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 id="2147483695" r:id="rId7"/>
  </p:sldMasterIdLst>
  <p:notesMasterIdLst>
    <p:notesMasterId r:id="rId13"/>
  </p:notesMasterIdLst>
  <p:sldIdLst>
    <p:sldId id="393" r:id="rId8"/>
    <p:sldId id="404" r:id="rId9"/>
    <p:sldId id="405" r:id="rId10"/>
    <p:sldId id="406" r:id="rId11"/>
    <p:sldId id="41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69D0F6-B746-44EF-9227-3306D4FFD3C3}">
          <p14:sldIdLst>
            <p14:sldId id="393"/>
            <p14:sldId id="404"/>
            <p14:sldId id="405"/>
            <p14:sldId id="406"/>
            <p14:sldId id="411"/>
          </p14:sldIdLst>
        </p14:section>
        <p14:section name="Slide Starters" id="{A3ED2BBF-29DB-42BC-821F-02D0FEA37ABF}">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E87720"/>
    <a:srgbClr val="8E9300"/>
    <a:srgbClr val="D19000"/>
    <a:srgbClr val="99CC0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42" autoAdjust="0"/>
    <p:restoredTop sz="67283" autoAdjust="0"/>
  </p:normalViewPr>
  <p:slideViewPr>
    <p:cSldViewPr showGuides="1">
      <p:cViewPr>
        <p:scale>
          <a:sx n="70" d="100"/>
          <a:sy n="70" d="100"/>
        </p:scale>
        <p:origin x="-1764" y="-180"/>
      </p:cViewPr>
      <p:guideLst>
        <p:guide orient="horz" pos="2160"/>
        <p:guide orient="horz" pos="290"/>
        <p:guide orient="horz" pos="786"/>
        <p:guide orient="horz" pos="4169"/>
        <p:guide orient="horz" pos="3872"/>
        <p:guide orient="horz" pos="528"/>
        <p:guide orient="horz" pos="192"/>
        <p:guide orient="horz" pos="1122"/>
        <p:guide pos="2880"/>
        <p:guide pos="179"/>
        <p:guide pos="5580"/>
        <p:guide pos="556"/>
        <p:guide pos="2736"/>
        <p:guide pos="3024"/>
        <p:guide pos="28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5" Type="http://schemas.openxmlformats.org/officeDocument/2006/relationships/customXml" Target="../customXml/item5.xml"/><Relationship Id="rId15" Type="http://schemas.openxmlformats.org/officeDocument/2006/relationships/viewProps" Target="viewProps.xml"/><Relationship Id="rId10" Type="http://schemas.openxmlformats.org/officeDocument/2006/relationships/slide" Target="slides/slide3.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fld id="{EA0B0923-116C-49FA-B24A-9794571768C4}" type="datetimeFigureOut">
              <a:rPr lang="en-US" smtClean="0"/>
              <a:pPr/>
              <a:t>1/3/2018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D4F01560-87C0-4F5C-A8D4-49B8CF15AF9C}" type="slidenum">
              <a:rPr lang="en-US" smtClean="0"/>
              <a:pPr/>
              <a:t>‹#›</a:t>
            </a:fld>
            <a:endParaRPr lang="en-US" dirty="0"/>
          </a:p>
        </p:txBody>
      </p:sp>
    </p:spTree>
    <p:extLst>
      <p:ext uri="{BB962C8B-B14F-4D97-AF65-F5344CB8AC3E}">
        <p14:creationId xmlns:p14="http://schemas.microsoft.com/office/powerpoint/2010/main" val="2325179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F01560-87C0-4F5C-A8D4-49B8CF15AF9C}" type="slidenum">
              <a:rPr lang="en-US" smtClean="0"/>
              <a:pPr/>
              <a:t>1</a:t>
            </a:fld>
            <a:endParaRPr lang="en-US" dirty="0"/>
          </a:p>
        </p:txBody>
      </p:sp>
    </p:spTree>
    <p:extLst>
      <p:ext uri="{BB962C8B-B14F-4D97-AF65-F5344CB8AC3E}">
        <p14:creationId xmlns:p14="http://schemas.microsoft.com/office/powerpoint/2010/main" val="1883091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F01560-87C0-4F5C-A8D4-49B8CF15AF9C}" type="slidenum">
              <a:rPr lang="en-US" smtClean="0"/>
              <a:pPr/>
              <a:t>5</a:t>
            </a:fld>
            <a:endParaRPr lang="en-US" dirty="0"/>
          </a:p>
        </p:txBody>
      </p:sp>
    </p:spTree>
    <p:extLst>
      <p:ext uri="{BB962C8B-B14F-4D97-AF65-F5344CB8AC3E}">
        <p14:creationId xmlns:p14="http://schemas.microsoft.com/office/powerpoint/2010/main" val="22954360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business">
    <p:spTree>
      <p:nvGrpSpPr>
        <p:cNvPr id="1" name=""/>
        <p:cNvGrpSpPr/>
        <p:nvPr/>
      </p:nvGrpSpPr>
      <p:grpSpPr>
        <a:xfrm>
          <a:off x="0" y="0"/>
          <a:ext cx="0" cy="0"/>
          <a:chOff x="0" y="0"/>
          <a:chExt cx="0" cy="0"/>
        </a:xfrm>
      </p:grpSpPr>
      <p:pic>
        <p:nvPicPr>
          <p:cNvPr id="15" name="Picture 14"/>
          <p:cNvPicPr>
            <a:picLocks noChangeAspect="1"/>
          </p:cNvPicPr>
          <p:nvPr userDrawn="1"/>
        </p:nvPicPr>
        <p:blipFill rotWithShape="1">
          <a:blip r:embed="rId2" cstate="email">
            <a:extLst>
              <a:ext uri="{28A0092B-C50C-407E-A947-70E740481C1C}">
                <a14:useLocalDpi xmlns:a14="http://schemas.microsoft.com/office/drawing/2010/main"/>
              </a:ext>
            </a:extLst>
          </a:blip>
          <a:srcRect l="19854" r="5150"/>
          <a:stretch/>
        </p:blipFill>
        <p:spPr>
          <a:xfrm>
            <a:off x="0" y="-312"/>
            <a:ext cx="9144000" cy="6858623"/>
          </a:xfrm>
          <a:prstGeom prst="rect">
            <a:avLst/>
          </a:prstGeom>
        </p:spPr>
      </p:pic>
      <p:sp>
        <p:nvSpPr>
          <p:cNvPr id="11" name="Rectangle 10"/>
          <p:cNvSpPr/>
          <p:nvPr userDrawn="1"/>
        </p:nvSpPr>
        <p:spPr bwMode="auto">
          <a:xfrm>
            <a:off x="0" y="-311"/>
            <a:ext cx="8337772" cy="6858312"/>
          </a:xfrm>
          <a:prstGeom prst="rect">
            <a:avLst/>
          </a:prstGeom>
          <a:gradFill flip="none" rotWithShape="1">
            <a:gsLst>
              <a:gs pos="0">
                <a:srgbClr val="FFFFFF"/>
              </a:gs>
              <a:gs pos="71000">
                <a:srgbClr val="FFFFFF">
                  <a:alpha val="75000"/>
                </a:srgbClr>
              </a:gs>
              <a:gs pos="100000">
                <a:srgbClr val="FFFFFF">
                  <a:alpha val="0"/>
                </a:srgbClr>
              </a:gs>
            </a:gsLst>
            <a:lin ang="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3" rIns="0" bIns="45723" numCol="1" rtlCol="0" anchor="ctr" anchorCtr="0" compatLnSpc="1">
            <a:prstTxWarp prst="textNoShape">
              <a:avLst/>
            </a:prstTxWarp>
          </a:bodyPr>
          <a:lstStyle/>
          <a:p>
            <a:pPr algn="ctr" defTabSz="914196"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6749" y="5905512"/>
            <a:ext cx="1614062" cy="507305"/>
          </a:xfrm>
          <a:prstGeom prst="rect">
            <a:avLst/>
          </a:prstGeom>
        </p:spPr>
      </p:pic>
      <p:sp>
        <p:nvSpPr>
          <p:cNvPr id="10" name="Text Placeholder 4"/>
          <p:cNvSpPr>
            <a:spLocks noGrp="1"/>
          </p:cNvSpPr>
          <p:nvPr>
            <p:ph type="body" sz="quarter" idx="12" hasCustomPrompt="1"/>
          </p:nvPr>
        </p:nvSpPr>
        <p:spPr>
          <a:xfrm>
            <a:off x="845888" y="3877271"/>
            <a:ext cx="4664752" cy="1794661"/>
          </a:xfrm>
          <a:prstGeom prst="rect">
            <a:avLst/>
          </a:prstGeom>
          <a:noFill/>
        </p:spPr>
        <p:txBody>
          <a:bodyPr lIns="0" tIns="107577" rIns="0" bIns="107577">
            <a:noAutofit/>
          </a:bodyPr>
          <a:lstStyle>
            <a:lvl1pPr marL="0" indent="0">
              <a:spcBef>
                <a:spcPts val="0"/>
              </a:spcBef>
              <a:buNone/>
              <a:defRPr sz="2800" spc="0" baseline="0">
                <a:solidFill>
                  <a:schemeClr val="tx1"/>
                </a:solidFill>
                <a:latin typeface="+mj-lt"/>
              </a:defRPr>
            </a:lvl1pPr>
          </a:lstStyle>
          <a:p>
            <a:pPr lvl="0"/>
            <a:r>
              <a:rPr lang="en-US" dirty="0" smtClean="0"/>
              <a:t>Event city or speaker name</a:t>
            </a:r>
          </a:p>
          <a:p>
            <a:pPr lvl="0"/>
            <a:r>
              <a:rPr lang="en-US" dirty="0" smtClean="0"/>
              <a:t>Date</a:t>
            </a:r>
            <a:endParaRPr lang="en-US" dirty="0"/>
          </a:p>
        </p:txBody>
      </p:sp>
      <p:sp>
        <p:nvSpPr>
          <p:cNvPr id="7" name="Title Placeholder 1"/>
          <p:cNvSpPr>
            <a:spLocks noGrp="1"/>
          </p:cNvSpPr>
          <p:nvPr>
            <p:ph type="title"/>
          </p:nvPr>
        </p:nvSpPr>
        <p:spPr>
          <a:xfrm>
            <a:off x="845888" y="888769"/>
            <a:ext cx="4631922" cy="2916907"/>
          </a:xfrm>
          <a:prstGeom prst="rect">
            <a:avLst/>
          </a:prstGeom>
        </p:spPr>
        <p:txBody>
          <a:bodyPr vert="horz" wrap="square" lIns="0" tIns="0" rIns="0" bIns="0" rtlCol="0" anchor="b" anchorCtr="0">
            <a:noAutofit/>
          </a:bodyPr>
          <a:lstStyle>
            <a:lvl1pPr marL="0" algn="l" defTabSz="685754" rtl="0" eaLnBrk="1" latinLnBrk="0" hangingPunct="1">
              <a:lnSpc>
                <a:spcPct val="90000"/>
              </a:lnSpc>
              <a:spcBef>
                <a:spcPct val="0"/>
              </a:spcBef>
              <a:buNone/>
              <a:defRPr lang="en-US" sz="4800" b="0" kern="1200" cap="none" spc="-74" baseline="0" dirty="0">
                <a:ln w="3175">
                  <a:noFill/>
                </a:ln>
                <a:solidFill>
                  <a:schemeClr val="tx1"/>
                </a:solidFill>
                <a:effectLst/>
                <a:latin typeface="+mj-lt"/>
                <a:ea typeface="+mn-ea"/>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98698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2 - 2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199" y="1354138"/>
            <a:ext cx="3886201" cy="4772025"/>
          </a:xfrm>
        </p:spPr>
        <p:txBody>
          <a:bodyPr/>
          <a:lstStyle>
            <a:lvl2pPr>
              <a:spcBef>
                <a:spcPts val="0"/>
              </a:spcBef>
              <a:spcAft>
                <a:spcPts val="600"/>
              </a:spcAft>
              <a:defRPr/>
            </a:lvl2pPr>
            <a:lvl3pPr>
              <a:spcBef>
                <a:spcPts val="0"/>
              </a:spcBef>
              <a:spcAft>
                <a:spcPts val="600"/>
              </a:spcAft>
              <a:defRPr/>
            </a:lvl3pPr>
            <a:lvl4pPr>
              <a:spcBef>
                <a:spcPts val="0"/>
              </a:spcBef>
              <a:spcAft>
                <a:spcPts val="400"/>
              </a:spcAft>
              <a:defRPr/>
            </a:lvl4pPr>
            <a:lvl5pPr>
              <a:spcBef>
                <a:spcPts val="0"/>
              </a:spcBef>
              <a:spcAft>
                <a:spcPts val="4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lvl1pPr algn="r">
              <a:defRPr/>
            </a:lvl1pPr>
          </a:lstStyle>
          <a:p>
            <a:fld id="{F18F5FCC-583C-47C6-9953-2F6AD74D46AE}" type="slidenum">
              <a:rPr lang="en-US" smtClean="0"/>
              <a:pPr/>
              <a:t>‹#›</a:t>
            </a:fld>
            <a:endParaRPr lang="en-US" dirty="0"/>
          </a:p>
        </p:txBody>
      </p:sp>
      <p:sp>
        <p:nvSpPr>
          <p:cNvPr id="5" name="Content Placeholder 2"/>
          <p:cNvSpPr>
            <a:spLocks noGrp="1"/>
          </p:cNvSpPr>
          <p:nvPr>
            <p:ph idx="13"/>
          </p:nvPr>
        </p:nvSpPr>
        <p:spPr>
          <a:xfrm>
            <a:off x="4800600" y="1354138"/>
            <a:ext cx="4059238" cy="4772025"/>
          </a:xfrm>
        </p:spPr>
        <p:txBody>
          <a:bodyPr/>
          <a:lstStyle>
            <a:lvl2pPr>
              <a:spcBef>
                <a:spcPts val="0"/>
              </a:spcBef>
              <a:spcAft>
                <a:spcPts val="600"/>
              </a:spcAft>
              <a:defRPr/>
            </a:lvl2pPr>
            <a:lvl3pPr>
              <a:spcBef>
                <a:spcPts val="0"/>
              </a:spcBef>
              <a:spcAft>
                <a:spcPts val="600"/>
              </a:spcAft>
              <a:defRPr/>
            </a:lvl3pPr>
            <a:lvl4pPr>
              <a:spcBef>
                <a:spcPts val="0"/>
              </a:spcBef>
              <a:spcAft>
                <a:spcPts val="400"/>
              </a:spcAft>
              <a:defRPr/>
            </a:lvl4pPr>
            <a:lvl5pPr>
              <a:spcBef>
                <a:spcPts val="0"/>
              </a:spcBef>
              <a:spcAft>
                <a:spcPts val="4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7" name="Straight Connector 6"/>
          <p:cNvCxnSpPr/>
          <p:nvPr userDrawn="1"/>
        </p:nvCxnSpPr>
        <p:spPr>
          <a:xfrm>
            <a:off x="457200" y="1066800"/>
            <a:ext cx="84010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0648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1">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5238" y="1781175"/>
            <a:ext cx="8402637" cy="4365625"/>
          </a:xfrm>
        </p:spPr>
        <p:txBody>
          <a:bodyPr/>
          <a:lstStyle>
            <a:lvl1pPr>
              <a:defRPr b="1">
                <a:solidFill>
                  <a:schemeClr val="accent4"/>
                </a:solidFill>
              </a:defRPr>
            </a:lvl1pPr>
            <a:lvl2pPr marL="0" indent="0">
              <a:buNone/>
              <a:defRPr>
                <a:solidFill>
                  <a:schemeClr val="tx1"/>
                </a:solidFill>
              </a:defRPr>
            </a:lvl2pPr>
            <a:lvl3pPr marL="168275" marR="0" indent="0" algn="l" defTabSz="685754" rtl="0" eaLnBrk="1" fontAlgn="auto" latinLnBrk="0" hangingPunct="1">
              <a:lnSpc>
                <a:spcPct val="95000"/>
              </a:lnSpc>
              <a:spcBef>
                <a:spcPts val="600"/>
              </a:spcBef>
              <a:spcAft>
                <a:spcPts val="400"/>
              </a:spcAft>
              <a:buClrTx/>
              <a:buSzPct val="90000"/>
              <a:buFont typeface="Arial" pitchFamily="34" charset="0"/>
              <a:buNone/>
              <a:tabLst/>
              <a:defRPr lang="en-US" sz="1800" kern="1200" spc="0" baseline="0" dirty="0" smtClean="0">
                <a:solidFill>
                  <a:schemeClr val="tx1"/>
                </a:solidFill>
                <a:latin typeface="+mj-lt"/>
                <a:ea typeface="+mn-ea"/>
                <a:cs typeface="+mn-cs"/>
              </a:defRPr>
            </a:lvl3pPr>
            <a:lvl4pPr marL="166688" indent="-166688">
              <a:buClr>
                <a:schemeClr val="accent1"/>
              </a:buClr>
              <a:defRPr>
                <a:solidFill>
                  <a:schemeClr val="tx1"/>
                </a:solidFill>
              </a:defRPr>
            </a:lvl4pPr>
            <a:lvl5pPr marL="403225" indent="-171450">
              <a:buFont typeface="Arial" panose="020B0604020202020204" pitchFamily="34" charset="0"/>
              <a:buChar cha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Slide Number Placeholder 2"/>
          <p:cNvSpPr>
            <a:spLocks noGrp="1"/>
          </p:cNvSpPr>
          <p:nvPr>
            <p:ph type="sldNum" sz="quarter" idx="11"/>
          </p:nvPr>
        </p:nvSpPr>
        <p:spPr/>
        <p:txBody>
          <a:bodyPr/>
          <a:lstStyle/>
          <a:p>
            <a:pPr algn="r"/>
            <a:fld id="{F18F5FCC-583C-47C6-9953-2F6AD74D46AE}" type="slidenum">
              <a:rPr lang="en-US" smtClean="0"/>
              <a:pPr algn="r"/>
              <a:t>‹#›</a:t>
            </a:fld>
            <a:endParaRPr lang="en-US" dirty="0"/>
          </a:p>
        </p:txBody>
      </p:sp>
      <p:sp>
        <p:nvSpPr>
          <p:cNvPr id="6" name="Text Placeholder 5"/>
          <p:cNvSpPr>
            <a:spLocks noGrp="1"/>
          </p:cNvSpPr>
          <p:nvPr>
            <p:ph type="body" sz="quarter" idx="12"/>
          </p:nvPr>
        </p:nvSpPr>
        <p:spPr>
          <a:xfrm>
            <a:off x="457201" y="799700"/>
            <a:ext cx="8401081" cy="511175"/>
          </a:xfrm>
        </p:spPr>
        <p:txBody>
          <a:bodyPr anchor="b"/>
          <a:lstStyle>
            <a:lvl1pPr>
              <a:defRPr>
                <a:solidFill>
                  <a:schemeClr val="accent4"/>
                </a:solidFill>
              </a:defRPr>
            </a:lvl1pPr>
          </a:lstStyle>
          <a:p>
            <a:pPr lvl="0"/>
            <a:r>
              <a:rPr lang="en-US" smtClean="0"/>
              <a:t>Click to edit Master text styles</a:t>
            </a:r>
          </a:p>
        </p:txBody>
      </p:sp>
      <p:cxnSp>
        <p:nvCxnSpPr>
          <p:cNvPr id="7" name="Straight Connector 6"/>
          <p:cNvCxnSpPr/>
          <p:nvPr userDrawn="1"/>
        </p:nvCxnSpPr>
        <p:spPr>
          <a:xfrm>
            <a:off x="457200" y="1423377"/>
            <a:ext cx="84010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1422010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and content 1 - 2 colum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5238" y="1781174"/>
            <a:ext cx="3978871" cy="4365625"/>
          </a:xfrm>
        </p:spPr>
        <p:txBody>
          <a:bodyPr/>
          <a:lstStyle>
            <a:lvl1pPr>
              <a:defRPr b="1">
                <a:solidFill>
                  <a:schemeClr val="accent4"/>
                </a:solidFill>
              </a:defRPr>
            </a:lvl1pPr>
            <a:lvl2pPr marL="0" indent="0">
              <a:buNone/>
              <a:defRPr>
                <a:solidFill>
                  <a:schemeClr val="tx1"/>
                </a:solidFill>
              </a:defRPr>
            </a:lvl2pPr>
            <a:lvl3pPr marL="168275" marR="0" indent="0" algn="l" defTabSz="685754" rtl="0" eaLnBrk="1" fontAlgn="auto" latinLnBrk="0" hangingPunct="1">
              <a:lnSpc>
                <a:spcPct val="95000"/>
              </a:lnSpc>
              <a:spcBef>
                <a:spcPts val="600"/>
              </a:spcBef>
              <a:spcAft>
                <a:spcPts val="400"/>
              </a:spcAft>
              <a:buClrTx/>
              <a:buSzPct val="90000"/>
              <a:buFont typeface="Arial" pitchFamily="34" charset="0"/>
              <a:buNone/>
              <a:tabLst/>
              <a:defRPr lang="en-US" sz="1800" kern="1200" spc="0" baseline="0" dirty="0" smtClean="0">
                <a:solidFill>
                  <a:schemeClr val="tx1"/>
                </a:solidFill>
                <a:latin typeface="+mj-lt"/>
                <a:ea typeface="+mn-ea"/>
                <a:cs typeface="+mn-cs"/>
              </a:defRPr>
            </a:lvl3pPr>
            <a:lvl4pPr marL="166688" indent="-166688">
              <a:buClr>
                <a:schemeClr val="accent1"/>
              </a:buClr>
              <a:defRPr>
                <a:solidFill>
                  <a:schemeClr val="tx1"/>
                </a:solidFill>
              </a:defRPr>
            </a:lvl4pPr>
            <a:lvl5pPr marL="403225" indent="-171450">
              <a:buFont typeface="Arial" panose="020B0604020202020204" pitchFamily="34" charset="0"/>
              <a:buChar cha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Slide Number Placeholder 2"/>
          <p:cNvSpPr>
            <a:spLocks noGrp="1"/>
          </p:cNvSpPr>
          <p:nvPr>
            <p:ph type="sldNum" sz="quarter" idx="11"/>
          </p:nvPr>
        </p:nvSpPr>
        <p:spPr/>
        <p:txBody>
          <a:bodyPr/>
          <a:lstStyle/>
          <a:p>
            <a:pPr algn="r"/>
            <a:fld id="{F18F5FCC-583C-47C6-9953-2F6AD74D46AE}" type="slidenum">
              <a:rPr lang="en-US" smtClean="0"/>
              <a:pPr algn="r"/>
              <a:t>‹#›</a:t>
            </a:fld>
            <a:endParaRPr lang="en-US" dirty="0"/>
          </a:p>
        </p:txBody>
      </p:sp>
      <p:sp>
        <p:nvSpPr>
          <p:cNvPr id="6" name="Text Placeholder 5"/>
          <p:cNvSpPr>
            <a:spLocks noGrp="1"/>
          </p:cNvSpPr>
          <p:nvPr>
            <p:ph type="body" sz="quarter" idx="12"/>
          </p:nvPr>
        </p:nvSpPr>
        <p:spPr>
          <a:xfrm>
            <a:off x="457201" y="803475"/>
            <a:ext cx="8401049" cy="511175"/>
          </a:xfrm>
        </p:spPr>
        <p:txBody>
          <a:bodyPr anchor="b"/>
          <a:lstStyle>
            <a:lvl1pPr>
              <a:defRPr>
                <a:solidFill>
                  <a:schemeClr val="accent4"/>
                </a:solidFill>
              </a:defRPr>
            </a:lvl1pPr>
          </a:lstStyle>
          <a:p>
            <a:pPr lvl="0"/>
            <a:r>
              <a:rPr lang="en-US" smtClean="0"/>
              <a:t>Click to edit Master text styles</a:t>
            </a:r>
          </a:p>
        </p:txBody>
      </p:sp>
      <p:sp>
        <p:nvSpPr>
          <p:cNvPr id="7" name="Text Placeholder 3"/>
          <p:cNvSpPr>
            <a:spLocks noGrp="1"/>
          </p:cNvSpPr>
          <p:nvPr>
            <p:ph type="body" sz="quarter" idx="13"/>
          </p:nvPr>
        </p:nvSpPr>
        <p:spPr>
          <a:xfrm>
            <a:off x="4786539" y="1781174"/>
            <a:ext cx="4060825" cy="4365625"/>
          </a:xfrm>
        </p:spPr>
        <p:txBody>
          <a:bodyPr/>
          <a:lstStyle>
            <a:lvl1pPr>
              <a:defRPr b="1">
                <a:solidFill>
                  <a:schemeClr val="accent4"/>
                </a:solidFill>
              </a:defRPr>
            </a:lvl1pPr>
            <a:lvl2pPr marL="0" indent="0">
              <a:buNone/>
              <a:defRPr>
                <a:solidFill>
                  <a:schemeClr val="tx1"/>
                </a:solidFill>
              </a:defRPr>
            </a:lvl2pPr>
            <a:lvl3pPr marL="168275" marR="0" indent="0" algn="l" defTabSz="685754" rtl="0" eaLnBrk="1" fontAlgn="auto" latinLnBrk="0" hangingPunct="1">
              <a:lnSpc>
                <a:spcPct val="95000"/>
              </a:lnSpc>
              <a:spcBef>
                <a:spcPts val="600"/>
              </a:spcBef>
              <a:spcAft>
                <a:spcPts val="400"/>
              </a:spcAft>
              <a:buClrTx/>
              <a:buSzPct val="90000"/>
              <a:buFont typeface="Arial" pitchFamily="34" charset="0"/>
              <a:buNone/>
              <a:tabLst/>
              <a:defRPr lang="en-US" sz="1800" kern="1200" spc="0" baseline="0" dirty="0" smtClean="0">
                <a:solidFill>
                  <a:schemeClr val="tx1"/>
                </a:solidFill>
                <a:latin typeface="+mj-lt"/>
                <a:ea typeface="+mn-ea"/>
                <a:cs typeface="+mn-cs"/>
              </a:defRPr>
            </a:lvl3pPr>
            <a:lvl4pPr marL="166688" indent="-166688">
              <a:buClr>
                <a:schemeClr val="accent1"/>
              </a:buClr>
              <a:defRPr>
                <a:solidFill>
                  <a:schemeClr val="tx1"/>
                </a:solidFill>
              </a:defRPr>
            </a:lvl4pPr>
            <a:lvl5pPr marL="403225" indent="-171450">
              <a:buFont typeface="Arial" panose="020B0604020202020204" pitchFamily="34" charset="0"/>
              <a:buChar cha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cxnSp>
        <p:nvCxnSpPr>
          <p:cNvPr id="9" name="Straight Connector 8"/>
          <p:cNvCxnSpPr/>
          <p:nvPr userDrawn="1"/>
        </p:nvCxnSpPr>
        <p:spPr>
          <a:xfrm>
            <a:off x="457200" y="1423377"/>
            <a:ext cx="84010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76563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2">
    <p:spTree>
      <p:nvGrpSpPr>
        <p:cNvPr id="1" name=""/>
        <p:cNvGrpSpPr/>
        <p:nvPr/>
      </p:nvGrpSpPr>
      <p:grpSpPr>
        <a:xfrm>
          <a:off x="0" y="0"/>
          <a:ext cx="0" cy="0"/>
          <a:chOff x="0" y="0"/>
          <a:chExt cx="0" cy="0"/>
        </a:xfrm>
      </p:grpSpPr>
      <p:sp>
        <p:nvSpPr>
          <p:cNvPr id="3" name="Content Placeholder 2"/>
          <p:cNvSpPr>
            <a:spLocks noGrp="1"/>
          </p:cNvSpPr>
          <p:nvPr>
            <p:ph idx="1"/>
          </p:nvPr>
        </p:nvSpPr>
        <p:spPr>
          <a:xfrm>
            <a:off x="461387" y="1781175"/>
            <a:ext cx="8396863" cy="4344988"/>
          </a:xfrm>
        </p:spPr>
        <p:txBody>
          <a:bodyPr/>
          <a:lstStyle>
            <a:lvl1pPr>
              <a:defRPr b="1">
                <a:solidFill>
                  <a:schemeClr val="accent4"/>
                </a:solidFill>
              </a:defRPr>
            </a:lvl1pPr>
            <a:lvl2pPr marL="176213" indent="-176213">
              <a:spcBef>
                <a:spcPts val="0"/>
              </a:spcBef>
              <a:spcAft>
                <a:spcPts val="600"/>
              </a:spcAft>
              <a:defRPr/>
            </a:lvl2pPr>
            <a:lvl3pPr marL="403225" indent="-165100">
              <a:spcBef>
                <a:spcPts val="0"/>
              </a:spcBef>
              <a:spcAft>
                <a:spcPts val="600"/>
              </a:spcAft>
              <a:defRPr/>
            </a:lvl3pPr>
            <a:lvl4pPr marL="628650" indent="-171450">
              <a:spcBef>
                <a:spcPts val="0"/>
              </a:spcBef>
              <a:spcAft>
                <a:spcPts val="400"/>
              </a:spcAft>
              <a:defRPr/>
            </a:lvl4pPr>
            <a:lvl5pPr marL="914400" indent="-227013">
              <a:spcBef>
                <a:spcPts val="0"/>
              </a:spcBef>
              <a:spcAft>
                <a:spcPts val="4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lvl1pPr algn="r">
              <a:defRPr/>
            </a:lvl1pPr>
          </a:lstStyle>
          <a:p>
            <a:fld id="{F18F5FCC-583C-47C6-9953-2F6AD74D46AE}" type="slidenum">
              <a:rPr lang="en-US" smtClean="0"/>
              <a:pPr/>
              <a:t>‹#›</a:t>
            </a:fld>
            <a:endParaRPr lang="en-US" dirty="0"/>
          </a:p>
        </p:txBody>
      </p:sp>
      <p:sp>
        <p:nvSpPr>
          <p:cNvPr id="5" name="Text Placeholder 4"/>
          <p:cNvSpPr>
            <a:spLocks noGrp="1"/>
          </p:cNvSpPr>
          <p:nvPr>
            <p:ph type="body" sz="quarter" idx="13"/>
          </p:nvPr>
        </p:nvSpPr>
        <p:spPr>
          <a:xfrm>
            <a:off x="457201" y="914400"/>
            <a:ext cx="8401049" cy="403225"/>
          </a:xfrm>
        </p:spPr>
        <p:txBody>
          <a:bodyPr anchor="b"/>
          <a:lstStyle>
            <a:lvl1pPr>
              <a:defRPr>
                <a:solidFill>
                  <a:schemeClr val="accent4"/>
                </a:solidFill>
              </a:defRPr>
            </a:lvl1pPr>
          </a:lstStyle>
          <a:p>
            <a:pPr lvl="0"/>
            <a:r>
              <a:rPr lang="en-US" smtClean="0"/>
              <a:t>Click to edit Master text styles</a:t>
            </a:r>
          </a:p>
        </p:txBody>
      </p:sp>
      <p:sp>
        <p:nvSpPr>
          <p:cNvPr id="4" name="Title 3"/>
          <p:cNvSpPr>
            <a:spLocks noGrp="1"/>
          </p:cNvSpPr>
          <p:nvPr>
            <p:ph type="title"/>
          </p:nvPr>
        </p:nvSpPr>
        <p:spPr/>
        <p:txBody>
          <a:bodyPr/>
          <a:lstStyle/>
          <a:p>
            <a:r>
              <a:rPr lang="en-US" smtClean="0"/>
              <a:t>Click to edit Master title style</a:t>
            </a:r>
            <a:endParaRPr lang="en-US"/>
          </a:p>
        </p:txBody>
      </p:sp>
      <p:cxnSp>
        <p:nvCxnSpPr>
          <p:cNvPr id="8" name="Straight Connector 7"/>
          <p:cNvCxnSpPr/>
          <p:nvPr userDrawn="1"/>
        </p:nvCxnSpPr>
        <p:spPr>
          <a:xfrm>
            <a:off x="457200" y="1423377"/>
            <a:ext cx="84010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653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ubtitle and content 2 - 2 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60551" y="1781175"/>
            <a:ext cx="3975730" cy="4344988"/>
          </a:xfrm>
        </p:spPr>
        <p:txBody>
          <a:bodyPr/>
          <a:lstStyle>
            <a:lvl1pPr>
              <a:defRPr b="1">
                <a:solidFill>
                  <a:schemeClr val="accent4"/>
                </a:solidFill>
              </a:defRPr>
            </a:lvl1pPr>
            <a:lvl2pPr marL="176213" indent="-176213">
              <a:spcBef>
                <a:spcPts val="0"/>
              </a:spcBef>
              <a:spcAft>
                <a:spcPts val="600"/>
              </a:spcAft>
              <a:defRPr/>
            </a:lvl2pPr>
            <a:lvl3pPr marL="403225" indent="-165100">
              <a:spcBef>
                <a:spcPts val="0"/>
              </a:spcBef>
              <a:spcAft>
                <a:spcPts val="600"/>
              </a:spcAft>
              <a:defRPr/>
            </a:lvl3pPr>
            <a:lvl4pPr marL="628650" indent="-171450">
              <a:spcBef>
                <a:spcPts val="0"/>
              </a:spcBef>
              <a:spcAft>
                <a:spcPts val="400"/>
              </a:spcAft>
              <a:defRPr/>
            </a:lvl4pPr>
            <a:lvl5pPr marL="914400" indent="-227013">
              <a:spcBef>
                <a:spcPts val="0"/>
              </a:spcBef>
              <a:spcAft>
                <a:spcPts val="4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lvl1pPr algn="r">
              <a:defRPr/>
            </a:lvl1pPr>
          </a:lstStyle>
          <a:p>
            <a:fld id="{F18F5FCC-583C-47C6-9953-2F6AD74D46AE}" type="slidenum">
              <a:rPr lang="en-US" smtClean="0"/>
              <a:pPr/>
              <a:t>‹#›</a:t>
            </a:fld>
            <a:endParaRPr lang="en-US" dirty="0"/>
          </a:p>
        </p:txBody>
      </p:sp>
      <p:sp>
        <p:nvSpPr>
          <p:cNvPr id="5" name="Text Placeholder 4"/>
          <p:cNvSpPr>
            <a:spLocks noGrp="1"/>
          </p:cNvSpPr>
          <p:nvPr>
            <p:ph type="body" sz="quarter" idx="13"/>
          </p:nvPr>
        </p:nvSpPr>
        <p:spPr>
          <a:xfrm>
            <a:off x="460551" y="914400"/>
            <a:ext cx="8397700" cy="403225"/>
          </a:xfrm>
        </p:spPr>
        <p:txBody>
          <a:bodyPr anchor="b"/>
          <a:lstStyle>
            <a:lvl1pPr>
              <a:defRPr>
                <a:solidFill>
                  <a:schemeClr val="accent4"/>
                </a:solidFill>
              </a:defRPr>
            </a:lvl1pPr>
          </a:lstStyle>
          <a:p>
            <a:pPr lvl="0"/>
            <a:r>
              <a:rPr lang="en-US" smtClean="0"/>
              <a:t>Click to edit Master text styles</a:t>
            </a:r>
          </a:p>
        </p:txBody>
      </p:sp>
      <p:sp>
        <p:nvSpPr>
          <p:cNvPr id="7" name="Content Placeholder 2"/>
          <p:cNvSpPr>
            <a:spLocks noGrp="1"/>
          </p:cNvSpPr>
          <p:nvPr>
            <p:ph idx="14"/>
          </p:nvPr>
        </p:nvSpPr>
        <p:spPr>
          <a:xfrm>
            <a:off x="4788126" y="1781175"/>
            <a:ext cx="4059238" cy="4344988"/>
          </a:xfrm>
        </p:spPr>
        <p:txBody>
          <a:bodyPr/>
          <a:lstStyle>
            <a:lvl1pPr>
              <a:defRPr b="1">
                <a:solidFill>
                  <a:schemeClr val="accent4"/>
                </a:solidFill>
              </a:defRPr>
            </a:lvl1pPr>
            <a:lvl2pPr marL="176213" indent="-176213">
              <a:spcBef>
                <a:spcPts val="0"/>
              </a:spcBef>
              <a:spcAft>
                <a:spcPts val="600"/>
              </a:spcAft>
              <a:defRPr/>
            </a:lvl2pPr>
            <a:lvl3pPr marL="403225" indent="-165100">
              <a:spcBef>
                <a:spcPts val="0"/>
              </a:spcBef>
              <a:spcAft>
                <a:spcPts val="600"/>
              </a:spcAft>
              <a:defRPr/>
            </a:lvl3pPr>
            <a:lvl4pPr marL="628650" indent="-171450">
              <a:spcBef>
                <a:spcPts val="0"/>
              </a:spcBef>
              <a:spcAft>
                <a:spcPts val="400"/>
              </a:spcAft>
              <a:defRPr/>
            </a:lvl4pPr>
            <a:lvl5pPr marL="914400" indent="-227013">
              <a:spcBef>
                <a:spcPts val="0"/>
              </a:spcBef>
              <a:spcAft>
                <a:spcPts val="4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cxnSp>
        <p:nvCxnSpPr>
          <p:cNvPr id="9" name="Straight Connector 8"/>
          <p:cNvCxnSpPr/>
          <p:nvPr userDrawn="1"/>
        </p:nvCxnSpPr>
        <p:spPr>
          <a:xfrm>
            <a:off x="457200" y="1423377"/>
            <a:ext cx="84010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26291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and content 3">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lgn="r">
              <a:defRPr/>
            </a:lvl1pPr>
          </a:lstStyle>
          <a:p>
            <a:fld id="{F18F5FCC-583C-47C6-9953-2F6AD74D46AE}" type="slidenum">
              <a:rPr lang="en-US" smtClean="0"/>
              <a:pPr/>
              <a:t>‹#›</a:t>
            </a:fld>
            <a:endParaRPr lang="en-US" dirty="0"/>
          </a:p>
        </p:txBody>
      </p:sp>
      <p:sp>
        <p:nvSpPr>
          <p:cNvPr id="5" name="Text Placeholder 4"/>
          <p:cNvSpPr>
            <a:spLocks noGrp="1"/>
          </p:cNvSpPr>
          <p:nvPr>
            <p:ph type="body" sz="quarter" idx="13"/>
          </p:nvPr>
        </p:nvSpPr>
        <p:spPr>
          <a:xfrm>
            <a:off x="457201" y="914400"/>
            <a:ext cx="8401049" cy="403225"/>
          </a:xfrm>
        </p:spPr>
        <p:txBody>
          <a:bodyPr anchor="b"/>
          <a:lstStyle>
            <a:lvl1pPr>
              <a:defRPr>
                <a:solidFill>
                  <a:schemeClr val="accent4"/>
                </a:solidFill>
              </a:defRPr>
            </a:lvl1pPr>
          </a:lstStyle>
          <a:p>
            <a:pPr lvl="0"/>
            <a:r>
              <a:rPr lang="en-US" smtClean="0"/>
              <a:t>Click to edit Master text styles</a:t>
            </a:r>
          </a:p>
        </p:txBody>
      </p:sp>
      <p:sp>
        <p:nvSpPr>
          <p:cNvPr id="7" name="Text Placeholder 6"/>
          <p:cNvSpPr>
            <a:spLocks noGrp="1"/>
          </p:cNvSpPr>
          <p:nvPr>
            <p:ph type="body" sz="quarter" idx="14"/>
          </p:nvPr>
        </p:nvSpPr>
        <p:spPr>
          <a:xfrm>
            <a:off x="457201" y="1781174"/>
            <a:ext cx="8401049" cy="4365625"/>
          </a:xfrm>
        </p:spPr>
        <p:txBody>
          <a:bodyPr/>
          <a:lstStyle>
            <a:lvl1pPr marL="228600" indent="-228600">
              <a:buClr>
                <a:schemeClr val="accent1"/>
              </a:buClr>
              <a:buFont typeface="Arial" panose="020B0604020202020204" pitchFamily="34" charset="0"/>
              <a:buChar char="•"/>
              <a:defRPr>
                <a:solidFill>
                  <a:schemeClr val="tx1"/>
                </a:solidFill>
              </a:defRPr>
            </a:lvl1pPr>
            <a:lvl2pPr marL="457200" indent="-173038">
              <a:buClr>
                <a:schemeClr val="tx1"/>
              </a:buClr>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cxnSp>
        <p:nvCxnSpPr>
          <p:cNvPr id="9" name="Straight Connector 8"/>
          <p:cNvCxnSpPr/>
          <p:nvPr userDrawn="1"/>
        </p:nvCxnSpPr>
        <p:spPr>
          <a:xfrm>
            <a:off x="457200" y="1423377"/>
            <a:ext cx="84010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0285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ubtitle and content 3 - 2 column">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lgn="r">
              <a:defRPr/>
            </a:lvl1pPr>
          </a:lstStyle>
          <a:p>
            <a:fld id="{F18F5FCC-583C-47C6-9953-2F6AD74D46AE}" type="slidenum">
              <a:rPr lang="en-US" smtClean="0"/>
              <a:pPr/>
              <a:t>‹#›</a:t>
            </a:fld>
            <a:endParaRPr lang="en-US" dirty="0"/>
          </a:p>
        </p:txBody>
      </p:sp>
      <p:sp>
        <p:nvSpPr>
          <p:cNvPr id="5" name="Text Placeholder 4"/>
          <p:cNvSpPr>
            <a:spLocks noGrp="1"/>
          </p:cNvSpPr>
          <p:nvPr>
            <p:ph type="body" sz="quarter" idx="13"/>
          </p:nvPr>
        </p:nvSpPr>
        <p:spPr>
          <a:xfrm>
            <a:off x="463951" y="914400"/>
            <a:ext cx="8394681" cy="403225"/>
          </a:xfrm>
        </p:spPr>
        <p:txBody>
          <a:bodyPr anchor="b"/>
          <a:lstStyle>
            <a:lvl1pPr>
              <a:defRPr>
                <a:solidFill>
                  <a:schemeClr val="accent4"/>
                </a:solidFill>
              </a:defRPr>
            </a:lvl1pPr>
          </a:lstStyle>
          <a:p>
            <a:pPr lvl="0"/>
            <a:r>
              <a:rPr lang="en-US" smtClean="0"/>
              <a:t>Click to edit Master text styles</a:t>
            </a:r>
          </a:p>
        </p:txBody>
      </p:sp>
      <p:sp>
        <p:nvSpPr>
          <p:cNvPr id="7" name="Text Placeholder 6"/>
          <p:cNvSpPr>
            <a:spLocks noGrp="1"/>
          </p:cNvSpPr>
          <p:nvPr>
            <p:ph type="body" sz="quarter" idx="14"/>
          </p:nvPr>
        </p:nvSpPr>
        <p:spPr>
          <a:xfrm>
            <a:off x="462818" y="1781174"/>
            <a:ext cx="3974301" cy="4365625"/>
          </a:xfrm>
        </p:spPr>
        <p:txBody>
          <a:bodyPr/>
          <a:lstStyle>
            <a:lvl1pPr marL="228600" indent="-228600">
              <a:buClr>
                <a:schemeClr val="accent1"/>
              </a:buClr>
              <a:buFont typeface="Arial" panose="020B0604020202020204" pitchFamily="34" charset="0"/>
              <a:buChar char="•"/>
              <a:defRPr>
                <a:solidFill>
                  <a:schemeClr val="tx1"/>
                </a:solidFill>
              </a:defRPr>
            </a:lvl1pPr>
            <a:lvl2pPr marL="457200" indent="-173038">
              <a:buClr>
                <a:schemeClr val="tx1"/>
              </a:buClr>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6"/>
          <p:cNvSpPr>
            <a:spLocks noGrp="1"/>
          </p:cNvSpPr>
          <p:nvPr>
            <p:ph type="body" sz="quarter" idx="15"/>
          </p:nvPr>
        </p:nvSpPr>
        <p:spPr>
          <a:xfrm>
            <a:off x="4799013" y="1781174"/>
            <a:ext cx="4059237" cy="4365625"/>
          </a:xfrm>
        </p:spPr>
        <p:txBody>
          <a:bodyPr/>
          <a:lstStyle>
            <a:lvl1pPr marL="228600" indent="-228600">
              <a:buClr>
                <a:schemeClr val="accent1"/>
              </a:buClr>
              <a:buFont typeface="Arial" panose="020B0604020202020204" pitchFamily="34" charset="0"/>
              <a:buChar char="•"/>
              <a:defRPr>
                <a:solidFill>
                  <a:schemeClr val="tx1"/>
                </a:solidFill>
              </a:defRPr>
            </a:lvl1pPr>
            <a:lvl2pPr marL="457200" indent="-173038">
              <a:buClr>
                <a:schemeClr val="tx1"/>
              </a:buClr>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cxnSp>
        <p:nvCxnSpPr>
          <p:cNvPr id="10" name="Straight Connector 9"/>
          <p:cNvCxnSpPr/>
          <p:nvPr userDrawn="1"/>
        </p:nvCxnSpPr>
        <p:spPr>
          <a:xfrm>
            <a:off x="457200" y="1423377"/>
            <a:ext cx="84010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74535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lvl1pPr algn="r">
              <a:defRPr/>
            </a:lvl1pPr>
          </a:lstStyle>
          <a:p>
            <a:fld id="{F18F5FCC-583C-47C6-9953-2F6AD74D46AE}" type="slidenum">
              <a:rPr lang="en-US" smtClean="0"/>
              <a:pPr/>
              <a:t>‹#›</a:t>
            </a:fld>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cxnSp>
        <p:nvCxnSpPr>
          <p:cNvPr id="6" name="Straight Connector 5"/>
          <p:cNvCxnSpPr/>
          <p:nvPr userDrawn="1"/>
        </p:nvCxnSpPr>
        <p:spPr>
          <a:xfrm>
            <a:off x="457200" y="1066800"/>
            <a:ext cx="84010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50712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lgn="r">
              <a:defRPr/>
            </a:lvl1pPr>
          </a:lstStyle>
          <a:p>
            <a:fld id="{F18F5FCC-583C-47C6-9953-2F6AD74D46AE}" type="slidenum">
              <a:rPr lang="en-US" smtClean="0"/>
              <a:pPr/>
              <a:t>‹#›</a:t>
            </a:fld>
            <a:endParaRPr lang="en-US" dirty="0"/>
          </a:p>
        </p:txBody>
      </p:sp>
      <p:sp>
        <p:nvSpPr>
          <p:cNvPr id="5" name="Text Placeholder 4"/>
          <p:cNvSpPr>
            <a:spLocks noGrp="1"/>
          </p:cNvSpPr>
          <p:nvPr>
            <p:ph type="body" sz="quarter" idx="13"/>
          </p:nvPr>
        </p:nvSpPr>
        <p:spPr>
          <a:xfrm>
            <a:off x="463167" y="914400"/>
            <a:ext cx="8404709" cy="403225"/>
          </a:xfrm>
        </p:spPr>
        <p:txBody>
          <a:bodyPr anchor="b"/>
          <a:lstStyle>
            <a:lvl1pPr>
              <a:defRPr>
                <a:solidFill>
                  <a:schemeClr val="accent4"/>
                </a:solidFill>
              </a:defRPr>
            </a:lvl1pPr>
          </a:lstStyle>
          <a:p>
            <a:pPr lvl="0"/>
            <a:r>
              <a:rPr lang="en-US" smtClean="0"/>
              <a:t>Click to edit Master text styles</a:t>
            </a:r>
          </a:p>
        </p:txBody>
      </p:sp>
      <p:sp>
        <p:nvSpPr>
          <p:cNvPr id="3" name="Title 2"/>
          <p:cNvSpPr>
            <a:spLocks noGrp="1"/>
          </p:cNvSpPr>
          <p:nvPr>
            <p:ph type="title"/>
          </p:nvPr>
        </p:nvSpPr>
        <p:spPr/>
        <p:txBody>
          <a:bodyPr/>
          <a:lstStyle/>
          <a:p>
            <a:r>
              <a:rPr lang="en-US" smtClean="0"/>
              <a:t>Click to edit Master title style</a:t>
            </a:r>
            <a:endParaRPr lang="en-US"/>
          </a:p>
        </p:txBody>
      </p:sp>
      <p:cxnSp>
        <p:nvCxnSpPr>
          <p:cNvPr id="8" name="Straight Connector 7"/>
          <p:cNvCxnSpPr/>
          <p:nvPr userDrawn="1"/>
        </p:nvCxnSpPr>
        <p:spPr>
          <a:xfrm>
            <a:off x="457200" y="1423377"/>
            <a:ext cx="84010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58101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lgn="r">
              <a:defRPr/>
            </a:lvl1pPr>
          </a:lstStyle>
          <a:p>
            <a:fld id="{F18F5FCC-583C-47C6-9953-2F6AD74D46AE}" type="slidenum">
              <a:rPr lang="en-US" smtClean="0"/>
              <a:pPr/>
              <a:t>‹#›</a:t>
            </a:fld>
            <a:endParaRPr lang="en-US" dirty="0"/>
          </a:p>
        </p:txBody>
      </p:sp>
    </p:spTree>
    <p:extLst>
      <p:ext uri="{BB962C8B-B14F-4D97-AF65-F5344CB8AC3E}">
        <p14:creationId xmlns:p14="http://schemas.microsoft.com/office/powerpoint/2010/main" val="3036878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lifestyl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l="22795" r="2208"/>
          <a:stretch/>
        </p:blipFill>
        <p:spPr>
          <a:xfrm>
            <a:off x="0" y="-312"/>
            <a:ext cx="9144000" cy="6858623"/>
          </a:xfrm>
          <a:prstGeom prst="rect">
            <a:avLst/>
          </a:prstGeom>
        </p:spPr>
      </p:pic>
      <p:sp>
        <p:nvSpPr>
          <p:cNvPr id="11" name="Rectangle 10"/>
          <p:cNvSpPr/>
          <p:nvPr userDrawn="1"/>
        </p:nvSpPr>
        <p:spPr bwMode="auto">
          <a:xfrm>
            <a:off x="0" y="-311"/>
            <a:ext cx="8337772" cy="6858312"/>
          </a:xfrm>
          <a:prstGeom prst="rect">
            <a:avLst/>
          </a:prstGeom>
          <a:gradFill flip="none" rotWithShape="1">
            <a:gsLst>
              <a:gs pos="0">
                <a:srgbClr val="FFFFFF"/>
              </a:gs>
              <a:gs pos="71000">
                <a:srgbClr val="FFFFFF">
                  <a:alpha val="75000"/>
                </a:srgbClr>
              </a:gs>
              <a:gs pos="100000">
                <a:srgbClr val="FFFFFF">
                  <a:alpha val="0"/>
                </a:srgbClr>
              </a:gs>
            </a:gsLst>
            <a:lin ang="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3" rIns="0" bIns="45723" numCol="1" rtlCol="0" anchor="ctr" anchorCtr="0" compatLnSpc="1">
            <a:prstTxWarp prst="textNoShape">
              <a:avLst/>
            </a:prstTxWarp>
          </a:bodyPr>
          <a:lstStyle/>
          <a:p>
            <a:pPr algn="ctr" defTabSz="914196"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6749" y="5905512"/>
            <a:ext cx="1614062" cy="507305"/>
          </a:xfrm>
          <a:prstGeom prst="rect">
            <a:avLst/>
          </a:prstGeom>
        </p:spPr>
      </p:pic>
      <p:sp>
        <p:nvSpPr>
          <p:cNvPr id="9" name="Text Placeholder 4"/>
          <p:cNvSpPr>
            <a:spLocks noGrp="1"/>
          </p:cNvSpPr>
          <p:nvPr>
            <p:ph type="body" sz="quarter" idx="12" hasCustomPrompt="1"/>
          </p:nvPr>
        </p:nvSpPr>
        <p:spPr>
          <a:xfrm>
            <a:off x="845888" y="3877271"/>
            <a:ext cx="4664752" cy="1794661"/>
          </a:xfrm>
          <a:prstGeom prst="rect">
            <a:avLst/>
          </a:prstGeom>
          <a:noFill/>
        </p:spPr>
        <p:txBody>
          <a:bodyPr lIns="0" tIns="107577" rIns="0" bIns="107577">
            <a:noAutofit/>
          </a:bodyPr>
          <a:lstStyle>
            <a:lvl1pPr marL="0" indent="0">
              <a:spcBef>
                <a:spcPts val="0"/>
              </a:spcBef>
              <a:buNone/>
              <a:defRPr sz="2800" spc="0" baseline="0">
                <a:solidFill>
                  <a:schemeClr val="tx1"/>
                </a:solidFill>
                <a:latin typeface="+mj-lt"/>
              </a:defRPr>
            </a:lvl1pPr>
          </a:lstStyle>
          <a:p>
            <a:pPr lvl="0"/>
            <a:r>
              <a:rPr lang="en-US" dirty="0" smtClean="0"/>
              <a:t>Event city or speaker name</a:t>
            </a:r>
          </a:p>
          <a:p>
            <a:pPr lvl="0"/>
            <a:r>
              <a:rPr lang="en-US" dirty="0" smtClean="0"/>
              <a:t>Date</a:t>
            </a:r>
            <a:endParaRPr lang="en-US" dirty="0"/>
          </a:p>
        </p:txBody>
      </p:sp>
      <p:sp>
        <p:nvSpPr>
          <p:cNvPr id="8" name="Title Placeholder 1"/>
          <p:cNvSpPr>
            <a:spLocks noGrp="1"/>
          </p:cNvSpPr>
          <p:nvPr>
            <p:ph type="title"/>
          </p:nvPr>
        </p:nvSpPr>
        <p:spPr>
          <a:xfrm>
            <a:off x="845888" y="888769"/>
            <a:ext cx="4631922" cy="2916907"/>
          </a:xfrm>
          <a:prstGeom prst="rect">
            <a:avLst/>
          </a:prstGeom>
        </p:spPr>
        <p:txBody>
          <a:bodyPr vert="horz" wrap="square" lIns="0" tIns="0" rIns="0" bIns="0" rtlCol="0" anchor="b" anchorCtr="0">
            <a:noAutofit/>
          </a:bodyPr>
          <a:lstStyle>
            <a:lvl1pPr marL="0" algn="l" defTabSz="685754" rtl="0" eaLnBrk="1" latinLnBrk="0" hangingPunct="1">
              <a:lnSpc>
                <a:spcPct val="90000"/>
              </a:lnSpc>
              <a:spcBef>
                <a:spcPct val="0"/>
              </a:spcBef>
              <a:buNone/>
              <a:defRPr lang="en-US" sz="4800" b="0" kern="1200" cap="none" spc="-74" baseline="0" dirty="0">
                <a:ln w="3175">
                  <a:noFill/>
                </a:ln>
                <a:solidFill>
                  <a:schemeClr val="tx1"/>
                </a:solidFill>
                <a:effectLst/>
                <a:latin typeface="+mj-lt"/>
                <a:ea typeface="+mn-ea"/>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18903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only, no logo">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lvl1pPr algn="r">
              <a:defRPr/>
            </a:lvl1pPr>
          </a:lstStyle>
          <a:p>
            <a:fld id="{F18F5FCC-583C-47C6-9953-2F6AD74D46AE}" type="slidenum">
              <a:rPr lang="en-US" smtClean="0"/>
              <a:pPr/>
              <a:t>‹#›</a:t>
            </a:fld>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630951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or section divider - accent 1B">
    <p:spTree>
      <p:nvGrpSpPr>
        <p:cNvPr id="1" name=""/>
        <p:cNvGrpSpPr/>
        <p:nvPr/>
      </p:nvGrpSpPr>
      <p:grpSpPr>
        <a:xfrm>
          <a:off x="0" y="0"/>
          <a:ext cx="0" cy="0"/>
          <a:chOff x="0" y="0"/>
          <a:chExt cx="0" cy="0"/>
        </a:xfrm>
      </p:grpSpPr>
      <p:sp>
        <p:nvSpPr>
          <p:cNvPr id="13" name="Rectangle 12"/>
          <p:cNvSpPr/>
          <p:nvPr userDrawn="1"/>
        </p:nvSpPr>
        <p:spPr bwMode="auto">
          <a:xfrm>
            <a:off x="4495800" y="6412817"/>
            <a:ext cx="4267200" cy="29278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1" name="Rectangle 10"/>
          <p:cNvSpPr/>
          <p:nvPr userDrawn="1"/>
        </p:nvSpPr>
        <p:spPr bwMode="auto">
          <a:xfrm>
            <a:off x="5648269" y="-1"/>
            <a:ext cx="3495732" cy="68580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96"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 name="Text Placeholder 4"/>
          <p:cNvSpPr>
            <a:spLocks noGrp="1"/>
          </p:cNvSpPr>
          <p:nvPr>
            <p:ph type="body" sz="quarter" idx="12" hasCustomPrompt="1"/>
          </p:nvPr>
        </p:nvSpPr>
        <p:spPr>
          <a:xfrm>
            <a:off x="893388" y="3877271"/>
            <a:ext cx="4364412" cy="1794661"/>
          </a:xfrm>
          <a:prstGeom prst="rect">
            <a:avLst/>
          </a:prstGeom>
          <a:noFill/>
        </p:spPr>
        <p:txBody>
          <a:bodyPr lIns="0" tIns="107577" rIns="0" bIns="107577">
            <a:noAutofit/>
          </a:bodyPr>
          <a:lstStyle>
            <a:lvl1pPr marL="0" indent="0">
              <a:spcBef>
                <a:spcPts val="0"/>
              </a:spcBef>
              <a:buNone/>
              <a:defRPr sz="2800" spc="0" baseline="0">
                <a:solidFill>
                  <a:schemeClr val="accent3"/>
                </a:solidFill>
                <a:latin typeface="+mj-lt"/>
              </a:defRPr>
            </a:lvl1pPr>
          </a:lstStyle>
          <a:p>
            <a:pPr lvl="0"/>
            <a:r>
              <a:rPr lang="en-US" dirty="0"/>
              <a:t>Speaker Name</a:t>
            </a:r>
          </a:p>
        </p:txBody>
      </p:sp>
      <p:sp>
        <p:nvSpPr>
          <p:cNvPr id="9" name="Title 1"/>
          <p:cNvSpPr>
            <a:spLocks noGrp="1"/>
          </p:cNvSpPr>
          <p:nvPr>
            <p:ph type="title" hasCustomPrompt="1"/>
          </p:nvPr>
        </p:nvSpPr>
        <p:spPr>
          <a:xfrm>
            <a:off x="893388" y="1187621"/>
            <a:ext cx="4364412" cy="2689656"/>
          </a:xfrm>
          <a:noFill/>
        </p:spPr>
        <p:txBody>
          <a:bodyPr lIns="0" tIns="89648" rIns="0" bIns="89648" anchor="b" anchorCtr="0"/>
          <a:lstStyle>
            <a:lvl1pPr>
              <a:lnSpc>
                <a:spcPct val="90000"/>
              </a:lnSpc>
              <a:defRPr sz="4800" spc="0" baseline="0">
                <a:gradFill>
                  <a:gsLst>
                    <a:gs pos="72566">
                      <a:schemeClr val="tx2"/>
                    </a:gs>
                    <a:gs pos="35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6749" y="5905512"/>
            <a:ext cx="1614062" cy="507305"/>
          </a:xfrm>
          <a:prstGeom prst="rect">
            <a:avLst/>
          </a:prstGeom>
        </p:spPr>
      </p:pic>
      <p:sp>
        <p:nvSpPr>
          <p:cNvPr id="2" name="Slide Number Placeholder 1"/>
          <p:cNvSpPr>
            <a:spLocks noGrp="1"/>
          </p:cNvSpPr>
          <p:nvPr>
            <p:ph type="sldNum" sz="quarter" idx="13"/>
          </p:nvPr>
        </p:nvSpPr>
        <p:spPr/>
        <p:txBody>
          <a:bodyPr/>
          <a:lstStyle>
            <a:lvl1pPr>
              <a:defRPr>
                <a:solidFill>
                  <a:schemeClr val="bg1"/>
                </a:solidFill>
              </a:defRPr>
            </a:lvl1pPr>
          </a:lstStyle>
          <a:p>
            <a:pPr algn="r"/>
            <a:fld id="{F18F5FCC-583C-47C6-9953-2F6AD74D46AE}" type="slidenum">
              <a:rPr lang="en-US" smtClean="0"/>
              <a:pPr algn="r"/>
              <a:t>‹#›</a:t>
            </a:fld>
            <a:endParaRPr lang="en-US" dirty="0"/>
          </a:p>
        </p:txBody>
      </p:sp>
    </p:spTree>
    <p:extLst>
      <p:ext uri="{BB962C8B-B14F-4D97-AF65-F5344CB8AC3E}">
        <p14:creationId xmlns:p14="http://schemas.microsoft.com/office/powerpoint/2010/main" val="34792003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or section divider - accent 2B">
    <p:spTree>
      <p:nvGrpSpPr>
        <p:cNvPr id="1" name=""/>
        <p:cNvGrpSpPr/>
        <p:nvPr/>
      </p:nvGrpSpPr>
      <p:grpSpPr>
        <a:xfrm>
          <a:off x="0" y="0"/>
          <a:ext cx="0" cy="0"/>
          <a:chOff x="0" y="0"/>
          <a:chExt cx="0" cy="0"/>
        </a:xfrm>
      </p:grpSpPr>
      <p:sp>
        <p:nvSpPr>
          <p:cNvPr id="13" name="Rectangle 12"/>
          <p:cNvSpPr/>
          <p:nvPr userDrawn="1"/>
        </p:nvSpPr>
        <p:spPr bwMode="auto">
          <a:xfrm>
            <a:off x="4495800" y="6412817"/>
            <a:ext cx="4267200" cy="29278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1" name="Rectangle 10"/>
          <p:cNvSpPr/>
          <p:nvPr userDrawn="1"/>
        </p:nvSpPr>
        <p:spPr bwMode="auto">
          <a:xfrm>
            <a:off x="5648269" y="-1"/>
            <a:ext cx="3495732" cy="685800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lvl="0" algn="ctr" defTabSz="914196"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 name="Text Placeholder 4"/>
          <p:cNvSpPr>
            <a:spLocks noGrp="1"/>
          </p:cNvSpPr>
          <p:nvPr>
            <p:ph type="body" sz="quarter" idx="12" hasCustomPrompt="1"/>
          </p:nvPr>
        </p:nvSpPr>
        <p:spPr>
          <a:xfrm>
            <a:off x="893388" y="3877271"/>
            <a:ext cx="4353300" cy="1794661"/>
          </a:xfrm>
          <a:prstGeom prst="rect">
            <a:avLst/>
          </a:prstGeom>
          <a:noFill/>
        </p:spPr>
        <p:txBody>
          <a:bodyPr lIns="0" tIns="107577" rIns="0" bIns="107577">
            <a:noAutofit/>
          </a:bodyPr>
          <a:lstStyle>
            <a:lvl1pPr marL="0" indent="0">
              <a:spcBef>
                <a:spcPts val="0"/>
              </a:spcBef>
              <a:buNone/>
              <a:defRPr sz="2800" spc="0" baseline="0">
                <a:solidFill>
                  <a:schemeClr val="accent3"/>
                </a:solidFill>
                <a:latin typeface="+mj-lt"/>
              </a:defRPr>
            </a:lvl1pPr>
          </a:lstStyle>
          <a:p>
            <a:pPr lvl="0"/>
            <a:r>
              <a:rPr lang="en-US" dirty="0"/>
              <a:t>Speaker Name</a:t>
            </a:r>
          </a:p>
        </p:txBody>
      </p:sp>
      <p:sp>
        <p:nvSpPr>
          <p:cNvPr id="9" name="Title 1"/>
          <p:cNvSpPr>
            <a:spLocks noGrp="1"/>
          </p:cNvSpPr>
          <p:nvPr>
            <p:ph type="title" hasCustomPrompt="1"/>
          </p:nvPr>
        </p:nvSpPr>
        <p:spPr>
          <a:xfrm>
            <a:off x="893388" y="1187621"/>
            <a:ext cx="4353300" cy="2689656"/>
          </a:xfrm>
          <a:noFill/>
        </p:spPr>
        <p:txBody>
          <a:bodyPr lIns="0" tIns="89648" rIns="0" bIns="89648" anchor="b" anchorCtr="0"/>
          <a:lstStyle>
            <a:lvl1pPr algn="l" defTabSz="685754" rtl="0" eaLnBrk="1" latinLnBrk="0" hangingPunct="1">
              <a:lnSpc>
                <a:spcPct val="90000"/>
              </a:lnSpc>
              <a:spcBef>
                <a:spcPct val="0"/>
              </a:spcBef>
              <a:buNone/>
              <a:defRPr lang="en-US" sz="4800" b="0" kern="1200" cap="none" spc="0" baseline="0" dirty="0">
                <a:ln w="3175">
                  <a:noFill/>
                </a:ln>
                <a:solidFill>
                  <a:schemeClr val="accent2"/>
                </a:solidFill>
                <a:effectLst/>
                <a:latin typeface="+mj-lt"/>
                <a:ea typeface="+mn-ea"/>
                <a:cs typeface="Arial" panose="020B0604020202020204" pitchFamily="34" charset="0"/>
              </a:defRPr>
            </a:lvl1pPr>
          </a:lstStyle>
          <a:p>
            <a:r>
              <a:rPr lang="en-US" dirty="0"/>
              <a:t>Presentation title</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6749" y="5905512"/>
            <a:ext cx="1614062" cy="507305"/>
          </a:xfrm>
          <a:prstGeom prst="rect">
            <a:avLst/>
          </a:prstGeom>
        </p:spPr>
      </p:pic>
      <p:sp>
        <p:nvSpPr>
          <p:cNvPr id="2" name="Slide Number Placeholder 1"/>
          <p:cNvSpPr>
            <a:spLocks noGrp="1"/>
          </p:cNvSpPr>
          <p:nvPr>
            <p:ph type="sldNum" sz="quarter" idx="13"/>
          </p:nvPr>
        </p:nvSpPr>
        <p:spPr/>
        <p:txBody>
          <a:bodyPr/>
          <a:lstStyle>
            <a:lvl1pPr>
              <a:defRPr>
                <a:solidFill>
                  <a:schemeClr val="bg1"/>
                </a:solidFill>
              </a:defRPr>
            </a:lvl1pPr>
          </a:lstStyle>
          <a:p>
            <a:pPr algn="r"/>
            <a:fld id="{F18F5FCC-583C-47C6-9953-2F6AD74D46AE}" type="slidenum">
              <a:rPr lang="en-US" smtClean="0"/>
              <a:pPr algn="r"/>
              <a:t>‹#›</a:t>
            </a:fld>
            <a:endParaRPr lang="en-US" dirty="0"/>
          </a:p>
        </p:txBody>
      </p:sp>
    </p:spTree>
    <p:extLst>
      <p:ext uri="{BB962C8B-B14F-4D97-AF65-F5344CB8AC3E}">
        <p14:creationId xmlns:p14="http://schemas.microsoft.com/office/powerpoint/2010/main" val="6295354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or section divider - accent 3b">
    <p:spTree>
      <p:nvGrpSpPr>
        <p:cNvPr id="1" name=""/>
        <p:cNvGrpSpPr/>
        <p:nvPr/>
      </p:nvGrpSpPr>
      <p:grpSpPr>
        <a:xfrm>
          <a:off x="0" y="0"/>
          <a:ext cx="0" cy="0"/>
          <a:chOff x="0" y="0"/>
          <a:chExt cx="0" cy="0"/>
        </a:xfrm>
      </p:grpSpPr>
      <p:sp>
        <p:nvSpPr>
          <p:cNvPr id="13" name="Rectangle 12"/>
          <p:cNvSpPr/>
          <p:nvPr userDrawn="1"/>
        </p:nvSpPr>
        <p:spPr bwMode="auto">
          <a:xfrm>
            <a:off x="4495800" y="6412817"/>
            <a:ext cx="4267200" cy="29278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1" name="Rectangle 10"/>
          <p:cNvSpPr/>
          <p:nvPr userDrawn="1"/>
        </p:nvSpPr>
        <p:spPr bwMode="auto">
          <a:xfrm>
            <a:off x="5648269" y="-1"/>
            <a:ext cx="3495732" cy="685800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lvl="0" algn="ctr" defTabSz="914196"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 name="Text Placeholder 4"/>
          <p:cNvSpPr>
            <a:spLocks noGrp="1"/>
          </p:cNvSpPr>
          <p:nvPr>
            <p:ph type="body" sz="quarter" idx="12" hasCustomPrompt="1"/>
          </p:nvPr>
        </p:nvSpPr>
        <p:spPr>
          <a:xfrm>
            <a:off x="893388" y="3877271"/>
            <a:ext cx="4353300" cy="1794661"/>
          </a:xfrm>
          <a:prstGeom prst="rect">
            <a:avLst/>
          </a:prstGeom>
          <a:noFill/>
        </p:spPr>
        <p:txBody>
          <a:bodyPr lIns="0" tIns="107577" rIns="0" bIns="107577">
            <a:noAutofit/>
          </a:bodyPr>
          <a:lstStyle>
            <a:lvl1pPr marL="0" indent="0">
              <a:spcBef>
                <a:spcPts val="0"/>
              </a:spcBef>
              <a:buNone/>
              <a:defRPr sz="2800" spc="0" baseline="0">
                <a:solidFill>
                  <a:schemeClr val="accent3"/>
                </a:solidFill>
                <a:latin typeface="+mj-lt"/>
              </a:defRPr>
            </a:lvl1pPr>
          </a:lstStyle>
          <a:p>
            <a:pPr lvl="0"/>
            <a:r>
              <a:rPr lang="en-US" dirty="0"/>
              <a:t>Speaker Name</a:t>
            </a:r>
          </a:p>
        </p:txBody>
      </p:sp>
      <p:sp>
        <p:nvSpPr>
          <p:cNvPr id="9" name="Title 1"/>
          <p:cNvSpPr>
            <a:spLocks noGrp="1"/>
          </p:cNvSpPr>
          <p:nvPr>
            <p:ph type="title" hasCustomPrompt="1"/>
          </p:nvPr>
        </p:nvSpPr>
        <p:spPr>
          <a:xfrm>
            <a:off x="893388" y="1187621"/>
            <a:ext cx="4353300" cy="2689656"/>
          </a:xfrm>
          <a:noFill/>
        </p:spPr>
        <p:txBody>
          <a:bodyPr lIns="0" tIns="89648" rIns="0" bIns="89648" anchor="b" anchorCtr="0"/>
          <a:lstStyle>
            <a:lvl1pPr algn="l" defTabSz="685754" rtl="0" eaLnBrk="1" latinLnBrk="0" hangingPunct="1">
              <a:lnSpc>
                <a:spcPct val="90000"/>
              </a:lnSpc>
              <a:spcBef>
                <a:spcPct val="0"/>
              </a:spcBef>
              <a:buNone/>
              <a:defRPr lang="en-US" sz="4800" b="0" kern="1200" cap="none" spc="0" baseline="0" dirty="0">
                <a:ln w="3175">
                  <a:noFill/>
                </a:ln>
                <a:solidFill>
                  <a:schemeClr val="accent4"/>
                </a:solidFill>
                <a:effectLst/>
                <a:latin typeface="+mj-lt"/>
                <a:ea typeface="+mn-ea"/>
                <a:cs typeface="Arial" panose="020B0604020202020204" pitchFamily="34" charset="0"/>
              </a:defRPr>
            </a:lvl1pPr>
          </a:lstStyle>
          <a:p>
            <a:r>
              <a:rPr lang="en-US" dirty="0"/>
              <a:t>Presentation title</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6749" y="5905512"/>
            <a:ext cx="1614062" cy="507305"/>
          </a:xfrm>
          <a:prstGeom prst="rect">
            <a:avLst/>
          </a:prstGeom>
        </p:spPr>
      </p:pic>
      <p:sp>
        <p:nvSpPr>
          <p:cNvPr id="2" name="Slide Number Placeholder 1"/>
          <p:cNvSpPr>
            <a:spLocks noGrp="1"/>
          </p:cNvSpPr>
          <p:nvPr>
            <p:ph type="sldNum" sz="quarter" idx="13"/>
          </p:nvPr>
        </p:nvSpPr>
        <p:spPr/>
        <p:txBody>
          <a:bodyPr/>
          <a:lstStyle>
            <a:lvl1pPr>
              <a:defRPr>
                <a:solidFill>
                  <a:schemeClr val="bg1"/>
                </a:solidFill>
              </a:defRPr>
            </a:lvl1pPr>
          </a:lstStyle>
          <a:p>
            <a:pPr algn="r"/>
            <a:fld id="{F18F5FCC-583C-47C6-9953-2F6AD74D46AE}" type="slidenum">
              <a:rPr lang="en-US" smtClean="0"/>
              <a:pPr algn="r"/>
              <a:t>‹#›</a:t>
            </a:fld>
            <a:endParaRPr lang="en-US" dirty="0"/>
          </a:p>
        </p:txBody>
      </p:sp>
    </p:spTree>
    <p:extLst>
      <p:ext uri="{BB962C8B-B14F-4D97-AF65-F5344CB8AC3E}">
        <p14:creationId xmlns:p14="http://schemas.microsoft.com/office/powerpoint/2010/main" val="18503961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or section divider - accent 4B">
    <p:spTree>
      <p:nvGrpSpPr>
        <p:cNvPr id="1" name=""/>
        <p:cNvGrpSpPr/>
        <p:nvPr/>
      </p:nvGrpSpPr>
      <p:grpSpPr>
        <a:xfrm>
          <a:off x="0" y="0"/>
          <a:ext cx="0" cy="0"/>
          <a:chOff x="0" y="0"/>
          <a:chExt cx="0" cy="0"/>
        </a:xfrm>
      </p:grpSpPr>
      <p:sp>
        <p:nvSpPr>
          <p:cNvPr id="13" name="Rectangle 12"/>
          <p:cNvSpPr/>
          <p:nvPr userDrawn="1"/>
        </p:nvSpPr>
        <p:spPr bwMode="auto">
          <a:xfrm>
            <a:off x="4495800" y="6412817"/>
            <a:ext cx="4267200" cy="29278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1" name="Rectangle 10"/>
          <p:cNvSpPr/>
          <p:nvPr userDrawn="1"/>
        </p:nvSpPr>
        <p:spPr bwMode="auto">
          <a:xfrm>
            <a:off x="5648269" y="-1"/>
            <a:ext cx="3495732" cy="685800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lvl="0" algn="ctr" defTabSz="914196"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 name="Text Placeholder 4"/>
          <p:cNvSpPr>
            <a:spLocks noGrp="1"/>
          </p:cNvSpPr>
          <p:nvPr>
            <p:ph type="body" sz="quarter" idx="12" hasCustomPrompt="1"/>
          </p:nvPr>
        </p:nvSpPr>
        <p:spPr>
          <a:xfrm>
            <a:off x="893388" y="3877271"/>
            <a:ext cx="4331755" cy="1794661"/>
          </a:xfrm>
          <a:prstGeom prst="rect">
            <a:avLst/>
          </a:prstGeom>
          <a:noFill/>
        </p:spPr>
        <p:txBody>
          <a:bodyPr lIns="0" tIns="107577" rIns="0" bIns="107577">
            <a:noAutofit/>
          </a:bodyPr>
          <a:lstStyle>
            <a:lvl1pPr marL="0" indent="0">
              <a:spcBef>
                <a:spcPts val="0"/>
              </a:spcBef>
              <a:buNone/>
              <a:defRPr sz="2800" spc="0" baseline="0">
                <a:solidFill>
                  <a:schemeClr val="accent3"/>
                </a:solidFill>
                <a:latin typeface="+mj-lt"/>
              </a:defRPr>
            </a:lvl1pPr>
          </a:lstStyle>
          <a:p>
            <a:pPr lvl="0"/>
            <a:r>
              <a:rPr lang="en-US" dirty="0"/>
              <a:t>Speaker Name</a:t>
            </a:r>
          </a:p>
        </p:txBody>
      </p:sp>
      <p:sp>
        <p:nvSpPr>
          <p:cNvPr id="9" name="Title 1"/>
          <p:cNvSpPr>
            <a:spLocks noGrp="1"/>
          </p:cNvSpPr>
          <p:nvPr>
            <p:ph type="title" hasCustomPrompt="1"/>
          </p:nvPr>
        </p:nvSpPr>
        <p:spPr>
          <a:xfrm>
            <a:off x="893388" y="1187621"/>
            <a:ext cx="4331755" cy="2689656"/>
          </a:xfrm>
          <a:noFill/>
        </p:spPr>
        <p:txBody>
          <a:bodyPr lIns="0" tIns="89648" rIns="0" bIns="89648" anchor="b" anchorCtr="0"/>
          <a:lstStyle>
            <a:lvl1pPr algn="l" defTabSz="685754" rtl="0" eaLnBrk="1" latinLnBrk="0" hangingPunct="1">
              <a:lnSpc>
                <a:spcPct val="90000"/>
              </a:lnSpc>
              <a:spcBef>
                <a:spcPct val="0"/>
              </a:spcBef>
              <a:buNone/>
              <a:defRPr lang="en-US" sz="4800" b="0" kern="1200" cap="none" spc="0" baseline="0" dirty="0">
                <a:ln w="3175">
                  <a:noFill/>
                </a:ln>
                <a:solidFill>
                  <a:schemeClr val="accent5"/>
                </a:solidFill>
                <a:effectLst/>
                <a:latin typeface="+mj-lt"/>
                <a:ea typeface="+mn-ea"/>
                <a:cs typeface="Arial" panose="020B0604020202020204" pitchFamily="34" charset="0"/>
              </a:defRPr>
            </a:lvl1pPr>
          </a:lstStyle>
          <a:p>
            <a:r>
              <a:rPr lang="en-US" dirty="0"/>
              <a:t>Presentation title</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6749" y="5905512"/>
            <a:ext cx="1614062" cy="507305"/>
          </a:xfrm>
          <a:prstGeom prst="rect">
            <a:avLst/>
          </a:prstGeom>
        </p:spPr>
      </p:pic>
      <p:sp>
        <p:nvSpPr>
          <p:cNvPr id="2" name="Slide Number Placeholder 1"/>
          <p:cNvSpPr>
            <a:spLocks noGrp="1"/>
          </p:cNvSpPr>
          <p:nvPr>
            <p:ph type="sldNum" sz="quarter" idx="13"/>
          </p:nvPr>
        </p:nvSpPr>
        <p:spPr/>
        <p:txBody>
          <a:bodyPr/>
          <a:lstStyle>
            <a:lvl1pPr>
              <a:defRPr>
                <a:solidFill>
                  <a:schemeClr val="bg1"/>
                </a:solidFill>
              </a:defRPr>
            </a:lvl1pPr>
          </a:lstStyle>
          <a:p>
            <a:pPr algn="r"/>
            <a:fld id="{F18F5FCC-583C-47C6-9953-2F6AD74D46AE}" type="slidenum">
              <a:rPr lang="en-US" smtClean="0"/>
              <a:pPr algn="r"/>
              <a:t>‹#›</a:t>
            </a:fld>
            <a:endParaRPr lang="en-US" dirty="0"/>
          </a:p>
        </p:txBody>
      </p:sp>
    </p:spTree>
    <p:extLst>
      <p:ext uri="{BB962C8B-B14F-4D97-AF65-F5344CB8AC3E}">
        <p14:creationId xmlns:p14="http://schemas.microsoft.com/office/powerpoint/2010/main" val="6425872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ection title layout - photo">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bwMode="auto">
          <a:xfrm>
            <a:off x="4495800" y="6412817"/>
            <a:ext cx="4267200" cy="29278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 name="Picture Placeholder 3"/>
          <p:cNvSpPr>
            <a:spLocks noGrp="1"/>
          </p:cNvSpPr>
          <p:nvPr>
            <p:ph type="pic" sz="quarter" idx="10"/>
          </p:nvPr>
        </p:nvSpPr>
        <p:spPr>
          <a:xfrm>
            <a:off x="4572778" y="0"/>
            <a:ext cx="4571222" cy="6858000"/>
          </a:xfrm>
          <a:blipFill dpi="0" rotWithShape="1">
            <a:blip r:embed="rId2">
              <a:extLst>
                <a:ext uri="{28A0092B-C50C-407E-A947-70E740481C1C}">
                  <a14:useLocalDpi xmlns:a14="http://schemas.microsoft.com/office/drawing/2010/main" val="0"/>
                </a:ext>
              </a:extLst>
            </a:blip>
            <a:srcRect/>
            <a:stretch>
              <a:fillRect l="-14922" r="-13018"/>
            </a:stretch>
          </a:blipFill>
        </p:spPr>
        <p:txBody>
          <a:bodyPr lIns="179296" tIns="143436" rIns="179296" bIns="143436" anchor="t">
            <a:noAutofit/>
          </a:bodyPr>
          <a:lstStyle>
            <a:lvl1pPr marL="0" indent="0" algn="l">
              <a:lnSpc>
                <a:spcPct val="150000"/>
              </a:lnSpc>
              <a:spcBef>
                <a:spcPts val="0"/>
              </a:spcBef>
              <a:buNone/>
              <a:defRPr sz="2000" baseline="0">
                <a:solidFill>
                  <a:srgbClr val="FFFFFF"/>
                </a:solidFill>
              </a:defRPr>
            </a:lvl1pPr>
          </a:lstStyle>
          <a:p>
            <a:r>
              <a:rPr lang="en-US" dirty="0" smtClean="0"/>
              <a:t>Click icon to add picture</a:t>
            </a:r>
            <a:endParaRPr lang="en-US" dirty="0"/>
          </a:p>
        </p:txBody>
      </p:sp>
      <p:sp>
        <p:nvSpPr>
          <p:cNvPr id="6" name="Text Placeholder 4"/>
          <p:cNvSpPr>
            <a:spLocks noGrp="1"/>
          </p:cNvSpPr>
          <p:nvPr>
            <p:ph type="body" sz="quarter" idx="12" hasCustomPrompt="1"/>
          </p:nvPr>
        </p:nvSpPr>
        <p:spPr>
          <a:xfrm>
            <a:off x="849844" y="3877271"/>
            <a:ext cx="3145212" cy="1794661"/>
          </a:xfrm>
          <a:noFill/>
        </p:spPr>
        <p:txBody>
          <a:bodyPr lIns="0" tIns="107577" rIns="0" bIns="107577">
            <a:noAutofit/>
          </a:bodyPr>
          <a:lstStyle>
            <a:lvl1pPr marL="0" indent="0">
              <a:spcBef>
                <a:spcPts val="0"/>
              </a:spcBef>
              <a:buNone/>
              <a:defRPr sz="2800" spc="0" baseline="0">
                <a:solidFill>
                  <a:schemeClr val="accent3"/>
                </a:solidFill>
                <a:latin typeface="+mj-lt"/>
              </a:defRPr>
            </a:lvl1pPr>
          </a:lstStyle>
          <a:p>
            <a:pPr lvl="0"/>
            <a:r>
              <a:rPr lang="en-US" dirty="0" smtClean="0"/>
              <a:t>Subheading if needed</a:t>
            </a:r>
            <a:endParaRPr lang="en-US" dirty="0"/>
          </a:p>
        </p:txBody>
      </p:sp>
      <p:sp>
        <p:nvSpPr>
          <p:cNvPr id="7" name="Title 1"/>
          <p:cNvSpPr>
            <a:spLocks noGrp="1"/>
          </p:cNvSpPr>
          <p:nvPr>
            <p:ph type="title" hasCustomPrompt="1"/>
          </p:nvPr>
        </p:nvSpPr>
        <p:spPr>
          <a:xfrm>
            <a:off x="849844" y="1187621"/>
            <a:ext cx="3145212" cy="2689656"/>
          </a:xfrm>
          <a:noFill/>
        </p:spPr>
        <p:txBody>
          <a:bodyPr lIns="0" tIns="89648" rIns="0" bIns="89648" anchor="b" anchorCtr="0"/>
          <a:lstStyle>
            <a:lvl1pPr>
              <a:lnSpc>
                <a:spcPct val="90000"/>
              </a:lnSpc>
              <a:defRPr sz="4800" spc="-74" baseline="0">
                <a:solidFill>
                  <a:schemeClr val="accent1"/>
                </a:solidFill>
              </a:defRPr>
            </a:lvl1pPr>
          </a:lstStyle>
          <a:p>
            <a:r>
              <a:rPr lang="en-US" dirty="0" smtClean="0"/>
              <a:t>Section title</a:t>
            </a:r>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6749" y="5905512"/>
            <a:ext cx="1614062" cy="507305"/>
          </a:xfrm>
          <a:prstGeom prst="rect">
            <a:avLst/>
          </a:prstGeom>
        </p:spPr>
      </p:pic>
      <p:sp>
        <p:nvSpPr>
          <p:cNvPr id="2" name="Slide Number Placeholder 1"/>
          <p:cNvSpPr>
            <a:spLocks noGrp="1"/>
          </p:cNvSpPr>
          <p:nvPr>
            <p:ph type="sldNum" sz="quarter" idx="13"/>
          </p:nvPr>
        </p:nvSpPr>
        <p:spPr/>
        <p:txBody>
          <a:bodyPr/>
          <a:lstStyle>
            <a:lvl1pPr>
              <a:defRPr>
                <a:solidFill>
                  <a:schemeClr val="bg1"/>
                </a:solidFill>
              </a:defRPr>
            </a:lvl1pPr>
          </a:lstStyle>
          <a:p>
            <a:pPr algn="r"/>
            <a:fld id="{F18F5FCC-583C-47C6-9953-2F6AD74D46AE}" type="slidenum">
              <a:rPr lang="en-US" smtClean="0"/>
              <a:pPr algn="r"/>
              <a:t>‹#›</a:t>
            </a:fld>
            <a:endParaRPr lang="en-US" dirty="0"/>
          </a:p>
        </p:txBody>
      </p:sp>
    </p:spTree>
    <p:extLst>
      <p:ext uri="{BB962C8B-B14F-4D97-AF65-F5344CB8AC3E}">
        <p14:creationId xmlns:p14="http://schemas.microsoft.com/office/powerpoint/2010/main" val="120713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extLst mod="1">
    <p:ext uri="{DCECCB84-F9BA-43D5-87BE-67443E8EF086}">
      <p15:sldGuideLst xmlns="" xmlns:p15="http://schemas.microsoft.com/office/powerpoint/2012/main">
        <p15:guide id="1" pos="293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Section title whit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2459" y="2931081"/>
            <a:ext cx="8015792" cy="1088988"/>
          </a:xfrm>
          <a:noFill/>
        </p:spPr>
        <p:txBody>
          <a:bodyPr wrap="square" tIns="89648" bIns="89648" anchor="t" anchorCtr="0">
            <a:spAutoFit/>
          </a:bodyPr>
          <a:lstStyle>
            <a:lvl1pPr>
              <a:defRPr sz="5800" spc="-74" baseline="0">
                <a:gradFill>
                  <a:gsLst>
                    <a:gs pos="92035">
                      <a:schemeClr val="tx2"/>
                    </a:gs>
                    <a:gs pos="44000">
                      <a:schemeClr val="tx2"/>
                    </a:gs>
                  </a:gsLst>
                  <a:lin ang="5400000" scaled="0"/>
                </a:gradFill>
              </a:defRPr>
            </a:lvl1pPr>
          </a:lstStyle>
          <a:p>
            <a:r>
              <a:rPr lang="en-US" dirty="0"/>
              <a:t>Section title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6749" y="5905512"/>
            <a:ext cx="1614062" cy="507305"/>
          </a:xfrm>
          <a:prstGeom prst="rect">
            <a:avLst/>
          </a:prstGeom>
        </p:spPr>
      </p:pic>
      <p:sp>
        <p:nvSpPr>
          <p:cNvPr id="5" name="Slide Number Placeholder 4"/>
          <p:cNvSpPr>
            <a:spLocks noGrp="1"/>
          </p:cNvSpPr>
          <p:nvPr>
            <p:ph type="sldNum" sz="quarter" idx="10"/>
          </p:nvPr>
        </p:nvSpPr>
        <p:spPr/>
        <p:txBody>
          <a:bodyPr/>
          <a:lstStyle/>
          <a:p>
            <a:pPr algn="r"/>
            <a:fld id="{F18F5FCC-583C-47C6-9953-2F6AD74D46AE}" type="slidenum">
              <a:rPr lang="en-US" smtClean="0"/>
              <a:pPr algn="r"/>
              <a:t>‹#›</a:t>
            </a:fld>
            <a:endParaRPr lang="en-US" dirty="0"/>
          </a:p>
        </p:txBody>
      </p:sp>
    </p:spTree>
    <p:extLst>
      <p:ext uri="{BB962C8B-B14F-4D97-AF65-F5344CB8AC3E}">
        <p14:creationId xmlns:p14="http://schemas.microsoft.com/office/powerpoint/2010/main" val="29747108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Section title whit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2459" y="2931081"/>
            <a:ext cx="8015792" cy="1088988"/>
          </a:xfrm>
          <a:noFill/>
        </p:spPr>
        <p:txBody>
          <a:bodyPr wrap="square" tIns="89648" bIns="89648" anchor="t" anchorCtr="0">
            <a:spAutoFit/>
          </a:bodyPr>
          <a:lstStyle>
            <a:lvl1pPr>
              <a:defRPr sz="5800" spc="-74" baseline="0">
                <a:gradFill>
                  <a:gsLst>
                    <a:gs pos="92035">
                      <a:schemeClr val="tx2"/>
                    </a:gs>
                    <a:gs pos="44000">
                      <a:schemeClr val="tx2"/>
                    </a:gs>
                  </a:gsLst>
                  <a:lin ang="5400000" scaled="0"/>
                </a:gradFill>
              </a:defRPr>
            </a:lvl1pPr>
          </a:lstStyle>
          <a:p>
            <a:r>
              <a:rPr lang="en-US" dirty="0"/>
              <a:t>Section title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6749" y="5905512"/>
            <a:ext cx="1614062" cy="507305"/>
          </a:xfrm>
          <a:prstGeom prst="rect">
            <a:avLst/>
          </a:prstGeom>
        </p:spPr>
      </p:pic>
      <p:sp>
        <p:nvSpPr>
          <p:cNvPr id="5" name="Slide Number Placeholder 4"/>
          <p:cNvSpPr>
            <a:spLocks noGrp="1"/>
          </p:cNvSpPr>
          <p:nvPr>
            <p:ph type="sldNum" sz="quarter" idx="10"/>
          </p:nvPr>
        </p:nvSpPr>
        <p:spPr/>
        <p:txBody>
          <a:bodyPr/>
          <a:lstStyle/>
          <a:p>
            <a:pPr algn="r"/>
            <a:fld id="{F18F5FCC-583C-47C6-9953-2F6AD74D46AE}" type="slidenum">
              <a:rPr lang="en-US" smtClean="0"/>
              <a:pPr algn="r"/>
              <a:t>‹#›</a:t>
            </a:fld>
            <a:endParaRPr lang="en-US" dirty="0"/>
          </a:p>
        </p:txBody>
      </p:sp>
    </p:spTree>
    <p:extLst>
      <p:ext uri="{BB962C8B-B14F-4D97-AF65-F5344CB8AC3E}">
        <p14:creationId xmlns:p14="http://schemas.microsoft.com/office/powerpoint/2010/main" val="29747108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losing logo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80164" y="2438400"/>
            <a:ext cx="4185251" cy="1315438"/>
          </a:xfrm>
          <a:prstGeom prst="rect">
            <a:avLst/>
          </a:prstGeom>
        </p:spPr>
      </p:pic>
      <p:sp>
        <p:nvSpPr>
          <p:cNvPr id="2" name="Slide Number Placeholder 1"/>
          <p:cNvSpPr>
            <a:spLocks noGrp="1"/>
          </p:cNvSpPr>
          <p:nvPr>
            <p:ph type="sldNum" sz="quarter" idx="10"/>
          </p:nvPr>
        </p:nvSpPr>
        <p:spPr/>
        <p:txBody>
          <a:bodyPr/>
          <a:lstStyle/>
          <a:p>
            <a:pPr algn="r"/>
            <a:fld id="{F18F5FCC-583C-47C6-9953-2F6AD74D46AE}" type="slidenum">
              <a:rPr lang="en-US" smtClean="0"/>
              <a:pPr algn="r"/>
              <a:t>‹#›</a:t>
            </a:fld>
            <a:endParaRPr lang="en-US" dirty="0"/>
          </a:p>
        </p:txBody>
      </p:sp>
    </p:spTree>
    <p:extLst>
      <p:ext uri="{BB962C8B-B14F-4D97-AF65-F5344CB8AC3E}">
        <p14:creationId xmlns:p14="http://schemas.microsoft.com/office/powerpoint/2010/main" val="2739546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13" name="Rectangle 12"/>
          <p:cNvSpPr/>
          <p:nvPr userDrawn="1"/>
        </p:nvSpPr>
        <p:spPr bwMode="auto">
          <a:xfrm>
            <a:off x="4495800" y="6412817"/>
            <a:ext cx="4267200" cy="29278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1" name="Rectangle 10"/>
          <p:cNvSpPr/>
          <p:nvPr userDrawn="1"/>
        </p:nvSpPr>
        <p:spPr bwMode="auto">
          <a:xfrm>
            <a:off x="5648269" y="-1"/>
            <a:ext cx="3495732" cy="68580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96"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 name="Text Placeholder 4"/>
          <p:cNvSpPr>
            <a:spLocks noGrp="1"/>
          </p:cNvSpPr>
          <p:nvPr>
            <p:ph type="body" sz="quarter" idx="12" hasCustomPrompt="1"/>
          </p:nvPr>
        </p:nvSpPr>
        <p:spPr>
          <a:xfrm>
            <a:off x="893388" y="4343400"/>
            <a:ext cx="4364412" cy="457200"/>
          </a:xfrm>
          <a:prstGeom prst="rect">
            <a:avLst/>
          </a:prstGeom>
          <a:noFill/>
        </p:spPr>
        <p:txBody>
          <a:bodyPr lIns="0" tIns="107577" rIns="0" bIns="107577">
            <a:noAutofit/>
          </a:bodyPr>
          <a:lstStyle>
            <a:lvl1pPr marL="0" indent="0">
              <a:spcBef>
                <a:spcPts val="0"/>
              </a:spcBef>
              <a:buNone/>
              <a:defRPr sz="2000" spc="0" baseline="0">
                <a:solidFill>
                  <a:schemeClr val="tx1"/>
                </a:solidFill>
                <a:latin typeface="+mj-lt"/>
              </a:defRPr>
            </a:lvl1pPr>
          </a:lstStyle>
          <a:p>
            <a:pPr lvl="0"/>
            <a:r>
              <a:rPr lang="en-US" dirty="0" smtClean="0"/>
              <a:t>Contact information:</a:t>
            </a:r>
          </a:p>
        </p:txBody>
      </p:sp>
      <p:sp>
        <p:nvSpPr>
          <p:cNvPr id="9" name="Title 1"/>
          <p:cNvSpPr>
            <a:spLocks noGrp="1"/>
          </p:cNvSpPr>
          <p:nvPr>
            <p:ph type="title" hasCustomPrompt="1"/>
          </p:nvPr>
        </p:nvSpPr>
        <p:spPr>
          <a:xfrm>
            <a:off x="893388" y="1187621"/>
            <a:ext cx="4364412" cy="2689656"/>
          </a:xfrm>
          <a:noFill/>
        </p:spPr>
        <p:txBody>
          <a:bodyPr lIns="0" tIns="89648" rIns="0" bIns="89648" anchor="b" anchorCtr="0"/>
          <a:lstStyle>
            <a:lvl1pPr>
              <a:lnSpc>
                <a:spcPct val="90000"/>
              </a:lnSpc>
              <a:defRPr sz="4800" spc="0" baseline="0">
                <a:gradFill>
                  <a:gsLst>
                    <a:gs pos="72566">
                      <a:schemeClr val="tx2"/>
                    </a:gs>
                    <a:gs pos="35000">
                      <a:schemeClr val="tx2"/>
                    </a:gs>
                  </a:gsLst>
                  <a:lin ang="5400000" scaled="0"/>
                </a:gradFill>
              </a:defRPr>
            </a:lvl1pPr>
          </a:lstStyle>
          <a:p>
            <a:r>
              <a:rPr lang="en-US" dirty="0" smtClean="0"/>
              <a:t>Thank you</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6749" y="5905512"/>
            <a:ext cx="1614062" cy="507305"/>
          </a:xfrm>
          <a:prstGeom prst="rect">
            <a:avLst/>
          </a:prstGeom>
        </p:spPr>
      </p:pic>
      <p:sp>
        <p:nvSpPr>
          <p:cNvPr id="2" name="Slide Number Placeholder 1"/>
          <p:cNvSpPr>
            <a:spLocks noGrp="1"/>
          </p:cNvSpPr>
          <p:nvPr>
            <p:ph type="sldNum" sz="quarter" idx="13"/>
          </p:nvPr>
        </p:nvSpPr>
        <p:spPr/>
        <p:txBody>
          <a:bodyPr/>
          <a:lstStyle>
            <a:lvl1pPr>
              <a:defRPr>
                <a:solidFill>
                  <a:schemeClr val="bg1"/>
                </a:solidFill>
              </a:defRPr>
            </a:lvl1pPr>
          </a:lstStyle>
          <a:p>
            <a:pPr algn="r"/>
            <a:fld id="{F18F5FCC-583C-47C6-9953-2F6AD74D46AE}" type="slidenum">
              <a:rPr lang="en-US" smtClean="0"/>
              <a:pPr algn="r"/>
              <a:t>‹#›</a:t>
            </a:fld>
            <a:endParaRPr lang="en-US" dirty="0"/>
          </a:p>
        </p:txBody>
      </p:sp>
    </p:spTree>
    <p:extLst>
      <p:ext uri="{BB962C8B-B14F-4D97-AF65-F5344CB8AC3E}">
        <p14:creationId xmlns:p14="http://schemas.microsoft.com/office/powerpoint/2010/main" val="27274519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clinic">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email">
            <a:extLst>
              <a:ext uri="{28A0092B-C50C-407E-A947-70E740481C1C}">
                <a14:useLocalDpi xmlns:a14="http://schemas.microsoft.com/office/drawing/2010/main"/>
              </a:ext>
            </a:extLst>
          </a:blip>
          <a:srcRect l="22059" r="2944"/>
          <a:stretch/>
        </p:blipFill>
        <p:spPr>
          <a:xfrm>
            <a:off x="0" y="-312"/>
            <a:ext cx="9144000" cy="6858623"/>
          </a:xfrm>
          <a:prstGeom prst="rect">
            <a:avLst/>
          </a:prstGeom>
        </p:spPr>
      </p:pic>
      <p:sp>
        <p:nvSpPr>
          <p:cNvPr id="11" name="Rectangle 10"/>
          <p:cNvSpPr/>
          <p:nvPr userDrawn="1"/>
        </p:nvSpPr>
        <p:spPr bwMode="auto">
          <a:xfrm>
            <a:off x="0" y="-311"/>
            <a:ext cx="8337772" cy="6858312"/>
          </a:xfrm>
          <a:prstGeom prst="rect">
            <a:avLst/>
          </a:prstGeom>
          <a:gradFill flip="none" rotWithShape="1">
            <a:gsLst>
              <a:gs pos="0">
                <a:srgbClr val="FFFFFF"/>
              </a:gs>
              <a:gs pos="71000">
                <a:srgbClr val="FFFFFF">
                  <a:alpha val="75000"/>
                </a:srgbClr>
              </a:gs>
              <a:gs pos="100000">
                <a:srgbClr val="FFFFFF">
                  <a:alpha val="0"/>
                </a:srgbClr>
              </a:gs>
            </a:gsLst>
            <a:lin ang="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3" rIns="0" bIns="45723" numCol="1" rtlCol="0" anchor="ctr" anchorCtr="0" compatLnSpc="1">
            <a:prstTxWarp prst="textNoShape">
              <a:avLst/>
            </a:prstTxWarp>
          </a:bodyPr>
          <a:lstStyle/>
          <a:p>
            <a:pPr algn="ctr" defTabSz="914196"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6749" y="5905512"/>
            <a:ext cx="1614062" cy="507305"/>
          </a:xfrm>
          <a:prstGeom prst="rect">
            <a:avLst/>
          </a:prstGeom>
        </p:spPr>
      </p:pic>
      <p:sp>
        <p:nvSpPr>
          <p:cNvPr id="9" name="Text Placeholder 4"/>
          <p:cNvSpPr>
            <a:spLocks noGrp="1"/>
          </p:cNvSpPr>
          <p:nvPr>
            <p:ph type="body" sz="quarter" idx="12" hasCustomPrompt="1"/>
          </p:nvPr>
        </p:nvSpPr>
        <p:spPr>
          <a:xfrm>
            <a:off x="845888" y="3877271"/>
            <a:ext cx="4664752" cy="1794661"/>
          </a:xfrm>
          <a:prstGeom prst="rect">
            <a:avLst/>
          </a:prstGeom>
          <a:noFill/>
        </p:spPr>
        <p:txBody>
          <a:bodyPr lIns="0" tIns="107577" rIns="0" bIns="107577">
            <a:noAutofit/>
          </a:bodyPr>
          <a:lstStyle>
            <a:lvl1pPr marL="0" indent="0">
              <a:spcBef>
                <a:spcPts val="0"/>
              </a:spcBef>
              <a:buNone/>
              <a:defRPr sz="2800" spc="0" baseline="0">
                <a:solidFill>
                  <a:schemeClr val="tx1"/>
                </a:solidFill>
                <a:latin typeface="+mj-lt"/>
              </a:defRPr>
            </a:lvl1pPr>
          </a:lstStyle>
          <a:p>
            <a:pPr lvl="0"/>
            <a:r>
              <a:rPr lang="en-US" dirty="0" smtClean="0"/>
              <a:t>Event city or speaker name</a:t>
            </a:r>
          </a:p>
          <a:p>
            <a:pPr lvl="0"/>
            <a:r>
              <a:rPr lang="en-US" dirty="0" smtClean="0"/>
              <a:t>Date</a:t>
            </a:r>
            <a:endParaRPr lang="en-US" dirty="0"/>
          </a:p>
        </p:txBody>
      </p:sp>
      <p:sp>
        <p:nvSpPr>
          <p:cNvPr id="7" name="Title Placeholder 1"/>
          <p:cNvSpPr>
            <a:spLocks noGrp="1"/>
          </p:cNvSpPr>
          <p:nvPr>
            <p:ph type="title"/>
          </p:nvPr>
        </p:nvSpPr>
        <p:spPr>
          <a:xfrm>
            <a:off x="845888" y="888769"/>
            <a:ext cx="4631922" cy="2916907"/>
          </a:xfrm>
          <a:prstGeom prst="rect">
            <a:avLst/>
          </a:prstGeom>
        </p:spPr>
        <p:txBody>
          <a:bodyPr vert="horz" wrap="square" lIns="0" tIns="0" rIns="0" bIns="0" rtlCol="0" anchor="b" anchorCtr="0">
            <a:noAutofit/>
          </a:bodyPr>
          <a:lstStyle>
            <a:lvl1pPr marL="0" algn="l" defTabSz="685754" rtl="0" eaLnBrk="1" latinLnBrk="0" hangingPunct="1">
              <a:lnSpc>
                <a:spcPct val="90000"/>
              </a:lnSpc>
              <a:spcBef>
                <a:spcPct val="0"/>
              </a:spcBef>
              <a:buNone/>
              <a:defRPr lang="en-US" sz="4800" b="0" kern="1200" cap="none" spc="-74" baseline="0" dirty="0">
                <a:ln w="3175">
                  <a:noFill/>
                </a:ln>
                <a:solidFill>
                  <a:schemeClr val="tx1"/>
                </a:solidFill>
                <a:effectLst/>
                <a:latin typeface="+mj-lt"/>
                <a:ea typeface="+mn-ea"/>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5164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eveloper code layou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57200" y="1335994"/>
            <a:ext cx="8401050" cy="3540805"/>
          </a:xfrm>
        </p:spPr>
        <p:txBody>
          <a:bodyPr/>
          <a:lstStyle>
            <a:lvl1pPr marL="0" indent="0">
              <a:buNone/>
              <a:defRPr sz="2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786" indent="0">
              <a:buNone/>
              <a:defRPr sz="16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04"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869" indent="0">
              <a:buNone/>
              <a:defRPr sz="1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695" indent="0">
              <a:buNone/>
              <a:defRPr sz="11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1"/>
          </p:nvPr>
        </p:nvSpPr>
        <p:spPr/>
        <p:txBody>
          <a:bodyPr/>
          <a:lstStyle/>
          <a:p>
            <a:pPr algn="r"/>
            <a:fld id="{F18F5FCC-583C-47C6-9953-2F6AD74D46AE}" type="slidenum">
              <a:rPr lang="en-US" smtClean="0"/>
              <a:pPr algn="r"/>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34437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Notes slide Layout">
    <p:bg bwMode="black">
      <p:bgPr>
        <a:solidFill>
          <a:srgbClr val="000000"/>
        </a:solid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1" hasCustomPrompt="1"/>
          </p:nvPr>
        </p:nvSpPr>
        <p:spPr>
          <a:xfrm>
            <a:off x="1" y="6238876"/>
            <a:ext cx="9144001" cy="619125"/>
          </a:xfrm>
          <a:prstGeom prst="rect">
            <a:avLst/>
          </a:prstGeom>
          <a:solidFill>
            <a:srgbClr val="FFFF99"/>
          </a:solidFill>
        </p:spPr>
        <p:txBody>
          <a:bodyPr wrap="square" lIns="152410" tIns="76206" rIns="152410" bIns="76206" anchor="b" anchorCtr="0">
            <a:noAutofit/>
          </a:bodyPr>
          <a:lstStyle>
            <a:lvl1pPr algn="r">
              <a:buFont typeface="Arial" pitchFamily="34" charset="0"/>
              <a:buNone/>
              <a:defRPr sz="3100" spc="-37" baseline="0">
                <a:gradFill>
                  <a:gsLst>
                    <a:gs pos="0">
                      <a:srgbClr val="000000"/>
                    </a:gs>
                    <a:gs pos="100000">
                      <a:srgbClr val="000000"/>
                    </a:gs>
                  </a:gsLst>
                  <a:lin ang="5400000" scaled="0"/>
                </a:gradFill>
                <a:effectLst/>
                <a:latin typeface="+mn-lt"/>
                <a:ea typeface="Segoe UI" pitchFamily="34" charset="0"/>
                <a:cs typeface="Arial" panose="020B0604020202020204" pitchFamily="34" charset="0"/>
              </a:defRPr>
            </a:lvl1pPr>
          </a:lstStyle>
          <a:p>
            <a:pPr lvl="0"/>
            <a:r>
              <a:rPr lang="en-US" dirty="0"/>
              <a:t>Next:</a:t>
            </a:r>
          </a:p>
        </p:txBody>
      </p:sp>
      <p:sp>
        <p:nvSpPr>
          <p:cNvPr id="7" name="Text Placeholder 6"/>
          <p:cNvSpPr>
            <a:spLocks noGrp="1"/>
          </p:cNvSpPr>
          <p:nvPr>
            <p:ph type="body" sz="quarter" idx="12"/>
          </p:nvPr>
        </p:nvSpPr>
        <p:spPr>
          <a:xfrm>
            <a:off x="457201" y="1354138"/>
            <a:ext cx="8574087" cy="43608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225748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p:cNvSpPr>
            <a:spLocks noChangeArrowheads="1"/>
          </p:cNvSpPr>
          <p:nvPr userDrawn="1"/>
        </p:nvSpPr>
        <p:spPr bwMode="auto">
          <a:xfrm>
            <a:off x="2362200" y="6307138"/>
            <a:ext cx="2741613"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lnSpc>
                <a:spcPct val="95000"/>
              </a:lnSpc>
              <a:spcBef>
                <a:spcPct val="0"/>
              </a:spcBef>
              <a:spcAft>
                <a:spcPct val="0"/>
              </a:spcAft>
              <a:buClr>
                <a:srgbClr val="D45D00"/>
              </a:buClr>
            </a:pPr>
            <a:endParaRPr lang="en-US" sz="1000" dirty="0">
              <a:solidFill>
                <a:srgbClr val="63666A"/>
              </a:solidFill>
              <a:ea typeface="Geneva" charset="-128"/>
            </a:endParaRPr>
          </a:p>
        </p:txBody>
      </p:sp>
      <p:pic>
        <p:nvPicPr>
          <p:cNvPr id="7" name="Picture 12"/>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619750" y="657225"/>
            <a:ext cx="3086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 name="Rectangle 2"/>
          <p:cNvSpPr>
            <a:spLocks noGrp="1" noChangeArrowheads="1"/>
          </p:cNvSpPr>
          <p:nvPr>
            <p:ph type="ctrTitle"/>
          </p:nvPr>
        </p:nvSpPr>
        <p:spPr>
          <a:xfrm>
            <a:off x="2362200" y="5448300"/>
            <a:ext cx="6096000" cy="342900"/>
          </a:xfrm>
        </p:spPr>
        <p:txBody>
          <a:bodyPr anchor="t"/>
          <a:lstStyle>
            <a:lvl1pPr>
              <a:defRPr sz="2000"/>
            </a:lvl1pPr>
          </a:lstStyle>
          <a:p>
            <a:r>
              <a:rPr lang="en-US"/>
              <a:t>Click to edit Master title style</a:t>
            </a:r>
          </a:p>
        </p:txBody>
      </p:sp>
      <p:sp>
        <p:nvSpPr>
          <p:cNvPr id="10243" name="Rectangle 3"/>
          <p:cNvSpPr>
            <a:spLocks noGrp="1" noChangeArrowheads="1"/>
          </p:cNvSpPr>
          <p:nvPr>
            <p:ph type="subTitle" idx="1"/>
          </p:nvPr>
        </p:nvSpPr>
        <p:spPr>
          <a:xfrm>
            <a:off x="2362200" y="5791200"/>
            <a:ext cx="4800600" cy="547688"/>
          </a:xfrm>
        </p:spPr>
        <p:txBody>
          <a:bodyPr/>
          <a:lstStyle>
            <a:lvl1pPr>
              <a:spcAft>
                <a:spcPct val="0"/>
              </a:spcAft>
              <a:defRPr sz="1200"/>
            </a:lvl1pPr>
          </a:lstStyle>
          <a:p>
            <a:r>
              <a:rPr lang="en-US"/>
              <a:t>Click to edit Master subtitle style</a:t>
            </a:r>
          </a:p>
        </p:txBody>
      </p:sp>
    </p:spTree>
    <p:extLst>
      <p:ext uri="{BB962C8B-B14F-4D97-AF65-F5344CB8AC3E}">
        <p14:creationId xmlns:p14="http://schemas.microsoft.com/office/powerpoint/2010/main" val="370535270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6E377EBD-1425-4893-A7C0-C1D43773C4DC}"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727861109"/>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F31B82CC-B62F-4C0E-BE0D-5823DFB40872}"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328366976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6979EB2B-D846-42D8-A718-86CE9DB0CD65}"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186087334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EB333648-ACB6-4D17-A06F-94453BC00921}"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4768138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445DFE68-ADF2-4545-A9FA-B908247E23E7}"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193998005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FDF3B8B2-D5B1-4940-BBA7-12064814D3CA}"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311935567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8FF78EEC-79C2-428B-AEE9-4315EDC7E211}"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425528880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Walkin customizable">
    <p:spTree>
      <p:nvGrpSpPr>
        <p:cNvPr id="1" name=""/>
        <p:cNvGrpSpPr/>
        <p:nvPr/>
      </p:nvGrpSpPr>
      <p:grpSpPr>
        <a:xfrm>
          <a:off x="0" y="0"/>
          <a:ext cx="0" cy="0"/>
          <a:chOff x="0" y="0"/>
          <a:chExt cx="0" cy="0"/>
        </a:xfrm>
      </p:grpSpPr>
      <p:sp>
        <p:nvSpPr>
          <p:cNvPr id="10" name="Picture Placeholder 4"/>
          <p:cNvSpPr>
            <a:spLocks noGrp="1"/>
          </p:cNvSpPr>
          <p:nvPr>
            <p:ph type="pic" sz="quarter" idx="15"/>
          </p:nvPr>
        </p:nvSpPr>
        <p:spPr>
          <a:xfrm>
            <a:off x="0" y="0"/>
            <a:ext cx="9144001" cy="6858623"/>
          </a:xfrm>
          <a:prstGeom prst="rect">
            <a:avLst/>
          </a:prstGeom>
          <a:noFill/>
        </p:spPr>
        <p:txBody>
          <a:bodyPr>
            <a:noAutofit/>
          </a:bodyPr>
          <a:lstStyle>
            <a:lvl1pPr marL="0" indent="0">
              <a:buNone/>
              <a:defRPr/>
            </a:lvl1pPr>
          </a:lstStyle>
          <a:p>
            <a:r>
              <a:rPr lang="en-US" dirty="0" smtClean="0"/>
              <a:t>Click icon to add picture</a:t>
            </a: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6749" y="5905512"/>
            <a:ext cx="1614062" cy="507305"/>
          </a:xfrm>
          <a:prstGeom prst="rect">
            <a:avLst/>
          </a:prstGeom>
        </p:spPr>
      </p:pic>
      <p:sp>
        <p:nvSpPr>
          <p:cNvPr id="12" name="Text Placeholder 4"/>
          <p:cNvSpPr>
            <a:spLocks noGrp="1"/>
          </p:cNvSpPr>
          <p:nvPr>
            <p:ph type="body" sz="quarter" idx="12" hasCustomPrompt="1"/>
          </p:nvPr>
        </p:nvSpPr>
        <p:spPr>
          <a:xfrm>
            <a:off x="845888" y="3877271"/>
            <a:ext cx="4664752" cy="1794661"/>
          </a:xfrm>
          <a:prstGeom prst="rect">
            <a:avLst/>
          </a:prstGeom>
          <a:noFill/>
        </p:spPr>
        <p:txBody>
          <a:bodyPr lIns="0" tIns="107577" rIns="0" bIns="107577">
            <a:noAutofit/>
          </a:bodyPr>
          <a:lstStyle>
            <a:lvl1pPr marL="0" indent="0">
              <a:spcBef>
                <a:spcPts val="0"/>
              </a:spcBef>
              <a:buNone/>
              <a:defRPr sz="2800" spc="0" baseline="0">
                <a:solidFill>
                  <a:schemeClr val="tx1"/>
                </a:solidFill>
                <a:latin typeface="+mj-lt"/>
              </a:defRPr>
            </a:lvl1pPr>
          </a:lstStyle>
          <a:p>
            <a:pPr lvl="0"/>
            <a:r>
              <a:rPr lang="en-US" dirty="0" smtClean="0"/>
              <a:t>Event city or speaker name</a:t>
            </a:r>
          </a:p>
          <a:p>
            <a:pPr lvl="0"/>
            <a:r>
              <a:rPr lang="en-US" dirty="0" smtClean="0"/>
              <a:t>Date</a:t>
            </a:r>
            <a:endParaRPr lang="en-US" dirty="0"/>
          </a:p>
        </p:txBody>
      </p:sp>
      <p:sp>
        <p:nvSpPr>
          <p:cNvPr id="8" name="Title Placeholder 1"/>
          <p:cNvSpPr>
            <a:spLocks noGrp="1"/>
          </p:cNvSpPr>
          <p:nvPr>
            <p:ph type="title"/>
          </p:nvPr>
        </p:nvSpPr>
        <p:spPr>
          <a:xfrm>
            <a:off x="845888" y="888769"/>
            <a:ext cx="4631922" cy="2916907"/>
          </a:xfrm>
          <a:prstGeom prst="rect">
            <a:avLst/>
          </a:prstGeom>
        </p:spPr>
        <p:txBody>
          <a:bodyPr vert="horz" wrap="square" lIns="0" tIns="0" rIns="0" bIns="0" rtlCol="0" anchor="b" anchorCtr="0">
            <a:noAutofit/>
          </a:bodyPr>
          <a:lstStyle>
            <a:lvl1pPr marL="0" algn="l" defTabSz="685754" rtl="0" eaLnBrk="1" latinLnBrk="0" hangingPunct="1">
              <a:lnSpc>
                <a:spcPct val="90000"/>
              </a:lnSpc>
              <a:spcBef>
                <a:spcPct val="0"/>
              </a:spcBef>
              <a:buNone/>
              <a:defRPr lang="en-US" sz="4800" b="0" kern="1200" cap="none" spc="-74" baseline="0" dirty="0">
                <a:ln w="3175">
                  <a:noFill/>
                </a:ln>
                <a:solidFill>
                  <a:schemeClr val="tx1"/>
                </a:solidFill>
                <a:effectLst/>
                <a:latin typeface="+mj-lt"/>
                <a:ea typeface="+mn-ea"/>
                <a:cs typeface="Arial" panose="020B0604020202020204" pitchFamily="34" charset="0"/>
              </a:defRPr>
            </a:lvl1pPr>
          </a:lstStyle>
          <a:p>
            <a:r>
              <a:rPr lang="en-US" smtClean="0"/>
              <a:t>Click to edit Master title style</a:t>
            </a:r>
            <a:endParaRPr lang="en-US" dirty="0"/>
          </a:p>
        </p:txBody>
      </p:sp>
      <p:sp>
        <p:nvSpPr>
          <p:cNvPr id="3" name="Rectangle 2"/>
          <p:cNvSpPr/>
          <p:nvPr userDrawn="1"/>
        </p:nvSpPr>
        <p:spPr bwMode="auto">
          <a:xfrm>
            <a:off x="4495800" y="6412817"/>
            <a:ext cx="4267200" cy="29278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Arial" panose="020B0604020202020204" pitchFamily="34" charset="0"/>
            </a:endParaRPr>
          </a:p>
        </p:txBody>
      </p:sp>
    </p:spTree>
    <p:extLst>
      <p:ext uri="{BB962C8B-B14F-4D97-AF65-F5344CB8AC3E}">
        <p14:creationId xmlns:p14="http://schemas.microsoft.com/office/powerpoint/2010/main" val="579332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75A2CF11-AEAC-4663-8599-F8B9E810B79F}"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412007421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A7F3E8D2-E42A-43F4-9628-D81652BDB69E}"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8354804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A22B492D-E587-43E4-BAE1-D28A97233DF7}"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11876723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Preferred text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57200" y="1354138"/>
            <a:ext cx="8401050" cy="4792662"/>
          </a:xfrm>
        </p:spPr>
        <p:txBody>
          <a:bodyPr/>
          <a:lstStyle>
            <a:lvl2pPr marL="0" indent="0">
              <a:buNone/>
              <a:defRPr>
                <a:solidFill>
                  <a:schemeClr val="tx1"/>
                </a:solidFill>
              </a:defRPr>
            </a:lvl2pPr>
            <a:lvl3pPr marL="171450" marR="0" indent="0" algn="l" defTabSz="685754" rtl="0" eaLnBrk="1" fontAlgn="auto" latinLnBrk="0" hangingPunct="1">
              <a:lnSpc>
                <a:spcPct val="95000"/>
              </a:lnSpc>
              <a:spcBef>
                <a:spcPts val="600"/>
              </a:spcBef>
              <a:spcAft>
                <a:spcPts val="400"/>
              </a:spcAft>
              <a:buClrTx/>
              <a:buSzPct val="90000"/>
              <a:buFont typeface="Arial" pitchFamily="34" charset="0"/>
              <a:buNone/>
              <a:tabLst/>
              <a:defRPr lang="en-US" sz="1800" kern="1200" spc="0" baseline="0" dirty="0" smtClean="0">
                <a:solidFill>
                  <a:schemeClr val="tx1"/>
                </a:solidFill>
                <a:latin typeface="+mj-lt"/>
                <a:ea typeface="+mn-ea"/>
                <a:cs typeface="+mn-cs"/>
              </a:defRPr>
            </a:lvl3pPr>
            <a:lvl4pPr marL="166688" indent="-166688">
              <a:buClr>
                <a:schemeClr val="accent1"/>
              </a:buClr>
              <a:defRPr>
                <a:solidFill>
                  <a:schemeClr val="tx1"/>
                </a:solidFill>
              </a:defRPr>
            </a:lvl4pPr>
            <a:lvl5pPr marL="403225" indent="-171450">
              <a:buFont typeface="Arial" panose="020B0604020202020204" pitchFamily="34" charset="0"/>
              <a:buChar cha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Slide Number Placeholder 2"/>
          <p:cNvSpPr>
            <a:spLocks noGrp="1"/>
          </p:cNvSpPr>
          <p:nvPr>
            <p:ph type="sldNum" sz="quarter" idx="11"/>
          </p:nvPr>
        </p:nvSpPr>
        <p:spPr/>
        <p:txBody>
          <a:bodyPr/>
          <a:lstStyle/>
          <a:p>
            <a:pPr algn="r"/>
            <a:fld id="{F18F5FCC-583C-47C6-9953-2F6AD74D46AE}" type="slidenum">
              <a:rPr lang="en-US" smtClean="0"/>
              <a:pPr algn="r"/>
              <a:t>‹#›</a:t>
            </a:fld>
            <a:endParaRPr lang="en-US" dirty="0"/>
          </a:p>
        </p:txBody>
      </p:sp>
      <p:sp>
        <p:nvSpPr>
          <p:cNvPr id="5" name="Title 4"/>
          <p:cNvSpPr>
            <a:spLocks noGrp="1"/>
          </p:cNvSpPr>
          <p:nvPr>
            <p:ph type="title"/>
          </p:nvPr>
        </p:nvSpPr>
        <p:spPr/>
        <p:txBody>
          <a:bodyPr/>
          <a:lstStyle/>
          <a:p>
            <a:r>
              <a:rPr lang="en-US" smtClean="0"/>
              <a:t>Click to edit Master title style</a:t>
            </a:r>
            <a:endParaRPr lang="en-US" dirty="0"/>
          </a:p>
        </p:txBody>
      </p:sp>
      <p:cxnSp>
        <p:nvCxnSpPr>
          <p:cNvPr id="6" name="Straight Connector 5"/>
          <p:cNvCxnSpPr/>
          <p:nvPr userDrawn="1"/>
        </p:nvCxnSpPr>
        <p:spPr>
          <a:xfrm>
            <a:off x="457200" y="1066800"/>
            <a:ext cx="84010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86189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eferred text layout - 2 colum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57200" y="1354138"/>
            <a:ext cx="3886200" cy="4792662"/>
          </a:xfrm>
        </p:spPr>
        <p:txBody>
          <a:bodyPr/>
          <a:lstStyle>
            <a:lvl2pPr marL="0" indent="0">
              <a:buNone/>
              <a:defRPr>
                <a:solidFill>
                  <a:schemeClr val="tx1"/>
                </a:solidFill>
              </a:defRPr>
            </a:lvl2pPr>
            <a:lvl3pPr marL="171450" marR="0" indent="0" algn="l" defTabSz="685754" rtl="0" eaLnBrk="1" fontAlgn="auto" latinLnBrk="0" hangingPunct="1">
              <a:lnSpc>
                <a:spcPct val="95000"/>
              </a:lnSpc>
              <a:spcBef>
                <a:spcPts val="600"/>
              </a:spcBef>
              <a:spcAft>
                <a:spcPts val="400"/>
              </a:spcAft>
              <a:buClrTx/>
              <a:buSzPct val="90000"/>
              <a:buFont typeface="Arial" pitchFamily="34" charset="0"/>
              <a:buNone/>
              <a:tabLst/>
              <a:defRPr lang="en-US" sz="1800" kern="1200" spc="0" baseline="0" dirty="0" smtClean="0">
                <a:solidFill>
                  <a:schemeClr val="tx1"/>
                </a:solidFill>
                <a:latin typeface="+mj-lt"/>
                <a:ea typeface="+mn-ea"/>
                <a:cs typeface="+mn-cs"/>
              </a:defRPr>
            </a:lvl3pPr>
            <a:lvl4pPr marL="166688" indent="-166688">
              <a:buClr>
                <a:schemeClr val="accent1"/>
              </a:buClr>
              <a:defRPr>
                <a:solidFill>
                  <a:schemeClr val="tx1"/>
                </a:solidFill>
              </a:defRPr>
            </a:lvl4pPr>
            <a:lvl5pPr marL="403225" indent="-171450">
              <a:buFont typeface="Arial" panose="020B0604020202020204" pitchFamily="34" charset="0"/>
              <a:buChar cha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Slide Number Placeholder 2"/>
          <p:cNvSpPr>
            <a:spLocks noGrp="1"/>
          </p:cNvSpPr>
          <p:nvPr>
            <p:ph type="sldNum" sz="quarter" idx="11"/>
          </p:nvPr>
        </p:nvSpPr>
        <p:spPr/>
        <p:txBody>
          <a:bodyPr/>
          <a:lstStyle/>
          <a:p>
            <a:pPr algn="r"/>
            <a:fld id="{F18F5FCC-583C-47C6-9953-2F6AD74D46AE}" type="slidenum">
              <a:rPr lang="en-US" smtClean="0"/>
              <a:pPr algn="r"/>
              <a:t>‹#›</a:t>
            </a:fld>
            <a:endParaRPr lang="en-US" dirty="0"/>
          </a:p>
        </p:txBody>
      </p:sp>
      <p:sp>
        <p:nvSpPr>
          <p:cNvPr id="5" name="Title 4"/>
          <p:cNvSpPr>
            <a:spLocks noGrp="1"/>
          </p:cNvSpPr>
          <p:nvPr>
            <p:ph type="title"/>
          </p:nvPr>
        </p:nvSpPr>
        <p:spPr/>
        <p:txBody>
          <a:bodyPr/>
          <a:lstStyle/>
          <a:p>
            <a:r>
              <a:rPr lang="en-US" smtClean="0"/>
              <a:t>Click to edit Master title style</a:t>
            </a:r>
            <a:endParaRPr lang="en-US" dirty="0"/>
          </a:p>
        </p:txBody>
      </p:sp>
      <p:sp>
        <p:nvSpPr>
          <p:cNvPr id="6" name="Text Placeholder 3"/>
          <p:cNvSpPr>
            <a:spLocks noGrp="1"/>
          </p:cNvSpPr>
          <p:nvPr>
            <p:ph type="body" sz="quarter" idx="12"/>
          </p:nvPr>
        </p:nvSpPr>
        <p:spPr>
          <a:xfrm>
            <a:off x="4786539" y="1354138"/>
            <a:ext cx="4060825" cy="4792662"/>
          </a:xfrm>
        </p:spPr>
        <p:txBody>
          <a:bodyPr/>
          <a:lstStyle>
            <a:lvl2pPr marL="0" indent="0">
              <a:buNone/>
              <a:defRPr>
                <a:solidFill>
                  <a:schemeClr val="tx1"/>
                </a:solidFill>
              </a:defRPr>
            </a:lvl2pPr>
            <a:lvl3pPr marL="171450" marR="0" indent="0" algn="l" defTabSz="685754" rtl="0" eaLnBrk="1" fontAlgn="auto" latinLnBrk="0" hangingPunct="1">
              <a:lnSpc>
                <a:spcPct val="95000"/>
              </a:lnSpc>
              <a:spcBef>
                <a:spcPts val="600"/>
              </a:spcBef>
              <a:spcAft>
                <a:spcPts val="400"/>
              </a:spcAft>
              <a:buClrTx/>
              <a:buSzPct val="90000"/>
              <a:buFont typeface="Arial" pitchFamily="34" charset="0"/>
              <a:buNone/>
              <a:tabLst/>
              <a:defRPr lang="en-US" sz="1800" kern="1200" spc="0" baseline="0" dirty="0" smtClean="0">
                <a:solidFill>
                  <a:schemeClr val="tx1"/>
                </a:solidFill>
                <a:latin typeface="+mj-lt"/>
                <a:ea typeface="+mn-ea"/>
                <a:cs typeface="+mn-cs"/>
              </a:defRPr>
            </a:lvl3pPr>
            <a:lvl4pPr marL="166688" indent="-166688">
              <a:buClr>
                <a:schemeClr val="accent1"/>
              </a:buClr>
              <a:defRPr>
                <a:solidFill>
                  <a:schemeClr val="tx1"/>
                </a:solidFill>
              </a:defRPr>
            </a:lvl4pPr>
            <a:lvl5pPr marL="403225" indent="-171450">
              <a:buFont typeface="Arial" panose="020B0604020202020204" pitchFamily="34" charset="0"/>
              <a:buChar cha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7" name="Straight Connector 6"/>
          <p:cNvCxnSpPr/>
          <p:nvPr userDrawn="1"/>
        </p:nvCxnSpPr>
        <p:spPr>
          <a:xfrm>
            <a:off x="457200" y="1066800"/>
            <a:ext cx="84010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8746586"/>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lgn="r"/>
            <a:fld id="{F18F5FCC-583C-47C6-9953-2F6AD74D46AE}" type="slidenum">
              <a:rPr lang="en-US" smtClean="0"/>
              <a:pPr algn="r"/>
              <a:t>‹#›</a:t>
            </a:fld>
            <a:endParaRPr lang="en-US" dirty="0"/>
          </a:p>
        </p:txBody>
      </p:sp>
      <p:sp>
        <p:nvSpPr>
          <p:cNvPr id="5" name="Text Placeholder 4"/>
          <p:cNvSpPr>
            <a:spLocks noGrp="1"/>
          </p:cNvSpPr>
          <p:nvPr>
            <p:ph type="body" sz="quarter" idx="11"/>
          </p:nvPr>
        </p:nvSpPr>
        <p:spPr>
          <a:xfrm>
            <a:off x="457200" y="1354138"/>
            <a:ext cx="8401050" cy="4792662"/>
          </a:xfrm>
        </p:spPr>
        <p:txBody>
          <a:bodyPr/>
          <a:lstStyle>
            <a:lvl2pPr marL="171450" indent="-171450">
              <a:defRPr/>
            </a:lvl2pPr>
            <a:lvl3pPr marL="403225" indent="-165100">
              <a:defRPr/>
            </a:lvl3pPr>
            <a:lvl4pPr marL="628650" indent="-171450">
              <a:defRPr/>
            </a:lvl4pPr>
            <a:lvl5pPr marL="914400" indent="-227013">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6" name="Straight Connector 5"/>
          <p:cNvCxnSpPr/>
          <p:nvPr userDrawn="1"/>
        </p:nvCxnSpPr>
        <p:spPr>
          <a:xfrm>
            <a:off x="457200" y="1066800"/>
            <a:ext cx="84010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0781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 - 2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lgn="r"/>
            <a:fld id="{F18F5FCC-583C-47C6-9953-2F6AD74D46AE}" type="slidenum">
              <a:rPr lang="en-US" smtClean="0"/>
              <a:pPr algn="r"/>
              <a:t>‹#›</a:t>
            </a:fld>
            <a:endParaRPr lang="en-US" dirty="0"/>
          </a:p>
        </p:txBody>
      </p:sp>
      <p:sp>
        <p:nvSpPr>
          <p:cNvPr id="5" name="Text Placeholder 4"/>
          <p:cNvSpPr>
            <a:spLocks noGrp="1"/>
          </p:cNvSpPr>
          <p:nvPr>
            <p:ph type="body" sz="quarter" idx="11"/>
          </p:nvPr>
        </p:nvSpPr>
        <p:spPr>
          <a:xfrm>
            <a:off x="457200" y="1354138"/>
            <a:ext cx="3886200" cy="4792662"/>
          </a:xfrm>
        </p:spPr>
        <p:txBody>
          <a:bodyPr/>
          <a:lstStyle>
            <a:lvl2pPr marL="171450" indent="-171450">
              <a:defRPr/>
            </a:lvl2pPr>
            <a:lvl3pPr marL="403225" indent="-165100">
              <a:defRPr/>
            </a:lvl3pPr>
            <a:lvl4pPr marL="628650" indent="-171450">
              <a:defRPr/>
            </a:lvl4pPr>
            <a:lvl5pPr marL="914400" indent="-227013">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4"/>
          <p:cNvSpPr>
            <a:spLocks noGrp="1"/>
          </p:cNvSpPr>
          <p:nvPr>
            <p:ph type="body" sz="quarter" idx="12"/>
          </p:nvPr>
        </p:nvSpPr>
        <p:spPr>
          <a:xfrm>
            <a:off x="4788127" y="1354138"/>
            <a:ext cx="4059237" cy="4792662"/>
          </a:xfrm>
        </p:spPr>
        <p:txBody>
          <a:bodyPr/>
          <a:lstStyle>
            <a:lvl2pPr marL="171450" indent="-171450">
              <a:defRPr/>
            </a:lvl2pPr>
            <a:lvl3pPr marL="403225" indent="-165100">
              <a:defRPr/>
            </a:lvl3pPr>
            <a:lvl4pPr marL="628650" indent="-171450">
              <a:defRPr/>
            </a:lvl4pPr>
            <a:lvl5pPr marL="914400" indent="-227013">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7" name="Straight Connector 6"/>
          <p:cNvCxnSpPr/>
          <p:nvPr userDrawn="1"/>
        </p:nvCxnSpPr>
        <p:spPr>
          <a:xfrm>
            <a:off x="457200" y="1066800"/>
            <a:ext cx="84010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382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a:spcBef>
                <a:spcPts val="0"/>
              </a:spcBef>
              <a:spcAft>
                <a:spcPts val="600"/>
              </a:spcAft>
              <a:defRPr/>
            </a:lvl2pPr>
            <a:lvl3pPr>
              <a:spcBef>
                <a:spcPts val="0"/>
              </a:spcBef>
              <a:spcAft>
                <a:spcPts val="600"/>
              </a:spcAft>
              <a:defRPr/>
            </a:lvl3pPr>
            <a:lvl4pPr>
              <a:spcBef>
                <a:spcPts val="0"/>
              </a:spcBef>
              <a:spcAft>
                <a:spcPts val="400"/>
              </a:spcAft>
              <a:defRPr/>
            </a:lvl4pPr>
            <a:lvl5pPr>
              <a:spcBef>
                <a:spcPts val="0"/>
              </a:spcBef>
              <a:spcAft>
                <a:spcPts val="4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lvl1pPr algn="r">
              <a:defRPr/>
            </a:lvl1pPr>
          </a:lstStyle>
          <a:p>
            <a:fld id="{F18F5FCC-583C-47C6-9953-2F6AD74D46AE}" type="slidenum">
              <a:rPr lang="en-US" smtClean="0"/>
              <a:pPr/>
              <a:t>‹#›</a:t>
            </a:fld>
            <a:endParaRPr lang="en-US" dirty="0"/>
          </a:p>
        </p:txBody>
      </p:sp>
      <p:cxnSp>
        <p:nvCxnSpPr>
          <p:cNvPr id="5" name="Straight Connector 4"/>
          <p:cNvCxnSpPr/>
          <p:nvPr userDrawn="1"/>
        </p:nvCxnSpPr>
        <p:spPr>
          <a:xfrm>
            <a:off x="457200" y="1066800"/>
            <a:ext cx="84010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8341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image" Target="../media/image8.png"/><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theme" Target="../theme/theme2.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image" Target="../media/image10.png"/><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1387" y="304801"/>
            <a:ext cx="8396863" cy="620358"/>
          </a:xfrm>
          <a:prstGeom prst="rect">
            <a:avLst/>
          </a:prstGeom>
        </p:spPr>
        <p:txBody>
          <a:bodyPr vert="horz" lIns="0" tIns="0" rIns="0" bIns="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61387" y="1354138"/>
            <a:ext cx="8396863" cy="4772025"/>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8458200" y="6433445"/>
            <a:ext cx="386530" cy="247226"/>
          </a:xfrm>
          <a:prstGeom prst="rect">
            <a:avLst/>
          </a:prstGeom>
        </p:spPr>
        <p:txBody>
          <a:bodyPr vert="horz" wrap="none" lIns="0" tIns="0" rIns="0" bIns="0" rtlCol="0" anchor="ctr"/>
          <a:lstStyle>
            <a:lvl1pPr>
              <a:defRPr lang="en-US" sz="800" b="0" smtClean="0">
                <a:latin typeface="Arial" pitchFamily="34" charset="0"/>
                <a:cs typeface="Arial" pitchFamily="34" charset="0"/>
              </a:defRPr>
            </a:lvl1pPr>
          </a:lstStyle>
          <a:p>
            <a:pPr algn="r"/>
            <a:fld id="{F18F5FCC-583C-47C6-9953-2F6AD74D46AE}" type="slidenum">
              <a:rPr lang="en-US" smtClean="0"/>
              <a:pPr algn="r"/>
              <a:t>‹#›</a:t>
            </a:fld>
            <a:endParaRPr lang="en-US" dirty="0"/>
          </a:p>
        </p:txBody>
      </p:sp>
      <p:pic>
        <p:nvPicPr>
          <p:cNvPr id="7" name="Picture 6"/>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246671" y="6254135"/>
            <a:ext cx="1141003" cy="358621"/>
          </a:xfrm>
          <a:prstGeom prst="rect">
            <a:avLst/>
          </a:prstGeom>
        </p:spPr>
      </p:pic>
    </p:spTree>
    <p:extLst>
      <p:ext uri="{BB962C8B-B14F-4D97-AF65-F5344CB8AC3E}">
        <p14:creationId xmlns:p14="http://schemas.microsoft.com/office/powerpoint/2010/main" val="966498941"/>
      </p:ext>
    </p:extLst>
  </p:cSld>
  <p:clrMap bg1="lt1" tx1="dk1" bg2="lt2" tx2="dk2" accent1="accent1" accent2="accent2" accent3="accent3" accent4="accent4" accent5="accent5" accent6="accent6" hlink="hlink" folHlink="folHlink"/>
  <p:sldLayoutIdLst>
    <p:sldLayoutId id="2147483693" r:id="rId1"/>
    <p:sldLayoutId id="2147483661" r:id="rId2"/>
    <p:sldLayoutId id="2147483662" r:id="rId3"/>
    <p:sldLayoutId id="2147483663" r:id="rId4"/>
    <p:sldLayoutId id="2147483664" r:id="rId5"/>
    <p:sldLayoutId id="2147483684" r:id="rId6"/>
    <p:sldLayoutId id="2147483666" r:id="rId7"/>
    <p:sldLayoutId id="2147483685" r:id="rId8"/>
    <p:sldLayoutId id="2147483650" r:id="rId9"/>
    <p:sldLayoutId id="2147483686" r:id="rId10"/>
    <p:sldLayoutId id="2147483669" r:id="rId11"/>
    <p:sldLayoutId id="2147483687" r:id="rId12"/>
    <p:sldLayoutId id="2147483668" r:id="rId13"/>
    <p:sldLayoutId id="2147483688" r:id="rId14"/>
    <p:sldLayoutId id="2147483671" r:id="rId15"/>
    <p:sldLayoutId id="2147483689" r:id="rId16"/>
    <p:sldLayoutId id="2147483654" r:id="rId17"/>
    <p:sldLayoutId id="2147483691" r:id="rId18"/>
    <p:sldLayoutId id="2147483655" r:id="rId19"/>
    <p:sldLayoutId id="2147483670" r:id="rId20"/>
    <p:sldLayoutId id="2147483672" r:id="rId21"/>
    <p:sldLayoutId id="2147483673" r:id="rId22"/>
    <p:sldLayoutId id="2147483674" r:id="rId23"/>
    <p:sldLayoutId id="2147483675" r:id="rId24"/>
    <p:sldLayoutId id="2147483679" r:id="rId25"/>
    <p:sldLayoutId id="2147483683" r:id="rId26"/>
    <p:sldLayoutId id="2147483694" r:id="rId27"/>
    <p:sldLayoutId id="2147483676" r:id="rId28"/>
    <p:sldLayoutId id="2147483690" r:id="rId29"/>
    <p:sldLayoutId id="2147483681" r:id="rId30"/>
    <p:sldLayoutId id="2147483682" r:id="rId31"/>
  </p:sldLayoutIdLst>
  <p:hf hdr="0" ftr="0" dt="0"/>
  <p:txStyles>
    <p:titleStyle>
      <a:lvl1pPr algn="l" defTabSz="914400" rtl="0" eaLnBrk="1" latinLnBrk="0" hangingPunct="1">
        <a:spcBef>
          <a:spcPct val="0"/>
        </a:spcBef>
        <a:buNone/>
        <a:defRPr sz="3000" kern="1200">
          <a:solidFill>
            <a:schemeClr val="tx1"/>
          </a:solidFill>
          <a:latin typeface="+mj-lt"/>
          <a:ea typeface="+mj-ea"/>
          <a:cs typeface="+mj-cs"/>
        </a:defRPr>
      </a:lvl1pPr>
    </p:titleStyle>
    <p:bodyStyle>
      <a:lvl1pPr marL="0" indent="0" algn="l" defTabSz="914400" rtl="0" eaLnBrk="1" latinLnBrk="0" hangingPunct="1">
        <a:lnSpc>
          <a:spcPct val="95000"/>
        </a:lnSpc>
        <a:spcBef>
          <a:spcPts val="2400"/>
        </a:spcBef>
        <a:spcAft>
          <a:spcPts val="600"/>
        </a:spcAft>
        <a:buFont typeface="Arial" panose="020B0604020202020204" pitchFamily="34" charset="0"/>
        <a:buNone/>
        <a:defRPr sz="2400" kern="1200">
          <a:solidFill>
            <a:schemeClr val="accent1"/>
          </a:solidFill>
          <a:latin typeface="+mn-lt"/>
          <a:ea typeface="+mn-ea"/>
          <a:cs typeface="+mn-cs"/>
        </a:defRPr>
      </a:lvl1pPr>
      <a:lvl2pPr marL="398463" indent="-171450" algn="l" defTabSz="914400" rtl="0" eaLnBrk="1" latinLnBrk="0" hangingPunct="1">
        <a:lnSpc>
          <a:spcPct val="95000"/>
        </a:lnSpc>
        <a:spcBef>
          <a:spcPts val="0"/>
        </a:spcBef>
        <a:spcAft>
          <a:spcPts val="600"/>
        </a:spcAft>
        <a:buClr>
          <a:schemeClr val="accent1"/>
        </a:buClr>
        <a:buFont typeface="Arial" panose="020B0604020202020204" pitchFamily="34" charset="0"/>
        <a:buChar char="•"/>
        <a:defRPr sz="2000" kern="1200">
          <a:solidFill>
            <a:schemeClr val="tx1"/>
          </a:solidFill>
          <a:latin typeface="+mn-lt"/>
          <a:ea typeface="+mn-ea"/>
          <a:cs typeface="+mn-cs"/>
        </a:defRPr>
      </a:lvl2pPr>
      <a:lvl3pPr marL="628650" indent="-165100" algn="l" defTabSz="914400" rtl="0" eaLnBrk="1" latinLnBrk="0" hangingPunct="1">
        <a:lnSpc>
          <a:spcPct val="95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3pPr>
      <a:lvl4pPr marL="855663" indent="-171450" algn="l" defTabSz="914400" rtl="0" eaLnBrk="1" latinLnBrk="0" hangingPunct="1">
        <a:lnSpc>
          <a:spcPct val="95000"/>
        </a:lnSpc>
        <a:spcBef>
          <a:spcPts val="0"/>
        </a:spcBef>
        <a:spcAft>
          <a:spcPts val="400"/>
        </a:spcAft>
        <a:buFont typeface="Arial" panose="020B0604020202020204" pitchFamily="34" charset="0"/>
        <a:buChar char="•"/>
        <a:defRPr sz="1600" kern="1200">
          <a:solidFill>
            <a:schemeClr val="tx1"/>
          </a:solidFill>
          <a:latin typeface="+mn-lt"/>
          <a:ea typeface="+mn-ea"/>
          <a:cs typeface="+mn-cs"/>
        </a:defRPr>
      </a:lvl4pPr>
      <a:lvl5pPr marL="1139825" indent="-227013" algn="l" defTabSz="914400" rtl="0" eaLnBrk="1" latinLnBrk="0" hangingPunct="1">
        <a:lnSpc>
          <a:spcPct val="95000"/>
        </a:lnSpc>
        <a:spcBef>
          <a:spcPts val="0"/>
        </a:spcBef>
        <a:spcAft>
          <a:spcPts val="40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6" descr="Optum_RGB_PPT"/>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6835775"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pPr eaLnBrk="0" fontAlgn="base" hangingPunct="0">
              <a:spcBef>
                <a:spcPct val="0"/>
              </a:spcBef>
              <a:spcAft>
                <a:spcPct val="0"/>
              </a:spcAft>
              <a:defRPr/>
            </a:pPr>
            <a:fld id="{09795750-3452-43ED-9A80-1F2D0A606828}" type="slidenum">
              <a:rPr lang="en-US">
                <a:solidFill>
                  <a:srgbClr val="63666A"/>
                </a:solidFill>
                <a:ea typeface="Geneva" charset="-128"/>
              </a:rPr>
              <a:pPr eaLnBrk="0" fontAlgn="base" hangingPunct="0">
                <a:spcBef>
                  <a:spcPct val="0"/>
                </a:spcBef>
                <a:spcAft>
                  <a:spcPct val="0"/>
                </a:spcAft>
                <a:defRPr/>
              </a:pPr>
              <a:t>‹#›</a:t>
            </a:fld>
            <a:endParaRPr lang="en-US" dirty="0">
              <a:solidFill>
                <a:srgbClr val="63666A"/>
              </a:solidFill>
              <a:ea typeface="Geneva" charset="-128"/>
            </a:endParaRPr>
          </a:p>
        </p:txBody>
      </p:sp>
      <p:sp>
        <p:nvSpPr>
          <p:cNvPr id="2" name="Line 9"/>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algn="ctr" eaLnBrk="0" fontAlgn="base" hangingPunct="0">
              <a:lnSpc>
                <a:spcPct val="95000"/>
              </a:lnSpc>
              <a:spcBef>
                <a:spcPct val="0"/>
              </a:spcBef>
              <a:spcAft>
                <a:spcPct val="0"/>
              </a:spcAft>
            </a:pPr>
            <a:endParaRPr lang="en-US" sz="1400" b="1" dirty="0">
              <a:solidFill>
                <a:srgbClr val="FFFFFF"/>
              </a:solidFill>
              <a:ea typeface="Geneva" charset="-128"/>
            </a:endParaRPr>
          </a:p>
        </p:txBody>
      </p:sp>
      <p:pic>
        <p:nvPicPr>
          <p:cNvPr id="1031" name="Picture 12" descr="Optum_ColorBand-02"/>
          <p:cNvPicPr preferRelativeResize="0">
            <a:picLocks noChangeAspect="1" noChangeArrowheads="1"/>
          </p:cNvPicPr>
          <p:nvPr userDrawn="1"/>
        </p:nvPicPr>
        <p:blipFill>
          <a:blip r:embed="rId14" cstate="print">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14"/>
          <p:cNvSpPr txBox="1">
            <a:spLocks noChangeArrowheads="1"/>
          </p:cNvSpPr>
          <p:nvPr userDrawn="1"/>
        </p:nvSpPr>
        <p:spPr bwMode="auto">
          <a:xfrm>
            <a:off x="5097463"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eaLnBrk="0" fontAlgn="base" hangingPunct="0">
              <a:spcBef>
                <a:spcPct val="0"/>
              </a:spcBef>
              <a:spcAft>
                <a:spcPct val="0"/>
              </a:spcAft>
              <a:defRPr/>
            </a:pPr>
            <a:r>
              <a:rPr lang="en-US" sz="700" b="0" dirty="0" smtClean="0">
                <a:solidFill>
                  <a:srgbClr val="63666A"/>
                </a:solidFill>
              </a:rPr>
              <a:t>Propriety and Confidential. Do not distribute.</a:t>
            </a:r>
          </a:p>
        </p:txBody>
      </p:sp>
      <p:pic>
        <p:nvPicPr>
          <p:cNvPr id="1033" name="Picture 8"/>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223125" y="6559550"/>
            <a:ext cx="14541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0132480"/>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Roles and Responsibilities – Team Level</a:t>
            </a:r>
            <a:endParaRPr lang="en-US" dirty="0"/>
          </a:p>
        </p:txBody>
      </p:sp>
      <p:sp>
        <p:nvSpPr>
          <p:cNvPr id="8" name="Slide Number Placeholder 7"/>
          <p:cNvSpPr>
            <a:spLocks noGrp="1"/>
          </p:cNvSpPr>
          <p:nvPr>
            <p:ph type="sldNum" sz="quarter" idx="11"/>
          </p:nvPr>
        </p:nvSpPr>
        <p:spPr/>
        <p:txBody>
          <a:bodyPr/>
          <a:lstStyle/>
          <a:p>
            <a:pPr algn="r"/>
            <a:fld id="{F18F5FCC-583C-47C6-9953-2F6AD74D46AE}" type="slidenum">
              <a:rPr lang="en-US" smtClean="0"/>
              <a:pPr algn="r"/>
              <a:t>1</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17101442"/>
              </p:ext>
            </p:extLst>
          </p:nvPr>
        </p:nvGraphicFramePr>
        <p:xfrm>
          <a:off x="457200" y="1219200"/>
          <a:ext cx="8382000" cy="5129850"/>
        </p:xfrm>
        <a:graphic>
          <a:graphicData uri="http://schemas.openxmlformats.org/drawingml/2006/table">
            <a:tbl>
              <a:tblPr firstRow="1">
                <a:tableStyleId>{69012ECD-51FC-41F1-AA8D-1B2483CD663E}</a:tableStyleId>
              </a:tblPr>
              <a:tblGrid>
                <a:gridCol w="1508760"/>
                <a:gridCol w="1496108"/>
                <a:gridCol w="5377132"/>
              </a:tblGrid>
              <a:tr h="304800">
                <a:tc>
                  <a:txBody>
                    <a:bodyPr/>
                    <a:lstStyle/>
                    <a:p>
                      <a:pPr algn="ctr" fontAlgn="b"/>
                      <a:r>
                        <a:rPr lang="en-US" sz="1200" b="1" u="none" strike="noStrike" kern="1200" dirty="0" smtClean="0">
                          <a:solidFill>
                            <a:schemeClr val="bg1"/>
                          </a:solidFill>
                          <a:effectLst/>
                          <a:latin typeface="+mn-lt"/>
                          <a:ea typeface="+mn-ea"/>
                          <a:cs typeface="+mn-cs"/>
                        </a:rPr>
                        <a:t>Current Role</a:t>
                      </a:r>
                      <a:endParaRPr lang="en-US" sz="1200" b="1" u="none" strike="noStrike" kern="1200" dirty="0">
                        <a:solidFill>
                          <a:schemeClr val="bg1"/>
                        </a:solidFill>
                        <a:effectLst/>
                        <a:latin typeface="+mn-lt"/>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9000"/>
                    </a:solidFill>
                  </a:tcPr>
                </a:tc>
                <a:tc>
                  <a:txBody>
                    <a:bodyPr/>
                    <a:lstStyle/>
                    <a:p>
                      <a:pPr algn="ctr" fontAlgn="b"/>
                      <a:r>
                        <a:rPr lang="en-US" sz="1200" u="none" strike="noStrike" dirty="0" smtClean="0">
                          <a:effectLst/>
                        </a:rPr>
                        <a:t>Hybrid CoE Role</a:t>
                      </a:r>
                      <a:endParaRPr lang="en-US" sz="12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9000"/>
                    </a:solidFill>
                  </a:tcPr>
                </a:tc>
                <a:tc>
                  <a:txBody>
                    <a:bodyPr/>
                    <a:lstStyle/>
                    <a:p>
                      <a:pPr algn="ctr" fontAlgn="b"/>
                      <a:r>
                        <a:rPr lang="en-US" sz="1200" u="none" strike="noStrike" dirty="0" smtClean="0">
                          <a:effectLst/>
                        </a:rPr>
                        <a:t>Hybrid CoE Role Description</a:t>
                      </a:r>
                      <a:endParaRPr lang="en-US" sz="12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9000"/>
                    </a:solidFill>
                  </a:tcPr>
                </a:tc>
              </a:tr>
              <a:tr h="1052539">
                <a:tc>
                  <a:txBody>
                    <a:bodyPr/>
                    <a:lstStyle/>
                    <a:p>
                      <a:pPr algn="ctr" fontAlgn="b"/>
                      <a:r>
                        <a:rPr lang="en-US" sz="1100" b="0" u="none" strike="noStrike" kern="1200" baseline="0" dirty="0" smtClean="0">
                          <a:solidFill>
                            <a:schemeClr val="tx1"/>
                          </a:solidFill>
                          <a:effectLst/>
                          <a:latin typeface="+mn-lt"/>
                          <a:ea typeface="+mn-ea"/>
                          <a:cs typeface="+mn-cs"/>
                        </a:rPr>
                        <a:t>Dev/ QA/ Automation Tester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smtClean="0">
                          <a:effectLst/>
                          <a:latin typeface="+mn-lt"/>
                        </a:rPr>
                        <a:t>Engineer</a:t>
                      </a:r>
                      <a:endParaRPr lang="en-US" sz="1100" b="0"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fontAlgn="b"/>
                      <a:r>
                        <a:rPr lang="en-US" sz="1100" u="none" strike="noStrike" dirty="0">
                          <a:effectLst/>
                          <a:latin typeface="+mn-lt"/>
                        </a:rPr>
                        <a:t>Programmers, </a:t>
                      </a:r>
                      <a:r>
                        <a:rPr lang="en-US" sz="1100" u="none" strike="noStrike" dirty="0" smtClean="0">
                          <a:effectLst/>
                          <a:latin typeface="+mn-lt"/>
                        </a:rPr>
                        <a:t>SA, QA and</a:t>
                      </a:r>
                      <a:r>
                        <a:rPr lang="en-US" sz="1100" u="none" strike="noStrike" baseline="0" dirty="0" smtClean="0">
                          <a:effectLst/>
                          <a:latin typeface="+mn-lt"/>
                        </a:rPr>
                        <a:t> </a:t>
                      </a:r>
                      <a:r>
                        <a:rPr lang="en-US" sz="1100" u="none" strike="noStrike" dirty="0" smtClean="0">
                          <a:effectLst/>
                          <a:latin typeface="+mn-lt"/>
                        </a:rPr>
                        <a:t>automation </a:t>
                      </a:r>
                      <a:r>
                        <a:rPr lang="en-US" sz="1100" u="none" strike="noStrike" dirty="0">
                          <a:effectLst/>
                          <a:latin typeface="+mn-lt"/>
                        </a:rPr>
                        <a:t>testers within a team should have the ability to </a:t>
                      </a:r>
                      <a:r>
                        <a:rPr lang="en-US" sz="1100" u="none" strike="noStrike" dirty="0" smtClean="0">
                          <a:effectLst/>
                          <a:latin typeface="+mn-lt"/>
                        </a:rPr>
                        <a:t>design/ build/ test </a:t>
                      </a:r>
                      <a:r>
                        <a:rPr lang="en-US" sz="1100" u="none" strike="noStrike" dirty="0">
                          <a:effectLst/>
                          <a:latin typeface="+mn-lt"/>
                        </a:rPr>
                        <a:t>a full vertical slice of a user story (including automated unit and functional/acceptance test). </a:t>
                      </a:r>
                      <a:endParaRPr lang="en-US" sz="1100" u="none" strike="noStrike" dirty="0" smtClean="0">
                        <a:effectLst/>
                        <a:latin typeface="+mn-lt"/>
                      </a:endParaRPr>
                    </a:p>
                    <a:p>
                      <a:pPr marL="60325" indent="0" algn="l" fontAlgn="b"/>
                      <a:r>
                        <a:rPr lang="en-US" sz="1100" u="none" strike="noStrike" dirty="0" smtClean="0">
                          <a:effectLst/>
                          <a:latin typeface="+mn-lt"/>
                        </a:rPr>
                        <a:t>The QA testers will transform to QE in</a:t>
                      </a:r>
                      <a:r>
                        <a:rPr lang="en-US" sz="1100" u="none" strike="noStrike" baseline="0" dirty="0" smtClean="0">
                          <a:effectLst/>
                          <a:latin typeface="+mn-lt"/>
                        </a:rPr>
                        <a:t> our Agile Transformation Journey.</a:t>
                      </a:r>
                      <a:endParaRPr lang="en-US" sz="1100" b="0" i="0" u="none" strike="noStrike" baseline="0" dirty="0">
                        <a:solidFill>
                          <a:srgbClr val="000000"/>
                        </a:solidFill>
                        <a:effectLst/>
                        <a:latin typeface="+mn-lt"/>
                      </a:endParaRPr>
                    </a:p>
                    <a:p>
                      <a:pPr marL="60325" indent="0" algn="l" fontAlgn="b"/>
                      <a:r>
                        <a:rPr lang="en-US" sz="1100" u="none" strike="noStrike" kern="1200" baseline="0" dirty="0" smtClean="0">
                          <a:solidFill>
                            <a:schemeClr val="tx1"/>
                          </a:solidFill>
                          <a:effectLst/>
                          <a:latin typeface="+mn-lt"/>
                          <a:ea typeface="+mn-ea"/>
                          <a:cs typeface="+mn-cs"/>
                        </a:rPr>
                        <a:t>Team is </a:t>
                      </a:r>
                      <a:r>
                        <a:rPr lang="en-US" sz="1100" u="none" strike="noStrike" dirty="0" smtClean="0">
                          <a:effectLst/>
                          <a:latin typeface="+mn-lt"/>
                        </a:rPr>
                        <a:t>responsible </a:t>
                      </a:r>
                      <a:r>
                        <a:rPr lang="en-US" sz="1100" u="none" strike="noStrike" kern="1200" baseline="0" dirty="0" smtClean="0">
                          <a:solidFill>
                            <a:schemeClr val="tx1"/>
                          </a:solidFill>
                          <a:effectLst/>
                          <a:latin typeface="+mn-lt"/>
                          <a:ea typeface="+mn-ea"/>
                          <a:cs typeface="+mn-cs"/>
                        </a:rPr>
                        <a:t>for the deliverables.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74014">
                <a:tc>
                  <a:txBody>
                    <a:bodyPr/>
                    <a:lstStyle/>
                    <a:p>
                      <a:pPr algn="ctr" fontAlgn="b"/>
                      <a:r>
                        <a:rPr lang="en-US" sz="1100" b="0" u="none" strike="noStrike" dirty="0" smtClean="0">
                          <a:effectLst/>
                          <a:latin typeface="+mn-lt"/>
                        </a:rPr>
                        <a:t>Team Lead/ Dev Lead/ QA Lead/ SA Lead</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smtClean="0">
                          <a:effectLst/>
                          <a:latin typeface="+mn-lt"/>
                        </a:rPr>
                        <a:t>Tech </a:t>
                      </a:r>
                      <a:r>
                        <a:rPr lang="en-US" sz="1100" u="none" strike="noStrike" dirty="0">
                          <a:effectLst/>
                          <a:latin typeface="+mn-lt"/>
                        </a:rPr>
                        <a:t>Lead</a:t>
                      </a:r>
                      <a:endParaRPr lang="en-US" sz="1100" b="0"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fontAlgn="b"/>
                      <a:r>
                        <a:rPr lang="en-US" sz="1100" u="none" strike="noStrike" dirty="0" smtClean="0">
                          <a:effectLst/>
                          <a:latin typeface="+mn-lt"/>
                        </a:rPr>
                        <a:t>One </a:t>
                      </a:r>
                      <a:r>
                        <a:rPr lang="en-US" sz="1100" u="none" strike="noStrike" dirty="0">
                          <a:effectLst/>
                          <a:latin typeface="+mn-lt"/>
                        </a:rPr>
                        <a:t>of the senior team members </a:t>
                      </a:r>
                      <a:r>
                        <a:rPr lang="en-US" sz="1100" u="none" strike="noStrike" dirty="0" smtClean="0">
                          <a:effectLst/>
                          <a:latin typeface="+mn-lt"/>
                        </a:rPr>
                        <a:t>who </a:t>
                      </a:r>
                      <a:r>
                        <a:rPr lang="en-US" sz="1100" u="none" strike="noStrike" dirty="0">
                          <a:effectLst/>
                          <a:latin typeface="+mn-lt"/>
                        </a:rPr>
                        <a:t>is well versed with engineering culture </a:t>
                      </a:r>
                      <a:r>
                        <a:rPr lang="en-US" sz="1100" u="none" strike="noStrike" dirty="0" smtClean="0">
                          <a:effectLst/>
                          <a:latin typeface="+mn-lt"/>
                        </a:rPr>
                        <a:t>can</a:t>
                      </a:r>
                      <a:r>
                        <a:rPr lang="en-US" sz="1100" u="none" strike="noStrike" baseline="0" dirty="0" smtClean="0">
                          <a:effectLst/>
                          <a:latin typeface="+mn-lt"/>
                        </a:rPr>
                        <a:t> </a:t>
                      </a:r>
                      <a:r>
                        <a:rPr lang="en-US" sz="1100" u="none" strike="noStrike" dirty="0" smtClean="0">
                          <a:effectLst/>
                          <a:latin typeface="+mn-lt"/>
                        </a:rPr>
                        <a:t>be </a:t>
                      </a:r>
                      <a:r>
                        <a:rPr lang="en-US" sz="1100" u="none" strike="noStrike" dirty="0">
                          <a:effectLst/>
                          <a:latin typeface="+mn-lt"/>
                        </a:rPr>
                        <a:t>identified as </a:t>
                      </a:r>
                      <a:r>
                        <a:rPr lang="en-US" sz="1100" u="none" strike="noStrike" dirty="0" smtClean="0">
                          <a:effectLst/>
                          <a:latin typeface="+mn-lt"/>
                        </a:rPr>
                        <a:t>Tech Lead with the Team Members reporting into</a:t>
                      </a:r>
                      <a:r>
                        <a:rPr lang="en-US" sz="1100" u="none" strike="noStrike" baseline="0" dirty="0" smtClean="0">
                          <a:effectLst/>
                          <a:latin typeface="+mn-lt"/>
                        </a:rPr>
                        <a:t> this role</a:t>
                      </a:r>
                      <a:r>
                        <a:rPr lang="en-US" sz="1100" u="none" strike="noStrike" dirty="0" smtClean="0">
                          <a:effectLst/>
                          <a:latin typeface="+mn-lt"/>
                        </a:rPr>
                        <a:t>. </a:t>
                      </a:r>
                    </a:p>
                    <a:p>
                      <a:pPr marL="60325" indent="0" algn="l" fontAlgn="b"/>
                      <a:r>
                        <a:rPr lang="en-US" sz="1100" u="none" strike="noStrike" dirty="0" smtClean="0">
                          <a:effectLst/>
                          <a:latin typeface="+mn-lt"/>
                        </a:rPr>
                        <a:t>Tech Lead </a:t>
                      </a:r>
                      <a:r>
                        <a:rPr lang="en-US" sz="1100" u="none" strike="noStrike" dirty="0">
                          <a:effectLst/>
                          <a:latin typeface="+mn-lt"/>
                        </a:rPr>
                        <a:t>spends 80% of time on engineering activities and 20% on people management.  </a:t>
                      </a:r>
                      <a:endParaRPr lang="en-US" sz="1100" u="none" strike="noStrike" dirty="0" smtClean="0">
                        <a:effectLst/>
                        <a:latin typeface="+mn-lt"/>
                      </a:endParaRPr>
                    </a:p>
                    <a:p>
                      <a:pPr marL="60325" indent="0" algn="l" fontAlgn="b"/>
                      <a:r>
                        <a:rPr lang="en-US" sz="1100" u="none" strike="noStrike" dirty="0" smtClean="0">
                          <a:effectLst/>
                          <a:latin typeface="+mn-lt"/>
                        </a:rPr>
                        <a:t>Tech Leads </a:t>
                      </a:r>
                      <a:r>
                        <a:rPr lang="en-US" sz="1100" u="none" strike="noStrike" dirty="0">
                          <a:effectLst/>
                          <a:latin typeface="+mn-lt"/>
                        </a:rPr>
                        <a:t>are built into the structure to have proper succession planning and leadership </a:t>
                      </a:r>
                      <a:r>
                        <a:rPr lang="en-US" sz="1100" u="none" strike="noStrike" dirty="0" smtClean="0">
                          <a:effectLst/>
                          <a:latin typeface="+mn-lt"/>
                        </a:rPr>
                        <a:t>development.</a:t>
                      </a:r>
                    </a:p>
                    <a:p>
                      <a:pPr marL="60325" indent="0" algn="l" fontAlgn="b"/>
                      <a:r>
                        <a:rPr lang="en-US" sz="1100" u="none" strike="noStrike" dirty="0" smtClean="0">
                          <a:effectLst/>
                          <a:latin typeface="+mn-lt"/>
                        </a:rPr>
                        <a:t>Tech Lead is </a:t>
                      </a:r>
                      <a:r>
                        <a:rPr lang="en-US" sz="1100" u="none" strike="noStrike" kern="1200" baseline="0" dirty="0" smtClean="0">
                          <a:solidFill>
                            <a:schemeClr val="tx1"/>
                          </a:solidFill>
                          <a:effectLst/>
                          <a:latin typeface="+mn-lt"/>
                          <a:ea typeface="+mn-ea"/>
                          <a:cs typeface="+mn-cs"/>
                        </a:rPr>
                        <a:t>accountable </a:t>
                      </a:r>
                      <a:r>
                        <a:rPr lang="en-US" sz="1100" u="none" strike="noStrike" dirty="0" smtClean="0">
                          <a:effectLst/>
                          <a:latin typeface="+mn-lt"/>
                        </a:rPr>
                        <a:t>for the delivery outcome.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5897">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0" u="none" strike="noStrike" kern="1200" dirty="0" smtClean="0">
                          <a:solidFill>
                            <a:schemeClr val="tx1"/>
                          </a:solidFill>
                          <a:effectLst/>
                          <a:latin typeface="+mn-lt"/>
                          <a:ea typeface="+mn-ea"/>
                          <a:cs typeface="+mn-cs"/>
                        </a:rPr>
                        <a:t>Business</a:t>
                      </a:r>
                      <a:r>
                        <a:rPr lang="en-US" sz="1100" b="0" u="none" strike="noStrike" kern="1200" baseline="0" dirty="0" smtClean="0">
                          <a:solidFill>
                            <a:schemeClr val="tx1"/>
                          </a:solidFill>
                          <a:effectLst/>
                          <a:latin typeface="+mn-lt"/>
                          <a:ea typeface="+mn-ea"/>
                          <a:cs typeface="+mn-cs"/>
                        </a:rPr>
                        <a:t> Analyst/ UAT Tester</a:t>
                      </a:r>
                      <a:endParaRPr lang="en-US" sz="1100" b="0" u="none" strike="noStrike" kern="1200" dirty="0" smtClean="0">
                        <a:solidFill>
                          <a:schemeClr val="tx1"/>
                        </a:solidFill>
                        <a:effectLst/>
                        <a:latin typeface="+mn-lt"/>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latin typeface="+mn-lt"/>
                        </a:rPr>
                        <a:t>Product </a:t>
                      </a:r>
                      <a:r>
                        <a:rPr lang="en-US" sz="1100" u="none" strike="noStrike" dirty="0" smtClean="0">
                          <a:effectLst/>
                          <a:latin typeface="+mn-lt"/>
                        </a:rPr>
                        <a:t>Owner</a:t>
                      </a:r>
                      <a:endParaRPr lang="en-US" sz="1100" b="0"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marR="0" indent="0" algn="l" defTabSz="914400" rtl="0" eaLnBrk="1" fontAlgn="b" latinLnBrk="0" hangingPunct="1">
                        <a:lnSpc>
                          <a:spcPct val="100000"/>
                        </a:lnSpc>
                        <a:spcBef>
                          <a:spcPts val="0"/>
                        </a:spcBef>
                        <a:spcAft>
                          <a:spcPts val="0"/>
                        </a:spcAft>
                        <a:buClrTx/>
                        <a:buSzTx/>
                        <a:buFontTx/>
                        <a:buNone/>
                        <a:tabLst/>
                        <a:defRPr/>
                      </a:pPr>
                      <a:r>
                        <a:rPr lang="en-US" sz="1100" u="none" strike="noStrike" dirty="0" smtClean="0">
                          <a:effectLst/>
                          <a:latin typeface="+mn-lt"/>
                        </a:rPr>
                        <a:t>Product Owner (PO) is responsible </a:t>
                      </a:r>
                      <a:r>
                        <a:rPr lang="en-US" sz="1100" u="none" strike="noStrike" dirty="0">
                          <a:effectLst/>
                          <a:latin typeface="+mn-lt"/>
                        </a:rPr>
                        <a:t>for maintaining, prioritizing, grooming team backlog and clarifying questions </a:t>
                      </a:r>
                      <a:r>
                        <a:rPr lang="en-US" sz="1100" u="none" strike="noStrike" dirty="0" smtClean="0">
                          <a:effectLst/>
                          <a:latin typeface="+mn-lt"/>
                        </a:rPr>
                        <a:t>and </a:t>
                      </a:r>
                      <a:r>
                        <a:rPr lang="en-US" sz="1100" u="none" strike="noStrike" dirty="0">
                          <a:effectLst/>
                          <a:latin typeface="+mn-lt"/>
                        </a:rPr>
                        <a:t>accepting user stories.</a:t>
                      </a:r>
                      <a:br>
                        <a:rPr lang="en-US" sz="1100" u="none" strike="noStrike" dirty="0">
                          <a:effectLst/>
                          <a:latin typeface="+mn-lt"/>
                        </a:rPr>
                      </a:br>
                      <a:r>
                        <a:rPr lang="en-US" sz="1100" u="none" strike="noStrike" dirty="0" smtClean="0">
                          <a:effectLst/>
                          <a:latin typeface="+mn-lt"/>
                        </a:rPr>
                        <a:t>PO </a:t>
                      </a:r>
                      <a:r>
                        <a:rPr lang="en-US" sz="1100" u="none" strike="noStrike" kern="1200" dirty="0" smtClean="0">
                          <a:solidFill>
                            <a:schemeClr val="tx1"/>
                          </a:solidFill>
                          <a:effectLst/>
                          <a:latin typeface="+mn-lt"/>
                          <a:ea typeface="+mn-ea"/>
                          <a:cs typeface="+mn-cs"/>
                        </a:rPr>
                        <a:t> may be shared by </a:t>
                      </a:r>
                      <a:r>
                        <a:rPr lang="en-US" sz="1100" u="none" strike="noStrike" kern="1200" baseline="0" dirty="0" smtClean="0">
                          <a:solidFill>
                            <a:schemeClr val="tx1"/>
                          </a:solidFill>
                          <a:effectLst/>
                          <a:latin typeface="+mn-lt"/>
                          <a:ea typeface="+mn-ea"/>
                          <a:cs typeface="+mn-cs"/>
                        </a:rPr>
                        <a:t>more than one team.</a:t>
                      </a:r>
                      <a:endParaRPr lang="en-US" sz="1100" u="none" strike="noStrike" kern="1200" dirty="0" smtClean="0">
                        <a:solidFill>
                          <a:schemeClr val="tx1"/>
                        </a:solidFill>
                        <a:effectLst/>
                        <a:latin typeface="+mn-lt"/>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19200">
                <a:tc>
                  <a:txBody>
                    <a:bodyPr/>
                    <a:lstStyle/>
                    <a:p>
                      <a:pPr algn="ctr" fontAlgn="b"/>
                      <a:r>
                        <a:rPr lang="en-US" sz="1100" b="0" u="none" strike="noStrike" kern="1200" dirty="0" smtClean="0">
                          <a:solidFill>
                            <a:schemeClr val="tx1"/>
                          </a:solidFill>
                          <a:effectLst/>
                          <a:latin typeface="+mn-lt"/>
                          <a:ea typeface="+mn-ea"/>
                          <a:cs typeface="+mn-cs"/>
                        </a:rPr>
                        <a:t>Project Manager/ SCRUM Master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smtClean="0">
                          <a:effectLst/>
                          <a:latin typeface="+mn-lt"/>
                        </a:rPr>
                        <a:t>SCRUM Master</a:t>
                      </a:r>
                      <a:endParaRPr lang="en-US" sz="1100" b="0"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fontAlgn="b"/>
                      <a:r>
                        <a:rPr lang="en-US" sz="1100" u="none" strike="noStrike" dirty="0" smtClean="0">
                          <a:effectLst/>
                          <a:latin typeface="+mn-lt"/>
                        </a:rPr>
                        <a:t>SCRUM</a:t>
                      </a:r>
                      <a:r>
                        <a:rPr lang="en-US" sz="1100" u="none" strike="noStrike" baseline="0" dirty="0" smtClean="0">
                          <a:effectLst/>
                          <a:latin typeface="+mn-lt"/>
                        </a:rPr>
                        <a:t> Master (SM) </a:t>
                      </a:r>
                      <a:r>
                        <a:rPr lang="en-US" sz="1100" u="none" strike="noStrike" dirty="0" smtClean="0">
                          <a:effectLst/>
                          <a:latin typeface="+mn-lt"/>
                        </a:rPr>
                        <a:t>helps </a:t>
                      </a:r>
                      <a:r>
                        <a:rPr lang="en-US" sz="1100" u="none" strike="noStrike" dirty="0">
                          <a:effectLst/>
                          <a:latin typeface="+mn-lt"/>
                        </a:rPr>
                        <a:t>implementing agile practices </a:t>
                      </a:r>
                      <a:r>
                        <a:rPr lang="en-US" sz="1100" u="none" strike="noStrike" kern="1200" dirty="0">
                          <a:solidFill>
                            <a:schemeClr val="tx1"/>
                          </a:solidFill>
                          <a:effectLst/>
                          <a:latin typeface="+mn-lt"/>
                          <a:ea typeface="+mn-ea"/>
                          <a:cs typeface="+mn-cs"/>
                        </a:rPr>
                        <a:t>and resolves impediments.  </a:t>
                      </a:r>
                      <a:endParaRPr lang="en-US" sz="1100" u="none" strike="noStrike" kern="1200" dirty="0" smtClean="0">
                        <a:solidFill>
                          <a:schemeClr val="tx1"/>
                        </a:solidFill>
                        <a:effectLst/>
                        <a:latin typeface="+mn-lt"/>
                        <a:ea typeface="+mn-ea"/>
                        <a:cs typeface="+mn-cs"/>
                      </a:endParaRPr>
                    </a:p>
                    <a:p>
                      <a:pPr marL="60325" indent="0" algn="l" fontAlgn="b"/>
                      <a:r>
                        <a:rPr lang="en-US" sz="1100" u="none" strike="noStrike" kern="1200" dirty="0" smtClean="0">
                          <a:solidFill>
                            <a:schemeClr val="tx1"/>
                          </a:solidFill>
                          <a:effectLst/>
                          <a:latin typeface="+mn-lt"/>
                          <a:ea typeface="+mn-ea"/>
                          <a:cs typeface="+mn-cs"/>
                        </a:rPr>
                        <a:t>SM ensures that the team is fully functional and productive. </a:t>
                      </a:r>
                    </a:p>
                    <a:p>
                      <a:pPr marL="60325" indent="0" algn="l" fontAlgn="b"/>
                      <a:r>
                        <a:rPr lang="en-US" sz="1100" u="none" strike="noStrike" kern="1200" dirty="0" smtClean="0">
                          <a:solidFill>
                            <a:schemeClr val="tx1"/>
                          </a:solidFill>
                          <a:effectLst/>
                          <a:latin typeface="+mn-lt"/>
                          <a:ea typeface="+mn-ea"/>
                          <a:cs typeface="+mn-cs"/>
                        </a:rPr>
                        <a:t>They facilitate the daily SCRUM, Sprint Planning, Sprint Reviews and Retrospectives. </a:t>
                      </a:r>
                    </a:p>
                    <a:p>
                      <a:pPr marL="60325" indent="0" algn="l" fontAlgn="b"/>
                      <a:r>
                        <a:rPr lang="en-US" sz="1100" u="none" strike="noStrike" kern="1200" dirty="0" smtClean="0">
                          <a:solidFill>
                            <a:schemeClr val="tx1"/>
                          </a:solidFill>
                          <a:effectLst/>
                          <a:latin typeface="+mn-lt"/>
                          <a:ea typeface="+mn-ea"/>
                          <a:cs typeface="+mn-cs"/>
                        </a:rPr>
                        <a:t>SM may be shared by </a:t>
                      </a:r>
                      <a:r>
                        <a:rPr lang="en-US" sz="1100" u="none" strike="noStrike" kern="1200" baseline="0" dirty="0" smtClean="0">
                          <a:solidFill>
                            <a:schemeClr val="tx1"/>
                          </a:solidFill>
                          <a:effectLst/>
                          <a:latin typeface="+mn-lt"/>
                          <a:ea typeface="+mn-ea"/>
                          <a:cs typeface="+mn-cs"/>
                        </a:rPr>
                        <a:t>more than one team.</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3400">
                <a:tc>
                  <a:txBody>
                    <a:bodyPr/>
                    <a:lstStyle/>
                    <a:p>
                      <a:pPr algn="ctr" fontAlgn="b"/>
                      <a:r>
                        <a:rPr lang="en-US" sz="1100" b="0" u="none" strike="noStrike" kern="1200" dirty="0" smtClean="0">
                          <a:solidFill>
                            <a:schemeClr val="tx1"/>
                          </a:solidFill>
                          <a:effectLst/>
                          <a:latin typeface="+mn-lt"/>
                          <a:ea typeface="+mn-ea"/>
                          <a:cs typeface="+mn-cs"/>
                        </a:rPr>
                        <a:t>Project Manager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kern="1200" dirty="0" smtClean="0">
                          <a:solidFill>
                            <a:schemeClr val="tx1"/>
                          </a:solidFill>
                          <a:effectLst/>
                          <a:latin typeface="+mn-lt"/>
                          <a:ea typeface="+mn-ea"/>
                          <a:cs typeface="+mn-cs"/>
                        </a:rPr>
                        <a:t>Project Manager</a:t>
                      </a:r>
                      <a:endParaRPr lang="en-US" sz="1100" b="0"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marR="0" indent="0" algn="l" defTabSz="914400" rtl="0" eaLnBrk="1" fontAlgn="b" latinLnBrk="0" hangingPunct="1">
                        <a:lnSpc>
                          <a:spcPct val="100000"/>
                        </a:lnSpc>
                        <a:spcBef>
                          <a:spcPts val="0"/>
                        </a:spcBef>
                        <a:spcAft>
                          <a:spcPts val="0"/>
                        </a:spcAft>
                        <a:buClrTx/>
                        <a:buSzTx/>
                        <a:buFontTx/>
                        <a:buNone/>
                        <a:tabLst/>
                        <a:defRPr/>
                      </a:pPr>
                      <a:r>
                        <a:rPr lang="en-US" sz="1100" u="none" strike="noStrike" kern="1200" baseline="0" dirty="0" smtClean="0">
                          <a:solidFill>
                            <a:schemeClr val="tx1"/>
                          </a:solidFill>
                          <a:effectLst/>
                          <a:latin typeface="+mn-lt"/>
                          <a:ea typeface="+mn-ea"/>
                          <a:cs typeface="+mn-cs"/>
                        </a:rPr>
                        <a:t>For current Waterfall projects rolling into Hybrid CoE, the Project Manager role will continue to provide leadership to the project.</a:t>
                      </a:r>
                      <a:endParaRPr lang="en-US" sz="1100" u="none" strike="noStrike" kern="1200" dirty="0" smtClean="0">
                        <a:solidFill>
                          <a:schemeClr val="tx1"/>
                        </a:solidFill>
                        <a:effectLst/>
                        <a:latin typeface="+mn-lt"/>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40349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Roles and Responsibilities – Program Level</a:t>
            </a:r>
            <a:endParaRPr lang="en-US" dirty="0"/>
          </a:p>
        </p:txBody>
      </p:sp>
      <p:sp>
        <p:nvSpPr>
          <p:cNvPr id="8" name="Slide Number Placeholder 7"/>
          <p:cNvSpPr>
            <a:spLocks noGrp="1"/>
          </p:cNvSpPr>
          <p:nvPr>
            <p:ph type="sldNum" sz="quarter" idx="11"/>
          </p:nvPr>
        </p:nvSpPr>
        <p:spPr/>
        <p:txBody>
          <a:bodyPr/>
          <a:lstStyle/>
          <a:p>
            <a:pPr algn="r"/>
            <a:fld id="{F18F5FCC-583C-47C6-9953-2F6AD74D46AE}" type="slidenum">
              <a:rPr lang="en-US" smtClean="0"/>
              <a:pPr algn="r"/>
              <a:t>2</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26443061"/>
              </p:ext>
            </p:extLst>
          </p:nvPr>
        </p:nvGraphicFramePr>
        <p:xfrm>
          <a:off x="473766" y="1224655"/>
          <a:ext cx="8416826" cy="5099945"/>
        </p:xfrm>
        <a:graphic>
          <a:graphicData uri="http://schemas.openxmlformats.org/drawingml/2006/table">
            <a:tbl>
              <a:tblPr firstRow="1">
                <a:tableStyleId>{69012ECD-51FC-41F1-AA8D-1B2483CD663E}</a:tableStyleId>
              </a:tblPr>
              <a:tblGrid>
                <a:gridCol w="1600200"/>
                <a:gridCol w="1507434"/>
                <a:gridCol w="5309192"/>
              </a:tblGrid>
              <a:tr h="291090">
                <a:tc>
                  <a:txBody>
                    <a:bodyPr/>
                    <a:lstStyle/>
                    <a:p>
                      <a:pPr algn="ctr" fontAlgn="b"/>
                      <a:r>
                        <a:rPr lang="en-US" sz="1200" b="1" u="none" strike="noStrike" kern="1200" dirty="0" smtClean="0">
                          <a:solidFill>
                            <a:schemeClr val="bg1"/>
                          </a:solidFill>
                          <a:effectLst/>
                          <a:latin typeface="+mn-lt"/>
                          <a:ea typeface="+mn-ea"/>
                          <a:cs typeface="+mn-cs"/>
                        </a:rPr>
                        <a:t>Current Role</a:t>
                      </a:r>
                      <a:endParaRPr lang="en-US" sz="1200" b="1" u="none" strike="noStrike" kern="1200" dirty="0">
                        <a:solidFill>
                          <a:schemeClr val="bg1"/>
                        </a:solidFill>
                        <a:effectLst/>
                        <a:latin typeface="+mn-lt"/>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9000"/>
                    </a:solidFill>
                  </a:tcPr>
                </a:tc>
                <a:tc>
                  <a:txBody>
                    <a:bodyPr/>
                    <a:lstStyle/>
                    <a:p>
                      <a:pPr algn="ctr" fontAlgn="b"/>
                      <a:r>
                        <a:rPr lang="en-US" sz="1200" u="none" strike="noStrike" dirty="0" smtClean="0">
                          <a:effectLst/>
                        </a:rPr>
                        <a:t>Hybrid CoE Role</a:t>
                      </a:r>
                      <a:endParaRPr lang="en-US" sz="12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9000"/>
                    </a:solidFill>
                  </a:tcPr>
                </a:tc>
                <a:tc>
                  <a:txBody>
                    <a:bodyPr/>
                    <a:lstStyle/>
                    <a:p>
                      <a:pPr algn="ctr" fontAlgn="b"/>
                      <a:r>
                        <a:rPr lang="en-US" sz="1200" u="none" strike="noStrike" dirty="0" smtClean="0">
                          <a:effectLst/>
                        </a:rPr>
                        <a:t>Hybrid CoE Role Description</a:t>
                      </a:r>
                      <a:endParaRPr lang="en-US" sz="12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9000"/>
                    </a:solidFill>
                  </a:tcPr>
                </a:tc>
              </a:tr>
              <a:tr h="1080510">
                <a:tc>
                  <a:txBody>
                    <a:bodyPr/>
                    <a:lstStyle/>
                    <a:p>
                      <a:pPr marL="0" algn="ctr" defTabSz="914400" rtl="0" eaLnBrk="1" fontAlgn="b" latinLnBrk="0" hangingPunct="1"/>
                      <a:r>
                        <a:rPr lang="en-US" sz="1100" u="none" strike="noStrike" kern="1200" dirty="0" smtClean="0">
                          <a:solidFill>
                            <a:schemeClr val="tx1"/>
                          </a:solidFill>
                          <a:effectLst/>
                          <a:latin typeface="+mn-lt"/>
                          <a:ea typeface="+mn-ea"/>
                          <a:cs typeface="+mn-cs"/>
                        </a:rPr>
                        <a:t>Release Manager / Project Manager</a:t>
                      </a:r>
                      <a:endParaRPr lang="en-US" sz="1100" u="none" strike="noStrike" kern="1200" dirty="0">
                        <a:solidFill>
                          <a:schemeClr val="tx1"/>
                        </a:solidFill>
                        <a:effectLst/>
                        <a:latin typeface="+mn-lt"/>
                        <a:ea typeface="+mn-ea"/>
                        <a:cs typeface="+mn-cs"/>
                      </a:endParaRPr>
                    </a:p>
                  </a:txBody>
                  <a:tcPr marL="7049" marR="7049" marT="70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US" sz="1100" u="none" strike="noStrike" kern="1200" dirty="0" smtClean="0">
                          <a:solidFill>
                            <a:schemeClr val="tx1"/>
                          </a:solidFill>
                          <a:effectLst/>
                          <a:latin typeface="+mn-lt"/>
                          <a:ea typeface="+mn-ea"/>
                          <a:cs typeface="+mn-cs"/>
                        </a:rPr>
                        <a:t>Release Train Engineer (RTE)</a:t>
                      </a:r>
                      <a:endParaRPr lang="en-US" sz="1100" u="none" strike="noStrike" kern="1200" dirty="0">
                        <a:solidFill>
                          <a:schemeClr val="tx1"/>
                        </a:solidFill>
                        <a:effectLst/>
                        <a:latin typeface="+mn-lt"/>
                        <a:ea typeface="+mn-ea"/>
                        <a:cs typeface="+mn-cs"/>
                      </a:endParaRPr>
                    </a:p>
                  </a:txBody>
                  <a:tcPr marL="7049" marR="7049" marT="70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fontAlgn="b"/>
                      <a:r>
                        <a:rPr lang="en-US" sz="1100" u="none" strike="noStrike" dirty="0" smtClean="0">
                          <a:effectLst/>
                        </a:rPr>
                        <a:t>RTE acts </a:t>
                      </a:r>
                      <a:r>
                        <a:rPr lang="en-US" sz="1100" u="none" strike="noStrike" dirty="0">
                          <a:effectLst/>
                        </a:rPr>
                        <a:t>as </a:t>
                      </a:r>
                      <a:r>
                        <a:rPr lang="en-US" sz="1100" u="none" strike="noStrike" dirty="0" smtClean="0">
                          <a:effectLst/>
                        </a:rPr>
                        <a:t>a neutral entity to coordinate the releases across various Teams. </a:t>
                      </a:r>
                    </a:p>
                    <a:p>
                      <a:pPr marL="60325" indent="0" algn="l" fontAlgn="b"/>
                      <a:r>
                        <a:rPr lang="en-US" sz="1100" u="none" strike="noStrike" dirty="0" smtClean="0">
                          <a:effectLst/>
                        </a:rPr>
                        <a:t>RTE is</a:t>
                      </a:r>
                      <a:r>
                        <a:rPr lang="en-US" sz="1100" u="none" strike="noStrike" baseline="0" dirty="0" smtClean="0">
                          <a:effectLst/>
                        </a:rPr>
                        <a:t> the </a:t>
                      </a:r>
                      <a:r>
                        <a:rPr lang="en-US" sz="1100" u="none" strike="noStrike" dirty="0" smtClean="0">
                          <a:effectLst/>
                        </a:rPr>
                        <a:t>chief SCRUM Master</a:t>
                      </a:r>
                      <a:r>
                        <a:rPr lang="en-US" sz="1100" u="none" strike="noStrike" dirty="0">
                          <a:effectLst/>
                        </a:rPr>
                        <a:t>, working at the program level to remove impediments, manage risks, and drive improvement. </a:t>
                      </a:r>
                      <a:endParaRPr lang="en-US" sz="1100" u="none" strike="noStrike" dirty="0" smtClean="0">
                        <a:effectLst/>
                      </a:endParaRPr>
                    </a:p>
                    <a:p>
                      <a:pPr marL="60325" indent="0" algn="l" fontAlgn="b"/>
                      <a:r>
                        <a:rPr lang="en-US" sz="1100" u="none" strike="noStrike" dirty="0" smtClean="0">
                          <a:effectLst/>
                        </a:rPr>
                        <a:t>This </a:t>
                      </a:r>
                      <a:r>
                        <a:rPr lang="en-US" sz="1100" u="none" strike="noStrike" dirty="0">
                          <a:effectLst/>
                        </a:rPr>
                        <a:t>role facilitates program-level events such as PI planning, inspect-and-adapt workshops, and the </a:t>
                      </a:r>
                      <a:r>
                        <a:rPr lang="en-US" sz="1100" u="none" strike="noStrike" dirty="0" smtClean="0">
                          <a:effectLst/>
                        </a:rPr>
                        <a:t>SCRUM of SCRUMS.</a:t>
                      </a:r>
                      <a:endParaRPr lang="en-US" sz="1100" b="0" i="0" u="none" strike="noStrike" dirty="0">
                        <a:solidFill>
                          <a:srgbClr val="000000"/>
                        </a:solidFill>
                        <a:effectLst/>
                        <a:latin typeface="Calibri"/>
                      </a:endParaRPr>
                    </a:p>
                  </a:txBody>
                  <a:tcPr marL="7049" marR="7049" marT="70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2000">
                <a:tc>
                  <a:txBody>
                    <a:bodyPr/>
                    <a:lstStyle/>
                    <a:p>
                      <a:pPr marL="0" algn="ctr" defTabSz="914400" rtl="0" eaLnBrk="1" fontAlgn="b" latinLnBrk="0" hangingPunct="1"/>
                      <a:r>
                        <a:rPr lang="en-US" sz="1100" u="none" strike="noStrike" kern="1200" dirty="0" smtClean="0">
                          <a:solidFill>
                            <a:schemeClr val="tx1"/>
                          </a:solidFill>
                          <a:effectLst/>
                          <a:latin typeface="+mn-lt"/>
                          <a:ea typeface="+mn-ea"/>
                          <a:cs typeface="+mn-cs"/>
                        </a:rPr>
                        <a:t>Business Owners</a:t>
                      </a:r>
                      <a:endParaRPr lang="en-US" sz="1100" u="none" strike="noStrike" kern="1200" dirty="0">
                        <a:solidFill>
                          <a:schemeClr val="tx1"/>
                        </a:solidFill>
                        <a:effectLst/>
                        <a:latin typeface="+mn-lt"/>
                        <a:ea typeface="+mn-ea"/>
                        <a:cs typeface="+mn-cs"/>
                      </a:endParaRPr>
                    </a:p>
                  </a:txBody>
                  <a:tcPr marL="7049" marR="7049" marT="70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US" sz="1100" u="none" strike="noStrike" kern="1200" dirty="0">
                          <a:solidFill>
                            <a:schemeClr val="tx1"/>
                          </a:solidFill>
                          <a:effectLst/>
                          <a:latin typeface="+mn-lt"/>
                          <a:ea typeface="+mn-ea"/>
                          <a:cs typeface="+mn-cs"/>
                        </a:rPr>
                        <a:t>Product </a:t>
                      </a:r>
                      <a:r>
                        <a:rPr lang="en-US" sz="1100" u="none" strike="noStrike" kern="1200" dirty="0" smtClean="0">
                          <a:solidFill>
                            <a:schemeClr val="tx1"/>
                          </a:solidFill>
                          <a:effectLst/>
                          <a:latin typeface="+mn-lt"/>
                          <a:ea typeface="+mn-ea"/>
                          <a:cs typeface="+mn-cs"/>
                        </a:rPr>
                        <a:t>Manager</a:t>
                      </a:r>
                      <a:endParaRPr lang="en-US" sz="1100" u="none" strike="noStrike" kern="1200" dirty="0">
                        <a:solidFill>
                          <a:schemeClr val="tx1"/>
                        </a:solidFill>
                        <a:effectLst/>
                        <a:latin typeface="+mn-lt"/>
                        <a:ea typeface="+mn-ea"/>
                        <a:cs typeface="+mn-cs"/>
                      </a:endParaRPr>
                    </a:p>
                  </a:txBody>
                  <a:tcPr marL="7049" marR="7049" marT="70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fontAlgn="b"/>
                      <a:r>
                        <a:rPr lang="en-US" sz="1100" u="none" strike="noStrike" dirty="0">
                          <a:effectLst/>
                        </a:rPr>
                        <a:t>The Product Manager is responsible for the overall product vision and roadmap. This role works with Product Owners to ensure that features are delivered through releases to meet that vision. The  Product Manager is responsible for the program backlog.</a:t>
                      </a:r>
                      <a:endParaRPr lang="en-US" sz="1100" b="0" i="0" u="none" strike="noStrike" dirty="0">
                        <a:solidFill>
                          <a:srgbClr val="000000"/>
                        </a:solidFill>
                        <a:effectLst/>
                        <a:latin typeface="Calibri"/>
                      </a:endParaRPr>
                    </a:p>
                  </a:txBody>
                  <a:tcPr marL="7049" marR="7049" marT="70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01694">
                <a:tc>
                  <a:txBody>
                    <a:bodyPr/>
                    <a:lstStyle/>
                    <a:p>
                      <a:pPr marL="0" algn="ctr" defTabSz="914400" rtl="0" eaLnBrk="1" fontAlgn="b" latinLnBrk="0" hangingPunct="1"/>
                      <a:r>
                        <a:rPr lang="en-US" sz="1100" u="none" strike="noStrike" kern="1200" dirty="0" smtClean="0">
                          <a:solidFill>
                            <a:schemeClr val="tx1"/>
                          </a:solidFill>
                          <a:effectLst/>
                          <a:latin typeface="+mn-lt"/>
                          <a:ea typeface="+mn-ea"/>
                          <a:cs typeface="+mn-cs"/>
                        </a:rPr>
                        <a:t>Business Sponsors</a:t>
                      </a:r>
                      <a:endParaRPr lang="en-US" sz="1100" u="none" strike="noStrike" kern="1200" dirty="0">
                        <a:solidFill>
                          <a:schemeClr val="tx1"/>
                        </a:solidFill>
                        <a:effectLst/>
                        <a:latin typeface="+mn-lt"/>
                        <a:ea typeface="+mn-ea"/>
                        <a:cs typeface="+mn-cs"/>
                      </a:endParaRPr>
                    </a:p>
                  </a:txBody>
                  <a:tcPr marL="7049" marR="7049" marT="70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US" sz="1100" u="none" strike="noStrike" kern="1200" dirty="0">
                          <a:solidFill>
                            <a:schemeClr val="tx1"/>
                          </a:solidFill>
                          <a:effectLst/>
                          <a:latin typeface="+mn-lt"/>
                          <a:ea typeface="+mn-ea"/>
                          <a:cs typeface="+mn-cs"/>
                        </a:rPr>
                        <a:t>Business </a:t>
                      </a:r>
                      <a:r>
                        <a:rPr lang="en-US" sz="1100" u="none" strike="noStrike" kern="1200" dirty="0" smtClean="0">
                          <a:solidFill>
                            <a:schemeClr val="tx1"/>
                          </a:solidFill>
                          <a:effectLst/>
                          <a:latin typeface="+mn-lt"/>
                          <a:ea typeface="+mn-ea"/>
                          <a:cs typeface="+mn-cs"/>
                        </a:rPr>
                        <a:t>Sponsors</a:t>
                      </a:r>
                      <a:endParaRPr lang="en-US" sz="1100" u="none" strike="noStrike" kern="1200" dirty="0">
                        <a:solidFill>
                          <a:schemeClr val="tx1"/>
                        </a:solidFill>
                        <a:effectLst/>
                        <a:latin typeface="+mn-lt"/>
                        <a:ea typeface="+mn-ea"/>
                        <a:cs typeface="+mn-cs"/>
                      </a:endParaRPr>
                    </a:p>
                  </a:txBody>
                  <a:tcPr marL="7049" marR="7049" marT="70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fontAlgn="b"/>
                      <a:r>
                        <a:rPr lang="en-US" sz="1100" u="none" strike="noStrike" dirty="0" smtClean="0">
                          <a:effectLst/>
                        </a:rPr>
                        <a:t>Set of stakeholders </a:t>
                      </a:r>
                      <a:r>
                        <a:rPr lang="en-US" sz="1100" u="none" strike="noStrike" dirty="0">
                          <a:effectLst/>
                        </a:rPr>
                        <a:t>who has the shared responsibility on governance, efficacy and ROI at the program level. They are the sponsors and  accepting the results at a program level</a:t>
                      </a:r>
                      <a:endParaRPr lang="en-US" sz="1100" b="0" i="0" u="none" strike="noStrike" dirty="0">
                        <a:solidFill>
                          <a:srgbClr val="000000"/>
                        </a:solidFill>
                        <a:effectLst/>
                        <a:latin typeface="Calibri"/>
                      </a:endParaRPr>
                    </a:p>
                  </a:txBody>
                  <a:tcPr marL="7049" marR="7049" marT="70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7106">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u="none" strike="noStrike" kern="1200" dirty="0" smtClean="0">
                          <a:solidFill>
                            <a:schemeClr val="tx1"/>
                          </a:solidFill>
                          <a:effectLst/>
                          <a:latin typeface="+mn-lt"/>
                          <a:ea typeface="+mn-ea"/>
                          <a:cs typeface="+mn-cs"/>
                        </a:rPr>
                        <a:t>Delivery Lead / Project Manager / Program Manager</a:t>
                      </a:r>
                    </a:p>
                  </a:txBody>
                  <a:tcPr marL="7049" marR="7049" marT="70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US" sz="1100" u="none" strike="noStrike" kern="1200" dirty="0">
                          <a:solidFill>
                            <a:schemeClr val="tx1"/>
                          </a:solidFill>
                          <a:effectLst/>
                          <a:latin typeface="+mn-lt"/>
                          <a:ea typeface="+mn-ea"/>
                          <a:cs typeface="+mn-cs"/>
                        </a:rPr>
                        <a:t>Delivery </a:t>
                      </a:r>
                      <a:r>
                        <a:rPr lang="en-US" sz="1100" u="none" strike="noStrike" kern="1200" dirty="0" smtClean="0">
                          <a:solidFill>
                            <a:schemeClr val="tx1"/>
                          </a:solidFill>
                          <a:effectLst/>
                          <a:latin typeface="+mn-lt"/>
                          <a:ea typeface="+mn-ea"/>
                          <a:cs typeface="+mn-cs"/>
                        </a:rPr>
                        <a:t>Lead</a:t>
                      </a:r>
                      <a:endParaRPr lang="en-US" sz="1100" u="none" strike="noStrike" kern="1200" dirty="0">
                        <a:solidFill>
                          <a:schemeClr val="tx1"/>
                        </a:solidFill>
                        <a:effectLst/>
                        <a:latin typeface="+mn-lt"/>
                        <a:ea typeface="+mn-ea"/>
                        <a:cs typeface="+mn-cs"/>
                      </a:endParaRPr>
                    </a:p>
                  </a:txBody>
                  <a:tcPr marL="7049" marR="7049" marT="70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fontAlgn="b"/>
                      <a:r>
                        <a:rPr lang="en-US" sz="1100" u="none" strike="noStrike" dirty="0" smtClean="0">
                          <a:effectLst/>
                        </a:rPr>
                        <a:t>Delivery lead</a:t>
                      </a:r>
                      <a:r>
                        <a:rPr lang="en-US" sz="1100" u="none" strike="noStrike" baseline="0" dirty="0" smtClean="0">
                          <a:effectLst/>
                        </a:rPr>
                        <a:t> is </a:t>
                      </a:r>
                      <a:r>
                        <a:rPr lang="en-US" sz="1100" u="none" strike="noStrike" dirty="0" smtClean="0">
                          <a:effectLst/>
                        </a:rPr>
                        <a:t>responsible for multiple Teams within</a:t>
                      </a:r>
                      <a:r>
                        <a:rPr lang="en-US" sz="1100" u="none" strike="noStrike" baseline="0" dirty="0" smtClean="0">
                          <a:effectLst/>
                        </a:rPr>
                        <a:t> the Hybrid CoE </a:t>
                      </a:r>
                      <a:r>
                        <a:rPr lang="en-US" sz="1100" u="none" strike="noStrike" dirty="0" smtClean="0">
                          <a:effectLst/>
                        </a:rPr>
                        <a:t>for </a:t>
                      </a:r>
                      <a:r>
                        <a:rPr lang="en-US" sz="1100" u="none" strike="noStrike" dirty="0">
                          <a:effectLst/>
                        </a:rPr>
                        <a:t>engineering delivery and people </a:t>
                      </a:r>
                      <a:r>
                        <a:rPr lang="en-US" sz="1100" u="none" strike="noStrike" dirty="0" smtClean="0">
                          <a:effectLst/>
                        </a:rPr>
                        <a:t>management.</a:t>
                      </a:r>
                    </a:p>
                    <a:p>
                      <a:pPr marL="60325" indent="0" algn="l" fontAlgn="b"/>
                      <a:r>
                        <a:rPr lang="en-US" sz="1100" u="none" strike="noStrike" dirty="0" smtClean="0">
                          <a:effectLst/>
                        </a:rPr>
                        <a:t>Delivery lead helps </a:t>
                      </a:r>
                      <a:r>
                        <a:rPr lang="en-US" sz="1100" u="none" strike="noStrike" dirty="0">
                          <a:effectLst/>
                        </a:rPr>
                        <a:t>in further collaboration and coordination with integrated systems team (backend system) and external parties (vendors</a:t>
                      </a:r>
                      <a:r>
                        <a:rPr lang="en-US" sz="1100" u="none" strike="noStrike" dirty="0" smtClean="0">
                          <a:effectLst/>
                        </a:rPr>
                        <a:t>).</a:t>
                      </a:r>
                    </a:p>
                    <a:p>
                      <a:pPr marL="60325" indent="0" algn="l" fontAlgn="b"/>
                      <a:r>
                        <a:rPr lang="en-US" sz="1100" u="none" strike="noStrike" kern="1200" dirty="0" smtClean="0">
                          <a:solidFill>
                            <a:schemeClr val="tx1"/>
                          </a:solidFill>
                          <a:effectLst/>
                          <a:latin typeface="+mn-lt"/>
                          <a:ea typeface="+mn-ea"/>
                          <a:cs typeface="+mn-cs"/>
                        </a:rPr>
                        <a:t>This role will</a:t>
                      </a:r>
                      <a:r>
                        <a:rPr lang="en-US" sz="1100" u="none" strike="noStrike" kern="1200" baseline="0" dirty="0" smtClean="0">
                          <a:solidFill>
                            <a:schemeClr val="tx1"/>
                          </a:solidFill>
                          <a:effectLst/>
                          <a:latin typeface="+mn-lt"/>
                          <a:ea typeface="+mn-ea"/>
                          <a:cs typeface="+mn-cs"/>
                        </a:rPr>
                        <a:t> be</a:t>
                      </a:r>
                      <a:r>
                        <a:rPr lang="en-US" sz="1100" u="none" strike="noStrike" kern="1200" dirty="0" smtClean="0">
                          <a:solidFill>
                            <a:schemeClr val="tx1"/>
                          </a:solidFill>
                          <a:effectLst/>
                          <a:latin typeface="+mn-lt"/>
                          <a:ea typeface="+mn-ea"/>
                          <a:cs typeface="+mn-cs"/>
                        </a:rPr>
                        <a:t> responsible for PPM time allocation, Product release and overall Delivery.</a:t>
                      </a:r>
                      <a:endParaRPr lang="en-US" sz="1100" u="none" strike="noStrike" kern="1200" dirty="0">
                        <a:solidFill>
                          <a:schemeClr val="tx1"/>
                        </a:solidFill>
                        <a:effectLst/>
                        <a:latin typeface="+mn-lt"/>
                        <a:ea typeface="+mn-ea"/>
                        <a:cs typeface="+mn-cs"/>
                      </a:endParaRPr>
                    </a:p>
                  </a:txBody>
                  <a:tcPr marL="7049" marR="7049" marT="70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9600">
                <a:tc>
                  <a:txBody>
                    <a:bodyPr/>
                    <a:lstStyle/>
                    <a:p>
                      <a:pPr marL="0" algn="ctr" defTabSz="914400" rtl="0" eaLnBrk="1" fontAlgn="b" latinLnBrk="0" hangingPunct="1"/>
                      <a:r>
                        <a:rPr lang="en-US" sz="1100" u="none" strike="noStrike" kern="1200" dirty="0" smtClean="0">
                          <a:solidFill>
                            <a:schemeClr val="tx1"/>
                          </a:solidFill>
                          <a:effectLst/>
                          <a:latin typeface="+mn-lt"/>
                          <a:ea typeface="+mn-ea"/>
                          <a:cs typeface="+mn-cs"/>
                        </a:rPr>
                        <a:t>Delivery Manager </a:t>
                      </a:r>
                      <a:endParaRPr lang="en-US" sz="1100" u="none" strike="noStrike" kern="1200" dirty="0">
                        <a:solidFill>
                          <a:schemeClr val="tx1"/>
                        </a:solidFill>
                        <a:effectLst/>
                        <a:latin typeface="+mn-lt"/>
                        <a:ea typeface="+mn-ea"/>
                        <a:cs typeface="+mn-cs"/>
                      </a:endParaRPr>
                    </a:p>
                  </a:txBody>
                  <a:tcPr marL="7049" marR="7049" marT="70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US" sz="1100" u="none" strike="noStrike" kern="1200" dirty="0">
                          <a:solidFill>
                            <a:schemeClr val="tx1"/>
                          </a:solidFill>
                          <a:effectLst/>
                          <a:latin typeface="+mn-lt"/>
                          <a:ea typeface="+mn-ea"/>
                          <a:cs typeface="+mn-cs"/>
                        </a:rPr>
                        <a:t>Delivery </a:t>
                      </a:r>
                      <a:r>
                        <a:rPr lang="en-US" sz="1100" u="none" strike="noStrike" kern="1200" dirty="0" smtClean="0">
                          <a:solidFill>
                            <a:schemeClr val="tx1"/>
                          </a:solidFill>
                          <a:effectLst/>
                          <a:latin typeface="+mn-lt"/>
                          <a:ea typeface="+mn-ea"/>
                          <a:cs typeface="+mn-cs"/>
                        </a:rPr>
                        <a:t>Manager (Optional)</a:t>
                      </a:r>
                      <a:endParaRPr lang="en-US" sz="1100" u="none" strike="noStrike" kern="1200" dirty="0">
                        <a:solidFill>
                          <a:schemeClr val="tx1"/>
                        </a:solidFill>
                        <a:effectLst/>
                        <a:latin typeface="+mn-lt"/>
                        <a:ea typeface="+mn-ea"/>
                        <a:cs typeface="+mn-cs"/>
                      </a:endParaRPr>
                    </a:p>
                  </a:txBody>
                  <a:tcPr marL="7049" marR="7049" marT="70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fontAlgn="b"/>
                      <a:r>
                        <a:rPr lang="en-US" sz="1100" u="none" strike="noStrike" dirty="0" smtClean="0">
                          <a:effectLst/>
                        </a:rPr>
                        <a:t>Delivery Manager is an optional role which may be required for extremely large portfolios which</a:t>
                      </a:r>
                      <a:r>
                        <a:rPr lang="en-US" sz="1100" u="none" strike="noStrike" baseline="0" dirty="0" smtClean="0">
                          <a:effectLst/>
                        </a:rPr>
                        <a:t> may require multiple Delivery Leads who in turn report onto to the </a:t>
                      </a:r>
                      <a:r>
                        <a:rPr lang="en-US" sz="1100" u="none" strike="noStrike" baseline="0" smtClean="0">
                          <a:effectLst/>
                        </a:rPr>
                        <a:t>Delivery Lead.</a:t>
                      </a:r>
                      <a:endParaRPr lang="en-US" sz="1100" u="none" strike="noStrike" baseline="0" dirty="0" smtClean="0">
                        <a:effectLst/>
                      </a:endParaRPr>
                    </a:p>
                  </a:txBody>
                  <a:tcPr marL="7049" marR="7049" marT="70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7945">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u="none" strike="noStrike" kern="1200" dirty="0" smtClean="0">
                          <a:solidFill>
                            <a:schemeClr val="tx1"/>
                          </a:solidFill>
                          <a:effectLst/>
                          <a:latin typeface="+mn-lt"/>
                          <a:ea typeface="+mn-ea"/>
                          <a:cs typeface="+mn-cs"/>
                        </a:rPr>
                        <a:t>UI/UX (Optional)</a:t>
                      </a:r>
                    </a:p>
                  </a:txBody>
                  <a:tcPr marL="7049" marR="7049" marT="70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US" sz="1100" u="none" strike="noStrike" kern="1200" dirty="0" smtClean="0">
                          <a:solidFill>
                            <a:schemeClr val="tx1"/>
                          </a:solidFill>
                          <a:effectLst/>
                          <a:latin typeface="+mn-lt"/>
                          <a:ea typeface="+mn-ea"/>
                          <a:cs typeface="+mn-cs"/>
                        </a:rPr>
                        <a:t>UI/UX (Optional)</a:t>
                      </a:r>
                      <a:endParaRPr lang="en-US" sz="1100" u="none" strike="noStrike" kern="1200" dirty="0">
                        <a:solidFill>
                          <a:schemeClr val="tx1"/>
                        </a:solidFill>
                        <a:effectLst/>
                        <a:latin typeface="+mn-lt"/>
                        <a:ea typeface="+mn-ea"/>
                        <a:cs typeface="+mn-cs"/>
                      </a:endParaRPr>
                    </a:p>
                  </a:txBody>
                  <a:tcPr marL="7049" marR="7049" marT="70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fontAlgn="b"/>
                      <a:r>
                        <a:rPr lang="en-US" sz="1100" u="none" strike="noStrike" dirty="0">
                          <a:effectLst/>
                        </a:rPr>
                        <a:t>In order to provide a consistent User Experience (UX) across components and systems of the large solution, one or more User Experience designers is typically dedicated to the program level.</a:t>
                      </a:r>
                      <a:endParaRPr lang="en-US" sz="1100" b="0" i="0" u="none" strike="noStrike" dirty="0">
                        <a:solidFill>
                          <a:srgbClr val="000000"/>
                        </a:solidFill>
                        <a:effectLst/>
                        <a:latin typeface="Calibri"/>
                      </a:endParaRPr>
                    </a:p>
                  </a:txBody>
                  <a:tcPr marL="7049" marR="7049" marT="70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69575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Roles and Responsibilities –Program Level contd.</a:t>
            </a:r>
            <a:endParaRPr lang="en-US" dirty="0"/>
          </a:p>
        </p:txBody>
      </p:sp>
      <p:sp>
        <p:nvSpPr>
          <p:cNvPr id="8" name="Slide Number Placeholder 7"/>
          <p:cNvSpPr>
            <a:spLocks noGrp="1"/>
          </p:cNvSpPr>
          <p:nvPr>
            <p:ph type="sldNum" sz="quarter" idx="11"/>
          </p:nvPr>
        </p:nvSpPr>
        <p:spPr/>
        <p:txBody>
          <a:bodyPr/>
          <a:lstStyle/>
          <a:p>
            <a:pPr algn="r"/>
            <a:fld id="{F18F5FCC-583C-47C6-9953-2F6AD74D46AE}" type="slidenum">
              <a:rPr lang="en-US" smtClean="0"/>
              <a:pPr algn="r"/>
              <a:t>3</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950163196"/>
              </p:ext>
            </p:extLst>
          </p:nvPr>
        </p:nvGraphicFramePr>
        <p:xfrm>
          <a:off x="533400" y="1243056"/>
          <a:ext cx="8305800" cy="3711609"/>
        </p:xfrm>
        <a:graphic>
          <a:graphicData uri="http://schemas.openxmlformats.org/drawingml/2006/table">
            <a:tbl>
              <a:tblPr firstRow="1">
                <a:tableStyleId>{69012ECD-51FC-41F1-AA8D-1B2483CD663E}</a:tableStyleId>
              </a:tblPr>
              <a:tblGrid>
                <a:gridCol w="1447800"/>
                <a:gridCol w="1371600"/>
                <a:gridCol w="5486400"/>
              </a:tblGrid>
              <a:tr h="280944">
                <a:tc>
                  <a:txBody>
                    <a:bodyPr/>
                    <a:lstStyle/>
                    <a:p>
                      <a:pPr algn="ctr" fontAlgn="b"/>
                      <a:r>
                        <a:rPr lang="en-US" sz="1200" b="1" u="none" strike="noStrike" kern="1200" dirty="0" smtClean="0">
                          <a:solidFill>
                            <a:schemeClr val="bg1"/>
                          </a:solidFill>
                          <a:effectLst/>
                          <a:latin typeface="+mn-lt"/>
                          <a:ea typeface="+mn-ea"/>
                          <a:cs typeface="+mn-cs"/>
                        </a:rPr>
                        <a:t>Current Role</a:t>
                      </a:r>
                      <a:endParaRPr lang="en-US" sz="1200" b="1" u="none" strike="noStrike" kern="1200" dirty="0">
                        <a:solidFill>
                          <a:schemeClr val="bg1"/>
                        </a:solidFill>
                        <a:effectLst/>
                        <a:latin typeface="+mn-lt"/>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9000"/>
                    </a:solidFill>
                  </a:tcPr>
                </a:tc>
                <a:tc>
                  <a:txBody>
                    <a:bodyPr/>
                    <a:lstStyle/>
                    <a:p>
                      <a:pPr algn="ctr" fontAlgn="b"/>
                      <a:r>
                        <a:rPr lang="en-US" sz="1200" u="none" strike="noStrike" dirty="0" smtClean="0">
                          <a:effectLst/>
                        </a:rPr>
                        <a:t>Hybrid CoE Role</a:t>
                      </a:r>
                      <a:endParaRPr lang="en-US" sz="12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9000"/>
                    </a:solidFill>
                  </a:tcPr>
                </a:tc>
                <a:tc>
                  <a:txBody>
                    <a:bodyPr/>
                    <a:lstStyle/>
                    <a:p>
                      <a:pPr algn="ctr" fontAlgn="b"/>
                      <a:r>
                        <a:rPr lang="en-US" sz="1200" u="none" strike="noStrike" dirty="0" smtClean="0">
                          <a:effectLst/>
                        </a:rPr>
                        <a:t>Hybrid CoE Role Description</a:t>
                      </a:r>
                      <a:endParaRPr lang="en-US" sz="12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9000"/>
                    </a:solidFill>
                  </a:tcPr>
                </a:tc>
              </a:tr>
              <a:tr h="1092321">
                <a:tc>
                  <a:txBody>
                    <a:bodyPr/>
                    <a:lstStyle/>
                    <a:p>
                      <a:pPr marL="0" algn="ctr" defTabSz="914400" rtl="0" eaLnBrk="1" fontAlgn="b" latinLnBrk="0" hangingPunct="1"/>
                      <a:r>
                        <a:rPr lang="en-US" sz="1100" u="none" strike="noStrike" kern="1200" dirty="0" smtClean="0">
                          <a:solidFill>
                            <a:schemeClr val="tx1"/>
                          </a:solidFill>
                          <a:effectLst/>
                          <a:latin typeface="+mn-lt"/>
                          <a:ea typeface="+mn-ea"/>
                          <a:cs typeface="+mn-cs"/>
                        </a:rPr>
                        <a:t>System Architect</a:t>
                      </a:r>
                      <a:endParaRPr lang="en-US" sz="1100" u="none" strike="noStrike" kern="1200" dirty="0">
                        <a:solidFill>
                          <a:schemeClr val="tx1"/>
                        </a:solidFill>
                        <a:effectLst/>
                        <a:latin typeface="+mn-lt"/>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US" sz="1100" u="none" strike="noStrike" kern="1200" dirty="0">
                          <a:solidFill>
                            <a:schemeClr val="tx1"/>
                          </a:solidFill>
                          <a:effectLst/>
                          <a:latin typeface="+mn-lt"/>
                          <a:ea typeface="+mn-ea"/>
                          <a:cs typeface="+mn-cs"/>
                        </a:rPr>
                        <a:t>System Architect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b" latinLnBrk="0" hangingPunct="1"/>
                      <a:r>
                        <a:rPr lang="en-US" sz="1100" u="none" strike="noStrike" kern="1200" dirty="0">
                          <a:solidFill>
                            <a:schemeClr val="tx1"/>
                          </a:solidFill>
                          <a:effectLst/>
                          <a:latin typeface="+mn-lt"/>
                          <a:ea typeface="+mn-ea"/>
                          <a:cs typeface="+mn-cs"/>
                        </a:rPr>
                        <a:t>Responsible for the overall system architecture of a </a:t>
                      </a:r>
                      <a:r>
                        <a:rPr lang="en-US" sz="1100" u="none" strike="noStrike" kern="1200" dirty="0" smtClean="0">
                          <a:solidFill>
                            <a:schemeClr val="tx1"/>
                          </a:solidFill>
                          <a:effectLst/>
                          <a:latin typeface="+mn-lt"/>
                          <a:ea typeface="+mn-ea"/>
                          <a:cs typeface="+mn-cs"/>
                        </a:rPr>
                        <a:t>program/ </a:t>
                      </a:r>
                      <a:r>
                        <a:rPr lang="en-US" sz="1100" u="none" strike="noStrike" kern="1200" dirty="0">
                          <a:solidFill>
                            <a:schemeClr val="tx1"/>
                          </a:solidFill>
                          <a:effectLst/>
                          <a:latin typeface="+mn-lt"/>
                          <a:ea typeface="+mn-ea"/>
                          <a:cs typeface="+mn-cs"/>
                        </a:rPr>
                        <a:t>project, making sure it solves stated business goals and objectives while being aligned with the strategy identified in the applicable reference, target, and transition architectures. </a:t>
                      </a:r>
                      <a:endParaRPr lang="en-US" sz="1100" u="none" strike="noStrike" kern="1200" dirty="0" smtClean="0">
                        <a:solidFill>
                          <a:schemeClr val="tx1"/>
                        </a:solidFill>
                        <a:effectLst/>
                        <a:latin typeface="+mn-lt"/>
                        <a:ea typeface="+mn-ea"/>
                        <a:cs typeface="+mn-cs"/>
                      </a:endParaRPr>
                    </a:p>
                    <a:p>
                      <a:pPr marL="60325" indent="0" algn="l" defTabSz="914400" rtl="0" eaLnBrk="1" fontAlgn="b" latinLnBrk="0" hangingPunct="1"/>
                      <a:r>
                        <a:rPr lang="en-US" sz="1100" u="none" strike="noStrike" kern="1200" dirty="0" smtClean="0">
                          <a:solidFill>
                            <a:schemeClr val="tx1"/>
                          </a:solidFill>
                          <a:effectLst/>
                          <a:latin typeface="+mn-lt"/>
                          <a:ea typeface="+mn-ea"/>
                          <a:cs typeface="+mn-cs"/>
                        </a:rPr>
                        <a:t>Acts </a:t>
                      </a:r>
                      <a:r>
                        <a:rPr lang="en-US" sz="1100" u="none" strike="noStrike" kern="1200" dirty="0">
                          <a:solidFill>
                            <a:schemeClr val="tx1"/>
                          </a:solidFill>
                          <a:effectLst/>
                          <a:latin typeface="+mn-lt"/>
                          <a:ea typeface="+mn-ea"/>
                          <a:cs typeface="+mn-cs"/>
                        </a:rPr>
                        <a:t>as a lead architect directing, integrating, and facilitating the work of required specialty architects and system analysts.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84701">
                <a:tc>
                  <a:txBody>
                    <a:bodyPr/>
                    <a:lstStyle/>
                    <a:p>
                      <a:pPr marL="0" algn="ctr" defTabSz="914400" rtl="0" eaLnBrk="1" fontAlgn="b" latinLnBrk="0" hangingPunct="1"/>
                      <a:r>
                        <a:rPr lang="en-US" sz="1100" u="none" strike="noStrike" kern="1200" dirty="0" smtClean="0">
                          <a:solidFill>
                            <a:schemeClr val="tx1"/>
                          </a:solidFill>
                          <a:effectLst/>
                          <a:latin typeface="+mn-lt"/>
                          <a:ea typeface="+mn-ea"/>
                          <a:cs typeface="+mn-cs"/>
                        </a:rPr>
                        <a:t>System Testing Team</a:t>
                      </a:r>
                      <a:endParaRPr lang="en-US" sz="1100" u="none" strike="noStrike" kern="1200" dirty="0">
                        <a:solidFill>
                          <a:schemeClr val="tx1"/>
                        </a:solidFill>
                        <a:effectLst/>
                        <a:latin typeface="+mn-lt"/>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US" sz="1100" u="none" strike="noStrike" kern="1200" dirty="0">
                          <a:solidFill>
                            <a:schemeClr val="tx1"/>
                          </a:solidFill>
                          <a:effectLst/>
                          <a:latin typeface="+mn-lt"/>
                          <a:ea typeface="+mn-ea"/>
                          <a:cs typeface="+mn-cs"/>
                        </a:rPr>
                        <a:t>System </a:t>
                      </a:r>
                      <a:r>
                        <a:rPr lang="en-US" sz="1100" u="none" strike="noStrike" kern="1200" dirty="0" smtClean="0">
                          <a:solidFill>
                            <a:schemeClr val="tx1"/>
                          </a:solidFill>
                          <a:effectLst/>
                          <a:latin typeface="+mn-lt"/>
                          <a:ea typeface="+mn-ea"/>
                          <a:cs typeface="+mn-cs"/>
                        </a:rPr>
                        <a:t>Team (Optional)</a:t>
                      </a:r>
                      <a:endParaRPr lang="en-US" sz="1100" u="none" strike="noStrike" kern="1200" dirty="0">
                        <a:solidFill>
                          <a:schemeClr val="tx1"/>
                        </a:solidFill>
                        <a:effectLst/>
                        <a:latin typeface="+mn-lt"/>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b" latinLnBrk="0" hangingPunct="1"/>
                      <a:r>
                        <a:rPr lang="en-US" sz="1100" u="none" strike="noStrike" kern="1200" dirty="0" smtClean="0">
                          <a:solidFill>
                            <a:schemeClr val="tx1"/>
                          </a:solidFill>
                          <a:effectLst/>
                          <a:latin typeface="+mn-lt"/>
                          <a:ea typeface="+mn-ea"/>
                          <a:cs typeface="+mn-cs"/>
                        </a:rPr>
                        <a:t>Responsibilities include Building </a:t>
                      </a:r>
                      <a:r>
                        <a:rPr lang="en-US" sz="1100" u="none" strike="noStrike" kern="1200" dirty="0">
                          <a:solidFill>
                            <a:schemeClr val="tx1"/>
                          </a:solidFill>
                          <a:effectLst/>
                          <a:latin typeface="+mn-lt"/>
                          <a:ea typeface="+mn-ea"/>
                          <a:cs typeface="+mn-cs"/>
                        </a:rPr>
                        <a:t>Development Infrastructure, System Integration, End to End and Solution Performance Testing, System and Solution Demos. </a:t>
                      </a:r>
                      <a:endParaRPr lang="en-US" sz="1100" u="none" strike="noStrike" kern="1200" dirty="0" smtClean="0">
                        <a:solidFill>
                          <a:schemeClr val="tx1"/>
                        </a:solidFill>
                        <a:effectLst/>
                        <a:latin typeface="+mn-lt"/>
                        <a:ea typeface="+mn-ea"/>
                        <a:cs typeface="+mn-cs"/>
                      </a:endParaRPr>
                    </a:p>
                    <a:p>
                      <a:pPr marL="60325" indent="0" algn="l" defTabSz="914400" rtl="0" eaLnBrk="1" fontAlgn="b" latinLnBrk="0" hangingPunct="1"/>
                      <a:r>
                        <a:rPr lang="en-US" sz="1100" u="none" strike="noStrike" kern="1200" dirty="0" smtClean="0">
                          <a:solidFill>
                            <a:schemeClr val="tx1"/>
                          </a:solidFill>
                          <a:effectLst/>
                          <a:latin typeface="+mn-lt"/>
                          <a:ea typeface="+mn-ea"/>
                          <a:cs typeface="+mn-cs"/>
                        </a:rPr>
                        <a:t>They </a:t>
                      </a:r>
                      <a:r>
                        <a:rPr lang="en-US" sz="1100" u="none" strike="noStrike" kern="1200" dirty="0">
                          <a:solidFill>
                            <a:schemeClr val="tx1"/>
                          </a:solidFill>
                          <a:effectLst/>
                          <a:latin typeface="+mn-lt"/>
                          <a:ea typeface="+mn-ea"/>
                          <a:cs typeface="+mn-cs"/>
                        </a:rPr>
                        <a:t>do all the support in releasing the solution to the targeted environment by closely working with the </a:t>
                      </a:r>
                      <a:r>
                        <a:rPr lang="en-US" sz="1100" u="none" strike="noStrike" kern="1200" dirty="0" smtClean="0">
                          <a:solidFill>
                            <a:schemeClr val="tx1"/>
                          </a:solidFill>
                          <a:effectLst/>
                          <a:latin typeface="+mn-lt"/>
                          <a:ea typeface="+mn-ea"/>
                          <a:cs typeface="+mn-cs"/>
                        </a:rPr>
                        <a:t>DevOps </a:t>
                      </a:r>
                      <a:r>
                        <a:rPr lang="en-US" sz="1100" u="none" strike="noStrike" kern="1200" dirty="0">
                          <a:solidFill>
                            <a:schemeClr val="tx1"/>
                          </a:solidFill>
                          <a:effectLst/>
                          <a:latin typeface="+mn-lt"/>
                          <a:ea typeface="+mn-ea"/>
                          <a:cs typeface="+mn-cs"/>
                        </a:rPr>
                        <a:t>team. </a:t>
                      </a:r>
                      <a:endParaRPr lang="en-US" sz="1100" u="none" strike="noStrike" kern="1200" dirty="0" smtClean="0">
                        <a:solidFill>
                          <a:schemeClr val="tx1"/>
                        </a:solidFill>
                        <a:effectLst/>
                        <a:latin typeface="+mn-lt"/>
                        <a:ea typeface="+mn-ea"/>
                        <a:cs typeface="+mn-cs"/>
                      </a:endParaRPr>
                    </a:p>
                    <a:p>
                      <a:pPr marL="60325" indent="0" algn="l" defTabSz="914400" rtl="0" eaLnBrk="1" fontAlgn="b" latinLnBrk="0" hangingPunct="1"/>
                      <a:r>
                        <a:rPr lang="en-US" sz="1100" u="none" strike="noStrike" kern="1200" dirty="0" smtClean="0">
                          <a:solidFill>
                            <a:schemeClr val="tx1"/>
                          </a:solidFill>
                          <a:effectLst/>
                          <a:latin typeface="+mn-lt"/>
                          <a:ea typeface="+mn-ea"/>
                          <a:cs typeface="+mn-cs"/>
                        </a:rPr>
                        <a:t>Seniors </a:t>
                      </a:r>
                      <a:r>
                        <a:rPr lang="en-US" sz="1100" u="none" strike="noStrike" kern="1200" dirty="0">
                          <a:solidFill>
                            <a:schemeClr val="tx1"/>
                          </a:solidFill>
                          <a:effectLst/>
                          <a:latin typeface="+mn-lt"/>
                          <a:ea typeface="+mn-ea"/>
                          <a:cs typeface="+mn-cs"/>
                        </a:rPr>
                        <a:t>QA folks, System architect/engineer </a:t>
                      </a:r>
                      <a:r>
                        <a:rPr lang="en-US" sz="1100" u="none" strike="noStrike" kern="1200" dirty="0" smtClean="0">
                          <a:solidFill>
                            <a:schemeClr val="tx1"/>
                          </a:solidFill>
                          <a:effectLst/>
                          <a:latin typeface="+mn-lt"/>
                          <a:ea typeface="+mn-ea"/>
                          <a:cs typeface="+mn-cs"/>
                        </a:rPr>
                        <a:t>are usually </a:t>
                      </a:r>
                      <a:r>
                        <a:rPr lang="en-US" sz="1100" u="none" strike="noStrike" kern="1200" dirty="0">
                          <a:solidFill>
                            <a:schemeClr val="tx1"/>
                          </a:solidFill>
                          <a:effectLst/>
                          <a:latin typeface="+mn-lt"/>
                          <a:ea typeface="+mn-ea"/>
                          <a:cs typeface="+mn-cs"/>
                        </a:rPr>
                        <a:t>part of this team.</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53643">
                <a:tc>
                  <a:txBody>
                    <a:bodyPr/>
                    <a:lstStyle/>
                    <a:p>
                      <a:pPr marL="0" algn="ctr" defTabSz="914400" rtl="0" eaLnBrk="1" fontAlgn="b" latinLnBrk="0" hangingPunct="1"/>
                      <a:r>
                        <a:rPr lang="en-US" sz="1100" u="none" strike="noStrike" kern="1200" dirty="0" smtClean="0">
                          <a:solidFill>
                            <a:schemeClr val="tx1"/>
                          </a:solidFill>
                          <a:effectLst/>
                          <a:latin typeface="+mn-lt"/>
                          <a:ea typeface="+mn-ea"/>
                          <a:cs typeface="+mn-cs"/>
                        </a:rPr>
                        <a:t>CI / CD Team / Deployment Team</a:t>
                      </a:r>
                      <a:endParaRPr lang="en-US" sz="1100" u="none" strike="noStrike" kern="1200" dirty="0">
                        <a:solidFill>
                          <a:schemeClr val="tx1"/>
                        </a:solidFill>
                        <a:effectLst/>
                        <a:latin typeface="+mn-lt"/>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US" sz="1100" u="none" strike="noStrike" kern="1200" dirty="0" smtClean="0">
                          <a:solidFill>
                            <a:schemeClr val="tx1"/>
                          </a:solidFill>
                          <a:effectLst/>
                          <a:latin typeface="+mn-lt"/>
                          <a:ea typeface="+mn-ea"/>
                          <a:cs typeface="+mn-cs"/>
                        </a:rPr>
                        <a:t>DevOps (Optional)</a:t>
                      </a:r>
                      <a:endParaRPr lang="en-US" sz="1100" u="none" strike="noStrike" kern="1200" dirty="0">
                        <a:solidFill>
                          <a:schemeClr val="tx1"/>
                        </a:solidFill>
                        <a:effectLst/>
                        <a:latin typeface="+mn-lt"/>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b" latinLnBrk="0" hangingPunct="1"/>
                      <a:r>
                        <a:rPr lang="en-US" sz="1100" u="none" strike="noStrike" kern="1200" dirty="0" smtClean="0">
                          <a:solidFill>
                            <a:schemeClr val="tx1"/>
                          </a:solidFill>
                          <a:effectLst/>
                          <a:latin typeface="+mn-lt"/>
                          <a:ea typeface="+mn-ea"/>
                          <a:cs typeface="+mn-cs"/>
                        </a:rPr>
                        <a:t>Consists </a:t>
                      </a:r>
                      <a:r>
                        <a:rPr lang="en-US" sz="1100" u="none" strike="noStrike" kern="1200" dirty="0">
                          <a:solidFill>
                            <a:schemeClr val="tx1"/>
                          </a:solidFill>
                          <a:effectLst/>
                          <a:latin typeface="+mn-lt"/>
                          <a:ea typeface="+mn-ea"/>
                          <a:cs typeface="+mn-cs"/>
                        </a:rPr>
                        <a:t>of system administrators, DBAs, operational engineers, network and storage engineers, and others </a:t>
                      </a:r>
                      <a:r>
                        <a:rPr lang="en-US" sz="1100" u="none" strike="noStrike" kern="1200" dirty="0" smtClean="0">
                          <a:solidFill>
                            <a:schemeClr val="tx1"/>
                          </a:solidFill>
                          <a:effectLst/>
                          <a:latin typeface="+mn-lt"/>
                          <a:ea typeface="+mn-ea"/>
                          <a:cs typeface="+mn-cs"/>
                        </a:rPr>
                        <a:t>responsible </a:t>
                      </a:r>
                      <a:r>
                        <a:rPr lang="en-US" sz="1100" u="none" strike="noStrike" kern="1200" dirty="0">
                          <a:solidFill>
                            <a:schemeClr val="tx1"/>
                          </a:solidFill>
                          <a:effectLst/>
                          <a:latin typeface="+mn-lt"/>
                          <a:ea typeface="+mn-ea"/>
                          <a:cs typeface="+mn-cs"/>
                        </a:rPr>
                        <a:t>for deploying the </a:t>
                      </a:r>
                      <a:r>
                        <a:rPr lang="en-US" sz="1100" u="none" strike="noStrike" kern="1200" dirty="0" smtClean="0">
                          <a:solidFill>
                            <a:schemeClr val="tx1"/>
                          </a:solidFill>
                          <a:effectLst/>
                          <a:latin typeface="+mn-lt"/>
                          <a:ea typeface="+mn-ea"/>
                          <a:cs typeface="+mn-cs"/>
                        </a:rPr>
                        <a:t>solution. </a:t>
                      </a:r>
                    </a:p>
                    <a:p>
                      <a:pPr marL="60325" indent="0" algn="l" defTabSz="914400" rtl="0" eaLnBrk="1" fontAlgn="b" latinLnBrk="0" hangingPunct="1"/>
                      <a:r>
                        <a:rPr lang="en-US" sz="1100" u="none" strike="noStrike" kern="1200" dirty="0" smtClean="0">
                          <a:solidFill>
                            <a:schemeClr val="tx1"/>
                          </a:solidFill>
                          <a:effectLst/>
                          <a:latin typeface="+mn-lt"/>
                          <a:ea typeface="+mn-ea"/>
                          <a:cs typeface="+mn-cs"/>
                        </a:rPr>
                        <a:t>Creating </a:t>
                      </a:r>
                      <a:r>
                        <a:rPr lang="en-US" sz="1100" u="none" strike="noStrike" kern="1200" dirty="0">
                          <a:solidFill>
                            <a:schemeClr val="tx1"/>
                          </a:solidFill>
                          <a:effectLst/>
                          <a:latin typeface="+mn-lt"/>
                          <a:ea typeface="+mn-ea"/>
                          <a:cs typeface="+mn-cs"/>
                        </a:rPr>
                        <a:t>the deployment pipeline by Building and </a:t>
                      </a:r>
                      <a:r>
                        <a:rPr lang="en-US" sz="1100" u="none" strike="noStrike" kern="1200" dirty="0" smtClean="0">
                          <a:solidFill>
                            <a:schemeClr val="tx1"/>
                          </a:solidFill>
                          <a:effectLst/>
                          <a:latin typeface="+mn-lt"/>
                          <a:ea typeface="+mn-ea"/>
                          <a:cs typeface="+mn-cs"/>
                        </a:rPr>
                        <a:t>maintaining staging </a:t>
                      </a:r>
                      <a:r>
                        <a:rPr lang="en-US" sz="1100" u="none" strike="noStrike" kern="1200" dirty="0">
                          <a:solidFill>
                            <a:schemeClr val="tx1"/>
                          </a:solidFill>
                          <a:effectLst/>
                          <a:latin typeface="+mn-lt"/>
                          <a:ea typeface="+mn-ea"/>
                          <a:cs typeface="+mn-cs"/>
                        </a:rPr>
                        <a:t>environment, </a:t>
                      </a:r>
                      <a:r>
                        <a:rPr lang="en-US" sz="1100" u="none" strike="noStrike" kern="1200" dirty="0" smtClean="0">
                          <a:solidFill>
                            <a:schemeClr val="tx1"/>
                          </a:solidFill>
                          <a:effectLst/>
                          <a:latin typeface="+mn-lt"/>
                          <a:ea typeface="+mn-ea"/>
                          <a:cs typeface="+mn-cs"/>
                        </a:rPr>
                        <a:t>test environments, deployment </a:t>
                      </a:r>
                      <a:r>
                        <a:rPr lang="en-US" sz="1100" u="none" strike="noStrike" kern="1200" dirty="0">
                          <a:solidFill>
                            <a:schemeClr val="tx1"/>
                          </a:solidFill>
                          <a:effectLst/>
                          <a:latin typeface="+mn-lt"/>
                          <a:ea typeface="+mn-ea"/>
                          <a:cs typeface="+mn-cs"/>
                        </a:rPr>
                        <a:t>to </a:t>
                      </a:r>
                      <a:r>
                        <a:rPr lang="en-US" sz="1100" u="none" strike="noStrike" kern="1200" dirty="0" smtClean="0">
                          <a:solidFill>
                            <a:schemeClr val="tx1"/>
                          </a:solidFill>
                          <a:effectLst/>
                          <a:latin typeface="+mn-lt"/>
                          <a:ea typeface="+mn-ea"/>
                          <a:cs typeface="+mn-cs"/>
                        </a:rPr>
                        <a:t>staging and production, version </a:t>
                      </a:r>
                      <a:r>
                        <a:rPr lang="en-US" sz="1100" u="none" strike="noStrike" kern="1200" dirty="0">
                          <a:solidFill>
                            <a:schemeClr val="tx1"/>
                          </a:solidFill>
                          <a:effectLst/>
                          <a:latin typeface="+mn-lt"/>
                          <a:ea typeface="+mn-ea"/>
                          <a:cs typeface="+mn-cs"/>
                        </a:rPr>
                        <a:t>control, </a:t>
                      </a:r>
                      <a:r>
                        <a:rPr lang="en-US" sz="1100" u="none" strike="noStrike" kern="1200" dirty="0" smtClean="0">
                          <a:solidFill>
                            <a:schemeClr val="tx1"/>
                          </a:solidFill>
                          <a:effectLst/>
                          <a:latin typeface="+mn-lt"/>
                          <a:ea typeface="+mn-ea"/>
                          <a:cs typeface="+mn-cs"/>
                        </a:rPr>
                        <a:t>creating automatic </a:t>
                      </a:r>
                      <a:r>
                        <a:rPr lang="en-US" sz="1100" u="none" strike="noStrike" kern="1200" dirty="0">
                          <a:solidFill>
                            <a:schemeClr val="tx1"/>
                          </a:solidFill>
                          <a:effectLst/>
                          <a:latin typeface="+mn-lt"/>
                          <a:ea typeface="+mn-ea"/>
                          <a:cs typeface="+mn-cs"/>
                        </a:rPr>
                        <a:t>build environment and </a:t>
                      </a:r>
                      <a:r>
                        <a:rPr lang="en-US" sz="1100" u="none" strike="noStrike" kern="1200" dirty="0" smtClean="0">
                          <a:solidFill>
                            <a:schemeClr val="tx1"/>
                          </a:solidFill>
                          <a:effectLst/>
                          <a:latin typeface="+mn-lt"/>
                          <a:ea typeface="+mn-ea"/>
                          <a:cs typeface="+mn-cs"/>
                        </a:rPr>
                        <a:t>automating </a:t>
                      </a:r>
                      <a:r>
                        <a:rPr lang="en-US" sz="1100" u="none" strike="noStrike" kern="1200" dirty="0">
                          <a:solidFill>
                            <a:schemeClr val="tx1"/>
                          </a:solidFill>
                          <a:effectLst/>
                          <a:latin typeface="+mn-lt"/>
                          <a:ea typeface="+mn-ea"/>
                          <a:cs typeface="+mn-cs"/>
                        </a:rPr>
                        <a:t>the actual deployment process.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67038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Roles and Responsibilities – Portfolio Level</a:t>
            </a:r>
            <a:endParaRPr lang="en-US" dirty="0"/>
          </a:p>
        </p:txBody>
      </p:sp>
      <p:sp>
        <p:nvSpPr>
          <p:cNvPr id="8" name="Slide Number Placeholder 7"/>
          <p:cNvSpPr>
            <a:spLocks noGrp="1"/>
          </p:cNvSpPr>
          <p:nvPr>
            <p:ph type="sldNum" sz="quarter" idx="11"/>
          </p:nvPr>
        </p:nvSpPr>
        <p:spPr/>
        <p:txBody>
          <a:bodyPr/>
          <a:lstStyle/>
          <a:p>
            <a:pPr algn="r"/>
            <a:fld id="{F18F5FCC-583C-47C6-9953-2F6AD74D46AE}" type="slidenum">
              <a:rPr lang="en-US" smtClean="0"/>
              <a:pPr algn="r"/>
              <a:t>4</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109084873"/>
              </p:ext>
            </p:extLst>
          </p:nvPr>
        </p:nvGraphicFramePr>
        <p:xfrm>
          <a:off x="533400" y="1295400"/>
          <a:ext cx="8305800" cy="2616688"/>
        </p:xfrm>
        <a:graphic>
          <a:graphicData uri="http://schemas.openxmlformats.org/drawingml/2006/table">
            <a:tbl>
              <a:tblPr firstRow="1">
                <a:tableStyleId>{69012ECD-51FC-41F1-AA8D-1B2483CD663E}</a:tableStyleId>
              </a:tblPr>
              <a:tblGrid>
                <a:gridCol w="1808145"/>
                <a:gridCol w="1808145"/>
                <a:gridCol w="4689510"/>
              </a:tblGrid>
              <a:tr h="306387">
                <a:tc>
                  <a:txBody>
                    <a:bodyPr/>
                    <a:lstStyle/>
                    <a:p>
                      <a:pPr algn="ctr" fontAlgn="b"/>
                      <a:r>
                        <a:rPr lang="en-US" sz="1200" b="1" u="none" strike="noStrike" kern="1200" dirty="0" smtClean="0">
                          <a:solidFill>
                            <a:schemeClr val="bg1"/>
                          </a:solidFill>
                          <a:effectLst/>
                          <a:latin typeface="+mn-lt"/>
                          <a:ea typeface="+mn-ea"/>
                          <a:cs typeface="+mn-cs"/>
                        </a:rPr>
                        <a:t>Current Role</a:t>
                      </a:r>
                      <a:endParaRPr lang="en-US" sz="1200" b="1" u="none" strike="noStrike" kern="1200" dirty="0">
                        <a:solidFill>
                          <a:schemeClr val="bg1"/>
                        </a:solidFill>
                        <a:effectLst/>
                        <a:latin typeface="+mn-lt"/>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9000"/>
                    </a:solidFill>
                  </a:tcPr>
                </a:tc>
                <a:tc>
                  <a:txBody>
                    <a:bodyPr/>
                    <a:lstStyle/>
                    <a:p>
                      <a:pPr algn="ctr" fontAlgn="b"/>
                      <a:r>
                        <a:rPr lang="en-US" sz="1200" u="none" strike="noStrike" dirty="0" smtClean="0">
                          <a:effectLst/>
                        </a:rPr>
                        <a:t>Hybrid CoE Role</a:t>
                      </a:r>
                      <a:endParaRPr lang="en-US" sz="12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9000"/>
                    </a:solidFill>
                  </a:tcPr>
                </a:tc>
                <a:tc>
                  <a:txBody>
                    <a:bodyPr/>
                    <a:lstStyle/>
                    <a:p>
                      <a:pPr algn="ctr" fontAlgn="b"/>
                      <a:r>
                        <a:rPr lang="en-US" sz="1200" u="none" strike="noStrike" dirty="0" smtClean="0">
                          <a:effectLst/>
                        </a:rPr>
                        <a:t>Hybrid CoE Role Description</a:t>
                      </a:r>
                      <a:endParaRPr lang="en-US" sz="12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9000"/>
                    </a:solidFill>
                  </a:tcPr>
                </a:tc>
              </a:tr>
              <a:tr h="76041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u="none" strike="noStrike" kern="1200" dirty="0" smtClean="0">
                          <a:solidFill>
                            <a:schemeClr val="tx1"/>
                          </a:solidFill>
                          <a:effectLst/>
                          <a:latin typeface="+mn-lt"/>
                          <a:ea typeface="+mn-ea"/>
                          <a:cs typeface="+mn-cs"/>
                        </a:rPr>
                        <a:t>Portfolio Lead/ Delivery Director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US" sz="1100" u="none" strike="noStrike" kern="1200" dirty="0">
                          <a:solidFill>
                            <a:schemeClr val="tx1"/>
                          </a:solidFill>
                          <a:effectLst/>
                          <a:latin typeface="+mn-lt"/>
                          <a:ea typeface="+mn-ea"/>
                          <a:cs typeface="+mn-cs"/>
                        </a:rPr>
                        <a:t>Portfolio Lead</a:t>
                      </a:r>
                      <a:r>
                        <a:rPr lang="en-US" sz="1100" u="none" strike="noStrike" kern="1200" dirty="0" smtClean="0">
                          <a:solidFill>
                            <a:schemeClr val="tx1"/>
                          </a:solidFill>
                          <a:effectLst/>
                          <a:latin typeface="+mn-lt"/>
                          <a:ea typeface="+mn-ea"/>
                          <a:cs typeface="+mn-cs"/>
                        </a:rPr>
                        <a:t>/ Delivery </a:t>
                      </a:r>
                      <a:r>
                        <a:rPr lang="en-US" sz="1100" u="none" strike="noStrike" kern="1200" dirty="0">
                          <a:solidFill>
                            <a:schemeClr val="tx1"/>
                          </a:solidFill>
                          <a:effectLst/>
                          <a:latin typeface="+mn-lt"/>
                          <a:ea typeface="+mn-ea"/>
                          <a:cs typeface="+mn-cs"/>
                        </a:rPr>
                        <a:t>Director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marR="0" indent="0" algn="l" defTabSz="914400" rtl="0" eaLnBrk="1" fontAlgn="b" latinLnBrk="0" hangingPunct="1">
                        <a:lnSpc>
                          <a:spcPct val="100000"/>
                        </a:lnSpc>
                        <a:spcBef>
                          <a:spcPts val="0"/>
                        </a:spcBef>
                        <a:spcAft>
                          <a:spcPts val="0"/>
                        </a:spcAft>
                        <a:buClrTx/>
                        <a:buSzTx/>
                        <a:buFontTx/>
                        <a:buNone/>
                        <a:tabLst/>
                        <a:defRPr/>
                      </a:pPr>
                      <a:r>
                        <a:rPr lang="en-US" sz="1100" u="none" strike="noStrike" kern="1200" dirty="0" smtClean="0">
                          <a:solidFill>
                            <a:schemeClr val="tx1"/>
                          </a:solidFill>
                          <a:effectLst/>
                          <a:latin typeface="+mn-lt"/>
                          <a:ea typeface="+mn-ea"/>
                          <a:cs typeface="+mn-cs"/>
                        </a:rPr>
                        <a:t>Portfolio Lead/ Delivery Director</a:t>
                      </a:r>
                      <a:r>
                        <a:rPr lang="en-US" sz="1100" u="none" strike="noStrike" kern="1200" baseline="0" dirty="0" smtClean="0">
                          <a:solidFill>
                            <a:schemeClr val="tx1"/>
                          </a:solidFill>
                          <a:effectLst/>
                          <a:latin typeface="+mn-lt"/>
                          <a:ea typeface="+mn-ea"/>
                          <a:cs typeface="+mn-cs"/>
                        </a:rPr>
                        <a:t> is the overall Hybrid CoE Leader who manages the Portfolio level Delivery. They</a:t>
                      </a:r>
                      <a:r>
                        <a:rPr lang="en-US" sz="1100" u="none" strike="noStrike" kern="1200" dirty="0" smtClean="0">
                          <a:solidFill>
                            <a:schemeClr val="tx1"/>
                          </a:solidFill>
                          <a:effectLst/>
                          <a:latin typeface="+mn-lt"/>
                          <a:ea typeface="+mn-ea"/>
                          <a:cs typeface="+mn-cs"/>
                        </a:rPr>
                        <a:t> </a:t>
                      </a:r>
                      <a:r>
                        <a:rPr lang="en-US" sz="1100" u="none" strike="noStrike" kern="1200" dirty="0">
                          <a:solidFill>
                            <a:schemeClr val="tx1"/>
                          </a:solidFill>
                          <a:effectLst/>
                          <a:latin typeface="+mn-lt"/>
                          <a:ea typeface="+mn-ea"/>
                          <a:cs typeface="+mn-cs"/>
                        </a:rPr>
                        <a:t>will </a:t>
                      </a:r>
                      <a:r>
                        <a:rPr lang="en-US" sz="1100" u="none" strike="noStrike" kern="1200" dirty="0" smtClean="0">
                          <a:solidFill>
                            <a:schemeClr val="tx1"/>
                          </a:solidFill>
                          <a:effectLst/>
                          <a:latin typeface="+mn-lt"/>
                          <a:ea typeface="+mn-ea"/>
                          <a:cs typeface="+mn-cs"/>
                        </a:rPr>
                        <a:t>have</a:t>
                      </a:r>
                      <a:r>
                        <a:rPr lang="en-US" sz="1100" u="none" strike="noStrike" kern="1200" baseline="0" dirty="0" smtClean="0">
                          <a:solidFill>
                            <a:schemeClr val="tx1"/>
                          </a:solidFill>
                          <a:effectLst/>
                          <a:latin typeface="+mn-lt"/>
                          <a:ea typeface="+mn-ea"/>
                          <a:cs typeface="+mn-cs"/>
                        </a:rPr>
                        <a:t> </a:t>
                      </a:r>
                      <a:r>
                        <a:rPr lang="en-US" sz="1100" u="none" strike="noStrike" kern="1200" dirty="0" smtClean="0">
                          <a:solidFill>
                            <a:schemeClr val="tx1"/>
                          </a:solidFill>
                          <a:effectLst/>
                          <a:latin typeface="+mn-lt"/>
                          <a:ea typeface="+mn-ea"/>
                          <a:cs typeface="+mn-cs"/>
                        </a:rPr>
                        <a:t>Delivery </a:t>
                      </a:r>
                      <a:r>
                        <a:rPr lang="en-US" sz="1100" u="none" strike="noStrike" kern="1200" dirty="0">
                          <a:solidFill>
                            <a:schemeClr val="tx1"/>
                          </a:solidFill>
                          <a:effectLst/>
                          <a:latin typeface="+mn-lt"/>
                          <a:ea typeface="+mn-ea"/>
                          <a:cs typeface="+mn-cs"/>
                        </a:rPr>
                        <a:t>M</a:t>
                      </a:r>
                      <a:r>
                        <a:rPr lang="en-US" sz="1100" u="none" strike="noStrike" kern="1200" dirty="0" smtClean="0">
                          <a:solidFill>
                            <a:schemeClr val="tx1"/>
                          </a:solidFill>
                          <a:effectLst/>
                          <a:latin typeface="+mn-lt"/>
                          <a:ea typeface="+mn-ea"/>
                          <a:cs typeface="+mn-cs"/>
                        </a:rPr>
                        <a:t>anagers/ Delivery </a:t>
                      </a:r>
                      <a:r>
                        <a:rPr lang="en-US" sz="1100" u="none" strike="noStrike" kern="1200" dirty="0">
                          <a:solidFill>
                            <a:schemeClr val="tx1"/>
                          </a:solidFill>
                          <a:effectLst/>
                          <a:latin typeface="+mn-lt"/>
                          <a:ea typeface="+mn-ea"/>
                          <a:cs typeface="+mn-cs"/>
                        </a:rPr>
                        <a:t>L</a:t>
                      </a:r>
                      <a:r>
                        <a:rPr lang="en-US" sz="1100" u="none" strike="noStrike" kern="1200" dirty="0" smtClean="0">
                          <a:solidFill>
                            <a:schemeClr val="tx1"/>
                          </a:solidFill>
                          <a:effectLst/>
                          <a:latin typeface="+mn-lt"/>
                          <a:ea typeface="+mn-ea"/>
                          <a:cs typeface="+mn-cs"/>
                        </a:rPr>
                        <a:t>eads reporting to them to </a:t>
                      </a:r>
                      <a:r>
                        <a:rPr lang="en-US" sz="1100" u="none" strike="noStrike" kern="1200" dirty="0">
                          <a:solidFill>
                            <a:schemeClr val="tx1"/>
                          </a:solidFill>
                          <a:effectLst/>
                          <a:latin typeface="+mn-lt"/>
                          <a:ea typeface="+mn-ea"/>
                          <a:cs typeface="+mn-cs"/>
                        </a:rPr>
                        <a:t>manage </a:t>
                      </a:r>
                      <a:r>
                        <a:rPr lang="en-US" sz="1100" u="none" strike="noStrike" kern="1200" dirty="0" smtClean="0">
                          <a:solidFill>
                            <a:schemeClr val="tx1"/>
                          </a:solidFill>
                          <a:effectLst/>
                          <a:latin typeface="+mn-lt"/>
                          <a:ea typeface="+mn-ea"/>
                          <a:cs typeface="+mn-cs"/>
                        </a:rPr>
                        <a:t>the</a:t>
                      </a:r>
                      <a:r>
                        <a:rPr lang="en-US" sz="1100" u="none" strike="noStrike" kern="1200" baseline="0" dirty="0" smtClean="0">
                          <a:solidFill>
                            <a:schemeClr val="tx1"/>
                          </a:solidFill>
                          <a:effectLst/>
                          <a:latin typeface="+mn-lt"/>
                          <a:ea typeface="+mn-ea"/>
                          <a:cs typeface="+mn-cs"/>
                        </a:rPr>
                        <a:t> entire portfolio.</a:t>
                      </a:r>
                      <a:endParaRPr lang="en-US" sz="1100" u="none" strike="noStrike" kern="1200" dirty="0">
                        <a:solidFill>
                          <a:schemeClr val="tx1"/>
                        </a:solidFill>
                        <a:effectLst/>
                        <a:latin typeface="+mn-lt"/>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8200">
                <a:tc>
                  <a:txBody>
                    <a:bodyPr/>
                    <a:lstStyle/>
                    <a:p>
                      <a:pPr marL="0" algn="ctr" defTabSz="914400" rtl="0" eaLnBrk="1" fontAlgn="b" latinLnBrk="0" hangingPunct="1"/>
                      <a:r>
                        <a:rPr lang="en-US" sz="1100" u="none" strike="noStrike" kern="1200" dirty="0" smtClean="0">
                          <a:solidFill>
                            <a:schemeClr val="tx1"/>
                          </a:solidFill>
                          <a:effectLst/>
                          <a:latin typeface="+mn-lt"/>
                          <a:ea typeface="+mn-ea"/>
                          <a:cs typeface="+mn-cs"/>
                        </a:rPr>
                        <a:t>Enterprise Architect</a:t>
                      </a:r>
                      <a:endParaRPr lang="en-US" sz="1100" u="none" strike="noStrike" kern="1200" dirty="0">
                        <a:solidFill>
                          <a:schemeClr val="tx1"/>
                        </a:solidFill>
                        <a:effectLst/>
                        <a:latin typeface="+mn-lt"/>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US" sz="1100" u="none" strike="noStrike" kern="1200" dirty="0">
                          <a:solidFill>
                            <a:schemeClr val="tx1"/>
                          </a:solidFill>
                          <a:effectLst/>
                          <a:latin typeface="+mn-lt"/>
                          <a:ea typeface="+mn-ea"/>
                          <a:cs typeface="+mn-cs"/>
                        </a:rPr>
                        <a:t>Enterprise Architect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b" latinLnBrk="0" hangingPunct="1"/>
                      <a:r>
                        <a:rPr lang="en-US" sz="1100" u="none" strike="noStrike" kern="1200" dirty="0">
                          <a:solidFill>
                            <a:schemeClr val="tx1"/>
                          </a:solidFill>
                          <a:effectLst/>
                          <a:latin typeface="+mn-lt"/>
                          <a:ea typeface="+mn-ea"/>
                          <a:cs typeface="+mn-cs"/>
                        </a:rPr>
                        <a:t>Enterprise </a:t>
                      </a:r>
                      <a:r>
                        <a:rPr lang="en-US" sz="1100" u="none" strike="noStrike" kern="1200" dirty="0" smtClean="0">
                          <a:solidFill>
                            <a:schemeClr val="tx1"/>
                          </a:solidFill>
                          <a:effectLst/>
                          <a:latin typeface="+mn-lt"/>
                          <a:ea typeface="+mn-ea"/>
                          <a:cs typeface="+mn-cs"/>
                        </a:rPr>
                        <a:t>Architects </a:t>
                      </a:r>
                      <a:r>
                        <a:rPr lang="en-US" sz="1100" u="none" strike="noStrike" kern="1200" dirty="0">
                          <a:solidFill>
                            <a:schemeClr val="tx1"/>
                          </a:solidFill>
                          <a:effectLst/>
                          <a:latin typeface="+mn-lt"/>
                          <a:ea typeface="+mn-ea"/>
                          <a:cs typeface="+mn-cs"/>
                        </a:rPr>
                        <a:t>are responsible for the optimization of manual and automated processes into an integrated </a:t>
                      </a:r>
                      <a:r>
                        <a:rPr lang="en-US" sz="1100" u="none" strike="noStrike" kern="1200" dirty="0" smtClean="0">
                          <a:solidFill>
                            <a:schemeClr val="tx1"/>
                          </a:solidFill>
                          <a:effectLst/>
                          <a:latin typeface="+mn-lt"/>
                          <a:ea typeface="+mn-ea"/>
                          <a:cs typeface="+mn-cs"/>
                        </a:rPr>
                        <a:t>environment.</a:t>
                      </a:r>
                      <a:r>
                        <a:rPr lang="en-US" sz="1100" u="none" strike="noStrike" kern="1200" baseline="0" dirty="0" smtClean="0">
                          <a:solidFill>
                            <a:schemeClr val="tx1"/>
                          </a:solidFill>
                          <a:effectLst/>
                          <a:latin typeface="+mn-lt"/>
                          <a:ea typeface="+mn-ea"/>
                          <a:cs typeface="+mn-cs"/>
                        </a:rPr>
                        <a:t> </a:t>
                      </a:r>
                      <a:r>
                        <a:rPr lang="en-US" sz="1100" u="none" strike="noStrike" kern="1200" dirty="0" smtClean="0">
                          <a:solidFill>
                            <a:schemeClr val="tx1"/>
                          </a:solidFill>
                          <a:effectLst/>
                          <a:latin typeface="+mn-lt"/>
                          <a:ea typeface="+mn-ea"/>
                          <a:cs typeface="+mn-cs"/>
                        </a:rPr>
                        <a:t>They </a:t>
                      </a:r>
                      <a:r>
                        <a:rPr lang="en-US" sz="1100" u="none" strike="noStrike" kern="1200" dirty="0">
                          <a:solidFill>
                            <a:schemeClr val="tx1"/>
                          </a:solidFill>
                          <a:effectLst/>
                          <a:latin typeface="+mn-lt"/>
                          <a:ea typeface="+mn-ea"/>
                          <a:cs typeface="+mn-cs"/>
                        </a:rPr>
                        <a:t>act as lead architects </a:t>
                      </a:r>
                      <a:r>
                        <a:rPr lang="en-US" sz="1100" u="none" strike="noStrike" kern="1200" dirty="0" smtClean="0">
                          <a:solidFill>
                            <a:schemeClr val="tx1"/>
                          </a:solidFill>
                          <a:effectLst/>
                          <a:latin typeface="+mn-lt"/>
                          <a:ea typeface="+mn-ea"/>
                          <a:cs typeface="+mn-cs"/>
                        </a:rPr>
                        <a:t>directing,</a:t>
                      </a:r>
                      <a:r>
                        <a:rPr lang="en-US" sz="1100" u="none" strike="noStrike" kern="1200" baseline="0" dirty="0" smtClean="0">
                          <a:solidFill>
                            <a:schemeClr val="tx1"/>
                          </a:solidFill>
                          <a:effectLst/>
                          <a:latin typeface="+mn-lt"/>
                          <a:ea typeface="+mn-ea"/>
                          <a:cs typeface="+mn-cs"/>
                        </a:rPr>
                        <a:t> i</a:t>
                      </a:r>
                      <a:r>
                        <a:rPr lang="en-US" sz="1100" u="none" strike="noStrike" kern="1200" dirty="0" smtClean="0">
                          <a:solidFill>
                            <a:schemeClr val="tx1"/>
                          </a:solidFill>
                          <a:effectLst/>
                          <a:latin typeface="+mn-lt"/>
                          <a:ea typeface="+mn-ea"/>
                          <a:cs typeface="+mn-cs"/>
                        </a:rPr>
                        <a:t>ntegrating </a:t>
                      </a:r>
                      <a:r>
                        <a:rPr lang="en-US" sz="1100" u="none" strike="noStrike" kern="1200" dirty="0">
                          <a:solidFill>
                            <a:schemeClr val="tx1"/>
                          </a:solidFill>
                          <a:effectLst/>
                          <a:latin typeface="+mn-lt"/>
                          <a:ea typeface="+mn-ea"/>
                          <a:cs typeface="+mn-cs"/>
                        </a:rPr>
                        <a:t>and facilitating the work of specialized architects while working on the target</a:t>
                      </a:r>
                      <a:r>
                        <a:rPr lang="en-US" sz="1100" u="none" strike="noStrike" kern="1200" dirty="0" smtClean="0">
                          <a:solidFill>
                            <a:schemeClr val="tx1"/>
                          </a:solidFill>
                          <a:effectLst/>
                          <a:latin typeface="+mn-lt"/>
                          <a:ea typeface="+mn-ea"/>
                          <a:cs typeface="+mn-cs"/>
                        </a:rPr>
                        <a:t>/ transition </a:t>
                      </a:r>
                      <a:r>
                        <a:rPr lang="en-US" sz="1100" u="none" strike="noStrike" kern="1200" dirty="0">
                          <a:solidFill>
                            <a:schemeClr val="tx1"/>
                          </a:solidFill>
                          <a:effectLst/>
                          <a:latin typeface="+mn-lt"/>
                          <a:ea typeface="+mn-ea"/>
                          <a:cs typeface="+mn-cs"/>
                        </a:rPr>
                        <a:t>architecture</a:t>
                      </a:r>
                      <a:r>
                        <a:rPr lang="en-US" sz="1100" u="none" strike="noStrike" kern="1200" dirty="0" smtClean="0">
                          <a:solidFill>
                            <a:schemeClr val="tx1"/>
                          </a:solidFill>
                          <a:effectLst/>
                          <a:latin typeface="+mn-lt"/>
                          <a:ea typeface="+mn-ea"/>
                          <a:cs typeface="+mn-cs"/>
                        </a:rPr>
                        <a:t>.</a:t>
                      </a:r>
                      <a:endParaRPr lang="en-US" sz="1100" u="none" strike="noStrike" kern="1200" dirty="0">
                        <a:solidFill>
                          <a:schemeClr val="tx1"/>
                        </a:solidFill>
                        <a:effectLst/>
                        <a:latin typeface="+mn-lt"/>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11688">
                <a:tc>
                  <a:txBody>
                    <a:bodyPr/>
                    <a:lstStyle/>
                    <a:p>
                      <a:pPr marL="0" algn="ctr" defTabSz="914400" rtl="0" eaLnBrk="1" fontAlgn="b" latinLnBrk="0" hangingPunct="1"/>
                      <a:r>
                        <a:rPr lang="en-US" sz="1100" u="none" strike="noStrike" kern="1200" dirty="0" smtClean="0">
                          <a:solidFill>
                            <a:schemeClr val="tx1"/>
                          </a:solidFill>
                          <a:effectLst/>
                          <a:latin typeface="+mn-lt"/>
                          <a:ea typeface="+mn-ea"/>
                          <a:cs typeface="+mn-cs"/>
                        </a:rPr>
                        <a:t>PMO, Project Sponsor, </a:t>
                      </a:r>
                    </a:p>
                    <a:p>
                      <a:pPr marL="0" algn="ctr" defTabSz="914400" rtl="0" eaLnBrk="1" fontAlgn="b" latinLnBrk="0" hangingPunct="1"/>
                      <a:r>
                        <a:rPr lang="en-US" sz="1100" u="none" strike="noStrike" kern="1200" dirty="0" smtClean="0">
                          <a:solidFill>
                            <a:schemeClr val="tx1"/>
                          </a:solidFill>
                          <a:effectLst/>
                          <a:latin typeface="+mn-lt"/>
                          <a:ea typeface="+mn-ea"/>
                          <a:cs typeface="+mn-cs"/>
                        </a:rPr>
                        <a:t>Sr. Management</a:t>
                      </a:r>
                      <a:endParaRPr lang="en-US" sz="1100" u="none" strike="noStrike" kern="1200" dirty="0">
                        <a:solidFill>
                          <a:schemeClr val="tx1"/>
                        </a:solidFill>
                        <a:effectLst/>
                        <a:latin typeface="+mn-lt"/>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US" sz="1100" u="none" strike="noStrike" kern="1200" dirty="0">
                          <a:solidFill>
                            <a:schemeClr val="tx1"/>
                          </a:solidFill>
                          <a:effectLst/>
                          <a:latin typeface="+mn-lt"/>
                          <a:ea typeface="+mn-ea"/>
                          <a:cs typeface="+mn-cs"/>
                        </a:rPr>
                        <a:t>Program Portfolio Management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l" defTabSz="914400" rtl="0" eaLnBrk="1" fontAlgn="b" latinLnBrk="0" hangingPunct="1"/>
                      <a:r>
                        <a:rPr lang="en-US" sz="1100" u="none" strike="noStrike" kern="1200" dirty="0">
                          <a:solidFill>
                            <a:schemeClr val="tx1"/>
                          </a:solidFill>
                          <a:effectLst/>
                          <a:latin typeface="+mn-lt"/>
                          <a:ea typeface="+mn-ea"/>
                          <a:cs typeface="+mn-cs"/>
                        </a:rPr>
                        <a:t>A group of individuals who are primarily responsible for strategy, investment funding, Program management and </a:t>
                      </a:r>
                      <a:r>
                        <a:rPr lang="en-US" sz="1100" u="none" strike="noStrike" kern="1200" dirty="0" smtClean="0">
                          <a:solidFill>
                            <a:schemeClr val="tx1"/>
                          </a:solidFill>
                          <a:effectLst/>
                          <a:latin typeface="+mn-lt"/>
                          <a:ea typeface="+mn-ea"/>
                          <a:cs typeface="+mn-cs"/>
                        </a:rPr>
                        <a:t>governance</a:t>
                      </a:r>
                      <a:r>
                        <a:rPr lang="en-US" sz="1100" u="none" strike="noStrike" kern="1200" baseline="0" dirty="0" smtClean="0">
                          <a:solidFill>
                            <a:schemeClr val="tx1"/>
                          </a:solidFill>
                          <a:effectLst/>
                          <a:latin typeface="+mn-lt"/>
                          <a:ea typeface="+mn-ea"/>
                          <a:cs typeface="+mn-cs"/>
                        </a:rPr>
                        <a:t> of the Portfolio.</a:t>
                      </a:r>
                      <a:endParaRPr lang="en-US" sz="1100" u="none" strike="noStrike" kern="1200" dirty="0">
                        <a:solidFill>
                          <a:schemeClr val="tx1"/>
                        </a:solidFill>
                        <a:effectLst/>
                        <a:latin typeface="+mn-lt"/>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0962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Potential Mapping </a:t>
            </a:r>
            <a:r>
              <a:rPr lang="en-US" dirty="0" smtClean="0"/>
              <a:t>for Cross Functional Roles</a:t>
            </a:r>
            <a:endParaRPr lang="en-US" dirty="0"/>
          </a:p>
        </p:txBody>
      </p:sp>
      <p:sp>
        <p:nvSpPr>
          <p:cNvPr id="8" name="Slide Number Placeholder 7"/>
          <p:cNvSpPr>
            <a:spLocks noGrp="1"/>
          </p:cNvSpPr>
          <p:nvPr>
            <p:ph type="sldNum" sz="quarter" idx="11"/>
          </p:nvPr>
        </p:nvSpPr>
        <p:spPr/>
        <p:txBody>
          <a:bodyPr/>
          <a:lstStyle/>
          <a:p>
            <a:pPr algn="r"/>
            <a:fld id="{F18F5FCC-583C-47C6-9953-2F6AD74D46AE}" type="slidenum">
              <a:rPr lang="en-US" smtClean="0"/>
              <a:pPr algn="r"/>
              <a:t>5</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830943789"/>
              </p:ext>
            </p:extLst>
          </p:nvPr>
        </p:nvGraphicFramePr>
        <p:xfrm>
          <a:off x="419100" y="1981200"/>
          <a:ext cx="8305800" cy="4036512"/>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xmlns="" val="20000"/>
                    </a:ext>
                  </a:extLst>
                </a:gridCol>
                <a:gridCol w="4648200"/>
                <a:gridCol w="2438400">
                  <a:extLst>
                    <a:ext uri="{9D8B030D-6E8A-4147-A177-3AD203B41FA5}">
                      <a16:colId xmlns:a16="http://schemas.microsoft.com/office/drawing/2014/main" xmlns="" val="20002"/>
                    </a:ext>
                  </a:extLst>
                </a:gridCol>
              </a:tblGrid>
              <a:tr h="322055">
                <a:tc>
                  <a:txBody>
                    <a:bodyPr/>
                    <a:lstStyle/>
                    <a:p>
                      <a:pPr algn="ctr" defTabSz="932472" fontAlgn="base">
                        <a:lnSpc>
                          <a:spcPct val="90000"/>
                        </a:lnSpc>
                        <a:spcBef>
                          <a:spcPct val="0"/>
                        </a:spcBef>
                        <a:spcAft>
                          <a:spcPct val="0"/>
                        </a:spcAft>
                      </a:pPr>
                      <a:r>
                        <a:rPr lang="en-US" sz="1100" b="1" kern="1200" dirty="0" smtClean="0">
                          <a:solidFill>
                            <a:schemeClr val="bg1"/>
                          </a:solidFill>
                          <a:latin typeface="+mj-lt"/>
                          <a:ea typeface="Segoe UI" pitchFamily="34" charset="0"/>
                          <a:cs typeface="Arial" panose="020B0604020202020204" pitchFamily="34" charset="0"/>
                        </a:rPr>
                        <a:t>Current Role</a:t>
                      </a:r>
                      <a:endParaRPr lang="en-US" sz="1100" b="1" kern="1200" dirty="0">
                        <a:solidFill>
                          <a:schemeClr val="bg1"/>
                        </a:solidFill>
                        <a:latin typeface="+mj-lt"/>
                        <a:ea typeface="Segoe UI" pitchFamily="34" charset="0"/>
                        <a:cs typeface="Arial" panose="020B0604020202020204" pitchFamily="34" charset="0"/>
                      </a:endParaRPr>
                    </a:p>
                  </a:txBody>
                  <a:tcPr marL="179300" marR="179300" marT="89655" marB="89655" anchor="ctr">
                    <a:lnL w="9525" cap="flat" cmpd="sng" algn="ctr">
                      <a:no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19000"/>
                    </a:solidFill>
                  </a:tcPr>
                </a:tc>
                <a:tc>
                  <a:txBody>
                    <a:bodyPr/>
                    <a:lstStyle/>
                    <a:p>
                      <a:pPr marL="0" marR="0" indent="0" algn="ctr" defTabSz="932472" rtl="0" eaLnBrk="1" fontAlgn="base" latinLnBrk="0" hangingPunct="1">
                        <a:lnSpc>
                          <a:spcPct val="90000"/>
                        </a:lnSpc>
                        <a:spcBef>
                          <a:spcPct val="0"/>
                        </a:spcBef>
                        <a:spcAft>
                          <a:spcPct val="0"/>
                        </a:spcAft>
                        <a:buClrTx/>
                        <a:buSzTx/>
                        <a:buFontTx/>
                        <a:buNone/>
                        <a:tabLst/>
                        <a:defRPr/>
                      </a:pPr>
                      <a:r>
                        <a:rPr lang="en-US" sz="1100" b="1" kern="1200" dirty="0" smtClean="0">
                          <a:solidFill>
                            <a:schemeClr val="bg1"/>
                          </a:solidFill>
                          <a:latin typeface="+mn-lt"/>
                          <a:ea typeface="Segoe UI" pitchFamily="34" charset="0"/>
                          <a:cs typeface="Arial" panose="020B0604020202020204" pitchFamily="34" charset="0"/>
                        </a:rPr>
                        <a:t>Current Responsibilities</a:t>
                      </a:r>
                    </a:p>
                    <a:p>
                      <a:pPr marL="0" algn="ctr" defTabSz="932472" rtl="0" eaLnBrk="1" fontAlgn="base" latinLnBrk="0" hangingPunct="1">
                        <a:lnSpc>
                          <a:spcPct val="90000"/>
                        </a:lnSpc>
                        <a:spcBef>
                          <a:spcPct val="0"/>
                        </a:spcBef>
                        <a:spcAft>
                          <a:spcPct val="0"/>
                        </a:spcAft>
                      </a:pPr>
                      <a:endParaRPr lang="en-US" sz="1100" b="1" kern="1200" dirty="0">
                        <a:solidFill>
                          <a:schemeClr val="bg1"/>
                        </a:solidFill>
                        <a:latin typeface="+mj-lt"/>
                        <a:ea typeface="Segoe UI" pitchFamily="34" charset="0"/>
                        <a:cs typeface="Arial" panose="020B0604020202020204" pitchFamily="34" charset="0"/>
                      </a:endParaRPr>
                    </a:p>
                  </a:txBody>
                  <a:tcPr marL="179300" marR="179300" marT="89655" marB="8965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19000"/>
                    </a:solidFill>
                  </a:tcPr>
                </a:tc>
                <a:tc>
                  <a:txBody>
                    <a:bodyPr/>
                    <a:lstStyle/>
                    <a:p>
                      <a:pPr marL="0" algn="ctr" defTabSz="932472" rtl="0" eaLnBrk="1" fontAlgn="base" latinLnBrk="0" hangingPunct="1">
                        <a:lnSpc>
                          <a:spcPct val="90000"/>
                        </a:lnSpc>
                        <a:spcBef>
                          <a:spcPct val="0"/>
                        </a:spcBef>
                        <a:spcAft>
                          <a:spcPct val="0"/>
                        </a:spcAft>
                      </a:pPr>
                      <a:r>
                        <a:rPr lang="en-US" sz="1100" b="1" kern="1200" dirty="0" smtClean="0">
                          <a:solidFill>
                            <a:schemeClr val="bg1"/>
                          </a:solidFill>
                          <a:latin typeface="+mj-lt"/>
                          <a:ea typeface="Segoe UI" pitchFamily="34" charset="0"/>
                          <a:cs typeface="Arial" panose="020B0604020202020204" pitchFamily="34" charset="0"/>
                        </a:rPr>
                        <a:t>Potential Mapping and</a:t>
                      </a:r>
                      <a:r>
                        <a:rPr lang="en-US" sz="1100" b="1" kern="1200" baseline="0" dirty="0" smtClean="0">
                          <a:solidFill>
                            <a:schemeClr val="bg1"/>
                          </a:solidFill>
                          <a:latin typeface="+mj-lt"/>
                          <a:ea typeface="Segoe UI" pitchFamily="34" charset="0"/>
                          <a:cs typeface="Arial" panose="020B0604020202020204" pitchFamily="34" charset="0"/>
                        </a:rPr>
                        <a:t> transition to Hybrid CoE Role</a:t>
                      </a:r>
                      <a:endParaRPr lang="en-US" sz="1100" b="1" kern="1200" dirty="0">
                        <a:solidFill>
                          <a:schemeClr val="bg1"/>
                        </a:solidFill>
                        <a:latin typeface="+mj-lt"/>
                        <a:ea typeface="Segoe UI" pitchFamily="34" charset="0"/>
                        <a:cs typeface="Arial" panose="020B0604020202020204" pitchFamily="34" charset="0"/>
                      </a:endParaRPr>
                    </a:p>
                  </a:txBody>
                  <a:tcPr marL="179300" marR="179300" marT="89655" marB="8965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19000"/>
                    </a:solidFill>
                  </a:tcPr>
                </a:tc>
                <a:extLst>
                  <a:ext uri="{0D108BD9-81ED-4DB2-BD59-A6C34878D82A}">
                    <a16:rowId xmlns:a16="http://schemas.microsoft.com/office/drawing/2014/main" xmlns="" val="10000"/>
                  </a:ext>
                </a:extLst>
              </a:tr>
              <a:tr h="377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Project Manager</a:t>
                      </a:r>
                    </a:p>
                  </a:txBody>
                  <a:tcPr marL="179300" marR="179300" marT="89655" marB="8965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171450" indent="-171450" algn="l">
                        <a:buFont typeface="Arial" panose="020B0604020202020204" pitchFamily="34" charset="0"/>
                        <a:buChar char="•"/>
                      </a:pPr>
                      <a:r>
                        <a:rPr lang="en-US" sz="1100" dirty="0" smtClean="0"/>
                        <a:t>Project Manager has the overall responsibility for the successful initiation, planning, design, execution, monitoring, controlling and closure of a project.</a:t>
                      </a:r>
                    </a:p>
                    <a:p>
                      <a:pPr marL="171450" indent="-171450" algn="l">
                        <a:buFont typeface="Arial" panose="020B0604020202020204" pitchFamily="34" charset="0"/>
                        <a:buChar char="•"/>
                      </a:pPr>
                      <a:r>
                        <a:rPr lang="en-US" sz="1100" dirty="0" smtClean="0"/>
                        <a:t>Managing the</a:t>
                      </a:r>
                      <a:r>
                        <a:rPr lang="en-US" sz="1100" baseline="0" dirty="0" smtClean="0"/>
                        <a:t> project within the triple constraints of scope, time and cost. </a:t>
                      </a:r>
                    </a:p>
                    <a:p>
                      <a:pPr marL="171450" indent="-171450" algn="l">
                        <a:buFont typeface="Arial" panose="020B0604020202020204" pitchFamily="34" charset="0"/>
                        <a:buChar char="•"/>
                      </a:pPr>
                      <a:r>
                        <a:rPr lang="en-US" sz="1100" dirty="0" smtClean="0"/>
                        <a:t>Resource planning</a:t>
                      </a:r>
                      <a:r>
                        <a:rPr lang="en-US" sz="1100" baseline="0" dirty="0" smtClean="0"/>
                        <a:t> and  management</a:t>
                      </a:r>
                      <a:endParaRPr lang="en-US" sz="1100" strike="dblStrike" baseline="0" dirty="0" smtClean="0"/>
                    </a:p>
                    <a:p>
                      <a:pPr marL="171450" indent="-171450" algn="l">
                        <a:buFont typeface="Arial" panose="020B0604020202020204" pitchFamily="34" charset="0"/>
                        <a:buChar char="•"/>
                      </a:pPr>
                      <a:r>
                        <a:rPr lang="en-US" sz="1100" baseline="0" dirty="0" smtClean="0"/>
                        <a:t>Risk Management, SLA management, Metrics tracking and Governance.</a:t>
                      </a:r>
                      <a:endParaRPr lang="en-US" sz="1100" dirty="0"/>
                    </a:p>
                  </a:txBody>
                  <a:tcPr marL="179300" marR="179300" marT="89655" marB="8965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171450" indent="-171450" algn="l">
                        <a:buFont typeface="Arial" panose="020B0604020202020204" pitchFamily="34" charset="0"/>
                        <a:buChar char="•"/>
                      </a:pPr>
                      <a:r>
                        <a:rPr lang="en-US" sz="1100" dirty="0" smtClean="0"/>
                        <a:t>RTE</a:t>
                      </a:r>
                    </a:p>
                    <a:p>
                      <a:pPr marL="171450" indent="-171450" algn="l">
                        <a:buFont typeface="Arial" panose="020B0604020202020204" pitchFamily="34" charset="0"/>
                        <a:buChar char="•"/>
                      </a:pPr>
                      <a:r>
                        <a:rPr lang="en-US" sz="1100" dirty="0" smtClean="0"/>
                        <a:t>SCRUM </a:t>
                      </a:r>
                      <a:r>
                        <a:rPr lang="en-US" sz="1100" baseline="0" dirty="0" smtClean="0"/>
                        <a:t>Master</a:t>
                      </a:r>
                    </a:p>
                    <a:p>
                      <a:pPr marL="171450" indent="-171450" algn="l">
                        <a:buFont typeface="Arial" panose="020B0604020202020204" pitchFamily="34" charset="0"/>
                        <a:buChar char="•"/>
                      </a:pPr>
                      <a:r>
                        <a:rPr lang="en-US" sz="1100" baseline="0" dirty="0" smtClean="0"/>
                        <a:t>Delivery Lead</a:t>
                      </a:r>
                      <a:endParaRPr lang="en-US" sz="1100" dirty="0" smtClean="0"/>
                    </a:p>
                    <a:p>
                      <a:pPr marL="171450" indent="-171450" algn="l">
                        <a:buFont typeface="Arial" panose="020B0604020202020204" pitchFamily="34" charset="0"/>
                        <a:buChar char="•"/>
                      </a:pPr>
                      <a:r>
                        <a:rPr lang="en-US" sz="1100" dirty="0" smtClean="0"/>
                        <a:t>Project Manager</a:t>
                      </a:r>
                      <a:r>
                        <a:rPr lang="en-US" sz="1100" baseline="0" dirty="0" smtClean="0"/>
                        <a:t> – Some Hybrid CoEs may still need a Project Manager based on the mode of project delivery</a:t>
                      </a:r>
                      <a:endParaRPr lang="en-US" sz="1100" dirty="0" smtClean="0"/>
                    </a:p>
                  </a:txBody>
                  <a:tcPr marL="179300" marR="179300" marT="89655" marB="8965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r>
              <a:tr h="377800">
                <a:tc>
                  <a:txBody>
                    <a:bodyPr/>
                    <a:lstStyle/>
                    <a:p>
                      <a:pPr algn="l"/>
                      <a:r>
                        <a:rPr lang="en-US" sz="1100" kern="1200" dirty="0" smtClean="0">
                          <a:solidFill>
                            <a:schemeClr val="dk1"/>
                          </a:solidFill>
                          <a:latin typeface="+mn-lt"/>
                          <a:ea typeface="+mn-ea"/>
                          <a:cs typeface="+mn-cs"/>
                        </a:rPr>
                        <a:t>Business</a:t>
                      </a:r>
                      <a:r>
                        <a:rPr lang="en-US" sz="1100" kern="1200" baseline="0" dirty="0" smtClean="0">
                          <a:solidFill>
                            <a:schemeClr val="dk1"/>
                          </a:solidFill>
                          <a:latin typeface="+mn-lt"/>
                          <a:ea typeface="+mn-ea"/>
                          <a:cs typeface="+mn-cs"/>
                        </a:rPr>
                        <a:t> Analyst (BA)</a:t>
                      </a:r>
                      <a:endParaRPr lang="en-US" sz="1100" kern="1200" dirty="0">
                        <a:solidFill>
                          <a:schemeClr val="dk1"/>
                        </a:solidFill>
                        <a:latin typeface="+mn-lt"/>
                        <a:ea typeface="+mn-ea"/>
                        <a:cs typeface="+mn-cs"/>
                      </a:endParaRPr>
                    </a:p>
                  </a:txBody>
                  <a:tcPr marL="179300" marR="179300" marT="89655" marB="8965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171450" indent="-171450" algn="l">
                        <a:buFont typeface="Arial" panose="020B0604020202020204" pitchFamily="34" charset="0"/>
                        <a:buChar char="•"/>
                      </a:pPr>
                      <a:r>
                        <a:rPr lang="en-US" sz="1100" kern="1200" baseline="0" dirty="0" smtClean="0">
                          <a:solidFill>
                            <a:schemeClr val="dk1"/>
                          </a:solidFill>
                          <a:latin typeface="+mn-lt"/>
                          <a:ea typeface="+mn-ea"/>
                          <a:cs typeface="+mn-cs"/>
                        </a:rPr>
                        <a:t>BA understands the business change needs and assesses the business impact</a:t>
                      </a:r>
                    </a:p>
                    <a:p>
                      <a:pPr marL="171450" indent="-171450" algn="l">
                        <a:buFont typeface="Arial" panose="020B0604020202020204" pitchFamily="34" charset="0"/>
                        <a:buChar char="•"/>
                      </a:pPr>
                      <a:r>
                        <a:rPr lang="en-US" sz="1100" kern="1200" baseline="0" dirty="0" smtClean="0">
                          <a:solidFill>
                            <a:schemeClr val="dk1"/>
                          </a:solidFill>
                          <a:latin typeface="+mn-lt"/>
                          <a:ea typeface="+mn-ea"/>
                          <a:cs typeface="+mn-cs"/>
                        </a:rPr>
                        <a:t>Performs Requirement Elicitation, Requirement Management and Communication to relevant stakeholders</a:t>
                      </a:r>
                    </a:p>
                    <a:p>
                      <a:pPr marL="171450" indent="-171450" algn="l">
                        <a:buFont typeface="Arial" panose="020B0604020202020204" pitchFamily="34" charset="0"/>
                        <a:buChar char="•"/>
                      </a:pPr>
                      <a:r>
                        <a:rPr lang="en-US" sz="1100" kern="1200" baseline="0" dirty="0" smtClean="0">
                          <a:solidFill>
                            <a:schemeClr val="dk1"/>
                          </a:solidFill>
                          <a:latin typeface="+mn-lt"/>
                          <a:ea typeface="+mn-ea"/>
                          <a:cs typeface="+mn-cs"/>
                        </a:rPr>
                        <a:t>Involves in UAT to certify that the software meets the specified requirements</a:t>
                      </a:r>
                    </a:p>
                  </a:txBody>
                  <a:tcPr marL="179300" marR="179300" marT="89655" marB="8965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171450" indent="-171450" algn="l">
                        <a:buFont typeface="Arial" panose="020B0604020202020204" pitchFamily="34" charset="0"/>
                        <a:buChar char="•"/>
                      </a:pPr>
                      <a:r>
                        <a:rPr lang="en-US" sz="1100" dirty="0" smtClean="0"/>
                        <a:t>Product</a:t>
                      </a:r>
                      <a:r>
                        <a:rPr lang="en-US" sz="1100" baseline="0" dirty="0" smtClean="0"/>
                        <a:t> Owner </a:t>
                      </a:r>
                    </a:p>
                    <a:p>
                      <a:pPr marL="171450" indent="-171450" algn="l">
                        <a:buFont typeface="Arial" panose="020B0604020202020204" pitchFamily="34" charset="0"/>
                        <a:buChar char="•"/>
                      </a:pPr>
                      <a:r>
                        <a:rPr lang="en-US" sz="1100" dirty="0" smtClean="0"/>
                        <a:t>SCRUM </a:t>
                      </a:r>
                      <a:r>
                        <a:rPr lang="en-US" sz="1100" baseline="0" dirty="0" smtClean="0"/>
                        <a:t>Master </a:t>
                      </a:r>
                    </a:p>
                    <a:p>
                      <a:pPr marL="171450" indent="-171450" algn="l">
                        <a:buFont typeface="Arial" panose="020B0604020202020204" pitchFamily="34" charset="0"/>
                        <a:buChar char="•"/>
                      </a:pPr>
                      <a:r>
                        <a:rPr lang="en-US" sz="1100" dirty="0" smtClean="0"/>
                        <a:t>Quality Engineer </a:t>
                      </a:r>
                      <a:endParaRPr lang="en-US" sz="1100" dirty="0"/>
                    </a:p>
                  </a:txBody>
                  <a:tcPr marL="179300" marR="179300" marT="89655" marB="8965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xmlns="" val="10002"/>
                  </a:ext>
                </a:extLst>
              </a:tr>
              <a:tr h="377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Quality</a:t>
                      </a:r>
                      <a:r>
                        <a:rPr lang="en-US" sz="1100" baseline="0" dirty="0" smtClean="0"/>
                        <a:t> Analyst (QA)</a:t>
                      </a:r>
                      <a:endParaRPr lang="en-US" sz="1100" dirty="0" smtClean="0"/>
                    </a:p>
                  </a:txBody>
                  <a:tcPr marL="179300" marR="179300" marT="89655" marB="8965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171450" indent="-171450" algn="l">
                        <a:buFont typeface="Arial" panose="020B0604020202020204" pitchFamily="34" charset="0"/>
                        <a:buChar char="•"/>
                      </a:pPr>
                      <a:r>
                        <a:rPr lang="en-US" sz="1100" dirty="0" smtClean="0">
                          <a:effectLst/>
                        </a:rPr>
                        <a:t>Understanding requirements, specifications and technical design.</a:t>
                      </a:r>
                      <a:r>
                        <a:rPr lang="en-US" sz="1100" baseline="0" dirty="0" smtClean="0">
                          <a:effectLst/>
                        </a:rPr>
                        <a:t> </a:t>
                      </a:r>
                      <a:r>
                        <a:rPr lang="en-US" sz="1100" dirty="0" smtClean="0">
                          <a:effectLst/>
                        </a:rPr>
                        <a:t>Creating test</a:t>
                      </a:r>
                      <a:r>
                        <a:rPr lang="en-US" sz="1100" baseline="0" dirty="0" smtClean="0">
                          <a:effectLst/>
                        </a:rPr>
                        <a:t> strategy, </a:t>
                      </a:r>
                      <a:r>
                        <a:rPr lang="en-US" sz="1100" dirty="0" smtClean="0">
                          <a:effectLst/>
                        </a:rPr>
                        <a:t>test plans and test cases</a:t>
                      </a:r>
                    </a:p>
                    <a:p>
                      <a:pPr marL="171450" indent="-171450" algn="l">
                        <a:buFont typeface="Arial" panose="020B0604020202020204" pitchFamily="34" charset="0"/>
                        <a:buChar char="•"/>
                      </a:pPr>
                      <a:r>
                        <a:rPr lang="en-US" sz="1100" dirty="0" smtClean="0">
                          <a:effectLst/>
                        </a:rPr>
                        <a:t>Estimating, prioritizing, planning and executing functional</a:t>
                      </a:r>
                      <a:r>
                        <a:rPr lang="en-US" sz="1100" baseline="0" dirty="0" smtClean="0">
                          <a:effectLst/>
                        </a:rPr>
                        <a:t> and NFR tests. Logging Defects and ensuring closure. </a:t>
                      </a:r>
                    </a:p>
                  </a:txBody>
                  <a:tcPr marL="179300" marR="179300" marT="89655" marB="8965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smtClean="0"/>
                        <a:t>(Quality) Engineer</a:t>
                      </a:r>
                    </a:p>
                    <a:p>
                      <a:pPr marL="171450" indent="-171450" algn="l">
                        <a:buFont typeface="Arial" panose="020B0604020202020204" pitchFamily="34" charset="0"/>
                        <a:buChar char="•"/>
                      </a:pPr>
                      <a:r>
                        <a:rPr lang="en-US" sz="1100" dirty="0" smtClean="0"/>
                        <a:t>Product</a:t>
                      </a:r>
                      <a:r>
                        <a:rPr lang="en-US" sz="1100" baseline="0" dirty="0" smtClean="0"/>
                        <a:t> Owner</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smtClean="0"/>
                        <a:t>SCRUM </a:t>
                      </a:r>
                      <a:r>
                        <a:rPr lang="en-US" sz="1100" baseline="0" dirty="0" smtClean="0"/>
                        <a:t>Master </a:t>
                      </a:r>
                    </a:p>
                    <a:p>
                      <a:pPr marL="171450" indent="-171450" algn="l">
                        <a:buFont typeface="Arial" panose="020B0604020202020204" pitchFamily="34" charset="0"/>
                        <a:buChar char="•"/>
                      </a:pPr>
                      <a:endParaRPr lang="en-US" sz="1100" baseline="0" dirty="0" smtClean="0"/>
                    </a:p>
                  </a:txBody>
                  <a:tcPr marL="179300" marR="179300" marT="89655" marB="8965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r>
            </a:tbl>
          </a:graphicData>
        </a:graphic>
      </p:graphicFrame>
      <p:sp>
        <p:nvSpPr>
          <p:cNvPr id="4" name="Rectangle 3"/>
          <p:cNvSpPr/>
          <p:nvPr/>
        </p:nvSpPr>
        <p:spPr>
          <a:xfrm>
            <a:off x="457200" y="1150203"/>
            <a:ext cx="8229600" cy="830997"/>
          </a:xfrm>
          <a:prstGeom prst="rect">
            <a:avLst/>
          </a:prstGeom>
        </p:spPr>
        <p:txBody>
          <a:bodyPr wrap="square">
            <a:spAutoFit/>
          </a:bodyPr>
          <a:lstStyle/>
          <a:p>
            <a:r>
              <a:rPr lang="en-US" sz="1600" dirty="0" smtClean="0"/>
              <a:t>The cross-functional roles like PM, BA and QA will be de-centralized and can </a:t>
            </a:r>
            <a:r>
              <a:rPr lang="en-US" sz="1600" dirty="0"/>
              <a:t>transition </a:t>
            </a:r>
            <a:r>
              <a:rPr lang="en-US" sz="1600" dirty="0" smtClean="0"/>
              <a:t>to new Hybrid CoE Roles based </a:t>
            </a:r>
            <a:r>
              <a:rPr lang="en-US" sz="1600" dirty="0"/>
              <a:t>on their skill set, </a:t>
            </a:r>
            <a:r>
              <a:rPr lang="en-US" sz="1600" dirty="0" smtClean="0"/>
              <a:t>relevant experience, interest </a:t>
            </a:r>
            <a:r>
              <a:rPr lang="en-US" sz="1600" dirty="0"/>
              <a:t>and requisite </a:t>
            </a:r>
            <a:r>
              <a:rPr lang="en-US" sz="1600" dirty="0" smtClean="0"/>
              <a:t>training.</a:t>
            </a:r>
            <a:endParaRPr lang="en-US" sz="1600" dirty="0"/>
          </a:p>
        </p:txBody>
      </p:sp>
    </p:spTree>
    <p:extLst>
      <p:ext uri="{BB962C8B-B14F-4D97-AF65-F5344CB8AC3E}">
        <p14:creationId xmlns:p14="http://schemas.microsoft.com/office/powerpoint/2010/main" val="1829394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PPT Template_Standard_FINAL_v1">
  <a:themeElements>
    <a:clrScheme name="Optum Sept 2016">
      <a:dk1>
        <a:srgbClr val="55565A"/>
      </a:dk1>
      <a:lt1>
        <a:srgbClr val="FFFFFF"/>
      </a:lt1>
      <a:dk2>
        <a:srgbClr val="E87722"/>
      </a:dk2>
      <a:lt2>
        <a:srgbClr val="EAEAEA"/>
      </a:lt2>
      <a:accent1>
        <a:srgbClr val="E87722"/>
      </a:accent1>
      <a:accent2>
        <a:srgbClr val="F2B411"/>
      </a:accent2>
      <a:accent3>
        <a:srgbClr val="63666A"/>
      </a:accent3>
      <a:accent4>
        <a:srgbClr val="888B8D"/>
      </a:accent4>
      <a:accent5>
        <a:srgbClr val="B1B3B3"/>
      </a:accent5>
      <a:accent6>
        <a:srgbClr val="D0D0CE"/>
      </a:accent6>
      <a:hlink>
        <a:srgbClr val="00549F"/>
      </a:hlink>
      <a:folHlink>
        <a:srgbClr val="00549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dirty="0" err="1" smtClean="0"/>
        </a:defPPr>
      </a:lstStyle>
    </a:txDef>
  </a:objectDefaults>
  <a:extraClrSchemeLst/>
</a:theme>
</file>

<file path=ppt/theme/theme2.xml><?xml version="1.0" encoding="utf-8"?>
<a:theme xmlns:a="http://schemas.openxmlformats.org/drawingml/2006/main" name="1_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d6619361-6733-4889-8a96-470efa1f75f4"/>
    <_dlc_DocId xmlns="d6619361-6733-4889-8a96-470efa1f75f4">ZNUMC2H76WMR-812-7</_dlc_DocId>
    <_dlc_DocIdUrl xmlns="d6619361-6733-4889-8a96-470efa1f75f4">
      <Url>http://it101.uhg.com/sites/TS2/OptumRx/COE/_layouts/DocIdRedir.aspx?ID=ZNUMC2H76WMR-812-7</Url>
      <Description>ZNUMC2H76WMR-812-7</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SharedContentType xmlns="Microsoft.SharePoint.Taxonomy.ContentTypeSync" SourceId="897a53ec-2016-4aee-8be4-ce9632eb08ca" ContentTypeId="0x0101" PreviousValue="false"/>
</file>

<file path=customXml/item5.xml><?xml version="1.0" encoding="utf-8"?>
<ct:contentTypeSchema xmlns:ct="http://schemas.microsoft.com/office/2006/metadata/contentType" xmlns:ma="http://schemas.microsoft.com/office/2006/metadata/properties/metaAttributes" ct:_="" ma:_="" ma:contentTypeName="Document" ma:contentTypeID="0x010100CC32F20AF398904E8EA614E15238DE43" ma:contentTypeVersion="0" ma:contentTypeDescription="Create a new document." ma:contentTypeScope="" ma:versionID="e33cbd20a8e48c579da62dc22bf8be27">
  <xsd:schema xmlns:xsd="http://www.w3.org/2001/XMLSchema" xmlns:xs="http://www.w3.org/2001/XMLSchema" xmlns:p="http://schemas.microsoft.com/office/2006/metadata/properties" xmlns:ns2="d6619361-6733-4889-8a96-470efa1f75f4" targetNamespace="http://schemas.microsoft.com/office/2006/metadata/properties" ma:root="true" ma:fieldsID="3e29f7dc77091cd413dd11ff81e21667" ns2:_="">
    <xsd:import namespace="d6619361-6733-4889-8a96-470efa1f75f4"/>
    <xsd:element name="properties">
      <xsd:complexType>
        <xsd:sequence>
          <xsd:element name="documentManagement">
            <xsd:complexType>
              <xsd:all>
                <xsd:element ref="ns2:_dlc_DocId" minOccurs="0"/>
                <xsd:element ref="ns2:_dlc_DocIdUrl" minOccurs="0"/>
                <xsd:element ref="ns2:_dlc_DocIdPersistI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619361-6733-4889-8a96-470efa1f75f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11" nillable="true" ma:displayName="Taxonomy Catch All Column" ma:hidden="true" ma:list="{aa6de5dd-ff93-424c-bc2e-816b2a1b7bec}" ma:internalName="TaxCatchAll" ma:showField="CatchAllData" ma:web="50fb02c3-861d-47a0-9225-078889fb214a">
      <xsd:complexType>
        <xsd:complexContent>
          <xsd:extension base="dms:MultiChoiceLookup">
            <xsd:sequence>
              <xsd:element name="Value" type="dms:Lookup" maxOccurs="unbounded" minOccurs="0" nillable="true"/>
            </xsd:sequence>
          </xsd:extension>
        </xsd:complexContent>
      </xsd:complexType>
    </xsd:element>
    <xsd:element name="TaxCatchAllLabel" ma:index="12" nillable="true" ma:displayName="Taxonomy Catch All Column1" ma:hidden="true" ma:list="{aa6de5dd-ff93-424c-bc2e-816b2a1b7bec}" ma:internalName="TaxCatchAllLabel" ma:readOnly="true" ma:showField="CatchAllDataLabel" ma:web="50fb02c3-861d-47a0-9225-078889fb214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93E737-7979-494A-98A8-3034C9A350A0}">
  <ds:schemaRefs>
    <ds:schemaRef ds:uri="http://schemas.microsoft.com/sharepoint/v3/contenttype/forms"/>
  </ds:schemaRefs>
</ds:datastoreItem>
</file>

<file path=customXml/itemProps2.xml><?xml version="1.0" encoding="utf-8"?>
<ds:datastoreItem xmlns:ds="http://schemas.openxmlformats.org/officeDocument/2006/customXml" ds:itemID="{9224BEF8-4940-420D-87C1-BA223D5B7009}">
  <ds:schemaRef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purl.org/dc/terms/"/>
    <ds:schemaRef ds:uri="http://purl.org/dc/dcmitype/"/>
    <ds:schemaRef ds:uri="http://purl.org/dc/elements/1.1/"/>
    <ds:schemaRef ds:uri="http://www.w3.org/XML/1998/namespace"/>
    <ds:schemaRef ds:uri="d6619361-6733-4889-8a96-470efa1f75f4"/>
  </ds:schemaRefs>
</ds:datastoreItem>
</file>

<file path=customXml/itemProps3.xml><?xml version="1.0" encoding="utf-8"?>
<ds:datastoreItem xmlns:ds="http://schemas.openxmlformats.org/officeDocument/2006/customXml" ds:itemID="{6ADB783A-D70C-4064-A7E2-DF8C3D3AC2C0}">
  <ds:schemaRefs>
    <ds:schemaRef ds:uri="http://schemas.microsoft.com/sharepoint/events"/>
  </ds:schemaRefs>
</ds:datastoreItem>
</file>

<file path=customXml/itemProps4.xml><?xml version="1.0" encoding="utf-8"?>
<ds:datastoreItem xmlns:ds="http://schemas.openxmlformats.org/officeDocument/2006/customXml" ds:itemID="{469A1304-87B3-451E-86E4-78ED2A92C743}">
  <ds:schemaRefs>
    <ds:schemaRef ds:uri="Microsoft.SharePoint.Taxonomy.ContentTypeSync"/>
  </ds:schemaRefs>
</ds:datastoreItem>
</file>

<file path=customXml/itemProps5.xml><?xml version="1.0" encoding="utf-8"?>
<ds:datastoreItem xmlns:ds="http://schemas.openxmlformats.org/officeDocument/2006/customXml" ds:itemID="{0C4D1C12-9EEA-4B18-A0B6-6DEDA7EACE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619361-6733-4889-8a96-470efa1f75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 Template_Standard_FINAL_v1</Template>
  <TotalTime>3648</TotalTime>
  <Words>1156</Words>
  <Application>Microsoft Office PowerPoint</Application>
  <PresentationFormat>On-screen Show (4:3)</PresentationFormat>
  <Paragraphs>118</Paragraphs>
  <Slides>5</Slides>
  <Notes>2</Notes>
  <HiddenSlides>0</HiddenSlides>
  <MMClips>0</MMClips>
  <ScaleCrop>false</ScaleCrop>
  <HeadingPairs>
    <vt:vector size="4" baseType="variant">
      <vt:variant>
        <vt:lpstr>Theme</vt:lpstr>
      </vt:variant>
      <vt:variant>
        <vt:i4>2</vt:i4>
      </vt:variant>
      <vt:variant>
        <vt:lpstr>Slide Titles</vt:lpstr>
      </vt:variant>
      <vt:variant>
        <vt:i4>5</vt:i4>
      </vt:variant>
    </vt:vector>
  </HeadingPairs>
  <TitlesOfParts>
    <vt:vector size="7" baseType="lpstr">
      <vt:lpstr>PPT Template_Standard_FINAL_v1</vt:lpstr>
      <vt:lpstr>1_Main</vt:lpstr>
      <vt:lpstr>Roles and Responsibilities – Team Level</vt:lpstr>
      <vt:lpstr>Roles and Responsibilities – Program Level</vt:lpstr>
      <vt:lpstr>Roles and Responsibilities –Program Level contd.</vt:lpstr>
      <vt:lpstr>Roles and Responsibilities – Portfolio Level</vt:lpstr>
      <vt:lpstr>Potential Mapping for Cross Functional Roles</vt:lpstr>
    </vt:vector>
  </TitlesOfParts>
  <Company>UnitedHealth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Saxena, Sachin</dc:creator>
  <cp:lastModifiedBy>Anand, Bhawna</cp:lastModifiedBy>
  <cp:revision>231</cp:revision>
  <dcterms:created xsi:type="dcterms:W3CDTF">2017-05-09T12:53:50Z</dcterms:created>
  <dcterms:modified xsi:type="dcterms:W3CDTF">2018-01-03T17:56:36Z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0x010100CC32F20AF398904E8EA614E15238DE43</vt:lpwstr>
  </property>
  <property fmtid="{D5CDD505-2E9C-101B-9397-08002B2CF9AE}" pid="3" name="_dlc_DocIdItemGuid">
    <vt:lpwstr>62a30ed7-c217-48a0-9a06-f86a4fa28b32</vt:lpwstr>
  </property>
</Properties>
</file>