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8" r:id="rId2"/>
    <p:sldId id="28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17" autoAdjust="0"/>
  </p:normalViewPr>
  <p:slideViewPr>
    <p:cSldViewPr>
      <p:cViewPr varScale="1">
        <p:scale>
          <a:sx n="93" d="100"/>
          <a:sy n="93" d="100"/>
        </p:scale>
        <p:origin x="-64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6BEA-7F72-4539-93E6-66105D51EE2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E29CC-6017-4829-8F01-AD46D6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" r="85"/>
          <a:stretch/>
        </p:blipFill>
        <p:spPr>
          <a:xfrm>
            <a:off x="0" y="1"/>
            <a:ext cx="9144000" cy="514802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2907954"/>
            <a:ext cx="4664752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666577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6" y="1233488"/>
            <a:ext cx="8402637" cy="3376613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4" y="735224"/>
            <a:ext cx="8401081" cy="38338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126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5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6" y="1233488"/>
            <a:ext cx="3978871" cy="3376613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35310"/>
            <a:ext cx="8401049" cy="38338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2" y="1233488"/>
            <a:ext cx="4060825" cy="3376613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26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4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233489"/>
            <a:ext cx="8396863" cy="336113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736865"/>
            <a:ext cx="8401049" cy="30241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126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233489"/>
            <a:ext cx="3975730" cy="336113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739633"/>
            <a:ext cx="8397700" cy="30241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233489"/>
            <a:ext cx="4059238" cy="336113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26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739633"/>
            <a:ext cx="8401049" cy="30241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233488"/>
            <a:ext cx="8401049" cy="3376613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26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4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3195" y="736865"/>
            <a:ext cx="8394681" cy="30241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3195" y="1233488"/>
            <a:ext cx="3974301" cy="3376613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6" y="1233488"/>
            <a:ext cx="4059237" cy="3376613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26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2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0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3542" y="739633"/>
            <a:ext cx="8404709" cy="30241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126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3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r="-15"/>
          <a:stretch/>
        </p:blipFill>
        <p:spPr>
          <a:xfrm>
            <a:off x="0" y="0"/>
            <a:ext cx="9163964" cy="514807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2907954"/>
            <a:ext cx="4664752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666577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64412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53300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53300" cy="2017242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53300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53300" cy="2017242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1" y="2907954"/>
            <a:ext cx="4331755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1" y="890716"/>
            <a:ext cx="4331755" cy="2017242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51435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2907954"/>
            <a:ext cx="3145212" cy="1345996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890716"/>
            <a:ext cx="3145212" cy="2017242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19831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67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96" y="1519158"/>
            <a:ext cx="4268811" cy="13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028950"/>
            <a:ext cx="4364412" cy="3429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001997"/>
            <a:ext cx="8401050" cy="2655604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ctr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45283"/>
            <a:ext cx="8574087" cy="6703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4" y="1015604"/>
            <a:ext cx="8574087" cy="32706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5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" r="503" b="62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2907954"/>
            <a:ext cx="4664752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666577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9144001" cy="514396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2907954"/>
            <a:ext cx="4664752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666577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" y="4364756"/>
            <a:ext cx="1646287" cy="5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4"/>
            <a:ext cx="388620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2" y="1015604"/>
            <a:ext cx="4060825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72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63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15604"/>
            <a:ext cx="8401050" cy="3594497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72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15604"/>
            <a:ext cx="3886200" cy="3594497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30" y="1015604"/>
            <a:ext cx="4059237" cy="3594497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72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2" y="1015605"/>
            <a:ext cx="8396863" cy="3579019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2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8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015605"/>
            <a:ext cx="3886201" cy="3579019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015605"/>
            <a:ext cx="4059238" cy="3579019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72066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3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65881"/>
            <a:ext cx="8396863" cy="670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015605"/>
            <a:ext cx="8396863" cy="3579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825084"/>
            <a:ext cx="386530" cy="18542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1" y="4610700"/>
            <a:ext cx="1163554" cy="3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Metric – Feature Cycle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378" y="975827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 of 14 scrum teams following agile across Rx</a:t>
            </a:r>
          </a:p>
          <a:p>
            <a:r>
              <a:rPr lang="en-US" sz="1600" dirty="0" smtClean="0"/>
              <a:t>As part of Hybrid COE - 2 Independent scrum teams @ OGS (Mirai &amp; ePA)</a:t>
            </a: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43000" y="424815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of  131 features built with 69 feature moved to </a:t>
            </a:r>
            <a:r>
              <a:rPr lang="en-US" sz="1200" dirty="0" smtClean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OGS POD teams has built 17 features with 14 features moved to production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81151"/>
            <a:ext cx="5657849" cy="255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44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</a:t>
            </a:fld>
            <a:endParaRPr lang="en-US" dirty="0">
              <a:solidFill>
                <a:srgbClr val="55565A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3" y="918741"/>
            <a:ext cx="3404596" cy="195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41" y="915676"/>
            <a:ext cx="3465664" cy="192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54582"/>
            <a:ext cx="6139018" cy="172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518537" y="133350"/>
            <a:ext cx="8396863" cy="670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Agile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70523"/>
      </p:ext>
    </p:extLst>
  </p:cSld>
  <p:clrMapOvr>
    <a:masterClrMapping/>
  </p:clrMapOvr>
</p:sld>
</file>

<file path=ppt/theme/theme1.xml><?xml version="1.0" encoding="utf-8"?>
<a:theme xmlns:a="http://schemas.openxmlformats.org/drawingml/2006/main" name="COQ - OGS Analysis - Jan'17 - Mar'17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18743</TotalTime>
  <Words>60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COQ - OGS Analysis - Jan'17 - Mar'17</vt:lpstr>
      <vt:lpstr>Agile Metric – Feature Cycle Time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COQ – Leader – App Level View – Jan-Feb</dc:title>
  <dc:creator>Shakdwipee, Antika</dc:creator>
  <cp:lastModifiedBy>Zoheb, Mohd</cp:lastModifiedBy>
  <cp:revision>202</cp:revision>
  <dcterms:created xsi:type="dcterms:W3CDTF">2017-08-04T14:19:40Z</dcterms:created>
  <dcterms:modified xsi:type="dcterms:W3CDTF">2018-02-05T07:12:38Z</dcterms:modified>
</cp:coreProperties>
</file>