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62"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78" r:id="rId18"/>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555"/>
    <a:srgbClr val="F2A900"/>
    <a:srgbClr val="6BBBAE"/>
    <a:srgbClr val="C4D600"/>
    <a:srgbClr val="B1B3B3"/>
    <a:srgbClr val="888B8D"/>
    <a:srgbClr val="FFCD00"/>
    <a:srgbClr val="E87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863" autoAdjust="0"/>
  </p:normalViewPr>
  <p:slideViewPr>
    <p:cSldViewPr snapToGrid="0">
      <p:cViewPr varScale="1">
        <p:scale>
          <a:sx n="53" d="100"/>
          <a:sy n="53" d="100"/>
        </p:scale>
        <p:origin x="-1782" y="-102"/>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105" d="100"/>
        <a:sy n="105" d="100"/>
      </p:scale>
      <p:origin x="0" y="0"/>
    </p:cViewPr>
  </p:notesTextViewPr>
  <p:sorterViewPr>
    <p:cViewPr>
      <p:scale>
        <a:sx n="66" d="100"/>
        <a:sy n="66" d="100"/>
      </p:scale>
      <p:origin x="0" y="0"/>
    </p:cViewPr>
  </p:sorterViewPr>
  <p:notesViewPr>
    <p:cSldViewPr snapToGrid="0">
      <p:cViewPr>
        <p:scale>
          <a:sx n="100" d="100"/>
          <a:sy n="100" d="100"/>
        </p:scale>
        <p:origin x="-180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defRPr>
            </a:lvl1pPr>
          </a:lstStyle>
          <a:p>
            <a:pPr>
              <a:defRPr/>
            </a:pPr>
            <a:fld id="{38147B03-EB37-4496-B5FD-DD535CCAE6E7}" type="slidenum">
              <a:rPr lang="en-US"/>
              <a:pPr>
                <a:defRPr/>
              </a:pPr>
              <a:t>‹#›</a:t>
            </a:fld>
            <a:endParaRPr lang="en-US" dirty="0"/>
          </a:p>
        </p:txBody>
      </p:sp>
    </p:spTree>
    <p:extLst>
      <p:ext uri="{BB962C8B-B14F-4D97-AF65-F5344CB8AC3E}">
        <p14:creationId xmlns:p14="http://schemas.microsoft.com/office/powerpoint/2010/main" val="35311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defRPr>
            </a:lvl1pPr>
          </a:lstStyle>
          <a:p>
            <a:pPr>
              <a:defRPr/>
            </a:pPr>
            <a:fld id="{7A61012E-27E4-4C60-806F-A5BD3C618B23}" type="slidenum">
              <a:rPr lang="en-US"/>
              <a:pPr>
                <a:defRPr/>
              </a:pPr>
              <a:t>‹#›</a:t>
            </a:fld>
            <a:endParaRPr lang="en-US" dirty="0"/>
          </a:p>
        </p:txBody>
      </p:sp>
    </p:spTree>
    <p:extLst>
      <p:ext uri="{BB962C8B-B14F-4D97-AF65-F5344CB8AC3E}">
        <p14:creationId xmlns:p14="http://schemas.microsoft.com/office/powerpoint/2010/main" val="3565541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DEA82390-CC5F-40B4-999E-0C8203EFB682}" type="slidenum">
              <a:rPr lang="en-US" sz="1200" b="0" smtClean="0">
                <a:solidFill>
                  <a:schemeClr val="tx1"/>
                </a:solidFill>
              </a:rPr>
              <a:pPr/>
              <a:t>1</a:t>
            </a:fld>
            <a:endParaRPr lang="en-US" sz="1200" b="0" smtClean="0">
              <a:solidFill>
                <a:schemeClr val="tx1"/>
              </a:solidFill>
            </a:endParaRPr>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itchFamily="34" charset="0"/>
              <a:ea typeface="Geneva" charset="-128"/>
              <a:cs typeface="Arial Unicode MS"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mn-lt"/>
              </a:rPr>
              <a:t>This can be as simple as a summary within an email if the funding is quite small.</a:t>
            </a:r>
            <a:br>
              <a:rPr lang="en-US" dirty="0">
                <a:latin typeface="+mn-lt"/>
              </a:rPr>
            </a:br>
            <a:endParaRPr lang="en-US" dirty="0">
              <a:latin typeface="+mn-lt"/>
            </a:endParaRPr>
          </a:p>
          <a:p>
            <a:pPr>
              <a:defRPr/>
            </a:pPr>
            <a:r>
              <a:rPr lang="en-US" dirty="0">
                <a:latin typeface="+mn-lt"/>
              </a:rPr>
              <a:t>Or during the implementation of a story it becomes known by the implementation team how if you take the path to get the story to completed could cause maintenance or performance issues in the long term. You can present these findings with the options to the Product Owner during the collaboration portion of your scrum call. Renegotiate the stories for the sprint you are in.</a:t>
            </a:r>
            <a:br>
              <a:rPr lang="en-US" dirty="0">
                <a:latin typeface="+mn-lt"/>
              </a:rPr>
            </a:br>
            <a:endParaRPr lang="en-US" dirty="0">
              <a:latin typeface="+mn-lt"/>
            </a:endParaRPr>
          </a:p>
          <a:p>
            <a:pPr>
              <a:defRPr/>
            </a:pPr>
            <a:r>
              <a:rPr lang="en-US" dirty="0">
                <a:latin typeface="+mn-lt"/>
              </a:rPr>
              <a:t>If it is a larger effort though, follow the principles established in writing a business plan and just tailor it for the purpose of the proposal to the business and IT management. It should contain</a:t>
            </a:r>
          </a:p>
          <a:p>
            <a:pPr marL="171450" indent="-171450">
              <a:buFont typeface="Arial" pitchFamily="34" charset="0"/>
              <a:buChar char="•"/>
              <a:defRPr/>
            </a:pPr>
            <a:r>
              <a:rPr lang="en-US" dirty="0">
                <a:latin typeface="+mn-lt"/>
              </a:rPr>
              <a:t>Statement of the problem</a:t>
            </a:r>
          </a:p>
          <a:p>
            <a:pPr marL="171450" indent="-171450">
              <a:buFont typeface="Arial" pitchFamily="34" charset="0"/>
              <a:buChar char="•"/>
              <a:defRPr/>
            </a:pPr>
            <a:r>
              <a:rPr lang="en-US" dirty="0">
                <a:latin typeface="+mn-lt"/>
              </a:rPr>
              <a:t>The various options or solutions to the problem</a:t>
            </a:r>
          </a:p>
          <a:p>
            <a:pPr marL="171450" indent="-171450">
              <a:buFont typeface="Arial" pitchFamily="34" charset="0"/>
              <a:buChar char="•"/>
              <a:defRPr/>
            </a:pPr>
            <a:r>
              <a:rPr lang="en-US" dirty="0">
                <a:latin typeface="+mn-lt"/>
              </a:rPr>
              <a:t>Who will this benefit; your target market</a:t>
            </a:r>
          </a:p>
          <a:p>
            <a:pPr marL="171450" indent="-171450">
              <a:buFont typeface="Arial" pitchFamily="34" charset="0"/>
              <a:buChar char="•"/>
              <a:defRPr/>
            </a:pPr>
            <a:r>
              <a:rPr lang="en-US" dirty="0">
                <a:latin typeface="+mn-lt"/>
              </a:rPr>
              <a:t>The costs, which typically is amount of time to deliver the solution including any additional impacts to other systems or departments. List them.</a:t>
            </a:r>
          </a:p>
          <a:p>
            <a:pPr marL="171450" indent="-171450">
              <a:buFont typeface="Arial" pitchFamily="34" charset="0"/>
              <a:buChar char="•"/>
              <a:defRPr/>
            </a:pPr>
            <a:r>
              <a:rPr lang="en-US" dirty="0">
                <a:latin typeface="+mn-lt"/>
              </a:rPr>
              <a:t>Why it is best to implement this proposal; your compelling reason to do it</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FCE334BA-E5CA-4D62-9FDA-2E41A74A0E5C}" type="slidenum">
              <a:rPr lang="en-US" sz="1200" b="0" smtClean="0">
                <a:solidFill>
                  <a:srgbClr val="000000"/>
                </a:solidFill>
                <a:ea typeface="ヒラギノ角ゴ ProN W3"/>
                <a:cs typeface="ヒラギノ角ゴ ProN W3"/>
                <a:sym typeface="Arial" pitchFamily="34" charset="0"/>
              </a:rPr>
              <a:pPr eaLnBrk="1" hangingPunct="1"/>
              <a:t>10</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latin typeface="+mn-lt"/>
              </a:rPr>
              <a:t>Product Owner is key in all meetings for the success of the agile project</a:t>
            </a:r>
          </a:p>
          <a:p>
            <a:pPr marL="171450" indent="-171450">
              <a:buFont typeface="Arial" pitchFamily="34" charset="0"/>
              <a:buChar char="•"/>
              <a:defRPr/>
            </a:pPr>
            <a:r>
              <a:rPr lang="en-US" dirty="0">
                <a:latin typeface="+mn-lt"/>
              </a:rPr>
              <a:t>When in your sprint zero and determining the schedule for setting up the various meetings, make sure that the meetings can be consistently at the same time and interval for the duration of the release.</a:t>
            </a:r>
          </a:p>
          <a:p>
            <a:pPr marL="171450" indent="-171450">
              <a:buFont typeface="Arial" pitchFamily="34" charset="0"/>
              <a:buChar char="•"/>
              <a:defRPr/>
            </a:pPr>
            <a:r>
              <a:rPr lang="en-US" dirty="0">
                <a:latin typeface="+mn-lt"/>
              </a:rPr>
              <a:t>But ensure it is encompassing the Product Owner’s time table as the priority; then the rest of the team.</a:t>
            </a:r>
          </a:p>
          <a:p>
            <a:pPr marL="628650" lvl="1" indent="-171450">
              <a:buFont typeface="Arial" pitchFamily="34" charset="0"/>
              <a:buChar char="•"/>
              <a:defRPr/>
            </a:pPr>
            <a:r>
              <a:rPr lang="en-US" dirty="0">
                <a:latin typeface="+mn-lt"/>
              </a:rPr>
              <a:t>This can be challenging when you have a team not only spread apart geographically, but also if the various team members may not be 100% allocated to the effort.</a:t>
            </a:r>
          </a:p>
          <a:p>
            <a:pPr>
              <a:defRPr/>
            </a:pPr>
            <a:r>
              <a:rPr lang="en-US" dirty="0">
                <a:latin typeface="+mn-lt"/>
              </a:rPr>
              <a:t>When assessing the rest of the team’s availability, keep in mind what skillset they are bringing to the team. </a:t>
            </a:r>
          </a:p>
          <a:p>
            <a:pPr marL="171450" indent="-171450">
              <a:buFont typeface="Arial" pitchFamily="34" charset="0"/>
              <a:buChar char="•"/>
              <a:defRPr/>
            </a:pPr>
            <a:r>
              <a:rPr lang="en-US" dirty="0">
                <a:latin typeface="+mn-lt"/>
              </a:rPr>
              <a:t>The time zone matrix that was created earlier could be expanded to list the actual team member’s name and what implementation role they provide. It may become more visually apparent where possible gaps are in being able to setup the strategies to handle the communication across the whole team.</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4A9C7951-20C3-4156-BE47-8D608E9ABB0A}" type="slidenum">
              <a:rPr lang="en-US" sz="1200" b="0" smtClean="0">
                <a:solidFill>
                  <a:srgbClr val="000000"/>
                </a:solidFill>
                <a:ea typeface="ヒラギノ角ゴ ProN W3"/>
                <a:cs typeface="ヒラギノ角ゴ ProN W3"/>
                <a:sym typeface="Arial" pitchFamily="34" charset="0"/>
              </a:rPr>
              <a:pPr eaLnBrk="1" hangingPunct="1"/>
              <a:t>11</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666750" y="4257675"/>
            <a:ext cx="5495925" cy="4733925"/>
          </a:xfrm>
        </p:spPr>
        <p:txBody>
          <a:bodyPr/>
          <a:lstStyle/>
          <a:p>
            <a:pPr>
              <a:defRPr/>
            </a:pPr>
            <a:r>
              <a:rPr lang="en-US" dirty="0">
                <a:latin typeface="+mn-lt"/>
              </a:rPr>
              <a:t>You will find that when the product owner or their proxy isn’t present at these meetings, velocity suffers.</a:t>
            </a:r>
          </a:p>
          <a:p>
            <a:pPr>
              <a:defRPr/>
            </a:pPr>
            <a:r>
              <a:rPr lang="en-US" dirty="0">
                <a:latin typeface="+mn-lt"/>
              </a:rPr>
              <a:t>Create an hour long daily scrum call instead of just 15 minutes. Use the extra 45 minutes to:  </a:t>
            </a:r>
          </a:p>
          <a:p>
            <a:pPr marL="171450" indent="-171450">
              <a:buFont typeface="Arial" pitchFamily="34" charset="0"/>
              <a:buChar char="•"/>
              <a:defRPr/>
            </a:pPr>
            <a:r>
              <a:rPr lang="en-US" dirty="0">
                <a:latin typeface="+mn-lt"/>
              </a:rPr>
              <a:t>Demo of completed stories to the product owner for obtaining acceptance of the story and continue to move forward</a:t>
            </a:r>
          </a:p>
          <a:p>
            <a:pPr marL="171450" indent="-171450">
              <a:buFont typeface="Arial" pitchFamily="34" charset="0"/>
              <a:buChar char="•"/>
              <a:defRPr/>
            </a:pPr>
            <a:r>
              <a:rPr lang="en-US" dirty="0">
                <a:latin typeface="+mn-lt"/>
              </a:rPr>
              <a:t>Answer questions or concerns the product owner may have</a:t>
            </a:r>
          </a:p>
          <a:p>
            <a:pPr marL="171450" indent="-171450">
              <a:buFont typeface="Arial" pitchFamily="34" charset="0"/>
              <a:buChar char="•"/>
              <a:defRPr/>
            </a:pPr>
            <a:r>
              <a:rPr lang="en-US" dirty="0">
                <a:latin typeface="+mn-lt"/>
              </a:rPr>
              <a:t>Groom additional stories in the release backlog to get ready for the next sprint planning session</a:t>
            </a:r>
          </a:p>
          <a:p>
            <a:pPr marL="171450" indent="-171450">
              <a:buFont typeface="Arial" pitchFamily="34" charset="0"/>
              <a:buChar char="•"/>
              <a:defRPr/>
            </a:pPr>
            <a:r>
              <a:rPr lang="en-US" dirty="0">
                <a:latin typeface="+mn-lt"/>
              </a:rPr>
              <a:t>Talk about resolution of impediments with the members that have them; allow the other associates during that time to leave if they are not involved in the discussion</a:t>
            </a:r>
          </a:p>
          <a:p>
            <a:pPr>
              <a:defRPr/>
            </a:pPr>
            <a:r>
              <a:rPr lang="en-US" dirty="0">
                <a:latin typeface="+mn-lt"/>
              </a:rPr>
              <a:t>Having a resource who can work within the two or more time zones to ensure communication and continued success at completing a story is an important mitigation strategy. When the team is being setup, pay attention to the overall functionality that is wanted by the business (found in the PRD) as you look at each individual’s skillset to implement them. Note what time zone they work in. Then take a typical sprint and layout in your mind, how the workflow can progress. Make sure to include the QA and demoes of the stories. By painting a picture for yourself, it becomes more obvious where the potential bottlenecks are. </a:t>
            </a:r>
          </a:p>
          <a:p>
            <a:pPr>
              <a:defRPr/>
            </a:pPr>
            <a:r>
              <a:rPr lang="en-US" dirty="0">
                <a:latin typeface="+mn-lt"/>
              </a:rPr>
              <a:t>You can take some different approaches. You can recommend to the PO to fund for an additional boundary spanner resource. Or during sprint zero, you can then use Socratic questioning techniques to lead the discussion to the processes the team will take to handle this. </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69B9AF93-23D7-449A-8481-36F6E9AC5B26}" type="slidenum">
              <a:rPr lang="en-US" sz="1200" b="0" smtClean="0">
                <a:solidFill>
                  <a:srgbClr val="000000"/>
                </a:solidFill>
                <a:ea typeface="ヒラギノ角ゴ ProN W3"/>
                <a:cs typeface="ヒラギノ角ゴ ProN W3"/>
                <a:sym typeface="Arial" pitchFamily="34" charset="0"/>
              </a:rPr>
              <a:pPr eaLnBrk="1" hangingPunct="1"/>
              <a:t>12</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mn-lt"/>
              </a:rPr>
              <a:t>Communication will make or break an agile project</a:t>
            </a:r>
          </a:p>
          <a:p>
            <a:pPr marL="171450" indent="-171450">
              <a:buFont typeface="Arial" pitchFamily="34" charset="0"/>
              <a:buChar char="•"/>
              <a:defRPr/>
            </a:pPr>
            <a:r>
              <a:rPr lang="en-US" dirty="0">
                <a:latin typeface="+mn-lt"/>
              </a:rPr>
              <a:t>All communications relevant to the project team members should go to every member of onsite and offshore team. It can be good news, bad news or simple updates. After all, offshore and onsite team members are aiming for the same goal and vision.</a:t>
            </a:r>
          </a:p>
          <a:p>
            <a:pPr marL="171450" indent="-171450">
              <a:buFont typeface="Arial" pitchFamily="34" charset="0"/>
              <a:buChar char="•"/>
              <a:defRPr/>
            </a:pPr>
            <a:r>
              <a:rPr lang="en-US" dirty="0">
                <a:latin typeface="+mn-lt"/>
              </a:rPr>
              <a:t>Whenever you are holding a meeting and scheduling another is required, ensure to remind everyone the time zones that everyone on the team is located and how best to accommodate as many of them as possible</a:t>
            </a:r>
          </a:p>
          <a:p>
            <a:pPr marL="171450" indent="-171450">
              <a:buFont typeface="Arial" pitchFamily="34" charset="0"/>
              <a:buChar char="•"/>
              <a:defRPr/>
            </a:pPr>
            <a:r>
              <a:rPr lang="en-US" dirty="0">
                <a:latin typeface="+mn-lt"/>
              </a:rPr>
              <a:t>In a meeting in which not everyone can be present but a response will be expected by them, set the expectation correctly. </a:t>
            </a:r>
          </a:p>
          <a:p>
            <a:pPr>
              <a:defRPr/>
            </a:pPr>
            <a:r>
              <a:rPr lang="en-US" dirty="0">
                <a:latin typeface="+mn-lt"/>
              </a:rPr>
              <a:t>It may be advantageous for you to demonstrate in one of your meetings with the team how to utilize the discussion feature within Rally. It will be necessary to show how to setup notifications so that members know when a discussion has been added to a story so they can review it ahead of any meetings</a:t>
            </a:r>
            <a:r>
              <a:rPr lang="en-US" dirty="0">
                <a:solidFill>
                  <a:srgbClr val="FF0000"/>
                </a:solidFill>
                <a:latin typeface="+mn-lt"/>
              </a:rPr>
              <a:t>.</a:t>
            </a:r>
          </a:p>
          <a:p>
            <a:pPr>
              <a:defRPr/>
            </a:pPr>
            <a:endParaRPr lang="en-US" dirty="0">
              <a:solidFill>
                <a:srgbClr val="FF0000"/>
              </a:solidFill>
              <a:latin typeface="+mn-lt"/>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1B2CAECA-F1B0-4EAE-BCF9-27631C9605B7}" type="slidenum">
              <a:rPr lang="en-US" sz="1200" b="0" smtClean="0">
                <a:solidFill>
                  <a:srgbClr val="000000"/>
                </a:solidFill>
                <a:ea typeface="ヒラギノ角ゴ ProN W3"/>
                <a:cs typeface="ヒラギノ角ゴ ProN W3"/>
                <a:sym typeface="Arial" pitchFamily="34" charset="0"/>
              </a:rPr>
              <a:pPr eaLnBrk="1" hangingPunct="1"/>
              <a:t>13</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xfrm>
            <a:off x="685800" y="4343400"/>
            <a:ext cx="5486400" cy="457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1" dirty="0" smtClean="0">
                <a:latin typeface="+mn-lt"/>
              </a:rPr>
              <a:t>Tip</a:t>
            </a:r>
            <a:r>
              <a:rPr lang="en-US" b="1" dirty="0">
                <a:latin typeface="+mn-lt"/>
              </a:rPr>
              <a:t>: Work hard towards creating one team feeling</a:t>
            </a:r>
          </a:p>
          <a:p>
            <a:pPr marL="171450" indent="-171450">
              <a:buFont typeface="Arial" pitchFamily="34" charset="0"/>
              <a:buChar char="•"/>
              <a:defRPr/>
            </a:pPr>
            <a:r>
              <a:rPr lang="en-US" dirty="0">
                <a:latin typeface="+mn-lt"/>
              </a:rPr>
              <a:t>Remember that offshore team may be not familiar with your work culture, language and team members. Spend a few social times together to create one team feeling. </a:t>
            </a:r>
          </a:p>
          <a:p>
            <a:pPr marL="171450" indent="-171450">
              <a:buFont typeface="Arial" pitchFamily="34" charset="0"/>
              <a:buChar char="•"/>
              <a:defRPr/>
            </a:pPr>
            <a:r>
              <a:rPr lang="en-US" dirty="0">
                <a:latin typeface="+mn-lt"/>
              </a:rPr>
              <a:t>Make sure that the beginning part of your daily scrum call includes sharing of personal stories. It can be as simple as what happened on your way to work that morning. This will promote the feeling of one team</a:t>
            </a:r>
          </a:p>
          <a:p>
            <a:pPr marL="171450" indent="-171450">
              <a:buFont typeface="Arial" pitchFamily="34" charset="0"/>
              <a:buChar char="•"/>
              <a:defRPr/>
            </a:pPr>
            <a:r>
              <a:rPr lang="en-US" dirty="0">
                <a:latin typeface="+mn-lt"/>
              </a:rPr>
              <a:t>Organize a virtual party to help get faces to names and more aware of who we are - outside.  Everyone takes their favorite snapshot and send it in. Create a deck with those pictures of celebration, hobbies, dogs, kids, football, whatever. Get them engaged and have some fun at the same time.</a:t>
            </a:r>
          </a:p>
          <a:p>
            <a:pPr>
              <a:defRPr/>
            </a:pPr>
            <a:r>
              <a:rPr lang="en-US" b="1" dirty="0">
                <a:latin typeface="+mn-lt"/>
              </a:rPr>
              <a:t> Tip: Build trust among everyone</a:t>
            </a:r>
          </a:p>
          <a:p>
            <a:pPr marL="171450" indent="-171450">
              <a:buFont typeface="Arial" pitchFamily="34" charset="0"/>
              <a:buChar char="•"/>
              <a:defRPr/>
            </a:pPr>
            <a:r>
              <a:rPr lang="en-US" dirty="0">
                <a:latin typeface="+mn-lt"/>
              </a:rPr>
              <a:t>This will take time with a brand new team in which no one is familiar with each other and their work habits. So have patience.</a:t>
            </a:r>
          </a:p>
          <a:p>
            <a:pPr marL="171450" indent="-171450">
              <a:buFont typeface="Arial" pitchFamily="34" charset="0"/>
              <a:buChar char="•"/>
              <a:defRPr/>
            </a:pPr>
            <a:r>
              <a:rPr lang="en-US" dirty="0">
                <a:latin typeface="+mn-lt"/>
              </a:rPr>
              <a:t>You know trust is there when the team members freely talk to each other and ask for help or ask questions during the scrum call without any prompting.</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409F5144-FEFC-4635-AFA3-C01006E98688}" type="slidenum">
              <a:rPr lang="en-US" sz="1200" b="0" smtClean="0">
                <a:solidFill>
                  <a:srgbClr val="000000"/>
                </a:solidFill>
                <a:ea typeface="ヒラギノ角ゴ ProN W3"/>
                <a:cs typeface="ヒラギノ角ゴ ProN W3"/>
                <a:sym typeface="Arial" pitchFamily="34" charset="0"/>
              </a:rPr>
              <a:pPr eaLnBrk="1" hangingPunct="1"/>
              <a:t>14</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1" dirty="0">
                <a:latin typeface="+mn-lt"/>
              </a:rPr>
              <a:t>Tip: Build trust among everyone (continued from previous slide notes)</a:t>
            </a:r>
          </a:p>
          <a:p>
            <a:pPr>
              <a:defRPr/>
            </a:pPr>
            <a:r>
              <a:rPr lang="en-US" dirty="0">
                <a:latin typeface="+mn-lt"/>
              </a:rPr>
              <a:t>How to build trust is by </a:t>
            </a:r>
          </a:p>
          <a:p>
            <a:pPr marL="171450" indent="-171450">
              <a:buFont typeface="Arial" pitchFamily="34" charset="0"/>
              <a:buChar char="•"/>
              <a:defRPr/>
            </a:pPr>
            <a:r>
              <a:rPr lang="en-US" dirty="0">
                <a:latin typeface="+mn-lt"/>
              </a:rPr>
              <a:t>Encouraging honesty and transparency even it means exposing a flaw in original estimates, designs, or having to just give bad news to the product owner. When breaking bad news to the product owner ensure you have a mitigation strategy to also share at the same time; provide options.</a:t>
            </a:r>
          </a:p>
          <a:p>
            <a:pPr marL="171450" indent="-171450">
              <a:buFont typeface="Arial" pitchFamily="34" charset="0"/>
              <a:buChar char="•"/>
              <a:defRPr/>
            </a:pPr>
            <a:r>
              <a:rPr lang="en-US" dirty="0">
                <a:latin typeface="+mn-lt"/>
              </a:rPr>
              <a:t>Keeping your word and by that example expect the same from everyone else on the team. Don’t make promises you can’t keep.</a:t>
            </a:r>
          </a:p>
          <a:p>
            <a:pPr marL="171450" indent="-171450">
              <a:buFont typeface="Arial" pitchFamily="34" charset="0"/>
              <a:buChar char="•"/>
              <a:defRPr/>
            </a:pPr>
            <a:r>
              <a:rPr lang="en-US" dirty="0">
                <a:latin typeface="+mn-lt"/>
              </a:rPr>
              <a:t>Persevering in your commitments. It’s a subset of keeping your word. Hence, keep working towards the goals despite the obstacles, difficulties or discouragement. It will be noticed by others. Respect is then gained.</a:t>
            </a:r>
          </a:p>
          <a:p>
            <a:pPr marL="171450" indent="-171450">
              <a:buFont typeface="Arial" pitchFamily="34" charset="0"/>
              <a:buChar char="•"/>
              <a:defRPr/>
            </a:pPr>
            <a:r>
              <a:rPr lang="en-US" dirty="0">
                <a:latin typeface="+mn-lt"/>
              </a:rPr>
              <a:t>Having integrity. It means to act fairly. Act upon your moral and ethical principles and not just upon material interests, and to help others to achieve what they want.</a:t>
            </a:r>
          </a:p>
          <a:p>
            <a:pPr>
              <a:defRPr/>
            </a:pPr>
            <a:r>
              <a:rPr lang="en-US" b="1" dirty="0">
                <a:latin typeface="+mn-lt"/>
              </a:rPr>
              <a:t>Tip: Cultivate boundary spanner resources</a:t>
            </a:r>
          </a:p>
          <a:p>
            <a:pPr>
              <a:defRPr/>
            </a:pPr>
            <a:r>
              <a:rPr lang="en-US" dirty="0">
                <a:latin typeface="+mn-lt"/>
              </a:rPr>
              <a:t>An example is when you have QA offshore but development team is onshore. Attempt to have an onshore QA lead who will interface with the offshore associates as well as the onshore development team. Span the hours between the two geographically and time challenged zones.</a:t>
            </a:r>
          </a:p>
          <a:p>
            <a:pPr>
              <a:defRPr/>
            </a:pPr>
            <a:endParaRPr lang="en-US" b="1" dirty="0">
              <a:solidFill>
                <a:srgbClr val="FF0000"/>
              </a:solidFill>
              <a:latin typeface="+mn-lt"/>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77A358E6-289C-453A-A756-7B98A0C01EE8}" type="slidenum">
              <a:rPr lang="en-US" sz="1200" b="0" smtClean="0">
                <a:solidFill>
                  <a:srgbClr val="000000"/>
                </a:solidFill>
                <a:ea typeface="ヒラギノ角ゴ ProN W3"/>
                <a:cs typeface="ヒラギノ角ゴ ProN W3"/>
                <a:sym typeface="Arial" pitchFamily="34" charset="0"/>
              </a:rPr>
              <a:pPr eaLnBrk="1" hangingPunct="1"/>
              <a:t>15</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a typeface="Geneva" charset="-128"/>
              <a:cs typeface="Arial Unicode MS" pitchFamily="34" charset="-128"/>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29A3DCA8-1F65-4607-A7B0-D94F7CF978C5}" type="slidenum">
              <a:rPr lang="en-US" sz="1200" b="0" smtClean="0">
                <a:solidFill>
                  <a:schemeClr val="tx1"/>
                </a:solidFill>
              </a:rPr>
              <a:pPr/>
              <a:t>16</a:t>
            </a:fld>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Geneva" charset="-128"/>
              <a:cs typeface="Arial Unicode MS"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C5A306EC-D47A-40C7-99D2-D7CD5F5B494F}" type="slidenum">
              <a:rPr lang="en-US" sz="1200" b="0" smtClean="0">
                <a:solidFill>
                  <a:schemeClr val="tx1"/>
                </a:solidFill>
              </a:rPr>
              <a:pPr/>
              <a:t>17</a:t>
            </a:fld>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mn-lt"/>
              </a:rPr>
              <a:t>The most important point to start with is that the principles and practices of Scrum in a project where your resources are distributed are no different from the principles and practices of Scrum where the resources are within the same time zone. It is still Scrum, but with the added challenges brought on by the distances and differences between locations.</a:t>
            </a:r>
            <a:br>
              <a:rPr lang="en-US" dirty="0">
                <a:latin typeface="+mn-lt"/>
              </a:rPr>
            </a:br>
            <a:r>
              <a:rPr lang="en-US" dirty="0">
                <a:latin typeface="+mn-lt"/>
              </a:rPr>
              <a:t/>
            </a:r>
            <a:br>
              <a:rPr lang="en-US" dirty="0">
                <a:latin typeface="+mn-lt"/>
              </a:rPr>
            </a:br>
            <a:r>
              <a:rPr lang="en-US" dirty="0">
                <a:latin typeface="+mn-lt"/>
              </a:rPr>
              <a:t>Notice I didn’t say same location because many large organizations like United Health Care and Optum, it would be more rare to find all your resources being able to be co-located for the project. </a:t>
            </a:r>
            <a:br>
              <a:rPr lang="en-US" dirty="0">
                <a:latin typeface="+mn-lt"/>
              </a:rPr>
            </a:br>
            <a:r>
              <a:rPr lang="en-US" dirty="0">
                <a:latin typeface="+mn-lt"/>
              </a:rPr>
              <a:t/>
            </a:r>
            <a:br>
              <a:rPr lang="en-US" dirty="0">
                <a:latin typeface="+mn-lt"/>
              </a:rPr>
            </a:br>
            <a:r>
              <a:rPr lang="en-US" dirty="0">
                <a:latin typeface="+mn-lt"/>
              </a:rPr>
              <a:t>The Scrum practices enable teams to deliver customer value early and often, add transparency, surface dysfunction, and drive continuous improvement through a simple framework of inspect and adapt. All of which are even more acutely needed in a distributed project, but at the same time are logistically more difficult to conduct.</a:t>
            </a:r>
            <a:br>
              <a:rPr lang="en-US" dirty="0">
                <a:latin typeface="+mn-lt"/>
              </a:rPr>
            </a:br>
            <a:r>
              <a:rPr lang="en-US" dirty="0">
                <a:latin typeface="+mn-lt"/>
              </a:rPr>
              <a:t/>
            </a:r>
            <a:br>
              <a:rPr lang="en-US" dirty="0">
                <a:latin typeface="+mn-lt"/>
              </a:rPr>
            </a:br>
            <a:endParaRPr lang="en-US" dirty="0">
              <a:latin typeface="+mn-lt"/>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A6AB4A8F-EC96-4B39-99AB-794490EB5856}" type="slidenum">
              <a:rPr lang="en-US" sz="1200" b="0" smtClean="0">
                <a:solidFill>
                  <a:srgbClr val="000000"/>
                </a:solidFill>
                <a:ea typeface="ヒラギノ角ゴ ProN W3"/>
                <a:cs typeface="ヒラギノ角ゴ ProN W3"/>
                <a:sym typeface="Arial" pitchFamily="34" charset="0"/>
              </a:rPr>
              <a:pPr eaLnBrk="1" hangingPunct="1"/>
              <a:t>2</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mn-lt"/>
              </a:rPr>
              <a:t>There are many challenges for a distributed team. And those challenges will vary depending upon how geographically disbursed your team is. When the team is primarily all in the same time zone but just lack the face-to-face communication, many of the hurdles being presented today won’t affect you. </a:t>
            </a:r>
            <a:endParaRPr lang="en-US" dirty="0" smtClean="0">
              <a:latin typeface="+mn-lt"/>
            </a:endParaRPr>
          </a:p>
          <a:p>
            <a:pPr>
              <a:defRPr/>
            </a:pPr>
            <a:r>
              <a:rPr lang="en-US" dirty="0" smtClean="0">
                <a:latin typeface="+mn-lt"/>
              </a:rPr>
              <a:t>However</a:t>
            </a:r>
            <a:r>
              <a:rPr lang="en-US" dirty="0">
                <a:latin typeface="+mn-lt"/>
              </a:rPr>
              <a:t>, you may still get some benefit by ideas being offered.</a:t>
            </a:r>
          </a:p>
          <a:p>
            <a:pPr>
              <a:defRPr/>
            </a:pPr>
            <a:r>
              <a:rPr lang="en-US" dirty="0">
                <a:latin typeface="+mn-lt"/>
              </a:rPr>
              <a:t>Focus of this presentation is on the obstacles to using Agile Scrum in a distributed team environment and recommendations on how to counter them. The main areas of conversation will be addressing the aspects of the Time Zone Dilemma as it relates to </a:t>
            </a:r>
          </a:p>
          <a:p>
            <a:pPr marL="171450" indent="-171450">
              <a:buFont typeface="Arial" pitchFamily="34" charset="0"/>
              <a:buChar char="•"/>
              <a:defRPr/>
            </a:pPr>
            <a:r>
              <a:rPr lang="en-US" dirty="0">
                <a:latin typeface="+mn-lt"/>
              </a:rPr>
              <a:t>Agile Team Structure Constraints</a:t>
            </a:r>
          </a:p>
          <a:p>
            <a:pPr marL="171450" indent="-171450">
              <a:buFont typeface="Arial" pitchFamily="34" charset="0"/>
              <a:buChar char="•"/>
              <a:defRPr/>
            </a:pPr>
            <a:r>
              <a:rPr lang="en-US" dirty="0">
                <a:latin typeface="+mn-lt"/>
              </a:rPr>
              <a:t>Organization Constraints</a:t>
            </a:r>
          </a:p>
          <a:p>
            <a:pPr marL="171450" indent="-171450">
              <a:buFont typeface="Arial" pitchFamily="34" charset="0"/>
              <a:buChar char="•"/>
              <a:defRPr/>
            </a:pPr>
            <a:r>
              <a:rPr lang="en-US" dirty="0">
                <a:latin typeface="+mn-lt"/>
              </a:rPr>
              <a:t>Availability Issue</a:t>
            </a:r>
          </a:p>
          <a:p>
            <a:pPr marL="171450" indent="-171450">
              <a:buFont typeface="Arial" pitchFamily="34" charset="0"/>
              <a:buChar char="•"/>
              <a:defRPr/>
            </a:pPr>
            <a:r>
              <a:rPr lang="en-US" dirty="0">
                <a:latin typeface="+mn-lt"/>
              </a:rPr>
              <a:t>Inter-group communication and information sharing</a:t>
            </a:r>
          </a:p>
          <a:p>
            <a:pPr lvl="1">
              <a:defRPr/>
            </a:pPr>
            <a:endParaRPr lang="en-US" dirty="0">
              <a:latin typeface="+mn-lt"/>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94554609-93D6-47C6-9EF2-6818699D8E84}" type="slidenum">
              <a:rPr lang="en-US" sz="1200" b="0" smtClean="0">
                <a:solidFill>
                  <a:srgbClr val="000000"/>
                </a:solidFill>
                <a:ea typeface="ヒラギノ角ゴ ProN W3"/>
                <a:cs typeface="ヒラギノ角ゴ ProN W3"/>
                <a:sym typeface="Arial" pitchFamily="34" charset="0"/>
              </a:rPr>
              <a:pPr eaLnBrk="1" hangingPunct="1"/>
              <a:t>3</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mn-lt"/>
              </a:rPr>
              <a:t>In the next set of slides, you will see some possible ways of how to mitigate these areas of concern. </a:t>
            </a:r>
          </a:p>
          <a:p>
            <a:pPr marL="171450" indent="-171450">
              <a:buFont typeface="Arial" pitchFamily="34" charset="0"/>
              <a:buChar char="•"/>
              <a:defRPr/>
            </a:pPr>
            <a:endParaRPr lang="en-US" dirty="0">
              <a:latin typeface="+mn-lt"/>
            </a:endParaRPr>
          </a:p>
          <a:p>
            <a:pPr>
              <a:defRPr/>
            </a:pPr>
            <a:endParaRPr lang="en-US" dirty="0">
              <a:latin typeface="+mn-lt"/>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B8CAF719-2729-41A3-852A-5E3537297038}" type="slidenum">
              <a:rPr lang="en-US" sz="1200" b="0" smtClean="0">
                <a:solidFill>
                  <a:srgbClr val="000000"/>
                </a:solidFill>
                <a:ea typeface="ヒラギノ角ゴ ProN W3"/>
                <a:cs typeface="ヒラギノ角ゴ ProN W3"/>
                <a:sym typeface="Arial" pitchFamily="34" charset="0"/>
              </a:rPr>
              <a:pPr eaLnBrk="1" hangingPunct="1"/>
              <a:t>4</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mn-lt"/>
              </a:rPr>
              <a:t>Scrum Team Structure Constraints</a:t>
            </a:r>
          </a:p>
          <a:p>
            <a:pPr marL="171450" indent="-171450">
              <a:buFont typeface="Arial" pitchFamily="34" charset="0"/>
              <a:buChar char="•"/>
              <a:defRPr/>
            </a:pPr>
            <a:r>
              <a:rPr lang="en-US" dirty="0">
                <a:latin typeface="+mn-lt"/>
              </a:rPr>
              <a:t>You have to assess the roles of each member as to their location. How does that impact each sprint’s goals?</a:t>
            </a:r>
          </a:p>
          <a:p>
            <a:pPr marL="171450" indent="-171450">
              <a:buFont typeface="Arial" pitchFamily="34" charset="0"/>
              <a:buChar char="•"/>
              <a:defRPr/>
            </a:pPr>
            <a:r>
              <a:rPr lang="en-US" dirty="0">
                <a:latin typeface="+mn-lt"/>
              </a:rPr>
              <a:t>When can each person attend the various scrum ceremonies? </a:t>
            </a:r>
          </a:p>
          <a:p>
            <a:pPr marL="171450" indent="-171450">
              <a:buFont typeface="Arial" pitchFamily="34" charset="0"/>
              <a:buChar char="•"/>
              <a:defRPr/>
            </a:pPr>
            <a:r>
              <a:rPr lang="en-US" dirty="0">
                <a:latin typeface="+mn-lt"/>
              </a:rPr>
              <a:t>Are there differences in the holidays taken in each time zone? How will that impact the delivery of the business value in each sprint?</a:t>
            </a:r>
          </a:p>
          <a:p>
            <a:pPr>
              <a:defRPr/>
            </a:pPr>
            <a:r>
              <a:rPr lang="en-US" dirty="0" smtClean="0">
                <a:latin typeface="+mn-lt"/>
              </a:rPr>
              <a:t>Let </a:t>
            </a:r>
            <a:r>
              <a:rPr lang="en-US" dirty="0">
                <a:latin typeface="+mn-lt"/>
              </a:rPr>
              <a:t>me show you how you can setup a matrix to help you visualize these constraints and overlaps as it relates to time zone differences and the functional role each team member has.</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54F11D42-FC3F-4CDF-AB38-C19FC881DBDE}" type="slidenum">
              <a:rPr lang="en-US" sz="1200" b="0" smtClean="0">
                <a:solidFill>
                  <a:srgbClr val="000000"/>
                </a:solidFill>
                <a:ea typeface="ヒラギノ角ゴ ProN W3"/>
                <a:cs typeface="ヒラギノ角ゴ ProN W3"/>
                <a:sym typeface="Arial" pitchFamily="34" charset="0"/>
              </a:rPr>
              <a:pPr eaLnBrk="1" hangingPunct="1"/>
              <a:t>5</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latin typeface="+mn-lt"/>
              </a:rPr>
              <a:t>By creating this matrix for your scrum team, and purposefully creating a column for a time zone standard so that it is clear when a person is available based on their working hours, it makes it possible for you to facilitate negotiations with the team on when to do what.</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04B81FC9-1226-4643-A19B-EBD27099C613}" type="slidenum">
              <a:rPr lang="en-US" sz="1200" b="0" smtClean="0">
                <a:solidFill>
                  <a:srgbClr val="000000"/>
                </a:solidFill>
                <a:ea typeface="ヒラギノ角ゴ ProN W3"/>
                <a:cs typeface="ヒラギノ角ゴ ProN W3"/>
                <a:sym typeface="Arial" pitchFamily="34" charset="0"/>
              </a:rPr>
              <a:pPr eaLnBrk="1" hangingPunct="1"/>
              <a:t>6</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latin typeface="+mn-lt"/>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B3CEC8EB-E8EE-4381-B7BE-437DE47407F7}" type="slidenum">
              <a:rPr lang="en-US" sz="1200" b="0" smtClean="0">
                <a:solidFill>
                  <a:srgbClr val="000000"/>
                </a:solidFill>
                <a:ea typeface="ヒラギノ角ゴ ProN W3"/>
                <a:cs typeface="ヒラギノ角ゴ ProN W3"/>
                <a:sym typeface="Arial" pitchFamily="34" charset="0"/>
              </a:rPr>
              <a:pPr eaLnBrk="1" hangingPunct="1"/>
              <a:t>7</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latin typeface="+mn-lt"/>
              </a:rPr>
              <a:t>Some of these organizational constraints will not be overcome. Instead it becomes important to understand them and their </a:t>
            </a:r>
            <a:r>
              <a:rPr lang="en-US" dirty="0" smtClean="0">
                <a:latin typeface="+mn-lt"/>
              </a:rPr>
              <a:t>impact.</a:t>
            </a:r>
          </a:p>
          <a:p>
            <a:pPr>
              <a:defRPr/>
            </a:pPr>
            <a:endParaRPr lang="en-US" dirty="0" smtClean="0">
              <a:latin typeface="+mn-lt"/>
            </a:endParaRPr>
          </a:p>
          <a:p>
            <a:pPr>
              <a:defRPr/>
            </a:pPr>
            <a:r>
              <a:rPr lang="en-US" dirty="0">
                <a:latin typeface="+mn-lt"/>
              </a:rPr>
              <a:t>For instance, UHG policy doesn’t allow certain software to be installed on your workstation that developers are wanting or to support a customer such as specific browsers and their versions like Chrome or latest version of IE, Firefox or Safari. </a:t>
            </a:r>
            <a:br>
              <a:rPr lang="en-US" dirty="0">
                <a:latin typeface="+mn-lt"/>
              </a:rPr>
            </a:br>
            <a:endParaRPr lang="en-US" dirty="0">
              <a:latin typeface="+mn-lt"/>
            </a:endParaRPr>
          </a:p>
          <a:p>
            <a:pPr>
              <a:defRPr/>
            </a:pPr>
            <a:r>
              <a:rPr lang="en-US" dirty="0">
                <a:latin typeface="+mn-lt"/>
              </a:rPr>
              <a:t>Other constraints can be handled by having a meeting with the development team to come up with a plan so that it can be presented to the business for funding.</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A05A4A01-81F1-43B5-A19C-ADD9ACB0849B}" type="slidenum">
              <a:rPr lang="en-US" sz="1200" b="0" smtClean="0">
                <a:solidFill>
                  <a:srgbClr val="000000"/>
                </a:solidFill>
                <a:ea typeface="ヒラギノ角ゴ ProN W3"/>
                <a:cs typeface="ヒラギノ角ゴ ProN W3"/>
                <a:sym typeface="Arial" pitchFamily="34" charset="0"/>
              </a:rPr>
              <a:pPr eaLnBrk="1" hangingPunct="1"/>
              <a:t>8</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latin typeface="+mn-lt"/>
              </a:rPr>
              <a:t>Reframing what you are hearing takes practice. The reason this soft skill is valuable is because it minimizes any future conflicts. It can also unearth actual wants and needs that were not expressed as clearly as it could have been.</a:t>
            </a:r>
            <a:br>
              <a:rPr lang="en-US" dirty="0">
                <a:latin typeface="+mn-lt"/>
              </a:rPr>
            </a:br>
            <a:endParaRPr lang="en-US" dirty="0">
              <a:latin typeface="+mn-lt"/>
            </a:endParaRPr>
          </a:p>
          <a:p>
            <a:pPr>
              <a:defRPr/>
            </a:pPr>
            <a:r>
              <a:rPr lang="en-US" dirty="0">
                <a:latin typeface="+mn-lt"/>
              </a:rPr>
              <a:t>When should you consider reframing an issue or what you just heard in a meeting?</a:t>
            </a:r>
          </a:p>
          <a:p>
            <a:pPr marL="171450" indent="-171450">
              <a:buFont typeface="Arial" pitchFamily="34" charset="0"/>
              <a:buChar char="•"/>
              <a:defRPr/>
            </a:pPr>
            <a:r>
              <a:rPr lang="en-US" dirty="0">
                <a:latin typeface="+mn-lt"/>
              </a:rPr>
              <a:t>When you begin to hear the elevation in peoples voices (pitch, tonal quality, volume) as they talk about a topic under discussion</a:t>
            </a:r>
          </a:p>
          <a:p>
            <a:pPr marL="171450" indent="-171450">
              <a:buFont typeface="Arial" pitchFamily="34" charset="0"/>
              <a:buChar char="•"/>
              <a:defRPr/>
            </a:pPr>
            <a:r>
              <a:rPr lang="en-US" dirty="0">
                <a:latin typeface="+mn-lt"/>
              </a:rPr>
              <a:t>When you are attempting to influence what is on the agenda</a:t>
            </a:r>
          </a:p>
          <a:p>
            <a:pPr marL="171450" indent="-171450">
              <a:buFont typeface="Arial" pitchFamily="34" charset="0"/>
              <a:buChar char="•"/>
              <a:defRPr/>
            </a:pPr>
            <a:r>
              <a:rPr lang="en-US" dirty="0">
                <a:latin typeface="+mn-lt"/>
              </a:rPr>
              <a:t>When it isn’t clear what is being asked. This happens quite a bit during grooming sessions for stories.</a:t>
            </a:r>
          </a:p>
          <a:p>
            <a:pPr marL="171450" indent="-171450">
              <a:buFont typeface="Arial" pitchFamily="34" charset="0"/>
              <a:buChar char="•"/>
              <a:defRPr/>
            </a:pPr>
            <a:endParaRPr lang="en-US" dirty="0" smtClean="0"/>
          </a:p>
          <a:p>
            <a:pPr>
              <a:defRPr/>
            </a:pPr>
            <a:endParaRPr lang="en-US" dirty="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fld id="{FA674209-EBCA-4A8E-9A1A-EE18FD732824}" type="slidenum">
              <a:rPr lang="en-US" sz="1200" b="0" smtClean="0">
                <a:solidFill>
                  <a:srgbClr val="000000"/>
                </a:solidFill>
                <a:ea typeface="ヒラギノ角ゴ ProN W3"/>
                <a:cs typeface="ヒラギノ角ゴ ProN W3"/>
                <a:sym typeface="Arial" pitchFamily="34" charset="0"/>
              </a:rPr>
              <a:pPr eaLnBrk="1" hangingPunct="1"/>
              <a:t>9</a:t>
            </a:fld>
            <a:endParaRPr lang="en-US" sz="1200" b="0" smtClean="0">
              <a:solidFill>
                <a:srgbClr val="000000"/>
              </a:solidFill>
              <a:ea typeface="ヒラギノ角ゴ ProN W3"/>
              <a:cs typeface="ヒラギノ角ゴ ProN W3"/>
              <a:sym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33893105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pPr>
                <a:defRPr/>
              </a:pPr>
              <a:t>‹#›</a:t>
            </a:fld>
            <a:endParaRPr lang="en-US" dirty="0"/>
          </a:p>
        </p:txBody>
      </p:sp>
    </p:spTree>
    <p:extLst>
      <p:ext uri="{BB962C8B-B14F-4D97-AF65-F5344CB8AC3E}">
        <p14:creationId xmlns:p14="http://schemas.microsoft.com/office/powerpoint/2010/main" val="26454456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pPr>
                <a:defRPr/>
              </a:pPr>
              <a:t>‹#›</a:t>
            </a:fld>
            <a:endParaRPr lang="en-US" dirty="0"/>
          </a:p>
        </p:txBody>
      </p:sp>
    </p:spTree>
    <p:extLst>
      <p:ext uri="{BB962C8B-B14F-4D97-AF65-F5344CB8AC3E}">
        <p14:creationId xmlns:p14="http://schemas.microsoft.com/office/powerpoint/2010/main" val="14955971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pPr>
                <a:defRPr/>
              </a:pPr>
              <a:t>‹#›</a:t>
            </a:fld>
            <a:endParaRPr lang="en-US" dirty="0"/>
          </a:p>
        </p:txBody>
      </p:sp>
    </p:spTree>
    <p:extLst>
      <p:ext uri="{BB962C8B-B14F-4D97-AF65-F5344CB8AC3E}">
        <p14:creationId xmlns:p14="http://schemas.microsoft.com/office/powerpoint/2010/main" val="28632751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12"/>
          <p:cNvSpPr>
            <a:spLocks noGrp="1"/>
          </p:cNvSpPr>
          <p:nvPr>
            <p:ph type="body" sz="quarter" idx="12"/>
          </p:nvPr>
        </p:nvSpPr>
        <p:spPr>
          <a:xfrm>
            <a:off x="1752600" y="76200"/>
            <a:ext cx="64008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6" name="Text Box 7"/>
          <p:cNvSpPr txBox="1">
            <a:spLocks noGrp="1" noChangeArrowheads="1"/>
          </p:cNvSpPr>
          <p:nvPr>
            <p:ph type="sldNum" sz="quarter" idx="13"/>
          </p:nvPr>
        </p:nvSpPr>
        <p:spPr/>
        <p:txBody>
          <a:bodyPr/>
          <a:lstStyle>
            <a:lvl1pPr>
              <a:defRPr/>
            </a:lvl1pPr>
          </a:lstStyle>
          <a:p>
            <a:pPr>
              <a:defRPr/>
            </a:pPr>
            <a:fld id="{D31B1A33-BDBA-4FAE-A4F3-553B9700713B}" type="slidenum">
              <a:rPr lang="en-US"/>
              <a:pPr>
                <a:defRPr/>
              </a:pPr>
              <a:t>‹#›</a:t>
            </a:fld>
            <a:endParaRPr lang="en-US" dirty="0"/>
          </a:p>
        </p:txBody>
      </p:sp>
    </p:spTree>
    <p:extLst>
      <p:ext uri="{BB962C8B-B14F-4D97-AF65-F5344CB8AC3E}">
        <p14:creationId xmlns:p14="http://schemas.microsoft.com/office/powerpoint/2010/main" val="226147349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F98B815-3045-4A35-8D25-946499E955E3}" type="datetimeFigureOut">
              <a:rPr lang="en-US"/>
              <a:pPr>
                <a:defRPr/>
              </a:pPr>
              <a:t>1/29/2014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20C6C4-D585-445B-83D4-9925919775AC}" type="slidenum">
              <a:rPr lang="en-US"/>
              <a:pPr>
                <a:defRPr/>
              </a:pPr>
              <a:t>‹#›</a:t>
            </a:fld>
            <a:endParaRPr lang="en-US" dirty="0"/>
          </a:p>
        </p:txBody>
      </p:sp>
    </p:spTree>
    <p:extLst>
      <p:ext uri="{BB962C8B-B14F-4D97-AF65-F5344CB8AC3E}">
        <p14:creationId xmlns:p14="http://schemas.microsoft.com/office/powerpoint/2010/main" val="91030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308100"/>
            <a:ext cx="7874000" cy="4229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2"/>
          <p:cNvSpPr>
            <a:spLocks noGrp="1"/>
          </p:cNvSpPr>
          <p:nvPr>
            <p:ph type="body" sz="quarter" idx="12"/>
          </p:nvPr>
        </p:nvSpPr>
        <p:spPr>
          <a:xfrm>
            <a:off x="1752600" y="76200"/>
            <a:ext cx="60960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p:txBody>
          <a:bodyPr/>
          <a:lstStyle>
            <a:lvl1pPr>
              <a:defRPr/>
            </a:lvl1pPr>
          </a:lstStyle>
          <a:p>
            <a:pPr>
              <a:defRPr/>
            </a:pPr>
            <a:fld id="{025E0C34-CD4D-409C-A76F-95B9A426041F}" type="slidenum">
              <a:rPr lang="en-US"/>
              <a:pPr>
                <a:defRPr/>
              </a:pPr>
              <a:t>‹#›</a:t>
            </a:fld>
            <a:endParaRPr lang="en-US" dirty="0"/>
          </a:p>
        </p:txBody>
      </p:sp>
    </p:spTree>
    <p:extLst>
      <p:ext uri="{BB962C8B-B14F-4D97-AF65-F5344CB8AC3E}">
        <p14:creationId xmlns:p14="http://schemas.microsoft.com/office/powerpoint/2010/main" val="12412426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l" eaLnBrk="1" hangingPunct="1">
              <a:buClr>
                <a:schemeClr val="accent1"/>
              </a:buClr>
            </a:pPr>
            <a:endParaRPr lang="en-US" sz="1000" b="0">
              <a:solidFill>
                <a:schemeClr val="tx1"/>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42323587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pPr>
                <a:defRPr/>
              </a:pPr>
              <a:t>‹#›</a:t>
            </a:fld>
            <a:endParaRPr lang="en-US" dirty="0"/>
          </a:p>
        </p:txBody>
      </p:sp>
    </p:spTree>
    <p:extLst>
      <p:ext uri="{BB962C8B-B14F-4D97-AF65-F5344CB8AC3E}">
        <p14:creationId xmlns:p14="http://schemas.microsoft.com/office/powerpoint/2010/main" val="5960252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pPr>
                <a:defRPr/>
              </a:pPr>
              <a:t>‹#›</a:t>
            </a:fld>
            <a:endParaRPr lang="en-US" dirty="0"/>
          </a:p>
        </p:txBody>
      </p:sp>
    </p:spTree>
    <p:extLst>
      <p:ext uri="{BB962C8B-B14F-4D97-AF65-F5344CB8AC3E}">
        <p14:creationId xmlns:p14="http://schemas.microsoft.com/office/powerpoint/2010/main" val="2628238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0"/>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990600"/>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pPr>
                <a:defRPr/>
              </a:pPr>
              <a:t>‹#›</a:t>
            </a:fld>
            <a:endParaRPr lang="en-US" dirty="0"/>
          </a:p>
        </p:txBody>
      </p:sp>
    </p:spTree>
    <p:extLst>
      <p:ext uri="{BB962C8B-B14F-4D97-AF65-F5344CB8AC3E}">
        <p14:creationId xmlns:p14="http://schemas.microsoft.com/office/powerpoint/2010/main" val="36639685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pPr>
                <a:defRPr/>
              </a:pPr>
              <a:t>‹#›</a:t>
            </a:fld>
            <a:endParaRPr lang="en-US" dirty="0"/>
          </a:p>
        </p:txBody>
      </p:sp>
    </p:spTree>
    <p:extLst>
      <p:ext uri="{BB962C8B-B14F-4D97-AF65-F5344CB8AC3E}">
        <p14:creationId xmlns:p14="http://schemas.microsoft.com/office/powerpoint/2010/main" val="277492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pPr>
                <a:defRPr/>
              </a:pPr>
              <a:t>‹#›</a:t>
            </a:fld>
            <a:endParaRPr lang="en-US" dirty="0"/>
          </a:p>
        </p:txBody>
      </p:sp>
    </p:spTree>
    <p:extLst>
      <p:ext uri="{BB962C8B-B14F-4D97-AF65-F5344CB8AC3E}">
        <p14:creationId xmlns:p14="http://schemas.microsoft.com/office/powerpoint/2010/main" val="41936119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pPr>
                <a:defRPr/>
              </a:pPr>
              <a:t>‹#›</a:t>
            </a:fld>
            <a:endParaRPr lang="en-US" dirty="0"/>
          </a:p>
        </p:txBody>
      </p:sp>
    </p:spTree>
    <p:extLst>
      <p:ext uri="{BB962C8B-B14F-4D97-AF65-F5344CB8AC3E}">
        <p14:creationId xmlns:p14="http://schemas.microsoft.com/office/powerpoint/2010/main" val="134261947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pPr>
                <a:defRPr/>
              </a:pPr>
              <a:t>‹#›</a:t>
            </a:fld>
            <a:endParaRPr lang="en-US" dirty="0"/>
          </a:p>
        </p:txBody>
      </p:sp>
    </p:spTree>
    <p:extLst>
      <p:ext uri="{BB962C8B-B14F-4D97-AF65-F5344CB8AC3E}">
        <p14:creationId xmlns:p14="http://schemas.microsoft.com/office/powerpoint/2010/main" val="28536316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AE20818F-2934-469E-9D52-8F30C492E90D}" type="slidenum">
              <a:rPr lang="en-US"/>
              <a:pPr>
                <a:defRPr/>
              </a:pPr>
              <a:t>‹#›</a:t>
            </a:fld>
            <a:endParaRPr lang="en-US" dirty="0"/>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userDrawn="1"/>
        </p:nvPicPr>
        <p:blipFill>
          <a:blip r:embed="rId18">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62" r:id="rId1"/>
    <p:sldLayoutId id="2147484263"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 id="2147484261" r:id="rId12"/>
    <p:sldLayoutId id="2147484264" r:id="rId13"/>
    <p:sldLayoutId id="2147484265" r:id="rId14"/>
    <p:sldLayoutId id="2147484266" r:id="rId15"/>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package" Target="../embeddings/Microsoft_Excel_Worksheet1.xls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it.uhg.com/At_Your_Service/SW/Pages/SharePointCollaboration.aspx"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agile_sw_eng@uhc.com"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ctrTitle"/>
          </p:nvPr>
        </p:nvSpPr>
        <p:spPr/>
        <p:txBody>
          <a:bodyPr/>
          <a:lstStyle/>
          <a:p>
            <a:pPr eaLnBrk="1" hangingPunct="1"/>
            <a:r>
              <a:rPr lang="en-US" smtClean="0">
                <a:ea typeface="Geneva" charset="-128"/>
              </a:rPr>
              <a:t>Working with Distributed Teams</a:t>
            </a:r>
          </a:p>
        </p:txBody>
      </p:sp>
      <p:sp>
        <p:nvSpPr>
          <p:cNvPr id="7171" name="Rectangle 10"/>
          <p:cNvSpPr>
            <a:spLocks noGrp="1" noChangeArrowheads="1"/>
          </p:cNvSpPr>
          <p:nvPr>
            <p:ph type="subTitle" idx="1"/>
          </p:nvPr>
        </p:nvSpPr>
        <p:spPr>
          <a:xfrm>
            <a:off x="2362200" y="5875338"/>
            <a:ext cx="4800600" cy="463550"/>
          </a:xfrm>
        </p:spPr>
        <p:txBody>
          <a:bodyPr/>
          <a:lstStyle/>
          <a:p>
            <a:pPr marL="0" indent="0" eaLnBrk="1" hangingPunct="1">
              <a:lnSpc>
                <a:spcPts val="1600"/>
              </a:lnSpc>
            </a:pPr>
            <a:r>
              <a:rPr lang="en-US" smtClean="0">
                <a:ea typeface="Geneva" charset="-128"/>
              </a:rPr>
              <a:t>Scrum Master – Tips and Techniques</a:t>
            </a:r>
          </a:p>
        </p:txBody>
      </p:sp>
      <p:pic>
        <p:nvPicPr>
          <p:cNvPr id="7172" name="Picture 12" descr="Optum_ColorBand-0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8"/>
          <p:cNvSpPr txBox="1">
            <a:spLocks/>
          </p:cNvSpPr>
          <p:nvPr/>
        </p:nvSpPr>
        <p:spPr bwMode="auto">
          <a:xfrm>
            <a:off x="2362200" y="6523038"/>
            <a:ext cx="48006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rtl="0" eaLnBrk="0" fontAlgn="base" hangingPunct="0">
              <a:lnSpc>
                <a:spcPct val="95000"/>
              </a:lnSpc>
              <a:spcBef>
                <a:spcPct val="0"/>
              </a:spcBef>
              <a:spcAft>
                <a:spcPct val="0"/>
              </a:spcAft>
              <a:buClr>
                <a:schemeClr val="accent1"/>
              </a:buClr>
              <a:defRPr sz="1200">
                <a:solidFill>
                  <a:schemeClr val="tx1"/>
                </a:solidFill>
                <a:latin typeface="+mn-lt"/>
                <a:ea typeface="+mn-ea"/>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a:lstStyle>
          <a:p>
            <a:pPr marL="0" indent="0" eaLnBrk="1" hangingPunct="1">
              <a:defRPr/>
            </a:pPr>
            <a:r>
              <a:rPr lang="en-US" sz="800" b="0" dirty="0" smtClean="0">
                <a:latin typeface="+mj-lt"/>
              </a:rPr>
              <a:t>September 1, 2013</a:t>
            </a:r>
          </a:p>
          <a:p>
            <a:pPr marL="0" indent="0">
              <a:defRPr/>
            </a:pPr>
            <a:endParaRPr lang="en-US" dirty="0" smtClean="0"/>
          </a:p>
        </p:txBody>
      </p:sp>
      <p:pic>
        <p:nvPicPr>
          <p:cNvPr id="717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933450"/>
            <a:ext cx="429577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501650" y="914400"/>
            <a:ext cx="8245475" cy="5414963"/>
          </a:xfrm>
        </p:spPr>
        <p:txBody>
          <a:bodyPr/>
          <a:lstStyle/>
          <a:p>
            <a:pPr marL="0" indent="0"/>
            <a:r>
              <a:rPr lang="en-US" dirty="0" smtClean="0">
                <a:ea typeface="Geneva" charset="-128"/>
              </a:rPr>
              <a:t>Software mitigation possibilities</a:t>
            </a:r>
          </a:p>
          <a:p>
            <a:pPr lvl="1"/>
            <a:r>
              <a:rPr lang="en-US" dirty="0" smtClean="0"/>
              <a:t>For obtaining software you can check out software at AVS: http://avs.uhc.com/ and then submit the request through the </a:t>
            </a:r>
            <a:r>
              <a:rPr lang="en-US" dirty="0" err="1" smtClean="0"/>
              <a:t>AppStore</a:t>
            </a:r>
            <a:r>
              <a:rPr lang="en-US" dirty="0" smtClean="0"/>
              <a:t>: http://appstore.uhc.com/</a:t>
            </a:r>
          </a:p>
          <a:p>
            <a:pPr lvl="1"/>
            <a:r>
              <a:rPr lang="en-US" dirty="0" smtClean="0"/>
              <a:t>Obtain administrative rights for your workstation (LWAR): </a:t>
            </a:r>
            <a:r>
              <a:rPr lang="en-US" b="1" dirty="0" smtClean="0">
                <a:solidFill>
                  <a:srgbClr val="B52555"/>
                </a:solidFill>
              </a:rPr>
              <a:t>https://secure.uhc.com/</a:t>
            </a:r>
          </a:p>
          <a:p>
            <a:pPr marL="0" indent="0"/>
            <a:r>
              <a:rPr lang="en-US" dirty="0" smtClean="0">
                <a:ea typeface="Geneva" charset="-128"/>
              </a:rPr>
              <a:t>Equipment mitigation possibilities</a:t>
            </a:r>
          </a:p>
          <a:p>
            <a:pPr lvl="1"/>
            <a:r>
              <a:rPr lang="en-US" dirty="0" smtClean="0"/>
              <a:t>Obtain a virtual test lab if you need to do multi-browser testing on non supported browsers. See Lab Requests: </a:t>
            </a:r>
            <a:r>
              <a:rPr lang="en-US" b="1" dirty="0" smtClean="0">
                <a:solidFill>
                  <a:srgbClr val="B52555"/>
                </a:solidFill>
              </a:rPr>
              <a:t>http://isrm.uhc.com/LSRFormRequest.aspx</a:t>
            </a:r>
          </a:p>
          <a:p>
            <a:pPr marL="0" indent="0"/>
            <a:r>
              <a:rPr lang="en-US" dirty="0" smtClean="0">
                <a:ea typeface="Geneva" charset="-128"/>
              </a:rPr>
              <a:t>Funding mitigation possibility</a:t>
            </a:r>
          </a:p>
          <a:p>
            <a:pPr lvl="1"/>
            <a:r>
              <a:rPr lang="en-US" dirty="0" smtClean="0"/>
              <a:t>Work with your development team to determine a plan of action </a:t>
            </a:r>
            <a:br>
              <a:rPr lang="en-US" dirty="0" smtClean="0"/>
            </a:br>
            <a:r>
              <a:rPr lang="en-US" dirty="0" smtClean="0"/>
              <a:t>with broad estimates and include impact analysis. </a:t>
            </a:r>
            <a:br>
              <a:rPr lang="en-US" dirty="0" smtClean="0"/>
            </a:br>
            <a:r>
              <a:rPr lang="en-US" dirty="0" smtClean="0"/>
              <a:t/>
            </a:r>
            <a:br>
              <a:rPr lang="en-US" dirty="0" smtClean="0"/>
            </a:br>
            <a:r>
              <a:rPr lang="en-US" dirty="0" smtClean="0"/>
              <a:t>Make it compelling. </a:t>
            </a:r>
            <a:br>
              <a:rPr lang="en-US" dirty="0" smtClean="0"/>
            </a:br>
            <a:r>
              <a:rPr lang="en-US" dirty="0" smtClean="0"/>
              <a:t/>
            </a:r>
            <a:br>
              <a:rPr lang="en-US" dirty="0" smtClean="0"/>
            </a:br>
            <a:r>
              <a:rPr lang="en-US" dirty="0" smtClean="0"/>
              <a:t>Present a plan to both the Product Owner and appropriate </a:t>
            </a:r>
            <a:br>
              <a:rPr lang="en-US" dirty="0" smtClean="0"/>
            </a:br>
            <a:r>
              <a:rPr lang="en-US" dirty="0" smtClean="0"/>
              <a:t>IT Management so they can obtain the necessary funding </a:t>
            </a:r>
            <a:br>
              <a:rPr lang="en-US" dirty="0" smtClean="0"/>
            </a:br>
            <a:r>
              <a:rPr lang="en-US" dirty="0" smtClean="0"/>
              <a:t>and permissions.</a:t>
            </a:r>
          </a:p>
          <a:p>
            <a:pPr lvl="1"/>
            <a:endParaRPr lang="en-US" dirty="0" smtClean="0"/>
          </a:p>
        </p:txBody>
      </p:sp>
      <p:sp>
        <p:nvSpPr>
          <p:cNvPr id="16387" name="Text Placeholder 2"/>
          <p:cNvSpPr>
            <a:spLocks noGrp="1"/>
          </p:cNvSpPr>
          <p:nvPr>
            <p:ph type="body" sz="quarter" idx="12"/>
          </p:nvPr>
        </p:nvSpPr>
        <p:spPr>
          <a:xfrm>
            <a:off x="447675" y="466725"/>
            <a:ext cx="8299450" cy="358775"/>
          </a:xfrm>
        </p:spPr>
        <p:txBody>
          <a:bodyPr/>
          <a:lstStyle/>
          <a:p>
            <a:r>
              <a:rPr lang="en-US" sz="2000" smtClean="0">
                <a:solidFill>
                  <a:schemeClr val="tx1"/>
                </a:solidFill>
                <a:ea typeface="Geneva" charset="-128"/>
              </a:rPr>
              <a:t>Possible Ways to Mitigate Company/Organization Constraints</a:t>
            </a:r>
          </a:p>
        </p:txBody>
      </p:sp>
      <p:sp>
        <p:nvSpPr>
          <p:cNvPr id="16388"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A4ADD18B-A8FE-4F21-BEE1-53576C50A7A0}" type="slidenum">
              <a:rPr lang="en-US" sz="800" b="0" smtClean="0">
                <a:solidFill>
                  <a:schemeClr val="tx1"/>
                </a:solidFill>
              </a:rPr>
              <a:pPr/>
              <a:t>10</a:t>
            </a:fld>
            <a:endParaRPr lang="en-US" sz="800" b="0" smtClean="0">
              <a:solidFill>
                <a:schemeClr val="tx1"/>
              </a:solidFill>
            </a:endParaRPr>
          </a:p>
        </p:txBody>
      </p:sp>
      <p:pic>
        <p:nvPicPr>
          <p:cNvPr id="14341" name="Picture 2" descr="C:\Users\jwisni3\AppData\Local\Microsoft\Windows\Temporary Internet Files\Content.IE5\W3PRR6Q1\MC900357007[1].wmf"/>
          <p:cNvPicPr>
            <a:picLocks noChangeAspect="1" noChangeArrowheads="1"/>
          </p:cNvPicPr>
          <p:nvPr/>
        </p:nvPicPr>
        <p:blipFill>
          <a:blip r:embed="rId3"/>
          <a:srcRect/>
          <a:stretch>
            <a:fillRect/>
          </a:stretch>
        </p:blipFill>
        <p:spPr bwMode="auto">
          <a:xfrm>
            <a:off x="6786563" y="4294188"/>
            <a:ext cx="1887537" cy="1660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93700"/>
            <a:ext cx="8229600" cy="395288"/>
          </a:xfrm>
        </p:spPr>
        <p:txBody>
          <a:bodyPr/>
          <a:lstStyle/>
          <a:p>
            <a:r>
              <a:rPr lang="en-US" smtClean="0">
                <a:ea typeface="Geneva" charset="-128"/>
              </a:rPr>
              <a:t>Meeting Availability Issue</a:t>
            </a:r>
          </a:p>
        </p:txBody>
      </p:sp>
      <p:sp>
        <p:nvSpPr>
          <p:cNvPr id="17411" name="Text Placeholder 2"/>
          <p:cNvSpPr>
            <a:spLocks noGrp="1"/>
          </p:cNvSpPr>
          <p:nvPr>
            <p:ph type="body" idx="1"/>
          </p:nvPr>
        </p:nvSpPr>
        <p:spPr>
          <a:xfrm>
            <a:off x="457200" y="914400"/>
            <a:ext cx="8228013" cy="5121275"/>
          </a:xfrm>
        </p:spPr>
        <p:txBody>
          <a:bodyPr/>
          <a:lstStyle/>
          <a:p>
            <a:pPr marL="233363" indent="-233363">
              <a:buFontTx/>
              <a:buChar char="•"/>
            </a:pPr>
            <a:r>
              <a:rPr lang="en-US" dirty="0" smtClean="0">
                <a:ea typeface="Geneva" charset="-128"/>
              </a:rPr>
              <a:t>Product Owner has time constraints and is only available during certain time periods</a:t>
            </a:r>
          </a:p>
          <a:p>
            <a:pPr lvl="2"/>
            <a:r>
              <a:rPr lang="en-US" dirty="0" smtClean="0"/>
              <a:t>If one person on the scrum team can be considered</a:t>
            </a:r>
            <a:br>
              <a:rPr lang="en-US" dirty="0" smtClean="0"/>
            </a:br>
            <a:r>
              <a:rPr lang="en-US" dirty="0" smtClean="0"/>
              <a:t>a non-negotiable element and needed to attend all</a:t>
            </a:r>
            <a:br>
              <a:rPr lang="en-US" dirty="0" smtClean="0"/>
            </a:br>
            <a:r>
              <a:rPr lang="en-US" dirty="0" smtClean="0"/>
              <a:t>meetings, it is the product owner. The PO </a:t>
            </a:r>
            <a:r>
              <a:rPr lang="en-US" dirty="0"/>
              <a:t>is key for </a:t>
            </a:r>
            <a:br>
              <a:rPr lang="en-US" dirty="0"/>
            </a:br>
            <a:r>
              <a:rPr lang="en-US" dirty="0"/>
              <a:t>the team to be successful in delivering the business </a:t>
            </a:r>
            <a:br>
              <a:rPr lang="en-US" dirty="0"/>
            </a:br>
            <a:r>
              <a:rPr lang="en-US" dirty="0"/>
              <a:t>value expected in a project.</a:t>
            </a:r>
          </a:p>
          <a:p>
            <a:pPr marL="233363" indent="-233363">
              <a:buFont typeface="Arial" pitchFamily="34" charset="0"/>
              <a:buChar char="•"/>
            </a:pPr>
            <a:r>
              <a:rPr lang="en-US" dirty="0" smtClean="0">
                <a:ea typeface="Geneva" charset="-128"/>
              </a:rPr>
              <a:t>Other </a:t>
            </a:r>
            <a:r>
              <a:rPr lang="en-US" dirty="0">
                <a:ea typeface="Geneva" charset="-128"/>
              </a:rPr>
              <a:t>Scrum Team member’s availability considerations</a:t>
            </a:r>
          </a:p>
          <a:p>
            <a:pPr lvl="2"/>
            <a:r>
              <a:rPr lang="en-US" dirty="0" smtClean="0"/>
              <a:t>Normal working hours do not overlap other team members in the other country/region’s location </a:t>
            </a:r>
          </a:p>
          <a:p>
            <a:pPr lvl="2"/>
            <a:r>
              <a:rPr lang="en-US" dirty="0"/>
              <a:t>Minimized collaboration across functional roles due to time zone differences creates issues in implementing and demoing a story within a sprint </a:t>
            </a:r>
          </a:p>
          <a:p>
            <a:pPr marL="233363" indent="-233363">
              <a:buFontTx/>
              <a:buChar char="•"/>
            </a:pPr>
            <a:r>
              <a:rPr lang="en-US" dirty="0" smtClean="0">
                <a:ea typeface="Geneva" charset="-128"/>
              </a:rPr>
              <a:t>Holidays are different across organization</a:t>
            </a:r>
          </a:p>
        </p:txBody>
      </p:sp>
      <p:pic>
        <p:nvPicPr>
          <p:cNvPr id="13318" name="Picture 6" descr="C:\Users\jwisni3\AppData\Local\Microsoft\Windows\Temporary Internet Files\Content.IE5\TT6QXVC9\MP900442452[1].jpg"/>
          <p:cNvPicPr>
            <a:picLocks noChangeAspect="1" noChangeArrowheads="1"/>
          </p:cNvPicPr>
          <p:nvPr/>
        </p:nvPicPr>
        <p:blipFill rotWithShape="1">
          <a:blip r:embed="rId3"/>
          <a:srcRect l="7972" r="7989"/>
          <a:stretch/>
        </p:blipFill>
        <p:spPr bwMode="auto">
          <a:xfrm>
            <a:off x="6580188" y="1381125"/>
            <a:ext cx="2205037"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412750" y="931863"/>
            <a:ext cx="8264525" cy="5397500"/>
          </a:xfrm>
        </p:spPr>
        <p:txBody>
          <a:bodyPr/>
          <a:lstStyle/>
          <a:p>
            <a:pPr marL="0" indent="0"/>
            <a:r>
              <a:rPr lang="en-US" dirty="0" smtClean="0">
                <a:ea typeface="Geneva" charset="-128"/>
              </a:rPr>
              <a:t>Product Owner is key in all meetings for the success of the agile project</a:t>
            </a:r>
          </a:p>
          <a:p>
            <a:pPr lvl="1"/>
            <a:r>
              <a:rPr lang="en-US" dirty="0"/>
              <a:t>Specify the dates and times of sprint ceremonies during the team chartering of Sprint Zero, receiving a commitment from all, including the product owner, that they will attend all of the ceremonies</a:t>
            </a:r>
          </a:p>
          <a:p>
            <a:pPr lvl="1"/>
            <a:r>
              <a:rPr lang="en-US" dirty="0" smtClean="0"/>
              <a:t>Should the PO not be fully available, encourage the business to ensure a Proxy can stand in and make the decisions the PO would have made if they were present in the respective meeting.</a:t>
            </a:r>
          </a:p>
          <a:p>
            <a:pPr lvl="1"/>
            <a:r>
              <a:rPr lang="en-US" dirty="0" smtClean="0"/>
              <a:t>Schedule an hour long daily scrum call. Have the first 15 minutes dedicated as the daily standup, while the last 45 minutes is dedicated for collaboration with the team and product owner.</a:t>
            </a:r>
          </a:p>
          <a:p>
            <a:pPr lvl="1"/>
            <a:r>
              <a:rPr lang="en-US" dirty="0" smtClean="0"/>
              <a:t>Do your best when scheduling these calls to include all of the team members. Hence if the offshore team leaves by 9 am central time, have your daily scrum call start at 8 am CST.  Here’s a spreadsheet that can be used to </a:t>
            </a:r>
            <a:br>
              <a:rPr lang="en-US" dirty="0" smtClean="0"/>
            </a:br>
            <a:r>
              <a:rPr lang="en-US" dirty="0" smtClean="0"/>
              <a:t>understand the time zone differences between India, </a:t>
            </a:r>
            <a:br>
              <a:rPr lang="en-US" dirty="0" smtClean="0"/>
            </a:br>
            <a:r>
              <a:rPr lang="en-US" dirty="0" smtClean="0"/>
              <a:t>Philippine and USA.   </a:t>
            </a:r>
          </a:p>
          <a:p>
            <a:pPr lvl="1"/>
            <a:r>
              <a:rPr lang="en-US" dirty="0" smtClean="0"/>
              <a:t>If this isn’t possible due to the time zone issue, ensure you </a:t>
            </a:r>
            <a:br>
              <a:rPr lang="en-US" dirty="0" smtClean="0"/>
            </a:br>
            <a:r>
              <a:rPr lang="en-US" dirty="0" smtClean="0"/>
              <a:t>have a resource as a boundary spanner; a person fulfilling a </a:t>
            </a:r>
            <a:br>
              <a:rPr lang="en-US" dirty="0" smtClean="0"/>
            </a:br>
            <a:r>
              <a:rPr lang="en-US" dirty="0" smtClean="0"/>
              <a:t>functional role and works across multiple time zones.</a:t>
            </a:r>
          </a:p>
        </p:txBody>
      </p:sp>
      <p:sp>
        <p:nvSpPr>
          <p:cNvPr id="16387" name="Text Placeholder 2"/>
          <p:cNvSpPr>
            <a:spLocks noGrp="1"/>
          </p:cNvSpPr>
          <p:nvPr>
            <p:ph type="body" sz="quarter" idx="12"/>
          </p:nvPr>
        </p:nvSpPr>
        <p:spPr>
          <a:xfrm>
            <a:off x="447675" y="412750"/>
            <a:ext cx="8212138" cy="447675"/>
          </a:xfrm>
        </p:spPr>
        <p:txBody>
          <a:bodyPr/>
          <a:lstStyle/>
          <a:p>
            <a:pPr>
              <a:defRPr/>
            </a:pPr>
            <a:r>
              <a:rPr lang="en-US" sz="2000" dirty="0">
                <a:solidFill>
                  <a:schemeClr val="tx1"/>
                </a:solidFill>
                <a:latin typeface="+mj-lt"/>
                <a:cs typeface="+mj-cs"/>
              </a:rPr>
              <a:t>Mitigating Meeting Availability Issue</a:t>
            </a:r>
          </a:p>
        </p:txBody>
      </p:sp>
      <p:sp>
        <p:nvSpPr>
          <p:cNvPr id="18436"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BA326AA9-B52A-4590-86C6-F7DFA9212FAA}" type="slidenum">
              <a:rPr lang="en-US" sz="800" b="0" smtClean="0">
                <a:solidFill>
                  <a:schemeClr val="tx1"/>
                </a:solidFill>
              </a:rPr>
              <a:pPr/>
              <a:t>12</a:t>
            </a:fld>
            <a:endParaRPr lang="en-US" sz="800" b="0" smtClean="0">
              <a:solidFill>
                <a:schemeClr val="tx1"/>
              </a:solidFill>
            </a:endParaRPr>
          </a:p>
        </p:txBody>
      </p:sp>
      <p:graphicFrame>
        <p:nvGraphicFramePr>
          <p:cNvPr id="18437" name="Object 2"/>
          <p:cNvGraphicFramePr>
            <a:graphicFrameLocks noChangeAspect="1"/>
          </p:cNvGraphicFramePr>
          <p:nvPr/>
        </p:nvGraphicFramePr>
        <p:xfrm>
          <a:off x="7010400" y="4813300"/>
          <a:ext cx="1449388" cy="1282700"/>
        </p:xfrm>
        <a:graphic>
          <a:graphicData uri="http://schemas.openxmlformats.org/presentationml/2006/ole">
            <mc:AlternateContent xmlns:mc="http://schemas.openxmlformats.org/markup-compatibility/2006">
              <mc:Choice xmlns:v="urn:schemas-microsoft-com:vml" Requires="v">
                <p:oleObj spid="_x0000_s18443" name="Worksheet" showAsIcon="1" r:id="rId4" imgW="914400" imgH="771525" progId="Excel.Sheet.12">
                  <p:embed/>
                </p:oleObj>
              </mc:Choice>
              <mc:Fallback>
                <p:oleObj name="Worksheet" showAsIcon="1" r:id="rId4" imgW="914400" imgH="771525" progId="Excel.Shee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813300"/>
                        <a:ext cx="1449388" cy="1282700"/>
                      </a:xfrm>
                      <a:prstGeom prst="rect">
                        <a:avLst/>
                      </a:prstGeom>
                      <a:noFill/>
                      <a:ln w="28575">
                        <a:solidFill>
                          <a:srgbClr val="FF9B4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66725" y="914400"/>
            <a:ext cx="8210550" cy="4622800"/>
          </a:xfrm>
        </p:spPr>
        <p:txBody>
          <a:bodyPr/>
          <a:lstStyle/>
          <a:p>
            <a:pPr marL="0" indent="0"/>
            <a:r>
              <a:rPr lang="en-US" smtClean="0">
                <a:ea typeface="Geneva" charset="-128"/>
              </a:rPr>
              <a:t>Communication will make or break an agile project</a:t>
            </a:r>
          </a:p>
          <a:p>
            <a:pPr lvl="1"/>
            <a:r>
              <a:rPr lang="en-US" smtClean="0"/>
              <a:t>Make live communication as effortless as possible</a:t>
            </a:r>
          </a:p>
          <a:p>
            <a:pPr lvl="2"/>
            <a:r>
              <a:rPr lang="en-US" smtClean="0"/>
              <a:t>Create an Outlook Distribution List for the team. See UHG IT Provisioning portal: </a:t>
            </a:r>
            <a:r>
              <a:rPr lang="en-US" b="1" smtClean="0">
                <a:solidFill>
                  <a:srgbClr val="B52555"/>
                </a:solidFill>
              </a:rPr>
              <a:t>https://aps.uhc.com/Portals/dl_new.aspx</a:t>
            </a:r>
          </a:p>
          <a:p>
            <a:pPr lvl="2"/>
            <a:r>
              <a:rPr lang="en-US" smtClean="0"/>
              <a:t>Encourage everyone to use the distribution list when communicating by email</a:t>
            </a:r>
          </a:p>
          <a:p>
            <a:pPr lvl="1"/>
            <a:r>
              <a:rPr lang="en-US" smtClean="0"/>
              <a:t>Instill awareness of team member time zones every opportunity that may present itself</a:t>
            </a:r>
          </a:p>
          <a:p>
            <a:pPr lvl="2"/>
            <a:r>
              <a:rPr lang="en-US" smtClean="0"/>
              <a:t>Have a Holiday and PTO calendar for the team created and posted on the team SharePoint. Holidays should be clearly marked as offshore or onshore ones.</a:t>
            </a:r>
          </a:p>
          <a:p>
            <a:pPr lvl="1"/>
            <a:r>
              <a:rPr lang="en-US" smtClean="0"/>
              <a:t>Encourage the use of the discussion feature within Rally, the tool used at UHG and Optum Technology. See the Rally tips and tricks video: </a:t>
            </a:r>
            <a:r>
              <a:rPr lang="en-US" b="1" smtClean="0">
                <a:solidFill>
                  <a:srgbClr val="B52555"/>
                </a:solidFill>
              </a:rPr>
              <a:t>https://uhg.webex.com/uhg/ldr.php?AT=pb&amp;SP=MC&amp;rID=19422422&amp;rKey=de86ad9a1f0ecfae</a:t>
            </a:r>
          </a:p>
          <a:p>
            <a:pPr lvl="2"/>
            <a:endParaRPr lang="en-US" smtClean="0"/>
          </a:p>
          <a:p>
            <a:pPr marL="0" indent="0"/>
            <a:endParaRPr lang="en-US" smtClean="0">
              <a:ea typeface="Geneva" charset="-128"/>
            </a:endParaRPr>
          </a:p>
        </p:txBody>
      </p:sp>
      <p:sp>
        <p:nvSpPr>
          <p:cNvPr id="17411" name="Text Placeholder 2"/>
          <p:cNvSpPr>
            <a:spLocks noGrp="1"/>
          </p:cNvSpPr>
          <p:nvPr>
            <p:ph type="body" sz="quarter" idx="12"/>
          </p:nvPr>
        </p:nvSpPr>
        <p:spPr>
          <a:xfrm>
            <a:off x="393700" y="341313"/>
            <a:ext cx="8302625" cy="627062"/>
          </a:xfrm>
        </p:spPr>
        <p:txBody>
          <a:bodyPr/>
          <a:lstStyle/>
          <a:p>
            <a:pPr marL="114300" lvl="1" indent="0">
              <a:buFont typeface="Arial" pitchFamily="34" charset="0"/>
              <a:buNone/>
              <a:defRPr/>
            </a:pPr>
            <a:r>
              <a:rPr lang="en-US" sz="2000" b="1" dirty="0">
                <a:latin typeface="+mj-lt"/>
                <a:ea typeface="Geneva" charset="0"/>
                <a:cs typeface="+mj-cs"/>
              </a:rPr>
              <a:t>Inter-group communication and information sharing</a:t>
            </a:r>
          </a:p>
        </p:txBody>
      </p:sp>
      <p:sp>
        <p:nvSpPr>
          <p:cNvPr id="19460"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16F65319-6461-446F-A3C3-BAC94FCBA627}" type="slidenum">
              <a:rPr lang="en-US" sz="800" b="0" smtClean="0">
                <a:solidFill>
                  <a:schemeClr val="tx1"/>
                </a:solidFill>
              </a:rPr>
              <a:pPr/>
              <a:t>13</a:t>
            </a:fld>
            <a:endParaRPr lang="en-US" sz="800" b="0" smtClean="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484188" y="950913"/>
            <a:ext cx="8139112" cy="4586287"/>
          </a:xfrm>
        </p:spPr>
        <p:txBody>
          <a:bodyPr/>
          <a:lstStyle/>
          <a:p>
            <a:pPr marL="0" indent="0"/>
            <a:r>
              <a:rPr lang="en-US" dirty="0" smtClean="0">
                <a:ea typeface="Geneva" charset="-128"/>
              </a:rPr>
              <a:t>Work hard towards creating a one team feeling</a:t>
            </a:r>
          </a:p>
          <a:p>
            <a:pPr lvl="1"/>
            <a:r>
              <a:rPr lang="en-US" dirty="0" smtClean="0"/>
              <a:t>Remember that offshore team may be not familiar with your work culture, language and team members. </a:t>
            </a:r>
          </a:p>
          <a:p>
            <a:pPr lvl="1"/>
            <a:r>
              <a:rPr lang="en-US" dirty="0" smtClean="0"/>
              <a:t>Create an online site (SharePoint) where a team can collaborate, exchange ideas and inspire one another. See the URL for more information -  </a:t>
            </a:r>
            <a:r>
              <a:rPr lang="en-US" dirty="0" smtClean="0">
                <a:hlinkClick r:id="rId3"/>
              </a:rPr>
              <a:t>http://it.uhg.com/At_Your_Service/SW/Pages/SharePointCollaboration.aspx</a:t>
            </a:r>
            <a:endParaRPr lang="en-US" dirty="0" smtClean="0"/>
          </a:p>
          <a:p>
            <a:pPr lvl="1"/>
            <a:r>
              <a:rPr lang="en-US" dirty="0" smtClean="0"/>
              <a:t>Organize and create a virtual party with team members sending in their pictures and creating a deck to share with everyone.</a:t>
            </a:r>
          </a:p>
          <a:p>
            <a:pPr marL="0" indent="0"/>
            <a:r>
              <a:rPr lang="en-US" dirty="0" smtClean="0">
                <a:ea typeface="Geneva" charset="-128"/>
              </a:rPr>
              <a:t>Build trust among everyone</a:t>
            </a:r>
          </a:p>
          <a:p>
            <a:pPr lvl="1"/>
            <a:r>
              <a:rPr lang="en-US" dirty="0" smtClean="0"/>
              <a:t>Trust is a mental state of reliance on the integrity</a:t>
            </a:r>
            <a:br>
              <a:rPr lang="en-US" dirty="0" smtClean="0"/>
            </a:br>
            <a:r>
              <a:rPr lang="en-US" dirty="0" smtClean="0"/>
              <a:t>of a person. When you trust someone you believe </a:t>
            </a:r>
            <a:br>
              <a:rPr lang="en-US" dirty="0" smtClean="0"/>
            </a:br>
            <a:r>
              <a:rPr lang="en-US" dirty="0" smtClean="0"/>
              <a:t>that he or she is going to do what you expect.</a:t>
            </a:r>
          </a:p>
        </p:txBody>
      </p:sp>
      <p:sp>
        <p:nvSpPr>
          <p:cNvPr id="18435" name="Text Placeholder 2"/>
          <p:cNvSpPr>
            <a:spLocks noGrp="1"/>
          </p:cNvSpPr>
          <p:nvPr>
            <p:ph type="body" sz="quarter" idx="12"/>
          </p:nvPr>
        </p:nvSpPr>
        <p:spPr>
          <a:xfrm>
            <a:off x="393700" y="322263"/>
            <a:ext cx="8231188" cy="609600"/>
          </a:xfrm>
        </p:spPr>
        <p:txBody>
          <a:bodyPr/>
          <a:lstStyle/>
          <a:p>
            <a:pPr marL="114300" lvl="1" indent="0">
              <a:buFont typeface="Arial" pitchFamily="34" charset="0"/>
              <a:buNone/>
              <a:defRPr/>
            </a:pPr>
            <a:r>
              <a:rPr lang="en-US" sz="2000" b="1" dirty="0">
                <a:latin typeface="+mj-lt"/>
                <a:ea typeface="Geneva" charset="0"/>
                <a:cs typeface="+mj-cs"/>
              </a:rPr>
              <a:t>Additional Tips and Best Practices</a:t>
            </a:r>
          </a:p>
        </p:txBody>
      </p:sp>
      <p:sp>
        <p:nvSpPr>
          <p:cNvPr id="20484"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419145F5-7139-4FF1-84E1-7F993ACAA0F5}" type="slidenum">
              <a:rPr lang="en-US" sz="800" b="0" smtClean="0">
                <a:solidFill>
                  <a:schemeClr val="tx1"/>
                </a:solidFill>
              </a:rPr>
              <a:pPr/>
              <a:t>14</a:t>
            </a:fld>
            <a:endParaRPr lang="en-US" sz="800" b="0" smtClean="0">
              <a:solidFill>
                <a:schemeClr val="tx1"/>
              </a:solidFill>
            </a:endParaRPr>
          </a:p>
        </p:txBody>
      </p:sp>
      <p:pic>
        <p:nvPicPr>
          <p:cNvPr id="18437" name="Picture 5"/>
          <p:cNvPicPr>
            <a:picLocks noChangeAspect="1"/>
          </p:cNvPicPr>
          <p:nvPr/>
        </p:nvPicPr>
        <p:blipFill>
          <a:blip r:embed="rId4"/>
          <a:srcRect/>
          <a:stretch>
            <a:fillRect/>
          </a:stretch>
        </p:blipFill>
        <p:spPr bwMode="auto">
          <a:xfrm>
            <a:off x="5916706" y="3433114"/>
            <a:ext cx="2708182" cy="27420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5"/>
          <p:cNvSpPr>
            <a:spLocks noGrp="1" noChangeArrowheads="1"/>
          </p:cNvSpPr>
          <p:nvPr>
            <p:ph type="title"/>
          </p:nvPr>
        </p:nvSpPr>
        <p:spPr/>
        <p:txBody>
          <a:bodyPr/>
          <a:lstStyle/>
          <a:p>
            <a:r>
              <a:rPr lang="en-US" dirty="0" smtClean="0">
                <a:ea typeface="Geneva" charset="-128"/>
              </a:rPr>
              <a:t>Tips and Best Practices (continued)</a:t>
            </a:r>
          </a:p>
        </p:txBody>
      </p:sp>
      <p:sp>
        <p:nvSpPr>
          <p:cNvPr id="8" name="Content Placeholder 7"/>
          <p:cNvSpPr>
            <a:spLocks noGrp="1"/>
          </p:cNvSpPr>
          <p:nvPr>
            <p:ph idx="1"/>
          </p:nvPr>
        </p:nvSpPr>
        <p:spPr/>
        <p:txBody>
          <a:bodyPr/>
          <a:lstStyle/>
          <a:p>
            <a:pPr marL="342900" indent="-342900">
              <a:spcAft>
                <a:spcPts val="1200"/>
              </a:spcAft>
              <a:buFont typeface="Arial" pitchFamily="34" charset="0"/>
              <a:buChar char="•"/>
              <a:defRPr/>
            </a:pPr>
            <a:r>
              <a:rPr lang="en-US" dirty="0" smtClean="0">
                <a:latin typeface="Times New Roman" pitchFamily="18" charset="0"/>
              </a:rPr>
              <a:t>Cultivate boundary spanners; resources that can communicate directly with offshore associates but also with onshore associates</a:t>
            </a:r>
          </a:p>
          <a:p>
            <a:pPr marL="342900" indent="-342900">
              <a:spcAft>
                <a:spcPts val="1200"/>
              </a:spcAft>
              <a:buFont typeface="Arial" pitchFamily="34" charset="0"/>
              <a:buChar char="•"/>
              <a:defRPr/>
            </a:pPr>
            <a:r>
              <a:rPr lang="en-US" dirty="0" smtClean="0">
                <a:latin typeface="Times New Roman" pitchFamily="18" charset="0"/>
              </a:rPr>
              <a:t>Break the team’s work up so progress in one location is not overly dependent on progress in another.</a:t>
            </a:r>
          </a:p>
          <a:p>
            <a:pPr marL="342900" indent="-342900">
              <a:spcAft>
                <a:spcPts val="1200"/>
              </a:spcAft>
              <a:buFont typeface="Arial" pitchFamily="34" charset="0"/>
              <a:buChar char="•"/>
              <a:defRPr/>
            </a:pPr>
            <a:r>
              <a:rPr lang="en-US" dirty="0" smtClean="0">
                <a:latin typeface="Times New Roman" pitchFamily="18" charset="0"/>
                <a:sym typeface="Calibri" pitchFamily="34" charset="0"/>
              </a:rPr>
              <a:t>Equalize the workload among the team. Uneven workloads cause bottlenecks and loss of productivity. Keep in mind the time zone differences </a:t>
            </a:r>
            <a:r>
              <a:rPr lang="en-US" dirty="0">
                <a:latin typeface="Times New Roman" pitchFamily="18" charset="0"/>
                <a:sym typeface="Calibri" pitchFamily="34" charset="0"/>
              </a:rPr>
              <a:t>when handing off  work to other team members.</a:t>
            </a:r>
          </a:p>
          <a:p>
            <a:pPr marL="342900" indent="-342900">
              <a:spcAft>
                <a:spcPts val="1200"/>
              </a:spcAft>
              <a:buFont typeface="Arial" pitchFamily="34" charset="0"/>
              <a:buChar char="•"/>
              <a:defRPr/>
            </a:pPr>
            <a:r>
              <a:rPr lang="en-US" dirty="0" smtClean="0">
                <a:latin typeface="Times New Roman" pitchFamily="18" charset="0"/>
                <a:sym typeface="Calibri" pitchFamily="34" charset="0"/>
              </a:rPr>
              <a:t>If development work is split across time zones, have a consistent process for check-ins and successful builds. </a:t>
            </a:r>
          </a:p>
          <a:p>
            <a:pPr marL="342900" indent="-342900">
              <a:spcAft>
                <a:spcPts val="1200"/>
              </a:spcAft>
              <a:buFont typeface="Arial" pitchFamily="34" charset="0"/>
              <a:buChar char="•"/>
              <a:defRPr/>
            </a:pPr>
            <a:r>
              <a:rPr lang="en-US" dirty="0">
                <a:latin typeface="Times New Roman" pitchFamily="18" charset="0"/>
                <a:sym typeface="Calibri" pitchFamily="34" charset="0"/>
              </a:rPr>
              <a:t>Ensure there is an agreed upon communication process in place for showing when  work was completed and is ready to be handed off to the next functional role.</a:t>
            </a:r>
          </a:p>
          <a:p>
            <a:pPr>
              <a:defRPr/>
            </a:pPr>
            <a:endParaRPr lang="en-US" dirty="0"/>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EFD6692B-C2AB-45C9-BBDF-5FEA7DFE0271}" type="slidenum">
              <a:rPr lang="en-US" sz="800" b="0" smtClean="0">
                <a:solidFill>
                  <a:schemeClr val="tx1"/>
                </a:solidFill>
              </a:rPr>
              <a:pPr/>
              <a:t>15</a:t>
            </a:fld>
            <a:endParaRPr lang="en-US" sz="800" b="0" smtClean="0">
              <a:solidFill>
                <a:schemeClr val="tx1"/>
              </a:solidFill>
            </a:endParaRPr>
          </a:p>
        </p:txBody>
      </p:sp>
      <p:sp>
        <p:nvSpPr>
          <p:cNvPr id="21509" name="Rectangle 4"/>
          <p:cNvSpPr>
            <a:spLocks noChangeArrowheads="1"/>
          </p:cNvSpPr>
          <p:nvPr/>
        </p:nvSpPr>
        <p:spPr bwMode="auto">
          <a:xfrm>
            <a:off x="5459413" y="2892425"/>
            <a:ext cx="8686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Aft>
                <a:spcPts val="600"/>
              </a:spcAft>
              <a:buFont typeface="Arial" pitchFamily="34" charset="0"/>
              <a:buChar char="•"/>
            </a:pPr>
            <a:endParaRPr lang="en-US" sz="2000">
              <a:solidFill>
                <a:srgbClr val="717073"/>
              </a:solidFill>
              <a:latin typeface="Times New Roman" pitchFamily="18" charset="0"/>
              <a:sym typeface="Calibri" pitchFamily="34" charset="0"/>
            </a:endParaRPr>
          </a:p>
          <a:p>
            <a:pPr marL="800100" lvl="1" indent="-342900">
              <a:spcAft>
                <a:spcPts val="600"/>
              </a:spcAft>
              <a:buFont typeface="Arial" pitchFamily="34" charset="0"/>
              <a:buChar char="•"/>
            </a:pPr>
            <a:endParaRPr lang="en-US" sz="2000">
              <a:solidFill>
                <a:srgbClr val="717073"/>
              </a:solidFill>
              <a:latin typeface="Times New Roman" pitchFamily="18" charset="0"/>
              <a:sym typeface="Calibri" pitchFamily="34" charset="0"/>
            </a:endParaRPr>
          </a:p>
          <a:p>
            <a:pPr marL="800100" lvl="1" indent="-342900">
              <a:spcAft>
                <a:spcPts val="600"/>
              </a:spcAft>
              <a:buFont typeface="Arial" pitchFamily="34" charset="0"/>
              <a:buChar char="•"/>
            </a:pPr>
            <a:endParaRPr lang="en-US" sz="2000">
              <a:solidFill>
                <a:srgbClr val="717073"/>
              </a:solidFill>
              <a:latin typeface="Times New Roman" pitchFamily="18" charset="0"/>
              <a:sym typeface="Calibri" pitchFamily="34" charset="0"/>
            </a:endParaRPr>
          </a:p>
          <a:p>
            <a:pPr marL="800100" lvl="1" indent="-342900">
              <a:spcAft>
                <a:spcPts val="600"/>
              </a:spcAft>
              <a:buFont typeface="Arial" pitchFamily="34" charset="0"/>
              <a:buChar char="•"/>
            </a:pPr>
            <a:endParaRPr lang="en-US" sz="2000">
              <a:solidFill>
                <a:srgbClr val="717073"/>
              </a:solidFill>
              <a:latin typeface="Times New Roman" pitchFamily="18" charset="0"/>
              <a:sym typeface="Calibri" pitchFamily="34" charset="0"/>
            </a:endParaRPr>
          </a:p>
          <a:p>
            <a:pPr marL="342900" indent="-342900">
              <a:spcAft>
                <a:spcPts val="600"/>
              </a:spcAft>
              <a:buFont typeface="Arial" pitchFamily="34" charset="0"/>
              <a:buChar char="•"/>
            </a:pPr>
            <a:endParaRPr lang="en-US" sz="240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447675"/>
            <a:ext cx="8229600" cy="377825"/>
          </a:xfrm>
        </p:spPr>
        <p:txBody>
          <a:bodyPr/>
          <a:lstStyle/>
          <a:p>
            <a:r>
              <a:rPr lang="en-US" smtClean="0">
                <a:ea typeface="Geneva" charset="-128"/>
              </a:rPr>
              <a:t>Last Thoughts and Summary</a:t>
            </a:r>
          </a:p>
        </p:txBody>
      </p:sp>
      <p:sp>
        <p:nvSpPr>
          <p:cNvPr id="22531" name="Text Placeholder 2"/>
          <p:cNvSpPr>
            <a:spLocks noGrp="1"/>
          </p:cNvSpPr>
          <p:nvPr>
            <p:ph type="body" idx="1"/>
          </p:nvPr>
        </p:nvSpPr>
        <p:spPr>
          <a:xfrm>
            <a:off x="457200" y="914400"/>
            <a:ext cx="8228013" cy="5121275"/>
          </a:xfrm>
        </p:spPr>
        <p:txBody>
          <a:bodyPr/>
          <a:lstStyle/>
          <a:p>
            <a:pPr marL="0" indent="0"/>
            <a:r>
              <a:rPr lang="en-US" smtClean="0">
                <a:ea typeface="Geneva" charset="-128"/>
              </a:rPr>
              <a:t>During your sprint zero, make it a point to address as many of these concerns we covered about working within a team that is widely distributed.</a:t>
            </a:r>
          </a:p>
          <a:p>
            <a:pPr marL="0" indent="0"/>
            <a:r>
              <a:rPr lang="en-US" smtClean="0">
                <a:ea typeface="Geneva" charset="-128"/>
              </a:rPr>
              <a:t>Utilize the mitigation strategies presented</a:t>
            </a:r>
          </a:p>
          <a:p>
            <a:pPr lvl="1"/>
            <a:r>
              <a:rPr lang="en-US" smtClean="0"/>
              <a:t>Using team distribution lists for emails</a:t>
            </a:r>
          </a:p>
          <a:p>
            <a:pPr lvl="1"/>
            <a:r>
              <a:rPr lang="en-US" smtClean="0"/>
              <a:t>Using the Rally discussion feature</a:t>
            </a:r>
          </a:p>
          <a:p>
            <a:pPr lvl="1"/>
            <a:r>
              <a:rPr lang="en-US" smtClean="0"/>
              <a:t>Scheduling all meetings for the whole release with the PO as primary consideration and then balancing the rest of the team’s timelines.</a:t>
            </a:r>
          </a:p>
          <a:p>
            <a:pPr lvl="1"/>
            <a:r>
              <a:rPr lang="en-US" smtClean="0"/>
              <a:t>If needed, have resources who can</a:t>
            </a:r>
            <a:br>
              <a:rPr lang="en-US" smtClean="0"/>
            </a:br>
            <a:r>
              <a:rPr lang="en-US" smtClean="0"/>
              <a:t>span the boundaries of the </a:t>
            </a:r>
            <a:br>
              <a:rPr lang="en-US" smtClean="0"/>
            </a:br>
            <a:r>
              <a:rPr lang="en-US" smtClean="0"/>
              <a:t>time zone dilemma to increase </a:t>
            </a:r>
            <a:br>
              <a:rPr lang="en-US" smtClean="0"/>
            </a:br>
            <a:r>
              <a:rPr lang="en-US" smtClean="0"/>
              <a:t>the necessary communication </a:t>
            </a:r>
            <a:br>
              <a:rPr lang="en-US" smtClean="0"/>
            </a:br>
            <a:r>
              <a:rPr lang="en-US" smtClean="0"/>
              <a:t>and information sharing</a:t>
            </a:r>
          </a:p>
          <a:p>
            <a:pPr lvl="1"/>
            <a:r>
              <a:rPr lang="en-US" smtClean="0"/>
              <a:t>Create a one team feeling by </a:t>
            </a:r>
            <a:br>
              <a:rPr lang="en-US" smtClean="0"/>
            </a:br>
            <a:r>
              <a:rPr lang="en-US" smtClean="0"/>
              <a:t>organizing virtual parties</a:t>
            </a:r>
          </a:p>
          <a:p>
            <a:pPr marL="0" indent="0"/>
            <a:r>
              <a:rPr lang="en-US" smtClean="0">
                <a:ea typeface="Geneva" charset="-128"/>
              </a:rPr>
              <a:t>If you have any questions, please </a:t>
            </a:r>
            <a:br>
              <a:rPr lang="en-US" smtClean="0">
                <a:ea typeface="Geneva" charset="-128"/>
              </a:rPr>
            </a:br>
            <a:r>
              <a:rPr lang="en-US" smtClean="0">
                <a:ea typeface="Geneva" charset="-128"/>
              </a:rPr>
              <a:t>reach out to your Agile coach or </a:t>
            </a:r>
            <a:br>
              <a:rPr lang="en-US" smtClean="0">
                <a:ea typeface="Geneva" charset="-128"/>
              </a:rPr>
            </a:br>
            <a:r>
              <a:rPr lang="en-US" smtClean="0">
                <a:ea typeface="Geneva" charset="-128"/>
              </a:rPr>
              <a:t>send an email to the Agile Practices Team &lt;</a:t>
            </a:r>
            <a:r>
              <a:rPr lang="en-US" smtClean="0">
                <a:ea typeface="Geneva" charset="-128"/>
                <a:hlinkClick r:id="rId3"/>
              </a:rPr>
              <a:t>agile_sw_eng@uhc.com</a:t>
            </a:r>
            <a:r>
              <a:rPr lang="en-US" smtClean="0">
                <a:ea typeface="Geneva" charset="-128"/>
              </a:rPr>
              <a:t>&gt;</a:t>
            </a:r>
          </a:p>
          <a:p>
            <a:pPr lvl="1"/>
            <a:endParaRPr lang="en-US" smtClean="0"/>
          </a:p>
        </p:txBody>
      </p:sp>
      <p:pic>
        <p:nvPicPr>
          <p:cNvPr id="20484" name="Picture 4"/>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715438" y="3214314"/>
            <a:ext cx="3962400" cy="23208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US" smtClean="0">
                <a:ea typeface="Geneva" charset="-128"/>
              </a:rPr>
              <a:t>Thank you.</a:t>
            </a:r>
          </a:p>
        </p:txBody>
      </p:sp>
      <p:sp>
        <p:nvSpPr>
          <p:cNvPr id="23555" name="Rectangle 6"/>
          <p:cNvSpPr>
            <a:spLocks noGrp="1" noChangeArrowheads="1"/>
          </p:cNvSpPr>
          <p:nvPr>
            <p:ph type="subTitle" idx="1"/>
          </p:nvPr>
        </p:nvSpPr>
        <p:spPr>
          <a:xfrm>
            <a:off x="2362200" y="5486400"/>
            <a:ext cx="6124575" cy="1182688"/>
          </a:xfrm>
        </p:spPr>
        <p:txBody>
          <a:bodyPr/>
          <a:lstStyle/>
          <a:p>
            <a:pPr marL="0" indent="0" eaLnBrk="1" hangingPunct="1"/>
            <a:r>
              <a:rPr lang="en-US" dirty="0" smtClean="0">
                <a:ea typeface="Geneva" charset="-128"/>
              </a:rPr>
              <a:t>Agile Software Engineering Practices</a:t>
            </a:r>
          </a:p>
          <a:p>
            <a:pPr marL="0" indent="0" eaLnBrk="1" hangingPunct="1"/>
            <a:r>
              <a:rPr lang="en-US" dirty="0">
                <a:ea typeface="Geneva" charset="-128"/>
              </a:rPr>
              <a:t>agile_sw_eng@uhc.com</a:t>
            </a:r>
            <a:endParaRPr lang="en-US" dirty="0" smtClean="0">
              <a:ea typeface="Geneva" charset="-128"/>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ea typeface="Geneva" charset="-128"/>
              </a:rPr>
              <a:t>Introduction</a:t>
            </a:r>
          </a:p>
        </p:txBody>
      </p:sp>
      <p:sp>
        <p:nvSpPr>
          <p:cNvPr id="8195" name="Text Placeholder 2"/>
          <p:cNvSpPr>
            <a:spLocks noGrp="1"/>
          </p:cNvSpPr>
          <p:nvPr>
            <p:ph idx="1"/>
          </p:nvPr>
        </p:nvSpPr>
        <p:spPr/>
        <p:txBody>
          <a:bodyPr/>
          <a:lstStyle/>
          <a:p>
            <a:r>
              <a:rPr lang="en-US" dirty="0" smtClean="0">
                <a:ea typeface="Geneva" charset="-128"/>
              </a:rPr>
              <a:t>What do you believe is the most challenging aspect in working with a geographically distributed team?</a:t>
            </a:r>
          </a:p>
        </p:txBody>
      </p:sp>
      <p:pic>
        <p:nvPicPr>
          <p:cNvPr id="8196" name="Picture 4"/>
          <p:cNvPicPr>
            <a:picLocks noChangeAspect="1"/>
          </p:cNvPicPr>
          <p:nvPr/>
        </p:nvPicPr>
        <p:blipFill>
          <a:blip r:embed="rId3">
            <a:extLst>
              <a:ext uri="{28A0092B-C50C-407E-A947-70E740481C1C}">
                <a14:useLocalDpi xmlns:a14="http://schemas.microsoft.com/office/drawing/2010/main" val="0"/>
              </a:ext>
            </a:extLst>
          </a:blip>
          <a:srcRect l="1669" t="5466"/>
          <a:stretch>
            <a:fillRect/>
          </a:stretch>
        </p:blipFill>
        <p:spPr bwMode="auto">
          <a:xfrm>
            <a:off x="1393825" y="1600200"/>
            <a:ext cx="6437313" cy="45910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792288" y="5016500"/>
            <a:ext cx="5486400" cy="566738"/>
          </a:xfrm>
        </p:spPr>
        <p:txBody>
          <a:bodyPr lIns="91440" tIns="45720" rIns="91440" bIns="45720"/>
          <a:lstStyle/>
          <a:p>
            <a:endParaRPr lang="en-US" smtClean="0">
              <a:ea typeface="Geneva" charset="-128"/>
            </a:endParaRPr>
          </a:p>
        </p:txBody>
      </p:sp>
      <p:sp>
        <p:nvSpPr>
          <p:cNvPr id="9219" name="Text Placeholder 3"/>
          <p:cNvSpPr>
            <a:spLocks noGrp="1"/>
          </p:cNvSpPr>
          <p:nvPr>
            <p:ph type="body" sz="half" idx="2"/>
          </p:nvPr>
        </p:nvSpPr>
        <p:spPr>
          <a:xfrm>
            <a:off x="1792288" y="5583238"/>
            <a:ext cx="5486400" cy="804862"/>
          </a:xfrm>
        </p:spPr>
        <p:txBody>
          <a:bodyPr/>
          <a:lstStyle/>
          <a:p>
            <a:endParaRPr lang="en-US" smtClean="0">
              <a:ea typeface="Geneva" charset="-128"/>
            </a:endParaRPr>
          </a:p>
        </p:txBody>
      </p:sp>
      <p:sp>
        <p:nvSpPr>
          <p:cNvPr id="9220" name="Text Placeholder 4"/>
          <p:cNvSpPr>
            <a:spLocks noGrp="1"/>
          </p:cNvSpPr>
          <p:nvPr>
            <p:ph type="body" sz="quarter" idx="12"/>
          </p:nvPr>
        </p:nvSpPr>
        <p:spPr>
          <a:xfrm>
            <a:off x="1752600" y="1044575"/>
            <a:ext cx="6400800" cy="685800"/>
          </a:xfrm>
        </p:spPr>
        <p:txBody>
          <a:bodyPr/>
          <a:lstStyle/>
          <a:p>
            <a:r>
              <a:rPr lang="en-US" sz="2800" smtClean="0">
                <a:ea typeface="Geneva" charset="-128"/>
              </a:rPr>
              <a:t>Distributed Teams</a:t>
            </a:r>
          </a:p>
        </p:txBody>
      </p:sp>
      <p:sp>
        <p:nvSpPr>
          <p:cNvPr id="9221" name="Slide Number Placeholder 5"/>
          <p:cNvSpPr>
            <a:spLocks noGrp="1"/>
          </p:cNvSpPr>
          <p:nvPr>
            <p:ph type="sldNum" sz="quarter" idx="13"/>
          </p:nvPr>
        </p:nvSpPr>
        <p:spPr>
          <a:xfrm>
            <a:off x="8382000" y="6759575"/>
            <a:ext cx="304800" cy="15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B14B152D-1CDD-472A-9BA7-2CBC0B48C615}" type="slidenum">
              <a:rPr lang="en-US" sz="800" b="0" smtClean="0">
                <a:solidFill>
                  <a:schemeClr val="tx1"/>
                </a:solidFill>
              </a:rPr>
              <a:pPr/>
              <a:t>3</a:t>
            </a:fld>
            <a:endParaRPr lang="en-US" sz="800" b="0" smtClean="0">
              <a:solidFill>
                <a:schemeClr val="tx1"/>
              </a:solidFill>
            </a:endParaRPr>
          </a:p>
        </p:txBody>
      </p:sp>
      <p:pic>
        <p:nvPicPr>
          <p:cNvPr id="9222" name="Picture 2" descr="C:\Users\jwisni3\AppData\Local\Microsoft\Windows\Temporary Internet Files\Content.IE5\5ZCG5I7J\MP900442441[1].jpg"/>
          <p:cNvPicPr>
            <a:picLocks noChangeAspect="1" noChangeArrowheads="1"/>
          </p:cNvPicPr>
          <p:nvPr/>
        </p:nvPicPr>
        <p:blipFill>
          <a:blip r:embed="rId3">
            <a:extLst>
              <a:ext uri="{28A0092B-C50C-407E-A947-70E740481C1C}">
                <a14:useLocalDpi xmlns:a14="http://schemas.microsoft.com/office/drawing/2010/main" val="0"/>
              </a:ext>
            </a:extLst>
          </a:blip>
          <a:srcRect l="5299" t="9735" r="3969" b="11111"/>
          <a:stretch>
            <a:fillRect/>
          </a:stretch>
        </p:blipFill>
        <p:spPr bwMode="auto">
          <a:xfrm>
            <a:off x="0" y="977900"/>
            <a:ext cx="9144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3" name="Group 37078"/>
          <p:cNvGrpSpPr>
            <a:grpSpLocks/>
          </p:cNvGrpSpPr>
          <p:nvPr/>
        </p:nvGrpSpPr>
        <p:grpSpPr bwMode="auto">
          <a:xfrm>
            <a:off x="838200" y="1624013"/>
            <a:ext cx="503238" cy="777875"/>
            <a:chOff x="9881396" y="2590800"/>
            <a:chExt cx="623888" cy="958850"/>
          </a:xfrm>
        </p:grpSpPr>
        <p:sp>
          <p:nvSpPr>
            <p:cNvPr id="9439" name="Freeform 74"/>
            <p:cNvSpPr>
              <a:spLocks/>
            </p:cNvSpPr>
            <p:nvPr/>
          </p:nvSpPr>
          <p:spPr bwMode="auto">
            <a:xfrm>
              <a:off x="9881396" y="2590800"/>
              <a:ext cx="623888" cy="958850"/>
            </a:xfrm>
            <a:custGeom>
              <a:avLst/>
              <a:gdLst>
                <a:gd name="T0" fmla="*/ 2147483647 w 788"/>
                <a:gd name="T1" fmla="*/ 2147483647 h 1209"/>
                <a:gd name="T2" fmla="*/ 2147483647 w 788"/>
                <a:gd name="T3" fmla="*/ 2147483647 h 1209"/>
                <a:gd name="T4" fmla="*/ 2147483647 w 788"/>
                <a:gd name="T5" fmla="*/ 2147483647 h 1209"/>
                <a:gd name="T6" fmla="*/ 2147483647 w 788"/>
                <a:gd name="T7" fmla="*/ 2147483647 h 1209"/>
                <a:gd name="T8" fmla="*/ 2147483647 w 788"/>
                <a:gd name="T9" fmla="*/ 2147483647 h 1209"/>
                <a:gd name="T10" fmla="*/ 2147483647 w 788"/>
                <a:gd name="T11" fmla="*/ 2147483647 h 1209"/>
                <a:gd name="T12" fmla="*/ 2147483647 w 788"/>
                <a:gd name="T13" fmla="*/ 2147483647 h 1209"/>
                <a:gd name="T14" fmla="*/ 2147483647 w 788"/>
                <a:gd name="T15" fmla="*/ 2147483647 h 1209"/>
                <a:gd name="T16" fmla="*/ 2147483647 w 788"/>
                <a:gd name="T17" fmla="*/ 2147483647 h 1209"/>
                <a:gd name="T18" fmla="*/ 2147483647 w 788"/>
                <a:gd name="T19" fmla="*/ 2147483647 h 1209"/>
                <a:gd name="T20" fmla="*/ 2147483647 w 788"/>
                <a:gd name="T21" fmla="*/ 2147483647 h 1209"/>
                <a:gd name="T22" fmla="*/ 2147483647 w 788"/>
                <a:gd name="T23" fmla="*/ 2147483647 h 1209"/>
                <a:gd name="T24" fmla="*/ 2147483647 w 788"/>
                <a:gd name="T25" fmla="*/ 2147483647 h 1209"/>
                <a:gd name="T26" fmla="*/ 2147483647 w 788"/>
                <a:gd name="T27" fmla="*/ 2147483647 h 1209"/>
                <a:gd name="T28" fmla="*/ 2147483647 w 788"/>
                <a:gd name="T29" fmla="*/ 2147483647 h 1209"/>
                <a:gd name="T30" fmla="*/ 2147483647 w 788"/>
                <a:gd name="T31" fmla="*/ 2147483647 h 1209"/>
                <a:gd name="T32" fmla="*/ 2147483647 w 788"/>
                <a:gd name="T33" fmla="*/ 2147483647 h 1209"/>
                <a:gd name="T34" fmla="*/ 2147483647 w 788"/>
                <a:gd name="T35" fmla="*/ 2147483647 h 1209"/>
                <a:gd name="T36" fmla="*/ 2147483647 w 788"/>
                <a:gd name="T37" fmla="*/ 2147483647 h 1209"/>
                <a:gd name="T38" fmla="*/ 2147483647 w 788"/>
                <a:gd name="T39" fmla="*/ 2147483647 h 1209"/>
                <a:gd name="T40" fmla="*/ 2147483647 w 788"/>
                <a:gd name="T41" fmla="*/ 2147483647 h 1209"/>
                <a:gd name="T42" fmla="*/ 2147483647 w 788"/>
                <a:gd name="T43" fmla="*/ 2147483647 h 1209"/>
                <a:gd name="T44" fmla="*/ 2147483647 w 788"/>
                <a:gd name="T45" fmla="*/ 2147483647 h 1209"/>
                <a:gd name="T46" fmla="*/ 2147483647 w 788"/>
                <a:gd name="T47" fmla="*/ 2147483647 h 1209"/>
                <a:gd name="T48" fmla="*/ 2147483647 w 788"/>
                <a:gd name="T49" fmla="*/ 2147483647 h 1209"/>
                <a:gd name="T50" fmla="*/ 2147483647 w 788"/>
                <a:gd name="T51" fmla="*/ 2147483647 h 1209"/>
                <a:gd name="T52" fmla="*/ 2147483647 w 788"/>
                <a:gd name="T53" fmla="*/ 2147483647 h 1209"/>
                <a:gd name="T54" fmla="*/ 2147483647 w 788"/>
                <a:gd name="T55" fmla="*/ 2147483647 h 1209"/>
                <a:gd name="T56" fmla="*/ 2147483647 w 788"/>
                <a:gd name="T57" fmla="*/ 2147483647 h 1209"/>
                <a:gd name="T58" fmla="*/ 2147483647 w 788"/>
                <a:gd name="T59" fmla="*/ 2147483647 h 1209"/>
                <a:gd name="T60" fmla="*/ 2147483647 w 788"/>
                <a:gd name="T61" fmla="*/ 2147483647 h 1209"/>
                <a:gd name="T62" fmla="*/ 2147483647 w 788"/>
                <a:gd name="T63" fmla="*/ 2147483647 h 1209"/>
                <a:gd name="T64" fmla="*/ 2147483647 w 788"/>
                <a:gd name="T65" fmla="*/ 2147483647 h 1209"/>
                <a:gd name="T66" fmla="*/ 2147483647 w 788"/>
                <a:gd name="T67" fmla="*/ 2147483647 h 1209"/>
                <a:gd name="T68" fmla="*/ 2147483647 w 788"/>
                <a:gd name="T69" fmla="*/ 2147483647 h 1209"/>
                <a:gd name="T70" fmla="*/ 2147483647 w 788"/>
                <a:gd name="T71" fmla="*/ 2147483647 h 1209"/>
                <a:gd name="T72" fmla="*/ 2147483647 w 788"/>
                <a:gd name="T73" fmla="*/ 2147483647 h 1209"/>
                <a:gd name="T74" fmla="*/ 2147483647 w 788"/>
                <a:gd name="T75" fmla="*/ 2147483647 h 1209"/>
                <a:gd name="T76" fmla="*/ 2147483647 w 788"/>
                <a:gd name="T77" fmla="*/ 2147483647 h 1209"/>
                <a:gd name="T78" fmla="*/ 2147483647 w 788"/>
                <a:gd name="T79" fmla="*/ 2147483647 h 1209"/>
                <a:gd name="T80" fmla="*/ 2147483647 w 788"/>
                <a:gd name="T81" fmla="*/ 2147483647 h 1209"/>
                <a:gd name="T82" fmla="*/ 2147483647 w 788"/>
                <a:gd name="T83" fmla="*/ 2147483647 h 1209"/>
                <a:gd name="T84" fmla="*/ 2147483647 w 788"/>
                <a:gd name="T85" fmla="*/ 2147483647 h 1209"/>
                <a:gd name="T86" fmla="*/ 0 w 788"/>
                <a:gd name="T87" fmla="*/ 2147483647 h 1209"/>
                <a:gd name="T88" fmla="*/ 2147483647 w 788"/>
                <a:gd name="T89" fmla="*/ 2147483647 h 1209"/>
                <a:gd name="T90" fmla="*/ 2147483647 w 788"/>
                <a:gd name="T91" fmla="*/ 2147483647 h 1209"/>
                <a:gd name="T92" fmla="*/ 2147483647 w 788"/>
                <a:gd name="T93" fmla="*/ 2147483647 h 1209"/>
                <a:gd name="T94" fmla="*/ 2147483647 w 788"/>
                <a:gd name="T95" fmla="*/ 2147483647 h 1209"/>
                <a:gd name="T96" fmla="*/ 2147483647 w 788"/>
                <a:gd name="T97" fmla="*/ 2147483647 h 1209"/>
                <a:gd name="T98" fmla="*/ 2147483647 w 788"/>
                <a:gd name="T99" fmla="*/ 2147483647 h 1209"/>
                <a:gd name="T100" fmla="*/ 2147483647 w 788"/>
                <a:gd name="T101" fmla="*/ 2147483647 h 1209"/>
                <a:gd name="T102" fmla="*/ 2147483647 w 788"/>
                <a:gd name="T103" fmla="*/ 2147483647 h 1209"/>
                <a:gd name="T104" fmla="*/ 2147483647 w 788"/>
                <a:gd name="T105" fmla="*/ 2147483647 h 1209"/>
                <a:gd name="T106" fmla="*/ 2147483647 w 788"/>
                <a:gd name="T107" fmla="*/ 2147483647 h 1209"/>
                <a:gd name="T108" fmla="*/ 2147483647 w 788"/>
                <a:gd name="T109" fmla="*/ 2147483647 h 1209"/>
                <a:gd name="T110" fmla="*/ 2147483647 w 788"/>
                <a:gd name="T111" fmla="*/ 2147483647 h 1209"/>
                <a:gd name="T112" fmla="*/ 2147483647 w 788"/>
                <a:gd name="T113" fmla="*/ 2147483647 h 1209"/>
                <a:gd name="T114" fmla="*/ 2147483647 w 788"/>
                <a:gd name="T115" fmla="*/ 2147483647 h 12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8" h="1209">
                  <a:moveTo>
                    <a:pt x="461" y="209"/>
                  </a:moveTo>
                  <a:lnTo>
                    <a:pt x="462" y="207"/>
                  </a:lnTo>
                  <a:lnTo>
                    <a:pt x="468" y="205"/>
                  </a:lnTo>
                  <a:lnTo>
                    <a:pt x="476" y="202"/>
                  </a:lnTo>
                  <a:lnTo>
                    <a:pt x="489" y="196"/>
                  </a:lnTo>
                  <a:lnTo>
                    <a:pt x="504" y="188"/>
                  </a:lnTo>
                  <a:lnTo>
                    <a:pt x="519" y="179"/>
                  </a:lnTo>
                  <a:lnTo>
                    <a:pt x="538" y="169"/>
                  </a:lnTo>
                  <a:lnTo>
                    <a:pt x="559" y="160"/>
                  </a:lnTo>
                  <a:lnTo>
                    <a:pt x="578" y="146"/>
                  </a:lnTo>
                  <a:lnTo>
                    <a:pt x="599" y="133"/>
                  </a:lnTo>
                  <a:lnTo>
                    <a:pt x="620" y="118"/>
                  </a:lnTo>
                  <a:lnTo>
                    <a:pt x="641" y="105"/>
                  </a:lnTo>
                  <a:lnTo>
                    <a:pt x="662" y="87"/>
                  </a:lnTo>
                  <a:lnTo>
                    <a:pt x="681" y="70"/>
                  </a:lnTo>
                  <a:lnTo>
                    <a:pt x="698" y="53"/>
                  </a:lnTo>
                  <a:lnTo>
                    <a:pt x="713" y="34"/>
                  </a:lnTo>
                  <a:lnTo>
                    <a:pt x="725" y="19"/>
                  </a:lnTo>
                  <a:lnTo>
                    <a:pt x="738" y="8"/>
                  </a:lnTo>
                  <a:lnTo>
                    <a:pt x="748" y="0"/>
                  </a:lnTo>
                  <a:lnTo>
                    <a:pt x="759" y="0"/>
                  </a:lnTo>
                  <a:lnTo>
                    <a:pt x="765" y="0"/>
                  </a:lnTo>
                  <a:lnTo>
                    <a:pt x="772" y="4"/>
                  </a:lnTo>
                  <a:lnTo>
                    <a:pt x="778" y="11"/>
                  </a:lnTo>
                  <a:lnTo>
                    <a:pt x="784" y="21"/>
                  </a:lnTo>
                  <a:lnTo>
                    <a:pt x="786" y="29"/>
                  </a:lnTo>
                  <a:lnTo>
                    <a:pt x="788" y="40"/>
                  </a:lnTo>
                  <a:lnTo>
                    <a:pt x="786" y="49"/>
                  </a:lnTo>
                  <a:lnTo>
                    <a:pt x="786" y="61"/>
                  </a:lnTo>
                  <a:lnTo>
                    <a:pt x="780" y="68"/>
                  </a:lnTo>
                  <a:lnTo>
                    <a:pt x="776" y="76"/>
                  </a:lnTo>
                  <a:lnTo>
                    <a:pt x="769" y="80"/>
                  </a:lnTo>
                  <a:lnTo>
                    <a:pt x="759" y="84"/>
                  </a:lnTo>
                  <a:lnTo>
                    <a:pt x="759" y="86"/>
                  </a:lnTo>
                  <a:lnTo>
                    <a:pt x="757" y="89"/>
                  </a:lnTo>
                  <a:lnTo>
                    <a:pt x="757" y="95"/>
                  </a:lnTo>
                  <a:lnTo>
                    <a:pt x="753" y="101"/>
                  </a:lnTo>
                  <a:lnTo>
                    <a:pt x="751" y="108"/>
                  </a:lnTo>
                  <a:lnTo>
                    <a:pt x="750" y="116"/>
                  </a:lnTo>
                  <a:lnTo>
                    <a:pt x="746" y="125"/>
                  </a:lnTo>
                  <a:lnTo>
                    <a:pt x="742" y="133"/>
                  </a:lnTo>
                  <a:lnTo>
                    <a:pt x="736" y="144"/>
                  </a:lnTo>
                  <a:lnTo>
                    <a:pt x="731" y="156"/>
                  </a:lnTo>
                  <a:lnTo>
                    <a:pt x="727" y="165"/>
                  </a:lnTo>
                  <a:lnTo>
                    <a:pt x="719" y="177"/>
                  </a:lnTo>
                  <a:lnTo>
                    <a:pt x="713" y="188"/>
                  </a:lnTo>
                  <a:lnTo>
                    <a:pt x="706" y="198"/>
                  </a:lnTo>
                  <a:lnTo>
                    <a:pt x="698" y="209"/>
                  </a:lnTo>
                  <a:lnTo>
                    <a:pt x="689" y="219"/>
                  </a:lnTo>
                  <a:lnTo>
                    <a:pt x="679" y="230"/>
                  </a:lnTo>
                  <a:lnTo>
                    <a:pt x="668" y="240"/>
                  </a:lnTo>
                  <a:lnTo>
                    <a:pt x="658" y="251"/>
                  </a:lnTo>
                  <a:lnTo>
                    <a:pt x="645" y="260"/>
                  </a:lnTo>
                  <a:lnTo>
                    <a:pt x="635" y="272"/>
                  </a:lnTo>
                  <a:lnTo>
                    <a:pt x="624" y="281"/>
                  </a:lnTo>
                  <a:lnTo>
                    <a:pt x="613" y="291"/>
                  </a:lnTo>
                  <a:lnTo>
                    <a:pt x="601" y="300"/>
                  </a:lnTo>
                  <a:lnTo>
                    <a:pt x="592" y="308"/>
                  </a:lnTo>
                  <a:lnTo>
                    <a:pt x="582" y="316"/>
                  </a:lnTo>
                  <a:lnTo>
                    <a:pt x="575" y="323"/>
                  </a:lnTo>
                  <a:lnTo>
                    <a:pt x="567" y="327"/>
                  </a:lnTo>
                  <a:lnTo>
                    <a:pt x="563" y="331"/>
                  </a:lnTo>
                  <a:lnTo>
                    <a:pt x="559" y="333"/>
                  </a:lnTo>
                  <a:lnTo>
                    <a:pt x="559" y="335"/>
                  </a:lnTo>
                  <a:lnTo>
                    <a:pt x="558" y="335"/>
                  </a:lnTo>
                  <a:lnTo>
                    <a:pt x="558" y="340"/>
                  </a:lnTo>
                  <a:lnTo>
                    <a:pt x="558" y="348"/>
                  </a:lnTo>
                  <a:lnTo>
                    <a:pt x="558" y="359"/>
                  </a:lnTo>
                  <a:lnTo>
                    <a:pt x="554" y="373"/>
                  </a:lnTo>
                  <a:lnTo>
                    <a:pt x="554" y="388"/>
                  </a:lnTo>
                  <a:lnTo>
                    <a:pt x="552" y="405"/>
                  </a:lnTo>
                  <a:lnTo>
                    <a:pt x="552" y="424"/>
                  </a:lnTo>
                  <a:lnTo>
                    <a:pt x="548" y="443"/>
                  </a:lnTo>
                  <a:lnTo>
                    <a:pt x="544" y="464"/>
                  </a:lnTo>
                  <a:lnTo>
                    <a:pt x="540" y="487"/>
                  </a:lnTo>
                  <a:lnTo>
                    <a:pt x="538" y="509"/>
                  </a:lnTo>
                  <a:lnTo>
                    <a:pt x="533" y="532"/>
                  </a:lnTo>
                  <a:lnTo>
                    <a:pt x="529" y="555"/>
                  </a:lnTo>
                  <a:lnTo>
                    <a:pt x="523" y="580"/>
                  </a:lnTo>
                  <a:lnTo>
                    <a:pt x="519" y="603"/>
                  </a:lnTo>
                  <a:lnTo>
                    <a:pt x="512" y="625"/>
                  </a:lnTo>
                  <a:lnTo>
                    <a:pt x="506" y="650"/>
                  </a:lnTo>
                  <a:lnTo>
                    <a:pt x="499" y="679"/>
                  </a:lnTo>
                  <a:lnTo>
                    <a:pt x="491" y="709"/>
                  </a:lnTo>
                  <a:lnTo>
                    <a:pt x="480" y="739"/>
                  </a:lnTo>
                  <a:lnTo>
                    <a:pt x="470" y="772"/>
                  </a:lnTo>
                  <a:lnTo>
                    <a:pt x="461" y="806"/>
                  </a:lnTo>
                  <a:lnTo>
                    <a:pt x="451" y="838"/>
                  </a:lnTo>
                  <a:lnTo>
                    <a:pt x="440" y="871"/>
                  </a:lnTo>
                  <a:lnTo>
                    <a:pt x="428" y="905"/>
                  </a:lnTo>
                  <a:lnTo>
                    <a:pt x="417" y="937"/>
                  </a:lnTo>
                  <a:lnTo>
                    <a:pt x="405" y="969"/>
                  </a:lnTo>
                  <a:lnTo>
                    <a:pt x="392" y="1000"/>
                  </a:lnTo>
                  <a:lnTo>
                    <a:pt x="381" y="1028"/>
                  </a:lnTo>
                  <a:lnTo>
                    <a:pt x="367" y="1057"/>
                  </a:lnTo>
                  <a:lnTo>
                    <a:pt x="356" y="1082"/>
                  </a:lnTo>
                  <a:lnTo>
                    <a:pt x="356" y="1089"/>
                  </a:lnTo>
                  <a:lnTo>
                    <a:pt x="356" y="1099"/>
                  </a:lnTo>
                  <a:lnTo>
                    <a:pt x="356" y="1106"/>
                  </a:lnTo>
                  <a:lnTo>
                    <a:pt x="358" y="1114"/>
                  </a:lnTo>
                  <a:lnTo>
                    <a:pt x="356" y="1122"/>
                  </a:lnTo>
                  <a:lnTo>
                    <a:pt x="356" y="1127"/>
                  </a:lnTo>
                  <a:lnTo>
                    <a:pt x="356" y="1135"/>
                  </a:lnTo>
                  <a:lnTo>
                    <a:pt x="356" y="1142"/>
                  </a:lnTo>
                  <a:lnTo>
                    <a:pt x="356" y="1150"/>
                  </a:lnTo>
                  <a:lnTo>
                    <a:pt x="354" y="1156"/>
                  </a:lnTo>
                  <a:lnTo>
                    <a:pt x="352" y="1163"/>
                  </a:lnTo>
                  <a:lnTo>
                    <a:pt x="352" y="1169"/>
                  </a:lnTo>
                  <a:lnTo>
                    <a:pt x="348" y="1177"/>
                  </a:lnTo>
                  <a:lnTo>
                    <a:pt x="346" y="1184"/>
                  </a:lnTo>
                  <a:lnTo>
                    <a:pt x="345" y="1190"/>
                  </a:lnTo>
                  <a:lnTo>
                    <a:pt x="343" y="1199"/>
                  </a:lnTo>
                  <a:lnTo>
                    <a:pt x="337" y="1205"/>
                  </a:lnTo>
                  <a:lnTo>
                    <a:pt x="333" y="1207"/>
                  </a:lnTo>
                  <a:lnTo>
                    <a:pt x="327" y="1209"/>
                  </a:lnTo>
                  <a:lnTo>
                    <a:pt x="322" y="1209"/>
                  </a:lnTo>
                  <a:lnTo>
                    <a:pt x="316" y="1205"/>
                  </a:lnTo>
                  <a:lnTo>
                    <a:pt x="310" y="1201"/>
                  </a:lnTo>
                  <a:lnTo>
                    <a:pt x="305" y="1196"/>
                  </a:lnTo>
                  <a:lnTo>
                    <a:pt x="301" y="1188"/>
                  </a:lnTo>
                  <a:lnTo>
                    <a:pt x="295" y="1179"/>
                  </a:lnTo>
                  <a:lnTo>
                    <a:pt x="289" y="1169"/>
                  </a:lnTo>
                  <a:lnTo>
                    <a:pt x="284" y="1158"/>
                  </a:lnTo>
                  <a:lnTo>
                    <a:pt x="280" y="1146"/>
                  </a:lnTo>
                  <a:lnTo>
                    <a:pt x="276" y="1133"/>
                  </a:lnTo>
                  <a:lnTo>
                    <a:pt x="274" y="1122"/>
                  </a:lnTo>
                  <a:lnTo>
                    <a:pt x="274" y="1108"/>
                  </a:lnTo>
                  <a:lnTo>
                    <a:pt x="274" y="1095"/>
                  </a:lnTo>
                  <a:lnTo>
                    <a:pt x="274" y="1080"/>
                  </a:lnTo>
                  <a:lnTo>
                    <a:pt x="276" y="1068"/>
                  </a:lnTo>
                  <a:lnTo>
                    <a:pt x="276" y="1057"/>
                  </a:lnTo>
                  <a:lnTo>
                    <a:pt x="280" y="1046"/>
                  </a:lnTo>
                  <a:lnTo>
                    <a:pt x="282" y="1034"/>
                  </a:lnTo>
                  <a:lnTo>
                    <a:pt x="284" y="1025"/>
                  </a:lnTo>
                  <a:lnTo>
                    <a:pt x="288" y="1013"/>
                  </a:lnTo>
                  <a:lnTo>
                    <a:pt x="291" y="1002"/>
                  </a:lnTo>
                  <a:lnTo>
                    <a:pt x="295" y="990"/>
                  </a:lnTo>
                  <a:lnTo>
                    <a:pt x="299" y="979"/>
                  </a:lnTo>
                  <a:lnTo>
                    <a:pt x="303" y="964"/>
                  </a:lnTo>
                  <a:lnTo>
                    <a:pt x="307" y="950"/>
                  </a:lnTo>
                  <a:lnTo>
                    <a:pt x="308" y="935"/>
                  </a:lnTo>
                  <a:lnTo>
                    <a:pt x="312" y="918"/>
                  </a:lnTo>
                  <a:lnTo>
                    <a:pt x="316" y="899"/>
                  </a:lnTo>
                  <a:lnTo>
                    <a:pt x="320" y="878"/>
                  </a:lnTo>
                  <a:lnTo>
                    <a:pt x="314" y="886"/>
                  </a:lnTo>
                  <a:lnTo>
                    <a:pt x="310" y="897"/>
                  </a:lnTo>
                  <a:lnTo>
                    <a:pt x="305" y="909"/>
                  </a:lnTo>
                  <a:lnTo>
                    <a:pt x="299" y="924"/>
                  </a:lnTo>
                  <a:lnTo>
                    <a:pt x="291" y="937"/>
                  </a:lnTo>
                  <a:lnTo>
                    <a:pt x="284" y="952"/>
                  </a:lnTo>
                  <a:lnTo>
                    <a:pt x="276" y="968"/>
                  </a:lnTo>
                  <a:lnTo>
                    <a:pt x="269" y="985"/>
                  </a:lnTo>
                  <a:lnTo>
                    <a:pt x="261" y="1000"/>
                  </a:lnTo>
                  <a:lnTo>
                    <a:pt x="251" y="1015"/>
                  </a:lnTo>
                  <a:lnTo>
                    <a:pt x="244" y="1030"/>
                  </a:lnTo>
                  <a:lnTo>
                    <a:pt x="234" y="1046"/>
                  </a:lnTo>
                  <a:lnTo>
                    <a:pt x="225" y="1059"/>
                  </a:lnTo>
                  <a:lnTo>
                    <a:pt x="217" y="1072"/>
                  </a:lnTo>
                  <a:lnTo>
                    <a:pt x="210" y="1082"/>
                  </a:lnTo>
                  <a:lnTo>
                    <a:pt x="202" y="1093"/>
                  </a:lnTo>
                  <a:lnTo>
                    <a:pt x="191" y="1101"/>
                  </a:lnTo>
                  <a:lnTo>
                    <a:pt x="181" y="1108"/>
                  </a:lnTo>
                  <a:lnTo>
                    <a:pt x="170" y="1116"/>
                  </a:lnTo>
                  <a:lnTo>
                    <a:pt x="158" y="1122"/>
                  </a:lnTo>
                  <a:lnTo>
                    <a:pt x="145" y="1127"/>
                  </a:lnTo>
                  <a:lnTo>
                    <a:pt x="135" y="1135"/>
                  </a:lnTo>
                  <a:lnTo>
                    <a:pt x="122" y="1139"/>
                  </a:lnTo>
                  <a:lnTo>
                    <a:pt x="111" y="1144"/>
                  </a:lnTo>
                  <a:lnTo>
                    <a:pt x="99" y="1146"/>
                  </a:lnTo>
                  <a:lnTo>
                    <a:pt x="90" y="1148"/>
                  </a:lnTo>
                  <a:lnTo>
                    <a:pt x="80" y="1148"/>
                  </a:lnTo>
                  <a:lnTo>
                    <a:pt x="73" y="1148"/>
                  </a:lnTo>
                  <a:lnTo>
                    <a:pt x="65" y="1146"/>
                  </a:lnTo>
                  <a:lnTo>
                    <a:pt x="61" y="1142"/>
                  </a:lnTo>
                  <a:lnTo>
                    <a:pt x="58" y="1137"/>
                  </a:lnTo>
                  <a:lnTo>
                    <a:pt x="58" y="1131"/>
                  </a:lnTo>
                  <a:lnTo>
                    <a:pt x="58" y="1123"/>
                  </a:lnTo>
                  <a:lnTo>
                    <a:pt x="59" y="1116"/>
                  </a:lnTo>
                  <a:lnTo>
                    <a:pt x="61" y="1108"/>
                  </a:lnTo>
                  <a:lnTo>
                    <a:pt x="65" y="1101"/>
                  </a:lnTo>
                  <a:lnTo>
                    <a:pt x="69" y="1093"/>
                  </a:lnTo>
                  <a:lnTo>
                    <a:pt x="73" y="1085"/>
                  </a:lnTo>
                  <a:lnTo>
                    <a:pt x="78" y="1078"/>
                  </a:lnTo>
                  <a:lnTo>
                    <a:pt x="84" y="1072"/>
                  </a:lnTo>
                  <a:lnTo>
                    <a:pt x="88" y="1065"/>
                  </a:lnTo>
                  <a:lnTo>
                    <a:pt x="94" y="1059"/>
                  </a:lnTo>
                  <a:lnTo>
                    <a:pt x="96" y="1051"/>
                  </a:lnTo>
                  <a:lnTo>
                    <a:pt x="101" y="1047"/>
                  </a:lnTo>
                  <a:lnTo>
                    <a:pt x="107" y="1042"/>
                  </a:lnTo>
                  <a:lnTo>
                    <a:pt x="109" y="1040"/>
                  </a:lnTo>
                  <a:lnTo>
                    <a:pt x="109" y="1036"/>
                  </a:lnTo>
                  <a:lnTo>
                    <a:pt x="113" y="1030"/>
                  </a:lnTo>
                  <a:lnTo>
                    <a:pt x="118" y="1021"/>
                  </a:lnTo>
                  <a:lnTo>
                    <a:pt x="126" y="1007"/>
                  </a:lnTo>
                  <a:lnTo>
                    <a:pt x="134" y="990"/>
                  </a:lnTo>
                  <a:lnTo>
                    <a:pt x="141" y="973"/>
                  </a:lnTo>
                  <a:lnTo>
                    <a:pt x="151" y="952"/>
                  </a:lnTo>
                  <a:lnTo>
                    <a:pt x="162" y="931"/>
                  </a:lnTo>
                  <a:lnTo>
                    <a:pt x="172" y="909"/>
                  </a:lnTo>
                  <a:lnTo>
                    <a:pt x="181" y="888"/>
                  </a:lnTo>
                  <a:lnTo>
                    <a:pt x="191" y="865"/>
                  </a:lnTo>
                  <a:lnTo>
                    <a:pt x="200" y="844"/>
                  </a:lnTo>
                  <a:lnTo>
                    <a:pt x="208" y="821"/>
                  </a:lnTo>
                  <a:lnTo>
                    <a:pt x="215" y="804"/>
                  </a:lnTo>
                  <a:lnTo>
                    <a:pt x="221" y="785"/>
                  </a:lnTo>
                  <a:lnTo>
                    <a:pt x="225" y="772"/>
                  </a:lnTo>
                  <a:lnTo>
                    <a:pt x="227" y="757"/>
                  </a:lnTo>
                  <a:lnTo>
                    <a:pt x="229" y="743"/>
                  </a:lnTo>
                  <a:lnTo>
                    <a:pt x="231" y="726"/>
                  </a:lnTo>
                  <a:lnTo>
                    <a:pt x="232" y="713"/>
                  </a:lnTo>
                  <a:lnTo>
                    <a:pt x="232" y="696"/>
                  </a:lnTo>
                  <a:lnTo>
                    <a:pt x="234" y="681"/>
                  </a:lnTo>
                  <a:lnTo>
                    <a:pt x="236" y="663"/>
                  </a:lnTo>
                  <a:lnTo>
                    <a:pt x="238" y="648"/>
                  </a:lnTo>
                  <a:lnTo>
                    <a:pt x="240" y="633"/>
                  </a:lnTo>
                  <a:lnTo>
                    <a:pt x="242" y="618"/>
                  </a:lnTo>
                  <a:lnTo>
                    <a:pt x="242" y="603"/>
                  </a:lnTo>
                  <a:lnTo>
                    <a:pt x="244" y="591"/>
                  </a:lnTo>
                  <a:lnTo>
                    <a:pt x="246" y="580"/>
                  </a:lnTo>
                  <a:lnTo>
                    <a:pt x="248" y="570"/>
                  </a:lnTo>
                  <a:lnTo>
                    <a:pt x="251" y="561"/>
                  </a:lnTo>
                  <a:lnTo>
                    <a:pt x="253" y="553"/>
                  </a:lnTo>
                  <a:lnTo>
                    <a:pt x="255" y="546"/>
                  </a:lnTo>
                  <a:lnTo>
                    <a:pt x="257" y="534"/>
                  </a:lnTo>
                  <a:lnTo>
                    <a:pt x="257" y="519"/>
                  </a:lnTo>
                  <a:lnTo>
                    <a:pt x="257" y="504"/>
                  </a:lnTo>
                  <a:lnTo>
                    <a:pt x="255" y="483"/>
                  </a:lnTo>
                  <a:lnTo>
                    <a:pt x="253" y="464"/>
                  </a:lnTo>
                  <a:lnTo>
                    <a:pt x="250" y="445"/>
                  </a:lnTo>
                  <a:lnTo>
                    <a:pt x="248" y="426"/>
                  </a:lnTo>
                  <a:lnTo>
                    <a:pt x="244" y="405"/>
                  </a:lnTo>
                  <a:lnTo>
                    <a:pt x="240" y="386"/>
                  </a:lnTo>
                  <a:lnTo>
                    <a:pt x="238" y="369"/>
                  </a:lnTo>
                  <a:lnTo>
                    <a:pt x="236" y="354"/>
                  </a:lnTo>
                  <a:lnTo>
                    <a:pt x="232" y="340"/>
                  </a:lnTo>
                  <a:lnTo>
                    <a:pt x="231" y="331"/>
                  </a:lnTo>
                  <a:lnTo>
                    <a:pt x="231" y="325"/>
                  </a:lnTo>
                  <a:lnTo>
                    <a:pt x="231" y="323"/>
                  </a:lnTo>
                  <a:lnTo>
                    <a:pt x="227" y="321"/>
                  </a:lnTo>
                  <a:lnTo>
                    <a:pt x="223" y="317"/>
                  </a:lnTo>
                  <a:lnTo>
                    <a:pt x="215" y="312"/>
                  </a:lnTo>
                  <a:lnTo>
                    <a:pt x="204" y="304"/>
                  </a:lnTo>
                  <a:lnTo>
                    <a:pt x="189" y="295"/>
                  </a:lnTo>
                  <a:lnTo>
                    <a:pt x="175" y="283"/>
                  </a:lnTo>
                  <a:lnTo>
                    <a:pt x="160" y="270"/>
                  </a:lnTo>
                  <a:lnTo>
                    <a:pt x="143" y="257"/>
                  </a:lnTo>
                  <a:lnTo>
                    <a:pt x="126" y="241"/>
                  </a:lnTo>
                  <a:lnTo>
                    <a:pt x="109" y="224"/>
                  </a:lnTo>
                  <a:lnTo>
                    <a:pt x="94" y="205"/>
                  </a:lnTo>
                  <a:lnTo>
                    <a:pt x="78" y="186"/>
                  </a:lnTo>
                  <a:lnTo>
                    <a:pt x="63" y="165"/>
                  </a:lnTo>
                  <a:lnTo>
                    <a:pt x="50" y="144"/>
                  </a:lnTo>
                  <a:lnTo>
                    <a:pt x="40" y="122"/>
                  </a:lnTo>
                  <a:lnTo>
                    <a:pt x="33" y="101"/>
                  </a:lnTo>
                  <a:lnTo>
                    <a:pt x="29" y="97"/>
                  </a:lnTo>
                  <a:lnTo>
                    <a:pt x="23" y="89"/>
                  </a:lnTo>
                  <a:lnTo>
                    <a:pt x="19" y="84"/>
                  </a:lnTo>
                  <a:lnTo>
                    <a:pt x="16" y="80"/>
                  </a:lnTo>
                  <a:lnTo>
                    <a:pt x="12" y="74"/>
                  </a:lnTo>
                  <a:lnTo>
                    <a:pt x="10" y="68"/>
                  </a:lnTo>
                  <a:lnTo>
                    <a:pt x="6" y="61"/>
                  </a:lnTo>
                  <a:lnTo>
                    <a:pt x="2" y="53"/>
                  </a:lnTo>
                  <a:lnTo>
                    <a:pt x="0" y="46"/>
                  </a:lnTo>
                  <a:lnTo>
                    <a:pt x="0" y="40"/>
                  </a:lnTo>
                  <a:lnTo>
                    <a:pt x="0" y="32"/>
                  </a:lnTo>
                  <a:lnTo>
                    <a:pt x="2" y="25"/>
                  </a:lnTo>
                  <a:lnTo>
                    <a:pt x="4" y="19"/>
                  </a:lnTo>
                  <a:lnTo>
                    <a:pt x="12" y="15"/>
                  </a:lnTo>
                  <a:lnTo>
                    <a:pt x="16" y="10"/>
                  </a:lnTo>
                  <a:lnTo>
                    <a:pt x="23" y="6"/>
                  </a:lnTo>
                  <a:lnTo>
                    <a:pt x="29" y="4"/>
                  </a:lnTo>
                  <a:lnTo>
                    <a:pt x="35" y="6"/>
                  </a:lnTo>
                  <a:lnTo>
                    <a:pt x="40" y="6"/>
                  </a:lnTo>
                  <a:lnTo>
                    <a:pt x="46" y="10"/>
                  </a:lnTo>
                  <a:lnTo>
                    <a:pt x="52" y="11"/>
                  </a:lnTo>
                  <a:lnTo>
                    <a:pt x="58" y="17"/>
                  </a:lnTo>
                  <a:lnTo>
                    <a:pt x="65" y="25"/>
                  </a:lnTo>
                  <a:lnTo>
                    <a:pt x="73" y="34"/>
                  </a:lnTo>
                  <a:lnTo>
                    <a:pt x="78" y="40"/>
                  </a:lnTo>
                  <a:lnTo>
                    <a:pt x="80" y="44"/>
                  </a:lnTo>
                  <a:lnTo>
                    <a:pt x="82" y="44"/>
                  </a:lnTo>
                  <a:lnTo>
                    <a:pt x="88" y="49"/>
                  </a:lnTo>
                  <a:lnTo>
                    <a:pt x="96" y="57"/>
                  </a:lnTo>
                  <a:lnTo>
                    <a:pt x="107" y="68"/>
                  </a:lnTo>
                  <a:lnTo>
                    <a:pt x="122" y="78"/>
                  </a:lnTo>
                  <a:lnTo>
                    <a:pt x="139" y="93"/>
                  </a:lnTo>
                  <a:lnTo>
                    <a:pt x="154" y="108"/>
                  </a:lnTo>
                  <a:lnTo>
                    <a:pt x="175" y="124"/>
                  </a:lnTo>
                  <a:lnTo>
                    <a:pt x="192" y="139"/>
                  </a:lnTo>
                  <a:lnTo>
                    <a:pt x="213" y="154"/>
                  </a:lnTo>
                  <a:lnTo>
                    <a:pt x="231" y="167"/>
                  </a:lnTo>
                  <a:lnTo>
                    <a:pt x="251" y="182"/>
                  </a:lnTo>
                  <a:lnTo>
                    <a:pt x="267" y="194"/>
                  </a:lnTo>
                  <a:lnTo>
                    <a:pt x="284" y="202"/>
                  </a:lnTo>
                  <a:lnTo>
                    <a:pt x="297" y="209"/>
                  </a:lnTo>
                  <a:lnTo>
                    <a:pt x="308" y="213"/>
                  </a:lnTo>
                  <a:lnTo>
                    <a:pt x="305" y="207"/>
                  </a:lnTo>
                  <a:lnTo>
                    <a:pt x="301" y="202"/>
                  </a:lnTo>
                  <a:lnTo>
                    <a:pt x="299" y="198"/>
                  </a:lnTo>
                  <a:lnTo>
                    <a:pt x="297" y="192"/>
                  </a:lnTo>
                  <a:lnTo>
                    <a:pt x="295" y="184"/>
                  </a:lnTo>
                  <a:lnTo>
                    <a:pt x="295" y="179"/>
                  </a:lnTo>
                  <a:lnTo>
                    <a:pt x="295" y="171"/>
                  </a:lnTo>
                  <a:lnTo>
                    <a:pt x="297" y="165"/>
                  </a:lnTo>
                  <a:lnTo>
                    <a:pt x="297" y="160"/>
                  </a:lnTo>
                  <a:lnTo>
                    <a:pt x="299" y="154"/>
                  </a:lnTo>
                  <a:lnTo>
                    <a:pt x="303" y="148"/>
                  </a:lnTo>
                  <a:lnTo>
                    <a:pt x="305" y="143"/>
                  </a:lnTo>
                  <a:lnTo>
                    <a:pt x="310" y="131"/>
                  </a:lnTo>
                  <a:lnTo>
                    <a:pt x="320" y="125"/>
                  </a:lnTo>
                  <a:lnTo>
                    <a:pt x="327" y="120"/>
                  </a:lnTo>
                  <a:lnTo>
                    <a:pt x="333" y="118"/>
                  </a:lnTo>
                  <a:lnTo>
                    <a:pt x="335" y="118"/>
                  </a:lnTo>
                  <a:lnTo>
                    <a:pt x="339" y="118"/>
                  </a:lnTo>
                  <a:lnTo>
                    <a:pt x="341" y="118"/>
                  </a:lnTo>
                  <a:lnTo>
                    <a:pt x="345" y="118"/>
                  </a:lnTo>
                  <a:lnTo>
                    <a:pt x="350" y="112"/>
                  </a:lnTo>
                  <a:lnTo>
                    <a:pt x="358" y="106"/>
                  </a:lnTo>
                  <a:lnTo>
                    <a:pt x="362" y="101"/>
                  </a:lnTo>
                  <a:lnTo>
                    <a:pt x="367" y="99"/>
                  </a:lnTo>
                  <a:lnTo>
                    <a:pt x="375" y="95"/>
                  </a:lnTo>
                  <a:lnTo>
                    <a:pt x="381" y="95"/>
                  </a:lnTo>
                  <a:lnTo>
                    <a:pt x="386" y="93"/>
                  </a:lnTo>
                  <a:lnTo>
                    <a:pt x="394" y="95"/>
                  </a:lnTo>
                  <a:lnTo>
                    <a:pt x="402" y="95"/>
                  </a:lnTo>
                  <a:lnTo>
                    <a:pt x="409" y="97"/>
                  </a:lnTo>
                  <a:lnTo>
                    <a:pt x="417" y="99"/>
                  </a:lnTo>
                  <a:lnTo>
                    <a:pt x="423" y="103"/>
                  </a:lnTo>
                  <a:lnTo>
                    <a:pt x="430" y="106"/>
                  </a:lnTo>
                  <a:lnTo>
                    <a:pt x="436" y="110"/>
                  </a:lnTo>
                  <a:lnTo>
                    <a:pt x="440" y="114"/>
                  </a:lnTo>
                  <a:lnTo>
                    <a:pt x="445" y="122"/>
                  </a:lnTo>
                  <a:lnTo>
                    <a:pt x="451" y="127"/>
                  </a:lnTo>
                  <a:lnTo>
                    <a:pt x="455" y="135"/>
                  </a:lnTo>
                  <a:lnTo>
                    <a:pt x="457" y="143"/>
                  </a:lnTo>
                  <a:lnTo>
                    <a:pt x="459" y="150"/>
                  </a:lnTo>
                  <a:lnTo>
                    <a:pt x="461" y="156"/>
                  </a:lnTo>
                  <a:lnTo>
                    <a:pt x="462" y="163"/>
                  </a:lnTo>
                  <a:lnTo>
                    <a:pt x="462" y="169"/>
                  </a:lnTo>
                  <a:lnTo>
                    <a:pt x="462" y="175"/>
                  </a:lnTo>
                  <a:lnTo>
                    <a:pt x="462" y="181"/>
                  </a:lnTo>
                  <a:lnTo>
                    <a:pt x="464" y="186"/>
                  </a:lnTo>
                  <a:lnTo>
                    <a:pt x="462" y="196"/>
                  </a:lnTo>
                  <a:lnTo>
                    <a:pt x="462" y="202"/>
                  </a:lnTo>
                  <a:lnTo>
                    <a:pt x="461" y="207"/>
                  </a:lnTo>
                  <a:lnTo>
                    <a:pt x="461"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0" name="Freeform 75"/>
            <p:cNvSpPr>
              <a:spLocks/>
            </p:cNvSpPr>
            <p:nvPr/>
          </p:nvSpPr>
          <p:spPr bwMode="auto">
            <a:xfrm>
              <a:off x="9998871" y="3054350"/>
              <a:ext cx="209550" cy="387350"/>
            </a:xfrm>
            <a:custGeom>
              <a:avLst/>
              <a:gdLst>
                <a:gd name="T0" fmla="*/ 2147483647 w 264"/>
                <a:gd name="T1" fmla="*/ 2147483647 h 487"/>
                <a:gd name="T2" fmla="*/ 2147483647 w 264"/>
                <a:gd name="T3" fmla="*/ 2147483647 h 487"/>
                <a:gd name="T4" fmla="*/ 2147483647 w 264"/>
                <a:gd name="T5" fmla="*/ 2147483647 h 487"/>
                <a:gd name="T6" fmla="*/ 2147483647 w 264"/>
                <a:gd name="T7" fmla="*/ 2147483647 h 487"/>
                <a:gd name="T8" fmla="*/ 2147483647 w 264"/>
                <a:gd name="T9" fmla="*/ 2147483647 h 487"/>
                <a:gd name="T10" fmla="*/ 2147483647 w 264"/>
                <a:gd name="T11" fmla="*/ 2147483647 h 487"/>
                <a:gd name="T12" fmla="*/ 2147483647 w 264"/>
                <a:gd name="T13" fmla="*/ 2147483647 h 487"/>
                <a:gd name="T14" fmla="*/ 2147483647 w 264"/>
                <a:gd name="T15" fmla="*/ 2147483647 h 487"/>
                <a:gd name="T16" fmla="*/ 2147483647 w 264"/>
                <a:gd name="T17" fmla="*/ 2147483647 h 487"/>
                <a:gd name="T18" fmla="*/ 2147483647 w 264"/>
                <a:gd name="T19" fmla="*/ 2147483647 h 487"/>
                <a:gd name="T20" fmla="*/ 2147483647 w 264"/>
                <a:gd name="T21" fmla="*/ 2147483647 h 487"/>
                <a:gd name="T22" fmla="*/ 2147483647 w 264"/>
                <a:gd name="T23" fmla="*/ 2147483647 h 487"/>
                <a:gd name="T24" fmla="*/ 2147483647 w 264"/>
                <a:gd name="T25" fmla="*/ 2147483647 h 487"/>
                <a:gd name="T26" fmla="*/ 2147483647 w 264"/>
                <a:gd name="T27" fmla="*/ 2147483647 h 487"/>
                <a:gd name="T28" fmla="*/ 2147483647 w 264"/>
                <a:gd name="T29" fmla="*/ 2147483647 h 487"/>
                <a:gd name="T30" fmla="*/ 0 w 264"/>
                <a:gd name="T31" fmla="*/ 2147483647 h 487"/>
                <a:gd name="T32" fmla="*/ 2147483647 w 264"/>
                <a:gd name="T33" fmla="*/ 2147483647 h 487"/>
                <a:gd name="T34" fmla="*/ 2147483647 w 264"/>
                <a:gd name="T35" fmla="*/ 2147483647 h 487"/>
                <a:gd name="T36" fmla="*/ 2147483647 w 264"/>
                <a:gd name="T37" fmla="*/ 2147483647 h 487"/>
                <a:gd name="T38" fmla="*/ 2147483647 w 264"/>
                <a:gd name="T39" fmla="*/ 2147483647 h 487"/>
                <a:gd name="T40" fmla="*/ 2147483647 w 264"/>
                <a:gd name="T41" fmla="*/ 2147483647 h 487"/>
                <a:gd name="T42" fmla="*/ 2147483647 w 264"/>
                <a:gd name="T43" fmla="*/ 2147483647 h 487"/>
                <a:gd name="T44" fmla="*/ 2147483647 w 264"/>
                <a:gd name="T45" fmla="*/ 2147483647 h 487"/>
                <a:gd name="T46" fmla="*/ 2147483647 w 264"/>
                <a:gd name="T47" fmla="*/ 2147483647 h 487"/>
                <a:gd name="T48" fmla="*/ 2147483647 w 264"/>
                <a:gd name="T49" fmla="*/ 2147483647 h 487"/>
                <a:gd name="T50" fmla="*/ 2147483647 w 264"/>
                <a:gd name="T51" fmla="*/ 2147483647 h 487"/>
                <a:gd name="T52" fmla="*/ 2147483647 w 264"/>
                <a:gd name="T53" fmla="*/ 2147483647 h 487"/>
                <a:gd name="T54" fmla="*/ 2147483647 w 264"/>
                <a:gd name="T55" fmla="*/ 2147483647 h 487"/>
                <a:gd name="T56" fmla="*/ 2147483647 w 264"/>
                <a:gd name="T57" fmla="*/ 2147483647 h 487"/>
                <a:gd name="T58" fmla="*/ 2147483647 w 264"/>
                <a:gd name="T59" fmla="*/ 2147483647 h 487"/>
                <a:gd name="T60" fmla="*/ 2147483647 w 264"/>
                <a:gd name="T61" fmla="*/ 2147483647 h 487"/>
                <a:gd name="T62" fmla="*/ 2147483647 w 264"/>
                <a:gd name="T63" fmla="*/ 2147483647 h 487"/>
                <a:gd name="T64" fmla="*/ 2147483647 w 264"/>
                <a:gd name="T65" fmla="*/ 2147483647 h 487"/>
                <a:gd name="T66" fmla="*/ 2147483647 w 264"/>
                <a:gd name="T67" fmla="*/ 2147483647 h 487"/>
                <a:gd name="T68" fmla="*/ 2147483647 w 264"/>
                <a:gd name="T69" fmla="*/ 2147483647 h 487"/>
                <a:gd name="T70" fmla="*/ 2147483647 w 264"/>
                <a:gd name="T71" fmla="*/ 2147483647 h 487"/>
                <a:gd name="T72" fmla="*/ 2147483647 w 264"/>
                <a:gd name="T73" fmla="*/ 2147483647 h 487"/>
                <a:gd name="T74" fmla="*/ 2147483647 w 264"/>
                <a:gd name="T75" fmla="*/ 2147483647 h 487"/>
                <a:gd name="T76" fmla="*/ 2147483647 w 264"/>
                <a:gd name="T77" fmla="*/ 0 h 487"/>
                <a:gd name="T78" fmla="*/ 2147483647 w 264"/>
                <a:gd name="T79" fmla="*/ 0 h 487"/>
                <a:gd name="T80" fmla="*/ 2147483647 w 264"/>
                <a:gd name="T81" fmla="*/ 2147483647 h 487"/>
                <a:gd name="T82" fmla="*/ 2147483647 w 264"/>
                <a:gd name="T83" fmla="*/ 2147483647 h 487"/>
                <a:gd name="T84" fmla="*/ 2147483647 w 264"/>
                <a:gd name="T85" fmla="*/ 2147483647 h 487"/>
                <a:gd name="T86" fmla="*/ 2147483647 w 264"/>
                <a:gd name="T87" fmla="*/ 2147483647 h 487"/>
                <a:gd name="T88" fmla="*/ 2147483647 w 264"/>
                <a:gd name="T89" fmla="*/ 2147483647 h 487"/>
                <a:gd name="T90" fmla="*/ 2147483647 w 264"/>
                <a:gd name="T91" fmla="*/ 2147483647 h 487"/>
                <a:gd name="T92" fmla="*/ 2147483647 w 264"/>
                <a:gd name="T93" fmla="*/ 2147483647 h 487"/>
                <a:gd name="T94" fmla="*/ 2147483647 w 264"/>
                <a:gd name="T95" fmla="*/ 2147483647 h 487"/>
                <a:gd name="T96" fmla="*/ 2147483647 w 264"/>
                <a:gd name="T97" fmla="*/ 2147483647 h 4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4" h="487">
                  <a:moveTo>
                    <a:pt x="264" y="33"/>
                  </a:moveTo>
                  <a:lnTo>
                    <a:pt x="262" y="33"/>
                  </a:lnTo>
                  <a:lnTo>
                    <a:pt x="260" y="39"/>
                  </a:lnTo>
                  <a:lnTo>
                    <a:pt x="256" y="48"/>
                  </a:lnTo>
                  <a:lnTo>
                    <a:pt x="253" y="59"/>
                  </a:lnTo>
                  <a:lnTo>
                    <a:pt x="247" y="75"/>
                  </a:lnTo>
                  <a:lnTo>
                    <a:pt x="241" y="92"/>
                  </a:lnTo>
                  <a:lnTo>
                    <a:pt x="234" y="111"/>
                  </a:lnTo>
                  <a:lnTo>
                    <a:pt x="226" y="134"/>
                  </a:lnTo>
                  <a:lnTo>
                    <a:pt x="216" y="156"/>
                  </a:lnTo>
                  <a:lnTo>
                    <a:pt x="205" y="181"/>
                  </a:lnTo>
                  <a:lnTo>
                    <a:pt x="196" y="206"/>
                  </a:lnTo>
                  <a:lnTo>
                    <a:pt x="184" y="232"/>
                  </a:lnTo>
                  <a:lnTo>
                    <a:pt x="171" y="259"/>
                  </a:lnTo>
                  <a:lnTo>
                    <a:pt x="158" y="286"/>
                  </a:lnTo>
                  <a:lnTo>
                    <a:pt x="144" y="314"/>
                  </a:lnTo>
                  <a:lnTo>
                    <a:pt x="129" y="341"/>
                  </a:lnTo>
                  <a:lnTo>
                    <a:pt x="114" y="364"/>
                  </a:lnTo>
                  <a:lnTo>
                    <a:pt x="102" y="386"/>
                  </a:lnTo>
                  <a:lnTo>
                    <a:pt x="91" y="403"/>
                  </a:lnTo>
                  <a:lnTo>
                    <a:pt x="82" y="421"/>
                  </a:lnTo>
                  <a:lnTo>
                    <a:pt x="72" y="434"/>
                  </a:lnTo>
                  <a:lnTo>
                    <a:pt x="64" y="447"/>
                  </a:lnTo>
                  <a:lnTo>
                    <a:pt x="59" y="455"/>
                  </a:lnTo>
                  <a:lnTo>
                    <a:pt x="53" y="464"/>
                  </a:lnTo>
                  <a:lnTo>
                    <a:pt x="47" y="470"/>
                  </a:lnTo>
                  <a:lnTo>
                    <a:pt x="45" y="476"/>
                  </a:lnTo>
                  <a:lnTo>
                    <a:pt x="42" y="480"/>
                  </a:lnTo>
                  <a:lnTo>
                    <a:pt x="40" y="483"/>
                  </a:lnTo>
                  <a:lnTo>
                    <a:pt x="38" y="485"/>
                  </a:lnTo>
                  <a:lnTo>
                    <a:pt x="38" y="487"/>
                  </a:lnTo>
                  <a:lnTo>
                    <a:pt x="0" y="474"/>
                  </a:lnTo>
                  <a:lnTo>
                    <a:pt x="0" y="472"/>
                  </a:lnTo>
                  <a:lnTo>
                    <a:pt x="2" y="468"/>
                  </a:lnTo>
                  <a:lnTo>
                    <a:pt x="5" y="462"/>
                  </a:lnTo>
                  <a:lnTo>
                    <a:pt x="11" y="455"/>
                  </a:lnTo>
                  <a:lnTo>
                    <a:pt x="17" y="445"/>
                  </a:lnTo>
                  <a:lnTo>
                    <a:pt x="23" y="434"/>
                  </a:lnTo>
                  <a:lnTo>
                    <a:pt x="30" y="421"/>
                  </a:lnTo>
                  <a:lnTo>
                    <a:pt x="38" y="407"/>
                  </a:lnTo>
                  <a:lnTo>
                    <a:pt x="45" y="392"/>
                  </a:lnTo>
                  <a:lnTo>
                    <a:pt x="53" y="377"/>
                  </a:lnTo>
                  <a:lnTo>
                    <a:pt x="61" y="360"/>
                  </a:lnTo>
                  <a:lnTo>
                    <a:pt x="70" y="343"/>
                  </a:lnTo>
                  <a:lnTo>
                    <a:pt x="76" y="324"/>
                  </a:lnTo>
                  <a:lnTo>
                    <a:pt x="83" y="305"/>
                  </a:lnTo>
                  <a:lnTo>
                    <a:pt x="89" y="286"/>
                  </a:lnTo>
                  <a:lnTo>
                    <a:pt x="97" y="269"/>
                  </a:lnTo>
                  <a:lnTo>
                    <a:pt x="101" y="250"/>
                  </a:lnTo>
                  <a:lnTo>
                    <a:pt x="104" y="234"/>
                  </a:lnTo>
                  <a:lnTo>
                    <a:pt x="108" y="217"/>
                  </a:lnTo>
                  <a:lnTo>
                    <a:pt x="112" y="202"/>
                  </a:lnTo>
                  <a:lnTo>
                    <a:pt x="114" y="189"/>
                  </a:lnTo>
                  <a:lnTo>
                    <a:pt x="116" y="175"/>
                  </a:lnTo>
                  <a:lnTo>
                    <a:pt x="118" y="164"/>
                  </a:lnTo>
                  <a:lnTo>
                    <a:pt x="120" y="153"/>
                  </a:lnTo>
                  <a:lnTo>
                    <a:pt x="121" y="141"/>
                  </a:lnTo>
                  <a:lnTo>
                    <a:pt x="121" y="132"/>
                  </a:lnTo>
                  <a:lnTo>
                    <a:pt x="123" y="122"/>
                  </a:lnTo>
                  <a:lnTo>
                    <a:pt x="125" y="113"/>
                  </a:lnTo>
                  <a:lnTo>
                    <a:pt x="125" y="103"/>
                  </a:lnTo>
                  <a:lnTo>
                    <a:pt x="127" y="97"/>
                  </a:lnTo>
                  <a:lnTo>
                    <a:pt x="127" y="90"/>
                  </a:lnTo>
                  <a:lnTo>
                    <a:pt x="129" y="82"/>
                  </a:lnTo>
                  <a:lnTo>
                    <a:pt x="129" y="75"/>
                  </a:lnTo>
                  <a:lnTo>
                    <a:pt x="131" y="69"/>
                  </a:lnTo>
                  <a:lnTo>
                    <a:pt x="131" y="61"/>
                  </a:lnTo>
                  <a:lnTo>
                    <a:pt x="133" y="54"/>
                  </a:lnTo>
                  <a:lnTo>
                    <a:pt x="135" y="48"/>
                  </a:lnTo>
                  <a:lnTo>
                    <a:pt x="137" y="40"/>
                  </a:lnTo>
                  <a:lnTo>
                    <a:pt x="137" y="33"/>
                  </a:lnTo>
                  <a:lnTo>
                    <a:pt x="139" y="27"/>
                  </a:lnTo>
                  <a:lnTo>
                    <a:pt x="140" y="21"/>
                  </a:lnTo>
                  <a:lnTo>
                    <a:pt x="140" y="16"/>
                  </a:lnTo>
                  <a:lnTo>
                    <a:pt x="142" y="10"/>
                  </a:lnTo>
                  <a:lnTo>
                    <a:pt x="144" y="8"/>
                  </a:lnTo>
                  <a:lnTo>
                    <a:pt x="146" y="2"/>
                  </a:lnTo>
                  <a:lnTo>
                    <a:pt x="146" y="0"/>
                  </a:lnTo>
                  <a:lnTo>
                    <a:pt x="148" y="0"/>
                  </a:lnTo>
                  <a:lnTo>
                    <a:pt x="152" y="0"/>
                  </a:lnTo>
                  <a:lnTo>
                    <a:pt x="158" y="0"/>
                  </a:lnTo>
                  <a:lnTo>
                    <a:pt x="167" y="2"/>
                  </a:lnTo>
                  <a:lnTo>
                    <a:pt x="173" y="2"/>
                  </a:lnTo>
                  <a:lnTo>
                    <a:pt x="177" y="4"/>
                  </a:lnTo>
                  <a:lnTo>
                    <a:pt x="182" y="4"/>
                  </a:lnTo>
                  <a:lnTo>
                    <a:pt x="188" y="6"/>
                  </a:lnTo>
                  <a:lnTo>
                    <a:pt x="194" y="8"/>
                  </a:lnTo>
                  <a:lnTo>
                    <a:pt x="197" y="10"/>
                  </a:lnTo>
                  <a:lnTo>
                    <a:pt x="203" y="10"/>
                  </a:lnTo>
                  <a:lnTo>
                    <a:pt x="209" y="14"/>
                  </a:lnTo>
                  <a:lnTo>
                    <a:pt x="218" y="16"/>
                  </a:lnTo>
                  <a:lnTo>
                    <a:pt x="228" y="19"/>
                  </a:lnTo>
                  <a:lnTo>
                    <a:pt x="235" y="21"/>
                  </a:lnTo>
                  <a:lnTo>
                    <a:pt x="245" y="25"/>
                  </a:lnTo>
                  <a:lnTo>
                    <a:pt x="251" y="27"/>
                  </a:lnTo>
                  <a:lnTo>
                    <a:pt x="258" y="31"/>
                  </a:lnTo>
                  <a:lnTo>
                    <a:pt x="262" y="31"/>
                  </a:lnTo>
                  <a:lnTo>
                    <a:pt x="264" y="33"/>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1" name="Freeform 76"/>
            <p:cNvSpPr>
              <a:spLocks/>
            </p:cNvSpPr>
            <p:nvPr/>
          </p:nvSpPr>
          <p:spPr bwMode="auto">
            <a:xfrm>
              <a:off x="10108409" y="3054350"/>
              <a:ext cx="163513" cy="398463"/>
            </a:xfrm>
            <a:custGeom>
              <a:avLst/>
              <a:gdLst>
                <a:gd name="T0" fmla="*/ 2147483647 w 205"/>
                <a:gd name="T1" fmla="*/ 2147483647 h 502"/>
                <a:gd name="T2" fmla="*/ 2147483647 w 205"/>
                <a:gd name="T3" fmla="*/ 2147483647 h 502"/>
                <a:gd name="T4" fmla="*/ 2147483647 w 205"/>
                <a:gd name="T5" fmla="*/ 2147483647 h 502"/>
                <a:gd name="T6" fmla="*/ 2147483647 w 205"/>
                <a:gd name="T7" fmla="*/ 2147483647 h 502"/>
                <a:gd name="T8" fmla="*/ 2147483647 w 205"/>
                <a:gd name="T9" fmla="*/ 2147483647 h 502"/>
                <a:gd name="T10" fmla="*/ 2147483647 w 205"/>
                <a:gd name="T11" fmla="*/ 2147483647 h 502"/>
                <a:gd name="T12" fmla="*/ 2147483647 w 205"/>
                <a:gd name="T13" fmla="*/ 2147483647 h 502"/>
                <a:gd name="T14" fmla="*/ 2147483647 w 205"/>
                <a:gd name="T15" fmla="*/ 2147483647 h 502"/>
                <a:gd name="T16" fmla="*/ 2147483647 w 205"/>
                <a:gd name="T17" fmla="*/ 2147483647 h 502"/>
                <a:gd name="T18" fmla="*/ 2147483647 w 205"/>
                <a:gd name="T19" fmla="*/ 2147483647 h 502"/>
                <a:gd name="T20" fmla="*/ 2147483647 w 205"/>
                <a:gd name="T21" fmla="*/ 2147483647 h 502"/>
                <a:gd name="T22" fmla="*/ 2147483647 w 205"/>
                <a:gd name="T23" fmla="*/ 2147483647 h 502"/>
                <a:gd name="T24" fmla="*/ 2147483647 w 205"/>
                <a:gd name="T25" fmla="*/ 2147483647 h 502"/>
                <a:gd name="T26" fmla="*/ 2147483647 w 205"/>
                <a:gd name="T27" fmla="*/ 2147483647 h 502"/>
                <a:gd name="T28" fmla="*/ 2147483647 w 205"/>
                <a:gd name="T29" fmla="*/ 2147483647 h 502"/>
                <a:gd name="T30" fmla="*/ 2147483647 w 205"/>
                <a:gd name="T31" fmla="*/ 2147483647 h 502"/>
                <a:gd name="T32" fmla="*/ 2147483647 w 205"/>
                <a:gd name="T33" fmla="*/ 2147483647 h 502"/>
                <a:gd name="T34" fmla="*/ 2147483647 w 205"/>
                <a:gd name="T35" fmla="*/ 2147483647 h 502"/>
                <a:gd name="T36" fmla="*/ 2147483647 w 205"/>
                <a:gd name="T37" fmla="*/ 2147483647 h 502"/>
                <a:gd name="T38" fmla="*/ 2147483647 w 205"/>
                <a:gd name="T39" fmla="*/ 2147483647 h 502"/>
                <a:gd name="T40" fmla="*/ 2147483647 w 205"/>
                <a:gd name="T41" fmla="*/ 2147483647 h 502"/>
                <a:gd name="T42" fmla="*/ 2147483647 w 205"/>
                <a:gd name="T43" fmla="*/ 2147483647 h 502"/>
                <a:gd name="T44" fmla="*/ 2147483647 w 205"/>
                <a:gd name="T45" fmla="*/ 2147483647 h 502"/>
                <a:gd name="T46" fmla="*/ 2147483647 w 205"/>
                <a:gd name="T47" fmla="*/ 2147483647 h 502"/>
                <a:gd name="T48" fmla="*/ 2147483647 w 205"/>
                <a:gd name="T49" fmla="*/ 2147483647 h 502"/>
                <a:gd name="T50" fmla="*/ 2147483647 w 205"/>
                <a:gd name="T51" fmla="*/ 2147483647 h 502"/>
                <a:gd name="T52" fmla="*/ 2147483647 w 205"/>
                <a:gd name="T53" fmla="*/ 2147483647 h 502"/>
                <a:gd name="T54" fmla="*/ 2147483647 w 205"/>
                <a:gd name="T55" fmla="*/ 2147483647 h 502"/>
                <a:gd name="T56" fmla="*/ 2147483647 w 205"/>
                <a:gd name="T57" fmla="*/ 2147483647 h 502"/>
                <a:gd name="T58" fmla="*/ 2147483647 w 205"/>
                <a:gd name="T59" fmla="*/ 2147483647 h 502"/>
                <a:gd name="T60" fmla="*/ 2147483647 w 205"/>
                <a:gd name="T61" fmla="*/ 2147483647 h 502"/>
                <a:gd name="T62" fmla="*/ 2147483647 w 205"/>
                <a:gd name="T63" fmla="*/ 2147483647 h 502"/>
                <a:gd name="T64" fmla="*/ 2147483647 w 205"/>
                <a:gd name="T65" fmla="*/ 2147483647 h 502"/>
                <a:gd name="T66" fmla="*/ 2147483647 w 205"/>
                <a:gd name="T67" fmla="*/ 2147483647 h 502"/>
                <a:gd name="T68" fmla="*/ 2147483647 w 205"/>
                <a:gd name="T69" fmla="*/ 2147483647 h 502"/>
                <a:gd name="T70" fmla="*/ 2147483647 w 205"/>
                <a:gd name="T71" fmla="*/ 2147483647 h 502"/>
                <a:gd name="T72" fmla="*/ 2147483647 w 205"/>
                <a:gd name="T73" fmla="*/ 2147483647 h 502"/>
                <a:gd name="T74" fmla="*/ 2147483647 w 205"/>
                <a:gd name="T75" fmla="*/ 2147483647 h 502"/>
                <a:gd name="T76" fmla="*/ 2147483647 w 205"/>
                <a:gd name="T77" fmla="*/ 2147483647 h 502"/>
                <a:gd name="T78" fmla="*/ 2147483647 w 205"/>
                <a:gd name="T79" fmla="*/ 2147483647 h 502"/>
                <a:gd name="T80" fmla="*/ 2147483647 w 205"/>
                <a:gd name="T81" fmla="*/ 2147483647 h 502"/>
                <a:gd name="T82" fmla="*/ 2147483647 w 205"/>
                <a:gd name="T83" fmla="*/ 2147483647 h 502"/>
                <a:gd name="T84" fmla="*/ 2147483647 w 205"/>
                <a:gd name="T85" fmla="*/ 2147483647 h 502"/>
                <a:gd name="T86" fmla="*/ 2147483647 w 205"/>
                <a:gd name="T87" fmla="*/ 2147483647 h 502"/>
                <a:gd name="T88" fmla="*/ 2147483647 w 205"/>
                <a:gd name="T89" fmla="*/ 2147483647 h 502"/>
                <a:gd name="T90" fmla="*/ 2147483647 w 205"/>
                <a:gd name="T91" fmla="*/ 2147483647 h 502"/>
                <a:gd name="T92" fmla="*/ 2147483647 w 205"/>
                <a:gd name="T93" fmla="*/ 2147483647 h 502"/>
                <a:gd name="T94" fmla="*/ 2147483647 w 205"/>
                <a:gd name="T95" fmla="*/ 2147483647 h 502"/>
                <a:gd name="T96" fmla="*/ 2147483647 w 205"/>
                <a:gd name="T97" fmla="*/ 0 h 502"/>
                <a:gd name="T98" fmla="*/ 2147483647 w 205"/>
                <a:gd name="T99" fmla="*/ 2147483647 h 502"/>
                <a:gd name="T100" fmla="*/ 2147483647 w 205"/>
                <a:gd name="T101" fmla="*/ 2147483647 h 502"/>
                <a:gd name="T102" fmla="*/ 2147483647 w 205"/>
                <a:gd name="T103" fmla="*/ 2147483647 h 502"/>
                <a:gd name="T104" fmla="*/ 2147483647 w 205"/>
                <a:gd name="T105" fmla="*/ 2147483647 h 502"/>
                <a:gd name="T106" fmla="*/ 2147483647 w 205"/>
                <a:gd name="T107" fmla="*/ 2147483647 h 502"/>
                <a:gd name="T108" fmla="*/ 2147483647 w 205"/>
                <a:gd name="T109" fmla="*/ 2147483647 h 502"/>
                <a:gd name="T110" fmla="*/ 2147483647 w 205"/>
                <a:gd name="T111" fmla="*/ 2147483647 h 5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05" h="502">
                  <a:moveTo>
                    <a:pt x="133" y="10"/>
                  </a:moveTo>
                  <a:lnTo>
                    <a:pt x="135" y="8"/>
                  </a:lnTo>
                  <a:lnTo>
                    <a:pt x="138" y="8"/>
                  </a:lnTo>
                  <a:lnTo>
                    <a:pt x="142" y="8"/>
                  </a:lnTo>
                  <a:lnTo>
                    <a:pt x="148" y="10"/>
                  </a:lnTo>
                  <a:lnTo>
                    <a:pt x="152" y="14"/>
                  </a:lnTo>
                  <a:lnTo>
                    <a:pt x="159" y="18"/>
                  </a:lnTo>
                  <a:lnTo>
                    <a:pt x="165" y="21"/>
                  </a:lnTo>
                  <a:lnTo>
                    <a:pt x="173" y="25"/>
                  </a:lnTo>
                  <a:lnTo>
                    <a:pt x="178" y="29"/>
                  </a:lnTo>
                  <a:lnTo>
                    <a:pt x="182" y="33"/>
                  </a:lnTo>
                  <a:lnTo>
                    <a:pt x="188" y="37"/>
                  </a:lnTo>
                  <a:lnTo>
                    <a:pt x="193" y="42"/>
                  </a:lnTo>
                  <a:lnTo>
                    <a:pt x="201" y="46"/>
                  </a:lnTo>
                  <a:lnTo>
                    <a:pt x="205" y="50"/>
                  </a:lnTo>
                  <a:lnTo>
                    <a:pt x="203" y="52"/>
                  </a:lnTo>
                  <a:lnTo>
                    <a:pt x="201" y="59"/>
                  </a:lnTo>
                  <a:lnTo>
                    <a:pt x="197" y="69"/>
                  </a:lnTo>
                  <a:lnTo>
                    <a:pt x="193" y="86"/>
                  </a:lnTo>
                  <a:lnTo>
                    <a:pt x="186" y="105"/>
                  </a:lnTo>
                  <a:lnTo>
                    <a:pt x="180" y="130"/>
                  </a:lnTo>
                  <a:lnTo>
                    <a:pt x="173" y="156"/>
                  </a:lnTo>
                  <a:lnTo>
                    <a:pt x="163" y="187"/>
                  </a:lnTo>
                  <a:lnTo>
                    <a:pt x="150" y="219"/>
                  </a:lnTo>
                  <a:lnTo>
                    <a:pt x="138" y="255"/>
                  </a:lnTo>
                  <a:lnTo>
                    <a:pt x="123" y="291"/>
                  </a:lnTo>
                  <a:lnTo>
                    <a:pt x="108" y="331"/>
                  </a:lnTo>
                  <a:lnTo>
                    <a:pt x="91" y="371"/>
                  </a:lnTo>
                  <a:lnTo>
                    <a:pt x="74" y="413"/>
                  </a:lnTo>
                  <a:lnTo>
                    <a:pt x="55" y="457"/>
                  </a:lnTo>
                  <a:lnTo>
                    <a:pt x="34" y="500"/>
                  </a:lnTo>
                  <a:lnTo>
                    <a:pt x="28" y="502"/>
                  </a:lnTo>
                  <a:lnTo>
                    <a:pt x="20" y="497"/>
                  </a:lnTo>
                  <a:lnTo>
                    <a:pt x="15" y="489"/>
                  </a:lnTo>
                  <a:lnTo>
                    <a:pt x="13" y="487"/>
                  </a:lnTo>
                  <a:lnTo>
                    <a:pt x="13" y="485"/>
                  </a:lnTo>
                  <a:lnTo>
                    <a:pt x="13" y="481"/>
                  </a:lnTo>
                  <a:lnTo>
                    <a:pt x="15" y="476"/>
                  </a:lnTo>
                  <a:lnTo>
                    <a:pt x="19" y="468"/>
                  </a:lnTo>
                  <a:lnTo>
                    <a:pt x="20" y="459"/>
                  </a:lnTo>
                  <a:lnTo>
                    <a:pt x="26" y="449"/>
                  </a:lnTo>
                  <a:lnTo>
                    <a:pt x="30" y="436"/>
                  </a:lnTo>
                  <a:lnTo>
                    <a:pt x="36" y="422"/>
                  </a:lnTo>
                  <a:lnTo>
                    <a:pt x="41" y="407"/>
                  </a:lnTo>
                  <a:lnTo>
                    <a:pt x="47" y="390"/>
                  </a:lnTo>
                  <a:lnTo>
                    <a:pt x="51" y="373"/>
                  </a:lnTo>
                  <a:lnTo>
                    <a:pt x="57" y="356"/>
                  </a:lnTo>
                  <a:lnTo>
                    <a:pt x="60" y="335"/>
                  </a:lnTo>
                  <a:lnTo>
                    <a:pt x="66" y="318"/>
                  </a:lnTo>
                  <a:lnTo>
                    <a:pt x="72" y="297"/>
                  </a:lnTo>
                  <a:lnTo>
                    <a:pt x="76" y="278"/>
                  </a:lnTo>
                  <a:lnTo>
                    <a:pt x="79" y="257"/>
                  </a:lnTo>
                  <a:lnTo>
                    <a:pt x="81" y="238"/>
                  </a:lnTo>
                  <a:lnTo>
                    <a:pt x="83" y="223"/>
                  </a:lnTo>
                  <a:lnTo>
                    <a:pt x="85" y="210"/>
                  </a:lnTo>
                  <a:lnTo>
                    <a:pt x="87" y="196"/>
                  </a:lnTo>
                  <a:lnTo>
                    <a:pt x="87" y="187"/>
                  </a:lnTo>
                  <a:lnTo>
                    <a:pt x="87" y="177"/>
                  </a:lnTo>
                  <a:lnTo>
                    <a:pt x="89" y="170"/>
                  </a:lnTo>
                  <a:lnTo>
                    <a:pt x="87" y="164"/>
                  </a:lnTo>
                  <a:lnTo>
                    <a:pt x="87" y="158"/>
                  </a:lnTo>
                  <a:lnTo>
                    <a:pt x="85" y="154"/>
                  </a:lnTo>
                  <a:lnTo>
                    <a:pt x="85" y="151"/>
                  </a:lnTo>
                  <a:lnTo>
                    <a:pt x="85" y="147"/>
                  </a:lnTo>
                  <a:lnTo>
                    <a:pt x="87" y="141"/>
                  </a:lnTo>
                  <a:lnTo>
                    <a:pt x="89" y="135"/>
                  </a:lnTo>
                  <a:lnTo>
                    <a:pt x="93" y="128"/>
                  </a:lnTo>
                  <a:lnTo>
                    <a:pt x="95" y="122"/>
                  </a:lnTo>
                  <a:lnTo>
                    <a:pt x="96" y="116"/>
                  </a:lnTo>
                  <a:lnTo>
                    <a:pt x="96" y="109"/>
                  </a:lnTo>
                  <a:lnTo>
                    <a:pt x="98" y="103"/>
                  </a:lnTo>
                  <a:lnTo>
                    <a:pt x="100" y="97"/>
                  </a:lnTo>
                  <a:lnTo>
                    <a:pt x="102" y="90"/>
                  </a:lnTo>
                  <a:lnTo>
                    <a:pt x="104" y="82"/>
                  </a:lnTo>
                  <a:lnTo>
                    <a:pt x="106" y="77"/>
                  </a:lnTo>
                  <a:lnTo>
                    <a:pt x="100" y="67"/>
                  </a:lnTo>
                  <a:lnTo>
                    <a:pt x="96" y="59"/>
                  </a:lnTo>
                  <a:lnTo>
                    <a:pt x="91" y="52"/>
                  </a:lnTo>
                  <a:lnTo>
                    <a:pt x="87" y="46"/>
                  </a:lnTo>
                  <a:lnTo>
                    <a:pt x="81" y="40"/>
                  </a:lnTo>
                  <a:lnTo>
                    <a:pt x="76" y="35"/>
                  </a:lnTo>
                  <a:lnTo>
                    <a:pt x="70" y="31"/>
                  </a:lnTo>
                  <a:lnTo>
                    <a:pt x="66" y="29"/>
                  </a:lnTo>
                  <a:lnTo>
                    <a:pt x="58" y="25"/>
                  </a:lnTo>
                  <a:lnTo>
                    <a:pt x="55" y="21"/>
                  </a:lnTo>
                  <a:lnTo>
                    <a:pt x="47" y="19"/>
                  </a:lnTo>
                  <a:lnTo>
                    <a:pt x="41" y="18"/>
                  </a:lnTo>
                  <a:lnTo>
                    <a:pt x="36" y="16"/>
                  </a:lnTo>
                  <a:lnTo>
                    <a:pt x="28" y="14"/>
                  </a:lnTo>
                  <a:lnTo>
                    <a:pt x="22" y="12"/>
                  </a:lnTo>
                  <a:lnTo>
                    <a:pt x="17" y="10"/>
                  </a:lnTo>
                  <a:lnTo>
                    <a:pt x="7" y="8"/>
                  </a:lnTo>
                  <a:lnTo>
                    <a:pt x="1" y="6"/>
                  </a:lnTo>
                  <a:lnTo>
                    <a:pt x="0" y="4"/>
                  </a:lnTo>
                  <a:lnTo>
                    <a:pt x="1" y="2"/>
                  </a:lnTo>
                  <a:lnTo>
                    <a:pt x="3" y="2"/>
                  </a:lnTo>
                  <a:lnTo>
                    <a:pt x="9" y="0"/>
                  </a:lnTo>
                  <a:lnTo>
                    <a:pt x="17" y="0"/>
                  </a:lnTo>
                  <a:lnTo>
                    <a:pt x="24" y="2"/>
                  </a:lnTo>
                  <a:lnTo>
                    <a:pt x="34" y="2"/>
                  </a:lnTo>
                  <a:lnTo>
                    <a:pt x="45" y="2"/>
                  </a:lnTo>
                  <a:lnTo>
                    <a:pt x="57" y="4"/>
                  </a:lnTo>
                  <a:lnTo>
                    <a:pt x="68" y="6"/>
                  </a:lnTo>
                  <a:lnTo>
                    <a:pt x="79" y="8"/>
                  </a:lnTo>
                  <a:lnTo>
                    <a:pt x="93" y="10"/>
                  </a:lnTo>
                  <a:lnTo>
                    <a:pt x="102" y="12"/>
                  </a:lnTo>
                  <a:lnTo>
                    <a:pt x="114" y="16"/>
                  </a:lnTo>
                  <a:lnTo>
                    <a:pt x="117" y="12"/>
                  </a:lnTo>
                  <a:lnTo>
                    <a:pt x="123" y="12"/>
                  </a:lnTo>
                  <a:lnTo>
                    <a:pt x="129" y="10"/>
                  </a:lnTo>
                  <a:lnTo>
                    <a:pt x="133" y="10"/>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2" name="Freeform 77"/>
            <p:cNvSpPr>
              <a:spLocks/>
            </p:cNvSpPr>
            <p:nvPr/>
          </p:nvSpPr>
          <p:spPr bwMode="auto">
            <a:xfrm>
              <a:off x="9997284" y="3062288"/>
              <a:ext cx="166688" cy="376238"/>
            </a:xfrm>
            <a:custGeom>
              <a:avLst/>
              <a:gdLst>
                <a:gd name="T0" fmla="*/ 2147483647 w 211"/>
                <a:gd name="T1" fmla="*/ 2147483647 h 473"/>
                <a:gd name="T2" fmla="*/ 2147483647 w 211"/>
                <a:gd name="T3" fmla="*/ 2147483647 h 473"/>
                <a:gd name="T4" fmla="*/ 2147483647 w 211"/>
                <a:gd name="T5" fmla="*/ 2147483647 h 473"/>
                <a:gd name="T6" fmla="*/ 2147483647 w 211"/>
                <a:gd name="T7" fmla="*/ 2147483647 h 473"/>
                <a:gd name="T8" fmla="*/ 2147483647 w 211"/>
                <a:gd name="T9" fmla="*/ 2147483647 h 473"/>
                <a:gd name="T10" fmla="*/ 2147483647 w 211"/>
                <a:gd name="T11" fmla="*/ 2147483647 h 473"/>
                <a:gd name="T12" fmla="*/ 2147483647 w 211"/>
                <a:gd name="T13" fmla="*/ 2147483647 h 473"/>
                <a:gd name="T14" fmla="*/ 2147483647 w 211"/>
                <a:gd name="T15" fmla="*/ 2147483647 h 473"/>
                <a:gd name="T16" fmla="*/ 2147483647 w 211"/>
                <a:gd name="T17" fmla="*/ 2147483647 h 473"/>
                <a:gd name="T18" fmla="*/ 2147483647 w 211"/>
                <a:gd name="T19" fmla="*/ 2147483647 h 473"/>
                <a:gd name="T20" fmla="*/ 2147483647 w 211"/>
                <a:gd name="T21" fmla="*/ 2147483647 h 473"/>
                <a:gd name="T22" fmla="*/ 2147483647 w 211"/>
                <a:gd name="T23" fmla="*/ 2147483647 h 473"/>
                <a:gd name="T24" fmla="*/ 2147483647 w 211"/>
                <a:gd name="T25" fmla="*/ 2147483647 h 473"/>
                <a:gd name="T26" fmla="*/ 2147483647 w 211"/>
                <a:gd name="T27" fmla="*/ 2147483647 h 473"/>
                <a:gd name="T28" fmla="*/ 2147483647 w 211"/>
                <a:gd name="T29" fmla="*/ 2147483647 h 473"/>
                <a:gd name="T30" fmla="*/ 2147483647 w 211"/>
                <a:gd name="T31" fmla="*/ 2147483647 h 473"/>
                <a:gd name="T32" fmla="*/ 2147483647 w 211"/>
                <a:gd name="T33" fmla="*/ 2147483647 h 473"/>
                <a:gd name="T34" fmla="*/ 2147483647 w 211"/>
                <a:gd name="T35" fmla="*/ 2147483647 h 473"/>
                <a:gd name="T36" fmla="*/ 2147483647 w 211"/>
                <a:gd name="T37" fmla="*/ 2147483647 h 473"/>
                <a:gd name="T38" fmla="*/ 2147483647 w 211"/>
                <a:gd name="T39" fmla="*/ 2147483647 h 473"/>
                <a:gd name="T40" fmla="*/ 2147483647 w 211"/>
                <a:gd name="T41" fmla="*/ 2147483647 h 473"/>
                <a:gd name="T42" fmla="*/ 2147483647 w 211"/>
                <a:gd name="T43" fmla="*/ 2147483647 h 473"/>
                <a:gd name="T44" fmla="*/ 2147483647 w 211"/>
                <a:gd name="T45" fmla="*/ 2147483647 h 473"/>
                <a:gd name="T46" fmla="*/ 2147483647 w 211"/>
                <a:gd name="T47" fmla="*/ 2147483647 h 473"/>
                <a:gd name="T48" fmla="*/ 2147483647 w 211"/>
                <a:gd name="T49" fmla="*/ 2147483647 h 473"/>
                <a:gd name="T50" fmla="*/ 2147483647 w 211"/>
                <a:gd name="T51" fmla="*/ 2147483647 h 473"/>
                <a:gd name="T52" fmla="*/ 2147483647 w 211"/>
                <a:gd name="T53" fmla="*/ 2147483647 h 473"/>
                <a:gd name="T54" fmla="*/ 2147483647 w 211"/>
                <a:gd name="T55" fmla="*/ 2147483647 h 473"/>
                <a:gd name="T56" fmla="*/ 2147483647 w 211"/>
                <a:gd name="T57" fmla="*/ 2147483647 h 473"/>
                <a:gd name="T58" fmla="*/ 2147483647 w 211"/>
                <a:gd name="T59" fmla="*/ 2147483647 h 473"/>
                <a:gd name="T60" fmla="*/ 2147483647 w 211"/>
                <a:gd name="T61" fmla="*/ 2147483647 h 473"/>
                <a:gd name="T62" fmla="*/ 2147483647 w 211"/>
                <a:gd name="T63" fmla="*/ 2147483647 h 473"/>
                <a:gd name="T64" fmla="*/ 2147483647 w 211"/>
                <a:gd name="T65" fmla="*/ 2147483647 h 473"/>
                <a:gd name="T66" fmla="*/ 2147483647 w 211"/>
                <a:gd name="T67" fmla="*/ 2147483647 h 473"/>
                <a:gd name="T68" fmla="*/ 2147483647 w 211"/>
                <a:gd name="T69" fmla="*/ 2147483647 h 473"/>
                <a:gd name="T70" fmla="*/ 2147483647 w 211"/>
                <a:gd name="T71" fmla="*/ 2147483647 h 473"/>
                <a:gd name="T72" fmla="*/ 2147483647 w 211"/>
                <a:gd name="T73" fmla="*/ 2147483647 h 473"/>
                <a:gd name="T74" fmla="*/ 2147483647 w 211"/>
                <a:gd name="T75" fmla="*/ 2147483647 h 473"/>
                <a:gd name="T76" fmla="*/ 0 w 211"/>
                <a:gd name="T77" fmla="*/ 2147483647 h 473"/>
                <a:gd name="T78" fmla="*/ 2147483647 w 211"/>
                <a:gd name="T79" fmla="*/ 2147483647 h 4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1" h="473">
                  <a:moveTo>
                    <a:pt x="30" y="473"/>
                  </a:moveTo>
                  <a:lnTo>
                    <a:pt x="30" y="470"/>
                  </a:lnTo>
                  <a:lnTo>
                    <a:pt x="34" y="462"/>
                  </a:lnTo>
                  <a:lnTo>
                    <a:pt x="42" y="449"/>
                  </a:lnTo>
                  <a:lnTo>
                    <a:pt x="53" y="433"/>
                  </a:lnTo>
                  <a:lnTo>
                    <a:pt x="64" y="414"/>
                  </a:lnTo>
                  <a:lnTo>
                    <a:pt x="78" y="392"/>
                  </a:lnTo>
                  <a:lnTo>
                    <a:pt x="91" y="367"/>
                  </a:lnTo>
                  <a:lnTo>
                    <a:pt x="108" y="344"/>
                  </a:lnTo>
                  <a:lnTo>
                    <a:pt x="123" y="316"/>
                  </a:lnTo>
                  <a:lnTo>
                    <a:pt x="139" y="291"/>
                  </a:lnTo>
                  <a:lnTo>
                    <a:pt x="156" y="264"/>
                  </a:lnTo>
                  <a:lnTo>
                    <a:pt x="169" y="238"/>
                  </a:lnTo>
                  <a:lnTo>
                    <a:pt x="182" y="215"/>
                  </a:lnTo>
                  <a:lnTo>
                    <a:pt x="194" y="192"/>
                  </a:lnTo>
                  <a:lnTo>
                    <a:pt x="203" y="173"/>
                  </a:lnTo>
                  <a:lnTo>
                    <a:pt x="211" y="158"/>
                  </a:lnTo>
                  <a:lnTo>
                    <a:pt x="203" y="169"/>
                  </a:lnTo>
                  <a:lnTo>
                    <a:pt x="196" y="181"/>
                  </a:lnTo>
                  <a:lnTo>
                    <a:pt x="188" y="190"/>
                  </a:lnTo>
                  <a:lnTo>
                    <a:pt x="180" y="201"/>
                  </a:lnTo>
                  <a:lnTo>
                    <a:pt x="173" y="211"/>
                  </a:lnTo>
                  <a:lnTo>
                    <a:pt x="167" y="220"/>
                  </a:lnTo>
                  <a:lnTo>
                    <a:pt x="160" y="232"/>
                  </a:lnTo>
                  <a:lnTo>
                    <a:pt x="156" y="241"/>
                  </a:lnTo>
                  <a:lnTo>
                    <a:pt x="148" y="251"/>
                  </a:lnTo>
                  <a:lnTo>
                    <a:pt x="142" y="259"/>
                  </a:lnTo>
                  <a:lnTo>
                    <a:pt x="137" y="268"/>
                  </a:lnTo>
                  <a:lnTo>
                    <a:pt x="131" y="276"/>
                  </a:lnTo>
                  <a:lnTo>
                    <a:pt x="125" y="281"/>
                  </a:lnTo>
                  <a:lnTo>
                    <a:pt x="120" y="289"/>
                  </a:lnTo>
                  <a:lnTo>
                    <a:pt x="114" y="295"/>
                  </a:lnTo>
                  <a:lnTo>
                    <a:pt x="108" y="300"/>
                  </a:lnTo>
                  <a:lnTo>
                    <a:pt x="114" y="281"/>
                  </a:lnTo>
                  <a:lnTo>
                    <a:pt x="118" y="262"/>
                  </a:lnTo>
                  <a:lnTo>
                    <a:pt x="122" y="241"/>
                  </a:lnTo>
                  <a:lnTo>
                    <a:pt x="125" y="220"/>
                  </a:lnTo>
                  <a:lnTo>
                    <a:pt x="129" y="200"/>
                  </a:lnTo>
                  <a:lnTo>
                    <a:pt x="131" y="177"/>
                  </a:lnTo>
                  <a:lnTo>
                    <a:pt x="133" y="156"/>
                  </a:lnTo>
                  <a:lnTo>
                    <a:pt x="137" y="135"/>
                  </a:lnTo>
                  <a:lnTo>
                    <a:pt x="137" y="112"/>
                  </a:lnTo>
                  <a:lnTo>
                    <a:pt x="139" y="93"/>
                  </a:lnTo>
                  <a:lnTo>
                    <a:pt x="141" y="74"/>
                  </a:lnTo>
                  <a:lnTo>
                    <a:pt x="142" y="55"/>
                  </a:lnTo>
                  <a:lnTo>
                    <a:pt x="142" y="38"/>
                  </a:lnTo>
                  <a:lnTo>
                    <a:pt x="144" y="25"/>
                  </a:lnTo>
                  <a:lnTo>
                    <a:pt x="146" y="11"/>
                  </a:lnTo>
                  <a:lnTo>
                    <a:pt x="148" y="0"/>
                  </a:lnTo>
                  <a:lnTo>
                    <a:pt x="148" y="2"/>
                  </a:lnTo>
                  <a:lnTo>
                    <a:pt x="146" y="6"/>
                  </a:lnTo>
                  <a:lnTo>
                    <a:pt x="144" y="9"/>
                  </a:lnTo>
                  <a:lnTo>
                    <a:pt x="142" y="15"/>
                  </a:lnTo>
                  <a:lnTo>
                    <a:pt x="141" y="21"/>
                  </a:lnTo>
                  <a:lnTo>
                    <a:pt x="139" y="30"/>
                  </a:lnTo>
                  <a:lnTo>
                    <a:pt x="137" y="38"/>
                  </a:lnTo>
                  <a:lnTo>
                    <a:pt x="135" y="49"/>
                  </a:lnTo>
                  <a:lnTo>
                    <a:pt x="133" y="59"/>
                  </a:lnTo>
                  <a:lnTo>
                    <a:pt x="131" y="74"/>
                  </a:lnTo>
                  <a:lnTo>
                    <a:pt x="127" y="87"/>
                  </a:lnTo>
                  <a:lnTo>
                    <a:pt x="125" y="105"/>
                  </a:lnTo>
                  <a:lnTo>
                    <a:pt x="123" y="124"/>
                  </a:lnTo>
                  <a:lnTo>
                    <a:pt x="123" y="143"/>
                  </a:lnTo>
                  <a:lnTo>
                    <a:pt x="120" y="165"/>
                  </a:lnTo>
                  <a:lnTo>
                    <a:pt x="114" y="188"/>
                  </a:lnTo>
                  <a:lnTo>
                    <a:pt x="106" y="213"/>
                  </a:lnTo>
                  <a:lnTo>
                    <a:pt x="99" y="241"/>
                  </a:lnTo>
                  <a:lnTo>
                    <a:pt x="89" y="268"/>
                  </a:lnTo>
                  <a:lnTo>
                    <a:pt x="78" y="295"/>
                  </a:lnTo>
                  <a:lnTo>
                    <a:pt x="68" y="321"/>
                  </a:lnTo>
                  <a:lnTo>
                    <a:pt x="57" y="348"/>
                  </a:lnTo>
                  <a:lnTo>
                    <a:pt x="45" y="371"/>
                  </a:lnTo>
                  <a:lnTo>
                    <a:pt x="34" y="393"/>
                  </a:lnTo>
                  <a:lnTo>
                    <a:pt x="25" y="414"/>
                  </a:lnTo>
                  <a:lnTo>
                    <a:pt x="17" y="433"/>
                  </a:lnTo>
                  <a:lnTo>
                    <a:pt x="9" y="447"/>
                  </a:lnTo>
                  <a:lnTo>
                    <a:pt x="4" y="458"/>
                  </a:lnTo>
                  <a:lnTo>
                    <a:pt x="0" y="466"/>
                  </a:lnTo>
                  <a:lnTo>
                    <a:pt x="0" y="468"/>
                  </a:lnTo>
                  <a:lnTo>
                    <a:pt x="30" y="473"/>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3" name="Freeform 78"/>
            <p:cNvSpPr>
              <a:spLocks/>
            </p:cNvSpPr>
            <p:nvPr/>
          </p:nvSpPr>
          <p:spPr bwMode="auto">
            <a:xfrm>
              <a:off x="10121109" y="3108325"/>
              <a:ext cx="79375" cy="338138"/>
            </a:xfrm>
            <a:custGeom>
              <a:avLst/>
              <a:gdLst>
                <a:gd name="T0" fmla="*/ 0 w 101"/>
                <a:gd name="T1" fmla="*/ 2147483647 h 426"/>
                <a:gd name="T2" fmla="*/ 0 w 101"/>
                <a:gd name="T3" fmla="*/ 2147483647 h 426"/>
                <a:gd name="T4" fmla="*/ 0 w 101"/>
                <a:gd name="T5" fmla="*/ 2147483647 h 426"/>
                <a:gd name="T6" fmla="*/ 2147483647 w 101"/>
                <a:gd name="T7" fmla="*/ 2147483647 h 426"/>
                <a:gd name="T8" fmla="*/ 2147483647 w 101"/>
                <a:gd name="T9" fmla="*/ 2147483647 h 426"/>
                <a:gd name="T10" fmla="*/ 2147483647 w 101"/>
                <a:gd name="T11" fmla="*/ 2147483647 h 426"/>
                <a:gd name="T12" fmla="*/ 2147483647 w 101"/>
                <a:gd name="T13" fmla="*/ 2147483647 h 426"/>
                <a:gd name="T14" fmla="*/ 2147483647 w 101"/>
                <a:gd name="T15" fmla="*/ 2147483647 h 426"/>
                <a:gd name="T16" fmla="*/ 2147483647 w 101"/>
                <a:gd name="T17" fmla="*/ 2147483647 h 426"/>
                <a:gd name="T18" fmla="*/ 2147483647 w 101"/>
                <a:gd name="T19" fmla="*/ 2147483647 h 426"/>
                <a:gd name="T20" fmla="*/ 2147483647 w 101"/>
                <a:gd name="T21" fmla="*/ 2147483647 h 426"/>
                <a:gd name="T22" fmla="*/ 2147483647 w 101"/>
                <a:gd name="T23" fmla="*/ 2147483647 h 426"/>
                <a:gd name="T24" fmla="*/ 2147483647 w 101"/>
                <a:gd name="T25" fmla="*/ 2147483647 h 426"/>
                <a:gd name="T26" fmla="*/ 2147483647 w 101"/>
                <a:gd name="T27" fmla="*/ 2147483647 h 426"/>
                <a:gd name="T28" fmla="*/ 2147483647 w 101"/>
                <a:gd name="T29" fmla="*/ 2147483647 h 426"/>
                <a:gd name="T30" fmla="*/ 2147483647 w 101"/>
                <a:gd name="T31" fmla="*/ 2147483647 h 426"/>
                <a:gd name="T32" fmla="*/ 2147483647 w 101"/>
                <a:gd name="T33" fmla="*/ 2147483647 h 426"/>
                <a:gd name="T34" fmla="*/ 2147483647 w 101"/>
                <a:gd name="T35" fmla="*/ 2147483647 h 426"/>
                <a:gd name="T36" fmla="*/ 2147483647 w 101"/>
                <a:gd name="T37" fmla="*/ 2147483647 h 426"/>
                <a:gd name="T38" fmla="*/ 2147483647 w 101"/>
                <a:gd name="T39" fmla="*/ 2147483647 h 426"/>
                <a:gd name="T40" fmla="*/ 2147483647 w 101"/>
                <a:gd name="T41" fmla="*/ 2147483647 h 426"/>
                <a:gd name="T42" fmla="*/ 2147483647 w 101"/>
                <a:gd name="T43" fmla="*/ 2147483647 h 426"/>
                <a:gd name="T44" fmla="*/ 2147483647 w 101"/>
                <a:gd name="T45" fmla="*/ 2147483647 h 426"/>
                <a:gd name="T46" fmla="*/ 2147483647 w 101"/>
                <a:gd name="T47" fmla="*/ 2147483647 h 426"/>
                <a:gd name="T48" fmla="*/ 2147483647 w 101"/>
                <a:gd name="T49" fmla="*/ 2147483647 h 426"/>
                <a:gd name="T50" fmla="*/ 2147483647 w 101"/>
                <a:gd name="T51" fmla="*/ 2147483647 h 426"/>
                <a:gd name="T52" fmla="*/ 2147483647 w 101"/>
                <a:gd name="T53" fmla="*/ 2147483647 h 426"/>
                <a:gd name="T54" fmla="*/ 2147483647 w 101"/>
                <a:gd name="T55" fmla="*/ 2147483647 h 426"/>
                <a:gd name="T56" fmla="*/ 2147483647 w 101"/>
                <a:gd name="T57" fmla="*/ 2147483647 h 426"/>
                <a:gd name="T58" fmla="*/ 2147483647 w 101"/>
                <a:gd name="T59" fmla="*/ 2147483647 h 426"/>
                <a:gd name="T60" fmla="*/ 2147483647 w 101"/>
                <a:gd name="T61" fmla="*/ 2147483647 h 426"/>
                <a:gd name="T62" fmla="*/ 2147483647 w 101"/>
                <a:gd name="T63" fmla="*/ 0 h 426"/>
                <a:gd name="T64" fmla="*/ 2147483647 w 101"/>
                <a:gd name="T65" fmla="*/ 2147483647 h 426"/>
                <a:gd name="T66" fmla="*/ 2147483647 w 101"/>
                <a:gd name="T67" fmla="*/ 2147483647 h 426"/>
                <a:gd name="T68" fmla="*/ 2147483647 w 101"/>
                <a:gd name="T69" fmla="*/ 2147483647 h 426"/>
                <a:gd name="T70" fmla="*/ 2147483647 w 101"/>
                <a:gd name="T71" fmla="*/ 2147483647 h 426"/>
                <a:gd name="T72" fmla="*/ 2147483647 w 101"/>
                <a:gd name="T73" fmla="*/ 2147483647 h 426"/>
                <a:gd name="T74" fmla="*/ 2147483647 w 101"/>
                <a:gd name="T75" fmla="*/ 2147483647 h 426"/>
                <a:gd name="T76" fmla="*/ 2147483647 w 101"/>
                <a:gd name="T77" fmla="*/ 2147483647 h 426"/>
                <a:gd name="T78" fmla="*/ 2147483647 w 101"/>
                <a:gd name="T79" fmla="*/ 2147483647 h 426"/>
                <a:gd name="T80" fmla="*/ 2147483647 w 101"/>
                <a:gd name="T81" fmla="*/ 2147483647 h 426"/>
                <a:gd name="T82" fmla="*/ 2147483647 w 101"/>
                <a:gd name="T83" fmla="*/ 2147483647 h 426"/>
                <a:gd name="T84" fmla="*/ 2147483647 w 101"/>
                <a:gd name="T85" fmla="*/ 2147483647 h 426"/>
                <a:gd name="T86" fmla="*/ 2147483647 w 101"/>
                <a:gd name="T87" fmla="*/ 2147483647 h 426"/>
                <a:gd name="T88" fmla="*/ 2147483647 w 101"/>
                <a:gd name="T89" fmla="*/ 2147483647 h 426"/>
                <a:gd name="T90" fmla="*/ 2147483647 w 101"/>
                <a:gd name="T91" fmla="*/ 2147483647 h 426"/>
                <a:gd name="T92" fmla="*/ 2147483647 w 101"/>
                <a:gd name="T93" fmla="*/ 2147483647 h 426"/>
                <a:gd name="T94" fmla="*/ 2147483647 w 101"/>
                <a:gd name="T95" fmla="*/ 2147483647 h 426"/>
                <a:gd name="T96" fmla="*/ 2147483647 w 101"/>
                <a:gd name="T97" fmla="*/ 2147483647 h 426"/>
                <a:gd name="T98" fmla="*/ 2147483647 w 101"/>
                <a:gd name="T99" fmla="*/ 2147483647 h 426"/>
                <a:gd name="T100" fmla="*/ 2147483647 w 101"/>
                <a:gd name="T101" fmla="*/ 2147483647 h 426"/>
                <a:gd name="T102" fmla="*/ 2147483647 w 101"/>
                <a:gd name="T103" fmla="*/ 2147483647 h 426"/>
                <a:gd name="T104" fmla="*/ 2147483647 w 101"/>
                <a:gd name="T105" fmla="*/ 2147483647 h 426"/>
                <a:gd name="T106" fmla="*/ 2147483647 w 101"/>
                <a:gd name="T107" fmla="*/ 2147483647 h 426"/>
                <a:gd name="T108" fmla="*/ 2147483647 w 101"/>
                <a:gd name="T109" fmla="*/ 2147483647 h 426"/>
                <a:gd name="T110" fmla="*/ 2147483647 w 101"/>
                <a:gd name="T111" fmla="*/ 2147483647 h 426"/>
                <a:gd name="T112" fmla="*/ 2147483647 w 101"/>
                <a:gd name="T113" fmla="*/ 2147483647 h 426"/>
                <a:gd name="T114" fmla="*/ 2147483647 w 101"/>
                <a:gd name="T115" fmla="*/ 2147483647 h 426"/>
                <a:gd name="T116" fmla="*/ 2147483647 w 101"/>
                <a:gd name="T117" fmla="*/ 2147483647 h 426"/>
                <a:gd name="T118" fmla="*/ 2147483647 w 101"/>
                <a:gd name="T119" fmla="*/ 2147483647 h 426"/>
                <a:gd name="T120" fmla="*/ 2147483647 w 101"/>
                <a:gd name="T121" fmla="*/ 2147483647 h 426"/>
                <a:gd name="T122" fmla="*/ 0 w 101"/>
                <a:gd name="T123" fmla="*/ 2147483647 h 426"/>
                <a:gd name="T124" fmla="*/ 0 w 101"/>
                <a:gd name="T125" fmla="*/ 2147483647 h 4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1" h="426">
                  <a:moveTo>
                    <a:pt x="0" y="418"/>
                  </a:moveTo>
                  <a:lnTo>
                    <a:pt x="0" y="416"/>
                  </a:lnTo>
                  <a:lnTo>
                    <a:pt x="0" y="412"/>
                  </a:lnTo>
                  <a:lnTo>
                    <a:pt x="2" y="407"/>
                  </a:lnTo>
                  <a:lnTo>
                    <a:pt x="5" y="399"/>
                  </a:lnTo>
                  <a:lnTo>
                    <a:pt x="7" y="390"/>
                  </a:lnTo>
                  <a:lnTo>
                    <a:pt x="11" y="380"/>
                  </a:lnTo>
                  <a:lnTo>
                    <a:pt x="17" y="367"/>
                  </a:lnTo>
                  <a:lnTo>
                    <a:pt x="23" y="353"/>
                  </a:lnTo>
                  <a:lnTo>
                    <a:pt x="26" y="338"/>
                  </a:lnTo>
                  <a:lnTo>
                    <a:pt x="32" y="323"/>
                  </a:lnTo>
                  <a:lnTo>
                    <a:pt x="36" y="306"/>
                  </a:lnTo>
                  <a:lnTo>
                    <a:pt x="42" y="291"/>
                  </a:lnTo>
                  <a:lnTo>
                    <a:pt x="45" y="272"/>
                  </a:lnTo>
                  <a:lnTo>
                    <a:pt x="51" y="253"/>
                  </a:lnTo>
                  <a:lnTo>
                    <a:pt x="55" y="236"/>
                  </a:lnTo>
                  <a:lnTo>
                    <a:pt x="59" y="219"/>
                  </a:lnTo>
                  <a:lnTo>
                    <a:pt x="61" y="200"/>
                  </a:lnTo>
                  <a:lnTo>
                    <a:pt x="64" y="184"/>
                  </a:lnTo>
                  <a:lnTo>
                    <a:pt x="66" y="167"/>
                  </a:lnTo>
                  <a:lnTo>
                    <a:pt x="68" y="154"/>
                  </a:lnTo>
                  <a:lnTo>
                    <a:pt x="70" y="141"/>
                  </a:lnTo>
                  <a:lnTo>
                    <a:pt x="70" y="127"/>
                  </a:lnTo>
                  <a:lnTo>
                    <a:pt x="72" y="118"/>
                  </a:lnTo>
                  <a:lnTo>
                    <a:pt x="72" y="108"/>
                  </a:lnTo>
                  <a:lnTo>
                    <a:pt x="72" y="99"/>
                  </a:lnTo>
                  <a:lnTo>
                    <a:pt x="72" y="91"/>
                  </a:lnTo>
                  <a:lnTo>
                    <a:pt x="72" y="84"/>
                  </a:lnTo>
                  <a:lnTo>
                    <a:pt x="74" y="80"/>
                  </a:lnTo>
                  <a:lnTo>
                    <a:pt x="74" y="72"/>
                  </a:lnTo>
                  <a:lnTo>
                    <a:pt x="74" y="70"/>
                  </a:lnTo>
                  <a:lnTo>
                    <a:pt x="91" y="0"/>
                  </a:lnTo>
                  <a:lnTo>
                    <a:pt x="93" y="4"/>
                  </a:lnTo>
                  <a:lnTo>
                    <a:pt x="93" y="6"/>
                  </a:lnTo>
                  <a:lnTo>
                    <a:pt x="95" y="9"/>
                  </a:lnTo>
                  <a:lnTo>
                    <a:pt x="97" y="15"/>
                  </a:lnTo>
                  <a:lnTo>
                    <a:pt x="99" y="23"/>
                  </a:lnTo>
                  <a:lnTo>
                    <a:pt x="99" y="28"/>
                  </a:lnTo>
                  <a:lnTo>
                    <a:pt x="101" y="38"/>
                  </a:lnTo>
                  <a:lnTo>
                    <a:pt x="101" y="49"/>
                  </a:lnTo>
                  <a:lnTo>
                    <a:pt x="101" y="63"/>
                  </a:lnTo>
                  <a:lnTo>
                    <a:pt x="101" y="76"/>
                  </a:lnTo>
                  <a:lnTo>
                    <a:pt x="101" y="93"/>
                  </a:lnTo>
                  <a:lnTo>
                    <a:pt x="99" y="112"/>
                  </a:lnTo>
                  <a:lnTo>
                    <a:pt x="97" y="133"/>
                  </a:lnTo>
                  <a:lnTo>
                    <a:pt x="93" y="156"/>
                  </a:lnTo>
                  <a:lnTo>
                    <a:pt x="89" y="179"/>
                  </a:lnTo>
                  <a:lnTo>
                    <a:pt x="83" y="203"/>
                  </a:lnTo>
                  <a:lnTo>
                    <a:pt x="78" y="228"/>
                  </a:lnTo>
                  <a:lnTo>
                    <a:pt x="70" y="251"/>
                  </a:lnTo>
                  <a:lnTo>
                    <a:pt x="64" y="277"/>
                  </a:lnTo>
                  <a:lnTo>
                    <a:pt x="57" y="300"/>
                  </a:lnTo>
                  <a:lnTo>
                    <a:pt x="49" y="323"/>
                  </a:lnTo>
                  <a:lnTo>
                    <a:pt x="42" y="344"/>
                  </a:lnTo>
                  <a:lnTo>
                    <a:pt x="36" y="363"/>
                  </a:lnTo>
                  <a:lnTo>
                    <a:pt x="28" y="380"/>
                  </a:lnTo>
                  <a:lnTo>
                    <a:pt x="24" y="395"/>
                  </a:lnTo>
                  <a:lnTo>
                    <a:pt x="19" y="409"/>
                  </a:lnTo>
                  <a:lnTo>
                    <a:pt x="15" y="418"/>
                  </a:lnTo>
                  <a:lnTo>
                    <a:pt x="13" y="424"/>
                  </a:lnTo>
                  <a:lnTo>
                    <a:pt x="13" y="426"/>
                  </a:lnTo>
                  <a:lnTo>
                    <a:pt x="0" y="418"/>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4" name="Freeform 79"/>
            <p:cNvSpPr>
              <a:spLocks/>
            </p:cNvSpPr>
            <p:nvPr/>
          </p:nvSpPr>
          <p:spPr bwMode="auto">
            <a:xfrm>
              <a:off x="10190959" y="2805113"/>
              <a:ext cx="49213" cy="246063"/>
            </a:xfrm>
            <a:custGeom>
              <a:avLst/>
              <a:gdLst>
                <a:gd name="T0" fmla="*/ 2147483647 w 63"/>
                <a:gd name="T1" fmla="*/ 0 h 310"/>
                <a:gd name="T2" fmla="*/ 2147483647 w 63"/>
                <a:gd name="T3" fmla="*/ 0 h 310"/>
                <a:gd name="T4" fmla="*/ 2147483647 w 63"/>
                <a:gd name="T5" fmla="*/ 2147483647 h 310"/>
                <a:gd name="T6" fmla="*/ 2147483647 w 63"/>
                <a:gd name="T7" fmla="*/ 2147483647 h 310"/>
                <a:gd name="T8" fmla="*/ 2147483647 w 63"/>
                <a:gd name="T9" fmla="*/ 2147483647 h 310"/>
                <a:gd name="T10" fmla="*/ 2147483647 w 63"/>
                <a:gd name="T11" fmla="*/ 2147483647 h 310"/>
                <a:gd name="T12" fmla="*/ 2147483647 w 63"/>
                <a:gd name="T13" fmla="*/ 2147483647 h 310"/>
                <a:gd name="T14" fmla="*/ 2147483647 w 63"/>
                <a:gd name="T15" fmla="*/ 2147483647 h 310"/>
                <a:gd name="T16" fmla="*/ 2147483647 w 63"/>
                <a:gd name="T17" fmla="*/ 2147483647 h 310"/>
                <a:gd name="T18" fmla="*/ 2147483647 w 63"/>
                <a:gd name="T19" fmla="*/ 2147483647 h 310"/>
                <a:gd name="T20" fmla="*/ 0 w 63"/>
                <a:gd name="T21" fmla="*/ 2147483647 h 310"/>
                <a:gd name="T22" fmla="*/ 0 w 63"/>
                <a:gd name="T23" fmla="*/ 2147483647 h 310"/>
                <a:gd name="T24" fmla="*/ 0 w 63"/>
                <a:gd name="T25" fmla="*/ 2147483647 h 310"/>
                <a:gd name="T26" fmla="*/ 0 w 63"/>
                <a:gd name="T27" fmla="*/ 2147483647 h 310"/>
                <a:gd name="T28" fmla="*/ 2147483647 w 63"/>
                <a:gd name="T29" fmla="*/ 2147483647 h 310"/>
                <a:gd name="T30" fmla="*/ 2147483647 w 63"/>
                <a:gd name="T31" fmla="*/ 2147483647 h 310"/>
                <a:gd name="T32" fmla="*/ 2147483647 w 63"/>
                <a:gd name="T33" fmla="*/ 2147483647 h 310"/>
                <a:gd name="T34" fmla="*/ 2147483647 w 63"/>
                <a:gd name="T35" fmla="*/ 2147483647 h 310"/>
                <a:gd name="T36" fmla="*/ 2147483647 w 63"/>
                <a:gd name="T37" fmla="*/ 2147483647 h 310"/>
                <a:gd name="T38" fmla="*/ 2147483647 w 63"/>
                <a:gd name="T39" fmla="*/ 2147483647 h 310"/>
                <a:gd name="T40" fmla="*/ 2147483647 w 63"/>
                <a:gd name="T41" fmla="*/ 2147483647 h 310"/>
                <a:gd name="T42" fmla="*/ 2147483647 w 63"/>
                <a:gd name="T43" fmla="*/ 2147483647 h 310"/>
                <a:gd name="T44" fmla="*/ 2147483647 w 63"/>
                <a:gd name="T45" fmla="*/ 2147483647 h 310"/>
                <a:gd name="T46" fmla="*/ 2147483647 w 63"/>
                <a:gd name="T47" fmla="*/ 2147483647 h 310"/>
                <a:gd name="T48" fmla="*/ 2147483647 w 63"/>
                <a:gd name="T49" fmla="*/ 2147483647 h 310"/>
                <a:gd name="T50" fmla="*/ 2147483647 w 63"/>
                <a:gd name="T51" fmla="*/ 2147483647 h 310"/>
                <a:gd name="T52" fmla="*/ 2147483647 w 63"/>
                <a:gd name="T53" fmla="*/ 2147483647 h 310"/>
                <a:gd name="T54" fmla="*/ 2147483647 w 63"/>
                <a:gd name="T55" fmla="*/ 2147483647 h 310"/>
                <a:gd name="T56" fmla="*/ 2147483647 w 63"/>
                <a:gd name="T57" fmla="*/ 2147483647 h 310"/>
                <a:gd name="T58" fmla="*/ 2147483647 w 63"/>
                <a:gd name="T59" fmla="*/ 2147483647 h 310"/>
                <a:gd name="T60" fmla="*/ 2147483647 w 63"/>
                <a:gd name="T61" fmla="*/ 2147483647 h 310"/>
                <a:gd name="T62" fmla="*/ 2147483647 w 63"/>
                <a:gd name="T63" fmla="*/ 2147483647 h 310"/>
                <a:gd name="T64" fmla="*/ 2147483647 w 63"/>
                <a:gd name="T65" fmla="*/ 2147483647 h 310"/>
                <a:gd name="T66" fmla="*/ 2147483647 w 63"/>
                <a:gd name="T67" fmla="*/ 2147483647 h 310"/>
                <a:gd name="T68" fmla="*/ 2147483647 w 63"/>
                <a:gd name="T69" fmla="*/ 2147483647 h 310"/>
                <a:gd name="T70" fmla="*/ 2147483647 w 63"/>
                <a:gd name="T71" fmla="*/ 2147483647 h 310"/>
                <a:gd name="T72" fmla="*/ 2147483647 w 63"/>
                <a:gd name="T73" fmla="*/ 2147483647 h 310"/>
                <a:gd name="T74" fmla="*/ 2147483647 w 63"/>
                <a:gd name="T75" fmla="*/ 2147483647 h 310"/>
                <a:gd name="T76" fmla="*/ 2147483647 w 63"/>
                <a:gd name="T77" fmla="*/ 2147483647 h 310"/>
                <a:gd name="T78" fmla="*/ 2147483647 w 63"/>
                <a:gd name="T79" fmla="*/ 2147483647 h 310"/>
                <a:gd name="T80" fmla="*/ 2147483647 w 63"/>
                <a:gd name="T81" fmla="*/ 2147483647 h 310"/>
                <a:gd name="T82" fmla="*/ 2147483647 w 63"/>
                <a:gd name="T83" fmla="*/ 2147483647 h 310"/>
                <a:gd name="T84" fmla="*/ 2147483647 w 63"/>
                <a:gd name="T85" fmla="*/ 2147483647 h 310"/>
                <a:gd name="T86" fmla="*/ 2147483647 w 63"/>
                <a:gd name="T87" fmla="*/ 2147483647 h 310"/>
                <a:gd name="T88" fmla="*/ 2147483647 w 63"/>
                <a:gd name="T89" fmla="*/ 2147483647 h 310"/>
                <a:gd name="T90" fmla="*/ 2147483647 w 63"/>
                <a:gd name="T91" fmla="*/ 2147483647 h 310"/>
                <a:gd name="T92" fmla="*/ 2147483647 w 63"/>
                <a:gd name="T93" fmla="*/ 2147483647 h 310"/>
                <a:gd name="T94" fmla="*/ 2147483647 w 63"/>
                <a:gd name="T95" fmla="*/ 2147483647 h 310"/>
                <a:gd name="T96" fmla="*/ 2147483647 w 63"/>
                <a:gd name="T97" fmla="*/ 2147483647 h 310"/>
                <a:gd name="T98" fmla="*/ 2147483647 w 63"/>
                <a:gd name="T99" fmla="*/ 2147483647 h 310"/>
                <a:gd name="T100" fmla="*/ 2147483647 w 63"/>
                <a:gd name="T101" fmla="*/ 2147483647 h 310"/>
                <a:gd name="T102" fmla="*/ 2147483647 w 63"/>
                <a:gd name="T103" fmla="*/ 2147483647 h 310"/>
                <a:gd name="T104" fmla="*/ 2147483647 w 63"/>
                <a:gd name="T105" fmla="*/ 2147483647 h 310"/>
                <a:gd name="T106" fmla="*/ 2147483647 w 63"/>
                <a:gd name="T107" fmla="*/ 2147483647 h 310"/>
                <a:gd name="T108" fmla="*/ 2147483647 w 63"/>
                <a:gd name="T109" fmla="*/ 2147483647 h 310"/>
                <a:gd name="T110" fmla="*/ 2147483647 w 63"/>
                <a:gd name="T111" fmla="*/ 2147483647 h 310"/>
                <a:gd name="T112" fmla="*/ 2147483647 w 63"/>
                <a:gd name="T113" fmla="*/ 0 h 310"/>
                <a:gd name="T114" fmla="*/ 2147483647 w 63"/>
                <a:gd name="T115" fmla="*/ 0 h 3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3" h="310">
                  <a:moveTo>
                    <a:pt x="63" y="0"/>
                  </a:moveTo>
                  <a:lnTo>
                    <a:pt x="59" y="0"/>
                  </a:lnTo>
                  <a:lnTo>
                    <a:pt x="55" y="2"/>
                  </a:lnTo>
                  <a:lnTo>
                    <a:pt x="48" y="4"/>
                  </a:lnTo>
                  <a:lnTo>
                    <a:pt x="40" y="6"/>
                  </a:lnTo>
                  <a:lnTo>
                    <a:pt x="34" y="6"/>
                  </a:lnTo>
                  <a:lnTo>
                    <a:pt x="29" y="7"/>
                  </a:lnTo>
                  <a:lnTo>
                    <a:pt x="23" y="7"/>
                  </a:lnTo>
                  <a:lnTo>
                    <a:pt x="17" y="9"/>
                  </a:lnTo>
                  <a:lnTo>
                    <a:pt x="8" y="9"/>
                  </a:lnTo>
                  <a:lnTo>
                    <a:pt x="0" y="9"/>
                  </a:lnTo>
                  <a:lnTo>
                    <a:pt x="0" y="15"/>
                  </a:lnTo>
                  <a:lnTo>
                    <a:pt x="0" y="23"/>
                  </a:lnTo>
                  <a:lnTo>
                    <a:pt x="2" y="34"/>
                  </a:lnTo>
                  <a:lnTo>
                    <a:pt x="4" y="45"/>
                  </a:lnTo>
                  <a:lnTo>
                    <a:pt x="6" y="61"/>
                  </a:lnTo>
                  <a:lnTo>
                    <a:pt x="8" y="80"/>
                  </a:lnTo>
                  <a:lnTo>
                    <a:pt x="10" y="99"/>
                  </a:lnTo>
                  <a:lnTo>
                    <a:pt x="12" y="118"/>
                  </a:lnTo>
                  <a:lnTo>
                    <a:pt x="12" y="141"/>
                  </a:lnTo>
                  <a:lnTo>
                    <a:pt x="14" y="161"/>
                  </a:lnTo>
                  <a:lnTo>
                    <a:pt x="14" y="186"/>
                  </a:lnTo>
                  <a:lnTo>
                    <a:pt x="14" y="207"/>
                  </a:lnTo>
                  <a:lnTo>
                    <a:pt x="12" y="232"/>
                  </a:lnTo>
                  <a:lnTo>
                    <a:pt x="10" y="253"/>
                  </a:lnTo>
                  <a:lnTo>
                    <a:pt x="8" y="277"/>
                  </a:lnTo>
                  <a:lnTo>
                    <a:pt x="4" y="293"/>
                  </a:lnTo>
                  <a:lnTo>
                    <a:pt x="4" y="304"/>
                  </a:lnTo>
                  <a:lnTo>
                    <a:pt x="2" y="310"/>
                  </a:lnTo>
                  <a:lnTo>
                    <a:pt x="6" y="310"/>
                  </a:lnTo>
                  <a:lnTo>
                    <a:pt x="8" y="304"/>
                  </a:lnTo>
                  <a:lnTo>
                    <a:pt x="12" y="296"/>
                  </a:lnTo>
                  <a:lnTo>
                    <a:pt x="15" y="283"/>
                  </a:lnTo>
                  <a:lnTo>
                    <a:pt x="21" y="268"/>
                  </a:lnTo>
                  <a:lnTo>
                    <a:pt x="27" y="249"/>
                  </a:lnTo>
                  <a:lnTo>
                    <a:pt x="33" y="230"/>
                  </a:lnTo>
                  <a:lnTo>
                    <a:pt x="36" y="209"/>
                  </a:lnTo>
                  <a:lnTo>
                    <a:pt x="42" y="190"/>
                  </a:lnTo>
                  <a:lnTo>
                    <a:pt x="46" y="167"/>
                  </a:lnTo>
                  <a:lnTo>
                    <a:pt x="50" y="148"/>
                  </a:lnTo>
                  <a:lnTo>
                    <a:pt x="53" y="129"/>
                  </a:lnTo>
                  <a:lnTo>
                    <a:pt x="55" y="114"/>
                  </a:lnTo>
                  <a:lnTo>
                    <a:pt x="57" y="101"/>
                  </a:lnTo>
                  <a:lnTo>
                    <a:pt x="57" y="85"/>
                  </a:lnTo>
                  <a:lnTo>
                    <a:pt x="59" y="74"/>
                  </a:lnTo>
                  <a:lnTo>
                    <a:pt x="61" y="63"/>
                  </a:lnTo>
                  <a:lnTo>
                    <a:pt x="61" y="51"/>
                  </a:lnTo>
                  <a:lnTo>
                    <a:pt x="61" y="42"/>
                  </a:lnTo>
                  <a:lnTo>
                    <a:pt x="61" y="34"/>
                  </a:lnTo>
                  <a:lnTo>
                    <a:pt x="63" y="26"/>
                  </a:lnTo>
                  <a:lnTo>
                    <a:pt x="63" y="19"/>
                  </a:lnTo>
                  <a:lnTo>
                    <a:pt x="63" y="15"/>
                  </a:lnTo>
                  <a:lnTo>
                    <a:pt x="63" y="9"/>
                  </a:lnTo>
                  <a:lnTo>
                    <a:pt x="63" y="7"/>
                  </a:lnTo>
                  <a:lnTo>
                    <a:pt x="63" y="2"/>
                  </a:lnTo>
                  <a:lnTo>
                    <a:pt x="63" y="0"/>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5" name="Freeform 80"/>
            <p:cNvSpPr>
              <a:spLocks/>
            </p:cNvSpPr>
            <p:nvPr/>
          </p:nvSpPr>
          <p:spPr bwMode="auto">
            <a:xfrm>
              <a:off x="10089359" y="2786063"/>
              <a:ext cx="106363" cy="263525"/>
            </a:xfrm>
            <a:custGeom>
              <a:avLst/>
              <a:gdLst>
                <a:gd name="T0" fmla="*/ 2147483647 w 135"/>
                <a:gd name="T1" fmla="*/ 2147483647 h 333"/>
                <a:gd name="T2" fmla="*/ 2147483647 w 135"/>
                <a:gd name="T3" fmla="*/ 2147483647 h 333"/>
                <a:gd name="T4" fmla="*/ 2147483647 w 135"/>
                <a:gd name="T5" fmla="*/ 2147483647 h 333"/>
                <a:gd name="T6" fmla="*/ 2147483647 w 135"/>
                <a:gd name="T7" fmla="*/ 2147483647 h 333"/>
                <a:gd name="T8" fmla="*/ 2147483647 w 135"/>
                <a:gd name="T9" fmla="*/ 2147483647 h 333"/>
                <a:gd name="T10" fmla="*/ 2147483647 w 135"/>
                <a:gd name="T11" fmla="*/ 2147483647 h 333"/>
                <a:gd name="T12" fmla="*/ 2147483647 w 135"/>
                <a:gd name="T13" fmla="*/ 2147483647 h 333"/>
                <a:gd name="T14" fmla="*/ 2147483647 w 135"/>
                <a:gd name="T15" fmla="*/ 2147483647 h 333"/>
                <a:gd name="T16" fmla="*/ 2147483647 w 135"/>
                <a:gd name="T17" fmla="*/ 2147483647 h 333"/>
                <a:gd name="T18" fmla="*/ 2147483647 w 135"/>
                <a:gd name="T19" fmla="*/ 2147483647 h 333"/>
                <a:gd name="T20" fmla="*/ 2147483647 w 135"/>
                <a:gd name="T21" fmla="*/ 2147483647 h 333"/>
                <a:gd name="T22" fmla="*/ 2147483647 w 135"/>
                <a:gd name="T23" fmla="*/ 2147483647 h 333"/>
                <a:gd name="T24" fmla="*/ 2147483647 w 135"/>
                <a:gd name="T25" fmla="*/ 2147483647 h 333"/>
                <a:gd name="T26" fmla="*/ 2147483647 w 135"/>
                <a:gd name="T27" fmla="*/ 2147483647 h 333"/>
                <a:gd name="T28" fmla="*/ 2147483647 w 135"/>
                <a:gd name="T29" fmla="*/ 2147483647 h 333"/>
                <a:gd name="T30" fmla="*/ 2147483647 w 135"/>
                <a:gd name="T31" fmla="*/ 2147483647 h 333"/>
                <a:gd name="T32" fmla="*/ 2147483647 w 135"/>
                <a:gd name="T33" fmla="*/ 2147483647 h 333"/>
                <a:gd name="T34" fmla="*/ 2147483647 w 135"/>
                <a:gd name="T35" fmla="*/ 2147483647 h 333"/>
                <a:gd name="T36" fmla="*/ 2147483647 w 135"/>
                <a:gd name="T37" fmla="*/ 2147483647 h 333"/>
                <a:gd name="T38" fmla="*/ 2147483647 w 135"/>
                <a:gd name="T39" fmla="*/ 2147483647 h 333"/>
                <a:gd name="T40" fmla="*/ 2147483647 w 135"/>
                <a:gd name="T41" fmla="*/ 2147483647 h 333"/>
                <a:gd name="T42" fmla="*/ 2147483647 w 135"/>
                <a:gd name="T43" fmla="*/ 2147483647 h 333"/>
                <a:gd name="T44" fmla="*/ 2147483647 w 135"/>
                <a:gd name="T45" fmla="*/ 2147483647 h 333"/>
                <a:gd name="T46" fmla="*/ 2147483647 w 135"/>
                <a:gd name="T47" fmla="*/ 2147483647 h 333"/>
                <a:gd name="T48" fmla="*/ 2147483647 w 135"/>
                <a:gd name="T49" fmla="*/ 2147483647 h 333"/>
                <a:gd name="T50" fmla="*/ 2147483647 w 135"/>
                <a:gd name="T51" fmla="*/ 2147483647 h 333"/>
                <a:gd name="T52" fmla="*/ 2147483647 w 135"/>
                <a:gd name="T53" fmla="*/ 2147483647 h 333"/>
                <a:gd name="T54" fmla="*/ 2147483647 w 135"/>
                <a:gd name="T55" fmla="*/ 2147483647 h 333"/>
                <a:gd name="T56" fmla="*/ 2147483647 w 135"/>
                <a:gd name="T57" fmla="*/ 2147483647 h 333"/>
                <a:gd name="T58" fmla="*/ 2147483647 w 135"/>
                <a:gd name="T59" fmla="*/ 2147483647 h 333"/>
                <a:gd name="T60" fmla="*/ 2147483647 w 135"/>
                <a:gd name="T61" fmla="*/ 2147483647 h 333"/>
                <a:gd name="T62" fmla="*/ 2147483647 w 135"/>
                <a:gd name="T63" fmla="*/ 2147483647 h 333"/>
                <a:gd name="T64" fmla="*/ 2147483647 w 135"/>
                <a:gd name="T65" fmla="*/ 2147483647 h 333"/>
                <a:gd name="T66" fmla="*/ 2147483647 w 135"/>
                <a:gd name="T67" fmla="*/ 2147483647 h 333"/>
                <a:gd name="T68" fmla="*/ 2147483647 w 135"/>
                <a:gd name="T69" fmla="*/ 2147483647 h 333"/>
                <a:gd name="T70" fmla="*/ 2147483647 w 135"/>
                <a:gd name="T71" fmla="*/ 2147483647 h 333"/>
                <a:gd name="T72" fmla="*/ 2147483647 w 135"/>
                <a:gd name="T73" fmla="*/ 2147483647 h 333"/>
                <a:gd name="T74" fmla="*/ 2147483647 w 135"/>
                <a:gd name="T75" fmla="*/ 2147483647 h 333"/>
                <a:gd name="T76" fmla="*/ 2147483647 w 135"/>
                <a:gd name="T77" fmla="*/ 2147483647 h 333"/>
                <a:gd name="T78" fmla="*/ 2147483647 w 135"/>
                <a:gd name="T79" fmla="*/ 2147483647 h 333"/>
                <a:gd name="T80" fmla="*/ 2147483647 w 135"/>
                <a:gd name="T81" fmla="*/ 2147483647 h 333"/>
                <a:gd name="T82" fmla="*/ 2147483647 w 135"/>
                <a:gd name="T83" fmla="*/ 2147483647 h 333"/>
                <a:gd name="T84" fmla="*/ 2147483647 w 135"/>
                <a:gd name="T85" fmla="*/ 2147483647 h 333"/>
                <a:gd name="T86" fmla="*/ 2147483647 w 135"/>
                <a:gd name="T87" fmla="*/ 2147483647 h 333"/>
                <a:gd name="T88" fmla="*/ 2147483647 w 135"/>
                <a:gd name="T89" fmla="*/ 2147483647 h 333"/>
                <a:gd name="T90" fmla="*/ 2147483647 w 135"/>
                <a:gd name="T91" fmla="*/ 2147483647 h 333"/>
                <a:gd name="T92" fmla="*/ 2147483647 w 135"/>
                <a:gd name="T93" fmla="*/ 0 h 333"/>
                <a:gd name="T94" fmla="*/ 2147483647 w 135"/>
                <a:gd name="T95" fmla="*/ 0 h 333"/>
                <a:gd name="T96" fmla="*/ 2147483647 w 135"/>
                <a:gd name="T97" fmla="*/ 0 h 333"/>
                <a:gd name="T98" fmla="*/ 2147483647 w 135"/>
                <a:gd name="T99" fmla="*/ 2147483647 h 333"/>
                <a:gd name="T100" fmla="*/ 2147483647 w 135"/>
                <a:gd name="T101" fmla="*/ 2147483647 h 333"/>
                <a:gd name="T102" fmla="*/ 2147483647 w 135"/>
                <a:gd name="T103" fmla="*/ 2147483647 h 333"/>
                <a:gd name="T104" fmla="*/ 2147483647 w 135"/>
                <a:gd name="T105" fmla="*/ 2147483647 h 3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333">
                  <a:moveTo>
                    <a:pt x="116" y="17"/>
                  </a:moveTo>
                  <a:lnTo>
                    <a:pt x="116" y="21"/>
                  </a:lnTo>
                  <a:lnTo>
                    <a:pt x="118" y="25"/>
                  </a:lnTo>
                  <a:lnTo>
                    <a:pt x="120" y="32"/>
                  </a:lnTo>
                  <a:lnTo>
                    <a:pt x="120" y="40"/>
                  </a:lnTo>
                  <a:lnTo>
                    <a:pt x="121" y="50"/>
                  </a:lnTo>
                  <a:lnTo>
                    <a:pt x="123" y="61"/>
                  </a:lnTo>
                  <a:lnTo>
                    <a:pt x="127" y="74"/>
                  </a:lnTo>
                  <a:lnTo>
                    <a:pt x="127" y="86"/>
                  </a:lnTo>
                  <a:lnTo>
                    <a:pt x="129" y="99"/>
                  </a:lnTo>
                  <a:lnTo>
                    <a:pt x="131" y="114"/>
                  </a:lnTo>
                  <a:lnTo>
                    <a:pt x="133" y="127"/>
                  </a:lnTo>
                  <a:lnTo>
                    <a:pt x="133" y="141"/>
                  </a:lnTo>
                  <a:lnTo>
                    <a:pt x="135" y="156"/>
                  </a:lnTo>
                  <a:lnTo>
                    <a:pt x="135" y="171"/>
                  </a:lnTo>
                  <a:lnTo>
                    <a:pt x="135" y="185"/>
                  </a:lnTo>
                  <a:lnTo>
                    <a:pt x="133" y="196"/>
                  </a:lnTo>
                  <a:lnTo>
                    <a:pt x="131" y="209"/>
                  </a:lnTo>
                  <a:lnTo>
                    <a:pt x="131" y="223"/>
                  </a:lnTo>
                  <a:lnTo>
                    <a:pt x="129" y="236"/>
                  </a:lnTo>
                  <a:lnTo>
                    <a:pt x="127" y="247"/>
                  </a:lnTo>
                  <a:lnTo>
                    <a:pt x="127" y="261"/>
                  </a:lnTo>
                  <a:lnTo>
                    <a:pt x="123" y="272"/>
                  </a:lnTo>
                  <a:lnTo>
                    <a:pt x="123" y="283"/>
                  </a:lnTo>
                  <a:lnTo>
                    <a:pt x="121" y="293"/>
                  </a:lnTo>
                  <a:lnTo>
                    <a:pt x="121" y="302"/>
                  </a:lnTo>
                  <a:lnTo>
                    <a:pt x="120" y="310"/>
                  </a:lnTo>
                  <a:lnTo>
                    <a:pt x="118" y="318"/>
                  </a:lnTo>
                  <a:lnTo>
                    <a:pt x="118" y="323"/>
                  </a:lnTo>
                  <a:lnTo>
                    <a:pt x="116" y="327"/>
                  </a:lnTo>
                  <a:lnTo>
                    <a:pt x="116" y="331"/>
                  </a:lnTo>
                  <a:lnTo>
                    <a:pt x="116" y="333"/>
                  </a:lnTo>
                  <a:lnTo>
                    <a:pt x="114" y="331"/>
                  </a:lnTo>
                  <a:lnTo>
                    <a:pt x="112" y="331"/>
                  </a:lnTo>
                  <a:lnTo>
                    <a:pt x="108" y="331"/>
                  </a:lnTo>
                  <a:lnTo>
                    <a:pt x="102" y="331"/>
                  </a:lnTo>
                  <a:lnTo>
                    <a:pt x="95" y="331"/>
                  </a:lnTo>
                  <a:lnTo>
                    <a:pt x="89" y="331"/>
                  </a:lnTo>
                  <a:lnTo>
                    <a:pt x="82" y="331"/>
                  </a:lnTo>
                  <a:lnTo>
                    <a:pt x="74" y="331"/>
                  </a:lnTo>
                  <a:lnTo>
                    <a:pt x="64" y="331"/>
                  </a:lnTo>
                  <a:lnTo>
                    <a:pt x="57" y="331"/>
                  </a:lnTo>
                  <a:lnTo>
                    <a:pt x="47" y="331"/>
                  </a:lnTo>
                  <a:lnTo>
                    <a:pt x="42" y="331"/>
                  </a:lnTo>
                  <a:lnTo>
                    <a:pt x="32" y="331"/>
                  </a:lnTo>
                  <a:lnTo>
                    <a:pt x="26" y="331"/>
                  </a:lnTo>
                  <a:lnTo>
                    <a:pt x="21" y="331"/>
                  </a:lnTo>
                  <a:lnTo>
                    <a:pt x="17" y="333"/>
                  </a:lnTo>
                  <a:lnTo>
                    <a:pt x="17" y="331"/>
                  </a:lnTo>
                  <a:lnTo>
                    <a:pt x="17" y="327"/>
                  </a:lnTo>
                  <a:lnTo>
                    <a:pt x="19" y="321"/>
                  </a:lnTo>
                  <a:lnTo>
                    <a:pt x="19" y="316"/>
                  </a:lnTo>
                  <a:lnTo>
                    <a:pt x="21" y="306"/>
                  </a:lnTo>
                  <a:lnTo>
                    <a:pt x="23" y="299"/>
                  </a:lnTo>
                  <a:lnTo>
                    <a:pt x="23" y="289"/>
                  </a:lnTo>
                  <a:lnTo>
                    <a:pt x="26" y="278"/>
                  </a:lnTo>
                  <a:lnTo>
                    <a:pt x="26" y="266"/>
                  </a:lnTo>
                  <a:lnTo>
                    <a:pt x="28" y="255"/>
                  </a:lnTo>
                  <a:lnTo>
                    <a:pt x="30" y="242"/>
                  </a:lnTo>
                  <a:lnTo>
                    <a:pt x="32" y="230"/>
                  </a:lnTo>
                  <a:lnTo>
                    <a:pt x="34" y="219"/>
                  </a:lnTo>
                  <a:lnTo>
                    <a:pt x="34" y="209"/>
                  </a:lnTo>
                  <a:lnTo>
                    <a:pt x="36" y="198"/>
                  </a:lnTo>
                  <a:lnTo>
                    <a:pt x="38" y="190"/>
                  </a:lnTo>
                  <a:lnTo>
                    <a:pt x="36" y="179"/>
                  </a:lnTo>
                  <a:lnTo>
                    <a:pt x="36" y="171"/>
                  </a:lnTo>
                  <a:lnTo>
                    <a:pt x="34" y="160"/>
                  </a:lnTo>
                  <a:lnTo>
                    <a:pt x="32" y="150"/>
                  </a:lnTo>
                  <a:lnTo>
                    <a:pt x="30" y="139"/>
                  </a:lnTo>
                  <a:lnTo>
                    <a:pt x="26" y="127"/>
                  </a:lnTo>
                  <a:lnTo>
                    <a:pt x="23" y="116"/>
                  </a:lnTo>
                  <a:lnTo>
                    <a:pt x="21" y="107"/>
                  </a:lnTo>
                  <a:lnTo>
                    <a:pt x="15" y="95"/>
                  </a:lnTo>
                  <a:lnTo>
                    <a:pt x="11" y="88"/>
                  </a:lnTo>
                  <a:lnTo>
                    <a:pt x="9" y="80"/>
                  </a:lnTo>
                  <a:lnTo>
                    <a:pt x="6" y="72"/>
                  </a:lnTo>
                  <a:lnTo>
                    <a:pt x="4" y="67"/>
                  </a:lnTo>
                  <a:lnTo>
                    <a:pt x="2" y="61"/>
                  </a:lnTo>
                  <a:lnTo>
                    <a:pt x="0" y="59"/>
                  </a:lnTo>
                  <a:lnTo>
                    <a:pt x="2" y="59"/>
                  </a:lnTo>
                  <a:lnTo>
                    <a:pt x="6" y="59"/>
                  </a:lnTo>
                  <a:lnTo>
                    <a:pt x="9" y="61"/>
                  </a:lnTo>
                  <a:lnTo>
                    <a:pt x="19" y="63"/>
                  </a:lnTo>
                  <a:lnTo>
                    <a:pt x="26" y="63"/>
                  </a:lnTo>
                  <a:lnTo>
                    <a:pt x="34" y="63"/>
                  </a:lnTo>
                  <a:lnTo>
                    <a:pt x="42" y="59"/>
                  </a:lnTo>
                  <a:lnTo>
                    <a:pt x="49" y="55"/>
                  </a:lnTo>
                  <a:lnTo>
                    <a:pt x="53" y="48"/>
                  </a:lnTo>
                  <a:lnTo>
                    <a:pt x="57" y="40"/>
                  </a:lnTo>
                  <a:lnTo>
                    <a:pt x="57" y="31"/>
                  </a:lnTo>
                  <a:lnTo>
                    <a:pt x="57" y="23"/>
                  </a:lnTo>
                  <a:lnTo>
                    <a:pt x="55" y="13"/>
                  </a:lnTo>
                  <a:lnTo>
                    <a:pt x="55" y="6"/>
                  </a:lnTo>
                  <a:lnTo>
                    <a:pt x="53" y="0"/>
                  </a:lnTo>
                  <a:lnTo>
                    <a:pt x="57" y="0"/>
                  </a:lnTo>
                  <a:lnTo>
                    <a:pt x="61" y="0"/>
                  </a:lnTo>
                  <a:lnTo>
                    <a:pt x="66" y="0"/>
                  </a:lnTo>
                  <a:lnTo>
                    <a:pt x="70" y="0"/>
                  </a:lnTo>
                  <a:lnTo>
                    <a:pt x="78" y="2"/>
                  </a:lnTo>
                  <a:lnTo>
                    <a:pt x="83" y="4"/>
                  </a:lnTo>
                  <a:lnTo>
                    <a:pt x="89" y="6"/>
                  </a:lnTo>
                  <a:lnTo>
                    <a:pt x="97" y="8"/>
                  </a:lnTo>
                  <a:lnTo>
                    <a:pt x="106" y="12"/>
                  </a:lnTo>
                  <a:lnTo>
                    <a:pt x="114" y="15"/>
                  </a:lnTo>
                  <a:lnTo>
                    <a:pt x="116" y="17"/>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6" name="Freeform 81"/>
            <p:cNvSpPr>
              <a:spLocks/>
            </p:cNvSpPr>
            <p:nvPr/>
          </p:nvSpPr>
          <p:spPr bwMode="auto">
            <a:xfrm>
              <a:off x="10194134" y="2644775"/>
              <a:ext cx="279400" cy="434975"/>
            </a:xfrm>
            <a:custGeom>
              <a:avLst/>
              <a:gdLst>
                <a:gd name="T0" fmla="*/ 2147483647 w 352"/>
                <a:gd name="T1" fmla="*/ 2147483647 h 550"/>
                <a:gd name="T2" fmla="*/ 2147483647 w 352"/>
                <a:gd name="T3" fmla="*/ 2147483647 h 550"/>
                <a:gd name="T4" fmla="*/ 2147483647 w 352"/>
                <a:gd name="T5" fmla="*/ 2147483647 h 550"/>
                <a:gd name="T6" fmla="*/ 2147483647 w 352"/>
                <a:gd name="T7" fmla="*/ 2147483647 h 550"/>
                <a:gd name="T8" fmla="*/ 2147483647 w 352"/>
                <a:gd name="T9" fmla="*/ 2147483647 h 550"/>
                <a:gd name="T10" fmla="*/ 2147483647 w 352"/>
                <a:gd name="T11" fmla="*/ 2147483647 h 550"/>
                <a:gd name="T12" fmla="*/ 2147483647 w 352"/>
                <a:gd name="T13" fmla="*/ 2147483647 h 550"/>
                <a:gd name="T14" fmla="*/ 2147483647 w 352"/>
                <a:gd name="T15" fmla="*/ 2147483647 h 550"/>
                <a:gd name="T16" fmla="*/ 2147483647 w 352"/>
                <a:gd name="T17" fmla="*/ 2147483647 h 550"/>
                <a:gd name="T18" fmla="*/ 2147483647 w 352"/>
                <a:gd name="T19" fmla="*/ 2147483647 h 550"/>
                <a:gd name="T20" fmla="*/ 2147483647 w 352"/>
                <a:gd name="T21" fmla="*/ 2147483647 h 550"/>
                <a:gd name="T22" fmla="*/ 2147483647 w 352"/>
                <a:gd name="T23" fmla="*/ 2147483647 h 550"/>
                <a:gd name="T24" fmla="*/ 2147483647 w 352"/>
                <a:gd name="T25" fmla="*/ 2147483647 h 550"/>
                <a:gd name="T26" fmla="*/ 2147483647 w 352"/>
                <a:gd name="T27" fmla="*/ 2147483647 h 550"/>
                <a:gd name="T28" fmla="*/ 2147483647 w 352"/>
                <a:gd name="T29" fmla="*/ 2147483647 h 550"/>
                <a:gd name="T30" fmla="*/ 2147483647 w 352"/>
                <a:gd name="T31" fmla="*/ 2147483647 h 550"/>
                <a:gd name="T32" fmla="*/ 2147483647 w 352"/>
                <a:gd name="T33" fmla="*/ 2147483647 h 550"/>
                <a:gd name="T34" fmla="*/ 2147483647 w 352"/>
                <a:gd name="T35" fmla="*/ 2147483647 h 550"/>
                <a:gd name="T36" fmla="*/ 2147483647 w 352"/>
                <a:gd name="T37" fmla="*/ 2147483647 h 550"/>
                <a:gd name="T38" fmla="*/ 2147483647 w 352"/>
                <a:gd name="T39" fmla="*/ 2147483647 h 550"/>
                <a:gd name="T40" fmla="*/ 2147483647 w 352"/>
                <a:gd name="T41" fmla="*/ 2147483647 h 550"/>
                <a:gd name="T42" fmla="*/ 2147483647 w 352"/>
                <a:gd name="T43" fmla="*/ 2147483647 h 550"/>
                <a:gd name="T44" fmla="*/ 2147483647 w 352"/>
                <a:gd name="T45" fmla="*/ 2147483647 h 550"/>
                <a:gd name="T46" fmla="*/ 2147483647 w 352"/>
                <a:gd name="T47" fmla="*/ 2147483647 h 550"/>
                <a:gd name="T48" fmla="*/ 2147483647 w 352"/>
                <a:gd name="T49" fmla="*/ 2147483647 h 550"/>
                <a:gd name="T50" fmla="*/ 2147483647 w 352"/>
                <a:gd name="T51" fmla="*/ 2147483647 h 550"/>
                <a:gd name="T52" fmla="*/ 2147483647 w 352"/>
                <a:gd name="T53" fmla="*/ 2147483647 h 550"/>
                <a:gd name="T54" fmla="*/ 2147483647 w 352"/>
                <a:gd name="T55" fmla="*/ 2147483647 h 550"/>
                <a:gd name="T56" fmla="*/ 2147483647 w 352"/>
                <a:gd name="T57" fmla="*/ 2147483647 h 550"/>
                <a:gd name="T58" fmla="*/ 0 w 352"/>
                <a:gd name="T59" fmla="*/ 2147483647 h 550"/>
                <a:gd name="T60" fmla="*/ 2147483647 w 352"/>
                <a:gd name="T61" fmla="*/ 2147483647 h 550"/>
                <a:gd name="T62" fmla="*/ 2147483647 w 352"/>
                <a:gd name="T63" fmla="*/ 2147483647 h 550"/>
                <a:gd name="T64" fmla="*/ 2147483647 w 352"/>
                <a:gd name="T65" fmla="*/ 2147483647 h 550"/>
                <a:gd name="T66" fmla="*/ 2147483647 w 352"/>
                <a:gd name="T67" fmla="*/ 2147483647 h 550"/>
                <a:gd name="T68" fmla="*/ 2147483647 w 352"/>
                <a:gd name="T69" fmla="*/ 2147483647 h 550"/>
                <a:gd name="T70" fmla="*/ 2147483647 w 352"/>
                <a:gd name="T71" fmla="*/ 2147483647 h 550"/>
                <a:gd name="T72" fmla="*/ 2147483647 w 352"/>
                <a:gd name="T73" fmla="*/ 2147483647 h 550"/>
                <a:gd name="T74" fmla="*/ 2147483647 w 352"/>
                <a:gd name="T75" fmla="*/ 2147483647 h 550"/>
                <a:gd name="T76" fmla="*/ 2147483647 w 352"/>
                <a:gd name="T77" fmla="*/ 2147483647 h 550"/>
                <a:gd name="T78" fmla="*/ 2147483647 w 352"/>
                <a:gd name="T79" fmla="*/ 2147483647 h 550"/>
                <a:gd name="T80" fmla="*/ 2147483647 w 352"/>
                <a:gd name="T81" fmla="*/ 2147483647 h 550"/>
                <a:gd name="T82" fmla="*/ 2147483647 w 352"/>
                <a:gd name="T83" fmla="*/ 2147483647 h 550"/>
                <a:gd name="T84" fmla="*/ 2147483647 w 352"/>
                <a:gd name="T85" fmla="*/ 2147483647 h 550"/>
                <a:gd name="T86" fmla="*/ 2147483647 w 352"/>
                <a:gd name="T87" fmla="*/ 2147483647 h 550"/>
                <a:gd name="T88" fmla="*/ 2147483647 w 352"/>
                <a:gd name="T89" fmla="*/ 2147483647 h 550"/>
                <a:gd name="T90" fmla="*/ 2147483647 w 352"/>
                <a:gd name="T91" fmla="*/ 2147483647 h 550"/>
                <a:gd name="T92" fmla="*/ 2147483647 w 352"/>
                <a:gd name="T93" fmla="*/ 2147483647 h 550"/>
                <a:gd name="T94" fmla="*/ 2147483647 w 352"/>
                <a:gd name="T95" fmla="*/ 2147483647 h 550"/>
                <a:gd name="T96" fmla="*/ 2147483647 w 352"/>
                <a:gd name="T97" fmla="*/ 2147483647 h 550"/>
                <a:gd name="T98" fmla="*/ 2147483647 w 352"/>
                <a:gd name="T99" fmla="*/ 2147483647 h 550"/>
                <a:gd name="T100" fmla="*/ 2147483647 w 352"/>
                <a:gd name="T101" fmla="*/ 2147483647 h 550"/>
                <a:gd name="T102" fmla="*/ 2147483647 w 352"/>
                <a:gd name="T103" fmla="*/ 2147483647 h 550"/>
                <a:gd name="T104" fmla="*/ 2147483647 w 352"/>
                <a:gd name="T105" fmla="*/ 2147483647 h 550"/>
                <a:gd name="T106" fmla="*/ 2147483647 w 352"/>
                <a:gd name="T107" fmla="*/ 2147483647 h 550"/>
                <a:gd name="T108" fmla="*/ 2147483647 w 352"/>
                <a:gd name="T109" fmla="*/ 2147483647 h 550"/>
                <a:gd name="T110" fmla="*/ 2147483647 w 352"/>
                <a:gd name="T111" fmla="*/ 2147483647 h 550"/>
                <a:gd name="T112" fmla="*/ 2147483647 w 352"/>
                <a:gd name="T113" fmla="*/ 2147483647 h 550"/>
                <a:gd name="T114" fmla="*/ 2147483647 w 352"/>
                <a:gd name="T115" fmla="*/ 2147483647 h 550"/>
                <a:gd name="T116" fmla="*/ 2147483647 w 352"/>
                <a:gd name="T117" fmla="*/ 0 h 550"/>
                <a:gd name="T118" fmla="*/ 2147483647 w 352"/>
                <a:gd name="T119" fmla="*/ 2147483647 h 5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52" h="550">
                  <a:moveTo>
                    <a:pt x="352" y="21"/>
                  </a:moveTo>
                  <a:lnTo>
                    <a:pt x="350" y="23"/>
                  </a:lnTo>
                  <a:lnTo>
                    <a:pt x="348" y="27"/>
                  </a:lnTo>
                  <a:lnTo>
                    <a:pt x="344" y="33"/>
                  </a:lnTo>
                  <a:lnTo>
                    <a:pt x="340" y="42"/>
                  </a:lnTo>
                  <a:lnTo>
                    <a:pt x="333" y="52"/>
                  </a:lnTo>
                  <a:lnTo>
                    <a:pt x="325" y="65"/>
                  </a:lnTo>
                  <a:lnTo>
                    <a:pt x="317" y="80"/>
                  </a:lnTo>
                  <a:lnTo>
                    <a:pt x="306" y="95"/>
                  </a:lnTo>
                  <a:lnTo>
                    <a:pt x="293" y="113"/>
                  </a:lnTo>
                  <a:lnTo>
                    <a:pt x="279" y="132"/>
                  </a:lnTo>
                  <a:lnTo>
                    <a:pt x="262" y="149"/>
                  </a:lnTo>
                  <a:lnTo>
                    <a:pt x="245" y="170"/>
                  </a:lnTo>
                  <a:lnTo>
                    <a:pt x="224" y="189"/>
                  </a:lnTo>
                  <a:lnTo>
                    <a:pt x="201" y="210"/>
                  </a:lnTo>
                  <a:lnTo>
                    <a:pt x="177" y="229"/>
                  </a:lnTo>
                  <a:lnTo>
                    <a:pt x="150" y="249"/>
                  </a:lnTo>
                  <a:lnTo>
                    <a:pt x="146" y="255"/>
                  </a:lnTo>
                  <a:lnTo>
                    <a:pt x="144" y="261"/>
                  </a:lnTo>
                  <a:lnTo>
                    <a:pt x="142" y="268"/>
                  </a:lnTo>
                  <a:lnTo>
                    <a:pt x="141" y="278"/>
                  </a:lnTo>
                  <a:lnTo>
                    <a:pt x="139" y="282"/>
                  </a:lnTo>
                  <a:lnTo>
                    <a:pt x="137" y="287"/>
                  </a:lnTo>
                  <a:lnTo>
                    <a:pt x="137" y="295"/>
                  </a:lnTo>
                  <a:lnTo>
                    <a:pt x="135" y="303"/>
                  </a:lnTo>
                  <a:lnTo>
                    <a:pt x="133" y="308"/>
                  </a:lnTo>
                  <a:lnTo>
                    <a:pt x="133" y="318"/>
                  </a:lnTo>
                  <a:lnTo>
                    <a:pt x="131" y="327"/>
                  </a:lnTo>
                  <a:lnTo>
                    <a:pt x="131" y="339"/>
                  </a:lnTo>
                  <a:lnTo>
                    <a:pt x="129" y="348"/>
                  </a:lnTo>
                  <a:lnTo>
                    <a:pt x="127" y="362"/>
                  </a:lnTo>
                  <a:lnTo>
                    <a:pt x="123" y="377"/>
                  </a:lnTo>
                  <a:lnTo>
                    <a:pt x="122" y="394"/>
                  </a:lnTo>
                  <a:lnTo>
                    <a:pt x="116" y="409"/>
                  </a:lnTo>
                  <a:lnTo>
                    <a:pt x="112" y="428"/>
                  </a:lnTo>
                  <a:lnTo>
                    <a:pt x="110" y="445"/>
                  </a:lnTo>
                  <a:lnTo>
                    <a:pt x="106" y="464"/>
                  </a:lnTo>
                  <a:lnTo>
                    <a:pt x="101" y="479"/>
                  </a:lnTo>
                  <a:lnTo>
                    <a:pt x="97" y="495"/>
                  </a:lnTo>
                  <a:lnTo>
                    <a:pt x="93" y="510"/>
                  </a:lnTo>
                  <a:lnTo>
                    <a:pt x="91" y="523"/>
                  </a:lnTo>
                  <a:lnTo>
                    <a:pt x="87" y="533"/>
                  </a:lnTo>
                  <a:lnTo>
                    <a:pt x="85" y="542"/>
                  </a:lnTo>
                  <a:lnTo>
                    <a:pt x="85" y="546"/>
                  </a:lnTo>
                  <a:lnTo>
                    <a:pt x="85" y="550"/>
                  </a:lnTo>
                  <a:lnTo>
                    <a:pt x="82" y="548"/>
                  </a:lnTo>
                  <a:lnTo>
                    <a:pt x="76" y="544"/>
                  </a:lnTo>
                  <a:lnTo>
                    <a:pt x="70" y="542"/>
                  </a:lnTo>
                  <a:lnTo>
                    <a:pt x="66" y="540"/>
                  </a:lnTo>
                  <a:lnTo>
                    <a:pt x="61" y="538"/>
                  </a:lnTo>
                  <a:lnTo>
                    <a:pt x="55" y="536"/>
                  </a:lnTo>
                  <a:lnTo>
                    <a:pt x="47" y="533"/>
                  </a:lnTo>
                  <a:lnTo>
                    <a:pt x="40" y="531"/>
                  </a:lnTo>
                  <a:lnTo>
                    <a:pt x="34" y="529"/>
                  </a:lnTo>
                  <a:lnTo>
                    <a:pt x="27" y="527"/>
                  </a:lnTo>
                  <a:lnTo>
                    <a:pt x="19" y="525"/>
                  </a:lnTo>
                  <a:lnTo>
                    <a:pt x="13" y="523"/>
                  </a:lnTo>
                  <a:lnTo>
                    <a:pt x="6" y="523"/>
                  </a:lnTo>
                  <a:lnTo>
                    <a:pt x="0" y="523"/>
                  </a:lnTo>
                  <a:lnTo>
                    <a:pt x="0" y="521"/>
                  </a:lnTo>
                  <a:lnTo>
                    <a:pt x="0" y="517"/>
                  </a:lnTo>
                  <a:lnTo>
                    <a:pt x="2" y="512"/>
                  </a:lnTo>
                  <a:lnTo>
                    <a:pt x="6" y="504"/>
                  </a:lnTo>
                  <a:lnTo>
                    <a:pt x="9" y="495"/>
                  </a:lnTo>
                  <a:lnTo>
                    <a:pt x="13" y="483"/>
                  </a:lnTo>
                  <a:lnTo>
                    <a:pt x="17" y="472"/>
                  </a:lnTo>
                  <a:lnTo>
                    <a:pt x="23" y="459"/>
                  </a:lnTo>
                  <a:lnTo>
                    <a:pt x="27" y="443"/>
                  </a:lnTo>
                  <a:lnTo>
                    <a:pt x="32" y="428"/>
                  </a:lnTo>
                  <a:lnTo>
                    <a:pt x="36" y="411"/>
                  </a:lnTo>
                  <a:lnTo>
                    <a:pt x="40" y="396"/>
                  </a:lnTo>
                  <a:lnTo>
                    <a:pt x="44" y="379"/>
                  </a:lnTo>
                  <a:lnTo>
                    <a:pt x="47" y="362"/>
                  </a:lnTo>
                  <a:lnTo>
                    <a:pt x="51" y="345"/>
                  </a:lnTo>
                  <a:lnTo>
                    <a:pt x="55" y="327"/>
                  </a:lnTo>
                  <a:lnTo>
                    <a:pt x="55" y="308"/>
                  </a:lnTo>
                  <a:lnTo>
                    <a:pt x="57" y="293"/>
                  </a:lnTo>
                  <a:lnTo>
                    <a:pt x="59" y="278"/>
                  </a:lnTo>
                  <a:lnTo>
                    <a:pt x="61" y="265"/>
                  </a:lnTo>
                  <a:lnTo>
                    <a:pt x="61" y="251"/>
                  </a:lnTo>
                  <a:lnTo>
                    <a:pt x="61" y="240"/>
                  </a:lnTo>
                  <a:lnTo>
                    <a:pt x="61" y="229"/>
                  </a:lnTo>
                  <a:lnTo>
                    <a:pt x="61" y="221"/>
                  </a:lnTo>
                  <a:lnTo>
                    <a:pt x="61" y="211"/>
                  </a:lnTo>
                  <a:lnTo>
                    <a:pt x="61" y="204"/>
                  </a:lnTo>
                  <a:lnTo>
                    <a:pt x="61" y="198"/>
                  </a:lnTo>
                  <a:lnTo>
                    <a:pt x="61" y="192"/>
                  </a:lnTo>
                  <a:lnTo>
                    <a:pt x="61" y="187"/>
                  </a:lnTo>
                  <a:lnTo>
                    <a:pt x="61" y="185"/>
                  </a:lnTo>
                  <a:lnTo>
                    <a:pt x="61" y="183"/>
                  </a:lnTo>
                  <a:lnTo>
                    <a:pt x="65" y="181"/>
                  </a:lnTo>
                  <a:lnTo>
                    <a:pt x="66" y="179"/>
                  </a:lnTo>
                  <a:lnTo>
                    <a:pt x="70" y="177"/>
                  </a:lnTo>
                  <a:lnTo>
                    <a:pt x="74" y="177"/>
                  </a:lnTo>
                  <a:lnTo>
                    <a:pt x="80" y="175"/>
                  </a:lnTo>
                  <a:lnTo>
                    <a:pt x="84" y="172"/>
                  </a:lnTo>
                  <a:lnTo>
                    <a:pt x="91" y="170"/>
                  </a:lnTo>
                  <a:lnTo>
                    <a:pt x="97" y="166"/>
                  </a:lnTo>
                  <a:lnTo>
                    <a:pt x="104" y="162"/>
                  </a:lnTo>
                  <a:lnTo>
                    <a:pt x="112" y="158"/>
                  </a:lnTo>
                  <a:lnTo>
                    <a:pt x="122" y="154"/>
                  </a:lnTo>
                  <a:lnTo>
                    <a:pt x="131" y="149"/>
                  </a:lnTo>
                  <a:lnTo>
                    <a:pt x="142" y="145"/>
                  </a:lnTo>
                  <a:lnTo>
                    <a:pt x="152" y="137"/>
                  </a:lnTo>
                  <a:lnTo>
                    <a:pt x="165" y="132"/>
                  </a:lnTo>
                  <a:lnTo>
                    <a:pt x="179" y="120"/>
                  </a:lnTo>
                  <a:lnTo>
                    <a:pt x="196" y="111"/>
                  </a:lnTo>
                  <a:lnTo>
                    <a:pt x="211" y="97"/>
                  </a:lnTo>
                  <a:lnTo>
                    <a:pt x="228" y="86"/>
                  </a:lnTo>
                  <a:lnTo>
                    <a:pt x="243" y="75"/>
                  </a:lnTo>
                  <a:lnTo>
                    <a:pt x="260" y="61"/>
                  </a:lnTo>
                  <a:lnTo>
                    <a:pt x="274" y="50"/>
                  </a:lnTo>
                  <a:lnTo>
                    <a:pt x="289" y="38"/>
                  </a:lnTo>
                  <a:lnTo>
                    <a:pt x="302" y="27"/>
                  </a:lnTo>
                  <a:lnTo>
                    <a:pt x="314" y="18"/>
                  </a:lnTo>
                  <a:lnTo>
                    <a:pt x="321" y="10"/>
                  </a:lnTo>
                  <a:lnTo>
                    <a:pt x="329" y="6"/>
                  </a:lnTo>
                  <a:lnTo>
                    <a:pt x="335" y="0"/>
                  </a:lnTo>
                  <a:lnTo>
                    <a:pt x="336" y="0"/>
                  </a:lnTo>
                  <a:lnTo>
                    <a:pt x="352" y="21"/>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7" name="Freeform 82"/>
            <p:cNvSpPr>
              <a:spLocks/>
            </p:cNvSpPr>
            <p:nvPr/>
          </p:nvSpPr>
          <p:spPr bwMode="auto">
            <a:xfrm>
              <a:off x="10460834" y="2611438"/>
              <a:ext cx="34925" cy="20638"/>
            </a:xfrm>
            <a:custGeom>
              <a:avLst/>
              <a:gdLst>
                <a:gd name="T0" fmla="*/ 2147483647 w 43"/>
                <a:gd name="T1" fmla="*/ 2147483647 h 26"/>
                <a:gd name="T2" fmla="*/ 2147483647 w 43"/>
                <a:gd name="T3" fmla="*/ 2147483647 h 26"/>
                <a:gd name="T4" fmla="*/ 2147483647 w 43"/>
                <a:gd name="T5" fmla="*/ 2147483647 h 26"/>
                <a:gd name="T6" fmla="*/ 2147483647 w 43"/>
                <a:gd name="T7" fmla="*/ 2147483647 h 26"/>
                <a:gd name="T8" fmla="*/ 2147483647 w 43"/>
                <a:gd name="T9" fmla="*/ 2147483647 h 26"/>
                <a:gd name="T10" fmla="*/ 2147483647 w 43"/>
                <a:gd name="T11" fmla="*/ 2147483647 h 26"/>
                <a:gd name="T12" fmla="*/ 2147483647 w 43"/>
                <a:gd name="T13" fmla="*/ 2147483647 h 26"/>
                <a:gd name="T14" fmla="*/ 2147483647 w 43"/>
                <a:gd name="T15" fmla="*/ 2147483647 h 26"/>
                <a:gd name="T16" fmla="*/ 2147483647 w 43"/>
                <a:gd name="T17" fmla="*/ 2147483647 h 26"/>
                <a:gd name="T18" fmla="*/ 0 w 43"/>
                <a:gd name="T19" fmla="*/ 2147483647 h 26"/>
                <a:gd name="T20" fmla="*/ 0 w 43"/>
                <a:gd name="T21" fmla="*/ 2147483647 h 26"/>
                <a:gd name="T22" fmla="*/ 2147483647 w 43"/>
                <a:gd name="T23" fmla="*/ 2147483647 h 26"/>
                <a:gd name="T24" fmla="*/ 2147483647 w 43"/>
                <a:gd name="T25" fmla="*/ 2147483647 h 26"/>
                <a:gd name="T26" fmla="*/ 2147483647 w 43"/>
                <a:gd name="T27" fmla="*/ 0 h 26"/>
                <a:gd name="T28" fmla="*/ 2147483647 w 43"/>
                <a:gd name="T29" fmla="*/ 0 h 26"/>
                <a:gd name="T30" fmla="*/ 2147483647 w 43"/>
                <a:gd name="T31" fmla="*/ 0 h 26"/>
                <a:gd name="T32" fmla="*/ 2147483647 w 43"/>
                <a:gd name="T33" fmla="*/ 2147483647 h 26"/>
                <a:gd name="T34" fmla="*/ 2147483647 w 43"/>
                <a:gd name="T35" fmla="*/ 2147483647 h 26"/>
                <a:gd name="T36" fmla="*/ 2147483647 w 43"/>
                <a:gd name="T37" fmla="*/ 2147483647 h 26"/>
                <a:gd name="T38" fmla="*/ 2147483647 w 43"/>
                <a:gd name="T39" fmla="*/ 2147483647 h 26"/>
                <a:gd name="T40" fmla="*/ 2147483647 w 43"/>
                <a:gd name="T41" fmla="*/ 2147483647 h 26"/>
                <a:gd name="T42" fmla="*/ 2147483647 w 43"/>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 h="26">
                  <a:moveTo>
                    <a:pt x="43" y="22"/>
                  </a:moveTo>
                  <a:lnTo>
                    <a:pt x="41" y="22"/>
                  </a:lnTo>
                  <a:lnTo>
                    <a:pt x="38" y="24"/>
                  </a:lnTo>
                  <a:lnTo>
                    <a:pt x="32" y="24"/>
                  </a:lnTo>
                  <a:lnTo>
                    <a:pt x="28" y="26"/>
                  </a:lnTo>
                  <a:lnTo>
                    <a:pt x="20" y="26"/>
                  </a:lnTo>
                  <a:lnTo>
                    <a:pt x="15" y="26"/>
                  </a:lnTo>
                  <a:lnTo>
                    <a:pt x="9" y="26"/>
                  </a:lnTo>
                  <a:lnTo>
                    <a:pt x="5" y="24"/>
                  </a:lnTo>
                  <a:lnTo>
                    <a:pt x="0" y="19"/>
                  </a:lnTo>
                  <a:lnTo>
                    <a:pt x="0" y="13"/>
                  </a:lnTo>
                  <a:lnTo>
                    <a:pt x="1" y="7"/>
                  </a:lnTo>
                  <a:lnTo>
                    <a:pt x="9" y="3"/>
                  </a:lnTo>
                  <a:lnTo>
                    <a:pt x="17" y="0"/>
                  </a:lnTo>
                  <a:lnTo>
                    <a:pt x="22" y="0"/>
                  </a:lnTo>
                  <a:lnTo>
                    <a:pt x="26" y="0"/>
                  </a:lnTo>
                  <a:lnTo>
                    <a:pt x="32" y="5"/>
                  </a:lnTo>
                  <a:lnTo>
                    <a:pt x="38" y="11"/>
                  </a:lnTo>
                  <a:lnTo>
                    <a:pt x="39" y="17"/>
                  </a:lnTo>
                  <a:lnTo>
                    <a:pt x="41" y="21"/>
                  </a:lnTo>
                  <a:lnTo>
                    <a:pt x="43" y="22"/>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8" name="Freeform 83"/>
            <p:cNvSpPr>
              <a:spLocks/>
            </p:cNvSpPr>
            <p:nvPr/>
          </p:nvSpPr>
          <p:spPr bwMode="auto">
            <a:xfrm>
              <a:off x="10094121" y="2833688"/>
              <a:ext cx="47625" cy="214313"/>
            </a:xfrm>
            <a:custGeom>
              <a:avLst/>
              <a:gdLst>
                <a:gd name="T0" fmla="*/ 0 w 60"/>
                <a:gd name="T1" fmla="*/ 0 h 270"/>
                <a:gd name="T2" fmla="*/ 0 w 60"/>
                <a:gd name="T3" fmla="*/ 2147483647 h 270"/>
                <a:gd name="T4" fmla="*/ 2147483647 w 60"/>
                <a:gd name="T5" fmla="*/ 2147483647 h 270"/>
                <a:gd name="T6" fmla="*/ 2147483647 w 60"/>
                <a:gd name="T7" fmla="*/ 2147483647 h 270"/>
                <a:gd name="T8" fmla="*/ 2147483647 w 60"/>
                <a:gd name="T9" fmla="*/ 2147483647 h 270"/>
                <a:gd name="T10" fmla="*/ 2147483647 w 60"/>
                <a:gd name="T11" fmla="*/ 2147483647 h 270"/>
                <a:gd name="T12" fmla="*/ 2147483647 w 60"/>
                <a:gd name="T13" fmla="*/ 2147483647 h 270"/>
                <a:gd name="T14" fmla="*/ 2147483647 w 60"/>
                <a:gd name="T15" fmla="*/ 2147483647 h 270"/>
                <a:gd name="T16" fmla="*/ 2147483647 w 60"/>
                <a:gd name="T17" fmla="*/ 2147483647 h 270"/>
                <a:gd name="T18" fmla="*/ 2147483647 w 60"/>
                <a:gd name="T19" fmla="*/ 2147483647 h 270"/>
                <a:gd name="T20" fmla="*/ 2147483647 w 60"/>
                <a:gd name="T21" fmla="*/ 2147483647 h 270"/>
                <a:gd name="T22" fmla="*/ 2147483647 w 60"/>
                <a:gd name="T23" fmla="*/ 2147483647 h 270"/>
                <a:gd name="T24" fmla="*/ 2147483647 w 60"/>
                <a:gd name="T25" fmla="*/ 2147483647 h 270"/>
                <a:gd name="T26" fmla="*/ 2147483647 w 60"/>
                <a:gd name="T27" fmla="*/ 2147483647 h 270"/>
                <a:gd name="T28" fmla="*/ 2147483647 w 60"/>
                <a:gd name="T29" fmla="*/ 2147483647 h 270"/>
                <a:gd name="T30" fmla="*/ 2147483647 w 60"/>
                <a:gd name="T31" fmla="*/ 2147483647 h 270"/>
                <a:gd name="T32" fmla="*/ 2147483647 w 60"/>
                <a:gd name="T33" fmla="*/ 2147483647 h 270"/>
                <a:gd name="T34" fmla="*/ 2147483647 w 60"/>
                <a:gd name="T35" fmla="*/ 2147483647 h 270"/>
                <a:gd name="T36" fmla="*/ 2147483647 w 60"/>
                <a:gd name="T37" fmla="*/ 2147483647 h 270"/>
                <a:gd name="T38" fmla="*/ 2147483647 w 60"/>
                <a:gd name="T39" fmla="*/ 2147483647 h 270"/>
                <a:gd name="T40" fmla="*/ 2147483647 w 60"/>
                <a:gd name="T41" fmla="*/ 2147483647 h 270"/>
                <a:gd name="T42" fmla="*/ 2147483647 w 60"/>
                <a:gd name="T43" fmla="*/ 2147483647 h 270"/>
                <a:gd name="T44" fmla="*/ 2147483647 w 60"/>
                <a:gd name="T45" fmla="*/ 2147483647 h 270"/>
                <a:gd name="T46" fmla="*/ 2147483647 w 60"/>
                <a:gd name="T47" fmla="*/ 2147483647 h 270"/>
                <a:gd name="T48" fmla="*/ 2147483647 w 60"/>
                <a:gd name="T49" fmla="*/ 2147483647 h 270"/>
                <a:gd name="T50" fmla="*/ 2147483647 w 60"/>
                <a:gd name="T51" fmla="*/ 2147483647 h 270"/>
                <a:gd name="T52" fmla="*/ 2147483647 w 60"/>
                <a:gd name="T53" fmla="*/ 2147483647 h 270"/>
                <a:gd name="T54" fmla="*/ 2147483647 w 60"/>
                <a:gd name="T55" fmla="*/ 2147483647 h 270"/>
                <a:gd name="T56" fmla="*/ 2147483647 w 60"/>
                <a:gd name="T57" fmla="*/ 2147483647 h 270"/>
                <a:gd name="T58" fmla="*/ 2147483647 w 60"/>
                <a:gd name="T59" fmla="*/ 2147483647 h 270"/>
                <a:gd name="T60" fmla="*/ 2147483647 w 60"/>
                <a:gd name="T61" fmla="*/ 2147483647 h 270"/>
                <a:gd name="T62" fmla="*/ 2147483647 w 60"/>
                <a:gd name="T63" fmla="*/ 2147483647 h 270"/>
                <a:gd name="T64" fmla="*/ 2147483647 w 60"/>
                <a:gd name="T65" fmla="*/ 2147483647 h 270"/>
                <a:gd name="T66" fmla="*/ 2147483647 w 60"/>
                <a:gd name="T67" fmla="*/ 2147483647 h 270"/>
                <a:gd name="T68" fmla="*/ 2147483647 w 60"/>
                <a:gd name="T69" fmla="*/ 2147483647 h 270"/>
                <a:gd name="T70" fmla="*/ 2147483647 w 60"/>
                <a:gd name="T71" fmla="*/ 2147483647 h 270"/>
                <a:gd name="T72" fmla="*/ 2147483647 w 60"/>
                <a:gd name="T73" fmla="*/ 2147483647 h 270"/>
                <a:gd name="T74" fmla="*/ 2147483647 w 60"/>
                <a:gd name="T75" fmla="*/ 2147483647 h 270"/>
                <a:gd name="T76" fmla="*/ 2147483647 w 60"/>
                <a:gd name="T77" fmla="*/ 2147483647 h 270"/>
                <a:gd name="T78" fmla="*/ 2147483647 w 60"/>
                <a:gd name="T79" fmla="*/ 2147483647 h 270"/>
                <a:gd name="T80" fmla="*/ 2147483647 w 60"/>
                <a:gd name="T81" fmla="*/ 2147483647 h 270"/>
                <a:gd name="T82" fmla="*/ 2147483647 w 60"/>
                <a:gd name="T83" fmla="*/ 2147483647 h 270"/>
                <a:gd name="T84" fmla="*/ 2147483647 w 60"/>
                <a:gd name="T85" fmla="*/ 2147483647 h 270"/>
                <a:gd name="T86" fmla="*/ 2147483647 w 60"/>
                <a:gd name="T87" fmla="*/ 2147483647 h 270"/>
                <a:gd name="T88" fmla="*/ 2147483647 w 60"/>
                <a:gd name="T89" fmla="*/ 2147483647 h 270"/>
                <a:gd name="T90" fmla="*/ 2147483647 w 60"/>
                <a:gd name="T91" fmla="*/ 2147483647 h 270"/>
                <a:gd name="T92" fmla="*/ 2147483647 w 60"/>
                <a:gd name="T93" fmla="*/ 2147483647 h 270"/>
                <a:gd name="T94" fmla="*/ 2147483647 w 60"/>
                <a:gd name="T95" fmla="*/ 2147483647 h 270"/>
                <a:gd name="T96" fmla="*/ 2147483647 w 60"/>
                <a:gd name="T97" fmla="*/ 2147483647 h 270"/>
                <a:gd name="T98" fmla="*/ 2147483647 w 60"/>
                <a:gd name="T99" fmla="*/ 2147483647 h 270"/>
                <a:gd name="T100" fmla="*/ 2147483647 w 60"/>
                <a:gd name="T101" fmla="*/ 2147483647 h 270"/>
                <a:gd name="T102" fmla="*/ 2147483647 w 60"/>
                <a:gd name="T103" fmla="*/ 2147483647 h 270"/>
                <a:gd name="T104" fmla="*/ 2147483647 w 60"/>
                <a:gd name="T105" fmla="*/ 2147483647 h 270"/>
                <a:gd name="T106" fmla="*/ 2147483647 w 60"/>
                <a:gd name="T107" fmla="*/ 2147483647 h 270"/>
                <a:gd name="T108" fmla="*/ 2147483647 w 60"/>
                <a:gd name="T109" fmla="*/ 2147483647 h 270"/>
                <a:gd name="T110" fmla="*/ 2147483647 w 60"/>
                <a:gd name="T111" fmla="*/ 2147483647 h 270"/>
                <a:gd name="T112" fmla="*/ 2147483647 w 60"/>
                <a:gd name="T113" fmla="*/ 2147483647 h 270"/>
                <a:gd name="T114" fmla="*/ 0 w 60"/>
                <a:gd name="T115" fmla="*/ 0 h 270"/>
                <a:gd name="T116" fmla="*/ 0 w 60"/>
                <a:gd name="T117" fmla="*/ 0 h 2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0" h="270">
                  <a:moveTo>
                    <a:pt x="0" y="0"/>
                  </a:moveTo>
                  <a:lnTo>
                    <a:pt x="0" y="2"/>
                  </a:lnTo>
                  <a:lnTo>
                    <a:pt x="3" y="9"/>
                  </a:lnTo>
                  <a:lnTo>
                    <a:pt x="5" y="15"/>
                  </a:lnTo>
                  <a:lnTo>
                    <a:pt x="9" y="23"/>
                  </a:lnTo>
                  <a:lnTo>
                    <a:pt x="11" y="30"/>
                  </a:lnTo>
                  <a:lnTo>
                    <a:pt x="15" y="40"/>
                  </a:lnTo>
                  <a:lnTo>
                    <a:pt x="17" y="51"/>
                  </a:lnTo>
                  <a:lnTo>
                    <a:pt x="19" y="63"/>
                  </a:lnTo>
                  <a:lnTo>
                    <a:pt x="20" y="74"/>
                  </a:lnTo>
                  <a:lnTo>
                    <a:pt x="24" y="89"/>
                  </a:lnTo>
                  <a:lnTo>
                    <a:pt x="24" y="103"/>
                  </a:lnTo>
                  <a:lnTo>
                    <a:pt x="26" y="118"/>
                  </a:lnTo>
                  <a:lnTo>
                    <a:pt x="26" y="135"/>
                  </a:lnTo>
                  <a:lnTo>
                    <a:pt x="26" y="152"/>
                  </a:lnTo>
                  <a:lnTo>
                    <a:pt x="26" y="167"/>
                  </a:lnTo>
                  <a:lnTo>
                    <a:pt x="24" y="182"/>
                  </a:lnTo>
                  <a:lnTo>
                    <a:pt x="24" y="196"/>
                  </a:lnTo>
                  <a:lnTo>
                    <a:pt x="24" y="207"/>
                  </a:lnTo>
                  <a:lnTo>
                    <a:pt x="22" y="217"/>
                  </a:lnTo>
                  <a:lnTo>
                    <a:pt x="22" y="228"/>
                  </a:lnTo>
                  <a:lnTo>
                    <a:pt x="22" y="236"/>
                  </a:lnTo>
                  <a:lnTo>
                    <a:pt x="22" y="243"/>
                  </a:lnTo>
                  <a:lnTo>
                    <a:pt x="22" y="247"/>
                  </a:lnTo>
                  <a:lnTo>
                    <a:pt x="22" y="253"/>
                  </a:lnTo>
                  <a:lnTo>
                    <a:pt x="22" y="258"/>
                  </a:lnTo>
                  <a:lnTo>
                    <a:pt x="22" y="262"/>
                  </a:lnTo>
                  <a:lnTo>
                    <a:pt x="22" y="266"/>
                  </a:lnTo>
                  <a:lnTo>
                    <a:pt x="22" y="268"/>
                  </a:lnTo>
                  <a:lnTo>
                    <a:pt x="36" y="270"/>
                  </a:lnTo>
                  <a:lnTo>
                    <a:pt x="36" y="268"/>
                  </a:lnTo>
                  <a:lnTo>
                    <a:pt x="36" y="262"/>
                  </a:lnTo>
                  <a:lnTo>
                    <a:pt x="38" y="255"/>
                  </a:lnTo>
                  <a:lnTo>
                    <a:pt x="39" y="245"/>
                  </a:lnTo>
                  <a:lnTo>
                    <a:pt x="41" y="232"/>
                  </a:lnTo>
                  <a:lnTo>
                    <a:pt x="43" y="219"/>
                  </a:lnTo>
                  <a:lnTo>
                    <a:pt x="47" y="203"/>
                  </a:lnTo>
                  <a:lnTo>
                    <a:pt x="51" y="188"/>
                  </a:lnTo>
                  <a:lnTo>
                    <a:pt x="53" y="171"/>
                  </a:lnTo>
                  <a:lnTo>
                    <a:pt x="55" y="156"/>
                  </a:lnTo>
                  <a:lnTo>
                    <a:pt x="57" y="137"/>
                  </a:lnTo>
                  <a:lnTo>
                    <a:pt x="58" y="122"/>
                  </a:lnTo>
                  <a:lnTo>
                    <a:pt x="60" y="105"/>
                  </a:lnTo>
                  <a:lnTo>
                    <a:pt x="60" y="91"/>
                  </a:lnTo>
                  <a:lnTo>
                    <a:pt x="60" y="76"/>
                  </a:lnTo>
                  <a:lnTo>
                    <a:pt x="60" y="66"/>
                  </a:lnTo>
                  <a:lnTo>
                    <a:pt x="57" y="55"/>
                  </a:lnTo>
                  <a:lnTo>
                    <a:pt x="55" y="46"/>
                  </a:lnTo>
                  <a:lnTo>
                    <a:pt x="51" y="38"/>
                  </a:lnTo>
                  <a:lnTo>
                    <a:pt x="49" y="30"/>
                  </a:lnTo>
                  <a:lnTo>
                    <a:pt x="47" y="25"/>
                  </a:lnTo>
                  <a:lnTo>
                    <a:pt x="45" y="21"/>
                  </a:lnTo>
                  <a:lnTo>
                    <a:pt x="43" y="15"/>
                  </a:lnTo>
                  <a:lnTo>
                    <a:pt x="41" y="13"/>
                  </a:lnTo>
                  <a:lnTo>
                    <a:pt x="38" y="8"/>
                  </a:lnTo>
                  <a:lnTo>
                    <a:pt x="36" y="4"/>
                  </a:lnTo>
                  <a:lnTo>
                    <a:pt x="34" y="4"/>
                  </a:lnTo>
                  <a:lnTo>
                    <a:pt x="0"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9" name="Freeform 84"/>
            <p:cNvSpPr>
              <a:spLocks/>
            </p:cNvSpPr>
            <p:nvPr/>
          </p:nvSpPr>
          <p:spPr bwMode="auto">
            <a:xfrm>
              <a:off x="9919496" y="2628900"/>
              <a:ext cx="212725" cy="198438"/>
            </a:xfrm>
            <a:custGeom>
              <a:avLst/>
              <a:gdLst>
                <a:gd name="T0" fmla="*/ 2147483647 w 266"/>
                <a:gd name="T1" fmla="*/ 2147483647 h 249"/>
                <a:gd name="T2" fmla="*/ 2147483647 w 266"/>
                <a:gd name="T3" fmla="*/ 2147483647 h 249"/>
                <a:gd name="T4" fmla="*/ 2147483647 w 266"/>
                <a:gd name="T5" fmla="*/ 2147483647 h 249"/>
                <a:gd name="T6" fmla="*/ 2147483647 w 266"/>
                <a:gd name="T7" fmla="*/ 2147483647 h 249"/>
                <a:gd name="T8" fmla="*/ 2147483647 w 266"/>
                <a:gd name="T9" fmla="*/ 2147483647 h 249"/>
                <a:gd name="T10" fmla="*/ 2147483647 w 266"/>
                <a:gd name="T11" fmla="*/ 2147483647 h 249"/>
                <a:gd name="T12" fmla="*/ 2147483647 w 266"/>
                <a:gd name="T13" fmla="*/ 2147483647 h 249"/>
                <a:gd name="T14" fmla="*/ 2147483647 w 266"/>
                <a:gd name="T15" fmla="*/ 2147483647 h 249"/>
                <a:gd name="T16" fmla="*/ 2147483647 w 266"/>
                <a:gd name="T17" fmla="*/ 2147483647 h 249"/>
                <a:gd name="T18" fmla="*/ 2147483647 w 266"/>
                <a:gd name="T19" fmla="*/ 2147483647 h 249"/>
                <a:gd name="T20" fmla="*/ 2147483647 w 266"/>
                <a:gd name="T21" fmla="*/ 2147483647 h 249"/>
                <a:gd name="T22" fmla="*/ 2147483647 w 266"/>
                <a:gd name="T23" fmla="*/ 2147483647 h 249"/>
                <a:gd name="T24" fmla="*/ 2147483647 w 266"/>
                <a:gd name="T25" fmla="*/ 2147483647 h 249"/>
                <a:gd name="T26" fmla="*/ 2147483647 w 266"/>
                <a:gd name="T27" fmla="*/ 2147483647 h 249"/>
                <a:gd name="T28" fmla="*/ 2147483647 w 266"/>
                <a:gd name="T29" fmla="*/ 2147483647 h 249"/>
                <a:gd name="T30" fmla="*/ 2147483647 w 266"/>
                <a:gd name="T31" fmla="*/ 2147483647 h 249"/>
                <a:gd name="T32" fmla="*/ 2147483647 w 266"/>
                <a:gd name="T33" fmla="*/ 2147483647 h 249"/>
                <a:gd name="T34" fmla="*/ 2147483647 w 266"/>
                <a:gd name="T35" fmla="*/ 2147483647 h 249"/>
                <a:gd name="T36" fmla="*/ 2147483647 w 266"/>
                <a:gd name="T37" fmla="*/ 2147483647 h 249"/>
                <a:gd name="T38" fmla="*/ 2147483647 w 266"/>
                <a:gd name="T39" fmla="*/ 2147483647 h 249"/>
                <a:gd name="T40" fmla="*/ 2147483647 w 266"/>
                <a:gd name="T41" fmla="*/ 2147483647 h 249"/>
                <a:gd name="T42" fmla="*/ 2147483647 w 266"/>
                <a:gd name="T43" fmla="*/ 2147483647 h 249"/>
                <a:gd name="T44" fmla="*/ 2147483647 w 266"/>
                <a:gd name="T45" fmla="*/ 2147483647 h 249"/>
                <a:gd name="T46" fmla="*/ 2147483647 w 266"/>
                <a:gd name="T47" fmla="*/ 2147483647 h 249"/>
                <a:gd name="T48" fmla="*/ 2147483647 w 266"/>
                <a:gd name="T49" fmla="*/ 2147483647 h 249"/>
                <a:gd name="T50" fmla="*/ 2147483647 w 266"/>
                <a:gd name="T51" fmla="*/ 2147483647 h 249"/>
                <a:gd name="T52" fmla="*/ 2147483647 w 266"/>
                <a:gd name="T53" fmla="*/ 2147483647 h 249"/>
                <a:gd name="T54" fmla="*/ 2147483647 w 266"/>
                <a:gd name="T55" fmla="*/ 2147483647 h 249"/>
                <a:gd name="T56" fmla="*/ 2147483647 w 266"/>
                <a:gd name="T57" fmla="*/ 2147483647 h 249"/>
                <a:gd name="T58" fmla="*/ 2147483647 w 266"/>
                <a:gd name="T59" fmla="*/ 2147483647 h 249"/>
                <a:gd name="T60" fmla="*/ 2147483647 w 266"/>
                <a:gd name="T61" fmla="*/ 2147483647 h 249"/>
                <a:gd name="T62" fmla="*/ 0 w 266"/>
                <a:gd name="T63" fmla="*/ 2147483647 h 249"/>
                <a:gd name="T64" fmla="*/ 2147483647 w 266"/>
                <a:gd name="T65" fmla="*/ 2147483647 h 249"/>
                <a:gd name="T66" fmla="*/ 2147483647 w 266"/>
                <a:gd name="T67" fmla="*/ 2147483647 h 249"/>
                <a:gd name="T68" fmla="*/ 2147483647 w 266"/>
                <a:gd name="T69" fmla="*/ 0 h 249"/>
                <a:gd name="T70" fmla="*/ 2147483647 w 266"/>
                <a:gd name="T71" fmla="*/ 0 h 2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66" h="249">
                  <a:moveTo>
                    <a:pt x="27" y="0"/>
                  </a:moveTo>
                  <a:lnTo>
                    <a:pt x="28" y="4"/>
                  </a:lnTo>
                  <a:lnTo>
                    <a:pt x="32" y="8"/>
                  </a:lnTo>
                  <a:lnTo>
                    <a:pt x="38" y="14"/>
                  </a:lnTo>
                  <a:lnTo>
                    <a:pt x="44" y="19"/>
                  </a:lnTo>
                  <a:lnTo>
                    <a:pt x="51" y="29"/>
                  </a:lnTo>
                  <a:lnTo>
                    <a:pt x="61" y="37"/>
                  </a:lnTo>
                  <a:lnTo>
                    <a:pt x="70" y="48"/>
                  </a:lnTo>
                  <a:lnTo>
                    <a:pt x="80" y="56"/>
                  </a:lnTo>
                  <a:lnTo>
                    <a:pt x="89" y="65"/>
                  </a:lnTo>
                  <a:lnTo>
                    <a:pt x="99" y="75"/>
                  </a:lnTo>
                  <a:lnTo>
                    <a:pt x="110" y="86"/>
                  </a:lnTo>
                  <a:lnTo>
                    <a:pt x="120" y="94"/>
                  </a:lnTo>
                  <a:lnTo>
                    <a:pt x="129" y="103"/>
                  </a:lnTo>
                  <a:lnTo>
                    <a:pt x="137" y="109"/>
                  </a:lnTo>
                  <a:lnTo>
                    <a:pt x="146" y="116"/>
                  </a:lnTo>
                  <a:lnTo>
                    <a:pt x="154" y="120"/>
                  </a:lnTo>
                  <a:lnTo>
                    <a:pt x="163" y="126"/>
                  </a:lnTo>
                  <a:lnTo>
                    <a:pt x="173" y="132"/>
                  </a:lnTo>
                  <a:lnTo>
                    <a:pt x="182" y="139"/>
                  </a:lnTo>
                  <a:lnTo>
                    <a:pt x="190" y="145"/>
                  </a:lnTo>
                  <a:lnTo>
                    <a:pt x="201" y="151"/>
                  </a:lnTo>
                  <a:lnTo>
                    <a:pt x="211" y="156"/>
                  </a:lnTo>
                  <a:lnTo>
                    <a:pt x="220" y="164"/>
                  </a:lnTo>
                  <a:lnTo>
                    <a:pt x="228" y="170"/>
                  </a:lnTo>
                  <a:lnTo>
                    <a:pt x="238" y="175"/>
                  </a:lnTo>
                  <a:lnTo>
                    <a:pt x="243" y="183"/>
                  </a:lnTo>
                  <a:lnTo>
                    <a:pt x="251" y="189"/>
                  </a:lnTo>
                  <a:lnTo>
                    <a:pt x="257" y="194"/>
                  </a:lnTo>
                  <a:lnTo>
                    <a:pt x="260" y="200"/>
                  </a:lnTo>
                  <a:lnTo>
                    <a:pt x="264" y="206"/>
                  </a:lnTo>
                  <a:lnTo>
                    <a:pt x="266" y="211"/>
                  </a:lnTo>
                  <a:lnTo>
                    <a:pt x="266" y="217"/>
                  </a:lnTo>
                  <a:lnTo>
                    <a:pt x="266" y="223"/>
                  </a:lnTo>
                  <a:lnTo>
                    <a:pt x="262" y="229"/>
                  </a:lnTo>
                  <a:lnTo>
                    <a:pt x="260" y="234"/>
                  </a:lnTo>
                  <a:lnTo>
                    <a:pt x="257" y="240"/>
                  </a:lnTo>
                  <a:lnTo>
                    <a:pt x="251" y="244"/>
                  </a:lnTo>
                  <a:lnTo>
                    <a:pt x="245" y="246"/>
                  </a:lnTo>
                  <a:lnTo>
                    <a:pt x="238" y="249"/>
                  </a:lnTo>
                  <a:lnTo>
                    <a:pt x="228" y="249"/>
                  </a:lnTo>
                  <a:lnTo>
                    <a:pt x="217" y="249"/>
                  </a:lnTo>
                  <a:lnTo>
                    <a:pt x="207" y="246"/>
                  </a:lnTo>
                  <a:lnTo>
                    <a:pt x="194" y="242"/>
                  </a:lnTo>
                  <a:lnTo>
                    <a:pt x="181" y="234"/>
                  </a:lnTo>
                  <a:lnTo>
                    <a:pt x="167" y="225"/>
                  </a:lnTo>
                  <a:lnTo>
                    <a:pt x="150" y="211"/>
                  </a:lnTo>
                  <a:lnTo>
                    <a:pt x="133" y="196"/>
                  </a:lnTo>
                  <a:lnTo>
                    <a:pt x="114" y="175"/>
                  </a:lnTo>
                  <a:lnTo>
                    <a:pt x="99" y="158"/>
                  </a:lnTo>
                  <a:lnTo>
                    <a:pt x="84" y="141"/>
                  </a:lnTo>
                  <a:lnTo>
                    <a:pt x="70" y="126"/>
                  </a:lnTo>
                  <a:lnTo>
                    <a:pt x="57" y="111"/>
                  </a:lnTo>
                  <a:lnTo>
                    <a:pt x="46" y="97"/>
                  </a:lnTo>
                  <a:lnTo>
                    <a:pt x="38" y="82"/>
                  </a:lnTo>
                  <a:lnTo>
                    <a:pt x="30" y="71"/>
                  </a:lnTo>
                  <a:lnTo>
                    <a:pt x="21" y="59"/>
                  </a:lnTo>
                  <a:lnTo>
                    <a:pt x="15" y="50"/>
                  </a:lnTo>
                  <a:lnTo>
                    <a:pt x="9" y="42"/>
                  </a:lnTo>
                  <a:lnTo>
                    <a:pt x="8" y="35"/>
                  </a:lnTo>
                  <a:lnTo>
                    <a:pt x="4" y="29"/>
                  </a:lnTo>
                  <a:lnTo>
                    <a:pt x="2" y="25"/>
                  </a:lnTo>
                  <a:lnTo>
                    <a:pt x="2" y="21"/>
                  </a:lnTo>
                  <a:lnTo>
                    <a:pt x="0" y="21"/>
                  </a:lnTo>
                  <a:lnTo>
                    <a:pt x="2" y="19"/>
                  </a:lnTo>
                  <a:lnTo>
                    <a:pt x="4" y="18"/>
                  </a:lnTo>
                  <a:lnTo>
                    <a:pt x="9" y="12"/>
                  </a:lnTo>
                  <a:lnTo>
                    <a:pt x="15" y="4"/>
                  </a:lnTo>
                  <a:lnTo>
                    <a:pt x="21" y="0"/>
                  </a:lnTo>
                  <a:lnTo>
                    <a:pt x="25" y="0"/>
                  </a:lnTo>
                  <a:lnTo>
                    <a:pt x="27" y="0"/>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0" name="Freeform 85"/>
            <p:cNvSpPr>
              <a:spLocks/>
            </p:cNvSpPr>
            <p:nvPr/>
          </p:nvSpPr>
          <p:spPr bwMode="auto">
            <a:xfrm>
              <a:off x="9919496" y="2635250"/>
              <a:ext cx="103188" cy="141288"/>
            </a:xfrm>
            <a:custGeom>
              <a:avLst/>
              <a:gdLst>
                <a:gd name="T0" fmla="*/ 2147483647 w 129"/>
                <a:gd name="T1" fmla="*/ 0 h 179"/>
                <a:gd name="T2" fmla="*/ 2147483647 w 129"/>
                <a:gd name="T3" fmla="*/ 0 h 179"/>
                <a:gd name="T4" fmla="*/ 2147483647 w 129"/>
                <a:gd name="T5" fmla="*/ 2147483647 h 179"/>
                <a:gd name="T6" fmla="*/ 2147483647 w 129"/>
                <a:gd name="T7" fmla="*/ 2147483647 h 179"/>
                <a:gd name="T8" fmla="*/ 2147483647 w 129"/>
                <a:gd name="T9" fmla="*/ 2147483647 h 179"/>
                <a:gd name="T10" fmla="*/ 2147483647 w 129"/>
                <a:gd name="T11" fmla="*/ 2147483647 h 179"/>
                <a:gd name="T12" fmla="*/ 2147483647 w 129"/>
                <a:gd name="T13" fmla="*/ 2147483647 h 179"/>
                <a:gd name="T14" fmla="*/ 2147483647 w 129"/>
                <a:gd name="T15" fmla="*/ 2147483647 h 179"/>
                <a:gd name="T16" fmla="*/ 2147483647 w 129"/>
                <a:gd name="T17" fmla="*/ 2147483647 h 179"/>
                <a:gd name="T18" fmla="*/ 2147483647 w 129"/>
                <a:gd name="T19" fmla="*/ 2147483647 h 179"/>
                <a:gd name="T20" fmla="*/ 2147483647 w 129"/>
                <a:gd name="T21" fmla="*/ 2147483647 h 179"/>
                <a:gd name="T22" fmla="*/ 2147483647 w 129"/>
                <a:gd name="T23" fmla="*/ 2147483647 h 179"/>
                <a:gd name="T24" fmla="*/ 2147483647 w 129"/>
                <a:gd name="T25" fmla="*/ 2147483647 h 179"/>
                <a:gd name="T26" fmla="*/ 2147483647 w 129"/>
                <a:gd name="T27" fmla="*/ 2147483647 h 179"/>
                <a:gd name="T28" fmla="*/ 2147483647 w 129"/>
                <a:gd name="T29" fmla="*/ 2147483647 h 179"/>
                <a:gd name="T30" fmla="*/ 2147483647 w 129"/>
                <a:gd name="T31" fmla="*/ 2147483647 h 179"/>
                <a:gd name="T32" fmla="*/ 2147483647 w 129"/>
                <a:gd name="T33" fmla="*/ 2147483647 h 179"/>
                <a:gd name="T34" fmla="*/ 2147483647 w 129"/>
                <a:gd name="T35" fmla="*/ 2147483647 h 179"/>
                <a:gd name="T36" fmla="*/ 2147483647 w 129"/>
                <a:gd name="T37" fmla="*/ 2147483647 h 179"/>
                <a:gd name="T38" fmla="*/ 2147483647 w 129"/>
                <a:gd name="T39" fmla="*/ 2147483647 h 179"/>
                <a:gd name="T40" fmla="*/ 2147483647 w 129"/>
                <a:gd name="T41" fmla="*/ 2147483647 h 179"/>
                <a:gd name="T42" fmla="*/ 2147483647 w 129"/>
                <a:gd name="T43" fmla="*/ 2147483647 h 179"/>
                <a:gd name="T44" fmla="*/ 2147483647 w 129"/>
                <a:gd name="T45" fmla="*/ 2147483647 h 179"/>
                <a:gd name="T46" fmla="*/ 2147483647 w 129"/>
                <a:gd name="T47" fmla="*/ 2147483647 h 179"/>
                <a:gd name="T48" fmla="*/ 2147483647 w 129"/>
                <a:gd name="T49" fmla="*/ 2147483647 h 179"/>
                <a:gd name="T50" fmla="*/ 2147483647 w 129"/>
                <a:gd name="T51" fmla="*/ 2147483647 h 179"/>
                <a:gd name="T52" fmla="*/ 2147483647 w 129"/>
                <a:gd name="T53" fmla="*/ 2147483647 h 179"/>
                <a:gd name="T54" fmla="*/ 2147483647 w 129"/>
                <a:gd name="T55" fmla="*/ 2147483647 h 179"/>
                <a:gd name="T56" fmla="*/ 2147483647 w 129"/>
                <a:gd name="T57" fmla="*/ 2147483647 h 179"/>
                <a:gd name="T58" fmla="*/ 0 w 129"/>
                <a:gd name="T59" fmla="*/ 2147483647 h 179"/>
                <a:gd name="T60" fmla="*/ 2147483647 w 129"/>
                <a:gd name="T61" fmla="*/ 2147483647 h 179"/>
                <a:gd name="T62" fmla="*/ 2147483647 w 129"/>
                <a:gd name="T63" fmla="*/ 2147483647 h 179"/>
                <a:gd name="T64" fmla="*/ 2147483647 w 129"/>
                <a:gd name="T65" fmla="*/ 2147483647 h 179"/>
                <a:gd name="T66" fmla="*/ 2147483647 w 129"/>
                <a:gd name="T67" fmla="*/ 0 h 179"/>
                <a:gd name="T68" fmla="*/ 2147483647 w 129"/>
                <a:gd name="T69" fmla="*/ 0 h 179"/>
                <a:gd name="T70" fmla="*/ 2147483647 w 129"/>
                <a:gd name="T71" fmla="*/ 0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9" h="179">
                  <a:moveTo>
                    <a:pt x="11" y="0"/>
                  </a:moveTo>
                  <a:lnTo>
                    <a:pt x="11" y="0"/>
                  </a:lnTo>
                  <a:lnTo>
                    <a:pt x="13" y="4"/>
                  </a:lnTo>
                  <a:lnTo>
                    <a:pt x="13" y="8"/>
                  </a:lnTo>
                  <a:lnTo>
                    <a:pt x="17" y="13"/>
                  </a:lnTo>
                  <a:lnTo>
                    <a:pt x="21" y="19"/>
                  </a:lnTo>
                  <a:lnTo>
                    <a:pt x="27" y="29"/>
                  </a:lnTo>
                  <a:lnTo>
                    <a:pt x="32" y="38"/>
                  </a:lnTo>
                  <a:lnTo>
                    <a:pt x="40" y="51"/>
                  </a:lnTo>
                  <a:lnTo>
                    <a:pt x="49" y="65"/>
                  </a:lnTo>
                  <a:lnTo>
                    <a:pt x="61" y="84"/>
                  </a:lnTo>
                  <a:lnTo>
                    <a:pt x="74" y="103"/>
                  </a:lnTo>
                  <a:lnTo>
                    <a:pt x="89" y="125"/>
                  </a:lnTo>
                  <a:lnTo>
                    <a:pt x="106" y="150"/>
                  </a:lnTo>
                  <a:lnTo>
                    <a:pt x="129" y="179"/>
                  </a:lnTo>
                  <a:lnTo>
                    <a:pt x="127" y="179"/>
                  </a:lnTo>
                  <a:lnTo>
                    <a:pt x="123" y="177"/>
                  </a:lnTo>
                  <a:lnTo>
                    <a:pt x="118" y="173"/>
                  </a:lnTo>
                  <a:lnTo>
                    <a:pt x="114" y="167"/>
                  </a:lnTo>
                  <a:lnTo>
                    <a:pt x="106" y="162"/>
                  </a:lnTo>
                  <a:lnTo>
                    <a:pt x="101" y="154"/>
                  </a:lnTo>
                  <a:lnTo>
                    <a:pt x="91" y="145"/>
                  </a:lnTo>
                  <a:lnTo>
                    <a:pt x="82" y="133"/>
                  </a:lnTo>
                  <a:lnTo>
                    <a:pt x="70" y="118"/>
                  </a:lnTo>
                  <a:lnTo>
                    <a:pt x="59" y="105"/>
                  </a:lnTo>
                  <a:lnTo>
                    <a:pt x="46" y="86"/>
                  </a:lnTo>
                  <a:lnTo>
                    <a:pt x="32" y="65"/>
                  </a:lnTo>
                  <a:lnTo>
                    <a:pt x="17" y="44"/>
                  </a:lnTo>
                  <a:lnTo>
                    <a:pt x="2" y="19"/>
                  </a:lnTo>
                  <a:lnTo>
                    <a:pt x="0" y="17"/>
                  </a:lnTo>
                  <a:lnTo>
                    <a:pt x="4" y="10"/>
                  </a:lnTo>
                  <a:lnTo>
                    <a:pt x="6" y="4"/>
                  </a:lnTo>
                  <a:lnTo>
                    <a:pt x="8" y="2"/>
                  </a:lnTo>
                  <a:lnTo>
                    <a:pt x="9" y="0"/>
                  </a:lnTo>
                  <a:lnTo>
                    <a:pt x="11"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1" name="Freeform 86"/>
            <p:cNvSpPr>
              <a:spLocks/>
            </p:cNvSpPr>
            <p:nvPr/>
          </p:nvSpPr>
          <p:spPr bwMode="auto">
            <a:xfrm>
              <a:off x="9902034" y="2603500"/>
              <a:ext cx="28575" cy="41275"/>
            </a:xfrm>
            <a:custGeom>
              <a:avLst/>
              <a:gdLst>
                <a:gd name="T0" fmla="*/ 2147483647 w 36"/>
                <a:gd name="T1" fmla="*/ 2147483647 h 51"/>
                <a:gd name="T2" fmla="*/ 2147483647 w 36"/>
                <a:gd name="T3" fmla="*/ 2147483647 h 51"/>
                <a:gd name="T4" fmla="*/ 2147483647 w 36"/>
                <a:gd name="T5" fmla="*/ 2147483647 h 51"/>
                <a:gd name="T6" fmla="*/ 2147483647 w 36"/>
                <a:gd name="T7" fmla="*/ 2147483647 h 51"/>
                <a:gd name="T8" fmla="*/ 2147483647 w 36"/>
                <a:gd name="T9" fmla="*/ 2147483647 h 51"/>
                <a:gd name="T10" fmla="*/ 2147483647 w 36"/>
                <a:gd name="T11" fmla="*/ 2147483647 h 51"/>
                <a:gd name="T12" fmla="*/ 2147483647 w 36"/>
                <a:gd name="T13" fmla="*/ 0 h 51"/>
                <a:gd name="T14" fmla="*/ 2147483647 w 36"/>
                <a:gd name="T15" fmla="*/ 0 h 51"/>
                <a:gd name="T16" fmla="*/ 0 w 36"/>
                <a:gd name="T17" fmla="*/ 2147483647 h 51"/>
                <a:gd name="T18" fmla="*/ 0 w 36"/>
                <a:gd name="T19" fmla="*/ 2147483647 h 51"/>
                <a:gd name="T20" fmla="*/ 2147483647 w 36"/>
                <a:gd name="T21" fmla="*/ 2147483647 h 51"/>
                <a:gd name="T22" fmla="*/ 2147483647 w 36"/>
                <a:gd name="T23" fmla="*/ 2147483647 h 51"/>
                <a:gd name="T24" fmla="*/ 2147483647 w 36"/>
                <a:gd name="T25" fmla="*/ 2147483647 h 51"/>
                <a:gd name="T26" fmla="*/ 2147483647 w 36"/>
                <a:gd name="T27" fmla="*/ 2147483647 h 51"/>
                <a:gd name="T28" fmla="*/ 2147483647 w 36"/>
                <a:gd name="T29" fmla="*/ 2147483647 h 51"/>
                <a:gd name="T30" fmla="*/ 2147483647 w 36"/>
                <a:gd name="T31" fmla="*/ 2147483647 h 51"/>
                <a:gd name="T32" fmla="*/ 2147483647 w 36"/>
                <a:gd name="T33" fmla="*/ 2147483647 h 51"/>
                <a:gd name="T34" fmla="*/ 2147483647 w 36"/>
                <a:gd name="T35" fmla="*/ 2147483647 h 51"/>
                <a:gd name="T36" fmla="*/ 2147483647 w 36"/>
                <a:gd name="T37" fmla="*/ 2147483647 h 51"/>
                <a:gd name="T38" fmla="*/ 2147483647 w 36"/>
                <a:gd name="T39" fmla="*/ 2147483647 h 51"/>
                <a:gd name="T40" fmla="*/ 2147483647 w 36"/>
                <a:gd name="T41" fmla="*/ 2147483647 h 51"/>
                <a:gd name="T42" fmla="*/ 2147483647 w 36"/>
                <a:gd name="T43" fmla="*/ 2147483647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 h="51">
                  <a:moveTo>
                    <a:pt x="36" y="27"/>
                  </a:moveTo>
                  <a:lnTo>
                    <a:pt x="32" y="23"/>
                  </a:lnTo>
                  <a:lnTo>
                    <a:pt x="29" y="13"/>
                  </a:lnTo>
                  <a:lnTo>
                    <a:pt x="23" y="8"/>
                  </a:lnTo>
                  <a:lnTo>
                    <a:pt x="19" y="6"/>
                  </a:lnTo>
                  <a:lnTo>
                    <a:pt x="13" y="2"/>
                  </a:lnTo>
                  <a:lnTo>
                    <a:pt x="10" y="0"/>
                  </a:lnTo>
                  <a:lnTo>
                    <a:pt x="4" y="0"/>
                  </a:lnTo>
                  <a:lnTo>
                    <a:pt x="0" y="4"/>
                  </a:lnTo>
                  <a:lnTo>
                    <a:pt x="0" y="10"/>
                  </a:lnTo>
                  <a:lnTo>
                    <a:pt x="2" y="19"/>
                  </a:lnTo>
                  <a:lnTo>
                    <a:pt x="4" y="29"/>
                  </a:lnTo>
                  <a:lnTo>
                    <a:pt x="8" y="38"/>
                  </a:lnTo>
                  <a:lnTo>
                    <a:pt x="11" y="46"/>
                  </a:lnTo>
                  <a:lnTo>
                    <a:pt x="15" y="51"/>
                  </a:lnTo>
                  <a:lnTo>
                    <a:pt x="15" y="50"/>
                  </a:lnTo>
                  <a:lnTo>
                    <a:pt x="17" y="44"/>
                  </a:lnTo>
                  <a:lnTo>
                    <a:pt x="21" y="38"/>
                  </a:lnTo>
                  <a:lnTo>
                    <a:pt x="27" y="34"/>
                  </a:lnTo>
                  <a:lnTo>
                    <a:pt x="32" y="29"/>
                  </a:lnTo>
                  <a:lnTo>
                    <a:pt x="36" y="27"/>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2" name="Freeform 87"/>
            <p:cNvSpPr>
              <a:spLocks/>
            </p:cNvSpPr>
            <p:nvPr/>
          </p:nvSpPr>
          <p:spPr bwMode="auto">
            <a:xfrm>
              <a:off x="9922671" y="2625725"/>
              <a:ext cx="211138" cy="201613"/>
            </a:xfrm>
            <a:custGeom>
              <a:avLst/>
              <a:gdLst>
                <a:gd name="T0" fmla="*/ 2147483647 w 266"/>
                <a:gd name="T1" fmla="*/ 2147483647 h 252"/>
                <a:gd name="T2" fmla="*/ 2147483647 w 266"/>
                <a:gd name="T3" fmla="*/ 2147483647 h 252"/>
                <a:gd name="T4" fmla="*/ 2147483647 w 266"/>
                <a:gd name="T5" fmla="*/ 2147483647 h 252"/>
                <a:gd name="T6" fmla="*/ 2147483647 w 266"/>
                <a:gd name="T7" fmla="*/ 2147483647 h 252"/>
                <a:gd name="T8" fmla="*/ 2147483647 w 266"/>
                <a:gd name="T9" fmla="*/ 2147483647 h 252"/>
                <a:gd name="T10" fmla="*/ 2147483647 w 266"/>
                <a:gd name="T11" fmla="*/ 2147483647 h 252"/>
                <a:gd name="T12" fmla="*/ 2147483647 w 266"/>
                <a:gd name="T13" fmla="*/ 2147483647 h 252"/>
                <a:gd name="T14" fmla="*/ 2147483647 w 266"/>
                <a:gd name="T15" fmla="*/ 2147483647 h 252"/>
                <a:gd name="T16" fmla="*/ 2147483647 w 266"/>
                <a:gd name="T17" fmla="*/ 2147483647 h 252"/>
                <a:gd name="T18" fmla="*/ 2147483647 w 266"/>
                <a:gd name="T19" fmla="*/ 2147483647 h 252"/>
                <a:gd name="T20" fmla="*/ 2147483647 w 266"/>
                <a:gd name="T21" fmla="*/ 2147483647 h 252"/>
                <a:gd name="T22" fmla="*/ 2147483647 w 266"/>
                <a:gd name="T23" fmla="*/ 2147483647 h 252"/>
                <a:gd name="T24" fmla="*/ 2147483647 w 266"/>
                <a:gd name="T25" fmla="*/ 2147483647 h 252"/>
                <a:gd name="T26" fmla="*/ 2147483647 w 266"/>
                <a:gd name="T27" fmla="*/ 2147483647 h 252"/>
                <a:gd name="T28" fmla="*/ 2147483647 w 266"/>
                <a:gd name="T29" fmla="*/ 2147483647 h 252"/>
                <a:gd name="T30" fmla="*/ 2147483647 w 266"/>
                <a:gd name="T31" fmla="*/ 2147483647 h 252"/>
                <a:gd name="T32" fmla="*/ 2147483647 w 266"/>
                <a:gd name="T33" fmla="*/ 2147483647 h 252"/>
                <a:gd name="T34" fmla="*/ 2147483647 w 266"/>
                <a:gd name="T35" fmla="*/ 2147483647 h 252"/>
                <a:gd name="T36" fmla="*/ 2147483647 w 266"/>
                <a:gd name="T37" fmla="*/ 2147483647 h 252"/>
                <a:gd name="T38" fmla="*/ 2147483647 w 266"/>
                <a:gd name="T39" fmla="*/ 2147483647 h 252"/>
                <a:gd name="T40" fmla="*/ 2147483647 w 266"/>
                <a:gd name="T41" fmla="*/ 2147483647 h 252"/>
                <a:gd name="T42" fmla="*/ 2147483647 w 266"/>
                <a:gd name="T43" fmla="*/ 2147483647 h 252"/>
                <a:gd name="T44" fmla="*/ 2147483647 w 266"/>
                <a:gd name="T45" fmla="*/ 2147483647 h 252"/>
                <a:gd name="T46" fmla="*/ 2147483647 w 266"/>
                <a:gd name="T47" fmla="*/ 2147483647 h 252"/>
                <a:gd name="T48" fmla="*/ 2147483647 w 266"/>
                <a:gd name="T49" fmla="*/ 2147483647 h 252"/>
                <a:gd name="T50" fmla="*/ 2147483647 w 266"/>
                <a:gd name="T51" fmla="*/ 2147483647 h 252"/>
                <a:gd name="T52" fmla="*/ 2147483647 w 266"/>
                <a:gd name="T53" fmla="*/ 2147483647 h 252"/>
                <a:gd name="T54" fmla="*/ 2147483647 w 266"/>
                <a:gd name="T55" fmla="*/ 2147483647 h 252"/>
                <a:gd name="T56" fmla="*/ 2147483647 w 266"/>
                <a:gd name="T57" fmla="*/ 2147483647 h 252"/>
                <a:gd name="T58" fmla="*/ 2147483647 w 266"/>
                <a:gd name="T59" fmla="*/ 2147483647 h 252"/>
                <a:gd name="T60" fmla="*/ 0 w 266"/>
                <a:gd name="T61" fmla="*/ 2147483647 h 252"/>
                <a:gd name="T62" fmla="*/ 2147483647 w 266"/>
                <a:gd name="T63" fmla="*/ 0 h 252"/>
                <a:gd name="T64" fmla="*/ 2147483647 w 266"/>
                <a:gd name="T65" fmla="*/ 0 h 252"/>
                <a:gd name="T66" fmla="*/ 2147483647 w 266"/>
                <a:gd name="T67" fmla="*/ 2147483647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6" h="252">
                  <a:moveTo>
                    <a:pt x="11" y="2"/>
                  </a:moveTo>
                  <a:lnTo>
                    <a:pt x="11" y="3"/>
                  </a:lnTo>
                  <a:lnTo>
                    <a:pt x="15" y="7"/>
                  </a:lnTo>
                  <a:lnTo>
                    <a:pt x="21" y="13"/>
                  </a:lnTo>
                  <a:lnTo>
                    <a:pt x="28" y="21"/>
                  </a:lnTo>
                  <a:lnTo>
                    <a:pt x="36" y="28"/>
                  </a:lnTo>
                  <a:lnTo>
                    <a:pt x="45" y="40"/>
                  </a:lnTo>
                  <a:lnTo>
                    <a:pt x="57" y="51"/>
                  </a:lnTo>
                  <a:lnTo>
                    <a:pt x="70" y="66"/>
                  </a:lnTo>
                  <a:lnTo>
                    <a:pt x="83" y="78"/>
                  </a:lnTo>
                  <a:lnTo>
                    <a:pt x="99" y="91"/>
                  </a:lnTo>
                  <a:lnTo>
                    <a:pt x="114" y="104"/>
                  </a:lnTo>
                  <a:lnTo>
                    <a:pt x="129" y="117"/>
                  </a:lnTo>
                  <a:lnTo>
                    <a:pt x="146" y="129"/>
                  </a:lnTo>
                  <a:lnTo>
                    <a:pt x="163" y="142"/>
                  </a:lnTo>
                  <a:lnTo>
                    <a:pt x="180" y="152"/>
                  </a:lnTo>
                  <a:lnTo>
                    <a:pt x="199" y="161"/>
                  </a:lnTo>
                  <a:lnTo>
                    <a:pt x="215" y="169"/>
                  </a:lnTo>
                  <a:lnTo>
                    <a:pt x="228" y="176"/>
                  </a:lnTo>
                  <a:lnTo>
                    <a:pt x="239" y="184"/>
                  </a:lnTo>
                  <a:lnTo>
                    <a:pt x="249" y="194"/>
                  </a:lnTo>
                  <a:lnTo>
                    <a:pt x="254" y="199"/>
                  </a:lnTo>
                  <a:lnTo>
                    <a:pt x="260" y="207"/>
                  </a:lnTo>
                  <a:lnTo>
                    <a:pt x="262" y="214"/>
                  </a:lnTo>
                  <a:lnTo>
                    <a:pt x="266" y="222"/>
                  </a:lnTo>
                  <a:lnTo>
                    <a:pt x="264" y="228"/>
                  </a:lnTo>
                  <a:lnTo>
                    <a:pt x="264" y="233"/>
                  </a:lnTo>
                  <a:lnTo>
                    <a:pt x="260" y="239"/>
                  </a:lnTo>
                  <a:lnTo>
                    <a:pt x="256" y="243"/>
                  </a:lnTo>
                  <a:lnTo>
                    <a:pt x="253" y="247"/>
                  </a:lnTo>
                  <a:lnTo>
                    <a:pt x="247" y="251"/>
                  </a:lnTo>
                  <a:lnTo>
                    <a:pt x="241" y="252"/>
                  </a:lnTo>
                  <a:lnTo>
                    <a:pt x="235" y="252"/>
                  </a:lnTo>
                  <a:lnTo>
                    <a:pt x="239" y="251"/>
                  </a:lnTo>
                  <a:lnTo>
                    <a:pt x="247" y="245"/>
                  </a:lnTo>
                  <a:lnTo>
                    <a:pt x="253" y="239"/>
                  </a:lnTo>
                  <a:lnTo>
                    <a:pt x="256" y="230"/>
                  </a:lnTo>
                  <a:lnTo>
                    <a:pt x="254" y="222"/>
                  </a:lnTo>
                  <a:lnTo>
                    <a:pt x="254" y="216"/>
                  </a:lnTo>
                  <a:lnTo>
                    <a:pt x="251" y="211"/>
                  </a:lnTo>
                  <a:lnTo>
                    <a:pt x="247" y="205"/>
                  </a:lnTo>
                  <a:lnTo>
                    <a:pt x="239" y="199"/>
                  </a:lnTo>
                  <a:lnTo>
                    <a:pt x="230" y="192"/>
                  </a:lnTo>
                  <a:lnTo>
                    <a:pt x="218" y="186"/>
                  </a:lnTo>
                  <a:lnTo>
                    <a:pt x="205" y="180"/>
                  </a:lnTo>
                  <a:lnTo>
                    <a:pt x="186" y="171"/>
                  </a:lnTo>
                  <a:lnTo>
                    <a:pt x="169" y="163"/>
                  </a:lnTo>
                  <a:lnTo>
                    <a:pt x="154" y="154"/>
                  </a:lnTo>
                  <a:lnTo>
                    <a:pt x="137" y="142"/>
                  </a:lnTo>
                  <a:lnTo>
                    <a:pt x="119" y="131"/>
                  </a:lnTo>
                  <a:lnTo>
                    <a:pt x="102" y="117"/>
                  </a:lnTo>
                  <a:lnTo>
                    <a:pt x="87" y="106"/>
                  </a:lnTo>
                  <a:lnTo>
                    <a:pt x="74" y="93"/>
                  </a:lnTo>
                  <a:lnTo>
                    <a:pt x="59" y="79"/>
                  </a:lnTo>
                  <a:lnTo>
                    <a:pt x="45" y="68"/>
                  </a:lnTo>
                  <a:lnTo>
                    <a:pt x="34" y="57"/>
                  </a:lnTo>
                  <a:lnTo>
                    <a:pt x="23" y="45"/>
                  </a:lnTo>
                  <a:lnTo>
                    <a:pt x="13" y="34"/>
                  </a:lnTo>
                  <a:lnTo>
                    <a:pt x="7" y="26"/>
                  </a:lnTo>
                  <a:lnTo>
                    <a:pt x="2" y="19"/>
                  </a:lnTo>
                  <a:lnTo>
                    <a:pt x="2" y="15"/>
                  </a:lnTo>
                  <a:lnTo>
                    <a:pt x="0" y="7"/>
                  </a:lnTo>
                  <a:lnTo>
                    <a:pt x="0" y="3"/>
                  </a:lnTo>
                  <a:lnTo>
                    <a:pt x="2" y="0"/>
                  </a:lnTo>
                  <a:lnTo>
                    <a:pt x="4" y="0"/>
                  </a:lnTo>
                  <a:lnTo>
                    <a:pt x="9"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3" name="Freeform 88"/>
            <p:cNvSpPr>
              <a:spLocks/>
            </p:cNvSpPr>
            <p:nvPr/>
          </p:nvSpPr>
          <p:spPr bwMode="auto">
            <a:xfrm>
              <a:off x="9909971" y="2647950"/>
              <a:ext cx="185738" cy="187325"/>
            </a:xfrm>
            <a:custGeom>
              <a:avLst/>
              <a:gdLst>
                <a:gd name="T0" fmla="*/ 2147483647 w 233"/>
                <a:gd name="T1" fmla="*/ 2147483647 h 238"/>
                <a:gd name="T2" fmla="*/ 2147483647 w 233"/>
                <a:gd name="T3" fmla="*/ 2147483647 h 238"/>
                <a:gd name="T4" fmla="*/ 2147483647 w 233"/>
                <a:gd name="T5" fmla="*/ 2147483647 h 238"/>
                <a:gd name="T6" fmla="*/ 2147483647 w 233"/>
                <a:gd name="T7" fmla="*/ 2147483647 h 238"/>
                <a:gd name="T8" fmla="*/ 2147483647 w 233"/>
                <a:gd name="T9" fmla="*/ 2147483647 h 238"/>
                <a:gd name="T10" fmla="*/ 2147483647 w 233"/>
                <a:gd name="T11" fmla="*/ 2147483647 h 238"/>
                <a:gd name="T12" fmla="*/ 2147483647 w 233"/>
                <a:gd name="T13" fmla="*/ 2147483647 h 238"/>
                <a:gd name="T14" fmla="*/ 2147483647 w 233"/>
                <a:gd name="T15" fmla="*/ 2147483647 h 238"/>
                <a:gd name="T16" fmla="*/ 2147483647 w 233"/>
                <a:gd name="T17" fmla="*/ 2147483647 h 238"/>
                <a:gd name="T18" fmla="*/ 2147483647 w 233"/>
                <a:gd name="T19" fmla="*/ 2147483647 h 238"/>
                <a:gd name="T20" fmla="*/ 2147483647 w 233"/>
                <a:gd name="T21" fmla="*/ 2147483647 h 238"/>
                <a:gd name="T22" fmla="*/ 2147483647 w 233"/>
                <a:gd name="T23" fmla="*/ 2147483647 h 238"/>
                <a:gd name="T24" fmla="*/ 2147483647 w 233"/>
                <a:gd name="T25" fmla="*/ 2147483647 h 238"/>
                <a:gd name="T26" fmla="*/ 2147483647 w 233"/>
                <a:gd name="T27" fmla="*/ 2147483647 h 238"/>
                <a:gd name="T28" fmla="*/ 2147483647 w 233"/>
                <a:gd name="T29" fmla="*/ 2147483647 h 238"/>
                <a:gd name="T30" fmla="*/ 2147483647 w 233"/>
                <a:gd name="T31" fmla="*/ 2147483647 h 238"/>
                <a:gd name="T32" fmla="*/ 2147483647 w 233"/>
                <a:gd name="T33" fmla="*/ 2147483647 h 238"/>
                <a:gd name="T34" fmla="*/ 2147483647 w 233"/>
                <a:gd name="T35" fmla="*/ 2147483647 h 238"/>
                <a:gd name="T36" fmla="*/ 2147483647 w 233"/>
                <a:gd name="T37" fmla="*/ 2147483647 h 238"/>
                <a:gd name="T38" fmla="*/ 2147483647 w 233"/>
                <a:gd name="T39" fmla="*/ 2147483647 h 238"/>
                <a:gd name="T40" fmla="*/ 2147483647 w 233"/>
                <a:gd name="T41" fmla="*/ 2147483647 h 238"/>
                <a:gd name="T42" fmla="*/ 2147483647 w 233"/>
                <a:gd name="T43" fmla="*/ 2147483647 h 238"/>
                <a:gd name="T44" fmla="*/ 2147483647 w 233"/>
                <a:gd name="T45" fmla="*/ 2147483647 h 238"/>
                <a:gd name="T46" fmla="*/ 2147483647 w 233"/>
                <a:gd name="T47" fmla="*/ 2147483647 h 238"/>
                <a:gd name="T48" fmla="*/ 2147483647 w 233"/>
                <a:gd name="T49" fmla="*/ 2147483647 h 238"/>
                <a:gd name="T50" fmla="*/ 2147483647 w 233"/>
                <a:gd name="T51" fmla="*/ 2147483647 h 238"/>
                <a:gd name="T52" fmla="*/ 2147483647 w 233"/>
                <a:gd name="T53" fmla="*/ 2147483647 h 238"/>
                <a:gd name="T54" fmla="*/ 2147483647 w 233"/>
                <a:gd name="T55" fmla="*/ 2147483647 h 238"/>
                <a:gd name="T56" fmla="*/ 2147483647 w 233"/>
                <a:gd name="T57" fmla="*/ 2147483647 h 238"/>
                <a:gd name="T58" fmla="*/ 2147483647 w 233"/>
                <a:gd name="T59" fmla="*/ 2147483647 h 238"/>
                <a:gd name="T60" fmla="*/ 2147483647 w 233"/>
                <a:gd name="T61" fmla="*/ 2147483647 h 238"/>
                <a:gd name="T62" fmla="*/ 2147483647 w 233"/>
                <a:gd name="T63" fmla="*/ 0 h 238"/>
                <a:gd name="T64" fmla="*/ 0 w 233"/>
                <a:gd name="T65" fmla="*/ 2147483647 h 238"/>
                <a:gd name="T66" fmla="*/ 0 w 233"/>
                <a:gd name="T67" fmla="*/ 2147483647 h 238"/>
                <a:gd name="T68" fmla="*/ 2147483647 w 233"/>
                <a:gd name="T69" fmla="*/ 2147483647 h 238"/>
                <a:gd name="T70" fmla="*/ 2147483647 w 233"/>
                <a:gd name="T71" fmla="*/ 2147483647 h 238"/>
                <a:gd name="T72" fmla="*/ 2147483647 w 233"/>
                <a:gd name="T73" fmla="*/ 2147483647 h 238"/>
                <a:gd name="T74" fmla="*/ 2147483647 w 233"/>
                <a:gd name="T75" fmla="*/ 2147483647 h 238"/>
                <a:gd name="T76" fmla="*/ 2147483647 w 233"/>
                <a:gd name="T77" fmla="*/ 2147483647 h 238"/>
                <a:gd name="T78" fmla="*/ 2147483647 w 233"/>
                <a:gd name="T79" fmla="*/ 2147483647 h 238"/>
                <a:gd name="T80" fmla="*/ 2147483647 w 233"/>
                <a:gd name="T81" fmla="*/ 2147483647 h 238"/>
                <a:gd name="T82" fmla="*/ 2147483647 w 233"/>
                <a:gd name="T83" fmla="*/ 2147483647 h 238"/>
                <a:gd name="T84" fmla="*/ 2147483647 w 233"/>
                <a:gd name="T85" fmla="*/ 2147483647 h 238"/>
                <a:gd name="T86" fmla="*/ 2147483647 w 233"/>
                <a:gd name="T87" fmla="*/ 2147483647 h 238"/>
                <a:gd name="T88" fmla="*/ 2147483647 w 233"/>
                <a:gd name="T89" fmla="*/ 2147483647 h 238"/>
                <a:gd name="T90" fmla="*/ 2147483647 w 233"/>
                <a:gd name="T91" fmla="*/ 2147483647 h 238"/>
                <a:gd name="T92" fmla="*/ 2147483647 w 233"/>
                <a:gd name="T93" fmla="*/ 2147483647 h 238"/>
                <a:gd name="T94" fmla="*/ 2147483647 w 233"/>
                <a:gd name="T95" fmla="*/ 2147483647 h 238"/>
                <a:gd name="T96" fmla="*/ 2147483647 w 233"/>
                <a:gd name="T97" fmla="*/ 2147483647 h 238"/>
                <a:gd name="T98" fmla="*/ 2147483647 w 233"/>
                <a:gd name="T99" fmla="*/ 2147483647 h 238"/>
                <a:gd name="T100" fmla="*/ 2147483647 w 233"/>
                <a:gd name="T101" fmla="*/ 2147483647 h 238"/>
                <a:gd name="T102" fmla="*/ 2147483647 w 233"/>
                <a:gd name="T103" fmla="*/ 2147483647 h 238"/>
                <a:gd name="T104" fmla="*/ 2147483647 w 233"/>
                <a:gd name="T105" fmla="*/ 2147483647 h 238"/>
                <a:gd name="T106" fmla="*/ 2147483647 w 233"/>
                <a:gd name="T107" fmla="*/ 2147483647 h 238"/>
                <a:gd name="T108" fmla="*/ 2147483647 w 233"/>
                <a:gd name="T109" fmla="*/ 2147483647 h 238"/>
                <a:gd name="T110" fmla="*/ 2147483647 w 233"/>
                <a:gd name="T111" fmla="*/ 2147483647 h 238"/>
                <a:gd name="T112" fmla="*/ 2147483647 w 233"/>
                <a:gd name="T113" fmla="*/ 2147483647 h 238"/>
                <a:gd name="T114" fmla="*/ 2147483647 w 233"/>
                <a:gd name="T115" fmla="*/ 2147483647 h 238"/>
                <a:gd name="T116" fmla="*/ 2147483647 w 233"/>
                <a:gd name="T117" fmla="*/ 2147483647 h 238"/>
                <a:gd name="T118" fmla="*/ 2147483647 w 233"/>
                <a:gd name="T119" fmla="*/ 2147483647 h 238"/>
                <a:gd name="T120" fmla="*/ 2147483647 w 233"/>
                <a:gd name="T121" fmla="*/ 2147483647 h 238"/>
                <a:gd name="T122" fmla="*/ 2147483647 w 233"/>
                <a:gd name="T123" fmla="*/ 2147483647 h 2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3" h="238">
                  <a:moveTo>
                    <a:pt x="233" y="236"/>
                  </a:moveTo>
                  <a:lnTo>
                    <a:pt x="230" y="234"/>
                  </a:lnTo>
                  <a:lnTo>
                    <a:pt x="226" y="230"/>
                  </a:lnTo>
                  <a:lnTo>
                    <a:pt x="220" y="228"/>
                  </a:lnTo>
                  <a:lnTo>
                    <a:pt x="216" y="225"/>
                  </a:lnTo>
                  <a:lnTo>
                    <a:pt x="211" y="221"/>
                  </a:lnTo>
                  <a:lnTo>
                    <a:pt x="205" y="219"/>
                  </a:lnTo>
                  <a:lnTo>
                    <a:pt x="197" y="215"/>
                  </a:lnTo>
                  <a:lnTo>
                    <a:pt x="192" y="209"/>
                  </a:lnTo>
                  <a:lnTo>
                    <a:pt x="184" y="204"/>
                  </a:lnTo>
                  <a:lnTo>
                    <a:pt x="178" y="200"/>
                  </a:lnTo>
                  <a:lnTo>
                    <a:pt x="171" y="194"/>
                  </a:lnTo>
                  <a:lnTo>
                    <a:pt x="163" y="188"/>
                  </a:lnTo>
                  <a:lnTo>
                    <a:pt x="155" y="183"/>
                  </a:lnTo>
                  <a:lnTo>
                    <a:pt x="148" y="177"/>
                  </a:lnTo>
                  <a:lnTo>
                    <a:pt x="138" y="168"/>
                  </a:lnTo>
                  <a:lnTo>
                    <a:pt x="129" y="160"/>
                  </a:lnTo>
                  <a:lnTo>
                    <a:pt x="119" y="150"/>
                  </a:lnTo>
                  <a:lnTo>
                    <a:pt x="112" y="143"/>
                  </a:lnTo>
                  <a:lnTo>
                    <a:pt x="102" y="133"/>
                  </a:lnTo>
                  <a:lnTo>
                    <a:pt x="93" y="122"/>
                  </a:lnTo>
                  <a:lnTo>
                    <a:pt x="85" y="112"/>
                  </a:lnTo>
                  <a:lnTo>
                    <a:pt x="76" y="103"/>
                  </a:lnTo>
                  <a:lnTo>
                    <a:pt x="66" y="91"/>
                  </a:lnTo>
                  <a:lnTo>
                    <a:pt x="59" y="80"/>
                  </a:lnTo>
                  <a:lnTo>
                    <a:pt x="49" y="69"/>
                  </a:lnTo>
                  <a:lnTo>
                    <a:pt x="40" y="55"/>
                  </a:lnTo>
                  <a:lnTo>
                    <a:pt x="30" y="42"/>
                  </a:lnTo>
                  <a:lnTo>
                    <a:pt x="21" y="31"/>
                  </a:lnTo>
                  <a:lnTo>
                    <a:pt x="13" y="15"/>
                  </a:lnTo>
                  <a:lnTo>
                    <a:pt x="3" y="2"/>
                  </a:lnTo>
                  <a:lnTo>
                    <a:pt x="1" y="0"/>
                  </a:lnTo>
                  <a:lnTo>
                    <a:pt x="0" y="2"/>
                  </a:lnTo>
                  <a:lnTo>
                    <a:pt x="0" y="4"/>
                  </a:lnTo>
                  <a:lnTo>
                    <a:pt x="3" y="10"/>
                  </a:lnTo>
                  <a:lnTo>
                    <a:pt x="5" y="17"/>
                  </a:lnTo>
                  <a:lnTo>
                    <a:pt x="9" y="27"/>
                  </a:lnTo>
                  <a:lnTo>
                    <a:pt x="15" y="38"/>
                  </a:lnTo>
                  <a:lnTo>
                    <a:pt x="22" y="52"/>
                  </a:lnTo>
                  <a:lnTo>
                    <a:pt x="30" y="65"/>
                  </a:lnTo>
                  <a:lnTo>
                    <a:pt x="38" y="78"/>
                  </a:lnTo>
                  <a:lnTo>
                    <a:pt x="49" y="93"/>
                  </a:lnTo>
                  <a:lnTo>
                    <a:pt x="59" y="109"/>
                  </a:lnTo>
                  <a:lnTo>
                    <a:pt x="70" y="124"/>
                  </a:lnTo>
                  <a:lnTo>
                    <a:pt x="85" y="139"/>
                  </a:lnTo>
                  <a:lnTo>
                    <a:pt x="98" y="154"/>
                  </a:lnTo>
                  <a:lnTo>
                    <a:pt x="114" y="169"/>
                  </a:lnTo>
                  <a:lnTo>
                    <a:pt x="131" y="183"/>
                  </a:lnTo>
                  <a:lnTo>
                    <a:pt x="148" y="196"/>
                  </a:lnTo>
                  <a:lnTo>
                    <a:pt x="161" y="207"/>
                  </a:lnTo>
                  <a:lnTo>
                    <a:pt x="176" y="217"/>
                  </a:lnTo>
                  <a:lnTo>
                    <a:pt x="186" y="223"/>
                  </a:lnTo>
                  <a:lnTo>
                    <a:pt x="195" y="228"/>
                  </a:lnTo>
                  <a:lnTo>
                    <a:pt x="205" y="232"/>
                  </a:lnTo>
                  <a:lnTo>
                    <a:pt x="213" y="236"/>
                  </a:lnTo>
                  <a:lnTo>
                    <a:pt x="216" y="236"/>
                  </a:lnTo>
                  <a:lnTo>
                    <a:pt x="222" y="238"/>
                  </a:lnTo>
                  <a:lnTo>
                    <a:pt x="226" y="238"/>
                  </a:lnTo>
                  <a:lnTo>
                    <a:pt x="228" y="238"/>
                  </a:lnTo>
                  <a:lnTo>
                    <a:pt x="232" y="236"/>
                  </a:lnTo>
                  <a:lnTo>
                    <a:pt x="233"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4" name="Freeform 89"/>
            <p:cNvSpPr>
              <a:spLocks/>
            </p:cNvSpPr>
            <p:nvPr/>
          </p:nvSpPr>
          <p:spPr bwMode="auto">
            <a:xfrm>
              <a:off x="9895684" y="2595563"/>
              <a:ext cx="36513" cy="46038"/>
            </a:xfrm>
            <a:custGeom>
              <a:avLst/>
              <a:gdLst>
                <a:gd name="T0" fmla="*/ 2147483647 w 46"/>
                <a:gd name="T1" fmla="*/ 0 h 57"/>
                <a:gd name="T2" fmla="*/ 2147483647 w 46"/>
                <a:gd name="T3" fmla="*/ 0 h 57"/>
                <a:gd name="T4" fmla="*/ 2147483647 w 46"/>
                <a:gd name="T5" fmla="*/ 2147483647 h 57"/>
                <a:gd name="T6" fmla="*/ 2147483647 w 46"/>
                <a:gd name="T7" fmla="*/ 2147483647 h 57"/>
                <a:gd name="T8" fmla="*/ 2147483647 w 46"/>
                <a:gd name="T9" fmla="*/ 2147483647 h 57"/>
                <a:gd name="T10" fmla="*/ 2147483647 w 46"/>
                <a:gd name="T11" fmla="*/ 2147483647 h 57"/>
                <a:gd name="T12" fmla="*/ 2147483647 w 46"/>
                <a:gd name="T13" fmla="*/ 2147483647 h 57"/>
                <a:gd name="T14" fmla="*/ 2147483647 w 46"/>
                <a:gd name="T15" fmla="*/ 2147483647 h 57"/>
                <a:gd name="T16" fmla="*/ 2147483647 w 46"/>
                <a:gd name="T17" fmla="*/ 2147483647 h 57"/>
                <a:gd name="T18" fmla="*/ 2147483647 w 46"/>
                <a:gd name="T19" fmla="*/ 2147483647 h 57"/>
                <a:gd name="T20" fmla="*/ 2147483647 w 46"/>
                <a:gd name="T21" fmla="*/ 2147483647 h 57"/>
                <a:gd name="T22" fmla="*/ 2147483647 w 46"/>
                <a:gd name="T23" fmla="*/ 2147483647 h 57"/>
                <a:gd name="T24" fmla="*/ 2147483647 w 46"/>
                <a:gd name="T25" fmla="*/ 2147483647 h 57"/>
                <a:gd name="T26" fmla="*/ 2147483647 w 46"/>
                <a:gd name="T27" fmla="*/ 2147483647 h 57"/>
                <a:gd name="T28" fmla="*/ 2147483647 w 46"/>
                <a:gd name="T29" fmla="*/ 2147483647 h 57"/>
                <a:gd name="T30" fmla="*/ 2147483647 w 46"/>
                <a:gd name="T31" fmla="*/ 2147483647 h 57"/>
                <a:gd name="T32" fmla="*/ 2147483647 w 46"/>
                <a:gd name="T33" fmla="*/ 2147483647 h 57"/>
                <a:gd name="T34" fmla="*/ 2147483647 w 46"/>
                <a:gd name="T35" fmla="*/ 2147483647 h 57"/>
                <a:gd name="T36" fmla="*/ 2147483647 w 46"/>
                <a:gd name="T37" fmla="*/ 2147483647 h 57"/>
                <a:gd name="T38" fmla="*/ 2147483647 w 46"/>
                <a:gd name="T39" fmla="*/ 2147483647 h 57"/>
                <a:gd name="T40" fmla="*/ 2147483647 w 46"/>
                <a:gd name="T41" fmla="*/ 2147483647 h 57"/>
                <a:gd name="T42" fmla="*/ 2147483647 w 46"/>
                <a:gd name="T43" fmla="*/ 2147483647 h 57"/>
                <a:gd name="T44" fmla="*/ 0 w 46"/>
                <a:gd name="T45" fmla="*/ 2147483647 h 57"/>
                <a:gd name="T46" fmla="*/ 0 w 46"/>
                <a:gd name="T47" fmla="*/ 2147483647 h 57"/>
                <a:gd name="T48" fmla="*/ 2147483647 w 46"/>
                <a:gd name="T49" fmla="*/ 2147483647 h 57"/>
                <a:gd name="T50" fmla="*/ 2147483647 w 46"/>
                <a:gd name="T51" fmla="*/ 2147483647 h 57"/>
                <a:gd name="T52" fmla="*/ 2147483647 w 46"/>
                <a:gd name="T53" fmla="*/ 0 h 57"/>
                <a:gd name="T54" fmla="*/ 2147483647 w 46"/>
                <a:gd name="T55" fmla="*/ 0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 h="57">
                  <a:moveTo>
                    <a:pt x="10" y="0"/>
                  </a:moveTo>
                  <a:lnTo>
                    <a:pt x="12" y="0"/>
                  </a:lnTo>
                  <a:lnTo>
                    <a:pt x="16" y="2"/>
                  </a:lnTo>
                  <a:lnTo>
                    <a:pt x="21" y="3"/>
                  </a:lnTo>
                  <a:lnTo>
                    <a:pt x="27" y="9"/>
                  </a:lnTo>
                  <a:lnTo>
                    <a:pt x="31" y="13"/>
                  </a:lnTo>
                  <a:lnTo>
                    <a:pt x="33" y="17"/>
                  </a:lnTo>
                  <a:lnTo>
                    <a:pt x="37" y="21"/>
                  </a:lnTo>
                  <a:lnTo>
                    <a:pt x="39" y="26"/>
                  </a:lnTo>
                  <a:lnTo>
                    <a:pt x="40" y="32"/>
                  </a:lnTo>
                  <a:lnTo>
                    <a:pt x="44" y="40"/>
                  </a:lnTo>
                  <a:lnTo>
                    <a:pt x="44" y="47"/>
                  </a:lnTo>
                  <a:lnTo>
                    <a:pt x="46" y="57"/>
                  </a:lnTo>
                  <a:lnTo>
                    <a:pt x="42" y="51"/>
                  </a:lnTo>
                  <a:lnTo>
                    <a:pt x="39" y="43"/>
                  </a:lnTo>
                  <a:lnTo>
                    <a:pt x="35" y="36"/>
                  </a:lnTo>
                  <a:lnTo>
                    <a:pt x="31" y="30"/>
                  </a:lnTo>
                  <a:lnTo>
                    <a:pt x="25" y="22"/>
                  </a:lnTo>
                  <a:lnTo>
                    <a:pt x="19" y="19"/>
                  </a:lnTo>
                  <a:lnTo>
                    <a:pt x="14" y="15"/>
                  </a:lnTo>
                  <a:lnTo>
                    <a:pt x="8" y="13"/>
                  </a:lnTo>
                  <a:lnTo>
                    <a:pt x="2" y="11"/>
                  </a:lnTo>
                  <a:lnTo>
                    <a:pt x="0" y="9"/>
                  </a:lnTo>
                  <a:lnTo>
                    <a:pt x="0" y="7"/>
                  </a:lnTo>
                  <a:lnTo>
                    <a:pt x="2" y="5"/>
                  </a:lnTo>
                  <a:lnTo>
                    <a:pt x="8"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5" name="Freeform 90"/>
            <p:cNvSpPr>
              <a:spLocks/>
            </p:cNvSpPr>
            <p:nvPr/>
          </p:nvSpPr>
          <p:spPr bwMode="auto">
            <a:xfrm>
              <a:off x="9895684" y="2620963"/>
              <a:ext cx="19050" cy="30163"/>
            </a:xfrm>
            <a:custGeom>
              <a:avLst/>
              <a:gdLst>
                <a:gd name="T0" fmla="*/ 2147483647 w 23"/>
                <a:gd name="T1" fmla="*/ 0 h 36"/>
                <a:gd name="T2" fmla="*/ 2147483647 w 23"/>
                <a:gd name="T3" fmla="*/ 2147483647 h 36"/>
                <a:gd name="T4" fmla="*/ 2147483647 w 23"/>
                <a:gd name="T5" fmla="*/ 2147483647 h 36"/>
                <a:gd name="T6" fmla="*/ 2147483647 w 23"/>
                <a:gd name="T7" fmla="*/ 2147483647 h 36"/>
                <a:gd name="T8" fmla="*/ 2147483647 w 23"/>
                <a:gd name="T9" fmla="*/ 2147483647 h 36"/>
                <a:gd name="T10" fmla="*/ 2147483647 w 23"/>
                <a:gd name="T11" fmla="*/ 2147483647 h 36"/>
                <a:gd name="T12" fmla="*/ 2147483647 w 23"/>
                <a:gd name="T13" fmla="*/ 2147483647 h 36"/>
                <a:gd name="T14" fmla="*/ 2147483647 w 23"/>
                <a:gd name="T15" fmla="*/ 2147483647 h 36"/>
                <a:gd name="T16" fmla="*/ 2147483647 w 23"/>
                <a:gd name="T17" fmla="*/ 2147483647 h 36"/>
                <a:gd name="T18" fmla="*/ 2147483647 w 23"/>
                <a:gd name="T19" fmla="*/ 2147483647 h 36"/>
                <a:gd name="T20" fmla="*/ 2147483647 w 23"/>
                <a:gd name="T21" fmla="*/ 2147483647 h 36"/>
                <a:gd name="T22" fmla="*/ 0 w 23"/>
                <a:gd name="T23" fmla="*/ 2147483647 h 36"/>
                <a:gd name="T24" fmla="*/ 0 w 23"/>
                <a:gd name="T25" fmla="*/ 2147483647 h 36"/>
                <a:gd name="T26" fmla="*/ 2147483647 w 23"/>
                <a:gd name="T27" fmla="*/ 0 h 36"/>
                <a:gd name="T28" fmla="*/ 2147483647 w 23"/>
                <a:gd name="T29" fmla="*/ 0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36">
                  <a:moveTo>
                    <a:pt x="10" y="0"/>
                  </a:moveTo>
                  <a:lnTo>
                    <a:pt x="10" y="2"/>
                  </a:lnTo>
                  <a:lnTo>
                    <a:pt x="10" y="9"/>
                  </a:lnTo>
                  <a:lnTo>
                    <a:pt x="10" y="15"/>
                  </a:lnTo>
                  <a:lnTo>
                    <a:pt x="14" y="21"/>
                  </a:lnTo>
                  <a:lnTo>
                    <a:pt x="18" y="28"/>
                  </a:lnTo>
                  <a:lnTo>
                    <a:pt x="23" y="36"/>
                  </a:lnTo>
                  <a:lnTo>
                    <a:pt x="19" y="34"/>
                  </a:lnTo>
                  <a:lnTo>
                    <a:pt x="12" y="28"/>
                  </a:lnTo>
                  <a:lnTo>
                    <a:pt x="8" y="23"/>
                  </a:lnTo>
                  <a:lnTo>
                    <a:pt x="4" y="17"/>
                  </a:lnTo>
                  <a:lnTo>
                    <a:pt x="0" y="9"/>
                  </a:lnTo>
                  <a:lnTo>
                    <a:pt x="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6" name="Freeform 91"/>
            <p:cNvSpPr>
              <a:spLocks/>
            </p:cNvSpPr>
            <p:nvPr/>
          </p:nvSpPr>
          <p:spPr bwMode="auto">
            <a:xfrm>
              <a:off x="9913146" y="2630488"/>
              <a:ext cx="7938" cy="23813"/>
            </a:xfrm>
            <a:custGeom>
              <a:avLst/>
              <a:gdLst>
                <a:gd name="T0" fmla="*/ 2147483647 w 12"/>
                <a:gd name="T1" fmla="*/ 2147483647 h 31"/>
                <a:gd name="T2" fmla="*/ 2147483647 w 12"/>
                <a:gd name="T3" fmla="*/ 2147483647 h 31"/>
                <a:gd name="T4" fmla="*/ 2147483647 w 12"/>
                <a:gd name="T5" fmla="*/ 2147483647 h 31"/>
                <a:gd name="T6" fmla="*/ 2147483647 w 12"/>
                <a:gd name="T7" fmla="*/ 2147483647 h 31"/>
                <a:gd name="T8" fmla="*/ 2147483647 w 12"/>
                <a:gd name="T9" fmla="*/ 2147483647 h 31"/>
                <a:gd name="T10" fmla="*/ 2147483647 w 12"/>
                <a:gd name="T11" fmla="*/ 2147483647 h 31"/>
                <a:gd name="T12" fmla="*/ 0 w 12"/>
                <a:gd name="T13" fmla="*/ 2147483647 h 31"/>
                <a:gd name="T14" fmla="*/ 0 w 12"/>
                <a:gd name="T15" fmla="*/ 2147483647 h 31"/>
                <a:gd name="T16" fmla="*/ 0 w 12"/>
                <a:gd name="T17" fmla="*/ 2147483647 h 31"/>
                <a:gd name="T18" fmla="*/ 0 w 12"/>
                <a:gd name="T19" fmla="*/ 2147483647 h 31"/>
                <a:gd name="T20" fmla="*/ 2147483647 w 12"/>
                <a:gd name="T21" fmla="*/ 0 h 31"/>
                <a:gd name="T22" fmla="*/ 2147483647 w 12"/>
                <a:gd name="T23" fmla="*/ 2147483647 h 31"/>
                <a:gd name="T24" fmla="*/ 2147483647 w 12"/>
                <a:gd name="T25" fmla="*/ 21474836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31">
                  <a:moveTo>
                    <a:pt x="12" y="8"/>
                  </a:moveTo>
                  <a:lnTo>
                    <a:pt x="10" y="10"/>
                  </a:lnTo>
                  <a:lnTo>
                    <a:pt x="8" y="16"/>
                  </a:lnTo>
                  <a:lnTo>
                    <a:pt x="6" y="23"/>
                  </a:lnTo>
                  <a:lnTo>
                    <a:pt x="6" y="31"/>
                  </a:lnTo>
                  <a:lnTo>
                    <a:pt x="4" y="27"/>
                  </a:lnTo>
                  <a:lnTo>
                    <a:pt x="0" y="21"/>
                  </a:lnTo>
                  <a:lnTo>
                    <a:pt x="0" y="16"/>
                  </a:lnTo>
                  <a:lnTo>
                    <a:pt x="0" y="12"/>
                  </a:lnTo>
                  <a:lnTo>
                    <a:pt x="0" y="6"/>
                  </a:lnTo>
                  <a:lnTo>
                    <a:pt x="4" y="0"/>
                  </a:lnTo>
                  <a:lnTo>
                    <a:pt x="1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7" name="Freeform 92"/>
            <p:cNvSpPr>
              <a:spLocks/>
            </p:cNvSpPr>
            <p:nvPr/>
          </p:nvSpPr>
          <p:spPr bwMode="auto">
            <a:xfrm>
              <a:off x="10265571" y="2741613"/>
              <a:ext cx="114300" cy="242888"/>
            </a:xfrm>
            <a:custGeom>
              <a:avLst/>
              <a:gdLst>
                <a:gd name="T0" fmla="*/ 2147483647 w 145"/>
                <a:gd name="T1" fmla="*/ 0 h 306"/>
                <a:gd name="T2" fmla="*/ 2147483647 w 145"/>
                <a:gd name="T3" fmla="*/ 2147483647 h 306"/>
                <a:gd name="T4" fmla="*/ 2147483647 w 145"/>
                <a:gd name="T5" fmla="*/ 2147483647 h 306"/>
                <a:gd name="T6" fmla="*/ 2147483647 w 145"/>
                <a:gd name="T7" fmla="*/ 2147483647 h 306"/>
                <a:gd name="T8" fmla="*/ 2147483647 w 145"/>
                <a:gd name="T9" fmla="*/ 2147483647 h 306"/>
                <a:gd name="T10" fmla="*/ 2147483647 w 145"/>
                <a:gd name="T11" fmla="*/ 2147483647 h 306"/>
                <a:gd name="T12" fmla="*/ 2147483647 w 145"/>
                <a:gd name="T13" fmla="*/ 2147483647 h 306"/>
                <a:gd name="T14" fmla="*/ 2147483647 w 145"/>
                <a:gd name="T15" fmla="*/ 2147483647 h 306"/>
                <a:gd name="T16" fmla="*/ 2147483647 w 145"/>
                <a:gd name="T17" fmla="*/ 2147483647 h 306"/>
                <a:gd name="T18" fmla="*/ 2147483647 w 145"/>
                <a:gd name="T19" fmla="*/ 2147483647 h 306"/>
                <a:gd name="T20" fmla="*/ 2147483647 w 145"/>
                <a:gd name="T21" fmla="*/ 2147483647 h 306"/>
                <a:gd name="T22" fmla="*/ 2147483647 w 145"/>
                <a:gd name="T23" fmla="*/ 2147483647 h 306"/>
                <a:gd name="T24" fmla="*/ 2147483647 w 145"/>
                <a:gd name="T25" fmla="*/ 2147483647 h 306"/>
                <a:gd name="T26" fmla="*/ 2147483647 w 145"/>
                <a:gd name="T27" fmla="*/ 2147483647 h 306"/>
                <a:gd name="T28" fmla="*/ 2147483647 w 145"/>
                <a:gd name="T29" fmla="*/ 2147483647 h 306"/>
                <a:gd name="T30" fmla="*/ 0 w 145"/>
                <a:gd name="T31" fmla="*/ 2147483647 h 306"/>
                <a:gd name="T32" fmla="*/ 2147483647 w 145"/>
                <a:gd name="T33" fmla="*/ 2147483647 h 306"/>
                <a:gd name="T34" fmla="*/ 2147483647 w 145"/>
                <a:gd name="T35" fmla="*/ 2147483647 h 306"/>
                <a:gd name="T36" fmla="*/ 2147483647 w 145"/>
                <a:gd name="T37" fmla="*/ 2147483647 h 306"/>
                <a:gd name="T38" fmla="*/ 2147483647 w 145"/>
                <a:gd name="T39" fmla="*/ 2147483647 h 306"/>
                <a:gd name="T40" fmla="*/ 2147483647 w 145"/>
                <a:gd name="T41" fmla="*/ 2147483647 h 306"/>
                <a:gd name="T42" fmla="*/ 2147483647 w 145"/>
                <a:gd name="T43" fmla="*/ 2147483647 h 306"/>
                <a:gd name="T44" fmla="*/ 2147483647 w 145"/>
                <a:gd name="T45" fmla="*/ 2147483647 h 306"/>
                <a:gd name="T46" fmla="*/ 2147483647 w 145"/>
                <a:gd name="T47" fmla="*/ 2147483647 h 306"/>
                <a:gd name="T48" fmla="*/ 2147483647 w 145"/>
                <a:gd name="T49" fmla="*/ 2147483647 h 306"/>
                <a:gd name="T50" fmla="*/ 2147483647 w 145"/>
                <a:gd name="T51" fmla="*/ 2147483647 h 306"/>
                <a:gd name="T52" fmla="*/ 2147483647 w 145"/>
                <a:gd name="T53" fmla="*/ 2147483647 h 306"/>
                <a:gd name="T54" fmla="*/ 2147483647 w 145"/>
                <a:gd name="T55" fmla="*/ 2147483647 h 306"/>
                <a:gd name="T56" fmla="*/ 2147483647 w 145"/>
                <a:gd name="T57" fmla="*/ 2147483647 h 306"/>
                <a:gd name="T58" fmla="*/ 2147483647 w 145"/>
                <a:gd name="T59" fmla="*/ 2147483647 h 306"/>
                <a:gd name="T60" fmla="*/ 2147483647 w 145"/>
                <a:gd name="T61" fmla="*/ 2147483647 h 306"/>
                <a:gd name="T62" fmla="*/ 2147483647 w 145"/>
                <a:gd name="T63" fmla="*/ 2147483647 h 306"/>
                <a:gd name="T64" fmla="*/ 2147483647 w 145"/>
                <a:gd name="T65" fmla="*/ 2147483647 h 306"/>
                <a:gd name="T66" fmla="*/ 2147483647 w 145"/>
                <a:gd name="T67" fmla="*/ 2147483647 h 306"/>
                <a:gd name="T68" fmla="*/ 2147483647 w 145"/>
                <a:gd name="T69" fmla="*/ 2147483647 h 306"/>
                <a:gd name="T70" fmla="*/ 2147483647 w 145"/>
                <a:gd name="T71" fmla="*/ 2147483647 h 306"/>
                <a:gd name="T72" fmla="*/ 2147483647 w 145"/>
                <a:gd name="T73" fmla="*/ 0 h 3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 h="306">
                  <a:moveTo>
                    <a:pt x="145" y="0"/>
                  </a:moveTo>
                  <a:lnTo>
                    <a:pt x="141" y="0"/>
                  </a:lnTo>
                  <a:lnTo>
                    <a:pt x="133" y="4"/>
                  </a:lnTo>
                  <a:lnTo>
                    <a:pt x="128" y="8"/>
                  </a:lnTo>
                  <a:lnTo>
                    <a:pt x="120" y="10"/>
                  </a:lnTo>
                  <a:lnTo>
                    <a:pt x="112" y="13"/>
                  </a:lnTo>
                  <a:lnTo>
                    <a:pt x="107" y="19"/>
                  </a:lnTo>
                  <a:lnTo>
                    <a:pt x="99" y="23"/>
                  </a:lnTo>
                  <a:lnTo>
                    <a:pt x="90" y="29"/>
                  </a:lnTo>
                  <a:lnTo>
                    <a:pt x="82" y="34"/>
                  </a:lnTo>
                  <a:lnTo>
                    <a:pt x="73" y="42"/>
                  </a:lnTo>
                  <a:lnTo>
                    <a:pt x="65" y="50"/>
                  </a:lnTo>
                  <a:lnTo>
                    <a:pt x="57" y="57"/>
                  </a:lnTo>
                  <a:lnTo>
                    <a:pt x="48" y="65"/>
                  </a:lnTo>
                  <a:lnTo>
                    <a:pt x="42" y="76"/>
                  </a:lnTo>
                  <a:lnTo>
                    <a:pt x="34" y="86"/>
                  </a:lnTo>
                  <a:lnTo>
                    <a:pt x="29" y="97"/>
                  </a:lnTo>
                  <a:lnTo>
                    <a:pt x="23" y="108"/>
                  </a:lnTo>
                  <a:lnTo>
                    <a:pt x="21" y="124"/>
                  </a:lnTo>
                  <a:lnTo>
                    <a:pt x="19" y="137"/>
                  </a:lnTo>
                  <a:lnTo>
                    <a:pt x="15" y="152"/>
                  </a:lnTo>
                  <a:lnTo>
                    <a:pt x="14" y="169"/>
                  </a:lnTo>
                  <a:lnTo>
                    <a:pt x="14" y="186"/>
                  </a:lnTo>
                  <a:lnTo>
                    <a:pt x="12" y="202"/>
                  </a:lnTo>
                  <a:lnTo>
                    <a:pt x="12" y="217"/>
                  </a:lnTo>
                  <a:lnTo>
                    <a:pt x="10" y="232"/>
                  </a:lnTo>
                  <a:lnTo>
                    <a:pt x="10" y="249"/>
                  </a:lnTo>
                  <a:lnTo>
                    <a:pt x="8" y="262"/>
                  </a:lnTo>
                  <a:lnTo>
                    <a:pt x="6" y="276"/>
                  </a:lnTo>
                  <a:lnTo>
                    <a:pt x="4" y="289"/>
                  </a:lnTo>
                  <a:lnTo>
                    <a:pt x="2" y="302"/>
                  </a:lnTo>
                  <a:lnTo>
                    <a:pt x="0" y="306"/>
                  </a:lnTo>
                  <a:lnTo>
                    <a:pt x="4" y="304"/>
                  </a:lnTo>
                  <a:lnTo>
                    <a:pt x="4" y="300"/>
                  </a:lnTo>
                  <a:lnTo>
                    <a:pt x="8" y="297"/>
                  </a:lnTo>
                  <a:lnTo>
                    <a:pt x="10" y="291"/>
                  </a:lnTo>
                  <a:lnTo>
                    <a:pt x="14" y="285"/>
                  </a:lnTo>
                  <a:lnTo>
                    <a:pt x="17" y="276"/>
                  </a:lnTo>
                  <a:lnTo>
                    <a:pt x="19" y="268"/>
                  </a:lnTo>
                  <a:lnTo>
                    <a:pt x="23" y="259"/>
                  </a:lnTo>
                  <a:lnTo>
                    <a:pt x="27" y="247"/>
                  </a:lnTo>
                  <a:lnTo>
                    <a:pt x="27" y="236"/>
                  </a:lnTo>
                  <a:lnTo>
                    <a:pt x="31" y="224"/>
                  </a:lnTo>
                  <a:lnTo>
                    <a:pt x="33" y="211"/>
                  </a:lnTo>
                  <a:lnTo>
                    <a:pt x="36" y="200"/>
                  </a:lnTo>
                  <a:lnTo>
                    <a:pt x="36" y="186"/>
                  </a:lnTo>
                  <a:lnTo>
                    <a:pt x="36" y="177"/>
                  </a:lnTo>
                  <a:lnTo>
                    <a:pt x="38" y="167"/>
                  </a:lnTo>
                  <a:lnTo>
                    <a:pt x="40" y="160"/>
                  </a:lnTo>
                  <a:lnTo>
                    <a:pt x="40" y="152"/>
                  </a:lnTo>
                  <a:lnTo>
                    <a:pt x="42" y="146"/>
                  </a:lnTo>
                  <a:lnTo>
                    <a:pt x="42" y="141"/>
                  </a:lnTo>
                  <a:lnTo>
                    <a:pt x="44" y="137"/>
                  </a:lnTo>
                  <a:lnTo>
                    <a:pt x="48" y="127"/>
                  </a:lnTo>
                  <a:lnTo>
                    <a:pt x="52" y="120"/>
                  </a:lnTo>
                  <a:lnTo>
                    <a:pt x="53" y="114"/>
                  </a:lnTo>
                  <a:lnTo>
                    <a:pt x="57" y="108"/>
                  </a:lnTo>
                  <a:lnTo>
                    <a:pt x="59" y="103"/>
                  </a:lnTo>
                  <a:lnTo>
                    <a:pt x="63" y="97"/>
                  </a:lnTo>
                  <a:lnTo>
                    <a:pt x="67" y="88"/>
                  </a:lnTo>
                  <a:lnTo>
                    <a:pt x="73" y="80"/>
                  </a:lnTo>
                  <a:lnTo>
                    <a:pt x="76" y="70"/>
                  </a:lnTo>
                  <a:lnTo>
                    <a:pt x="84" y="63"/>
                  </a:lnTo>
                  <a:lnTo>
                    <a:pt x="90" y="55"/>
                  </a:lnTo>
                  <a:lnTo>
                    <a:pt x="97" y="46"/>
                  </a:lnTo>
                  <a:lnTo>
                    <a:pt x="103" y="38"/>
                  </a:lnTo>
                  <a:lnTo>
                    <a:pt x="111" y="32"/>
                  </a:lnTo>
                  <a:lnTo>
                    <a:pt x="116" y="25"/>
                  </a:lnTo>
                  <a:lnTo>
                    <a:pt x="124" y="19"/>
                  </a:lnTo>
                  <a:lnTo>
                    <a:pt x="130" y="12"/>
                  </a:lnTo>
                  <a:lnTo>
                    <a:pt x="135" y="10"/>
                  </a:lnTo>
                  <a:lnTo>
                    <a:pt x="141" y="2"/>
                  </a:lnTo>
                  <a:lnTo>
                    <a:pt x="145"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8" name="Freeform 93"/>
            <p:cNvSpPr>
              <a:spLocks/>
            </p:cNvSpPr>
            <p:nvPr/>
          </p:nvSpPr>
          <p:spPr bwMode="auto">
            <a:xfrm>
              <a:off x="10014746" y="3086100"/>
              <a:ext cx="184150" cy="357188"/>
            </a:xfrm>
            <a:custGeom>
              <a:avLst/>
              <a:gdLst>
                <a:gd name="T0" fmla="*/ 2147483647 w 232"/>
                <a:gd name="T1" fmla="*/ 0 h 451"/>
                <a:gd name="T2" fmla="*/ 2147483647 w 232"/>
                <a:gd name="T3" fmla="*/ 2147483647 h 451"/>
                <a:gd name="T4" fmla="*/ 2147483647 w 232"/>
                <a:gd name="T5" fmla="*/ 2147483647 h 451"/>
                <a:gd name="T6" fmla="*/ 2147483647 w 232"/>
                <a:gd name="T7" fmla="*/ 2147483647 h 451"/>
                <a:gd name="T8" fmla="*/ 2147483647 w 232"/>
                <a:gd name="T9" fmla="*/ 2147483647 h 451"/>
                <a:gd name="T10" fmla="*/ 2147483647 w 232"/>
                <a:gd name="T11" fmla="*/ 2147483647 h 451"/>
                <a:gd name="T12" fmla="*/ 2147483647 w 232"/>
                <a:gd name="T13" fmla="*/ 2147483647 h 451"/>
                <a:gd name="T14" fmla="*/ 2147483647 w 232"/>
                <a:gd name="T15" fmla="*/ 2147483647 h 451"/>
                <a:gd name="T16" fmla="*/ 2147483647 w 232"/>
                <a:gd name="T17" fmla="*/ 2147483647 h 451"/>
                <a:gd name="T18" fmla="*/ 2147483647 w 232"/>
                <a:gd name="T19" fmla="*/ 2147483647 h 451"/>
                <a:gd name="T20" fmla="*/ 2147483647 w 232"/>
                <a:gd name="T21" fmla="*/ 2147483647 h 451"/>
                <a:gd name="T22" fmla="*/ 2147483647 w 232"/>
                <a:gd name="T23" fmla="*/ 2147483647 h 451"/>
                <a:gd name="T24" fmla="*/ 2147483647 w 232"/>
                <a:gd name="T25" fmla="*/ 2147483647 h 451"/>
                <a:gd name="T26" fmla="*/ 2147483647 w 232"/>
                <a:gd name="T27" fmla="*/ 2147483647 h 451"/>
                <a:gd name="T28" fmla="*/ 2147483647 w 232"/>
                <a:gd name="T29" fmla="*/ 2147483647 h 451"/>
                <a:gd name="T30" fmla="*/ 2147483647 w 232"/>
                <a:gd name="T31" fmla="*/ 2147483647 h 451"/>
                <a:gd name="T32" fmla="*/ 2147483647 w 232"/>
                <a:gd name="T33" fmla="*/ 2147483647 h 451"/>
                <a:gd name="T34" fmla="*/ 0 w 232"/>
                <a:gd name="T35" fmla="*/ 2147483647 h 451"/>
                <a:gd name="T36" fmla="*/ 0 w 232"/>
                <a:gd name="T37" fmla="*/ 2147483647 h 451"/>
                <a:gd name="T38" fmla="*/ 2147483647 w 232"/>
                <a:gd name="T39" fmla="*/ 2147483647 h 451"/>
                <a:gd name="T40" fmla="*/ 2147483647 w 232"/>
                <a:gd name="T41" fmla="*/ 2147483647 h 451"/>
                <a:gd name="T42" fmla="*/ 2147483647 w 232"/>
                <a:gd name="T43" fmla="*/ 2147483647 h 451"/>
                <a:gd name="T44" fmla="*/ 2147483647 w 232"/>
                <a:gd name="T45" fmla="*/ 2147483647 h 451"/>
                <a:gd name="T46" fmla="*/ 2147483647 w 232"/>
                <a:gd name="T47" fmla="*/ 2147483647 h 451"/>
                <a:gd name="T48" fmla="*/ 2147483647 w 232"/>
                <a:gd name="T49" fmla="*/ 2147483647 h 451"/>
                <a:gd name="T50" fmla="*/ 2147483647 w 232"/>
                <a:gd name="T51" fmla="*/ 2147483647 h 451"/>
                <a:gd name="T52" fmla="*/ 2147483647 w 232"/>
                <a:gd name="T53" fmla="*/ 2147483647 h 451"/>
                <a:gd name="T54" fmla="*/ 2147483647 w 232"/>
                <a:gd name="T55" fmla="*/ 2147483647 h 451"/>
                <a:gd name="T56" fmla="*/ 2147483647 w 232"/>
                <a:gd name="T57" fmla="*/ 2147483647 h 451"/>
                <a:gd name="T58" fmla="*/ 2147483647 w 232"/>
                <a:gd name="T59" fmla="*/ 2147483647 h 451"/>
                <a:gd name="T60" fmla="*/ 2147483647 w 232"/>
                <a:gd name="T61" fmla="*/ 2147483647 h 451"/>
                <a:gd name="T62" fmla="*/ 2147483647 w 232"/>
                <a:gd name="T63" fmla="*/ 2147483647 h 451"/>
                <a:gd name="T64" fmla="*/ 2147483647 w 232"/>
                <a:gd name="T65" fmla="*/ 2147483647 h 451"/>
                <a:gd name="T66" fmla="*/ 2147483647 w 232"/>
                <a:gd name="T67" fmla="*/ 2147483647 h 451"/>
                <a:gd name="T68" fmla="*/ 2147483647 w 232"/>
                <a:gd name="T69" fmla="*/ 2147483647 h 451"/>
                <a:gd name="T70" fmla="*/ 2147483647 w 232"/>
                <a:gd name="T71" fmla="*/ 2147483647 h 451"/>
                <a:gd name="T72" fmla="*/ 2147483647 w 232"/>
                <a:gd name="T73" fmla="*/ 2147483647 h 451"/>
                <a:gd name="T74" fmla="*/ 2147483647 w 232"/>
                <a:gd name="T75" fmla="*/ 2147483647 h 451"/>
                <a:gd name="T76" fmla="*/ 2147483647 w 232"/>
                <a:gd name="T77" fmla="*/ 2147483647 h 451"/>
                <a:gd name="T78" fmla="*/ 2147483647 w 232"/>
                <a:gd name="T79" fmla="*/ 2147483647 h 451"/>
                <a:gd name="T80" fmla="*/ 2147483647 w 232"/>
                <a:gd name="T81" fmla="*/ 2147483647 h 451"/>
                <a:gd name="T82" fmla="*/ 2147483647 w 232"/>
                <a:gd name="T83" fmla="*/ 2147483647 h 451"/>
                <a:gd name="T84" fmla="*/ 2147483647 w 232"/>
                <a:gd name="T85" fmla="*/ 2147483647 h 451"/>
                <a:gd name="T86" fmla="*/ 2147483647 w 232"/>
                <a:gd name="T87" fmla="*/ 2147483647 h 451"/>
                <a:gd name="T88" fmla="*/ 2147483647 w 232"/>
                <a:gd name="T89" fmla="*/ 2147483647 h 451"/>
                <a:gd name="T90" fmla="*/ 2147483647 w 232"/>
                <a:gd name="T91" fmla="*/ 2147483647 h 451"/>
                <a:gd name="T92" fmla="*/ 2147483647 w 232"/>
                <a:gd name="T93" fmla="*/ 2147483647 h 451"/>
                <a:gd name="T94" fmla="*/ 2147483647 w 232"/>
                <a:gd name="T95" fmla="*/ 2147483647 h 451"/>
                <a:gd name="T96" fmla="*/ 2147483647 w 232"/>
                <a:gd name="T97" fmla="*/ 0 h 451"/>
                <a:gd name="T98" fmla="*/ 2147483647 w 232"/>
                <a:gd name="T99" fmla="*/ 0 h 451"/>
                <a:gd name="T100" fmla="*/ 2147483647 w 232"/>
                <a:gd name="T101" fmla="*/ 0 h 4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2" h="451">
                  <a:moveTo>
                    <a:pt x="232" y="0"/>
                  </a:moveTo>
                  <a:lnTo>
                    <a:pt x="232" y="2"/>
                  </a:lnTo>
                  <a:lnTo>
                    <a:pt x="230" y="8"/>
                  </a:lnTo>
                  <a:lnTo>
                    <a:pt x="228" y="16"/>
                  </a:lnTo>
                  <a:lnTo>
                    <a:pt x="226" y="29"/>
                  </a:lnTo>
                  <a:lnTo>
                    <a:pt x="222" y="46"/>
                  </a:lnTo>
                  <a:lnTo>
                    <a:pt x="216" y="65"/>
                  </a:lnTo>
                  <a:lnTo>
                    <a:pt x="209" y="90"/>
                  </a:lnTo>
                  <a:lnTo>
                    <a:pt x="199" y="116"/>
                  </a:lnTo>
                  <a:lnTo>
                    <a:pt x="188" y="147"/>
                  </a:lnTo>
                  <a:lnTo>
                    <a:pt x="175" y="181"/>
                  </a:lnTo>
                  <a:lnTo>
                    <a:pt x="156" y="217"/>
                  </a:lnTo>
                  <a:lnTo>
                    <a:pt x="137" y="257"/>
                  </a:lnTo>
                  <a:lnTo>
                    <a:pt x="114" y="301"/>
                  </a:lnTo>
                  <a:lnTo>
                    <a:pt x="87" y="348"/>
                  </a:lnTo>
                  <a:lnTo>
                    <a:pt x="57" y="398"/>
                  </a:lnTo>
                  <a:lnTo>
                    <a:pt x="22" y="451"/>
                  </a:lnTo>
                  <a:lnTo>
                    <a:pt x="0" y="447"/>
                  </a:lnTo>
                  <a:lnTo>
                    <a:pt x="0" y="445"/>
                  </a:lnTo>
                  <a:lnTo>
                    <a:pt x="3" y="441"/>
                  </a:lnTo>
                  <a:lnTo>
                    <a:pt x="7" y="434"/>
                  </a:lnTo>
                  <a:lnTo>
                    <a:pt x="13" y="426"/>
                  </a:lnTo>
                  <a:lnTo>
                    <a:pt x="21" y="415"/>
                  </a:lnTo>
                  <a:lnTo>
                    <a:pt x="30" y="403"/>
                  </a:lnTo>
                  <a:lnTo>
                    <a:pt x="40" y="390"/>
                  </a:lnTo>
                  <a:lnTo>
                    <a:pt x="51" y="375"/>
                  </a:lnTo>
                  <a:lnTo>
                    <a:pt x="62" y="358"/>
                  </a:lnTo>
                  <a:lnTo>
                    <a:pt x="74" y="341"/>
                  </a:lnTo>
                  <a:lnTo>
                    <a:pt x="85" y="322"/>
                  </a:lnTo>
                  <a:lnTo>
                    <a:pt x="99" y="303"/>
                  </a:lnTo>
                  <a:lnTo>
                    <a:pt x="110" y="280"/>
                  </a:lnTo>
                  <a:lnTo>
                    <a:pt x="121" y="261"/>
                  </a:lnTo>
                  <a:lnTo>
                    <a:pt x="133" y="238"/>
                  </a:lnTo>
                  <a:lnTo>
                    <a:pt x="144" y="219"/>
                  </a:lnTo>
                  <a:lnTo>
                    <a:pt x="154" y="196"/>
                  </a:lnTo>
                  <a:lnTo>
                    <a:pt x="163" y="175"/>
                  </a:lnTo>
                  <a:lnTo>
                    <a:pt x="171" y="154"/>
                  </a:lnTo>
                  <a:lnTo>
                    <a:pt x="178" y="135"/>
                  </a:lnTo>
                  <a:lnTo>
                    <a:pt x="186" y="114"/>
                  </a:lnTo>
                  <a:lnTo>
                    <a:pt x="194" y="97"/>
                  </a:lnTo>
                  <a:lnTo>
                    <a:pt x="201" y="80"/>
                  </a:lnTo>
                  <a:lnTo>
                    <a:pt x="207" y="65"/>
                  </a:lnTo>
                  <a:lnTo>
                    <a:pt x="213" y="52"/>
                  </a:lnTo>
                  <a:lnTo>
                    <a:pt x="216" y="38"/>
                  </a:lnTo>
                  <a:lnTo>
                    <a:pt x="220" y="27"/>
                  </a:lnTo>
                  <a:lnTo>
                    <a:pt x="224" y="18"/>
                  </a:lnTo>
                  <a:lnTo>
                    <a:pt x="226" y="10"/>
                  </a:lnTo>
                  <a:lnTo>
                    <a:pt x="230" y="4"/>
                  </a:lnTo>
                  <a:lnTo>
                    <a:pt x="2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9" name="Freeform 94"/>
            <p:cNvSpPr>
              <a:spLocks/>
            </p:cNvSpPr>
            <p:nvPr/>
          </p:nvSpPr>
          <p:spPr bwMode="auto">
            <a:xfrm>
              <a:off x="10065546" y="2819400"/>
              <a:ext cx="42863" cy="227013"/>
            </a:xfrm>
            <a:custGeom>
              <a:avLst/>
              <a:gdLst>
                <a:gd name="T0" fmla="*/ 0 w 56"/>
                <a:gd name="T1" fmla="*/ 0 h 287"/>
                <a:gd name="T2" fmla="*/ 2147483647 w 56"/>
                <a:gd name="T3" fmla="*/ 2147483647 h 287"/>
                <a:gd name="T4" fmla="*/ 2147483647 w 56"/>
                <a:gd name="T5" fmla="*/ 2147483647 h 287"/>
                <a:gd name="T6" fmla="*/ 2147483647 w 56"/>
                <a:gd name="T7" fmla="*/ 2147483647 h 287"/>
                <a:gd name="T8" fmla="*/ 2147483647 w 56"/>
                <a:gd name="T9" fmla="*/ 2147483647 h 287"/>
                <a:gd name="T10" fmla="*/ 2147483647 w 56"/>
                <a:gd name="T11" fmla="*/ 2147483647 h 287"/>
                <a:gd name="T12" fmla="*/ 2147483647 w 56"/>
                <a:gd name="T13" fmla="*/ 2147483647 h 287"/>
                <a:gd name="T14" fmla="*/ 2147483647 w 56"/>
                <a:gd name="T15" fmla="*/ 2147483647 h 287"/>
                <a:gd name="T16" fmla="*/ 2147483647 w 56"/>
                <a:gd name="T17" fmla="*/ 2147483647 h 287"/>
                <a:gd name="T18" fmla="*/ 2147483647 w 56"/>
                <a:gd name="T19" fmla="*/ 2147483647 h 287"/>
                <a:gd name="T20" fmla="*/ 2147483647 w 56"/>
                <a:gd name="T21" fmla="*/ 2147483647 h 287"/>
                <a:gd name="T22" fmla="*/ 2147483647 w 56"/>
                <a:gd name="T23" fmla="*/ 2147483647 h 287"/>
                <a:gd name="T24" fmla="*/ 2147483647 w 56"/>
                <a:gd name="T25" fmla="*/ 2147483647 h 287"/>
                <a:gd name="T26" fmla="*/ 2147483647 w 56"/>
                <a:gd name="T27" fmla="*/ 2147483647 h 287"/>
                <a:gd name="T28" fmla="*/ 2147483647 w 56"/>
                <a:gd name="T29" fmla="*/ 2147483647 h 287"/>
                <a:gd name="T30" fmla="*/ 2147483647 w 56"/>
                <a:gd name="T31" fmla="*/ 2147483647 h 287"/>
                <a:gd name="T32" fmla="*/ 2147483647 w 56"/>
                <a:gd name="T33" fmla="*/ 2147483647 h 287"/>
                <a:gd name="T34" fmla="*/ 2147483647 w 56"/>
                <a:gd name="T35" fmla="*/ 2147483647 h 287"/>
                <a:gd name="T36" fmla="*/ 2147483647 w 56"/>
                <a:gd name="T37" fmla="*/ 2147483647 h 287"/>
                <a:gd name="T38" fmla="*/ 2147483647 w 56"/>
                <a:gd name="T39" fmla="*/ 2147483647 h 287"/>
                <a:gd name="T40" fmla="*/ 2147483647 w 56"/>
                <a:gd name="T41" fmla="*/ 2147483647 h 287"/>
                <a:gd name="T42" fmla="*/ 2147483647 w 56"/>
                <a:gd name="T43" fmla="*/ 2147483647 h 287"/>
                <a:gd name="T44" fmla="*/ 2147483647 w 56"/>
                <a:gd name="T45" fmla="*/ 2147483647 h 287"/>
                <a:gd name="T46" fmla="*/ 2147483647 w 56"/>
                <a:gd name="T47" fmla="*/ 2147483647 h 287"/>
                <a:gd name="T48" fmla="*/ 2147483647 w 56"/>
                <a:gd name="T49" fmla="*/ 2147483647 h 287"/>
                <a:gd name="T50" fmla="*/ 2147483647 w 56"/>
                <a:gd name="T51" fmla="*/ 2147483647 h 287"/>
                <a:gd name="T52" fmla="*/ 2147483647 w 56"/>
                <a:gd name="T53" fmla="*/ 2147483647 h 287"/>
                <a:gd name="T54" fmla="*/ 2147483647 w 56"/>
                <a:gd name="T55" fmla="*/ 2147483647 h 287"/>
                <a:gd name="T56" fmla="*/ 2147483647 w 56"/>
                <a:gd name="T57" fmla="*/ 2147483647 h 287"/>
                <a:gd name="T58" fmla="*/ 2147483647 w 56"/>
                <a:gd name="T59" fmla="*/ 2147483647 h 287"/>
                <a:gd name="T60" fmla="*/ 2147483647 w 56"/>
                <a:gd name="T61" fmla="*/ 2147483647 h 287"/>
                <a:gd name="T62" fmla="*/ 2147483647 w 56"/>
                <a:gd name="T63" fmla="*/ 2147483647 h 287"/>
                <a:gd name="T64" fmla="*/ 2147483647 w 56"/>
                <a:gd name="T65" fmla="*/ 2147483647 h 287"/>
                <a:gd name="T66" fmla="*/ 2147483647 w 56"/>
                <a:gd name="T67" fmla="*/ 2147483647 h 287"/>
                <a:gd name="T68" fmla="*/ 2147483647 w 56"/>
                <a:gd name="T69" fmla="*/ 2147483647 h 287"/>
                <a:gd name="T70" fmla="*/ 2147483647 w 56"/>
                <a:gd name="T71" fmla="*/ 2147483647 h 287"/>
                <a:gd name="T72" fmla="*/ 2147483647 w 56"/>
                <a:gd name="T73" fmla="*/ 2147483647 h 287"/>
                <a:gd name="T74" fmla="*/ 2147483647 w 56"/>
                <a:gd name="T75" fmla="*/ 2147483647 h 287"/>
                <a:gd name="T76" fmla="*/ 2147483647 w 56"/>
                <a:gd name="T77" fmla="*/ 2147483647 h 287"/>
                <a:gd name="T78" fmla="*/ 2147483647 w 56"/>
                <a:gd name="T79" fmla="*/ 2147483647 h 287"/>
                <a:gd name="T80" fmla="*/ 2147483647 w 56"/>
                <a:gd name="T81" fmla="*/ 2147483647 h 287"/>
                <a:gd name="T82" fmla="*/ 2147483647 w 56"/>
                <a:gd name="T83" fmla="*/ 0 h 287"/>
                <a:gd name="T84" fmla="*/ 2147483647 w 56"/>
                <a:gd name="T85" fmla="*/ 0 h 287"/>
                <a:gd name="T86" fmla="*/ 0 w 56"/>
                <a:gd name="T87" fmla="*/ 0 h 287"/>
                <a:gd name="T88" fmla="*/ 0 w 56"/>
                <a:gd name="T89" fmla="*/ 0 h 2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6" h="287">
                  <a:moveTo>
                    <a:pt x="0" y="0"/>
                  </a:moveTo>
                  <a:lnTo>
                    <a:pt x="2" y="2"/>
                  </a:lnTo>
                  <a:lnTo>
                    <a:pt x="4" y="4"/>
                  </a:lnTo>
                  <a:lnTo>
                    <a:pt x="8" y="9"/>
                  </a:lnTo>
                  <a:lnTo>
                    <a:pt x="12" y="17"/>
                  </a:lnTo>
                  <a:lnTo>
                    <a:pt x="16" y="27"/>
                  </a:lnTo>
                  <a:lnTo>
                    <a:pt x="19" y="38"/>
                  </a:lnTo>
                  <a:lnTo>
                    <a:pt x="25" y="51"/>
                  </a:lnTo>
                  <a:lnTo>
                    <a:pt x="29" y="68"/>
                  </a:lnTo>
                  <a:lnTo>
                    <a:pt x="31" y="87"/>
                  </a:lnTo>
                  <a:lnTo>
                    <a:pt x="35" y="112"/>
                  </a:lnTo>
                  <a:lnTo>
                    <a:pt x="38" y="139"/>
                  </a:lnTo>
                  <a:lnTo>
                    <a:pt x="40" y="169"/>
                  </a:lnTo>
                  <a:lnTo>
                    <a:pt x="42" y="205"/>
                  </a:lnTo>
                  <a:lnTo>
                    <a:pt x="42" y="243"/>
                  </a:lnTo>
                  <a:lnTo>
                    <a:pt x="42" y="287"/>
                  </a:lnTo>
                  <a:lnTo>
                    <a:pt x="42" y="285"/>
                  </a:lnTo>
                  <a:lnTo>
                    <a:pt x="42" y="281"/>
                  </a:lnTo>
                  <a:lnTo>
                    <a:pt x="44" y="276"/>
                  </a:lnTo>
                  <a:lnTo>
                    <a:pt x="46" y="270"/>
                  </a:lnTo>
                  <a:lnTo>
                    <a:pt x="46" y="260"/>
                  </a:lnTo>
                  <a:lnTo>
                    <a:pt x="48" y="251"/>
                  </a:lnTo>
                  <a:lnTo>
                    <a:pt x="50" y="239"/>
                  </a:lnTo>
                  <a:lnTo>
                    <a:pt x="54" y="228"/>
                  </a:lnTo>
                  <a:lnTo>
                    <a:pt x="54" y="213"/>
                  </a:lnTo>
                  <a:lnTo>
                    <a:pt x="56" y="198"/>
                  </a:lnTo>
                  <a:lnTo>
                    <a:pt x="56" y="181"/>
                  </a:lnTo>
                  <a:lnTo>
                    <a:pt x="56" y="165"/>
                  </a:lnTo>
                  <a:lnTo>
                    <a:pt x="56" y="148"/>
                  </a:lnTo>
                  <a:lnTo>
                    <a:pt x="56" y="131"/>
                  </a:lnTo>
                  <a:lnTo>
                    <a:pt x="54" y="112"/>
                  </a:lnTo>
                  <a:lnTo>
                    <a:pt x="52" y="93"/>
                  </a:lnTo>
                  <a:lnTo>
                    <a:pt x="46" y="76"/>
                  </a:lnTo>
                  <a:lnTo>
                    <a:pt x="42" y="61"/>
                  </a:lnTo>
                  <a:lnTo>
                    <a:pt x="38" y="46"/>
                  </a:lnTo>
                  <a:lnTo>
                    <a:pt x="35" y="36"/>
                  </a:lnTo>
                  <a:lnTo>
                    <a:pt x="31" y="27"/>
                  </a:lnTo>
                  <a:lnTo>
                    <a:pt x="27" y="19"/>
                  </a:lnTo>
                  <a:lnTo>
                    <a:pt x="23" y="13"/>
                  </a:lnTo>
                  <a:lnTo>
                    <a:pt x="19" y="9"/>
                  </a:lnTo>
                  <a:lnTo>
                    <a:pt x="12" y="2"/>
                  </a:lnTo>
                  <a:lnTo>
                    <a:pt x="6"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0" name="Freeform 95"/>
            <p:cNvSpPr>
              <a:spLocks/>
            </p:cNvSpPr>
            <p:nvPr/>
          </p:nvSpPr>
          <p:spPr bwMode="auto">
            <a:xfrm>
              <a:off x="10178259" y="2803525"/>
              <a:ext cx="57150" cy="249238"/>
            </a:xfrm>
            <a:custGeom>
              <a:avLst/>
              <a:gdLst>
                <a:gd name="T0" fmla="*/ 2147483647 w 72"/>
                <a:gd name="T1" fmla="*/ 0 h 314"/>
                <a:gd name="T2" fmla="*/ 2147483647 w 72"/>
                <a:gd name="T3" fmla="*/ 2147483647 h 314"/>
                <a:gd name="T4" fmla="*/ 2147483647 w 72"/>
                <a:gd name="T5" fmla="*/ 2147483647 h 314"/>
                <a:gd name="T6" fmla="*/ 2147483647 w 72"/>
                <a:gd name="T7" fmla="*/ 2147483647 h 314"/>
                <a:gd name="T8" fmla="*/ 2147483647 w 72"/>
                <a:gd name="T9" fmla="*/ 2147483647 h 314"/>
                <a:gd name="T10" fmla="*/ 2147483647 w 72"/>
                <a:gd name="T11" fmla="*/ 2147483647 h 314"/>
                <a:gd name="T12" fmla="*/ 2147483647 w 72"/>
                <a:gd name="T13" fmla="*/ 2147483647 h 314"/>
                <a:gd name="T14" fmla="*/ 2147483647 w 72"/>
                <a:gd name="T15" fmla="*/ 2147483647 h 314"/>
                <a:gd name="T16" fmla="*/ 2147483647 w 72"/>
                <a:gd name="T17" fmla="*/ 2147483647 h 314"/>
                <a:gd name="T18" fmla="*/ 2147483647 w 72"/>
                <a:gd name="T19" fmla="*/ 2147483647 h 314"/>
                <a:gd name="T20" fmla="*/ 2147483647 w 72"/>
                <a:gd name="T21" fmla="*/ 2147483647 h 314"/>
                <a:gd name="T22" fmla="*/ 2147483647 w 72"/>
                <a:gd name="T23" fmla="*/ 2147483647 h 314"/>
                <a:gd name="T24" fmla="*/ 2147483647 w 72"/>
                <a:gd name="T25" fmla="*/ 2147483647 h 314"/>
                <a:gd name="T26" fmla="*/ 2147483647 w 72"/>
                <a:gd name="T27" fmla="*/ 2147483647 h 314"/>
                <a:gd name="T28" fmla="*/ 2147483647 w 72"/>
                <a:gd name="T29" fmla="*/ 2147483647 h 314"/>
                <a:gd name="T30" fmla="*/ 2147483647 w 72"/>
                <a:gd name="T31" fmla="*/ 2147483647 h 314"/>
                <a:gd name="T32" fmla="*/ 2147483647 w 72"/>
                <a:gd name="T33" fmla="*/ 2147483647 h 314"/>
                <a:gd name="T34" fmla="*/ 2147483647 w 72"/>
                <a:gd name="T35" fmla="*/ 2147483647 h 314"/>
                <a:gd name="T36" fmla="*/ 2147483647 w 72"/>
                <a:gd name="T37" fmla="*/ 2147483647 h 314"/>
                <a:gd name="T38" fmla="*/ 2147483647 w 72"/>
                <a:gd name="T39" fmla="*/ 2147483647 h 314"/>
                <a:gd name="T40" fmla="*/ 2147483647 w 72"/>
                <a:gd name="T41" fmla="*/ 2147483647 h 314"/>
                <a:gd name="T42" fmla="*/ 2147483647 w 72"/>
                <a:gd name="T43" fmla="*/ 2147483647 h 314"/>
                <a:gd name="T44" fmla="*/ 2147483647 w 72"/>
                <a:gd name="T45" fmla="*/ 2147483647 h 314"/>
                <a:gd name="T46" fmla="*/ 2147483647 w 72"/>
                <a:gd name="T47" fmla="*/ 2147483647 h 314"/>
                <a:gd name="T48" fmla="*/ 2147483647 w 72"/>
                <a:gd name="T49" fmla="*/ 2147483647 h 314"/>
                <a:gd name="T50" fmla="*/ 2147483647 w 72"/>
                <a:gd name="T51" fmla="*/ 2147483647 h 314"/>
                <a:gd name="T52" fmla="*/ 2147483647 w 72"/>
                <a:gd name="T53" fmla="*/ 2147483647 h 314"/>
                <a:gd name="T54" fmla="*/ 2147483647 w 72"/>
                <a:gd name="T55" fmla="*/ 2147483647 h 314"/>
                <a:gd name="T56" fmla="*/ 2147483647 w 72"/>
                <a:gd name="T57" fmla="*/ 2147483647 h 314"/>
                <a:gd name="T58" fmla="*/ 2147483647 w 72"/>
                <a:gd name="T59" fmla="*/ 2147483647 h 314"/>
                <a:gd name="T60" fmla="*/ 2147483647 w 72"/>
                <a:gd name="T61" fmla="*/ 2147483647 h 314"/>
                <a:gd name="T62" fmla="*/ 2147483647 w 72"/>
                <a:gd name="T63" fmla="*/ 2147483647 h 314"/>
                <a:gd name="T64" fmla="*/ 0 w 72"/>
                <a:gd name="T65" fmla="*/ 2147483647 h 314"/>
                <a:gd name="T66" fmla="*/ 0 w 72"/>
                <a:gd name="T67" fmla="*/ 2147483647 h 314"/>
                <a:gd name="T68" fmla="*/ 2147483647 w 72"/>
                <a:gd name="T69" fmla="*/ 2147483647 h 314"/>
                <a:gd name="T70" fmla="*/ 2147483647 w 72"/>
                <a:gd name="T71" fmla="*/ 2147483647 h 314"/>
                <a:gd name="T72" fmla="*/ 2147483647 w 72"/>
                <a:gd name="T73" fmla="*/ 2147483647 h 314"/>
                <a:gd name="T74" fmla="*/ 2147483647 w 72"/>
                <a:gd name="T75" fmla="*/ 2147483647 h 314"/>
                <a:gd name="T76" fmla="*/ 2147483647 w 72"/>
                <a:gd name="T77" fmla="*/ 2147483647 h 314"/>
                <a:gd name="T78" fmla="*/ 2147483647 w 72"/>
                <a:gd name="T79" fmla="*/ 2147483647 h 314"/>
                <a:gd name="T80" fmla="*/ 2147483647 w 72"/>
                <a:gd name="T81" fmla="*/ 2147483647 h 314"/>
                <a:gd name="T82" fmla="*/ 2147483647 w 72"/>
                <a:gd name="T83" fmla="*/ 2147483647 h 314"/>
                <a:gd name="T84" fmla="*/ 2147483647 w 72"/>
                <a:gd name="T85" fmla="*/ 2147483647 h 314"/>
                <a:gd name="T86" fmla="*/ 2147483647 w 72"/>
                <a:gd name="T87" fmla="*/ 2147483647 h 314"/>
                <a:gd name="T88" fmla="*/ 2147483647 w 72"/>
                <a:gd name="T89" fmla="*/ 2147483647 h 314"/>
                <a:gd name="T90" fmla="*/ 2147483647 w 72"/>
                <a:gd name="T91" fmla="*/ 2147483647 h 314"/>
                <a:gd name="T92" fmla="*/ 2147483647 w 72"/>
                <a:gd name="T93" fmla="*/ 2147483647 h 314"/>
                <a:gd name="T94" fmla="*/ 2147483647 w 72"/>
                <a:gd name="T95" fmla="*/ 2147483647 h 314"/>
                <a:gd name="T96" fmla="*/ 2147483647 w 72"/>
                <a:gd name="T97" fmla="*/ 2147483647 h 314"/>
                <a:gd name="T98" fmla="*/ 2147483647 w 72"/>
                <a:gd name="T99" fmla="*/ 2147483647 h 314"/>
                <a:gd name="T100" fmla="*/ 2147483647 w 72"/>
                <a:gd name="T101" fmla="*/ 2147483647 h 314"/>
                <a:gd name="T102" fmla="*/ 2147483647 w 72"/>
                <a:gd name="T103" fmla="*/ 2147483647 h 314"/>
                <a:gd name="T104" fmla="*/ 2147483647 w 72"/>
                <a:gd name="T105" fmla="*/ 2147483647 h 314"/>
                <a:gd name="T106" fmla="*/ 2147483647 w 72"/>
                <a:gd name="T107" fmla="*/ 2147483647 h 314"/>
                <a:gd name="T108" fmla="*/ 2147483647 w 72"/>
                <a:gd name="T109" fmla="*/ 2147483647 h 314"/>
                <a:gd name="T110" fmla="*/ 2147483647 w 72"/>
                <a:gd name="T111" fmla="*/ 2147483647 h 314"/>
                <a:gd name="T112" fmla="*/ 2147483647 w 72"/>
                <a:gd name="T113" fmla="*/ 0 h 31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2" h="314">
                  <a:moveTo>
                    <a:pt x="72" y="0"/>
                  </a:moveTo>
                  <a:lnTo>
                    <a:pt x="72" y="0"/>
                  </a:lnTo>
                  <a:lnTo>
                    <a:pt x="72" y="2"/>
                  </a:lnTo>
                  <a:lnTo>
                    <a:pt x="72" y="6"/>
                  </a:lnTo>
                  <a:lnTo>
                    <a:pt x="72" y="11"/>
                  </a:lnTo>
                  <a:lnTo>
                    <a:pt x="72" y="15"/>
                  </a:lnTo>
                  <a:lnTo>
                    <a:pt x="72" y="23"/>
                  </a:lnTo>
                  <a:lnTo>
                    <a:pt x="72" y="30"/>
                  </a:lnTo>
                  <a:lnTo>
                    <a:pt x="72" y="42"/>
                  </a:lnTo>
                  <a:lnTo>
                    <a:pt x="70" y="51"/>
                  </a:lnTo>
                  <a:lnTo>
                    <a:pt x="70" y="63"/>
                  </a:lnTo>
                  <a:lnTo>
                    <a:pt x="68" y="74"/>
                  </a:lnTo>
                  <a:lnTo>
                    <a:pt x="68" y="87"/>
                  </a:lnTo>
                  <a:lnTo>
                    <a:pt x="67" y="101"/>
                  </a:lnTo>
                  <a:lnTo>
                    <a:pt x="65" y="116"/>
                  </a:lnTo>
                  <a:lnTo>
                    <a:pt x="63" y="129"/>
                  </a:lnTo>
                  <a:lnTo>
                    <a:pt x="63" y="146"/>
                  </a:lnTo>
                  <a:lnTo>
                    <a:pt x="59" y="162"/>
                  </a:lnTo>
                  <a:lnTo>
                    <a:pt x="57" y="175"/>
                  </a:lnTo>
                  <a:lnTo>
                    <a:pt x="55" y="188"/>
                  </a:lnTo>
                  <a:lnTo>
                    <a:pt x="53" y="201"/>
                  </a:lnTo>
                  <a:lnTo>
                    <a:pt x="49" y="213"/>
                  </a:lnTo>
                  <a:lnTo>
                    <a:pt x="48" y="224"/>
                  </a:lnTo>
                  <a:lnTo>
                    <a:pt x="46" y="234"/>
                  </a:lnTo>
                  <a:lnTo>
                    <a:pt x="44" y="243"/>
                  </a:lnTo>
                  <a:lnTo>
                    <a:pt x="42" y="251"/>
                  </a:lnTo>
                  <a:lnTo>
                    <a:pt x="38" y="258"/>
                  </a:lnTo>
                  <a:lnTo>
                    <a:pt x="36" y="266"/>
                  </a:lnTo>
                  <a:lnTo>
                    <a:pt x="34" y="274"/>
                  </a:lnTo>
                  <a:lnTo>
                    <a:pt x="30" y="279"/>
                  </a:lnTo>
                  <a:lnTo>
                    <a:pt x="29" y="283"/>
                  </a:lnTo>
                  <a:lnTo>
                    <a:pt x="27" y="289"/>
                  </a:lnTo>
                  <a:lnTo>
                    <a:pt x="25" y="295"/>
                  </a:lnTo>
                  <a:lnTo>
                    <a:pt x="27" y="279"/>
                  </a:lnTo>
                  <a:lnTo>
                    <a:pt x="29" y="264"/>
                  </a:lnTo>
                  <a:lnTo>
                    <a:pt x="30" y="249"/>
                  </a:lnTo>
                  <a:lnTo>
                    <a:pt x="32" y="234"/>
                  </a:lnTo>
                  <a:lnTo>
                    <a:pt x="32" y="219"/>
                  </a:lnTo>
                  <a:lnTo>
                    <a:pt x="34" y="203"/>
                  </a:lnTo>
                  <a:lnTo>
                    <a:pt x="34" y="190"/>
                  </a:lnTo>
                  <a:lnTo>
                    <a:pt x="34" y="175"/>
                  </a:lnTo>
                  <a:lnTo>
                    <a:pt x="34" y="160"/>
                  </a:lnTo>
                  <a:lnTo>
                    <a:pt x="34" y="146"/>
                  </a:lnTo>
                  <a:lnTo>
                    <a:pt x="32" y="133"/>
                  </a:lnTo>
                  <a:lnTo>
                    <a:pt x="32" y="122"/>
                  </a:lnTo>
                  <a:lnTo>
                    <a:pt x="30" y="108"/>
                  </a:lnTo>
                  <a:lnTo>
                    <a:pt x="29" y="99"/>
                  </a:lnTo>
                  <a:lnTo>
                    <a:pt x="27" y="87"/>
                  </a:lnTo>
                  <a:lnTo>
                    <a:pt x="25" y="80"/>
                  </a:lnTo>
                  <a:lnTo>
                    <a:pt x="27" y="99"/>
                  </a:lnTo>
                  <a:lnTo>
                    <a:pt x="29" y="118"/>
                  </a:lnTo>
                  <a:lnTo>
                    <a:pt x="29" y="137"/>
                  </a:lnTo>
                  <a:lnTo>
                    <a:pt x="29" y="154"/>
                  </a:lnTo>
                  <a:lnTo>
                    <a:pt x="27" y="173"/>
                  </a:lnTo>
                  <a:lnTo>
                    <a:pt x="27" y="190"/>
                  </a:lnTo>
                  <a:lnTo>
                    <a:pt x="25" y="205"/>
                  </a:lnTo>
                  <a:lnTo>
                    <a:pt x="23" y="222"/>
                  </a:lnTo>
                  <a:lnTo>
                    <a:pt x="21" y="238"/>
                  </a:lnTo>
                  <a:lnTo>
                    <a:pt x="19" y="251"/>
                  </a:lnTo>
                  <a:lnTo>
                    <a:pt x="15" y="264"/>
                  </a:lnTo>
                  <a:lnTo>
                    <a:pt x="15" y="277"/>
                  </a:lnTo>
                  <a:lnTo>
                    <a:pt x="11" y="287"/>
                  </a:lnTo>
                  <a:lnTo>
                    <a:pt x="9" y="296"/>
                  </a:lnTo>
                  <a:lnTo>
                    <a:pt x="9" y="304"/>
                  </a:lnTo>
                  <a:lnTo>
                    <a:pt x="9" y="312"/>
                  </a:lnTo>
                  <a:lnTo>
                    <a:pt x="0" y="314"/>
                  </a:lnTo>
                  <a:lnTo>
                    <a:pt x="0" y="312"/>
                  </a:lnTo>
                  <a:lnTo>
                    <a:pt x="0" y="308"/>
                  </a:lnTo>
                  <a:lnTo>
                    <a:pt x="2" y="298"/>
                  </a:lnTo>
                  <a:lnTo>
                    <a:pt x="4" y="291"/>
                  </a:lnTo>
                  <a:lnTo>
                    <a:pt x="6" y="279"/>
                  </a:lnTo>
                  <a:lnTo>
                    <a:pt x="8" y="266"/>
                  </a:lnTo>
                  <a:lnTo>
                    <a:pt x="9" y="251"/>
                  </a:lnTo>
                  <a:lnTo>
                    <a:pt x="11" y="236"/>
                  </a:lnTo>
                  <a:lnTo>
                    <a:pt x="11" y="217"/>
                  </a:lnTo>
                  <a:lnTo>
                    <a:pt x="13" y="198"/>
                  </a:lnTo>
                  <a:lnTo>
                    <a:pt x="15" y="181"/>
                  </a:lnTo>
                  <a:lnTo>
                    <a:pt x="15" y="162"/>
                  </a:lnTo>
                  <a:lnTo>
                    <a:pt x="15" y="143"/>
                  </a:lnTo>
                  <a:lnTo>
                    <a:pt x="15" y="123"/>
                  </a:lnTo>
                  <a:lnTo>
                    <a:pt x="15" y="106"/>
                  </a:lnTo>
                  <a:lnTo>
                    <a:pt x="15" y="89"/>
                  </a:lnTo>
                  <a:lnTo>
                    <a:pt x="11" y="72"/>
                  </a:lnTo>
                  <a:lnTo>
                    <a:pt x="9" y="61"/>
                  </a:lnTo>
                  <a:lnTo>
                    <a:pt x="9" y="51"/>
                  </a:lnTo>
                  <a:lnTo>
                    <a:pt x="13" y="46"/>
                  </a:lnTo>
                  <a:lnTo>
                    <a:pt x="15" y="42"/>
                  </a:lnTo>
                  <a:lnTo>
                    <a:pt x="17" y="42"/>
                  </a:lnTo>
                  <a:lnTo>
                    <a:pt x="19" y="44"/>
                  </a:lnTo>
                  <a:lnTo>
                    <a:pt x="23" y="49"/>
                  </a:lnTo>
                  <a:lnTo>
                    <a:pt x="27" y="57"/>
                  </a:lnTo>
                  <a:lnTo>
                    <a:pt x="30" y="66"/>
                  </a:lnTo>
                  <a:lnTo>
                    <a:pt x="34" y="78"/>
                  </a:lnTo>
                  <a:lnTo>
                    <a:pt x="38" y="91"/>
                  </a:lnTo>
                  <a:lnTo>
                    <a:pt x="40" y="106"/>
                  </a:lnTo>
                  <a:lnTo>
                    <a:pt x="42" y="123"/>
                  </a:lnTo>
                  <a:lnTo>
                    <a:pt x="44" y="143"/>
                  </a:lnTo>
                  <a:lnTo>
                    <a:pt x="46" y="163"/>
                  </a:lnTo>
                  <a:lnTo>
                    <a:pt x="48" y="158"/>
                  </a:lnTo>
                  <a:lnTo>
                    <a:pt x="49" y="152"/>
                  </a:lnTo>
                  <a:lnTo>
                    <a:pt x="49" y="144"/>
                  </a:lnTo>
                  <a:lnTo>
                    <a:pt x="53" y="133"/>
                  </a:lnTo>
                  <a:lnTo>
                    <a:pt x="55" y="120"/>
                  </a:lnTo>
                  <a:lnTo>
                    <a:pt x="57" y="106"/>
                  </a:lnTo>
                  <a:lnTo>
                    <a:pt x="59" y="91"/>
                  </a:lnTo>
                  <a:lnTo>
                    <a:pt x="61" y="78"/>
                  </a:lnTo>
                  <a:lnTo>
                    <a:pt x="63" y="63"/>
                  </a:lnTo>
                  <a:lnTo>
                    <a:pt x="65" y="47"/>
                  </a:lnTo>
                  <a:lnTo>
                    <a:pt x="67" y="34"/>
                  </a:lnTo>
                  <a:lnTo>
                    <a:pt x="68" y="23"/>
                  </a:lnTo>
                  <a:lnTo>
                    <a:pt x="70" y="13"/>
                  </a:lnTo>
                  <a:lnTo>
                    <a:pt x="70" y="6"/>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1" name="Freeform 96"/>
            <p:cNvSpPr>
              <a:spLocks/>
            </p:cNvSpPr>
            <p:nvPr/>
          </p:nvSpPr>
          <p:spPr bwMode="auto">
            <a:xfrm>
              <a:off x="9956009" y="3433763"/>
              <a:ext cx="53975" cy="52388"/>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0 w 66"/>
                <a:gd name="T27" fmla="*/ 2147483647 h 66"/>
                <a:gd name="T28" fmla="*/ 0 w 66"/>
                <a:gd name="T29" fmla="*/ 2147483647 h 66"/>
                <a:gd name="T30" fmla="*/ 0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2147483647 w 66"/>
                <a:gd name="T49" fmla="*/ 2147483647 h 66"/>
                <a:gd name="T50" fmla="*/ 2147483647 w 66"/>
                <a:gd name="T51" fmla="*/ 0 h 66"/>
                <a:gd name="T52" fmla="*/ 2147483647 w 66"/>
                <a:gd name="T53" fmla="*/ 2147483647 h 66"/>
                <a:gd name="T54" fmla="*/ 2147483647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 h="66">
                  <a:moveTo>
                    <a:pt x="66" y="7"/>
                  </a:moveTo>
                  <a:lnTo>
                    <a:pt x="62" y="9"/>
                  </a:lnTo>
                  <a:lnTo>
                    <a:pt x="57" y="17"/>
                  </a:lnTo>
                  <a:lnTo>
                    <a:pt x="53" y="21"/>
                  </a:lnTo>
                  <a:lnTo>
                    <a:pt x="49" y="26"/>
                  </a:lnTo>
                  <a:lnTo>
                    <a:pt x="43" y="32"/>
                  </a:lnTo>
                  <a:lnTo>
                    <a:pt x="39" y="40"/>
                  </a:lnTo>
                  <a:lnTo>
                    <a:pt x="34" y="43"/>
                  </a:lnTo>
                  <a:lnTo>
                    <a:pt x="28" y="49"/>
                  </a:lnTo>
                  <a:lnTo>
                    <a:pt x="22" y="55"/>
                  </a:lnTo>
                  <a:lnTo>
                    <a:pt x="19" y="59"/>
                  </a:lnTo>
                  <a:lnTo>
                    <a:pt x="9" y="64"/>
                  </a:lnTo>
                  <a:lnTo>
                    <a:pt x="3" y="66"/>
                  </a:lnTo>
                  <a:lnTo>
                    <a:pt x="0" y="60"/>
                  </a:lnTo>
                  <a:lnTo>
                    <a:pt x="0" y="55"/>
                  </a:lnTo>
                  <a:lnTo>
                    <a:pt x="0" y="49"/>
                  </a:lnTo>
                  <a:lnTo>
                    <a:pt x="1" y="43"/>
                  </a:lnTo>
                  <a:lnTo>
                    <a:pt x="3" y="40"/>
                  </a:lnTo>
                  <a:lnTo>
                    <a:pt x="7" y="34"/>
                  </a:lnTo>
                  <a:lnTo>
                    <a:pt x="11" y="28"/>
                  </a:lnTo>
                  <a:lnTo>
                    <a:pt x="15" y="22"/>
                  </a:lnTo>
                  <a:lnTo>
                    <a:pt x="19" y="17"/>
                  </a:lnTo>
                  <a:lnTo>
                    <a:pt x="22" y="13"/>
                  </a:lnTo>
                  <a:lnTo>
                    <a:pt x="30" y="5"/>
                  </a:lnTo>
                  <a:lnTo>
                    <a:pt x="39" y="2"/>
                  </a:lnTo>
                  <a:lnTo>
                    <a:pt x="43" y="0"/>
                  </a:lnTo>
                  <a:lnTo>
                    <a:pt x="49" y="2"/>
                  </a:lnTo>
                  <a:lnTo>
                    <a:pt x="55" y="2"/>
                  </a:lnTo>
                  <a:lnTo>
                    <a:pt x="58" y="3"/>
                  </a:lnTo>
                  <a:lnTo>
                    <a:pt x="64" y="5"/>
                  </a:lnTo>
                  <a:lnTo>
                    <a:pt x="66" y="7"/>
                  </a:lnTo>
                  <a:close/>
                </a:path>
              </a:pathLst>
            </a:custGeom>
            <a:solidFill>
              <a:srgbClr val="404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2" name="Freeform 97"/>
            <p:cNvSpPr>
              <a:spLocks/>
            </p:cNvSpPr>
            <p:nvPr/>
          </p:nvSpPr>
          <p:spPr bwMode="auto">
            <a:xfrm>
              <a:off x="10114759" y="3446463"/>
              <a:ext cx="28575" cy="71438"/>
            </a:xfrm>
            <a:custGeom>
              <a:avLst/>
              <a:gdLst>
                <a:gd name="T0" fmla="*/ 2147483647 w 36"/>
                <a:gd name="T1" fmla="*/ 2147483647 h 89"/>
                <a:gd name="T2" fmla="*/ 2147483647 w 36"/>
                <a:gd name="T3" fmla="*/ 2147483647 h 89"/>
                <a:gd name="T4" fmla="*/ 2147483647 w 36"/>
                <a:gd name="T5" fmla="*/ 2147483647 h 89"/>
                <a:gd name="T6" fmla="*/ 2147483647 w 36"/>
                <a:gd name="T7" fmla="*/ 2147483647 h 89"/>
                <a:gd name="T8" fmla="*/ 2147483647 w 36"/>
                <a:gd name="T9" fmla="*/ 2147483647 h 89"/>
                <a:gd name="T10" fmla="*/ 2147483647 w 36"/>
                <a:gd name="T11" fmla="*/ 2147483647 h 89"/>
                <a:gd name="T12" fmla="*/ 2147483647 w 36"/>
                <a:gd name="T13" fmla="*/ 2147483647 h 89"/>
                <a:gd name="T14" fmla="*/ 2147483647 w 36"/>
                <a:gd name="T15" fmla="*/ 2147483647 h 89"/>
                <a:gd name="T16" fmla="*/ 2147483647 w 36"/>
                <a:gd name="T17" fmla="*/ 2147483647 h 89"/>
                <a:gd name="T18" fmla="*/ 2147483647 w 36"/>
                <a:gd name="T19" fmla="*/ 2147483647 h 89"/>
                <a:gd name="T20" fmla="*/ 2147483647 w 36"/>
                <a:gd name="T21" fmla="*/ 2147483647 h 89"/>
                <a:gd name="T22" fmla="*/ 2147483647 w 36"/>
                <a:gd name="T23" fmla="*/ 2147483647 h 89"/>
                <a:gd name="T24" fmla="*/ 2147483647 w 36"/>
                <a:gd name="T25" fmla="*/ 2147483647 h 89"/>
                <a:gd name="T26" fmla="*/ 2147483647 w 36"/>
                <a:gd name="T27" fmla="*/ 2147483647 h 89"/>
                <a:gd name="T28" fmla="*/ 2147483647 w 36"/>
                <a:gd name="T29" fmla="*/ 2147483647 h 89"/>
                <a:gd name="T30" fmla="*/ 2147483647 w 36"/>
                <a:gd name="T31" fmla="*/ 2147483647 h 89"/>
                <a:gd name="T32" fmla="*/ 2147483647 w 36"/>
                <a:gd name="T33" fmla="*/ 2147483647 h 89"/>
                <a:gd name="T34" fmla="*/ 2147483647 w 36"/>
                <a:gd name="T35" fmla="*/ 2147483647 h 89"/>
                <a:gd name="T36" fmla="*/ 2147483647 w 36"/>
                <a:gd name="T37" fmla="*/ 2147483647 h 89"/>
                <a:gd name="T38" fmla="*/ 2147483647 w 36"/>
                <a:gd name="T39" fmla="*/ 2147483647 h 89"/>
                <a:gd name="T40" fmla="*/ 2147483647 w 36"/>
                <a:gd name="T41" fmla="*/ 2147483647 h 89"/>
                <a:gd name="T42" fmla="*/ 0 w 36"/>
                <a:gd name="T43" fmla="*/ 2147483647 h 89"/>
                <a:gd name="T44" fmla="*/ 0 w 36"/>
                <a:gd name="T45" fmla="*/ 2147483647 h 89"/>
                <a:gd name="T46" fmla="*/ 0 w 36"/>
                <a:gd name="T47" fmla="*/ 2147483647 h 89"/>
                <a:gd name="T48" fmla="*/ 0 w 36"/>
                <a:gd name="T49" fmla="*/ 0 h 89"/>
                <a:gd name="T50" fmla="*/ 2147483647 w 36"/>
                <a:gd name="T51" fmla="*/ 0 h 89"/>
                <a:gd name="T52" fmla="*/ 2147483647 w 36"/>
                <a:gd name="T53" fmla="*/ 0 h 89"/>
                <a:gd name="T54" fmla="*/ 2147483647 w 36"/>
                <a:gd name="T55" fmla="*/ 0 h 89"/>
                <a:gd name="T56" fmla="*/ 2147483647 w 36"/>
                <a:gd name="T57" fmla="*/ 0 h 89"/>
                <a:gd name="T58" fmla="*/ 2147483647 w 36"/>
                <a:gd name="T59" fmla="*/ 2147483647 h 89"/>
                <a:gd name="T60" fmla="*/ 2147483647 w 36"/>
                <a:gd name="T61" fmla="*/ 2147483647 h 89"/>
                <a:gd name="T62" fmla="*/ 2147483647 w 36"/>
                <a:gd name="T63" fmla="*/ 2147483647 h 89"/>
                <a:gd name="T64" fmla="*/ 2147483647 w 36"/>
                <a:gd name="T65" fmla="*/ 2147483647 h 89"/>
                <a:gd name="T66" fmla="*/ 2147483647 w 36"/>
                <a:gd name="T67" fmla="*/ 2147483647 h 89"/>
                <a:gd name="T68" fmla="*/ 2147483647 w 36"/>
                <a:gd name="T69" fmla="*/ 2147483647 h 89"/>
                <a:gd name="T70" fmla="*/ 2147483647 w 36"/>
                <a:gd name="T71" fmla="*/ 2147483647 h 89"/>
                <a:gd name="T72" fmla="*/ 2147483647 w 36"/>
                <a:gd name="T73" fmla="*/ 2147483647 h 89"/>
                <a:gd name="T74" fmla="*/ 2147483647 w 36"/>
                <a:gd name="T75" fmla="*/ 2147483647 h 89"/>
                <a:gd name="T76" fmla="*/ 2147483647 w 36"/>
                <a:gd name="T77" fmla="*/ 2147483647 h 89"/>
                <a:gd name="T78" fmla="*/ 2147483647 w 36"/>
                <a:gd name="T79" fmla="*/ 2147483647 h 89"/>
                <a:gd name="T80" fmla="*/ 2147483647 w 36"/>
                <a:gd name="T81" fmla="*/ 2147483647 h 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 h="89">
                  <a:moveTo>
                    <a:pt x="36" y="45"/>
                  </a:moveTo>
                  <a:lnTo>
                    <a:pt x="34" y="47"/>
                  </a:lnTo>
                  <a:lnTo>
                    <a:pt x="34" y="51"/>
                  </a:lnTo>
                  <a:lnTo>
                    <a:pt x="32" y="59"/>
                  </a:lnTo>
                  <a:lnTo>
                    <a:pt x="31" y="66"/>
                  </a:lnTo>
                  <a:lnTo>
                    <a:pt x="29" y="74"/>
                  </a:lnTo>
                  <a:lnTo>
                    <a:pt x="25" y="81"/>
                  </a:lnTo>
                  <a:lnTo>
                    <a:pt x="21" y="87"/>
                  </a:lnTo>
                  <a:lnTo>
                    <a:pt x="19" y="89"/>
                  </a:lnTo>
                  <a:lnTo>
                    <a:pt x="15" y="87"/>
                  </a:lnTo>
                  <a:lnTo>
                    <a:pt x="15" y="85"/>
                  </a:lnTo>
                  <a:lnTo>
                    <a:pt x="12" y="81"/>
                  </a:lnTo>
                  <a:lnTo>
                    <a:pt x="12" y="76"/>
                  </a:lnTo>
                  <a:lnTo>
                    <a:pt x="10" y="70"/>
                  </a:lnTo>
                  <a:lnTo>
                    <a:pt x="10" y="62"/>
                  </a:lnTo>
                  <a:lnTo>
                    <a:pt x="8" y="53"/>
                  </a:lnTo>
                  <a:lnTo>
                    <a:pt x="6" y="45"/>
                  </a:lnTo>
                  <a:lnTo>
                    <a:pt x="4" y="38"/>
                  </a:lnTo>
                  <a:lnTo>
                    <a:pt x="4" y="30"/>
                  </a:lnTo>
                  <a:lnTo>
                    <a:pt x="2" y="21"/>
                  </a:lnTo>
                  <a:lnTo>
                    <a:pt x="2" y="15"/>
                  </a:lnTo>
                  <a:lnTo>
                    <a:pt x="0" y="9"/>
                  </a:lnTo>
                  <a:lnTo>
                    <a:pt x="0" y="5"/>
                  </a:lnTo>
                  <a:lnTo>
                    <a:pt x="0" y="2"/>
                  </a:lnTo>
                  <a:lnTo>
                    <a:pt x="0" y="0"/>
                  </a:lnTo>
                  <a:lnTo>
                    <a:pt x="4" y="0"/>
                  </a:lnTo>
                  <a:lnTo>
                    <a:pt x="8" y="0"/>
                  </a:lnTo>
                  <a:lnTo>
                    <a:pt x="13" y="0"/>
                  </a:lnTo>
                  <a:lnTo>
                    <a:pt x="17" y="0"/>
                  </a:lnTo>
                  <a:lnTo>
                    <a:pt x="23" y="2"/>
                  </a:lnTo>
                  <a:lnTo>
                    <a:pt x="29" y="4"/>
                  </a:lnTo>
                  <a:lnTo>
                    <a:pt x="32" y="5"/>
                  </a:lnTo>
                  <a:lnTo>
                    <a:pt x="32" y="9"/>
                  </a:lnTo>
                  <a:lnTo>
                    <a:pt x="34" y="15"/>
                  </a:lnTo>
                  <a:lnTo>
                    <a:pt x="34" y="21"/>
                  </a:lnTo>
                  <a:lnTo>
                    <a:pt x="34" y="28"/>
                  </a:lnTo>
                  <a:lnTo>
                    <a:pt x="34" y="34"/>
                  </a:lnTo>
                  <a:lnTo>
                    <a:pt x="34" y="42"/>
                  </a:lnTo>
                  <a:lnTo>
                    <a:pt x="34" y="43"/>
                  </a:lnTo>
                  <a:lnTo>
                    <a:pt x="36" y="45"/>
                  </a:lnTo>
                  <a:close/>
                </a:path>
              </a:pathLst>
            </a:custGeom>
            <a:solidFill>
              <a:srgbClr val="404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3" name="Freeform 98"/>
            <p:cNvSpPr>
              <a:spLocks/>
            </p:cNvSpPr>
            <p:nvPr/>
          </p:nvSpPr>
          <p:spPr bwMode="auto">
            <a:xfrm>
              <a:off x="10092534" y="3054350"/>
              <a:ext cx="139700" cy="30163"/>
            </a:xfrm>
            <a:custGeom>
              <a:avLst/>
              <a:gdLst>
                <a:gd name="T0" fmla="*/ 2147483647 w 176"/>
                <a:gd name="T1" fmla="*/ 2147483647 h 39"/>
                <a:gd name="T2" fmla="*/ 2147483647 w 176"/>
                <a:gd name="T3" fmla="*/ 2147483647 h 39"/>
                <a:gd name="T4" fmla="*/ 2147483647 w 176"/>
                <a:gd name="T5" fmla="*/ 2147483647 h 39"/>
                <a:gd name="T6" fmla="*/ 2147483647 w 176"/>
                <a:gd name="T7" fmla="*/ 0 h 39"/>
                <a:gd name="T8" fmla="*/ 2147483647 w 176"/>
                <a:gd name="T9" fmla="*/ 0 h 39"/>
                <a:gd name="T10" fmla="*/ 2147483647 w 176"/>
                <a:gd name="T11" fmla="*/ 0 h 39"/>
                <a:gd name="T12" fmla="*/ 2147483647 w 176"/>
                <a:gd name="T13" fmla="*/ 2147483647 h 39"/>
                <a:gd name="T14" fmla="*/ 2147483647 w 176"/>
                <a:gd name="T15" fmla="*/ 2147483647 h 39"/>
                <a:gd name="T16" fmla="*/ 2147483647 w 176"/>
                <a:gd name="T17" fmla="*/ 2147483647 h 39"/>
                <a:gd name="T18" fmla="*/ 2147483647 w 176"/>
                <a:gd name="T19" fmla="*/ 2147483647 h 39"/>
                <a:gd name="T20" fmla="*/ 2147483647 w 176"/>
                <a:gd name="T21" fmla="*/ 2147483647 h 39"/>
                <a:gd name="T22" fmla="*/ 2147483647 w 176"/>
                <a:gd name="T23" fmla="*/ 2147483647 h 39"/>
                <a:gd name="T24" fmla="*/ 2147483647 w 176"/>
                <a:gd name="T25" fmla="*/ 2147483647 h 39"/>
                <a:gd name="T26" fmla="*/ 2147483647 w 176"/>
                <a:gd name="T27" fmla="*/ 2147483647 h 39"/>
                <a:gd name="T28" fmla="*/ 2147483647 w 176"/>
                <a:gd name="T29" fmla="*/ 2147483647 h 39"/>
                <a:gd name="T30" fmla="*/ 2147483647 w 176"/>
                <a:gd name="T31" fmla="*/ 2147483647 h 39"/>
                <a:gd name="T32" fmla="*/ 2147483647 w 176"/>
                <a:gd name="T33" fmla="*/ 2147483647 h 39"/>
                <a:gd name="T34" fmla="*/ 2147483647 w 176"/>
                <a:gd name="T35" fmla="*/ 2147483647 h 39"/>
                <a:gd name="T36" fmla="*/ 2147483647 w 176"/>
                <a:gd name="T37" fmla="*/ 2147483647 h 39"/>
                <a:gd name="T38" fmla="*/ 2147483647 w 176"/>
                <a:gd name="T39" fmla="*/ 2147483647 h 39"/>
                <a:gd name="T40" fmla="*/ 2147483647 w 176"/>
                <a:gd name="T41" fmla="*/ 2147483647 h 39"/>
                <a:gd name="T42" fmla="*/ 2147483647 w 176"/>
                <a:gd name="T43" fmla="*/ 2147483647 h 39"/>
                <a:gd name="T44" fmla="*/ 2147483647 w 176"/>
                <a:gd name="T45" fmla="*/ 2147483647 h 39"/>
                <a:gd name="T46" fmla="*/ 2147483647 w 176"/>
                <a:gd name="T47" fmla="*/ 2147483647 h 39"/>
                <a:gd name="T48" fmla="*/ 2147483647 w 176"/>
                <a:gd name="T49" fmla="*/ 2147483647 h 39"/>
                <a:gd name="T50" fmla="*/ 2147483647 w 176"/>
                <a:gd name="T51" fmla="*/ 2147483647 h 39"/>
                <a:gd name="T52" fmla="*/ 2147483647 w 176"/>
                <a:gd name="T53" fmla="*/ 2147483647 h 39"/>
                <a:gd name="T54" fmla="*/ 2147483647 w 176"/>
                <a:gd name="T55" fmla="*/ 2147483647 h 39"/>
                <a:gd name="T56" fmla="*/ 2147483647 w 176"/>
                <a:gd name="T57" fmla="*/ 2147483647 h 39"/>
                <a:gd name="T58" fmla="*/ 2147483647 w 176"/>
                <a:gd name="T59" fmla="*/ 2147483647 h 39"/>
                <a:gd name="T60" fmla="*/ 2147483647 w 176"/>
                <a:gd name="T61" fmla="*/ 2147483647 h 39"/>
                <a:gd name="T62" fmla="*/ 2147483647 w 176"/>
                <a:gd name="T63" fmla="*/ 2147483647 h 39"/>
                <a:gd name="T64" fmla="*/ 2147483647 w 176"/>
                <a:gd name="T65" fmla="*/ 2147483647 h 39"/>
                <a:gd name="T66" fmla="*/ 2147483647 w 176"/>
                <a:gd name="T67" fmla="*/ 2147483647 h 39"/>
                <a:gd name="T68" fmla="*/ 2147483647 w 176"/>
                <a:gd name="T69" fmla="*/ 2147483647 h 39"/>
                <a:gd name="T70" fmla="*/ 2147483647 w 176"/>
                <a:gd name="T71" fmla="*/ 2147483647 h 39"/>
                <a:gd name="T72" fmla="*/ 2147483647 w 176"/>
                <a:gd name="T73" fmla="*/ 2147483647 h 39"/>
                <a:gd name="T74" fmla="*/ 2147483647 w 176"/>
                <a:gd name="T75" fmla="*/ 2147483647 h 39"/>
                <a:gd name="T76" fmla="*/ 2147483647 w 176"/>
                <a:gd name="T77" fmla="*/ 2147483647 h 39"/>
                <a:gd name="T78" fmla="*/ 2147483647 w 176"/>
                <a:gd name="T79" fmla="*/ 2147483647 h 39"/>
                <a:gd name="T80" fmla="*/ 2147483647 w 176"/>
                <a:gd name="T81" fmla="*/ 2147483647 h 39"/>
                <a:gd name="T82" fmla="*/ 2147483647 w 176"/>
                <a:gd name="T83" fmla="*/ 2147483647 h 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6" h="39">
                  <a:moveTo>
                    <a:pt x="156" y="10"/>
                  </a:moveTo>
                  <a:lnTo>
                    <a:pt x="152" y="8"/>
                  </a:lnTo>
                  <a:lnTo>
                    <a:pt x="148" y="6"/>
                  </a:lnTo>
                  <a:lnTo>
                    <a:pt x="140" y="6"/>
                  </a:lnTo>
                  <a:lnTo>
                    <a:pt x="133" y="4"/>
                  </a:lnTo>
                  <a:lnTo>
                    <a:pt x="123" y="2"/>
                  </a:lnTo>
                  <a:lnTo>
                    <a:pt x="114" y="2"/>
                  </a:lnTo>
                  <a:lnTo>
                    <a:pt x="102" y="0"/>
                  </a:lnTo>
                  <a:lnTo>
                    <a:pt x="93" y="0"/>
                  </a:lnTo>
                  <a:lnTo>
                    <a:pt x="79" y="0"/>
                  </a:lnTo>
                  <a:lnTo>
                    <a:pt x="70" y="0"/>
                  </a:lnTo>
                  <a:lnTo>
                    <a:pt x="59" y="0"/>
                  </a:lnTo>
                  <a:lnTo>
                    <a:pt x="47" y="0"/>
                  </a:lnTo>
                  <a:lnTo>
                    <a:pt x="38" y="2"/>
                  </a:lnTo>
                  <a:lnTo>
                    <a:pt x="30" y="4"/>
                  </a:lnTo>
                  <a:lnTo>
                    <a:pt x="21" y="6"/>
                  </a:lnTo>
                  <a:lnTo>
                    <a:pt x="17" y="10"/>
                  </a:lnTo>
                  <a:lnTo>
                    <a:pt x="11" y="10"/>
                  </a:lnTo>
                  <a:lnTo>
                    <a:pt x="9" y="12"/>
                  </a:lnTo>
                  <a:lnTo>
                    <a:pt x="7" y="14"/>
                  </a:lnTo>
                  <a:lnTo>
                    <a:pt x="9" y="16"/>
                  </a:lnTo>
                  <a:lnTo>
                    <a:pt x="13" y="16"/>
                  </a:lnTo>
                  <a:lnTo>
                    <a:pt x="17" y="18"/>
                  </a:lnTo>
                  <a:lnTo>
                    <a:pt x="22" y="18"/>
                  </a:lnTo>
                  <a:lnTo>
                    <a:pt x="28" y="19"/>
                  </a:lnTo>
                  <a:lnTo>
                    <a:pt x="34" y="19"/>
                  </a:lnTo>
                  <a:lnTo>
                    <a:pt x="40" y="19"/>
                  </a:lnTo>
                  <a:lnTo>
                    <a:pt x="43" y="19"/>
                  </a:lnTo>
                  <a:lnTo>
                    <a:pt x="49" y="21"/>
                  </a:lnTo>
                  <a:lnTo>
                    <a:pt x="57" y="21"/>
                  </a:lnTo>
                  <a:lnTo>
                    <a:pt x="59" y="25"/>
                  </a:lnTo>
                  <a:lnTo>
                    <a:pt x="53" y="27"/>
                  </a:lnTo>
                  <a:lnTo>
                    <a:pt x="43" y="29"/>
                  </a:lnTo>
                  <a:lnTo>
                    <a:pt x="36" y="31"/>
                  </a:lnTo>
                  <a:lnTo>
                    <a:pt x="26" y="31"/>
                  </a:lnTo>
                  <a:lnTo>
                    <a:pt x="21" y="31"/>
                  </a:lnTo>
                  <a:lnTo>
                    <a:pt x="15" y="31"/>
                  </a:lnTo>
                  <a:lnTo>
                    <a:pt x="9" y="31"/>
                  </a:lnTo>
                  <a:lnTo>
                    <a:pt x="7" y="31"/>
                  </a:lnTo>
                  <a:lnTo>
                    <a:pt x="2" y="31"/>
                  </a:lnTo>
                  <a:lnTo>
                    <a:pt x="0" y="33"/>
                  </a:lnTo>
                  <a:lnTo>
                    <a:pt x="2" y="33"/>
                  </a:lnTo>
                  <a:lnTo>
                    <a:pt x="11" y="35"/>
                  </a:lnTo>
                  <a:lnTo>
                    <a:pt x="17" y="35"/>
                  </a:lnTo>
                  <a:lnTo>
                    <a:pt x="22" y="37"/>
                  </a:lnTo>
                  <a:lnTo>
                    <a:pt x="30" y="37"/>
                  </a:lnTo>
                  <a:lnTo>
                    <a:pt x="38" y="39"/>
                  </a:lnTo>
                  <a:lnTo>
                    <a:pt x="43" y="39"/>
                  </a:lnTo>
                  <a:lnTo>
                    <a:pt x="51" y="39"/>
                  </a:lnTo>
                  <a:lnTo>
                    <a:pt x="59" y="39"/>
                  </a:lnTo>
                  <a:lnTo>
                    <a:pt x="64" y="39"/>
                  </a:lnTo>
                  <a:lnTo>
                    <a:pt x="70" y="37"/>
                  </a:lnTo>
                  <a:lnTo>
                    <a:pt x="76" y="37"/>
                  </a:lnTo>
                  <a:lnTo>
                    <a:pt x="78" y="35"/>
                  </a:lnTo>
                  <a:lnTo>
                    <a:pt x="79" y="33"/>
                  </a:lnTo>
                  <a:lnTo>
                    <a:pt x="79" y="27"/>
                  </a:lnTo>
                  <a:lnTo>
                    <a:pt x="78" y="21"/>
                  </a:lnTo>
                  <a:lnTo>
                    <a:pt x="72" y="18"/>
                  </a:lnTo>
                  <a:lnTo>
                    <a:pt x="64" y="16"/>
                  </a:lnTo>
                  <a:lnTo>
                    <a:pt x="55" y="12"/>
                  </a:lnTo>
                  <a:lnTo>
                    <a:pt x="47" y="12"/>
                  </a:lnTo>
                  <a:lnTo>
                    <a:pt x="43" y="10"/>
                  </a:lnTo>
                  <a:lnTo>
                    <a:pt x="41" y="10"/>
                  </a:lnTo>
                  <a:lnTo>
                    <a:pt x="43" y="10"/>
                  </a:lnTo>
                  <a:lnTo>
                    <a:pt x="47" y="10"/>
                  </a:lnTo>
                  <a:lnTo>
                    <a:pt x="53" y="10"/>
                  </a:lnTo>
                  <a:lnTo>
                    <a:pt x="59" y="10"/>
                  </a:lnTo>
                  <a:lnTo>
                    <a:pt x="68" y="10"/>
                  </a:lnTo>
                  <a:lnTo>
                    <a:pt x="76" y="12"/>
                  </a:lnTo>
                  <a:lnTo>
                    <a:pt x="87" y="12"/>
                  </a:lnTo>
                  <a:lnTo>
                    <a:pt x="97" y="12"/>
                  </a:lnTo>
                  <a:lnTo>
                    <a:pt x="108" y="14"/>
                  </a:lnTo>
                  <a:lnTo>
                    <a:pt x="117" y="14"/>
                  </a:lnTo>
                  <a:lnTo>
                    <a:pt x="131" y="16"/>
                  </a:lnTo>
                  <a:lnTo>
                    <a:pt x="142" y="18"/>
                  </a:lnTo>
                  <a:lnTo>
                    <a:pt x="154" y="19"/>
                  </a:lnTo>
                  <a:lnTo>
                    <a:pt x="165" y="21"/>
                  </a:lnTo>
                  <a:lnTo>
                    <a:pt x="176" y="23"/>
                  </a:lnTo>
                  <a:lnTo>
                    <a:pt x="176" y="21"/>
                  </a:lnTo>
                  <a:lnTo>
                    <a:pt x="171" y="18"/>
                  </a:lnTo>
                  <a:lnTo>
                    <a:pt x="167" y="14"/>
                  </a:lnTo>
                  <a:lnTo>
                    <a:pt x="163" y="12"/>
                  </a:lnTo>
                  <a:lnTo>
                    <a:pt x="159" y="10"/>
                  </a:lnTo>
                  <a:lnTo>
                    <a:pt x="1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4" name="Freeform 99"/>
            <p:cNvSpPr>
              <a:spLocks/>
            </p:cNvSpPr>
            <p:nvPr/>
          </p:nvSpPr>
          <p:spPr bwMode="auto">
            <a:xfrm>
              <a:off x="10122696" y="3079750"/>
              <a:ext cx="142875" cy="373063"/>
            </a:xfrm>
            <a:custGeom>
              <a:avLst/>
              <a:gdLst>
                <a:gd name="T0" fmla="*/ 2147483647 w 180"/>
                <a:gd name="T1" fmla="*/ 2147483647 h 469"/>
                <a:gd name="T2" fmla="*/ 2147483647 w 180"/>
                <a:gd name="T3" fmla="*/ 2147483647 h 469"/>
                <a:gd name="T4" fmla="*/ 2147483647 w 180"/>
                <a:gd name="T5" fmla="*/ 2147483647 h 469"/>
                <a:gd name="T6" fmla="*/ 2147483647 w 180"/>
                <a:gd name="T7" fmla="*/ 2147483647 h 469"/>
                <a:gd name="T8" fmla="*/ 2147483647 w 180"/>
                <a:gd name="T9" fmla="*/ 2147483647 h 469"/>
                <a:gd name="T10" fmla="*/ 2147483647 w 180"/>
                <a:gd name="T11" fmla="*/ 2147483647 h 469"/>
                <a:gd name="T12" fmla="*/ 2147483647 w 180"/>
                <a:gd name="T13" fmla="*/ 2147483647 h 469"/>
                <a:gd name="T14" fmla="*/ 2147483647 w 180"/>
                <a:gd name="T15" fmla="*/ 2147483647 h 469"/>
                <a:gd name="T16" fmla="*/ 2147483647 w 180"/>
                <a:gd name="T17" fmla="*/ 2147483647 h 469"/>
                <a:gd name="T18" fmla="*/ 2147483647 w 180"/>
                <a:gd name="T19" fmla="*/ 2147483647 h 469"/>
                <a:gd name="T20" fmla="*/ 2147483647 w 180"/>
                <a:gd name="T21" fmla="*/ 2147483647 h 469"/>
                <a:gd name="T22" fmla="*/ 2147483647 w 180"/>
                <a:gd name="T23" fmla="*/ 2147483647 h 469"/>
                <a:gd name="T24" fmla="*/ 2147483647 w 180"/>
                <a:gd name="T25" fmla="*/ 2147483647 h 469"/>
                <a:gd name="T26" fmla="*/ 2147483647 w 180"/>
                <a:gd name="T27" fmla="*/ 2147483647 h 469"/>
                <a:gd name="T28" fmla="*/ 2147483647 w 180"/>
                <a:gd name="T29" fmla="*/ 2147483647 h 469"/>
                <a:gd name="T30" fmla="*/ 2147483647 w 180"/>
                <a:gd name="T31" fmla="*/ 2147483647 h 469"/>
                <a:gd name="T32" fmla="*/ 2147483647 w 180"/>
                <a:gd name="T33" fmla="*/ 0 h 469"/>
                <a:gd name="T34" fmla="*/ 2147483647 w 180"/>
                <a:gd name="T35" fmla="*/ 2147483647 h 469"/>
                <a:gd name="T36" fmla="*/ 2147483647 w 180"/>
                <a:gd name="T37" fmla="*/ 2147483647 h 469"/>
                <a:gd name="T38" fmla="*/ 2147483647 w 180"/>
                <a:gd name="T39" fmla="*/ 2147483647 h 469"/>
                <a:gd name="T40" fmla="*/ 2147483647 w 180"/>
                <a:gd name="T41" fmla="*/ 2147483647 h 469"/>
                <a:gd name="T42" fmla="*/ 2147483647 w 180"/>
                <a:gd name="T43" fmla="*/ 2147483647 h 469"/>
                <a:gd name="T44" fmla="*/ 2147483647 w 180"/>
                <a:gd name="T45" fmla="*/ 2147483647 h 469"/>
                <a:gd name="T46" fmla="*/ 2147483647 w 180"/>
                <a:gd name="T47" fmla="*/ 2147483647 h 469"/>
                <a:gd name="T48" fmla="*/ 2147483647 w 180"/>
                <a:gd name="T49" fmla="*/ 2147483647 h 469"/>
                <a:gd name="T50" fmla="*/ 2147483647 w 180"/>
                <a:gd name="T51" fmla="*/ 2147483647 h 469"/>
                <a:gd name="T52" fmla="*/ 2147483647 w 180"/>
                <a:gd name="T53" fmla="*/ 2147483647 h 469"/>
                <a:gd name="T54" fmla="*/ 2147483647 w 180"/>
                <a:gd name="T55" fmla="*/ 2147483647 h 469"/>
                <a:gd name="T56" fmla="*/ 2147483647 w 180"/>
                <a:gd name="T57" fmla="*/ 2147483647 h 469"/>
                <a:gd name="T58" fmla="*/ 2147483647 w 180"/>
                <a:gd name="T59" fmla="*/ 2147483647 h 469"/>
                <a:gd name="T60" fmla="*/ 2147483647 w 180"/>
                <a:gd name="T61" fmla="*/ 2147483647 h 469"/>
                <a:gd name="T62" fmla="*/ 2147483647 w 180"/>
                <a:gd name="T63" fmla="*/ 2147483647 h 469"/>
                <a:gd name="T64" fmla="*/ 0 w 180"/>
                <a:gd name="T65" fmla="*/ 2147483647 h 469"/>
                <a:gd name="T66" fmla="*/ 2147483647 w 180"/>
                <a:gd name="T67" fmla="*/ 2147483647 h 469"/>
                <a:gd name="T68" fmla="*/ 2147483647 w 180"/>
                <a:gd name="T69" fmla="*/ 2147483647 h 4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0" h="469">
                  <a:moveTo>
                    <a:pt x="28" y="469"/>
                  </a:moveTo>
                  <a:lnTo>
                    <a:pt x="30" y="466"/>
                  </a:lnTo>
                  <a:lnTo>
                    <a:pt x="34" y="458"/>
                  </a:lnTo>
                  <a:lnTo>
                    <a:pt x="41" y="441"/>
                  </a:lnTo>
                  <a:lnTo>
                    <a:pt x="49" y="422"/>
                  </a:lnTo>
                  <a:lnTo>
                    <a:pt x="60" y="397"/>
                  </a:lnTo>
                  <a:lnTo>
                    <a:pt x="72" y="369"/>
                  </a:lnTo>
                  <a:lnTo>
                    <a:pt x="85" y="336"/>
                  </a:lnTo>
                  <a:lnTo>
                    <a:pt x="99" y="302"/>
                  </a:lnTo>
                  <a:lnTo>
                    <a:pt x="112" y="266"/>
                  </a:lnTo>
                  <a:lnTo>
                    <a:pt x="125" y="228"/>
                  </a:lnTo>
                  <a:lnTo>
                    <a:pt x="138" y="188"/>
                  </a:lnTo>
                  <a:lnTo>
                    <a:pt x="150" y="150"/>
                  </a:lnTo>
                  <a:lnTo>
                    <a:pt x="161" y="110"/>
                  </a:lnTo>
                  <a:lnTo>
                    <a:pt x="169" y="70"/>
                  </a:lnTo>
                  <a:lnTo>
                    <a:pt x="176" y="34"/>
                  </a:lnTo>
                  <a:lnTo>
                    <a:pt x="180" y="0"/>
                  </a:lnTo>
                  <a:lnTo>
                    <a:pt x="178" y="2"/>
                  </a:lnTo>
                  <a:lnTo>
                    <a:pt x="176" y="9"/>
                  </a:lnTo>
                  <a:lnTo>
                    <a:pt x="173" y="23"/>
                  </a:lnTo>
                  <a:lnTo>
                    <a:pt x="169" y="42"/>
                  </a:lnTo>
                  <a:lnTo>
                    <a:pt x="161" y="63"/>
                  </a:lnTo>
                  <a:lnTo>
                    <a:pt x="154" y="89"/>
                  </a:lnTo>
                  <a:lnTo>
                    <a:pt x="142" y="118"/>
                  </a:lnTo>
                  <a:lnTo>
                    <a:pt x="133" y="152"/>
                  </a:lnTo>
                  <a:lnTo>
                    <a:pt x="119" y="184"/>
                  </a:lnTo>
                  <a:lnTo>
                    <a:pt x="106" y="222"/>
                  </a:lnTo>
                  <a:lnTo>
                    <a:pt x="91" y="260"/>
                  </a:lnTo>
                  <a:lnTo>
                    <a:pt x="76" y="300"/>
                  </a:lnTo>
                  <a:lnTo>
                    <a:pt x="57" y="338"/>
                  </a:lnTo>
                  <a:lnTo>
                    <a:pt x="40" y="380"/>
                  </a:lnTo>
                  <a:lnTo>
                    <a:pt x="19" y="420"/>
                  </a:lnTo>
                  <a:lnTo>
                    <a:pt x="0" y="462"/>
                  </a:lnTo>
                  <a:lnTo>
                    <a:pt x="28" y="4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5" name="Freeform 100"/>
            <p:cNvSpPr>
              <a:spLocks/>
            </p:cNvSpPr>
            <p:nvPr/>
          </p:nvSpPr>
          <p:spPr bwMode="auto">
            <a:xfrm>
              <a:off x="9981409" y="3048000"/>
              <a:ext cx="117475" cy="384175"/>
            </a:xfrm>
            <a:custGeom>
              <a:avLst/>
              <a:gdLst>
                <a:gd name="T0" fmla="*/ 2147483647 w 146"/>
                <a:gd name="T1" fmla="*/ 0 h 483"/>
                <a:gd name="T2" fmla="*/ 2147483647 w 146"/>
                <a:gd name="T3" fmla="*/ 0 h 483"/>
                <a:gd name="T4" fmla="*/ 2147483647 w 146"/>
                <a:gd name="T5" fmla="*/ 2147483647 h 483"/>
                <a:gd name="T6" fmla="*/ 2147483647 w 146"/>
                <a:gd name="T7" fmla="*/ 2147483647 h 483"/>
                <a:gd name="T8" fmla="*/ 2147483647 w 146"/>
                <a:gd name="T9" fmla="*/ 2147483647 h 483"/>
                <a:gd name="T10" fmla="*/ 2147483647 w 146"/>
                <a:gd name="T11" fmla="*/ 2147483647 h 483"/>
                <a:gd name="T12" fmla="*/ 2147483647 w 146"/>
                <a:gd name="T13" fmla="*/ 2147483647 h 483"/>
                <a:gd name="T14" fmla="*/ 2147483647 w 146"/>
                <a:gd name="T15" fmla="*/ 2147483647 h 483"/>
                <a:gd name="T16" fmla="*/ 2147483647 w 146"/>
                <a:gd name="T17" fmla="*/ 2147483647 h 483"/>
                <a:gd name="T18" fmla="*/ 2147483647 w 146"/>
                <a:gd name="T19" fmla="*/ 2147483647 h 483"/>
                <a:gd name="T20" fmla="*/ 2147483647 w 146"/>
                <a:gd name="T21" fmla="*/ 2147483647 h 483"/>
                <a:gd name="T22" fmla="*/ 2147483647 w 146"/>
                <a:gd name="T23" fmla="*/ 2147483647 h 483"/>
                <a:gd name="T24" fmla="*/ 2147483647 w 146"/>
                <a:gd name="T25" fmla="*/ 2147483647 h 483"/>
                <a:gd name="T26" fmla="*/ 2147483647 w 146"/>
                <a:gd name="T27" fmla="*/ 2147483647 h 483"/>
                <a:gd name="T28" fmla="*/ 2147483647 w 146"/>
                <a:gd name="T29" fmla="*/ 2147483647 h 483"/>
                <a:gd name="T30" fmla="*/ 2147483647 w 146"/>
                <a:gd name="T31" fmla="*/ 2147483647 h 483"/>
                <a:gd name="T32" fmla="*/ 2147483647 w 146"/>
                <a:gd name="T33" fmla="*/ 2147483647 h 483"/>
                <a:gd name="T34" fmla="*/ 2147483647 w 146"/>
                <a:gd name="T35" fmla="*/ 2147483647 h 483"/>
                <a:gd name="T36" fmla="*/ 2147483647 w 146"/>
                <a:gd name="T37" fmla="*/ 2147483647 h 483"/>
                <a:gd name="T38" fmla="*/ 2147483647 w 146"/>
                <a:gd name="T39" fmla="*/ 2147483647 h 483"/>
                <a:gd name="T40" fmla="*/ 2147483647 w 146"/>
                <a:gd name="T41" fmla="*/ 2147483647 h 483"/>
                <a:gd name="T42" fmla="*/ 2147483647 w 146"/>
                <a:gd name="T43" fmla="*/ 2147483647 h 483"/>
                <a:gd name="T44" fmla="*/ 2147483647 w 146"/>
                <a:gd name="T45" fmla="*/ 2147483647 h 483"/>
                <a:gd name="T46" fmla="*/ 2147483647 w 146"/>
                <a:gd name="T47" fmla="*/ 2147483647 h 483"/>
                <a:gd name="T48" fmla="*/ 2147483647 w 146"/>
                <a:gd name="T49" fmla="*/ 2147483647 h 483"/>
                <a:gd name="T50" fmla="*/ 2147483647 w 146"/>
                <a:gd name="T51" fmla="*/ 2147483647 h 483"/>
                <a:gd name="T52" fmla="*/ 2147483647 w 146"/>
                <a:gd name="T53" fmla="*/ 2147483647 h 483"/>
                <a:gd name="T54" fmla="*/ 2147483647 w 146"/>
                <a:gd name="T55" fmla="*/ 2147483647 h 483"/>
                <a:gd name="T56" fmla="*/ 2147483647 w 146"/>
                <a:gd name="T57" fmla="*/ 2147483647 h 483"/>
                <a:gd name="T58" fmla="*/ 2147483647 w 146"/>
                <a:gd name="T59" fmla="*/ 2147483647 h 483"/>
                <a:gd name="T60" fmla="*/ 0 w 146"/>
                <a:gd name="T61" fmla="*/ 2147483647 h 483"/>
                <a:gd name="T62" fmla="*/ 2147483647 w 146"/>
                <a:gd name="T63" fmla="*/ 2147483647 h 483"/>
                <a:gd name="T64" fmla="*/ 2147483647 w 146"/>
                <a:gd name="T65" fmla="*/ 2147483647 h 483"/>
                <a:gd name="T66" fmla="*/ 2147483647 w 146"/>
                <a:gd name="T67" fmla="*/ 2147483647 h 483"/>
                <a:gd name="T68" fmla="*/ 2147483647 w 146"/>
                <a:gd name="T69" fmla="*/ 2147483647 h 483"/>
                <a:gd name="T70" fmla="*/ 2147483647 w 146"/>
                <a:gd name="T71" fmla="*/ 2147483647 h 483"/>
                <a:gd name="T72" fmla="*/ 2147483647 w 146"/>
                <a:gd name="T73" fmla="*/ 2147483647 h 483"/>
                <a:gd name="T74" fmla="*/ 2147483647 w 146"/>
                <a:gd name="T75" fmla="*/ 2147483647 h 483"/>
                <a:gd name="T76" fmla="*/ 2147483647 w 146"/>
                <a:gd name="T77" fmla="*/ 2147483647 h 483"/>
                <a:gd name="T78" fmla="*/ 2147483647 w 146"/>
                <a:gd name="T79" fmla="*/ 2147483647 h 483"/>
                <a:gd name="T80" fmla="*/ 2147483647 w 146"/>
                <a:gd name="T81" fmla="*/ 2147483647 h 483"/>
                <a:gd name="T82" fmla="*/ 2147483647 w 146"/>
                <a:gd name="T83" fmla="*/ 2147483647 h 483"/>
                <a:gd name="T84" fmla="*/ 2147483647 w 146"/>
                <a:gd name="T85" fmla="*/ 2147483647 h 483"/>
                <a:gd name="T86" fmla="*/ 2147483647 w 146"/>
                <a:gd name="T87" fmla="*/ 2147483647 h 483"/>
                <a:gd name="T88" fmla="*/ 2147483647 w 146"/>
                <a:gd name="T89" fmla="*/ 2147483647 h 483"/>
                <a:gd name="T90" fmla="*/ 2147483647 w 146"/>
                <a:gd name="T91" fmla="*/ 2147483647 h 483"/>
                <a:gd name="T92" fmla="*/ 2147483647 w 146"/>
                <a:gd name="T93" fmla="*/ 2147483647 h 483"/>
                <a:gd name="T94" fmla="*/ 2147483647 w 146"/>
                <a:gd name="T95" fmla="*/ 2147483647 h 483"/>
                <a:gd name="T96" fmla="*/ 2147483647 w 146"/>
                <a:gd name="T97" fmla="*/ 2147483647 h 483"/>
                <a:gd name="T98" fmla="*/ 2147483647 w 146"/>
                <a:gd name="T99" fmla="*/ 2147483647 h 483"/>
                <a:gd name="T100" fmla="*/ 2147483647 w 146"/>
                <a:gd name="T101" fmla="*/ 2147483647 h 483"/>
                <a:gd name="T102" fmla="*/ 2147483647 w 146"/>
                <a:gd name="T103" fmla="*/ 2147483647 h 483"/>
                <a:gd name="T104" fmla="*/ 2147483647 w 146"/>
                <a:gd name="T105" fmla="*/ 2147483647 h 483"/>
                <a:gd name="T106" fmla="*/ 2147483647 w 146"/>
                <a:gd name="T107" fmla="*/ 2147483647 h 483"/>
                <a:gd name="T108" fmla="*/ 2147483647 w 146"/>
                <a:gd name="T109" fmla="*/ 2147483647 h 483"/>
                <a:gd name="T110" fmla="*/ 2147483647 w 146"/>
                <a:gd name="T111" fmla="*/ 2147483647 h 483"/>
                <a:gd name="T112" fmla="*/ 2147483647 w 146"/>
                <a:gd name="T113" fmla="*/ 2147483647 h 483"/>
                <a:gd name="T114" fmla="*/ 2147483647 w 146"/>
                <a:gd name="T115" fmla="*/ 2147483647 h 483"/>
                <a:gd name="T116" fmla="*/ 2147483647 w 146"/>
                <a:gd name="T117" fmla="*/ 2147483647 h 483"/>
                <a:gd name="T118" fmla="*/ 2147483647 w 146"/>
                <a:gd name="T119" fmla="*/ 2147483647 h 483"/>
                <a:gd name="T120" fmla="*/ 2147483647 w 146"/>
                <a:gd name="T121" fmla="*/ 0 h 483"/>
                <a:gd name="T122" fmla="*/ 2147483647 w 146"/>
                <a:gd name="T123" fmla="*/ 0 h 4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6" h="483">
                  <a:moveTo>
                    <a:pt x="146" y="0"/>
                  </a:moveTo>
                  <a:lnTo>
                    <a:pt x="146" y="0"/>
                  </a:lnTo>
                  <a:lnTo>
                    <a:pt x="144" y="4"/>
                  </a:lnTo>
                  <a:lnTo>
                    <a:pt x="142" y="6"/>
                  </a:lnTo>
                  <a:lnTo>
                    <a:pt x="141" y="11"/>
                  </a:lnTo>
                  <a:lnTo>
                    <a:pt x="141" y="15"/>
                  </a:lnTo>
                  <a:lnTo>
                    <a:pt x="139" y="23"/>
                  </a:lnTo>
                  <a:lnTo>
                    <a:pt x="137" y="30"/>
                  </a:lnTo>
                  <a:lnTo>
                    <a:pt x="135" y="40"/>
                  </a:lnTo>
                  <a:lnTo>
                    <a:pt x="135" y="49"/>
                  </a:lnTo>
                  <a:lnTo>
                    <a:pt x="133" y="63"/>
                  </a:lnTo>
                  <a:lnTo>
                    <a:pt x="131" y="76"/>
                  </a:lnTo>
                  <a:lnTo>
                    <a:pt x="129" y="93"/>
                  </a:lnTo>
                  <a:lnTo>
                    <a:pt x="127" y="110"/>
                  </a:lnTo>
                  <a:lnTo>
                    <a:pt x="125" y="131"/>
                  </a:lnTo>
                  <a:lnTo>
                    <a:pt x="122" y="150"/>
                  </a:lnTo>
                  <a:lnTo>
                    <a:pt x="120" y="173"/>
                  </a:lnTo>
                  <a:lnTo>
                    <a:pt x="116" y="194"/>
                  </a:lnTo>
                  <a:lnTo>
                    <a:pt x="110" y="215"/>
                  </a:lnTo>
                  <a:lnTo>
                    <a:pt x="104" y="237"/>
                  </a:lnTo>
                  <a:lnTo>
                    <a:pt x="97" y="258"/>
                  </a:lnTo>
                  <a:lnTo>
                    <a:pt x="89" y="279"/>
                  </a:lnTo>
                  <a:lnTo>
                    <a:pt x="82" y="302"/>
                  </a:lnTo>
                  <a:lnTo>
                    <a:pt x="72" y="323"/>
                  </a:lnTo>
                  <a:lnTo>
                    <a:pt x="63" y="346"/>
                  </a:lnTo>
                  <a:lnTo>
                    <a:pt x="53" y="369"/>
                  </a:lnTo>
                  <a:lnTo>
                    <a:pt x="44" y="390"/>
                  </a:lnTo>
                  <a:lnTo>
                    <a:pt x="32" y="412"/>
                  </a:lnTo>
                  <a:lnTo>
                    <a:pt x="21" y="433"/>
                  </a:lnTo>
                  <a:lnTo>
                    <a:pt x="11" y="456"/>
                  </a:lnTo>
                  <a:lnTo>
                    <a:pt x="0" y="479"/>
                  </a:lnTo>
                  <a:lnTo>
                    <a:pt x="17" y="483"/>
                  </a:lnTo>
                  <a:lnTo>
                    <a:pt x="17" y="481"/>
                  </a:lnTo>
                  <a:lnTo>
                    <a:pt x="21" y="473"/>
                  </a:lnTo>
                  <a:lnTo>
                    <a:pt x="25" y="462"/>
                  </a:lnTo>
                  <a:lnTo>
                    <a:pt x="32" y="448"/>
                  </a:lnTo>
                  <a:lnTo>
                    <a:pt x="40" y="429"/>
                  </a:lnTo>
                  <a:lnTo>
                    <a:pt x="51" y="410"/>
                  </a:lnTo>
                  <a:lnTo>
                    <a:pt x="59" y="388"/>
                  </a:lnTo>
                  <a:lnTo>
                    <a:pt x="70" y="363"/>
                  </a:lnTo>
                  <a:lnTo>
                    <a:pt x="82" y="336"/>
                  </a:lnTo>
                  <a:lnTo>
                    <a:pt x="91" y="310"/>
                  </a:lnTo>
                  <a:lnTo>
                    <a:pt x="101" y="281"/>
                  </a:lnTo>
                  <a:lnTo>
                    <a:pt x="110" y="253"/>
                  </a:lnTo>
                  <a:lnTo>
                    <a:pt x="118" y="226"/>
                  </a:lnTo>
                  <a:lnTo>
                    <a:pt x="125" y="198"/>
                  </a:lnTo>
                  <a:lnTo>
                    <a:pt x="131" y="171"/>
                  </a:lnTo>
                  <a:lnTo>
                    <a:pt x="135" y="146"/>
                  </a:lnTo>
                  <a:lnTo>
                    <a:pt x="137" y="122"/>
                  </a:lnTo>
                  <a:lnTo>
                    <a:pt x="139" y="101"/>
                  </a:lnTo>
                  <a:lnTo>
                    <a:pt x="141" y="82"/>
                  </a:lnTo>
                  <a:lnTo>
                    <a:pt x="142" y="66"/>
                  </a:lnTo>
                  <a:lnTo>
                    <a:pt x="144" y="53"/>
                  </a:lnTo>
                  <a:lnTo>
                    <a:pt x="144" y="40"/>
                  </a:lnTo>
                  <a:lnTo>
                    <a:pt x="146" y="30"/>
                  </a:lnTo>
                  <a:lnTo>
                    <a:pt x="146" y="23"/>
                  </a:lnTo>
                  <a:lnTo>
                    <a:pt x="146" y="15"/>
                  </a:lnTo>
                  <a:lnTo>
                    <a:pt x="146" y="9"/>
                  </a:lnTo>
                  <a:lnTo>
                    <a:pt x="146" y="6"/>
                  </a:lnTo>
                  <a:lnTo>
                    <a:pt x="146" y="4"/>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6" name="Freeform 101"/>
            <p:cNvSpPr>
              <a:spLocks/>
            </p:cNvSpPr>
            <p:nvPr/>
          </p:nvSpPr>
          <p:spPr bwMode="auto">
            <a:xfrm>
              <a:off x="10111584" y="3148013"/>
              <a:ext cx="74613" cy="293688"/>
            </a:xfrm>
            <a:custGeom>
              <a:avLst/>
              <a:gdLst>
                <a:gd name="T0" fmla="*/ 2147483647 w 93"/>
                <a:gd name="T1" fmla="*/ 0 h 369"/>
                <a:gd name="T2" fmla="*/ 2147483647 w 93"/>
                <a:gd name="T3" fmla="*/ 2147483647 h 369"/>
                <a:gd name="T4" fmla="*/ 2147483647 w 93"/>
                <a:gd name="T5" fmla="*/ 2147483647 h 369"/>
                <a:gd name="T6" fmla="*/ 2147483647 w 93"/>
                <a:gd name="T7" fmla="*/ 2147483647 h 369"/>
                <a:gd name="T8" fmla="*/ 2147483647 w 93"/>
                <a:gd name="T9" fmla="*/ 2147483647 h 369"/>
                <a:gd name="T10" fmla="*/ 2147483647 w 93"/>
                <a:gd name="T11" fmla="*/ 2147483647 h 369"/>
                <a:gd name="T12" fmla="*/ 2147483647 w 93"/>
                <a:gd name="T13" fmla="*/ 2147483647 h 369"/>
                <a:gd name="T14" fmla="*/ 2147483647 w 93"/>
                <a:gd name="T15" fmla="*/ 2147483647 h 369"/>
                <a:gd name="T16" fmla="*/ 2147483647 w 93"/>
                <a:gd name="T17" fmla="*/ 2147483647 h 369"/>
                <a:gd name="T18" fmla="*/ 2147483647 w 93"/>
                <a:gd name="T19" fmla="*/ 2147483647 h 369"/>
                <a:gd name="T20" fmla="*/ 2147483647 w 93"/>
                <a:gd name="T21" fmla="*/ 2147483647 h 369"/>
                <a:gd name="T22" fmla="*/ 2147483647 w 93"/>
                <a:gd name="T23" fmla="*/ 2147483647 h 369"/>
                <a:gd name="T24" fmla="*/ 2147483647 w 93"/>
                <a:gd name="T25" fmla="*/ 2147483647 h 369"/>
                <a:gd name="T26" fmla="*/ 2147483647 w 93"/>
                <a:gd name="T27" fmla="*/ 2147483647 h 369"/>
                <a:gd name="T28" fmla="*/ 2147483647 w 93"/>
                <a:gd name="T29" fmla="*/ 2147483647 h 369"/>
                <a:gd name="T30" fmla="*/ 2147483647 w 93"/>
                <a:gd name="T31" fmla="*/ 2147483647 h 369"/>
                <a:gd name="T32" fmla="*/ 0 w 93"/>
                <a:gd name="T33" fmla="*/ 2147483647 h 369"/>
                <a:gd name="T34" fmla="*/ 2147483647 w 93"/>
                <a:gd name="T35" fmla="*/ 2147483647 h 369"/>
                <a:gd name="T36" fmla="*/ 2147483647 w 93"/>
                <a:gd name="T37" fmla="*/ 2147483647 h 369"/>
                <a:gd name="T38" fmla="*/ 2147483647 w 93"/>
                <a:gd name="T39" fmla="*/ 2147483647 h 369"/>
                <a:gd name="T40" fmla="*/ 2147483647 w 93"/>
                <a:gd name="T41" fmla="*/ 2147483647 h 369"/>
                <a:gd name="T42" fmla="*/ 2147483647 w 93"/>
                <a:gd name="T43" fmla="*/ 2147483647 h 369"/>
                <a:gd name="T44" fmla="*/ 2147483647 w 93"/>
                <a:gd name="T45" fmla="*/ 2147483647 h 369"/>
                <a:gd name="T46" fmla="*/ 2147483647 w 93"/>
                <a:gd name="T47" fmla="*/ 2147483647 h 369"/>
                <a:gd name="T48" fmla="*/ 2147483647 w 93"/>
                <a:gd name="T49" fmla="*/ 2147483647 h 369"/>
                <a:gd name="T50" fmla="*/ 2147483647 w 93"/>
                <a:gd name="T51" fmla="*/ 2147483647 h 369"/>
                <a:gd name="T52" fmla="*/ 2147483647 w 93"/>
                <a:gd name="T53" fmla="*/ 2147483647 h 369"/>
                <a:gd name="T54" fmla="*/ 2147483647 w 93"/>
                <a:gd name="T55" fmla="*/ 2147483647 h 369"/>
                <a:gd name="T56" fmla="*/ 2147483647 w 93"/>
                <a:gd name="T57" fmla="*/ 2147483647 h 369"/>
                <a:gd name="T58" fmla="*/ 2147483647 w 93"/>
                <a:gd name="T59" fmla="*/ 2147483647 h 369"/>
                <a:gd name="T60" fmla="*/ 2147483647 w 93"/>
                <a:gd name="T61" fmla="*/ 2147483647 h 369"/>
                <a:gd name="T62" fmla="*/ 2147483647 w 93"/>
                <a:gd name="T63" fmla="*/ 2147483647 h 369"/>
                <a:gd name="T64" fmla="*/ 2147483647 w 93"/>
                <a:gd name="T65" fmla="*/ 2147483647 h 369"/>
                <a:gd name="T66" fmla="*/ 2147483647 w 93"/>
                <a:gd name="T67" fmla="*/ 2147483647 h 369"/>
                <a:gd name="T68" fmla="*/ 2147483647 w 93"/>
                <a:gd name="T69" fmla="*/ 2147483647 h 369"/>
                <a:gd name="T70" fmla="*/ 2147483647 w 93"/>
                <a:gd name="T71" fmla="*/ 2147483647 h 369"/>
                <a:gd name="T72" fmla="*/ 2147483647 w 93"/>
                <a:gd name="T73" fmla="*/ 2147483647 h 369"/>
                <a:gd name="T74" fmla="*/ 2147483647 w 93"/>
                <a:gd name="T75" fmla="*/ 2147483647 h 369"/>
                <a:gd name="T76" fmla="*/ 2147483647 w 93"/>
                <a:gd name="T77" fmla="*/ 2147483647 h 369"/>
                <a:gd name="T78" fmla="*/ 2147483647 w 93"/>
                <a:gd name="T79" fmla="*/ 2147483647 h 369"/>
                <a:gd name="T80" fmla="*/ 2147483647 w 93"/>
                <a:gd name="T81" fmla="*/ 2147483647 h 369"/>
                <a:gd name="T82" fmla="*/ 2147483647 w 93"/>
                <a:gd name="T83" fmla="*/ 2147483647 h 369"/>
                <a:gd name="T84" fmla="*/ 2147483647 w 93"/>
                <a:gd name="T85" fmla="*/ 2147483647 h 369"/>
                <a:gd name="T86" fmla="*/ 2147483647 w 93"/>
                <a:gd name="T87" fmla="*/ 0 h 369"/>
                <a:gd name="T88" fmla="*/ 2147483647 w 93"/>
                <a:gd name="T89" fmla="*/ 0 h 369"/>
                <a:gd name="T90" fmla="*/ 2147483647 w 93"/>
                <a:gd name="T91" fmla="*/ 0 h 3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3" h="369">
                  <a:moveTo>
                    <a:pt x="93" y="0"/>
                  </a:moveTo>
                  <a:lnTo>
                    <a:pt x="92" y="2"/>
                  </a:lnTo>
                  <a:lnTo>
                    <a:pt x="92" y="8"/>
                  </a:lnTo>
                  <a:lnTo>
                    <a:pt x="90" y="19"/>
                  </a:lnTo>
                  <a:lnTo>
                    <a:pt x="88" y="33"/>
                  </a:lnTo>
                  <a:lnTo>
                    <a:pt x="84" y="50"/>
                  </a:lnTo>
                  <a:lnTo>
                    <a:pt x="82" y="73"/>
                  </a:lnTo>
                  <a:lnTo>
                    <a:pt x="76" y="95"/>
                  </a:lnTo>
                  <a:lnTo>
                    <a:pt x="73" y="120"/>
                  </a:lnTo>
                  <a:lnTo>
                    <a:pt x="67" y="149"/>
                  </a:lnTo>
                  <a:lnTo>
                    <a:pt x="59" y="177"/>
                  </a:lnTo>
                  <a:lnTo>
                    <a:pt x="52" y="208"/>
                  </a:lnTo>
                  <a:lnTo>
                    <a:pt x="44" y="240"/>
                  </a:lnTo>
                  <a:lnTo>
                    <a:pt x="35" y="270"/>
                  </a:lnTo>
                  <a:lnTo>
                    <a:pt x="23" y="304"/>
                  </a:lnTo>
                  <a:lnTo>
                    <a:pt x="14" y="335"/>
                  </a:lnTo>
                  <a:lnTo>
                    <a:pt x="0" y="369"/>
                  </a:lnTo>
                  <a:lnTo>
                    <a:pt x="6" y="344"/>
                  </a:lnTo>
                  <a:lnTo>
                    <a:pt x="12" y="323"/>
                  </a:lnTo>
                  <a:lnTo>
                    <a:pt x="16" y="304"/>
                  </a:lnTo>
                  <a:lnTo>
                    <a:pt x="21" y="287"/>
                  </a:lnTo>
                  <a:lnTo>
                    <a:pt x="25" y="268"/>
                  </a:lnTo>
                  <a:lnTo>
                    <a:pt x="29" y="251"/>
                  </a:lnTo>
                  <a:lnTo>
                    <a:pt x="33" y="236"/>
                  </a:lnTo>
                  <a:lnTo>
                    <a:pt x="36" y="221"/>
                  </a:lnTo>
                  <a:lnTo>
                    <a:pt x="38" y="204"/>
                  </a:lnTo>
                  <a:lnTo>
                    <a:pt x="42" y="189"/>
                  </a:lnTo>
                  <a:lnTo>
                    <a:pt x="44" y="171"/>
                  </a:lnTo>
                  <a:lnTo>
                    <a:pt x="48" y="156"/>
                  </a:lnTo>
                  <a:lnTo>
                    <a:pt x="50" y="137"/>
                  </a:lnTo>
                  <a:lnTo>
                    <a:pt x="54" y="118"/>
                  </a:lnTo>
                  <a:lnTo>
                    <a:pt x="55" y="97"/>
                  </a:lnTo>
                  <a:lnTo>
                    <a:pt x="59" y="74"/>
                  </a:lnTo>
                  <a:lnTo>
                    <a:pt x="61" y="67"/>
                  </a:lnTo>
                  <a:lnTo>
                    <a:pt x="65" y="59"/>
                  </a:lnTo>
                  <a:lnTo>
                    <a:pt x="69" y="52"/>
                  </a:lnTo>
                  <a:lnTo>
                    <a:pt x="73" y="46"/>
                  </a:lnTo>
                  <a:lnTo>
                    <a:pt x="74" y="38"/>
                  </a:lnTo>
                  <a:lnTo>
                    <a:pt x="78" y="31"/>
                  </a:lnTo>
                  <a:lnTo>
                    <a:pt x="80" y="25"/>
                  </a:lnTo>
                  <a:lnTo>
                    <a:pt x="84" y="21"/>
                  </a:lnTo>
                  <a:lnTo>
                    <a:pt x="86" y="12"/>
                  </a:lnTo>
                  <a:lnTo>
                    <a:pt x="90" y="6"/>
                  </a:lnTo>
                  <a:lnTo>
                    <a:pt x="92" y="0"/>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7" name="Freeform 102"/>
            <p:cNvSpPr>
              <a:spLocks/>
            </p:cNvSpPr>
            <p:nvPr/>
          </p:nvSpPr>
          <p:spPr bwMode="auto">
            <a:xfrm>
              <a:off x="10124284" y="3457575"/>
              <a:ext cx="22225" cy="74613"/>
            </a:xfrm>
            <a:custGeom>
              <a:avLst/>
              <a:gdLst>
                <a:gd name="T0" fmla="*/ 2147483647 w 28"/>
                <a:gd name="T1" fmla="*/ 2147483647 h 93"/>
                <a:gd name="T2" fmla="*/ 2147483647 w 28"/>
                <a:gd name="T3" fmla="*/ 2147483647 h 93"/>
                <a:gd name="T4" fmla="*/ 2147483647 w 28"/>
                <a:gd name="T5" fmla="*/ 2147483647 h 93"/>
                <a:gd name="T6" fmla="*/ 2147483647 w 28"/>
                <a:gd name="T7" fmla="*/ 2147483647 h 93"/>
                <a:gd name="T8" fmla="*/ 2147483647 w 28"/>
                <a:gd name="T9" fmla="*/ 2147483647 h 93"/>
                <a:gd name="T10" fmla="*/ 2147483647 w 28"/>
                <a:gd name="T11" fmla="*/ 2147483647 h 93"/>
                <a:gd name="T12" fmla="*/ 2147483647 w 28"/>
                <a:gd name="T13" fmla="*/ 2147483647 h 93"/>
                <a:gd name="T14" fmla="*/ 2147483647 w 28"/>
                <a:gd name="T15" fmla="*/ 2147483647 h 93"/>
                <a:gd name="T16" fmla="*/ 2147483647 w 28"/>
                <a:gd name="T17" fmla="*/ 2147483647 h 93"/>
                <a:gd name="T18" fmla="*/ 2147483647 w 28"/>
                <a:gd name="T19" fmla="*/ 2147483647 h 93"/>
                <a:gd name="T20" fmla="*/ 2147483647 w 28"/>
                <a:gd name="T21" fmla="*/ 2147483647 h 93"/>
                <a:gd name="T22" fmla="*/ 2147483647 w 28"/>
                <a:gd name="T23" fmla="*/ 2147483647 h 93"/>
                <a:gd name="T24" fmla="*/ 2147483647 w 28"/>
                <a:gd name="T25" fmla="*/ 0 h 93"/>
                <a:gd name="T26" fmla="*/ 2147483647 w 28"/>
                <a:gd name="T27" fmla="*/ 2147483647 h 93"/>
                <a:gd name="T28" fmla="*/ 2147483647 w 28"/>
                <a:gd name="T29" fmla="*/ 2147483647 h 93"/>
                <a:gd name="T30" fmla="*/ 2147483647 w 28"/>
                <a:gd name="T31" fmla="*/ 2147483647 h 93"/>
                <a:gd name="T32" fmla="*/ 2147483647 w 28"/>
                <a:gd name="T33" fmla="*/ 2147483647 h 93"/>
                <a:gd name="T34" fmla="*/ 2147483647 w 28"/>
                <a:gd name="T35" fmla="*/ 2147483647 h 93"/>
                <a:gd name="T36" fmla="*/ 2147483647 w 28"/>
                <a:gd name="T37" fmla="*/ 2147483647 h 93"/>
                <a:gd name="T38" fmla="*/ 2147483647 w 28"/>
                <a:gd name="T39" fmla="*/ 2147483647 h 93"/>
                <a:gd name="T40" fmla="*/ 2147483647 w 28"/>
                <a:gd name="T41" fmla="*/ 2147483647 h 93"/>
                <a:gd name="T42" fmla="*/ 2147483647 w 28"/>
                <a:gd name="T43" fmla="*/ 2147483647 h 93"/>
                <a:gd name="T44" fmla="*/ 2147483647 w 28"/>
                <a:gd name="T45" fmla="*/ 2147483647 h 93"/>
                <a:gd name="T46" fmla="*/ 2147483647 w 28"/>
                <a:gd name="T47" fmla="*/ 2147483647 h 93"/>
                <a:gd name="T48" fmla="*/ 2147483647 w 28"/>
                <a:gd name="T49" fmla="*/ 2147483647 h 93"/>
                <a:gd name="T50" fmla="*/ 2147483647 w 28"/>
                <a:gd name="T51" fmla="*/ 2147483647 h 93"/>
                <a:gd name="T52" fmla="*/ 0 w 28"/>
                <a:gd name="T53" fmla="*/ 2147483647 h 93"/>
                <a:gd name="T54" fmla="*/ 2147483647 w 28"/>
                <a:gd name="T55" fmla="*/ 2147483647 h 93"/>
                <a:gd name="T56" fmla="*/ 2147483647 w 28"/>
                <a:gd name="T57" fmla="*/ 2147483647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 h="93">
                  <a:moveTo>
                    <a:pt x="7" y="93"/>
                  </a:moveTo>
                  <a:lnTo>
                    <a:pt x="7" y="93"/>
                  </a:lnTo>
                  <a:lnTo>
                    <a:pt x="9" y="89"/>
                  </a:lnTo>
                  <a:lnTo>
                    <a:pt x="13" y="86"/>
                  </a:lnTo>
                  <a:lnTo>
                    <a:pt x="19" y="78"/>
                  </a:lnTo>
                  <a:lnTo>
                    <a:pt x="20" y="72"/>
                  </a:lnTo>
                  <a:lnTo>
                    <a:pt x="22" y="67"/>
                  </a:lnTo>
                  <a:lnTo>
                    <a:pt x="24" y="59"/>
                  </a:lnTo>
                  <a:lnTo>
                    <a:pt x="26" y="49"/>
                  </a:lnTo>
                  <a:lnTo>
                    <a:pt x="26" y="38"/>
                  </a:lnTo>
                  <a:lnTo>
                    <a:pt x="28" y="29"/>
                  </a:lnTo>
                  <a:lnTo>
                    <a:pt x="28" y="13"/>
                  </a:lnTo>
                  <a:lnTo>
                    <a:pt x="28" y="0"/>
                  </a:lnTo>
                  <a:lnTo>
                    <a:pt x="28" y="2"/>
                  </a:lnTo>
                  <a:lnTo>
                    <a:pt x="26" y="8"/>
                  </a:lnTo>
                  <a:lnTo>
                    <a:pt x="24" y="11"/>
                  </a:lnTo>
                  <a:lnTo>
                    <a:pt x="22" y="17"/>
                  </a:lnTo>
                  <a:lnTo>
                    <a:pt x="20" y="23"/>
                  </a:lnTo>
                  <a:lnTo>
                    <a:pt x="19" y="29"/>
                  </a:lnTo>
                  <a:lnTo>
                    <a:pt x="17" y="32"/>
                  </a:lnTo>
                  <a:lnTo>
                    <a:pt x="15" y="38"/>
                  </a:lnTo>
                  <a:lnTo>
                    <a:pt x="11" y="46"/>
                  </a:lnTo>
                  <a:lnTo>
                    <a:pt x="9" y="51"/>
                  </a:lnTo>
                  <a:lnTo>
                    <a:pt x="7" y="57"/>
                  </a:lnTo>
                  <a:lnTo>
                    <a:pt x="3" y="63"/>
                  </a:lnTo>
                  <a:lnTo>
                    <a:pt x="1" y="67"/>
                  </a:lnTo>
                  <a:lnTo>
                    <a:pt x="0" y="72"/>
                  </a:lnTo>
                  <a:lnTo>
                    <a:pt x="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8" name="Freeform 103"/>
            <p:cNvSpPr>
              <a:spLocks/>
            </p:cNvSpPr>
            <p:nvPr/>
          </p:nvSpPr>
          <p:spPr bwMode="auto">
            <a:xfrm>
              <a:off x="10108409" y="3438525"/>
              <a:ext cx="22225" cy="87313"/>
            </a:xfrm>
            <a:custGeom>
              <a:avLst/>
              <a:gdLst>
                <a:gd name="T0" fmla="*/ 2147483647 w 26"/>
                <a:gd name="T1" fmla="*/ 0 h 111"/>
                <a:gd name="T2" fmla="*/ 2147483647 w 26"/>
                <a:gd name="T3" fmla="*/ 2147483647 h 111"/>
                <a:gd name="T4" fmla="*/ 2147483647 w 26"/>
                <a:gd name="T5" fmla="*/ 2147483647 h 111"/>
                <a:gd name="T6" fmla="*/ 2147483647 w 26"/>
                <a:gd name="T7" fmla="*/ 2147483647 h 111"/>
                <a:gd name="T8" fmla="*/ 2147483647 w 26"/>
                <a:gd name="T9" fmla="*/ 2147483647 h 111"/>
                <a:gd name="T10" fmla="*/ 2147483647 w 26"/>
                <a:gd name="T11" fmla="*/ 2147483647 h 111"/>
                <a:gd name="T12" fmla="*/ 2147483647 w 26"/>
                <a:gd name="T13" fmla="*/ 2147483647 h 111"/>
                <a:gd name="T14" fmla="*/ 2147483647 w 26"/>
                <a:gd name="T15" fmla="*/ 2147483647 h 111"/>
                <a:gd name="T16" fmla="*/ 2147483647 w 26"/>
                <a:gd name="T17" fmla="*/ 2147483647 h 111"/>
                <a:gd name="T18" fmla="*/ 2147483647 w 26"/>
                <a:gd name="T19" fmla="*/ 2147483647 h 111"/>
                <a:gd name="T20" fmla="*/ 2147483647 w 26"/>
                <a:gd name="T21" fmla="*/ 2147483647 h 111"/>
                <a:gd name="T22" fmla="*/ 2147483647 w 26"/>
                <a:gd name="T23" fmla="*/ 2147483647 h 111"/>
                <a:gd name="T24" fmla="*/ 2147483647 w 26"/>
                <a:gd name="T25" fmla="*/ 2147483647 h 111"/>
                <a:gd name="T26" fmla="*/ 2147483647 w 26"/>
                <a:gd name="T27" fmla="*/ 2147483647 h 111"/>
                <a:gd name="T28" fmla="*/ 2147483647 w 26"/>
                <a:gd name="T29" fmla="*/ 2147483647 h 111"/>
                <a:gd name="T30" fmla="*/ 2147483647 w 26"/>
                <a:gd name="T31" fmla="*/ 2147483647 h 111"/>
                <a:gd name="T32" fmla="*/ 2147483647 w 26"/>
                <a:gd name="T33" fmla="*/ 2147483647 h 111"/>
                <a:gd name="T34" fmla="*/ 2147483647 w 26"/>
                <a:gd name="T35" fmla="*/ 2147483647 h 111"/>
                <a:gd name="T36" fmla="*/ 2147483647 w 26"/>
                <a:gd name="T37" fmla="*/ 2147483647 h 111"/>
                <a:gd name="T38" fmla="*/ 2147483647 w 26"/>
                <a:gd name="T39" fmla="*/ 2147483647 h 111"/>
                <a:gd name="T40" fmla="*/ 2147483647 w 26"/>
                <a:gd name="T41" fmla="*/ 2147483647 h 111"/>
                <a:gd name="T42" fmla="*/ 2147483647 w 26"/>
                <a:gd name="T43" fmla="*/ 2147483647 h 111"/>
                <a:gd name="T44" fmla="*/ 2147483647 w 26"/>
                <a:gd name="T45" fmla="*/ 2147483647 h 111"/>
                <a:gd name="T46" fmla="*/ 2147483647 w 26"/>
                <a:gd name="T47" fmla="*/ 2147483647 h 111"/>
                <a:gd name="T48" fmla="*/ 2147483647 w 26"/>
                <a:gd name="T49" fmla="*/ 2147483647 h 111"/>
                <a:gd name="T50" fmla="*/ 2147483647 w 26"/>
                <a:gd name="T51" fmla="*/ 2147483647 h 111"/>
                <a:gd name="T52" fmla="*/ 2147483647 w 26"/>
                <a:gd name="T53" fmla="*/ 2147483647 h 111"/>
                <a:gd name="T54" fmla="*/ 2147483647 w 26"/>
                <a:gd name="T55" fmla="*/ 2147483647 h 111"/>
                <a:gd name="T56" fmla="*/ 2147483647 w 26"/>
                <a:gd name="T57" fmla="*/ 2147483647 h 111"/>
                <a:gd name="T58" fmla="*/ 2147483647 w 26"/>
                <a:gd name="T59" fmla="*/ 2147483647 h 111"/>
                <a:gd name="T60" fmla="*/ 2147483647 w 26"/>
                <a:gd name="T61" fmla="*/ 2147483647 h 111"/>
                <a:gd name="T62" fmla="*/ 2147483647 w 26"/>
                <a:gd name="T63" fmla="*/ 2147483647 h 111"/>
                <a:gd name="T64" fmla="*/ 2147483647 w 26"/>
                <a:gd name="T65" fmla="*/ 2147483647 h 111"/>
                <a:gd name="T66" fmla="*/ 2147483647 w 26"/>
                <a:gd name="T67" fmla="*/ 2147483647 h 111"/>
                <a:gd name="T68" fmla="*/ 0 w 26"/>
                <a:gd name="T69" fmla="*/ 2147483647 h 111"/>
                <a:gd name="T70" fmla="*/ 0 w 26"/>
                <a:gd name="T71" fmla="*/ 2147483647 h 111"/>
                <a:gd name="T72" fmla="*/ 0 w 26"/>
                <a:gd name="T73" fmla="*/ 0 h 111"/>
                <a:gd name="T74" fmla="*/ 2147483647 w 26"/>
                <a:gd name="T75" fmla="*/ 0 h 111"/>
                <a:gd name="T76" fmla="*/ 2147483647 w 26"/>
                <a:gd name="T77" fmla="*/ 0 h 111"/>
                <a:gd name="T78" fmla="*/ 2147483647 w 26"/>
                <a:gd name="T79" fmla="*/ 0 h 11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 h="111">
                  <a:moveTo>
                    <a:pt x="20" y="0"/>
                  </a:moveTo>
                  <a:lnTo>
                    <a:pt x="20" y="2"/>
                  </a:lnTo>
                  <a:lnTo>
                    <a:pt x="20" y="6"/>
                  </a:lnTo>
                  <a:lnTo>
                    <a:pt x="20" y="10"/>
                  </a:lnTo>
                  <a:lnTo>
                    <a:pt x="20" y="16"/>
                  </a:lnTo>
                  <a:lnTo>
                    <a:pt x="20" y="23"/>
                  </a:lnTo>
                  <a:lnTo>
                    <a:pt x="20" y="31"/>
                  </a:lnTo>
                  <a:lnTo>
                    <a:pt x="20" y="40"/>
                  </a:lnTo>
                  <a:lnTo>
                    <a:pt x="20" y="50"/>
                  </a:lnTo>
                  <a:lnTo>
                    <a:pt x="20" y="57"/>
                  </a:lnTo>
                  <a:lnTo>
                    <a:pt x="20" y="67"/>
                  </a:lnTo>
                  <a:lnTo>
                    <a:pt x="22" y="76"/>
                  </a:lnTo>
                  <a:lnTo>
                    <a:pt x="22" y="84"/>
                  </a:lnTo>
                  <a:lnTo>
                    <a:pt x="22" y="93"/>
                  </a:lnTo>
                  <a:lnTo>
                    <a:pt x="24" y="101"/>
                  </a:lnTo>
                  <a:lnTo>
                    <a:pt x="26" y="111"/>
                  </a:lnTo>
                  <a:lnTo>
                    <a:pt x="24" y="109"/>
                  </a:lnTo>
                  <a:lnTo>
                    <a:pt x="24" y="107"/>
                  </a:lnTo>
                  <a:lnTo>
                    <a:pt x="20" y="103"/>
                  </a:lnTo>
                  <a:lnTo>
                    <a:pt x="19" y="97"/>
                  </a:lnTo>
                  <a:lnTo>
                    <a:pt x="17" y="90"/>
                  </a:lnTo>
                  <a:lnTo>
                    <a:pt x="13" y="82"/>
                  </a:lnTo>
                  <a:lnTo>
                    <a:pt x="11" y="76"/>
                  </a:lnTo>
                  <a:lnTo>
                    <a:pt x="11" y="71"/>
                  </a:lnTo>
                  <a:lnTo>
                    <a:pt x="9" y="63"/>
                  </a:lnTo>
                  <a:lnTo>
                    <a:pt x="7" y="57"/>
                  </a:lnTo>
                  <a:lnTo>
                    <a:pt x="5" y="50"/>
                  </a:lnTo>
                  <a:lnTo>
                    <a:pt x="3" y="44"/>
                  </a:lnTo>
                  <a:lnTo>
                    <a:pt x="1" y="38"/>
                  </a:lnTo>
                  <a:lnTo>
                    <a:pt x="1" y="33"/>
                  </a:lnTo>
                  <a:lnTo>
                    <a:pt x="1" y="27"/>
                  </a:lnTo>
                  <a:lnTo>
                    <a:pt x="1" y="21"/>
                  </a:lnTo>
                  <a:lnTo>
                    <a:pt x="1" y="17"/>
                  </a:lnTo>
                  <a:lnTo>
                    <a:pt x="1" y="14"/>
                  </a:lnTo>
                  <a:lnTo>
                    <a:pt x="0" y="8"/>
                  </a:lnTo>
                  <a:lnTo>
                    <a:pt x="0" y="2"/>
                  </a:lnTo>
                  <a:lnTo>
                    <a:pt x="0" y="0"/>
                  </a:lnTo>
                  <a:lnTo>
                    <a:pt x="1"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9" name="Freeform 104"/>
            <p:cNvSpPr>
              <a:spLocks/>
            </p:cNvSpPr>
            <p:nvPr/>
          </p:nvSpPr>
          <p:spPr bwMode="auto">
            <a:xfrm>
              <a:off x="9956009" y="3427413"/>
              <a:ext cx="57150" cy="60325"/>
            </a:xfrm>
            <a:custGeom>
              <a:avLst/>
              <a:gdLst>
                <a:gd name="T0" fmla="*/ 0 w 72"/>
                <a:gd name="T1" fmla="*/ 2147483647 h 76"/>
                <a:gd name="T2" fmla="*/ 2147483647 w 72"/>
                <a:gd name="T3" fmla="*/ 2147483647 h 76"/>
                <a:gd name="T4" fmla="*/ 2147483647 w 72"/>
                <a:gd name="T5" fmla="*/ 2147483647 h 76"/>
                <a:gd name="T6" fmla="*/ 2147483647 w 72"/>
                <a:gd name="T7" fmla="*/ 2147483647 h 76"/>
                <a:gd name="T8" fmla="*/ 2147483647 w 72"/>
                <a:gd name="T9" fmla="*/ 2147483647 h 76"/>
                <a:gd name="T10" fmla="*/ 2147483647 w 72"/>
                <a:gd name="T11" fmla="*/ 2147483647 h 76"/>
                <a:gd name="T12" fmla="*/ 2147483647 w 72"/>
                <a:gd name="T13" fmla="*/ 2147483647 h 76"/>
                <a:gd name="T14" fmla="*/ 2147483647 w 72"/>
                <a:gd name="T15" fmla="*/ 2147483647 h 76"/>
                <a:gd name="T16" fmla="*/ 2147483647 w 72"/>
                <a:gd name="T17" fmla="*/ 2147483647 h 76"/>
                <a:gd name="T18" fmla="*/ 2147483647 w 72"/>
                <a:gd name="T19" fmla="*/ 2147483647 h 76"/>
                <a:gd name="T20" fmla="*/ 2147483647 w 72"/>
                <a:gd name="T21" fmla="*/ 2147483647 h 76"/>
                <a:gd name="T22" fmla="*/ 2147483647 w 72"/>
                <a:gd name="T23" fmla="*/ 2147483647 h 76"/>
                <a:gd name="T24" fmla="*/ 2147483647 w 72"/>
                <a:gd name="T25" fmla="*/ 2147483647 h 76"/>
                <a:gd name="T26" fmla="*/ 2147483647 w 72"/>
                <a:gd name="T27" fmla="*/ 2147483647 h 76"/>
                <a:gd name="T28" fmla="*/ 2147483647 w 72"/>
                <a:gd name="T29" fmla="*/ 2147483647 h 76"/>
                <a:gd name="T30" fmla="*/ 2147483647 w 72"/>
                <a:gd name="T31" fmla="*/ 0 h 76"/>
                <a:gd name="T32" fmla="*/ 2147483647 w 72"/>
                <a:gd name="T33" fmla="*/ 2147483647 h 76"/>
                <a:gd name="T34" fmla="*/ 2147483647 w 72"/>
                <a:gd name="T35" fmla="*/ 2147483647 h 76"/>
                <a:gd name="T36" fmla="*/ 2147483647 w 72"/>
                <a:gd name="T37" fmla="*/ 2147483647 h 76"/>
                <a:gd name="T38" fmla="*/ 2147483647 w 72"/>
                <a:gd name="T39" fmla="*/ 2147483647 h 76"/>
                <a:gd name="T40" fmla="*/ 2147483647 w 72"/>
                <a:gd name="T41" fmla="*/ 2147483647 h 76"/>
                <a:gd name="T42" fmla="*/ 2147483647 w 72"/>
                <a:gd name="T43" fmla="*/ 2147483647 h 76"/>
                <a:gd name="T44" fmla="*/ 2147483647 w 72"/>
                <a:gd name="T45" fmla="*/ 2147483647 h 76"/>
                <a:gd name="T46" fmla="*/ 2147483647 w 72"/>
                <a:gd name="T47" fmla="*/ 2147483647 h 76"/>
                <a:gd name="T48" fmla="*/ 2147483647 w 72"/>
                <a:gd name="T49" fmla="*/ 2147483647 h 76"/>
                <a:gd name="T50" fmla="*/ 2147483647 w 72"/>
                <a:gd name="T51" fmla="*/ 2147483647 h 76"/>
                <a:gd name="T52" fmla="*/ 2147483647 w 72"/>
                <a:gd name="T53" fmla="*/ 2147483647 h 76"/>
                <a:gd name="T54" fmla="*/ 2147483647 w 72"/>
                <a:gd name="T55" fmla="*/ 2147483647 h 76"/>
                <a:gd name="T56" fmla="*/ 2147483647 w 72"/>
                <a:gd name="T57" fmla="*/ 2147483647 h 76"/>
                <a:gd name="T58" fmla="*/ 0 w 72"/>
                <a:gd name="T59" fmla="*/ 2147483647 h 76"/>
                <a:gd name="T60" fmla="*/ 0 w 72"/>
                <a:gd name="T61" fmla="*/ 2147483647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2" h="76">
                  <a:moveTo>
                    <a:pt x="0" y="76"/>
                  </a:moveTo>
                  <a:lnTo>
                    <a:pt x="3" y="74"/>
                  </a:lnTo>
                  <a:lnTo>
                    <a:pt x="7" y="72"/>
                  </a:lnTo>
                  <a:lnTo>
                    <a:pt x="11" y="68"/>
                  </a:lnTo>
                  <a:lnTo>
                    <a:pt x="17" y="67"/>
                  </a:lnTo>
                  <a:lnTo>
                    <a:pt x="22" y="65"/>
                  </a:lnTo>
                  <a:lnTo>
                    <a:pt x="28" y="63"/>
                  </a:lnTo>
                  <a:lnTo>
                    <a:pt x="34" y="57"/>
                  </a:lnTo>
                  <a:lnTo>
                    <a:pt x="39" y="53"/>
                  </a:lnTo>
                  <a:lnTo>
                    <a:pt x="43" y="49"/>
                  </a:lnTo>
                  <a:lnTo>
                    <a:pt x="51" y="44"/>
                  </a:lnTo>
                  <a:lnTo>
                    <a:pt x="55" y="38"/>
                  </a:lnTo>
                  <a:lnTo>
                    <a:pt x="60" y="32"/>
                  </a:lnTo>
                  <a:lnTo>
                    <a:pt x="66" y="27"/>
                  </a:lnTo>
                  <a:lnTo>
                    <a:pt x="72" y="21"/>
                  </a:lnTo>
                  <a:lnTo>
                    <a:pt x="66" y="0"/>
                  </a:lnTo>
                  <a:lnTo>
                    <a:pt x="64" y="2"/>
                  </a:lnTo>
                  <a:lnTo>
                    <a:pt x="58" y="10"/>
                  </a:lnTo>
                  <a:lnTo>
                    <a:pt x="55" y="15"/>
                  </a:lnTo>
                  <a:lnTo>
                    <a:pt x="49" y="23"/>
                  </a:lnTo>
                  <a:lnTo>
                    <a:pt x="41" y="29"/>
                  </a:lnTo>
                  <a:lnTo>
                    <a:pt x="34" y="40"/>
                  </a:lnTo>
                  <a:lnTo>
                    <a:pt x="28" y="44"/>
                  </a:lnTo>
                  <a:lnTo>
                    <a:pt x="24" y="48"/>
                  </a:lnTo>
                  <a:lnTo>
                    <a:pt x="19" y="51"/>
                  </a:lnTo>
                  <a:lnTo>
                    <a:pt x="17" y="55"/>
                  </a:lnTo>
                  <a:lnTo>
                    <a:pt x="11" y="61"/>
                  </a:lnTo>
                  <a:lnTo>
                    <a:pt x="7" y="67"/>
                  </a:lnTo>
                  <a:lnTo>
                    <a:pt x="1" y="74"/>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0" name="Freeform 105"/>
            <p:cNvSpPr>
              <a:spLocks/>
            </p:cNvSpPr>
            <p:nvPr/>
          </p:nvSpPr>
          <p:spPr bwMode="auto">
            <a:xfrm>
              <a:off x="9948071" y="3433763"/>
              <a:ext cx="31750" cy="58738"/>
            </a:xfrm>
            <a:custGeom>
              <a:avLst/>
              <a:gdLst>
                <a:gd name="T0" fmla="*/ 2147483647 w 40"/>
                <a:gd name="T1" fmla="*/ 2147483647 h 74"/>
                <a:gd name="T2" fmla="*/ 2147483647 w 40"/>
                <a:gd name="T3" fmla="*/ 2147483647 h 74"/>
                <a:gd name="T4" fmla="*/ 2147483647 w 40"/>
                <a:gd name="T5" fmla="*/ 2147483647 h 74"/>
                <a:gd name="T6" fmla="*/ 2147483647 w 40"/>
                <a:gd name="T7" fmla="*/ 2147483647 h 74"/>
                <a:gd name="T8" fmla="*/ 2147483647 w 40"/>
                <a:gd name="T9" fmla="*/ 2147483647 h 74"/>
                <a:gd name="T10" fmla="*/ 2147483647 w 40"/>
                <a:gd name="T11" fmla="*/ 2147483647 h 74"/>
                <a:gd name="T12" fmla="*/ 2147483647 w 40"/>
                <a:gd name="T13" fmla="*/ 2147483647 h 74"/>
                <a:gd name="T14" fmla="*/ 2147483647 w 40"/>
                <a:gd name="T15" fmla="*/ 2147483647 h 74"/>
                <a:gd name="T16" fmla="*/ 2147483647 w 40"/>
                <a:gd name="T17" fmla="*/ 2147483647 h 74"/>
                <a:gd name="T18" fmla="*/ 2147483647 w 40"/>
                <a:gd name="T19" fmla="*/ 2147483647 h 74"/>
                <a:gd name="T20" fmla="*/ 2147483647 w 40"/>
                <a:gd name="T21" fmla="*/ 2147483647 h 74"/>
                <a:gd name="T22" fmla="*/ 2147483647 w 40"/>
                <a:gd name="T23" fmla="*/ 2147483647 h 74"/>
                <a:gd name="T24" fmla="*/ 2147483647 w 40"/>
                <a:gd name="T25" fmla="*/ 2147483647 h 74"/>
                <a:gd name="T26" fmla="*/ 2147483647 w 40"/>
                <a:gd name="T27" fmla="*/ 2147483647 h 74"/>
                <a:gd name="T28" fmla="*/ 2147483647 w 40"/>
                <a:gd name="T29" fmla="*/ 0 h 74"/>
                <a:gd name="T30" fmla="*/ 2147483647 w 40"/>
                <a:gd name="T31" fmla="*/ 2147483647 h 74"/>
                <a:gd name="T32" fmla="*/ 2147483647 w 40"/>
                <a:gd name="T33" fmla="*/ 2147483647 h 74"/>
                <a:gd name="T34" fmla="*/ 2147483647 w 40"/>
                <a:gd name="T35" fmla="*/ 2147483647 h 74"/>
                <a:gd name="T36" fmla="*/ 2147483647 w 40"/>
                <a:gd name="T37" fmla="*/ 2147483647 h 74"/>
                <a:gd name="T38" fmla="*/ 2147483647 w 40"/>
                <a:gd name="T39" fmla="*/ 2147483647 h 74"/>
                <a:gd name="T40" fmla="*/ 2147483647 w 40"/>
                <a:gd name="T41" fmla="*/ 2147483647 h 74"/>
                <a:gd name="T42" fmla="*/ 2147483647 w 40"/>
                <a:gd name="T43" fmla="*/ 2147483647 h 74"/>
                <a:gd name="T44" fmla="*/ 2147483647 w 40"/>
                <a:gd name="T45" fmla="*/ 2147483647 h 74"/>
                <a:gd name="T46" fmla="*/ 2147483647 w 40"/>
                <a:gd name="T47" fmla="*/ 2147483647 h 74"/>
                <a:gd name="T48" fmla="*/ 2147483647 w 40"/>
                <a:gd name="T49" fmla="*/ 2147483647 h 74"/>
                <a:gd name="T50" fmla="*/ 2147483647 w 40"/>
                <a:gd name="T51" fmla="*/ 2147483647 h 74"/>
                <a:gd name="T52" fmla="*/ 0 w 40"/>
                <a:gd name="T53" fmla="*/ 2147483647 h 74"/>
                <a:gd name="T54" fmla="*/ 0 w 40"/>
                <a:gd name="T55" fmla="*/ 2147483647 h 74"/>
                <a:gd name="T56" fmla="*/ 0 w 40"/>
                <a:gd name="T57" fmla="*/ 2147483647 h 74"/>
                <a:gd name="T58" fmla="*/ 0 w 40"/>
                <a:gd name="T59" fmla="*/ 2147483647 h 74"/>
                <a:gd name="T60" fmla="*/ 0 w 40"/>
                <a:gd name="T61" fmla="*/ 2147483647 h 74"/>
                <a:gd name="T62" fmla="*/ 2147483647 w 40"/>
                <a:gd name="T63" fmla="*/ 2147483647 h 74"/>
                <a:gd name="T64" fmla="*/ 2147483647 w 40"/>
                <a:gd name="T65" fmla="*/ 2147483647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74">
                  <a:moveTo>
                    <a:pt x="12" y="66"/>
                  </a:moveTo>
                  <a:lnTo>
                    <a:pt x="12" y="64"/>
                  </a:lnTo>
                  <a:lnTo>
                    <a:pt x="13" y="59"/>
                  </a:lnTo>
                  <a:lnTo>
                    <a:pt x="13" y="55"/>
                  </a:lnTo>
                  <a:lnTo>
                    <a:pt x="15" y="49"/>
                  </a:lnTo>
                  <a:lnTo>
                    <a:pt x="15" y="43"/>
                  </a:lnTo>
                  <a:lnTo>
                    <a:pt x="19" y="40"/>
                  </a:lnTo>
                  <a:lnTo>
                    <a:pt x="19" y="32"/>
                  </a:lnTo>
                  <a:lnTo>
                    <a:pt x="21" y="26"/>
                  </a:lnTo>
                  <a:lnTo>
                    <a:pt x="25" y="21"/>
                  </a:lnTo>
                  <a:lnTo>
                    <a:pt x="27" y="17"/>
                  </a:lnTo>
                  <a:lnTo>
                    <a:pt x="31" y="11"/>
                  </a:lnTo>
                  <a:lnTo>
                    <a:pt x="32" y="7"/>
                  </a:lnTo>
                  <a:lnTo>
                    <a:pt x="36" y="3"/>
                  </a:lnTo>
                  <a:lnTo>
                    <a:pt x="40" y="0"/>
                  </a:lnTo>
                  <a:lnTo>
                    <a:pt x="36" y="2"/>
                  </a:lnTo>
                  <a:lnTo>
                    <a:pt x="27" y="7"/>
                  </a:lnTo>
                  <a:lnTo>
                    <a:pt x="21" y="11"/>
                  </a:lnTo>
                  <a:lnTo>
                    <a:pt x="15" y="17"/>
                  </a:lnTo>
                  <a:lnTo>
                    <a:pt x="12" y="21"/>
                  </a:lnTo>
                  <a:lnTo>
                    <a:pt x="12" y="26"/>
                  </a:lnTo>
                  <a:lnTo>
                    <a:pt x="8" y="32"/>
                  </a:lnTo>
                  <a:lnTo>
                    <a:pt x="8" y="38"/>
                  </a:lnTo>
                  <a:lnTo>
                    <a:pt x="4" y="43"/>
                  </a:lnTo>
                  <a:lnTo>
                    <a:pt x="4" y="47"/>
                  </a:lnTo>
                  <a:lnTo>
                    <a:pt x="2" y="51"/>
                  </a:lnTo>
                  <a:lnTo>
                    <a:pt x="0" y="57"/>
                  </a:lnTo>
                  <a:lnTo>
                    <a:pt x="0" y="60"/>
                  </a:lnTo>
                  <a:lnTo>
                    <a:pt x="0" y="66"/>
                  </a:lnTo>
                  <a:lnTo>
                    <a:pt x="0" y="72"/>
                  </a:lnTo>
                  <a:lnTo>
                    <a:pt x="0" y="74"/>
                  </a:lnTo>
                  <a:lnTo>
                    <a:pt x="1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1" name="Freeform 106"/>
            <p:cNvSpPr>
              <a:spLocks/>
            </p:cNvSpPr>
            <p:nvPr/>
          </p:nvSpPr>
          <p:spPr bwMode="auto">
            <a:xfrm>
              <a:off x="10465596" y="2628900"/>
              <a:ext cx="28575" cy="11113"/>
            </a:xfrm>
            <a:custGeom>
              <a:avLst/>
              <a:gdLst>
                <a:gd name="T0" fmla="*/ 2147483647 w 36"/>
                <a:gd name="T1" fmla="*/ 0 h 14"/>
                <a:gd name="T2" fmla="*/ 2147483647 w 36"/>
                <a:gd name="T3" fmla="*/ 2147483647 h 14"/>
                <a:gd name="T4" fmla="*/ 2147483647 w 36"/>
                <a:gd name="T5" fmla="*/ 2147483647 h 14"/>
                <a:gd name="T6" fmla="*/ 2147483647 w 36"/>
                <a:gd name="T7" fmla="*/ 2147483647 h 14"/>
                <a:gd name="T8" fmla="*/ 2147483647 w 36"/>
                <a:gd name="T9" fmla="*/ 2147483647 h 14"/>
                <a:gd name="T10" fmla="*/ 2147483647 w 36"/>
                <a:gd name="T11" fmla="*/ 2147483647 h 14"/>
                <a:gd name="T12" fmla="*/ 2147483647 w 36"/>
                <a:gd name="T13" fmla="*/ 2147483647 h 14"/>
                <a:gd name="T14" fmla="*/ 0 w 36"/>
                <a:gd name="T15" fmla="*/ 2147483647 h 14"/>
                <a:gd name="T16" fmla="*/ 2147483647 w 36"/>
                <a:gd name="T17" fmla="*/ 2147483647 h 14"/>
                <a:gd name="T18" fmla="*/ 2147483647 w 36"/>
                <a:gd name="T19" fmla="*/ 2147483647 h 14"/>
                <a:gd name="T20" fmla="*/ 2147483647 w 36"/>
                <a:gd name="T21" fmla="*/ 2147483647 h 14"/>
                <a:gd name="T22" fmla="*/ 2147483647 w 36"/>
                <a:gd name="T23" fmla="*/ 2147483647 h 14"/>
                <a:gd name="T24" fmla="*/ 2147483647 w 36"/>
                <a:gd name="T25" fmla="*/ 2147483647 h 14"/>
                <a:gd name="T26" fmla="*/ 2147483647 w 36"/>
                <a:gd name="T27" fmla="*/ 0 h 14"/>
                <a:gd name="T28" fmla="*/ 2147483647 w 36"/>
                <a:gd name="T29" fmla="*/ 0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 h="14">
                  <a:moveTo>
                    <a:pt x="36" y="0"/>
                  </a:moveTo>
                  <a:lnTo>
                    <a:pt x="34" y="4"/>
                  </a:lnTo>
                  <a:lnTo>
                    <a:pt x="29" y="10"/>
                  </a:lnTo>
                  <a:lnTo>
                    <a:pt x="23" y="12"/>
                  </a:lnTo>
                  <a:lnTo>
                    <a:pt x="17" y="14"/>
                  </a:lnTo>
                  <a:lnTo>
                    <a:pt x="12" y="14"/>
                  </a:lnTo>
                  <a:lnTo>
                    <a:pt x="8" y="14"/>
                  </a:lnTo>
                  <a:lnTo>
                    <a:pt x="0" y="2"/>
                  </a:lnTo>
                  <a:lnTo>
                    <a:pt x="8" y="2"/>
                  </a:lnTo>
                  <a:lnTo>
                    <a:pt x="17" y="2"/>
                  </a:lnTo>
                  <a:lnTo>
                    <a:pt x="21" y="2"/>
                  </a:lnTo>
                  <a:lnTo>
                    <a:pt x="25" y="2"/>
                  </a:lnTo>
                  <a:lnTo>
                    <a:pt x="31" y="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2" name="Freeform 107"/>
            <p:cNvSpPr>
              <a:spLocks/>
            </p:cNvSpPr>
            <p:nvPr/>
          </p:nvSpPr>
          <p:spPr bwMode="auto">
            <a:xfrm>
              <a:off x="10460834" y="2608263"/>
              <a:ext cx="25400" cy="15875"/>
            </a:xfrm>
            <a:custGeom>
              <a:avLst/>
              <a:gdLst>
                <a:gd name="T0" fmla="*/ 0 w 32"/>
                <a:gd name="T1" fmla="*/ 2147483647 h 21"/>
                <a:gd name="T2" fmla="*/ 0 w 32"/>
                <a:gd name="T3" fmla="*/ 2147483647 h 21"/>
                <a:gd name="T4" fmla="*/ 2147483647 w 32"/>
                <a:gd name="T5" fmla="*/ 2147483647 h 21"/>
                <a:gd name="T6" fmla="*/ 2147483647 w 32"/>
                <a:gd name="T7" fmla="*/ 2147483647 h 21"/>
                <a:gd name="T8" fmla="*/ 2147483647 w 32"/>
                <a:gd name="T9" fmla="*/ 2147483647 h 21"/>
                <a:gd name="T10" fmla="*/ 2147483647 w 32"/>
                <a:gd name="T11" fmla="*/ 2147483647 h 21"/>
                <a:gd name="T12" fmla="*/ 2147483647 w 32"/>
                <a:gd name="T13" fmla="*/ 0 h 21"/>
                <a:gd name="T14" fmla="*/ 2147483647 w 32"/>
                <a:gd name="T15" fmla="*/ 2147483647 h 21"/>
                <a:gd name="T16" fmla="*/ 2147483647 w 32"/>
                <a:gd name="T17" fmla="*/ 2147483647 h 21"/>
                <a:gd name="T18" fmla="*/ 2147483647 w 32"/>
                <a:gd name="T19" fmla="*/ 2147483647 h 21"/>
                <a:gd name="T20" fmla="*/ 2147483647 w 32"/>
                <a:gd name="T21" fmla="*/ 2147483647 h 21"/>
                <a:gd name="T22" fmla="*/ 2147483647 w 32"/>
                <a:gd name="T23" fmla="*/ 2147483647 h 21"/>
                <a:gd name="T24" fmla="*/ 2147483647 w 32"/>
                <a:gd name="T25" fmla="*/ 2147483647 h 21"/>
                <a:gd name="T26" fmla="*/ 0 w 32"/>
                <a:gd name="T27" fmla="*/ 2147483647 h 21"/>
                <a:gd name="T28" fmla="*/ 0 w 32"/>
                <a:gd name="T29" fmla="*/ 2147483647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21">
                  <a:moveTo>
                    <a:pt x="0" y="21"/>
                  </a:moveTo>
                  <a:lnTo>
                    <a:pt x="0" y="17"/>
                  </a:lnTo>
                  <a:lnTo>
                    <a:pt x="1" y="9"/>
                  </a:lnTo>
                  <a:lnTo>
                    <a:pt x="3" y="6"/>
                  </a:lnTo>
                  <a:lnTo>
                    <a:pt x="9" y="4"/>
                  </a:lnTo>
                  <a:lnTo>
                    <a:pt x="15" y="2"/>
                  </a:lnTo>
                  <a:lnTo>
                    <a:pt x="22" y="0"/>
                  </a:lnTo>
                  <a:lnTo>
                    <a:pt x="32" y="9"/>
                  </a:lnTo>
                  <a:lnTo>
                    <a:pt x="26" y="9"/>
                  </a:lnTo>
                  <a:lnTo>
                    <a:pt x="19" y="9"/>
                  </a:lnTo>
                  <a:lnTo>
                    <a:pt x="13" y="9"/>
                  </a:lnTo>
                  <a:lnTo>
                    <a:pt x="7" y="11"/>
                  </a:lnTo>
                  <a:lnTo>
                    <a:pt x="1" y="15"/>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3" name="Freeform 108"/>
            <p:cNvSpPr>
              <a:spLocks/>
            </p:cNvSpPr>
            <p:nvPr/>
          </p:nvSpPr>
          <p:spPr bwMode="auto">
            <a:xfrm>
              <a:off x="10229059" y="2630488"/>
              <a:ext cx="225425" cy="155575"/>
            </a:xfrm>
            <a:custGeom>
              <a:avLst/>
              <a:gdLst>
                <a:gd name="T0" fmla="*/ 2147483647 w 283"/>
                <a:gd name="T1" fmla="*/ 2147483647 h 196"/>
                <a:gd name="T2" fmla="*/ 2147483647 w 283"/>
                <a:gd name="T3" fmla="*/ 2147483647 h 196"/>
                <a:gd name="T4" fmla="*/ 2147483647 w 283"/>
                <a:gd name="T5" fmla="*/ 2147483647 h 196"/>
                <a:gd name="T6" fmla="*/ 2147483647 w 283"/>
                <a:gd name="T7" fmla="*/ 2147483647 h 196"/>
                <a:gd name="T8" fmla="*/ 2147483647 w 283"/>
                <a:gd name="T9" fmla="*/ 2147483647 h 196"/>
                <a:gd name="T10" fmla="*/ 2147483647 w 283"/>
                <a:gd name="T11" fmla="*/ 2147483647 h 196"/>
                <a:gd name="T12" fmla="*/ 2147483647 w 283"/>
                <a:gd name="T13" fmla="*/ 2147483647 h 196"/>
                <a:gd name="T14" fmla="*/ 2147483647 w 283"/>
                <a:gd name="T15" fmla="*/ 2147483647 h 196"/>
                <a:gd name="T16" fmla="*/ 2147483647 w 283"/>
                <a:gd name="T17" fmla="*/ 2147483647 h 196"/>
                <a:gd name="T18" fmla="*/ 2147483647 w 283"/>
                <a:gd name="T19" fmla="*/ 2147483647 h 196"/>
                <a:gd name="T20" fmla="*/ 2147483647 w 283"/>
                <a:gd name="T21" fmla="*/ 2147483647 h 196"/>
                <a:gd name="T22" fmla="*/ 2147483647 w 283"/>
                <a:gd name="T23" fmla="*/ 2147483647 h 196"/>
                <a:gd name="T24" fmla="*/ 2147483647 w 283"/>
                <a:gd name="T25" fmla="*/ 2147483647 h 196"/>
                <a:gd name="T26" fmla="*/ 2147483647 w 283"/>
                <a:gd name="T27" fmla="*/ 2147483647 h 196"/>
                <a:gd name="T28" fmla="*/ 2147483647 w 283"/>
                <a:gd name="T29" fmla="*/ 2147483647 h 196"/>
                <a:gd name="T30" fmla="*/ 2147483647 w 283"/>
                <a:gd name="T31" fmla="*/ 2147483647 h 196"/>
                <a:gd name="T32" fmla="*/ 2147483647 w 283"/>
                <a:gd name="T33" fmla="*/ 2147483647 h 196"/>
                <a:gd name="T34" fmla="*/ 2147483647 w 283"/>
                <a:gd name="T35" fmla="*/ 2147483647 h 196"/>
                <a:gd name="T36" fmla="*/ 2147483647 w 283"/>
                <a:gd name="T37" fmla="*/ 2147483647 h 196"/>
                <a:gd name="T38" fmla="*/ 2147483647 w 283"/>
                <a:gd name="T39" fmla="*/ 2147483647 h 196"/>
                <a:gd name="T40" fmla="*/ 2147483647 w 283"/>
                <a:gd name="T41" fmla="*/ 2147483647 h 196"/>
                <a:gd name="T42" fmla="*/ 2147483647 w 283"/>
                <a:gd name="T43" fmla="*/ 2147483647 h 196"/>
                <a:gd name="T44" fmla="*/ 2147483647 w 283"/>
                <a:gd name="T45" fmla="*/ 2147483647 h 196"/>
                <a:gd name="T46" fmla="*/ 2147483647 w 283"/>
                <a:gd name="T47" fmla="*/ 2147483647 h 196"/>
                <a:gd name="T48" fmla="*/ 2147483647 w 283"/>
                <a:gd name="T49" fmla="*/ 2147483647 h 196"/>
                <a:gd name="T50" fmla="*/ 2147483647 w 283"/>
                <a:gd name="T51" fmla="*/ 2147483647 h 196"/>
                <a:gd name="T52" fmla="*/ 2147483647 w 283"/>
                <a:gd name="T53" fmla="*/ 2147483647 h 196"/>
                <a:gd name="T54" fmla="*/ 2147483647 w 283"/>
                <a:gd name="T55" fmla="*/ 2147483647 h 196"/>
                <a:gd name="T56" fmla="*/ 2147483647 w 283"/>
                <a:gd name="T57" fmla="*/ 2147483647 h 196"/>
                <a:gd name="T58" fmla="*/ 2147483647 w 283"/>
                <a:gd name="T59" fmla="*/ 2147483647 h 196"/>
                <a:gd name="T60" fmla="*/ 2147483647 w 283"/>
                <a:gd name="T61" fmla="*/ 0 h 196"/>
                <a:gd name="T62" fmla="*/ 2147483647 w 283"/>
                <a:gd name="T63" fmla="*/ 2147483647 h 196"/>
                <a:gd name="T64" fmla="*/ 2147483647 w 283"/>
                <a:gd name="T65" fmla="*/ 2147483647 h 196"/>
                <a:gd name="T66" fmla="*/ 2147483647 w 283"/>
                <a:gd name="T67" fmla="*/ 2147483647 h 196"/>
                <a:gd name="T68" fmla="*/ 2147483647 w 283"/>
                <a:gd name="T69" fmla="*/ 2147483647 h 196"/>
                <a:gd name="T70" fmla="*/ 2147483647 w 283"/>
                <a:gd name="T71" fmla="*/ 2147483647 h 196"/>
                <a:gd name="T72" fmla="*/ 2147483647 w 283"/>
                <a:gd name="T73" fmla="*/ 2147483647 h 196"/>
                <a:gd name="T74" fmla="*/ 2147483647 w 283"/>
                <a:gd name="T75" fmla="*/ 2147483647 h 196"/>
                <a:gd name="T76" fmla="*/ 2147483647 w 283"/>
                <a:gd name="T77" fmla="*/ 2147483647 h 196"/>
                <a:gd name="T78" fmla="*/ 2147483647 w 283"/>
                <a:gd name="T79" fmla="*/ 2147483647 h 196"/>
                <a:gd name="T80" fmla="*/ 2147483647 w 283"/>
                <a:gd name="T81" fmla="*/ 2147483647 h 196"/>
                <a:gd name="T82" fmla="*/ 2147483647 w 283"/>
                <a:gd name="T83" fmla="*/ 2147483647 h 196"/>
                <a:gd name="T84" fmla="*/ 2147483647 w 283"/>
                <a:gd name="T85" fmla="*/ 2147483647 h 196"/>
                <a:gd name="T86" fmla="*/ 2147483647 w 283"/>
                <a:gd name="T87" fmla="*/ 2147483647 h 196"/>
                <a:gd name="T88" fmla="*/ 2147483647 w 283"/>
                <a:gd name="T89" fmla="*/ 2147483647 h 196"/>
                <a:gd name="T90" fmla="*/ 2147483647 w 283"/>
                <a:gd name="T91" fmla="*/ 2147483647 h 196"/>
                <a:gd name="T92" fmla="*/ 2147483647 w 283"/>
                <a:gd name="T93" fmla="*/ 2147483647 h 196"/>
                <a:gd name="T94" fmla="*/ 2147483647 w 283"/>
                <a:gd name="T95" fmla="*/ 2147483647 h 196"/>
                <a:gd name="T96" fmla="*/ 2147483647 w 283"/>
                <a:gd name="T97" fmla="*/ 2147483647 h 196"/>
                <a:gd name="T98" fmla="*/ 2147483647 w 283"/>
                <a:gd name="T99" fmla="*/ 2147483647 h 196"/>
                <a:gd name="T100" fmla="*/ 2147483647 w 283"/>
                <a:gd name="T101" fmla="*/ 2147483647 h 196"/>
                <a:gd name="T102" fmla="*/ 2147483647 w 283"/>
                <a:gd name="T103" fmla="*/ 2147483647 h 196"/>
                <a:gd name="T104" fmla="*/ 2147483647 w 283"/>
                <a:gd name="T105" fmla="*/ 2147483647 h 196"/>
                <a:gd name="T106" fmla="*/ 2147483647 w 283"/>
                <a:gd name="T107" fmla="*/ 2147483647 h 196"/>
                <a:gd name="T108" fmla="*/ 2147483647 w 283"/>
                <a:gd name="T109" fmla="*/ 2147483647 h 196"/>
                <a:gd name="T110" fmla="*/ 2147483647 w 283"/>
                <a:gd name="T111" fmla="*/ 2147483647 h 196"/>
                <a:gd name="T112" fmla="*/ 2147483647 w 283"/>
                <a:gd name="T113" fmla="*/ 2147483647 h 196"/>
                <a:gd name="T114" fmla="*/ 0 w 283"/>
                <a:gd name="T115" fmla="*/ 2147483647 h 196"/>
                <a:gd name="T116" fmla="*/ 0 w 283"/>
                <a:gd name="T117" fmla="*/ 2147483647 h 196"/>
                <a:gd name="T118" fmla="*/ 2147483647 w 283"/>
                <a:gd name="T119" fmla="*/ 2147483647 h 196"/>
                <a:gd name="T120" fmla="*/ 2147483647 w 283"/>
                <a:gd name="T121" fmla="*/ 2147483647 h 1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196">
                  <a:moveTo>
                    <a:pt x="5" y="196"/>
                  </a:moveTo>
                  <a:lnTo>
                    <a:pt x="5" y="194"/>
                  </a:lnTo>
                  <a:lnTo>
                    <a:pt x="9" y="194"/>
                  </a:lnTo>
                  <a:lnTo>
                    <a:pt x="15" y="190"/>
                  </a:lnTo>
                  <a:lnTo>
                    <a:pt x="22" y="189"/>
                  </a:lnTo>
                  <a:lnTo>
                    <a:pt x="28" y="185"/>
                  </a:lnTo>
                  <a:lnTo>
                    <a:pt x="40" y="181"/>
                  </a:lnTo>
                  <a:lnTo>
                    <a:pt x="51" y="175"/>
                  </a:lnTo>
                  <a:lnTo>
                    <a:pt x="64" y="170"/>
                  </a:lnTo>
                  <a:lnTo>
                    <a:pt x="76" y="162"/>
                  </a:lnTo>
                  <a:lnTo>
                    <a:pt x="91" y="154"/>
                  </a:lnTo>
                  <a:lnTo>
                    <a:pt x="104" y="147"/>
                  </a:lnTo>
                  <a:lnTo>
                    <a:pt x="119" y="139"/>
                  </a:lnTo>
                  <a:lnTo>
                    <a:pt x="135" y="130"/>
                  </a:lnTo>
                  <a:lnTo>
                    <a:pt x="150" y="120"/>
                  </a:lnTo>
                  <a:lnTo>
                    <a:pt x="163" y="111"/>
                  </a:lnTo>
                  <a:lnTo>
                    <a:pt x="180" y="101"/>
                  </a:lnTo>
                  <a:lnTo>
                    <a:pt x="192" y="92"/>
                  </a:lnTo>
                  <a:lnTo>
                    <a:pt x="203" y="82"/>
                  </a:lnTo>
                  <a:lnTo>
                    <a:pt x="214" y="71"/>
                  </a:lnTo>
                  <a:lnTo>
                    <a:pt x="226" y="63"/>
                  </a:lnTo>
                  <a:lnTo>
                    <a:pt x="235" y="54"/>
                  </a:lnTo>
                  <a:lnTo>
                    <a:pt x="243" y="46"/>
                  </a:lnTo>
                  <a:lnTo>
                    <a:pt x="251" y="38"/>
                  </a:lnTo>
                  <a:lnTo>
                    <a:pt x="258" y="31"/>
                  </a:lnTo>
                  <a:lnTo>
                    <a:pt x="264" y="23"/>
                  </a:lnTo>
                  <a:lnTo>
                    <a:pt x="270" y="17"/>
                  </a:lnTo>
                  <a:lnTo>
                    <a:pt x="273" y="14"/>
                  </a:lnTo>
                  <a:lnTo>
                    <a:pt x="277" y="10"/>
                  </a:lnTo>
                  <a:lnTo>
                    <a:pt x="281" y="2"/>
                  </a:lnTo>
                  <a:lnTo>
                    <a:pt x="283" y="0"/>
                  </a:lnTo>
                  <a:lnTo>
                    <a:pt x="281" y="2"/>
                  </a:lnTo>
                  <a:lnTo>
                    <a:pt x="277" y="6"/>
                  </a:lnTo>
                  <a:lnTo>
                    <a:pt x="268" y="12"/>
                  </a:lnTo>
                  <a:lnTo>
                    <a:pt x="258" y="19"/>
                  </a:lnTo>
                  <a:lnTo>
                    <a:pt x="245" y="29"/>
                  </a:lnTo>
                  <a:lnTo>
                    <a:pt x="232" y="40"/>
                  </a:lnTo>
                  <a:lnTo>
                    <a:pt x="216" y="52"/>
                  </a:lnTo>
                  <a:lnTo>
                    <a:pt x="199" y="65"/>
                  </a:lnTo>
                  <a:lnTo>
                    <a:pt x="182" y="76"/>
                  </a:lnTo>
                  <a:lnTo>
                    <a:pt x="165" y="90"/>
                  </a:lnTo>
                  <a:lnTo>
                    <a:pt x="148" y="101"/>
                  </a:lnTo>
                  <a:lnTo>
                    <a:pt x="131" y="112"/>
                  </a:lnTo>
                  <a:lnTo>
                    <a:pt x="114" y="124"/>
                  </a:lnTo>
                  <a:lnTo>
                    <a:pt x="100" y="133"/>
                  </a:lnTo>
                  <a:lnTo>
                    <a:pt x="87" y="141"/>
                  </a:lnTo>
                  <a:lnTo>
                    <a:pt x="78" y="147"/>
                  </a:lnTo>
                  <a:lnTo>
                    <a:pt x="66" y="149"/>
                  </a:lnTo>
                  <a:lnTo>
                    <a:pt x="59" y="152"/>
                  </a:lnTo>
                  <a:lnTo>
                    <a:pt x="49" y="154"/>
                  </a:lnTo>
                  <a:lnTo>
                    <a:pt x="41" y="158"/>
                  </a:lnTo>
                  <a:lnTo>
                    <a:pt x="34" y="160"/>
                  </a:lnTo>
                  <a:lnTo>
                    <a:pt x="28" y="164"/>
                  </a:lnTo>
                  <a:lnTo>
                    <a:pt x="22" y="166"/>
                  </a:lnTo>
                  <a:lnTo>
                    <a:pt x="17" y="170"/>
                  </a:lnTo>
                  <a:lnTo>
                    <a:pt x="9" y="173"/>
                  </a:lnTo>
                  <a:lnTo>
                    <a:pt x="3" y="177"/>
                  </a:lnTo>
                  <a:lnTo>
                    <a:pt x="0" y="179"/>
                  </a:lnTo>
                  <a:lnTo>
                    <a:pt x="5"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4" name="Freeform 109"/>
            <p:cNvSpPr>
              <a:spLocks/>
            </p:cNvSpPr>
            <p:nvPr/>
          </p:nvSpPr>
          <p:spPr bwMode="auto">
            <a:xfrm>
              <a:off x="10263984" y="2797175"/>
              <a:ext cx="42863" cy="265113"/>
            </a:xfrm>
            <a:custGeom>
              <a:avLst/>
              <a:gdLst>
                <a:gd name="T0" fmla="*/ 0 w 54"/>
                <a:gd name="T1" fmla="*/ 2147483647 h 335"/>
                <a:gd name="T2" fmla="*/ 0 w 54"/>
                <a:gd name="T3" fmla="*/ 2147483647 h 335"/>
                <a:gd name="T4" fmla="*/ 2147483647 w 54"/>
                <a:gd name="T5" fmla="*/ 2147483647 h 335"/>
                <a:gd name="T6" fmla="*/ 2147483647 w 54"/>
                <a:gd name="T7" fmla="*/ 2147483647 h 335"/>
                <a:gd name="T8" fmla="*/ 2147483647 w 54"/>
                <a:gd name="T9" fmla="*/ 2147483647 h 335"/>
                <a:gd name="T10" fmla="*/ 2147483647 w 54"/>
                <a:gd name="T11" fmla="*/ 2147483647 h 335"/>
                <a:gd name="T12" fmla="*/ 2147483647 w 54"/>
                <a:gd name="T13" fmla="*/ 2147483647 h 335"/>
                <a:gd name="T14" fmla="*/ 2147483647 w 54"/>
                <a:gd name="T15" fmla="*/ 2147483647 h 335"/>
                <a:gd name="T16" fmla="*/ 2147483647 w 54"/>
                <a:gd name="T17" fmla="*/ 2147483647 h 335"/>
                <a:gd name="T18" fmla="*/ 2147483647 w 54"/>
                <a:gd name="T19" fmla="*/ 2147483647 h 335"/>
                <a:gd name="T20" fmla="*/ 2147483647 w 54"/>
                <a:gd name="T21" fmla="*/ 2147483647 h 335"/>
                <a:gd name="T22" fmla="*/ 2147483647 w 54"/>
                <a:gd name="T23" fmla="*/ 2147483647 h 335"/>
                <a:gd name="T24" fmla="*/ 2147483647 w 54"/>
                <a:gd name="T25" fmla="*/ 2147483647 h 335"/>
                <a:gd name="T26" fmla="*/ 2147483647 w 54"/>
                <a:gd name="T27" fmla="*/ 2147483647 h 335"/>
                <a:gd name="T28" fmla="*/ 2147483647 w 54"/>
                <a:gd name="T29" fmla="*/ 2147483647 h 335"/>
                <a:gd name="T30" fmla="*/ 2147483647 w 54"/>
                <a:gd name="T31" fmla="*/ 2147483647 h 335"/>
                <a:gd name="T32" fmla="*/ 2147483647 w 54"/>
                <a:gd name="T33" fmla="*/ 0 h 335"/>
                <a:gd name="T34" fmla="*/ 2147483647 w 54"/>
                <a:gd name="T35" fmla="*/ 2147483647 h 335"/>
                <a:gd name="T36" fmla="*/ 2147483647 w 54"/>
                <a:gd name="T37" fmla="*/ 2147483647 h 335"/>
                <a:gd name="T38" fmla="*/ 2147483647 w 54"/>
                <a:gd name="T39" fmla="*/ 2147483647 h 335"/>
                <a:gd name="T40" fmla="*/ 2147483647 w 54"/>
                <a:gd name="T41" fmla="*/ 2147483647 h 335"/>
                <a:gd name="T42" fmla="*/ 2147483647 w 54"/>
                <a:gd name="T43" fmla="*/ 2147483647 h 335"/>
                <a:gd name="T44" fmla="*/ 2147483647 w 54"/>
                <a:gd name="T45" fmla="*/ 2147483647 h 335"/>
                <a:gd name="T46" fmla="*/ 2147483647 w 54"/>
                <a:gd name="T47" fmla="*/ 2147483647 h 335"/>
                <a:gd name="T48" fmla="*/ 2147483647 w 54"/>
                <a:gd name="T49" fmla="*/ 2147483647 h 335"/>
                <a:gd name="T50" fmla="*/ 2147483647 w 54"/>
                <a:gd name="T51" fmla="*/ 2147483647 h 335"/>
                <a:gd name="T52" fmla="*/ 2147483647 w 54"/>
                <a:gd name="T53" fmla="*/ 2147483647 h 335"/>
                <a:gd name="T54" fmla="*/ 2147483647 w 54"/>
                <a:gd name="T55" fmla="*/ 2147483647 h 335"/>
                <a:gd name="T56" fmla="*/ 2147483647 w 54"/>
                <a:gd name="T57" fmla="*/ 2147483647 h 335"/>
                <a:gd name="T58" fmla="*/ 2147483647 w 54"/>
                <a:gd name="T59" fmla="*/ 2147483647 h 335"/>
                <a:gd name="T60" fmla="*/ 2147483647 w 54"/>
                <a:gd name="T61" fmla="*/ 2147483647 h 335"/>
                <a:gd name="T62" fmla="*/ 2147483647 w 54"/>
                <a:gd name="T63" fmla="*/ 2147483647 h 335"/>
                <a:gd name="T64" fmla="*/ 0 w 54"/>
                <a:gd name="T65" fmla="*/ 2147483647 h 335"/>
                <a:gd name="T66" fmla="*/ 0 w 54"/>
                <a:gd name="T67" fmla="*/ 2147483647 h 3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4" h="335">
                  <a:moveTo>
                    <a:pt x="0" y="324"/>
                  </a:moveTo>
                  <a:lnTo>
                    <a:pt x="0" y="322"/>
                  </a:lnTo>
                  <a:lnTo>
                    <a:pt x="2" y="316"/>
                  </a:lnTo>
                  <a:lnTo>
                    <a:pt x="4" y="306"/>
                  </a:lnTo>
                  <a:lnTo>
                    <a:pt x="8" y="295"/>
                  </a:lnTo>
                  <a:lnTo>
                    <a:pt x="12" y="280"/>
                  </a:lnTo>
                  <a:lnTo>
                    <a:pt x="16" y="261"/>
                  </a:lnTo>
                  <a:lnTo>
                    <a:pt x="19" y="242"/>
                  </a:lnTo>
                  <a:lnTo>
                    <a:pt x="25" y="221"/>
                  </a:lnTo>
                  <a:lnTo>
                    <a:pt x="29" y="196"/>
                  </a:lnTo>
                  <a:lnTo>
                    <a:pt x="31" y="170"/>
                  </a:lnTo>
                  <a:lnTo>
                    <a:pt x="35" y="143"/>
                  </a:lnTo>
                  <a:lnTo>
                    <a:pt x="38" y="116"/>
                  </a:lnTo>
                  <a:lnTo>
                    <a:pt x="40" y="88"/>
                  </a:lnTo>
                  <a:lnTo>
                    <a:pt x="42" y="59"/>
                  </a:lnTo>
                  <a:lnTo>
                    <a:pt x="42" y="29"/>
                  </a:lnTo>
                  <a:lnTo>
                    <a:pt x="42" y="0"/>
                  </a:lnTo>
                  <a:lnTo>
                    <a:pt x="44" y="4"/>
                  </a:lnTo>
                  <a:lnTo>
                    <a:pt x="44" y="8"/>
                  </a:lnTo>
                  <a:lnTo>
                    <a:pt x="48" y="16"/>
                  </a:lnTo>
                  <a:lnTo>
                    <a:pt x="50" y="23"/>
                  </a:lnTo>
                  <a:lnTo>
                    <a:pt x="52" y="35"/>
                  </a:lnTo>
                  <a:lnTo>
                    <a:pt x="52" y="50"/>
                  </a:lnTo>
                  <a:lnTo>
                    <a:pt x="54" y="69"/>
                  </a:lnTo>
                  <a:lnTo>
                    <a:pt x="54" y="88"/>
                  </a:lnTo>
                  <a:lnTo>
                    <a:pt x="54" y="113"/>
                  </a:lnTo>
                  <a:lnTo>
                    <a:pt x="52" y="139"/>
                  </a:lnTo>
                  <a:lnTo>
                    <a:pt x="48" y="170"/>
                  </a:lnTo>
                  <a:lnTo>
                    <a:pt x="44" y="204"/>
                  </a:lnTo>
                  <a:lnTo>
                    <a:pt x="38" y="244"/>
                  </a:lnTo>
                  <a:lnTo>
                    <a:pt x="29" y="287"/>
                  </a:lnTo>
                  <a:lnTo>
                    <a:pt x="21" y="335"/>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5" name="Freeform 110"/>
            <p:cNvSpPr>
              <a:spLocks/>
            </p:cNvSpPr>
            <p:nvPr/>
          </p:nvSpPr>
          <p:spPr bwMode="auto">
            <a:xfrm>
              <a:off x="10300496" y="2649538"/>
              <a:ext cx="166688" cy="196850"/>
            </a:xfrm>
            <a:custGeom>
              <a:avLst/>
              <a:gdLst>
                <a:gd name="T0" fmla="*/ 2147483647 w 209"/>
                <a:gd name="T1" fmla="*/ 2147483647 h 249"/>
                <a:gd name="T2" fmla="*/ 2147483647 w 209"/>
                <a:gd name="T3" fmla="*/ 2147483647 h 249"/>
                <a:gd name="T4" fmla="*/ 2147483647 w 209"/>
                <a:gd name="T5" fmla="*/ 2147483647 h 249"/>
                <a:gd name="T6" fmla="*/ 2147483647 w 209"/>
                <a:gd name="T7" fmla="*/ 2147483647 h 249"/>
                <a:gd name="T8" fmla="*/ 2147483647 w 209"/>
                <a:gd name="T9" fmla="*/ 2147483647 h 249"/>
                <a:gd name="T10" fmla="*/ 2147483647 w 209"/>
                <a:gd name="T11" fmla="*/ 2147483647 h 249"/>
                <a:gd name="T12" fmla="*/ 2147483647 w 209"/>
                <a:gd name="T13" fmla="*/ 2147483647 h 249"/>
                <a:gd name="T14" fmla="*/ 2147483647 w 209"/>
                <a:gd name="T15" fmla="*/ 2147483647 h 249"/>
                <a:gd name="T16" fmla="*/ 2147483647 w 209"/>
                <a:gd name="T17" fmla="*/ 2147483647 h 249"/>
                <a:gd name="T18" fmla="*/ 2147483647 w 209"/>
                <a:gd name="T19" fmla="*/ 2147483647 h 249"/>
                <a:gd name="T20" fmla="*/ 2147483647 w 209"/>
                <a:gd name="T21" fmla="*/ 2147483647 h 249"/>
                <a:gd name="T22" fmla="*/ 2147483647 w 209"/>
                <a:gd name="T23" fmla="*/ 2147483647 h 249"/>
                <a:gd name="T24" fmla="*/ 2147483647 w 209"/>
                <a:gd name="T25" fmla="*/ 2147483647 h 249"/>
                <a:gd name="T26" fmla="*/ 2147483647 w 209"/>
                <a:gd name="T27" fmla="*/ 2147483647 h 249"/>
                <a:gd name="T28" fmla="*/ 2147483647 w 209"/>
                <a:gd name="T29" fmla="*/ 2147483647 h 249"/>
                <a:gd name="T30" fmla="*/ 2147483647 w 209"/>
                <a:gd name="T31" fmla="*/ 2147483647 h 249"/>
                <a:gd name="T32" fmla="*/ 0 w 209"/>
                <a:gd name="T33" fmla="*/ 2147483647 h 249"/>
                <a:gd name="T34" fmla="*/ 2147483647 w 209"/>
                <a:gd name="T35" fmla="*/ 2147483647 h 249"/>
                <a:gd name="T36" fmla="*/ 2147483647 w 209"/>
                <a:gd name="T37" fmla="*/ 2147483647 h 249"/>
                <a:gd name="T38" fmla="*/ 2147483647 w 209"/>
                <a:gd name="T39" fmla="*/ 2147483647 h 249"/>
                <a:gd name="T40" fmla="*/ 2147483647 w 209"/>
                <a:gd name="T41" fmla="*/ 2147483647 h 249"/>
                <a:gd name="T42" fmla="*/ 2147483647 w 209"/>
                <a:gd name="T43" fmla="*/ 2147483647 h 249"/>
                <a:gd name="T44" fmla="*/ 2147483647 w 209"/>
                <a:gd name="T45" fmla="*/ 2147483647 h 249"/>
                <a:gd name="T46" fmla="*/ 2147483647 w 209"/>
                <a:gd name="T47" fmla="*/ 2147483647 h 249"/>
                <a:gd name="T48" fmla="*/ 2147483647 w 209"/>
                <a:gd name="T49" fmla="*/ 2147483647 h 249"/>
                <a:gd name="T50" fmla="*/ 2147483647 w 209"/>
                <a:gd name="T51" fmla="*/ 2147483647 h 249"/>
                <a:gd name="T52" fmla="*/ 2147483647 w 209"/>
                <a:gd name="T53" fmla="*/ 2147483647 h 249"/>
                <a:gd name="T54" fmla="*/ 2147483647 w 209"/>
                <a:gd name="T55" fmla="*/ 2147483647 h 249"/>
                <a:gd name="T56" fmla="*/ 2147483647 w 209"/>
                <a:gd name="T57" fmla="*/ 2147483647 h 249"/>
                <a:gd name="T58" fmla="*/ 2147483647 w 209"/>
                <a:gd name="T59" fmla="*/ 2147483647 h 249"/>
                <a:gd name="T60" fmla="*/ 2147483647 w 209"/>
                <a:gd name="T61" fmla="*/ 2147483647 h 249"/>
                <a:gd name="T62" fmla="*/ 2147483647 w 209"/>
                <a:gd name="T63" fmla="*/ 2147483647 h 249"/>
                <a:gd name="T64" fmla="*/ 2147483647 w 209"/>
                <a:gd name="T65" fmla="*/ 0 h 249"/>
                <a:gd name="T66" fmla="*/ 2147483647 w 209"/>
                <a:gd name="T67" fmla="*/ 2147483647 h 249"/>
                <a:gd name="T68" fmla="*/ 2147483647 w 209"/>
                <a:gd name="T69" fmla="*/ 2147483647 h 2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9" h="249">
                  <a:moveTo>
                    <a:pt x="209" y="17"/>
                  </a:moveTo>
                  <a:lnTo>
                    <a:pt x="207" y="19"/>
                  </a:lnTo>
                  <a:lnTo>
                    <a:pt x="205" y="23"/>
                  </a:lnTo>
                  <a:lnTo>
                    <a:pt x="200" y="31"/>
                  </a:lnTo>
                  <a:lnTo>
                    <a:pt x="194" y="40"/>
                  </a:lnTo>
                  <a:lnTo>
                    <a:pt x="186" y="53"/>
                  </a:lnTo>
                  <a:lnTo>
                    <a:pt x="175" y="69"/>
                  </a:lnTo>
                  <a:lnTo>
                    <a:pt x="163" y="84"/>
                  </a:lnTo>
                  <a:lnTo>
                    <a:pt x="152" y="101"/>
                  </a:lnTo>
                  <a:lnTo>
                    <a:pt x="137" y="118"/>
                  </a:lnTo>
                  <a:lnTo>
                    <a:pt x="122" y="137"/>
                  </a:lnTo>
                  <a:lnTo>
                    <a:pt x="105" y="158"/>
                  </a:lnTo>
                  <a:lnTo>
                    <a:pt x="86" y="177"/>
                  </a:lnTo>
                  <a:lnTo>
                    <a:pt x="65" y="196"/>
                  </a:lnTo>
                  <a:lnTo>
                    <a:pt x="44" y="215"/>
                  </a:lnTo>
                  <a:lnTo>
                    <a:pt x="23" y="230"/>
                  </a:lnTo>
                  <a:lnTo>
                    <a:pt x="0" y="249"/>
                  </a:lnTo>
                  <a:lnTo>
                    <a:pt x="2" y="245"/>
                  </a:lnTo>
                  <a:lnTo>
                    <a:pt x="8" y="242"/>
                  </a:lnTo>
                  <a:lnTo>
                    <a:pt x="15" y="232"/>
                  </a:lnTo>
                  <a:lnTo>
                    <a:pt x="25" y="223"/>
                  </a:lnTo>
                  <a:lnTo>
                    <a:pt x="36" y="209"/>
                  </a:lnTo>
                  <a:lnTo>
                    <a:pt x="51" y="192"/>
                  </a:lnTo>
                  <a:lnTo>
                    <a:pt x="67" y="175"/>
                  </a:lnTo>
                  <a:lnTo>
                    <a:pt x="84" y="158"/>
                  </a:lnTo>
                  <a:lnTo>
                    <a:pt x="99" y="137"/>
                  </a:lnTo>
                  <a:lnTo>
                    <a:pt x="116" y="118"/>
                  </a:lnTo>
                  <a:lnTo>
                    <a:pt x="131" y="97"/>
                  </a:lnTo>
                  <a:lnTo>
                    <a:pt x="148" y="78"/>
                  </a:lnTo>
                  <a:lnTo>
                    <a:pt x="162" y="55"/>
                  </a:lnTo>
                  <a:lnTo>
                    <a:pt x="177" y="36"/>
                  </a:lnTo>
                  <a:lnTo>
                    <a:pt x="188" y="17"/>
                  </a:lnTo>
                  <a:lnTo>
                    <a:pt x="198" y="0"/>
                  </a:lnTo>
                  <a:lnTo>
                    <a:pt x="20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6" name="Freeform 111"/>
            <p:cNvSpPr>
              <a:spLocks/>
            </p:cNvSpPr>
            <p:nvPr/>
          </p:nvSpPr>
          <p:spPr bwMode="auto">
            <a:xfrm>
              <a:off x="10127459" y="2735263"/>
              <a:ext cx="52388" cy="52388"/>
            </a:xfrm>
            <a:custGeom>
              <a:avLst/>
              <a:gdLst>
                <a:gd name="T0" fmla="*/ 2147483647 w 67"/>
                <a:gd name="T1" fmla="*/ 2147483647 h 67"/>
                <a:gd name="T2" fmla="*/ 2147483647 w 67"/>
                <a:gd name="T3" fmla="*/ 2147483647 h 67"/>
                <a:gd name="T4" fmla="*/ 2147483647 w 67"/>
                <a:gd name="T5" fmla="*/ 2147483647 h 67"/>
                <a:gd name="T6" fmla="*/ 2147483647 w 67"/>
                <a:gd name="T7" fmla="*/ 2147483647 h 67"/>
                <a:gd name="T8" fmla="*/ 2147483647 w 67"/>
                <a:gd name="T9" fmla="*/ 2147483647 h 67"/>
                <a:gd name="T10" fmla="*/ 2147483647 w 67"/>
                <a:gd name="T11" fmla="*/ 2147483647 h 67"/>
                <a:gd name="T12" fmla="*/ 2147483647 w 67"/>
                <a:gd name="T13" fmla="*/ 2147483647 h 67"/>
                <a:gd name="T14" fmla="*/ 2147483647 w 67"/>
                <a:gd name="T15" fmla="*/ 2147483647 h 67"/>
                <a:gd name="T16" fmla="*/ 2147483647 w 67"/>
                <a:gd name="T17" fmla="*/ 2147483647 h 67"/>
                <a:gd name="T18" fmla="*/ 2147483647 w 67"/>
                <a:gd name="T19" fmla="*/ 2147483647 h 67"/>
                <a:gd name="T20" fmla="*/ 0 w 67"/>
                <a:gd name="T21" fmla="*/ 0 h 67"/>
                <a:gd name="T22" fmla="*/ 0 w 67"/>
                <a:gd name="T23" fmla="*/ 2147483647 h 67"/>
                <a:gd name="T24" fmla="*/ 0 w 67"/>
                <a:gd name="T25" fmla="*/ 2147483647 h 67"/>
                <a:gd name="T26" fmla="*/ 2147483647 w 67"/>
                <a:gd name="T27" fmla="*/ 2147483647 h 67"/>
                <a:gd name="T28" fmla="*/ 2147483647 w 67"/>
                <a:gd name="T29" fmla="*/ 2147483647 h 67"/>
                <a:gd name="T30" fmla="*/ 2147483647 w 67"/>
                <a:gd name="T31" fmla="*/ 2147483647 h 67"/>
                <a:gd name="T32" fmla="*/ 2147483647 w 67"/>
                <a:gd name="T33" fmla="*/ 2147483647 h 67"/>
                <a:gd name="T34" fmla="*/ 2147483647 w 67"/>
                <a:gd name="T35" fmla="*/ 2147483647 h 67"/>
                <a:gd name="T36" fmla="*/ 2147483647 w 67"/>
                <a:gd name="T37" fmla="*/ 2147483647 h 67"/>
                <a:gd name="T38" fmla="*/ 2147483647 w 67"/>
                <a:gd name="T39" fmla="*/ 2147483647 h 67"/>
                <a:gd name="T40" fmla="*/ 2147483647 w 67"/>
                <a:gd name="T41" fmla="*/ 2147483647 h 67"/>
                <a:gd name="T42" fmla="*/ 2147483647 w 67"/>
                <a:gd name="T43" fmla="*/ 2147483647 h 67"/>
                <a:gd name="T44" fmla="*/ 2147483647 w 67"/>
                <a:gd name="T45" fmla="*/ 2147483647 h 67"/>
                <a:gd name="T46" fmla="*/ 2147483647 w 67"/>
                <a:gd name="T47" fmla="*/ 2147483647 h 67"/>
                <a:gd name="T48" fmla="*/ 2147483647 w 67"/>
                <a:gd name="T49" fmla="*/ 2147483647 h 67"/>
                <a:gd name="T50" fmla="*/ 2147483647 w 67"/>
                <a:gd name="T51" fmla="*/ 2147483647 h 67"/>
                <a:gd name="T52" fmla="*/ 2147483647 w 67"/>
                <a:gd name="T53" fmla="*/ 2147483647 h 67"/>
                <a:gd name="T54" fmla="*/ 2147483647 w 67"/>
                <a:gd name="T55" fmla="*/ 2147483647 h 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7" h="67">
                  <a:moveTo>
                    <a:pt x="57" y="52"/>
                  </a:moveTo>
                  <a:lnTo>
                    <a:pt x="54" y="50"/>
                  </a:lnTo>
                  <a:lnTo>
                    <a:pt x="48" y="48"/>
                  </a:lnTo>
                  <a:lnTo>
                    <a:pt x="40" y="42"/>
                  </a:lnTo>
                  <a:lnTo>
                    <a:pt x="33" y="37"/>
                  </a:lnTo>
                  <a:lnTo>
                    <a:pt x="27" y="31"/>
                  </a:lnTo>
                  <a:lnTo>
                    <a:pt x="21" y="27"/>
                  </a:lnTo>
                  <a:lnTo>
                    <a:pt x="16" y="23"/>
                  </a:lnTo>
                  <a:lnTo>
                    <a:pt x="12" y="20"/>
                  </a:lnTo>
                  <a:lnTo>
                    <a:pt x="4" y="10"/>
                  </a:lnTo>
                  <a:lnTo>
                    <a:pt x="0" y="0"/>
                  </a:lnTo>
                  <a:lnTo>
                    <a:pt x="0" y="4"/>
                  </a:lnTo>
                  <a:lnTo>
                    <a:pt x="0" y="8"/>
                  </a:lnTo>
                  <a:lnTo>
                    <a:pt x="2" y="16"/>
                  </a:lnTo>
                  <a:lnTo>
                    <a:pt x="4" y="23"/>
                  </a:lnTo>
                  <a:lnTo>
                    <a:pt x="8" y="31"/>
                  </a:lnTo>
                  <a:lnTo>
                    <a:pt x="14" y="39"/>
                  </a:lnTo>
                  <a:lnTo>
                    <a:pt x="21" y="48"/>
                  </a:lnTo>
                  <a:lnTo>
                    <a:pt x="29" y="54"/>
                  </a:lnTo>
                  <a:lnTo>
                    <a:pt x="36" y="59"/>
                  </a:lnTo>
                  <a:lnTo>
                    <a:pt x="44" y="63"/>
                  </a:lnTo>
                  <a:lnTo>
                    <a:pt x="52" y="65"/>
                  </a:lnTo>
                  <a:lnTo>
                    <a:pt x="57" y="65"/>
                  </a:lnTo>
                  <a:lnTo>
                    <a:pt x="63" y="65"/>
                  </a:lnTo>
                  <a:lnTo>
                    <a:pt x="65" y="65"/>
                  </a:lnTo>
                  <a:lnTo>
                    <a:pt x="67" y="67"/>
                  </a:lnTo>
                  <a:lnTo>
                    <a:pt x="5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7" name="Freeform 112"/>
            <p:cNvSpPr>
              <a:spLocks/>
            </p:cNvSpPr>
            <p:nvPr/>
          </p:nvSpPr>
          <p:spPr bwMode="auto">
            <a:xfrm>
              <a:off x="10136984" y="2686050"/>
              <a:ext cx="103188" cy="90488"/>
            </a:xfrm>
            <a:custGeom>
              <a:avLst/>
              <a:gdLst>
                <a:gd name="T0" fmla="*/ 2147483647 w 129"/>
                <a:gd name="T1" fmla="*/ 2147483647 h 114"/>
                <a:gd name="T2" fmla="*/ 2147483647 w 129"/>
                <a:gd name="T3" fmla="*/ 2147483647 h 114"/>
                <a:gd name="T4" fmla="*/ 2147483647 w 129"/>
                <a:gd name="T5" fmla="*/ 2147483647 h 114"/>
                <a:gd name="T6" fmla="*/ 2147483647 w 129"/>
                <a:gd name="T7" fmla="*/ 2147483647 h 114"/>
                <a:gd name="T8" fmla="*/ 2147483647 w 129"/>
                <a:gd name="T9" fmla="*/ 2147483647 h 114"/>
                <a:gd name="T10" fmla="*/ 2147483647 w 129"/>
                <a:gd name="T11" fmla="*/ 2147483647 h 114"/>
                <a:gd name="T12" fmla="*/ 2147483647 w 129"/>
                <a:gd name="T13" fmla="*/ 2147483647 h 114"/>
                <a:gd name="T14" fmla="*/ 2147483647 w 129"/>
                <a:gd name="T15" fmla="*/ 2147483647 h 114"/>
                <a:gd name="T16" fmla="*/ 2147483647 w 129"/>
                <a:gd name="T17" fmla="*/ 2147483647 h 114"/>
                <a:gd name="T18" fmla="*/ 2147483647 w 129"/>
                <a:gd name="T19" fmla="*/ 2147483647 h 114"/>
                <a:gd name="T20" fmla="*/ 2147483647 w 129"/>
                <a:gd name="T21" fmla="*/ 2147483647 h 114"/>
                <a:gd name="T22" fmla="*/ 2147483647 w 129"/>
                <a:gd name="T23" fmla="*/ 2147483647 h 114"/>
                <a:gd name="T24" fmla="*/ 2147483647 w 129"/>
                <a:gd name="T25" fmla="*/ 2147483647 h 114"/>
                <a:gd name="T26" fmla="*/ 2147483647 w 129"/>
                <a:gd name="T27" fmla="*/ 2147483647 h 114"/>
                <a:gd name="T28" fmla="*/ 2147483647 w 129"/>
                <a:gd name="T29" fmla="*/ 2147483647 h 114"/>
                <a:gd name="T30" fmla="*/ 2147483647 w 129"/>
                <a:gd name="T31" fmla="*/ 2147483647 h 114"/>
                <a:gd name="T32" fmla="*/ 2147483647 w 129"/>
                <a:gd name="T33" fmla="*/ 2147483647 h 114"/>
                <a:gd name="T34" fmla="*/ 2147483647 w 129"/>
                <a:gd name="T35" fmla="*/ 2147483647 h 114"/>
                <a:gd name="T36" fmla="*/ 0 w 129"/>
                <a:gd name="T37" fmla="*/ 2147483647 h 114"/>
                <a:gd name="T38" fmla="*/ 0 w 129"/>
                <a:gd name="T39" fmla="*/ 2147483647 h 114"/>
                <a:gd name="T40" fmla="*/ 2147483647 w 129"/>
                <a:gd name="T41" fmla="*/ 2147483647 h 114"/>
                <a:gd name="T42" fmla="*/ 2147483647 w 129"/>
                <a:gd name="T43" fmla="*/ 2147483647 h 114"/>
                <a:gd name="T44" fmla="*/ 2147483647 w 129"/>
                <a:gd name="T45" fmla="*/ 2147483647 h 114"/>
                <a:gd name="T46" fmla="*/ 2147483647 w 129"/>
                <a:gd name="T47" fmla="*/ 2147483647 h 114"/>
                <a:gd name="T48" fmla="*/ 2147483647 w 129"/>
                <a:gd name="T49" fmla="*/ 2147483647 h 114"/>
                <a:gd name="T50" fmla="*/ 2147483647 w 129"/>
                <a:gd name="T51" fmla="*/ 0 h 114"/>
                <a:gd name="T52" fmla="*/ 2147483647 w 129"/>
                <a:gd name="T53" fmla="*/ 0 h 114"/>
                <a:gd name="T54" fmla="*/ 2147483647 w 129"/>
                <a:gd name="T55" fmla="*/ 2147483647 h 114"/>
                <a:gd name="T56" fmla="*/ 2147483647 w 129"/>
                <a:gd name="T57" fmla="*/ 2147483647 h 114"/>
                <a:gd name="T58" fmla="*/ 2147483647 w 129"/>
                <a:gd name="T59" fmla="*/ 2147483647 h 114"/>
                <a:gd name="T60" fmla="*/ 2147483647 w 129"/>
                <a:gd name="T61" fmla="*/ 2147483647 h 114"/>
                <a:gd name="T62" fmla="*/ 2147483647 w 129"/>
                <a:gd name="T63" fmla="*/ 2147483647 h 114"/>
                <a:gd name="T64" fmla="*/ 2147483647 w 129"/>
                <a:gd name="T65" fmla="*/ 2147483647 h 114"/>
                <a:gd name="T66" fmla="*/ 2147483647 w 129"/>
                <a:gd name="T67" fmla="*/ 2147483647 h 114"/>
                <a:gd name="T68" fmla="*/ 2147483647 w 129"/>
                <a:gd name="T69" fmla="*/ 2147483647 h 1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9" h="114">
                  <a:moveTo>
                    <a:pt x="129" y="60"/>
                  </a:moveTo>
                  <a:lnTo>
                    <a:pt x="127" y="59"/>
                  </a:lnTo>
                  <a:lnTo>
                    <a:pt x="125" y="53"/>
                  </a:lnTo>
                  <a:lnTo>
                    <a:pt x="119" y="47"/>
                  </a:lnTo>
                  <a:lnTo>
                    <a:pt x="116" y="41"/>
                  </a:lnTo>
                  <a:lnTo>
                    <a:pt x="108" y="36"/>
                  </a:lnTo>
                  <a:lnTo>
                    <a:pt x="102" y="32"/>
                  </a:lnTo>
                  <a:lnTo>
                    <a:pt x="93" y="28"/>
                  </a:lnTo>
                  <a:lnTo>
                    <a:pt x="85" y="28"/>
                  </a:lnTo>
                  <a:lnTo>
                    <a:pt x="76" y="30"/>
                  </a:lnTo>
                  <a:lnTo>
                    <a:pt x="70" y="34"/>
                  </a:lnTo>
                  <a:lnTo>
                    <a:pt x="66" y="40"/>
                  </a:lnTo>
                  <a:lnTo>
                    <a:pt x="62" y="45"/>
                  </a:lnTo>
                  <a:lnTo>
                    <a:pt x="59" y="49"/>
                  </a:lnTo>
                  <a:lnTo>
                    <a:pt x="55" y="55"/>
                  </a:lnTo>
                  <a:lnTo>
                    <a:pt x="51" y="59"/>
                  </a:lnTo>
                  <a:lnTo>
                    <a:pt x="45" y="60"/>
                  </a:lnTo>
                  <a:lnTo>
                    <a:pt x="40" y="60"/>
                  </a:lnTo>
                  <a:lnTo>
                    <a:pt x="36" y="64"/>
                  </a:lnTo>
                  <a:lnTo>
                    <a:pt x="36" y="70"/>
                  </a:lnTo>
                  <a:lnTo>
                    <a:pt x="38" y="80"/>
                  </a:lnTo>
                  <a:lnTo>
                    <a:pt x="40" y="87"/>
                  </a:lnTo>
                  <a:lnTo>
                    <a:pt x="43" y="95"/>
                  </a:lnTo>
                  <a:lnTo>
                    <a:pt x="47" y="104"/>
                  </a:lnTo>
                  <a:lnTo>
                    <a:pt x="51" y="112"/>
                  </a:lnTo>
                  <a:lnTo>
                    <a:pt x="51" y="114"/>
                  </a:lnTo>
                  <a:lnTo>
                    <a:pt x="47" y="114"/>
                  </a:lnTo>
                  <a:lnTo>
                    <a:pt x="40" y="112"/>
                  </a:lnTo>
                  <a:lnTo>
                    <a:pt x="32" y="108"/>
                  </a:lnTo>
                  <a:lnTo>
                    <a:pt x="26" y="104"/>
                  </a:lnTo>
                  <a:lnTo>
                    <a:pt x="22" y="102"/>
                  </a:lnTo>
                  <a:lnTo>
                    <a:pt x="17" y="99"/>
                  </a:lnTo>
                  <a:lnTo>
                    <a:pt x="13" y="95"/>
                  </a:lnTo>
                  <a:lnTo>
                    <a:pt x="7" y="85"/>
                  </a:lnTo>
                  <a:lnTo>
                    <a:pt x="3" y="78"/>
                  </a:lnTo>
                  <a:lnTo>
                    <a:pt x="2" y="72"/>
                  </a:lnTo>
                  <a:lnTo>
                    <a:pt x="0" y="66"/>
                  </a:lnTo>
                  <a:lnTo>
                    <a:pt x="0" y="60"/>
                  </a:lnTo>
                  <a:lnTo>
                    <a:pt x="0" y="57"/>
                  </a:lnTo>
                  <a:lnTo>
                    <a:pt x="0" y="45"/>
                  </a:lnTo>
                  <a:lnTo>
                    <a:pt x="3" y="40"/>
                  </a:lnTo>
                  <a:lnTo>
                    <a:pt x="5" y="30"/>
                  </a:lnTo>
                  <a:lnTo>
                    <a:pt x="11" y="26"/>
                  </a:lnTo>
                  <a:lnTo>
                    <a:pt x="15" y="22"/>
                  </a:lnTo>
                  <a:lnTo>
                    <a:pt x="22" y="24"/>
                  </a:lnTo>
                  <a:lnTo>
                    <a:pt x="28" y="24"/>
                  </a:lnTo>
                  <a:lnTo>
                    <a:pt x="36" y="21"/>
                  </a:lnTo>
                  <a:lnTo>
                    <a:pt x="40" y="17"/>
                  </a:lnTo>
                  <a:lnTo>
                    <a:pt x="45" y="11"/>
                  </a:lnTo>
                  <a:lnTo>
                    <a:pt x="51" y="5"/>
                  </a:lnTo>
                  <a:lnTo>
                    <a:pt x="57" y="2"/>
                  </a:lnTo>
                  <a:lnTo>
                    <a:pt x="64" y="0"/>
                  </a:lnTo>
                  <a:lnTo>
                    <a:pt x="74" y="0"/>
                  </a:lnTo>
                  <a:lnTo>
                    <a:pt x="81" y="0"/>
                  </a:lnTo>
                  <a:lnTo>
                    <a:pt x="89" y="2"/>
                  </a:lnTo>
                  <a:lnTo>
                    <a:pt x="97" y="3"/>
                  </a:lnTo>
                  <a:lnTo>
                    <a:pt x="106" y="5"/>
                  </a:lnTo>
                  <a:lnTo>
                    <a:pt x="110" y="9"/>
                  </a:lnTo>
                  <a:lnTo>
                    <a:pt x="116" y="13"/>
                  </a:lnTo>
                  <a:lnTo>
                    <a:pt x="119" y="19"/>
                  </a:lnTo>
                  <a:lnTo>
                    <a:pt x="123" y="24"/>
                  </a:lnTo>
                  <a:lnTo>
                    <a:pt x="125" y="30"/>
                  </a:lnTo>
                  <a:lnTo>
                    <a:pt x="127" y="36"/>
                  </a:lnTo>
                  <a:lnTo>
                    <a:pt x="127" y="41"/>
                  </a:lnTo>
                  <a:lnTo>
                    <a:pt x="129" y="47"/>
                  </a:lnTo>
                  <a:lnTo>
                    <a:pt x="129" y="53"/>
                  </a:lnTo>
                  <a:lnTo>
                    <a:pt x="129" y="57"/>
                  </a:lnTo>
                  <a:lnTo>
                    <a:pt x="129" y="59"/>
                  </a:lnTo>
                  <a:lnTo>
                    <a:pt x="129" y="60"/>
                  </a:lnTo>
                  <a:close/>
                </a:path>
              </a:pathLst>
            </a:custGeom>
            <a:solidFill>
              <a:srgbClr val="852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8" name="Freeform 113"/>
            <p:cNvSpPr>
              <a:spLocks/>
            </p:cNvSpPr>
            <p:nvPr/>
          </p:nvSpPr>
          <p:spPr bwMode="auto">
            <a:xfrm>
              <a:off x="10171909" y="2722563"/>
              <a:ext cx="66675" cy="73025"/>
            </a:xfrm>
            <a:custGeom>
              <a:avLst/>
              <a:gdLst>
                <a:gd name="T0" fmla="*/ 2147483647 w 84"/>
                <a:gd name="T1" fmla="*/ 2147483647 h 92"/>
                <a:gd name="T2" fmla="*/ 2147483647 w 84"/>
                <a:gd name="T3" fmla="*/ 2147483647 h 92"/>
                <a:gd name="T4" fmla="*/ 2147483647 w 84"/>
                <a:gd name="T5" fmla="*/ 2147483647 h 92"/>
                <a:gd name="T6" fmla="*/ 2147483647 w 84"/>
                <a:gd name="T7" fmla="*/ 2147483647 h 92"/>
                <a:gd name="T8" fmla="*/ 2147483647 w 84"/>
                <a:gd name="T9" fmla="*/ 2147483647 h 92"/>
                <a:gd name="T10" fmla="*/ 2147483647 w 84"/>
                <a:gd name="T11" fmla="*/ 2147483647 h 92"/>
                <a:gd name="T12" fmla="*/ 2147483647 w 84"/>
                <a:gd name="T13" fmla="*/ 2147483647 h 92"/>
                <a:gd name="T14" fmla="*/ 2147483647 w 84"/>
                <a:gd name="T15" fmla="*/ 2147483647 h 92"/>
                <a:gd name="T16" fmla="*/ 2147483647 w 84"/>
                <a:gd name="T17" fmla="*/ 2147483647 h 92"/>
                <a:gd name="T18" fmla="*/ 2147483647 w 84"/>
                <a:gd name="T19" fmla="*/ 2147483647 h 92"/>
                <a:gd name="T20" fmla="*/ 2147483647 w 84"/>
                <a:gd name="T21" fmla="*/ 2147483647 h 92"/>
                <a:gd name="T22" fmla="*/ 2147483647 w 84"/>
                <a:gd name="T23" fmla="*/ 2147483647 h 92"/>
                <a:gd name="T24" fmla="*/ 2147483647 w 84"/>
                <a:gd name="T25" fmla="*/ 2147483647 h 92"/>
                <a:gd name="T26" fmla="*/ 2147483647 w 84"/>
                <a:gd name="T27" fmla="*/ 2147483647 h 92"/>
                <a:gd name="T28" fmla="*/ 2147483647 w 84"/>
                <a:gd name="T29" fmla="*/ 2147483647 h 92"/>
                <a:gd name="T30" fmla="*/ 2147483647 w 84"/>
                <a:gd name="T31" fmla="*/ 2147483647 h 92"/>
                <a:gd name="T32" fmla="*/ 2147483647 w 84"/>
                <a:gd name="T33" fmla="*/ 2147483647 h 92"/>
                <a:gd name="T34" fmla="*/ 2147483647 w 84"/>
                <a:gd name="T35" fmla="*/ 2147483647 h 92"/>
                <a:gd name="T36" fmla="*/ 2147483647 w 84"/>
                <a:gd name="T37" fmla="*/ 2147483647 h 92"/>
                <a:gd name="T38" fmla="*/ 2147483647 w 84"/>
                <a:gd name="T39" fmla="*/ 2147483647 h 92"/>
                <a:gd name="T40" fmla="*/ 2147483647 w 84"/>
                <a:gd name="T41" fmla="*/ 2147483647 h 92"/>
                <a:gd name="T42" fmla="*/ 2147483647 w 84"/>
                <a:gd name="T43" fmla="*/ 2147483647 h 92"/>
                <a:gd name="T44" fmla="*/ 2147483647 w 84"/>
                <a:gd name="T45" fmla="*/ 2147483647 h 92"/>
                <a:gd name="T46" fmla="*/ 0 w 84"/>
                <a:gd name="T47" fmla="*/ 2147483647 h 92"/>
                <a:gd name="T48" fmla="*/ 2147483647 w 84"/>
                <a:gd name="T49" fmla="*/ 2147483647 h 92"/>
                <a:gd name="T50" fmla="*/ 2147483647 w 84"/>
                <a:gd name="T51" fmla="*/ 2147483647 h 92"/>
                <a:gd name="T52" fmla="*/ 2147483647 w 84"/>
                <a:gd name="T53" fmla="*/ 2147483647 h 92"/>
                <a:gd name="T54" fmla="*/ 2147483647 w 84"/>
                <a:gd name="T55" fmla="*/ 2147483647 h 92"/>
                <a:gd name="T56" fmla="*/ 2147483647 w 84"/>
                <a:gd name="T57" fmla="*/ 2147483647 h 92"/>
                <a:gd name="T58" fmla="*/ 2147483647 w 84"/>
                <a:gd name="T59" fmla="*/ 0 h 92"/>
                <a:gd name="T60" fmla="*/ 2147483647 w 84"/>
                <a:gd name="T61" fmla="*/ 0 h 92"/>
                <a:gd name="T62" fmla="*/ 2147483647 w 84"/>
                <a:gd name="T63" fmla="*/ 2147483647 h 92"/>
                <a:gd name="T64" fmla="*/ 2147483647 w 84"/>
                <a:gd name="T65" fmla="*/ 2147483647 h 92"/>
                <a:gd name="T66" fmla="*/ 2147483647 w 84"/>
                <a:gd name="T67" fmla="*/ 2147483647 h 92"/>
                <a:gd name="T68" fmla="*/ 2147483647 w 84"/>
                <a:gd name="T69" fmla="*/ 2147483647 h 92"/>
                <a:gd name="T70" fmla="*/ 2147483647 w 84"/>
                <a:gd name="T71" fmla="*/ 2147483647 h 92"/>
                <a:gd name="T72" fmla="*/ 2147483647 w 84"/>
                <a:gd name="T73" fmla="*/ 2147483647 h 92"/>
                <a:gd name="T74" fmla="*/ 2147483647 w 84"/>
                <a:gd name="T75" fmla="*/ 2147483647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92">
                  <a:moveTo>
                    <a:pt x="84" y="23"/>
                  </a:moveTo>
                  <a:lnTo>
                    <a:pt x="82" y="25"/>
                  </a:lnTo>
                  <a:lnTo>
                    <a:pt x="80" y="35"/>
                  </a:lnTo>
                  <a:lnTo>
                    <a:pt x="78" y="38"/>
                  </a:lnTo>
                  <a:lnTo>
                    <a:pt x="78" y="44"/>
                  </a:lnTo>
                  <a:lnTo>
                    <a:pt x="76" y="50"/>
                  </a:lnTo>
                  <a:lnTo>
                    <a:pt x="75" y="57"/>
                  </a:lnTo>
                  <a:lnTo>
                    <a:pt x="73" y="63"/>
                  </a:lnTo>
                  <a:lnTo>
                    <a:pt x="69" y="71"/>
                  </a:lnTo>
                  <a:lnTo>
                    <a:pt x="67" y="76"/>
                  </a:lnTo>
                  <a:lnTo>
                    <a:pt x="63" y="82"/>
                  </a:lnTo>
                  <a:lnTo>
                    <a:pt x="57" y="90"/>
                  </a:lnTo>
                  <a:lnTo>
                    <a:pt x="50" y="92"/>
                  </a:lnTo>
                  <a:lnTo>
                    <a:pt x="44" y="90"/>
                  </a:lnTo>
                  <a:lnTo>
                    <a:pt x="40" y="88"/>
                  </a:lnTo>
                  <a:lnTo>
                    <a:pt x="35" y="86"/>
                  </a:lnTo>
                  <a:lnTo>
                    <a:pt x="29" y="82"/>
                  </a:lnTo>
                  <a:lnTo>
                    <a:pt x="19" y="74"/>
                  </a:lnTo>
                  <a:lnTo>
                    <a:pt x="14" y="65"/>
                  </a:lnTo>
                  <a:lnTo>
                    <a:pt x="10" y="59"/>
                  </a:lnTo>
                  <a:lnTo>
                    <a:pt x="6" y="55"/>
                  </a:lnTo>
                  <a:lnTo>
                    <a:pt x="4" y="50"/>
                  </a:lnTo>
                  <a:lnTo>
                    <a:pt x="2" y="46"/>
                  </a:lnTo>
                  <a:lnTo>
                    <a:pt x="0" y="38"/>
                  </a:lnTo>
                  <a:lnTo>
                    <a:pt x="4" y="35"/>
                  </a:lnTo>
                  <a:lnTo>
                    <a:pt x="12" y="25"/>
                  </a:lnTo>
                  <a:lnTo>
                    <a:pt x="19" y="19"/>
                  </a:lnTo>
                  <a:lnTo>
                    <a:pt x="27" y="14"/>
                  </a:lnTo>
                  <a:lnTo>
                    <a:pt x="35" y="4"/>
                  </a:lnTo>
                  <a:lnTo>
                    <a:pt x="38" y="0"/>
                  </a:lnTo>
                  <a:lnTo>
                    <a:pt x="44" y="0"/>
                  </a:lnTo>
                  <a:lnTo>
                    <a:pt x="52" y="2"/>
                  </a:lnTo>
                  <a:lnTo>
                    <a:pt x="61" y="8"/>
                  </a:lnTo>
                  <a:lnTo>
                    <a:pt x="69" y="12"/>
                  </a:lnTo>
                  <a:lnTo>
                    <a:pt x="76" y="17"/>
                  </a:lnTo>
                  <a:lnTo>
                    <a:pt x="80" y="21"/>
                  </a:lnTo>
                  <a:lnTo>
                    <a:pt x="84" y="23"/>
                  </a:lnTo>
                  <a:close/>
                </a:path>
              </a:pathLst>
            </a:custGeom>
            <a:solidFill>
              <a:srgbClr val="BF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79" name="Freeform 114"/>
            <p:cNvSpPr>
              <a:spLocks/>
            </p:cNvSpPr>
            <p:nvPr/>
          </p:nvSpPr>
          <p:spPr bwMode="auto">
            <a:xfrm>
              <a:off x="10170321" y="2741613"/>
              <a:ext cx="46038" cy="66675"/>
            </a:xfrm>
            <a:custGeom>
              <a:avLst/>
              <a:gdLst>
                <a:gd name="T0" fmla="*/ 2147483647 w 58"/>
                <a:gd name="T1" fmla="*/ 2147483647 h 86"/>
                <a:gd name="T2" fmla="*/ 2147483647 w 58"/>
                <a:gd name="T3" fmla="*/ 2147483647 h 86"/>
                <a:gd name="T4" fmla="*/ 2147483647 w 58"/>
                <a:gd name="T5" fmla="*/ 2147483647 h 86"/>
                <a:gd name="T6" fmla="*/ 2147483647 w 58"/>
                <a:gd name="T7" fmla="*/ 2147483647 h 86"/>
                <a:gd name="T8" fmla="*/ 2147483647 w 58"/>
                <a:gd name="T9" fmla="*/ 2147483647 h 86"/>
                <a:gd name="T10" fmla="*/ 2147483647 w 58"/>
                <a:gd name="T11" fmla="*/ 2147483647 h 86"/>
                <a:gd name="T12" fmla="*/ 2147483647 w 58"/>
                <a:gd name="T13" fmla="*/ 2147483647 h 86"/>
                <a:gd name="T14" fmla="*/ 2147483647 w 58"/>
                <a:gd name="T15" fmla="*/ 2147483647 h 86"/>
                <a:gd name="T16" fmla="*/ 2147483647 w 58"/>
                <a:gd name="T17" fmla="*/ 2147483647 h 86"/>
                <a:gd name="T18" fmla="*/ 2147483647 w 58"/>
                <a:gd name="T19" fmla="*/ 2147483647 h 86"/>
                <a:gd name="T20" fmla="*/ 2147483647 w 58"/>
                <a:gd name="T21" fmla="*/ 2147483647 h 86"/>
                <a:gd name="T22" fmla="*/ 2147483647 w 58"/>
                <a:gd name="T23" fmla="*/ 2147483647 h 86"/>
                <a:gd name="T24" fmla="*/ 2147483647 w 58"/>
                <a:gd name="T25" fmla="*/ 2147483647 h 86"/>
                <a:gd name="T26" fmla="*/ 2147483647 w 58"/>
                <a:gd name="T27" fmla="*/ 0 h 86"/>
                <a:gd name="T28" fmla="*/ 2147483647 w 58"/>
                <a:gd name="T29" fmla="*/ 0 h 86"/>
                <a:gd name="T30" fmla="*/ 2147483647 w 58"/>
                <a:gd name="T31" fmla="*/ 2147483647 h 86"/>
                <a:gd name="T32" fmla="*/ 2147483647 w 58"/>
                <a:gd name="T33" fmla="*/ 2147483647 h 86"/>
                <a:gd name="T34" fmla="*/ 2147483647 w 58"/>
                <a:gd name="T35" fmla="*/ 2147483647 h 86"/>
                <a:gd name="T36" fmla="*/ 0 w 58"/>
                <a:gd name="T37" fmla="*/ 2147483647 h 86"/>
                <a:gd name="T38" fmla="*/ 2147483647 w 58"/>
                <a:gd name="T39" fmla="*/ 2147483647 h 86"/>
                <a:gd name="T40" fmla="*/ 2147483647 w 58"/>
                <a:gd name="T41" fmla="*/ 2147483647 h 86"/>
                <a:gd name="T42" fmla="*/ 2147483647 w 58"/>
                <a:gd name="T43" fmla="*/ 2147483647 h 86"/>
                <a:gd name="T44" fmla="*/ 2147483647 w 58"/>
                <a:gd name="T45" fmla="*/ 2147483647 h 86"/>
                <a:gd name="T46" fmla="*/ 2147483647 w 58"/>
                <a:gd name="T47" fmla="*/ 2147483647 h 86"/>
                <a:gd name="T48" fmla="*/ 2147483647 w 58"/>
                <a:gd name="T49" fmla="*/ 2147483647 h 86"/>
                <a:gd name="T50" fmla="*/ 2147483647 w 58"/>
                <a:gd name="T51" fmla="*/ 2147483647 h 86"/>
                <a:gd name="T52" fmla="*/ 2147483647 w 58"/>
                <a:gd name="T53" fmla="*/ 2147483647 h 86"/>
                <a:gd name="T54" fmla="*/ 2147483647 w 58"/>
                <a:gd name="T55" fmla="*/ 2147483647 h 86"/>
                <a:gd name="T56" fmla="*/ 2147483647 w 58"/>
                <a:gd name="T57" fmla="*/ 2147483647 h 86"/>
                <a:gd name="T58" fmla="*/ 2147483647 w 58"/>
                <a:gd name="T59" fmla="*/ 2147483647 h 86"/>
                <a:gd name="T60" fmla="*/ 2147483647 w 58"/>
                <a:gd name="T61" fmla="*/ 2147483647 h 86"/>
                <a:gd name="T62" fmla="*/ 2147483647 w 58"/>
                <a:gd name="T63" fmla="*/ 2147483647 h 86"/>
                <a:gd name="T64" fmla="*/ 2147483647 w 58"/>
                <a:gd name="T65" fmla="*/ 2147483647 h 86"/>
                <a:gd name="T66" fmla="*/ 2147483647 w 58"/>
                <a:gd name="T67" fmla="*/ 2147483647 h 86"/>
                <a:gd name="T68" fmla="*/ 2147483647 w 58"/>
                <a:gd name="T69" fmla="*/ 2147483647 h 86"/>
                <a:gd name="T70" fmla="*/ 2147483647 w 58"/>
                <a:gd name="T71" fmla="*/ 2147483647 h 86"/>
                <a:gd name="T72" fmla="*/ 2147483647 w 58"/>
                <a:gd name="T73" fmla="*/ 2147483647 h 86"/>
                <a:gd name="T74" fmla="*/ 2147483647 w 58"/>
                <a:gd name="T75" fmla="*/ 2147483647 h 86"/>
                <a:gd name="T76" fmla="*/ 2147483647 w 58"/>
                <a:gd name="T77" fmla="*/ 2147483647 h 86"/>
                <a:gd name="T78" fmla="*/ 2147483647 w 58"/>
                <a:gd name="T79" fmla="*/ 2147483647 h 86"/>
                <a:gd name="T80" fmla="*/ 2147483647 w 58"/>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 h="86">
                  <a:moveTo>
                    <a:pt x="56" y="61"/>
                  </a:moveTo>
                  <a:lnTo>
                    <a:pt x="52" y="59"/>
                  </a:lnTo>
                  <a:lnTo>
                    <a:pt x="44" y="57"/>
                  </a:lnTo>
                  <a:lnTo>
                    <a:pt x="40" y="53"/>
                  </a:lnTo>
                  <a:lnTo>
                    <a:pt x="35" y="51"/>
                  </a:lnTo>
                  <a:lnTo>
                    <a:pt x="31" y="48"/>
                  </a:lnTo>
                  <a:lnTo>
                    <a:pt x="29" y="42"/>
                  </a:lnTo>
                  <a:lnTo>
                    <a:pt x="25" y="36"/>
                  </a:lnTo>
                  <a:lnTo>
                    <a:pt x="25" y="29"/>
                  </a:lnTo>
                  <a:lnTo>
                    <a:pt x="21" y="21"/>
                  </a:lnTo>
                  <a:lnTo>
                    <a:pt x="21" y="15"/>
                  </a:lnTo>
                  <a:lnTo>
                    <a:pt x="19" y="10"/>
                  </a:lnTo>
                  <a:lnTo>
                    <a:pt x="19" y="4"/>
                  </a:lnTo>
                  <a:lnTo>
                    <a:pt x="19" y="0"/>
                  </a:lnTo>
                  <a:lnTo>
                    <a:pt x="16" y="0"/>
                  </a:lnTo>
                  <a:lnTo>
                    <a:pt x="8" y="4"/>
                  </a:lnTo>
                  <a:lnTo>
                    <a:pt x="4" y="6"/>
                  </a:lnTo>
                  <a:lnTo>
                    <a:pt x="2" y="10"/>
                  </a:lnTo>
                  <a:lnTo>
                    <a:pt x="0" y="15"/>
                  </a:lnTo>
                  <a:lnTo>
                    <a:pt x="4" y="21"/>
                  </a:lnTo>
                  <a:lnTo>
                    <a:pt x="4" y="23"/>
                  </a:lnTo>
                  <a:lnTo>
                    <a:pt x="6" y="29"/>
                  </a:lnTo>
                  <a:lnTo>
                    <a:pt x="6" y="32"/>
                  </a:lnTo>
                  <a:lnTo>
                    <a:pt x="10" y="38"/>
                  </a:lnTo>
                  <a:lnTo>
                    <a:pt x="10" y="44"/>
                  </a:lnTo>
                  <a:lnTo>
                    <a:pt x="12" y="50"/>
                  </a:lnTo>
                  <a:lnTo>
                    <a:pt x="16" y="53"/>
                  </a:lnTo>
                  <a:lnTo>
                    <a:pt x="18" y="59"/>
                  </a:lnTo>
                  <a:lnTo>
                    <a:pt x="21" y="67"/>
                  </a:lnTo>
                  <a:lnTo>
                    <a:pt x="29" y="76"/>
                  </a:lnTo>
                  <a:lnTo>
                    <a:pt x="35" y="82"/>
                  </a:lnTo>
                  <a:lnTo>
                    <a:pt x="44" y="86"/>
                  </a:lnTo>
                  <a:lnTo>
                    <a:pt x="50" y="86"/>
                  </a:lnTo>
                  <a:lnTo>
                    <a:pt x="54" y="84"/>
                  </a:lnTo>
                  <a:lnTo>
                    <a:pt x="56" y="78"/>
                  </a:lnTo>
                  <a:lnTo>
                    <a:pt x="58" y="74"/>
                  </a:lnTo>
                  <a:lnTo>
                    <a:pt x="56" y="69"/>
                  </a:lnTo>
                  <a:lnTo>
                    <a:pt x="56" y="65"/>
                  </a:lnTo>
                  <a:lnTo>
                    <a:pt x="56" y="61"/>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0" name="Freeform 115"/>
            <p:cNvSpPr>
              <a:spLocks/>
            </p:cNvSpPr>
            <p:nvPr/>
          </p:nvSpPr>
          <p:spPr bwMode="auto">
            <a:xfrm>
              <a:off x="10210009" y="2730500"/>
              <a:ext cx="20638" cy="73025"/>
            </a:xfrm>
            <a:custGeom>
              <a:avLst/>
              <a:gdLst>
                <a:gd name="T0" fmla="*/ 2147483647 w 27"/>
                <a:gd name="T1" fmla="*/ 2147483647 h 91"/>
                <a:gd name="T2" fmla="*/ 2147483647 w 27"/>
                <a:gd name="T3" fmla="*/ 2147483647 h 91"/>
                <a:gd name="T4" fmla="*/ 2147483647 w 27"/>
                <a:gd name="T5" fmla="*/ 2147483647 h 91"/>
                <a:gd name="T6" fmla="*/ 2147483647 w 27"/>
                <a:gd name="T7" fmla="*/ 2147483647 h 91"/>
                <a:gd name="T8" fmla="*/ 2147483647 w 27"/>
                <a:gd name="T9" fmla="*/ 2147483647 h 91"/>
                <a:gd name="T10" fmla="*/ 2147483647 w 27"/>
                <a:gd name="T11" fmla="*/ 2147483647 h 91"/>
                <a:gd name="T12" fmla="*/ 2147483647 w 27"/>
                <a:gd name="T13" fmla="*/ 2147483647 h 91"/>
                <a:gd name="T14" fmla="*/ 2147483647 w 27"/>
                <a:gd name="T15" fmla="*/ 2147483647 h 91"/>
                <a:gd name="T16" fmla="*/ 2147483647 w 27"/>
                <a:gd name="T17" fmla="*/ 2147483647 h 91"/>
                <a:gd name="T18" fmla="*/ 2147483647 w 27"/>
                <a:gd name="T19" fmla="*/ 2147483647 h 91"/>
                <a:gd name="T20" fmla="*/ 2147483647 w 27"/>
                <a:gd name="T21" fmla="*/ 2147483647 h 91"/>
                <a:gd name="T22" fmla="*/ 2147483647 w 27"/>
                <a:gd name="T23" fmla="*/ 2147483647 h 91"/>
                <a:gd name="T24" fmla="*/ 2147483647 w 27"/>
                <a:gd name="T25" fmla="*/ 2147483647 h 91"/>
                <a:gd name="T26" fmla="*/ 2147483647 w 27"/>
                <a:gd name="T27" fmla="*/ 2147483647 h 91"/>
                <a:gd name="T28" fmla="*/ 0 w 27"/>
                <a:gd name="T29" fmla="*/ 2147483647 h 91"/>
                <a:gd name="T30" fmla="*/ 2147483647 w 27"/>
                <a:gd name="T31" fmla="*/ 2147483647 h 91"/>
                <a:gd name="T32" fmla="*/ 2147483647 w 27"/>
                <a:gd name="T33" fmla="*/ 2147483647 h 91"/>
                <a:gd name="T34" fmla="*/ 2147483647 w 27"/>
                <a:gd name="T35" fmla="*/ 2147483647 h 91"/>
                <a:gd name="T36" fmla="*/ 2147483647 w 27"/>
                <a:gd name="T37" fmla="*/ 2147483647 h 91"/>
                <a:gd name="T38" fmla="*/ 2147483647 w 27"/>
                <a:gd name="T39" fmla="*/ 2147483647 h 91"/>
                <a:gd name="T40" fmla="*/ 2147483647 w 27"/>
                <a:gd name="T41" fmla="*/ 2147483647 h 91"/>
                <a:gd name="T42" fmla="*/ 2147483647 w 27"/>
                <a:gd name="T43" fmla="*/ 2147483647 h 91"/>
                <a:gd name="T44" fmla="*/ 2147483647 w 27"/>
                <a:gd name="T45" fmla="*/ 2147483647 h 91"/>
                <a:gd name="T46" fmla="*/ 2147483647 w 27"/>
                <a:gd name="T47" fmla="*/ 2147483647 h 91"/>
                <a:gd name="T48" fmla="*/ 2147483647 w 27"/>
                <a:gd name="T49" fmla="*/ 2147483647 h 91"/>
                <a:gd name="T50" fmla="*/ 2147483647 w 27"/>
                <a:gd name="T51" fmla="*/ 2147483647 h 91"/>
                <a:gd name="T52" fmla="*/ 2147483647 w 27"/>
                <a:gd name="T53" fmla="*/ 2147483647 h 91"/>
                <a:gd name="T54" fmla="*/ 2147483647 w 27"/>
                <a:gd name="T55" fmla="*/ 2147483647 h 91"/>
                <a:gd name="T56" fmla="*/ 2147483647 w 27"/>
                <a:gd name="T57" fmla="*/ 2147483647 h 91"/>
                <a:gd name="T58" fmla="*/ 2147483647 w 27"/>
                <a:gd name="T59" fmla="*/ 2147483647 h 91"/>
                <a:gd name="T60" fmla="*/ 2147483647 w 27"/>
                <a:gd name="T61" fmla="*/ 2147483647 h 91"/>
                <a:gd name="T62" fmla="*/ 2147483647 w 27"/>
                <a:gd name="T63" fmla="*/ 0 h 91"/>
                <a:gd name="T64" fmla="*/ 2147483647 w 27"/>
                <a:gd name="T65" fmla="*/ 2147483647 h 91"/>
                <a:gd name="T66" fmla="*/ 2147483647 w 27"/>
                <a:gd name="T67" fmla="*/ 2147483647 h 91"/>
                <a:gd name="T68" fmla="*/ 2147483647 w 27"/>
                <a:gd name="T69" fmla="*/ 2147483647 h 91"/>
                <a:gd name="T70" fmla="*/ 2147483647 w 27"/>
                <a:gd name="T71" fmla="*/ 2147483647 h 91"/>
                <a:gd name="T72" fmla="*/ 2147483647 w 27"/>
                <a:gd name="T73" fmla="*/ 2147483647 h 91"/>
                <a:gd name="T74" fmla="*/ 2147483647 w 27"/>
                <a:gd name="T75" fmla="*/ 2147483647 h 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7" h="91">
                  <a:moveTo>
                    <a:pt x="27" y="13"/>
                  </a:moveTo>
                  <a:lnTo>
                    <a:pt x="27" y="15"/>
                  </a:lnTo>
                  <a:lnTo>
                    <a:pt x="27" y="25"/>
                  </a:lnTo>
                  <a:lnTo>
                    <a:pt x="25" y="28"/>
                  </a:lnTo>
                  <a:lnTo>
                    <a:pt x="25" y="34"/>
                  </a:lnTo>
                  <a:lnTo>
                    <a:pt x="23" y="42"/>
                  </a:lnTo>
                  <a:lnTo>
                    <a:pt x="23" y="49"/>
                  </a:lnTo>
                  <a:lnTo>
                    <a:pt x="21" y="55"/>
                  </a:lnTo>
                  <a:lnTo>
                    <a:pt x="19" y="61"/>
                  </a:lnTo>
                  <a:lnTo>
                    <a:pt x="15" y="68"/>
                  </a:lnTo>
                  <a:lnTo>
                    <a:pt x="13" y="74"/>
                  </a:lnTo>
                  <a:lnTo>
                    <a:pt x="9" y="78"/>
                  </a:lnTo>
                  <a:lnTo>
                    <a:pt x="8" y="83"/>
                  </a:lnTo>
                  <a:lnTo>
                    <a:pt x="4" y="87"/>
                  </a:lnTo>
                  <a:lnTo>
                    <a:pt x="0" y="91"/>
                  </a:lnTo>
                  <a:lnTo>
                    <a:pt x="2" y="82"/>
                  </a:lnTo>
                  <a:lnTo>
                    <a:pt x="4" y="76"/>
                  </a:lnTo>
                  <a:lnTo>
                    <a:pt x="6" y="68"/>
                  </a:lnTo>
                  <a:lnTo>
                    <a:pt x="8" y="64"/>
                  </a:lnTo>
                  <a:lnTo>
                    <a:pt x="9" y="57"/>
                  </a:lnTo>
                  <a:lnTo>
                    <a:pt x="11" y="51"/>
                  </a:lnTo>
                  <a:lnTo>
                    <a:pt x="13" y="44"/>
                  </a:lnTo>
                  <a:lnTo>
                    <a:pt x="13" y="36"/>
                  </a:lnTo>
                  <a:lnTo>
                    <a:pt x="13" y="32"/>
                  </a:lnTo>
                  <a:lnTo>
                    <a:pt x="13" y="28"/>
                  </a:lnTo>
                  <a:lnTo>
                    <a:pt x="13" y="23"/>
                  </a:lnTo>
                  <a:lnTo>
                    <a:pt x="15" y="17"/>
                  </a:lnTo>
                  <a:lnTo>
                    <a:pt x="15" y="11"/>
                  </a:lnTo>
                  <a:lnTo>
                    <a:pt x="15" y="5"/>
                  </a:lnTo>
                  <a:lnTo>
                    <a:pt x="15" y="2"/>
                  </a:lnTo>
                  <a:lnTo>
                    <a:pt x="17" y="0"/>
                  </a:lnTo>
                  <a:lnTo>
                    <a:pt x="21" y="2"/>
                  </a:lnTo>
                  <a:lnTo>
                    <a:pt x="23" y="4"/>
                  </a:lnTo>
                  <a:lnTo>
                    <a:pt x="25" y="9"/>
                  </a:lnTo>
                  <a:lnTo>
                    <a:pt x="27" y="11"/>
                  </a:lnTo>
                  <a:lnTo>
                    <a:pt x="2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1" name="Freeform 116"/>
            <p:cNvSpPr>
              <a:spLocks/>
            </p:cNvSpPr>
            <p:nvPr/>
          </p:nvSpPr>
          <p:spPr bwMode="auto">
            <a:xfrm>
              <a:off x="10176671" y="2781300"/>
              <a:ext cx="38100" cy="22225"/>
            </a:xfrm>
            <a:custGeom>
              <a:avLst/>
              <a:gdLst>
                <a:gd name="T0" fmla="*/ 2147483647 w 48"/>
                <a:gd name="T1" fmla="*/ 2147483647 h 27"/>
                <a:gd name="T2" fmla="*/ 2147483647 w 48"/>
                <a:gd name="T3" fmla="*/ 2147483647 h 27"/>
                <a:gd name="T4" fmla="*/ 2147483647 w 48"/>
                <a:gd name="T5" fmla="*/ 2147483647 h 27"/>
                <a:gd name="T6" fmla="*/ 2147483647 w 48"/>
                <a:gd name="T7" fmla="*/ 2147483647 h 27"/>
                <a:gd name="T8" fmla="*/ 2147483647 w 48"/>
                <a:gd name="T9" fmla="*/ 2147483647 h 27"/>
                <a:gd name="T10" fmla="*/ 2147483647 w 48"/>
                <a:gd name="T11" fmla="*/ 2147483647 h 27"/>
                <a:gd name="T12" fmla="*/ 2147483647 w 48"/>
                <a:gd name="T13" fmla="*/ 2147483647 h 27"/>
                <a:gd name="T14" fmla="*/ 2147483647 w 48"/>
                <a:gd name="T15" fmla="*/ 2147483647 h 27"/>
                <a:gd name="T16" fmla="*/ 0 w 48"/>
                <a:gd name="T17" fmla="*/ 0 h 27"/>
                <a:gd name="T18" fmla="*/ 0 w 48"/>
                <a:gd name="T19" fmla="*/ 2147483647 h 27"/>
                <a:gd name="T20" fmla="*/ 2147483647 w 48"/>
                <a:gd name="T21" fmla="*/ 2147483647 h 27"/>
                <a:gd name="T22" fmla="*/ 2147483647 w 48"/>
                <a:gd name="T23" fmla="*/ 2147483647 h 27"/>
                <a:gd name="T24" fmla="*/ 2147483647 w 48"/>
                <a:gd name="T25" fmla="*/ 2147483647 h 27"/>
                <a:gd name="T26" fmla="*/ 2147483647 w 48"/>
                <a:gd name="T27" fmla="*/ 2147483647 h 27"/>
                <a:gd name="T28" fmla="*/ 2147483647 w 48"/>
                <a:gd name="T29" fmla="*/ 2147483647 h 27"/>
                <a:gd name="T30" fmla="*/ 2147483647 w 48"/>
                <a:gd name="T31" fmla="*/ 2147483647 h 27"/>
                <a:gd name="T32" fmla="*/ 2147483647 w 48"/>
                <a:gd name="T33" fmla="*/ 2147483647 h 27"/>
                <a:gd name="T34" fmla="*/ 2147483647 w 48"/>
                <a:gd name="T35" fmla="*/ 2147483647 h 27"/>
                <a:gd name="T36" fmla="*/ 2147483647 w 48"/>
                <a:gd name="T37" fmla="*/ 2147483647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27">
                  <a:moveTo>
                    <a:pt x="48" y="10"/>
                  </a:moveTo>
                  <a:lnTo>
                    <a:pt x="46" y="10"/>
                  </a:lnTo>
                  <a:lnTo>
                    <a:pt x="44" y="10"/>
                  </a:lnTo>
                  <a:lnTo>
                    <a:pt x="38" y="10"/>
                  </a:lnTo>
                  <a:lnTo>
                    <a:pt x="34" y="10"/>
                  </a:lnTo>
                  <a:lnTo>
                    <a:pt x="27" y="8"/>
                  </a:lnTo>
                  <a:lnTo>
                    <a:pt x="17" y="6"/>
                  </a:lnTo>
                  <a:lnTo>
                    <a:pt x="10" y="4"/>
                  </a:lnTo>
                  <a:lnTo>
                    <a:pt x="0" y="0"/>
                  </a:lnTo>
                  <a:lnTo>
                    <a:pt x="0" y="2"/>
                  </a:lnTo>
                  <a:lnTo>
                    <a:pt x="8" y="10"/>
                  </a:lnTo>
                  <a:lnTo>
                    <a:pt x="11" y="14"/>
                  </a:lnTo>
                  <a:lnTo>
                    <a:pt x="19" y="19"/>
                  </a:lnTo>
                  <a:lnTo>
                    <a:pt x="23" y="21"/>
                  </a:lnTo>
                  <a:lnTo>
                    <a:pt x="29" y="23"/>
                  </a:lnTo>
                  <a:lnTo>
                    <a:pt x="34" y="25"/>
                  </a:lnTo>
                  <a:lnTo>
                    <a:pt x="42" y="27"/>
                  </a:lnTo>
                  <a:lnTo>
                    <a:pt x="4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2" name="Freeform 117"/>
            <p:cNvSpPr>
              <a:spLocks/>
            </p:cNvSpPr>
            <p:nvPr/>
          </p:nvSpPr>
          <p:spPr bwMode="auto">
            <a:xfrm>
              <a:off x="10154446" y="2697163"/>
              <a:ext cx="73025" cy="87313"/>
            </a:xfrm>
            <a:custGeom>
              <a:avLst/>
              <a:gdLst>
                <a:gd name="T0" fmla="*/ 2147483647 w 93"/>
                <a:gd name="T1" fmla="*/ 2147483647 h 110"/>
                <a:gd name="T2" fmla="*/ 2147483647 w 93"/>
                <a:gd name="T3" fmla="*/ 2147483647 h 110"/>
                <a:gd name="T4" fmla="*/ 2147483647 w 93"/>
                <a:gd name="T5" fmla="*/ 2147483647 h 110"/>
                <a:gd name="T6" fmla="*/ 2147483647 w 93"/>
                <a:gd name="T7" fmla="*/ 2147483647 h 110"/>
                <a:gd name="T8" fmla="*/ 2147483647 w 93"/>
                <a:gd name="T9" fmla="*/ 2147483647 h 110"/>
                <a:gd name="T10" fmla="*/ 2147483647 w 93"/>
                <a:gd name="T11" fmla="*/ 2147483647 h 110"/>
                <a:gd name="T12" fmla="*/ 2147483647 w 93"/>
                <a:gd name="T13" fmla="*/ 2147483647 h 110"/>
                <a:gd name="T14" fmla="*/ 2147483647 w 93"/>
                <a:gd name="T15" fmla="*/ 2147483647 h 110"/>
                <a:gd name="T16" fmla="*/ 2147483647 w 93"/>
                <a:gd name="T17" fmla="*/ 2147483647 h 110"/>
                <a:gd name="T18" fmla="*/ 2147483647 w 93"/>
                <a:gd name="T19" fmla="*/ 2147483647 h 110"/>
                <a:gd name="T20" fmla="*/ 2147483647 w 93"/>
                <a:gd name="T21" fmla="*/ 2147483647 h 110"/>
                <a:gd name="T22" fmla="*/ 2147483647 w 93"/>
                <a:gd name="T23" fmla="*/ 2147483647 h 110"/>
                <a:gd name="T24" fmla="*/ 2147483647 w 93"/>
                <a:gd name="T25" fmla="*/ 2147483647 h 110"/>
                <a:gd name="T26" fmla="*/ 2147483647 w 93"/>
                <a:gd name="T27" fmla="*/ 2147483647 h 110"/>
                <a:gd name="T28" fmla="*/ 2147483647 w 93"/>
                <a:gd name="T29" fmla="*/ 2147483647 h 110"/>
                <a:gd name="T30" fmla="*/ 2147483647 w 93"/>
                <a:gd name="T31" fmla="*/ 2147483647 h 110"/>
                <a:gd name="T32" fmla="*/ 2147483647 w 93"/>
                <a:gd name="T33" fmla="*/ 2147483647 h 110"/>
                <a:gd name="T34" fmla="*/ 2147483647 w 93"/>
                <a:gd name="T35" fmla="*/ 2147483647 h 110"/>
                <a:gd name="T36" fmla="*/ 2147483647 w 93"/>
                <a:gd name="T37" fmla="*/ 2147483647 h 110"/>
                <a:gd name="T38" fmla="*/ 2147483647 w 93"/>
                <a:gd name="T39" fmla="*/ 2147483647 h 110"/>
                <a:gd name="T40" fmla="*/ 2147483647 w 93"/>
                <a:gd name="T41" fmla="*/ 2147483647 h 110"/>
                <a:gd name="T42" fmla="*/ 2147483647 w 93"/>
                <a:gd name="T43" fmla="*/ 2147483647 h 110"/>
                <a:gd name="T44" fmla="*/ 2147483647 w 93"/>
                <a:gd name="T45" fmla="*/ 2147483647 h 110"/>
                <a:gd name="T46" fmla="*/ 2147483647 w 93"/>
                <a:gd name="T47" fmla="*/ 2147483647 h 110"/>
                <a:gd name="T48" fmla="*/ 2147483647 w 93"/>
                <a:gd name="T49" fmla="*/ 2147483647 h 110"/>
                <a:gd name="T50" fmla="*/ 2147483647 w 93"/>
                <a:gd name="T51" fmla="*/ 2147483647 h 110"/>
                <a:gd name="T52" fmla="*/ 2147483647 w 93"/>
                <a:gd name="T53" fmla="*/ 2147483647 h 110"/>
                <a:gd name="T54" fmla="*/ 2147483647 w 93"/>
                <a:gd name="T55" fmla="*/ 2147483647 h 110"/>
                <a:gd name="T56" fmla="*/ 2147483647 w 93"/>
                <a:gd name="T57" fmla="*/ 2147483647 h 110"/>
                <a:gd name="T58" fmla="*/ 2147483647 w 93"/>
                <a:gd name="T59" fmla="*/ 2147483647 h 110"/>
                <a:gd name="T60" fmla="*/ 2147483647 w 93"/>
                <a:gd name="T61" fmla="*/ 2147483647 h 110"/>
                <a:gd name="T62" fmla="*/ 2147483647 w 93"/>
                <a:gd name="T63" fmla="*/ 2147483647 h 110"/>
                <a:gd name="T64" fmla="*/ 2147483647 w 93"/>
                <a:gd name="T65" fmla="*/ 2147483647 h 110"/>
                <a:gd name="T66" fmla="*/ 0 w 93"/>
                <a:gd name="T67" fmla="*/ 2147483647 h 110"/>
                <a:gd name="T68" fmla="*/ 0 w 93"/>
                <a:gd name="T69" fmla="*/ 2147483647 h 110"/>
                <a:gd name="T70" fmla="*/ 0 w 93"/>
                <a:gd name="T71" fmla="*/ 2147483647 h 110"/>
                <a:gd name="T72" fmla="*/ 2147483647 w 93"/>
                <a:gd name="T73" fmla="*/ 2147483647 h 110"/>
                <a:gd name="T74" fmla="*/ 2147483647 w 93"/>
                <a:gd name="T75" fmla="*/ 2147483647 h 110"/>
                <a:gd name="T76" fmla="*/ 2147483647 w 93"/>
                <a:gd name="T77" fmla="*/ 2147483647 h 110"/>
                <a:gd name="T78" fmla="*/ 2147483647 w 93"/>
                <a:gd name="T79" fmla="*/ 2147483647 h 110"/>
                <a:gd name="T80" fmla="*/ 2147483647 w 93"/>
                <a:gd name="T81" fmla="*/ 2147483647 h 110"/>
                <a:gd name="T82" fmla="*/ 2147483647 w 93"/>
                <a:gd name="T83" fmla="*/ 2147483647 h 110"/>
                <a:gd name="T84" fmla="*/ 2147483647 w 93"/>
                <a:gd name="T85" fmla="*/ 2147483647 h 110"/>
                <a:gd name="T86" fmla="*/ 2147483647 w 93"/>
                <a:gd name="T87" fmla="*/ 2147483647 h 110"/>
                <a:gd name="T88" fmla="*/ 2147483647 w 93"/>
                <a:gd name="T89" fmla="*/ 2147483647 h 110"/>
                <a:gd name="T90" fmla="*/ 2147483647 w 93"/>
                <a:gd name="T91" fmla="*/ 2147483647 h 110"/>
                <a:gd name="T92" fmla="*/ 2147483647 w 93"/>
                <a:gd name="T93" fmla="*/ 2147483647 h 110"/>
                <a:gd name="T94" fmla="*/ 2147483647 w 93"/>
                <a:gd name="T95" fmla="*/ 2147483647 h 110"/>
                <a:gd name="T96" fmla="*/ 2147483647 w 93"/>
                <a:gd name="T97" fmla="*/ 2147483647 h 110"/>
                <a:gd name="T98" fmla="*/ 2147483647 w 93"/>
                <a:gd name="T99" fmla="*/ 2147483647 h 110"/>
                <a:gd name="T100" fmla="*/ 2147483647 w 93"/>
                <a:gd name="T101" fmla="*/ 2147483647 h 110"/>
                <a:gd name="T102" fmla="*/ 2147483647 w 93"/>
                <a:gd name="T103" fmla="*/ 0 h 110"/>
                <a:gd name="T104" fmla="*/ 2147483647 w 93"/>
                <a:gd name="T105" fmla="*/ 2147483647 h 110"/>
                <a:gd name="T106" fmla="*/ 2147483647 w 93"/>
                <a:gd name="T107" fmla="*/ 2147483647 h 110"/>
                <a:gd name="T108" fmla="*/ 2147483647 w 93"/>
                <a:gd name="T109" fmla="*/ 2147483647 h 110"/>
                <a:gd name="T110" fmla="*/ 2147483647 w 93"/>
                <a:gd name="T111" fmla="*/ 2147483647 h 110"/>
                <a:gd name="T112" fmla="*/ 2147483647 w 93"/>
                <a:gd name="T113" fmla="*/ 2147483647 h 110"/>
                <a:gd name="T114" fmla="*/ 2147483647 w 93"/>
                <a:gd name="T115" fmla="*/ 2147483647 h 110"/>
                <a:gd name="T116" fmla="*/ 2147483647 w 93"/>
                <a:gd name="T117" fmla="*/ 2147483647 h 110"/>
                <a:gd name="T118" fmla="*/ 2147483647 w 93"/>
                <a:gd name="T119" fmla="*/ 2147483647 h 110"/>
                <a:gd name="T120" fmla="*/ 2147483647 w 93"/>
                <a:gd name="T121" fmla="*/ 2147483647 h 110"/>
                <a:gd name="T122" fmla="*/ 2147483647 w 93"/>
                <a:gd name="T123" fmla="*/ 2147483647 h 1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3" h="110">
                  <a:moveTo>
                    <a:pt x="93" y="40"/>
                  </a:moveTo>
                  <a:lnTo>
                    <a:pt x="89" y="36"/>
                  </a:lnTo>
                  <a:lnTo>
                    <a:pt x="83" y="30"/>
                  </a:lnTo>
                  <a:lnTo>
                    <a:pt x="79" y="27"/>
                  </a:lnTo>
                  <a:lnTo>
                    <a:pt x="74" y="25"/>
                  </a:lnTo>
                  <a:lnTo>
                    <a:pt x="66" y="23"/>
                  </a:lnTo>
                  <a:lnTo>
                    <a:pt x="60" y="21"/>
                  </a:lnTo>
                  <a:lnTo>
                    <a:pt x="53" y="21"/>
                  </a:lnTo>
                  <a:lnTo>
                    <a:pt x="49" y="23"/>
                  </a:lnTo>
                  <a:lnTo>
                    <a:pt x="45" y="27"/>
                  </a:lnTo>
                  <a:lnTo>
                    <a:pt x="43" y="32"/>
                  </a:lnTo>
                  <a:lnTo>
                    <a:pt x="39" y="38"/>
                  </a:lnTo>
                  <a:lnTo>
                    <a:pt x="38" y="44"/>
                  </a:lnTo>
                  <a:lnTo>
                    <a:pt x="32" y="49"/>
                  </a:lnTo>
                  <a:lnTo>
                    <a:pt x="26" y="53"/>
                  </a:lnTo>
                  <a:lnTo>
                    <a:pt x="19" y="57"/>
                  </a:lnTo>
                  <a:lnTo>
                    <a:pt x="15" y="65"/>
                  </a:lnTo>
                  <a:lnTo>
                    <a:pt x="13" y="67"/>
                  </a:lnTo>
                  <a:lnTo>
                    <a:pt x="15" y="72"/>
                  </a:lnTo>
                  <a:lnTo>
                    <a:pt x="15" y="76"/>
                  </a:lnTo>
                  <a:lnTo>
                    <a:pt x="17" y="82"/>
                  </a:lnTo>
                  <a:lnTo>
                    <a:pt x="19" y="91"/>
                  </a:lnTo>
                  <a:lnTo>
                    <a:pt x="22" y="101"/>
                  </a:lnTo>
                  <a:lnTo>
                    <a:pt x="24" y="106"/>
                  </a:lnTo>
                  <a:lnTo>
                    <a:pt x="26" y="110"/>
                  </a:lnTo>
                  <a:lnTo>
                    <a:pt x="24" y="106"/>
                  </a:lnTo>
                  <a:lnTo>
                    <a:pt x="19" y="101"/>
                  </a:lnTo>
                  <a:lnTo>
                    <a:pt x="17" y="97"/>
                  </a:lnTo>
                  <a:lnTo>
                    <a:pt x="13" y="91"/>
                  </a:lnTo>
                  <a:lnTo>
                    <a:pt x="11" y="86"/>
                  </a:lnTo>
                  <a:lnTo>
                    <a:pt x="7" y="82"/>
                  </a:lnTo>
                  <a:lnTo>
                    <a:pt x="5" y="74"/>
                  </a:lnTo>
                  <a:lnTo>
                    <a:pt x="1" y="70"/>
                  </a:lnTo>
                  <a:lnTo>
                    <a:pt x="0" y="65"/>
                  </a:lnTo>
                  <a:lnTo>
                    <a:pt x="0" y="59"/>
                  </a:lnTo>
                  <a:lnTo>
                    <a:pt x="0" y="47"/>
                  </a:lnTo>
                  <a:lnTo>
                    <a:pt x="1" y="40"/>
                  </a:lnTo>
                  <a:lnTo>
                    <a:pt x="5" y="34"/>
                  </a:lnTo>
                  <a:lnTo>
                    <a:pt x="9" y="32"/>
                  </a:lnTo>
                  <a:lnTo>
                    <a:pt x="13" y="30"/>
                  </a:lnTo>
                  <a:lnTo>
                    <a:pt x="15" y="32"/>
                  </a:lnTo>
                  <a:lnTo>
                    <a:pt x="17" y="34"/>
                  </a:lnTo>
                  <a:lnTo>
                    <a:pt x="20" y="34"/>
                  </a:lnTo>
                  <a:lnTo>
                    <a:pt x="22" y="34"/>
                  </a:lnTo>
                  <a:lnTo>
                    <a:pt x="28" y="30"/>
                  </a:lnTo>
                  <a:lnTo>
                    <a:pt x="32" y="25"/>
                  </a:lnTo>
                  <a:lnTo>
                    <a:pt x="36" y="19"/>
                  </a:lnTo>
                  <a:lnTo>
                    <a:pt x="39" y="13"/>
                  </a:lnTo>
                  <a:lnTo>
                    <a:pt x="45" y="8"/>
                  </a:lnTo>
                  <a:lnTo>
                    <a:pt x="49" y="4"/>
                  </a:lnTo>
                  <a:lnTo>
                    <a:pt x="57" y="2"/>
                  </a:lnTo>
                  <a:lnTo>
                    <a:pt x="62" y="0"/>
                  </a:lnTo>
                  <a:lnTo>
                    <a:pt x="72" y="4"/>
                  </a:lnTo>
                  <a:lnTo>
                    <a:pt x="79" y="6"/>
                  </a:lnTo>
                  <a:lnTo>
                    <a:pt x="85" y="11"/>
                  </a:lnTo>
                  <a:lnTo>
                    <a:pt x="87" y="17"/>
                  </a:lnTo>
                  <a:lnTo>
                    <a:pt x="91" y="25"/>
                  </a:lnTo>
                  <a:lnTo>
                    <a:pt x="91" y="28"/>
                  </a:lnTo>
                  <a:lnTo>
                    <a:pt x="91" y="34"/>
                  </a:lnTo>
                  <a:lnTo>
                    <a:pt x="91" y="38"/>
                  </a:lnTo>
                  <a:lnTo>
                    <a:pt x="9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3" name="Freeform 118"/>
            <p:cNvSpPr>
              <a:spLocks/>
            </p:cNvSpPr>
            <p:nvPr/>
          </p:nvSpPr>
          <p:spPr bwMode="auto">
            <a:xfrm>
              <a:off x="10140159" y="2679700"/>
              <a:ext cx="93663" cy="58738"/>
            </a:xfrm>
            <a:custGeom>
              <a:avLst/>
              <a:gdLst>
                <a:gd name="T0" fmla="*/ 2147483647 w 118"/>
                <a:gd name="T1" fmla="*/ 2147483647 h 74"/>
                <a:gd name="T2" fmla="*/ 2147483647 w 118"/>
                <a:gd name="T3" fmla="*/ 2147483647 h 74"/>
                <a:gd name="T4" fmla="*/ 2147483647 w 118"/>
                <a:gd name="T5" fmla="*/ 2147483647 h 74"/>
                <a:gd name="T6" fmla="*/ 2147483647 w 118"/>
                <a:gd name="T7" fmla="*/ 2147483647 h 74"/>
                <a:gd name="T8" fmla="*/ 2147483647 w 118"/>
                <a:gd name="T9" fmla="*/ 2147483647 h 74"/>
                <a:gd name="T10" fmla="*/ 2147483647 w 118"/>
                <a:gd name="T11" fmla="*/ 2147483647 h 74"/>
                <a:gd name="T12" fmla="*/ 2147483647 w 118"/>
                <a:gd name="T13" fmla="*/ 2147483647 h 74"/>
                <a:gd name="T14" fmla="*/ 2147483647 w 118"/>
                <a:gd name="T15" fmla="*/ 2147483647 h 74"/>
                <a:gd name="T16" fmla="*/ 2147483647 w 118"/>
                <a:gd name="T17" fmla="*/ 2147483647 h 74"/>
                <a:gd name="T18" fmla="*/ 2147483647 w 118"/>
                <a:gd name="T19" fmla="*/ 2147483647 h 74"/>
                <a:gd name="T20" fmla="*/ 2147483647 w 118"/>
                <a:gd name="T21" fmla="*/ 2147483647 h 74"/>
                <a:gd name="T22" fmla="*/ 2147483647 w 118"/>
                <a:gd name="T23" fmla="*/ 2147483647 h 74"/>
                <a:gd name="T24" fmla="*/ 2147483647 w 118"/>
                <a:gd name="T25" fmla="*/ 2147483647 h 74"/>
                <a:gd name="T26" fmla="*/ 2147483647 w 118"/>
                <a:gd name="T27" fmla="*/ 2147483647 h 74"/>
                <a:gd name="T28" fmla="*/ 2147483647 w 118"/>
                <a:gd name="T29" fmla="*/ 2147483647 h 74"/>
                <a:gd name="T30" fmla="*/ 2147483647 w 118"/>
                <a:gd name="T31" fmla="*/ 2147483647 h 74"/>
                <a:gd name="T32" fmla="*/ 2147483647 w 118"/>
                <a:gd name="T33" fmla="*/ 2147483647 h 74"/>
                <a:gd name="T34" fmla="*/ 2147483647 w 118"/>
                <a:gd name="T35" fmla="*/ 2147483647 h 74"/>
                <a:gd name="T36" fmla="*/ 2147483647 w 118"/>
                <a:gd name="T37" fmla="*/ 2147483647 h 74"/>
                <a:gd name="T38" fmla="*/ 2147483647 w 118"/>
                <a:gd name="T39" fmla="*/ 2147483647 h 74"/>
                <a:gd name="T40" fmla="*/ 2147483647 w 118"/>
                <a:gd name="T41" fmla="*/ 2147483647 h 74"/>
                <a:gd name="T42" fmla="*/ 2147483647 w 118"/>
                <a:gd name="T43" fmla="*/ 2147483647 h 74"/>
                <a:gd name="T44" fmla="*/ 2147483647 w 118"/>
                <a:gd name="T45" fmla="*/ 2147483647 h 74"/>
                <a:gd name="T46" fmla="*/ 2147483647 w 118"/>
                <a:gd name="T47" fmla="*/ 2147483647 h 74"/>
                <a:gd name="T48" fmla="*/ 2147483647 w 118"/>
                <a:gd name="T49" fmla="*/ 2147483647 h 74"/>
                <a:gd name="T50" fmla="*/ 0 w 118"/>
                <a:gd name="T51" fmla="*/ 2147483647 h 74"/>
                <a:gd name="T52" fmla="*/ 0 w 118"/>
                <a:gd name="T53" fmla="*/ 2147483647 h 74"/>
                <a:gd name="T54" fmla="*/ 2147483647 w 118"/>
                <a:gd name="T55" fmla="*/ 2147483647 h 74"/>
                <a:gd name="T56" fmla="*/ 2147483647 w 118"/>
                <a:gd name="T57" fmla="*/ 2147483647 h 74"/>
                <a:gd name="T58" fmla="*/ 2147483647 w 118"/>
                <a:gd name="T59" fmla="*/ 2147483647 h 74"/>
                <a:gd name="T60" fmla="*/ 2147483647 w 118"/>
                <a:gd name="T61" fmla="*/ 2147483647 h 74"/>
                <a:gd name="T62" fmla="*/ 2147483647 w 118"/>
                <a:gd name="T63" fmla="*/ 2147483647 h 74"/>
                <a:gd name="T64" fmla="*/ 2147483647 w 118"/>
                <a:gd name="T65" fmla="*/ 2147483647 h 74"/>
                <a:gd name="T66" fmla="*/ 2147483647 w 118"/>
                <a:gd name="T67" fmla="*/ 2147483647 h 74"/>
                <a:gd name="T68" fmla="*/ 2147483647 w 118"/>
                <a:gd name="T69" fmla="*/ 2147483647 h 74"/>
                <a:gd name="T70" fmla="*/ 2147483647 w 118"/>
                <a:gd name="T71" fmla="*/ 2147483647 h 74"/>
                <a:gd name="T72" fmla="*/ 2147483647 w 118"/>
                <a:gd name="T73" fmla="*/ 2147483647 h 74"/>
                <a:gd name="T74" fmla="*/ 2147483647 w 118"/>
                <a:gd name="T75" fmla="*/ 2147483647 h 74"/>
                <a:gd name="T76" fmla="*/ 2147483647 w 118"/>
                <a:gd name="T77" fmla="*/ 2147483647 h 74"/>
                <a:gd name="T78" fmla="*/ 2147483647 w 118"/>
                <a:gd name="T79" fmla="*/ 2147483647 h 74"/>
                <a:gd name="T80" fmla="*/ 2147483647 w 118"/>
                <a:gd name="T81" fmla="*/ 0 h 74"/>
                <a:gd name="T82" fmla="*/ 2147483647 w 118"/>
                <a:gd name="T83" fmla="*/ 0 h 74"/>
                <a:gd name="T84" fmla="*/ 2147483647 w 118"/>
                <a:gd name="T85" fmla="*/ 0 h 74"/>
                <a:gd name="T86" fmla="*/ 2147483647 w 118"/>
                <a:gd name="T87" fmla="*/ 0 h 74"/>
                <a:gd name="T88" fmla="*/ 2147483647 w 118"/>
                <a:gd name="T89" fmla="*/ 2147483647 h 74"/>
                <a:gd name="T90" fmla="*/ 2147483647 w 118"/>
                <a:gd name="T91" fmla="*/ 2147483647 h 74"/>
                <a:gd name="T92" fmla="*/ 2147483647 w 118"/>
                <a:gd name="T93" fmla="*/ 2147483647 h 74"/>
                <a:gd name="T94" fmla="*/ 2147483647 w 118"/>
                <a:gd name="T95" fmla="*/ 2147483647 h 74"/>
                <a:gd name="T96" fmla="*/ 2147483647 w 118"/>
                <a:gd name="T97" fmla="*/ 2147483647 h 74"/>
                <a:gd name="T98" fmla="*/ 2147483647 w 118"/>
                <a:gd name="T99" fmla="*/ 2147483647 h 74"/>
                <a:gd name="T100" fmla="*/ 2147483647 w 118"/>
                <a:gd name="T101" fmla="*/ 2147483647 h 74"/>
                <a:gd name="T102" fmla="*/ 2147483647 w 118"/>
                <a:gd name="T103" fmla="*/ 2147483647 h 74"/>
                <a:gd name="T104" fmla="*/ 2147483647 w 118"/>
                <a:gd name="T105" fmla="*/ 2147483647 h 74"/>
                <a:gd name="T106" fmla="*/ 2147483647 w 118"/>
                <a:gd name="T107" fmla="*/ 2147483647 h 74"/>
                <a:gd name="T108" fmla="*/ 2147483647 w 118"/>
                <a:gd name="T109" fmla="*/ 2147483647 h 74"/>
                <a:gd name="T110" fmla="*/ 2147483647 w 118"/>
                <a:gd name="T111" fmla="*/ 2147483647 h 74"/>
                <a:gd name="T112" fmla="*/ 2147483647 w 118"/>
                <a:gd name="T113" fmla="*/ 2147483647 h 74"/>
                <a:gd name="T114" fmla="*/ 2147483647 w 118"/>
                <a:gd name="T115" fmla="*/ 2147483647 h 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8" h="74">
                  <a:moveTo>
                    <a:pt x="111" y="74"/>
                  </a:moveTo>
                  <a:lnTo>
                    <a:pt x="111" y="70"/>
                  </a:lnTo>
                  <a:lnTo>
                    <a:pt x="113" y="67"/>
                  </a:lnTo>
                  <a:lnTo>
                    <a:pt x="115" y="59"/>
                  </a:lnTo>
                  <a:lnTo>
                    <a:pt x="113" y="51"/>
                  </a:lnTo>
                  <a:lnTo>
                    <a:pt x="111" y="44"/>
                  </a:lnTo>
                  <a:lnTo>
                    <a:pt x="107" y="36"/>
                  </a:lnTo>
                  <a:lnTo>
                    <a:pt x="101" y="29"/>
                  </a:lnTo>
                  <a:lnTo>
                    <a:pt x="92" y="19"/>
                  </a:lnTo>
                  <a:lnTo>
                    <a:pt x="82" y="15"/>
                  </a:lnTo>
                  <a:lnTo>
                    <a:pt x="75" y="13"/>
                  </a:lnTo>
                  <a:lnTo>
                    <a:pt x="67" y="15"/>
                  </a:lnTo>
                  <a:lnTo>
                    <a:pt x="59" y="17"/>
                  </a:lnTo>
                  <a:lnTo>
                    <a:pt x="54" y="23"/>
                  </a:lnTo>
                  <a:lnTo>
                    <a:pt x="48" y="29"/>
                  </a:lnTo>
                  <a:lnTo>
                    <a:pt x="42" y="36"/>
                  </a:lnTo>
                  <a:lnTo>
                    <a:pt x="35" y="42"/>
                  </a:lnTo>
                  <a:lnTo>
                    <a:pt x="29" y="44"/>
                  </a:lnTo>
                  <a:lnTo>
                    <a:pt x="23" y="44"/>
                  </a:lnTo>
                  <a:lnTo>
                    <a:pt x="19" y="44"/>
                  </a:lnTo>
                  <a:lnTo>
                    <a:pt x="14" y="42"/>
                  </a:lnTo>
                  <a:lnTo>
                    <a:pt x="10" y="42"/>
                  </a:lnTo>
                  <a:lnTo>
                    <a:pt x="6" y="42"/>
                  </a:lnTo>
                  <a:lnTo>
                    <a:pt x="4" y="46"/>
                  </a:lnTo>
                  <a:lnTo>
                    <a:pt x="2" y="46"/>
                  </a:lnTo>
                  <a:lnTo>
                    <a:pt x="0" y="44"/>
                  </a:lnTo>
                  <a:lnTo>
                    <a:pt x="0" y="38"/>
                  </a:lnTo>
                  <a:lnTo>
                    <a:pt x="2" y="34"/>
                  </a:lnTo>
                  <a:lnTo>
                    <a:pt x="2" y="29"/>
                  </a:lnTo>
                  <a:lnTo>
                    <a:pt x="6" y="23"/>
                  </a:lnTo>
                  <a:lnTo>
                    <a:pt x="12" y="21"/>
                  </a:lnTo>
                  <a:lnTo>
                    <a:pt x="19" y="23"/>
                  </a:lnTo>
                  <a:lnTo>
                    <a:pt x="25" y="25"/>
                  </a:lnTo>
                  <a:lnTo>
                    <a:pt x="29" y="27"/>
                  </a:lnTo>
                  <a:lnTo>
                    <a:pt x="33" y="27"/>
                  </a:lnTo>
                  <a:lnTo>
                    <a:pt x="37" y="27"/>
                  </a:lnTo>
                  <a:lnTo>
                    <a:pt x="42" y="23"/>
                  </a:lnTo>
                  <a:lnTo>
                    <a:pt x="48" y="15"/>
                  </a:lnTo>
                  <a:lnTo>
                    <a:pt x="52" y="8"/>
                  </a:lnTo>
                  <a:lnTo>
                    <a:pt x="57" y="6"/>
                  </a:lnTo>
                  <a:lnTo>
                    <a:pt x="63" y="0"/>
                  </a:lnTo>
                  <a:lnTo>
                    <a:pt x="71" y="0"/>
                  </a:lnTo>
                  <a:lnTo>
                    <a:pt x="77" y="0"/>
                  </a:lnTo>
                  <a:lnTo>
                    <a:pt x="84" y="0"/>
                  </a:lnTo>
                  <a:lnTo>
                    <a:pt x="92" y="2"/>
                  </a:lnTo>
                  <a:lnTo>
                    <a:pt x="99" y="6"/>
                  </a:lnTo>
                  <a:lnTo>
                    <a:pt x="103" y="10"/>
                  </a:lnTo>
                  <a:lnTo>
                    <a:pt x="109" y="15"/>
                  </a:lnTo>
                  <a:lnTo>
                    <a:pt x="111" y="21"/>
                  </a:lnTo>
                  <a:lnTo>
                    <a:pt x="115" y="27"/>
                  </a:lnTo>
                  <a:lnTo>
                    <a:pt x="116" y="32"/>
                  </a:lnTo>
                  <a:lnTo>
                    <a:pt x="118" y="38"/>
                  </a:lnTo>
                  <a:lnTo>
                    <a:pt x="118" y="44"/>
                  </a:lnTo>
                  <a:lnTo>
                    <a:pt x="118" y="50"/>
                  </a:lnTo>
                  <a:lnTo>
                    <a:pt x="115" y="65"/>
                  </a:lnTo>
                  <a:lnTo>
                    <a:pt x="113" y="70"/>
                  </a:lnTo>
                  <a:lnTo>
                    <a:pt x="111"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4" name="Freeform 119"/>
            <p:cNvSpPr>
              <a:spLocks/>
            </p:cNvSpPr>
            <p:nvPr/>
          </p:nvSpPr>
          <p:spPr bwMode="auto">
            <a:xfrm>
              <a:off x="10190959" y="2736850"/>
              <a:ext cx="20638" cy="33338"/>
            </a:xfrm>
            <a:custGeom>
              <a:avLst/>
              <a:gdLst>
                <a:gd name="T0" fmla="*/ 0 w 27"/>
                <a:gd name="T1" fmla="*/ 2147483647 h 42"/>
                <a:gd name="T2" fmla="*/ 2147483647 w 27"/>
                <a:gd name="T3" fmla="*/ 2147483647 h 42"/>
                <a:gd name="T4" fmla="*/ 2147483647 w 27"/>
                <a:gd name="T5" fmla="*/ 2147483647 h 42"/>
                <a:gd name="T6" fmla="*/ 2147483647 w 27"/>
                <a:gd name="T7" fmla="*/ 2147483647 h 42"/>
                <a:gd name="T8" fmla="*/ 2147483647 w 27"/>
                <a:gd name="T9" fmla="*/ 2147483647 h 42"/>
                <a:gd name="T10" fmla="*/ 2147483647 w 27"/>
                <a:gd name="T11" fmla="*/ 2147483647 h 42"/>
                <a:gd name="T12" fmla="*/ 2147483647 w 27"/>
                <a:gd name="T13" fmla="*/ 2147483647 h 42"/>
                <a:gd name="T14" fmla="*/ 2147483647 w 27"/>
                <a:gd name="T15" fmla="*/ 2147483647 h 42"/>
                <a:gd name="T16" fmla="*/ 2147483647 w 27"/>
                <a:gd name="T17" fmla="*/ 2147483647 h 42"/>
                <a:gd name="T18" fmla="*/ 2147483647 w 27"/>
                <a:gd name="T19" fmla="*/ 2147483647 h 42"/>
                <a:gd name="T20" fmla="*/ 2147483647 w 27"/>
                <a:gd name="T21" fmla="*/ 2147483647 h 42"/>
                <a:gd name="T22" fmla="*/ 2147483647 w 27"/>
                <a:gd name="T23" fmla="*/ 2147483647 h 42"/>
                <a:gd name="T24" fmla="*/ 2147483647 w 27"/>
                <a:gd name="T25" fmla="*/ 2147483647 h 42"/>
                <a:gd name="T26" fmla="*/ 2147483647 w 27"/>
                <a:gd name="T27" fmla="*/ 2147483647 h 42"/>
                <a:gd name="T28" fmla="*/ 2147483647 w 27"/>
                <a:gd name="T29" fmla="*/ 2147483647 h 42"/>
                <a:gd name="T30" fmla="*/ 2147483647 w 27"/>
                <a:gd name="T31" fmla="*/ 2147483647 h 42"/>
                <a:gd name="T32" fmla="*/ 2147483647 w 27"/>
                <a:gd name="T33" fmla="*/ 0 h 42"/>
                <a:gd name="T34" fmla="*/ 2147483647 w 27"/>
                <a:gd name="T35" fmla="*/ 2147483647 h 42"/>
                <a:gd name="T36" fmla="*/ 2147483647 w 27"/>
                <a:gd name="T37" fmla="*/ 2147483647 h 42"/>
                <a:gd name="T38" fmla="*/ 2147483647 w 27"/>
                <a:gd name="T39" fmla="*/ 2147483647 h 42"/>
                <a:gd name="T40" fmla="*/ 0 w 27"/>
                <a:gd name="T41" fmla="*/ 2147483647 h 42"/>
                <a:gd name="T42" fmla="*/ 0 w 27"/>
                <a:gd name="T43" fmla="*/ 2147483647 h 42"/>
                <a:gd name="T44" fmla="*/ 0 w 27"/>
                <a:gd name="T45" fmla="*/ 2147483647 h 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7" h="42">
                  <a:moveTo>
                    <a:pt x="0" y="14"/>
                  </a:moveTo>
                  <a:lnTo>
                    <a:pt x="2" y="12"/>
                  </a:lnTo>
                  <a:lnTo>
                    <a:pt x="12" y="12"/>
                  </a:lnTo>
                  <a:lnTo>
                    <a:pt x="15" y="14"/>
                  </a:lnTo>
                  <a:lnTo>
                    <a:pt x="19" y="18"/>
                  </a:lnTo>
                  <a:lnTo>
                    <a:pt x="19" y="21"/>
                  </a:lnTo>
                  <a:lnTo>
                    <a:pt x="21" y="27"/>
                  </a:lnTo>
                  <a:lnTo>
                    <a:pt x="21" y="33"/>
                  </a:lnTo>
                  <a:lnTo>
                    <a:pt x="23" y="42"/>
                  </a:lnTo>
                  <a:lnTo>
                    <a:pt x="25" y="40"/>
                  </a:lnTo>
                  <a:lnTo>
                    <a:pt x="25" y="35"/>
                  </a:lnTo>
                  <a:lnTo>
                    <a:pt x="27" y="27"/>
                  </a:lnTo>
                  <a:lnTo>
                    <a:pt x="27" y="18"/>
                  </a:lnTo>
                  <a:lnTo>
                    <a:pt x="27" y="12"/>
                  </a:lnTo>
                  <a:lnTo>
                    <a:pt x="25" y="4"/>
                  </a:lnTo>
                  <a:lnTo>
                    <a:pt x="21" y="2"/>
                  </a:lnTo>
                  <a:lnTo>
                    <a:pt x="14" y="0"/>
                  </a:lnTo>
                  <a:lnTo>
                    <a:pt x="10" y="2"/>
                  </a:lnTo>
                  <a:lnTo>
                    <a:pt x="6" y="4"/>
                  </a:lnTo>
                  <a:lnTo>
                    <a:pt x="2" y="6"/>
                  </a:lnTo>
                  <a:lnTo>
                    <a:pt x="0" y="1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5" name="Freeform 120"/>
            <p:cNvSpPr>
              <a:spLocks/>
            </p:cNvSpPr>
            <p:nvPr/>
          </p:nvSpPr>
          <p:spPr bwMode="auto">
            <a:xfrm>
              <a:off x="10108409" y="2771775"/>
              <a:ext cx="63500" cy="14288"/>
            </a:xfrm>
            <a:custGeom>
              <a:avLst/>
              <a:gdLst>
                <a:gd name="T0" fmla="*/ 2147483647 w 79"/>
                <a:gd name="T1" fmla="*/ 2147483647 h 19"/>
                <a:gd name="T2" fmla="*/ 2147483647 w 79"/>
                <a:gd name="T3" fmla="*/ 2147483647 h 19"/>
                <a:gd name="T4" fmla="*/ 2147483647 w 79"/>
                <a:gd name="T5" fmla="*/ 2147483647 h 19"/>
                <a:gd name="T6" fmla="*/ 2147483647 w 79"/>
                <a:gd name="T7" fmla="*/ 2147483647 h 19"/>
                <a:gd name="T8" fmla="*/ 2147483647 w 79"/>
                <a:gd name="T9" fmla="*/ 2147483647 h 19"/>
                <a:gd name="T10" fmla="*/ 2147483647 w 79"/>
                <a:gd name="T11" fmla="*/ 2147483647 h 19"/>
                <a:gd name="T12" fmla="*/ 2147483647 w 79"/>
                <a:gd name="T13" fmla="*/ 2147483647 h 19"/>
                <a:gd name="T14" fmla="*/ 2147483647 w 79"/>
                <a:gd name="T15" fmla="*/ 2147483647 h 19"/>
                <a:gd name="T16" fmla="*/ 2147483647 w 79"/>
                <a:gd name="T17" fmla="*/ 2147483647 h 19"/>
                <a:gd name="T18" fmla="*/ 2147483647 w 79"/>
                <a:gd name="T19" fmla="*/ 2147483647 h 19"/>
                <a:gd name="T20" fmla="*/ 2147483647 w 79"/>
                <a:gd name="T21" fmla="*/ 2147483647 h 19"/>
                <a:gd name="T22" fmla="*/ 2147483647 w 79"/>
                <a:gd name="T23" fmla="*/ 2147483647 h 19"/>
                <a:gd name="T24" fmla="*/ 2147483647 w 79"/>
                <a:gd name="T25" fmla="*/ 2147483647 h 19"/>
                <a:gd name="T26" fmla="*/ 2147483647 w 79"/>
                <a:gd name="T27" fmla="*/ 2147483647 h 19"/>
                <a:gd name="T28" fmla="*/ 2147483647 w 79"/>
                <a:gd name="T29" fmla="*/ 2147483647 h 19"/>
                <a:gd name="T30" fmla="*/ 2147483647 w 79"/>
                <a:gd name="T31" fmla="*/ 2147483647 h 19"/>
                <a:gd name="T32" fmla="*/ 2147483647 w 79"/>
                <a:gd name="T33" fmla="*/ 2147483647 h 19"/>
                <a:gd name="T34" fmla="*/ 2147483647 w 79"/>
                <a:gd name="T35" fmla="*/ 2147483647 h 19"/>
                <a:gd name="T36" fmla="*/ 2147483647 w 79"/>
                <a:gd name="T37" fmla="*/ 2147483647 h 19"/>
                <a:gd name="T38" fmla="*/ 2147483647 w 79"/>
                <a:gd name="T39" fmla="*/ 2147483647 h 19"/>
                <a:gd name="T40" fmla="*/ 2147483647 w 79"/>
                <a:gd name="T41" fmla="*/ 2147483647 h 19"/>
                <a:gd name="T42" fmla="*/ 2147483647 w 79"/>
                <a:gd name="T43" fmla="*/ 2147483647 h 19"/>
                <a:gd name="T44" fmla="*/ 2147483647 w 79"/>
                <a:gd name="T45" fmla="*/ 0 h 19"/>
                <a:gd name="T46" fmla="*/ 2147483647 w 79"/>
                <a:gd name="T47" fmla="*/ 0 h 19"/>
                <a:gd name="T48" fmla="*/ 0 w 79"/>
                <a:gd name="T49" fmla="*/ 2147483647 h 19"/>
                <a:gd name="T50" fmla="*/ 2147483647 w 79"/>
                <a:gd name="T51" fmla="*/ 2147483647 h 19"/>
                <a:gd name="T52" fmla="*/ 2147483647 w 79"/>
                <a:gd name="T53" fmla="*/ 2147483647 h 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9" h="19">
                  <a:moveTo>
                    <a:pt x="19" y="15"/>
                  </a:moveTo>
                  <a:lnTo>
                    <a:pt x="19" y="13"/>
                  </a:lnTo>
                  <a:lnTo>
                    <a:pt x="20" y="13"/>
                  </a:lnTo>
                  <a:lnTo>
                    <a:pt x="24" y="13"/>
                  </a:lnTo>
                  <a:lnTo>
                    <a:pt x="28" y="13"/>
                  </a:lnTo>
                  <a:lnTo>
                    <a:pt x="32" y="13"/>
                  </a:lnTo>
                  <a:lnTo>
                    <a:pt x="36" y="13"/>
                  </a:lnTo>
                  <a:lnTo>
                    <a:pt x="43" y="15"/>
                  </a:lnTo>
                  <a:lnTo>
                    <a:pt x="49" y="15"/>
                  </a:lnTo>
                  <a:lnTo>
                    <a:pt x="58" y="15"/>
                  </a:lnTo>
                  <a:lnTo>
                    <a:pt x="66" y="17"/>
                  </a:lnTo>
                  <a:lnTo>
                    <a:pt x="79" y="19"/>
                  </a:lnTo>
                  <a:lnTo>
                    <a:pt x="77" y="17"/>
                  </a:lnTo>
                  <a:lnTo>
                    <a:pt x="74" y="15"/>
                  </a:lnTo>
                  <a:lnTo>
                    <a:pt x="68" y="12"/>
                  </a:lnTo>
                  <a:lnTo>
                    <a:pt x="60" y="10"/>
                  </a:lnTo>
                  <a:lnTo>
                    <a:pt x="57" y="6"/>
                  </a:lnTo>
                  <a:lnTo>
                    <a:pt x="51" y="6"/>
                  </a:lnTo>
                  <a:lnTo>
                    <a:pt x="43" y="4"/>
                  </a:lnTo>
                  <a:lnTo>
                    <a:pt x="36" y="2"/>
                  </a:lnTo>
                  <a:lnTo>
                    <a:pt x="26" y="2"/>
                  </a:lnTo>
                  <a:lnTo>
                    <a:pt x="19" y="0"/>
                  </a:lnTo>
                  <a:lnTo>
                    <a:pt x="9" y="0"/>
                  </a:lnTo>
                  <a:lnTo>
                    <a:pt x="0" y="2"/>
                  </a:ln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6" name="Freeform 121"/>
            <p:cNvSpPr>
              <a:spLocks/>
            </p:cNvSpPr>
            <p:nvPr/>
          </p:nvSpPr>
          <p:spPr bwMode="auto">
            <a:xfrm>
              <a:off x="10100471" y="3040063"/>
              <a:ext cx="171450" cy="38100"/>
            </a:xfrm>
            <a:custGeom>
              <a:avLst/>
              <a:gdLst>
                <a:gd name="T0" fmla="*/ 2147483647 w 217"/>
                <a:gd name="T1" fmla="*/ 2147483647 h 48"/>
                <a:gd name="T2" fmla="*/ 2147483647 w 217"/>
                <a:gd name="T3" fmla="*/ 2147483647 h 48"/>
                <a:gd name="T4" fmla="*/ 2147483647 w 217"/>
                <a:gd name="T5" fmla="*/ 2147483647 h 48"/>
                <a:gd name="T6" fmla="*/ 2147483647 w 217"/>
                <a:gd name="T7" fmla="*/ 2147483647 h 48"/>
                <a:gd name="T8" fmla="*/ 2147483647 w 217"/>
                <a:gd name="T9" fmla="*/ 2147483647 h 48"/>
                <a:gd name="T10" fmla="*/ 2147483647 w 217"/>
                <a:gd name="T11" fmla="*/ 2147483647 h 48"/>
                <a:gd name="T12" fmla="*/ 2147483647 w 217"/>
                <a:gd name="T13" fmla="*/ 2147483647 h 48"/>
                <a:gd name="T14" fmla="*/ 2147483647 w 217"/>
                <a:gd name="T15" fmla="*/ 2147483647 h 48"/>
                <a:gd name="T16" fmla="*/ 2147483647 w 217"/>
                <a:gd name="T17" fmla="*/ 2147483647 h 48"/>
                <a:gd name="T18" fmla="*/ 2147483647 w 217"/>
                <a:gd name="T19" fmla="*/ 2147483647 h 48"/>
                <a:gd name="T20" fmla="*/ 2147483647 w 217"/>
                <a:gd name="T21" fmla="*/ 2147483647 h 48"/>
                <a:gd name="T22" fmla="*/ 2147483647 w 217"/>
                <a:gd name="T23" fmla="*/ 0 h 48"/>
                <a:gd name="T24" fmla="*/ 2147483647 w 217"/>
                <a:gd name="T25" fmla="*/ 2147483647 h 48"/>
                <a:gd name="T26" fmla="*/ 2147483647 w 217"/>
                <a:gd name="T27" fmla="*/ 2147483647 h 48"/>
                <a:gd name="T28" fmla="*/ 2147483647 w 217"/>
                <a:gd name="T29" fmla="*/ 2147483647 h 48"/>
                <a:gd name="T30" fmla="*/ 2147483647 w 217"/>
                <a:gd name="T31" fmla="*/ 2147483647 h 48"/>
                <a:gd name="T32" fmla="*/ 2147483647 w 217"/>
                <a:gd name="T33" fmla="*/ 2147483647 h 48"/>
                <a:gd name="T34" fmla="*/ 0 w 217"/>
                <a:gd name="T35" fmla="*/ 2147483647 h 48"/>
                <a:gd name="T36" fmla="*/ 2147483647 w 217"/>
                <a:gd name="T37" fmla="*/ 2147483647 h 48"/>
                <a:gd name="T38" fmla="*/ 2147483647 w 217"/>
                <a:gd name="T39" fmla="*/ 2147483647 h 48"/>
                <a:gd name="T40" fmla="*/ 2147483647 w 217"/>
                <a:gd name="T41" fmla="*/ 2147483647 h 48"/>
                <a:gd name="T42" fmla="*/ 2147483647 w 217"/>
                <a:gd name="T43" fmla="*/ 2147483647 h 48"/>
                <a:gd name="T44" fmla="*/ 2147483647 w 217"/>
                <a:gd name="T45" fmla="*/ 2147483647 h 48"/>
                <a:gd name="T46" fmla="*/ 2147483647 w 217"/>
                <a:gd name="T47" fmla="*/ 2147483647 h 48"/>
                <a:gd name="T48" fmla="*/ 2147483647 w 217"/>
                <a:gd name="T49" fmla="*/ 2147483647 h 48"/>
                <a:gd name="T50" fmla="*/ 2147483647 w 217"/>
                <a:gd name="T51" fmla="*/ 2147483647 h 48"/>
                <a:gd name="T52" fmla="*/ 2147483647 w 217"/>
                <a:gd name="T53" fmla="*/ 2147483647 h 48"/>
                <a:gd name="T54" fmla="*/ 2147483647 w 217"/>
                <a:gd name="T55" fmla="*/ 2147483647 h 48"/>
                <a:gd name="T56" fmla="*/ 2147483647 w 217"/>
                <a:gd name="T57" fmla="*/ 2147483647 h 48"/>
                <a:gd name="T58" fmla="*/ 2147483647 w 217"/>
                <a:gd name="T59" fmla="*/ 2147483647 h 48"/>
                <a:gd name="T60" fmla="*/ 2147483647 w 217"/>
                <a:gd name="T61" fmla="*/ 2147483647 h 48"/>
                <a:gd name="T62" fmla="*/ 2147483647 w 217"/>
                <a:gd name="T63" fmla="*/ 2147483647 h 48"/>
                <a:gd name="T64" fmla="*/ 2147483647 w 217"/>
                <a:gd name="T65" fmla="*/ 2147483647 h 48"/>
                <a:gd name="T66" fmla="*/ 2147483647 w 217"/>
                <a:gd name="T67" fmla="*/ 2147483647 h 48"/>
                <a:gd name="T68" fmla="*/ 2147483647 w 217"/>
                <a:gd name="T69" fmla="*/ 2147483647 h 48"/>
                <a:gd name="T70" fmla="*/ 2147483647 w 217"/>
                <a:gd name="T71" fmla="*/ 2147483647 h 48"/>
                <a:gd name="T72" fmla="*/ 2147483647 w 217"/>
                <a:gd name="T73" fmla="*/ 2147483647 h 48"/>
                <a:gd name="T74" fmla="*/ 2147483647 w 217"/>
                <a:gd name="T75" fmla="*/ 2147483647 h 48"/>
                <a:gd name="T76" fmla="*/ 2147483647 w 217"/>
                <a:gd name="T77" fmla="*/ 2147483647 h 48"/>
                <a:gd name="T78" fmla="*/ 2147483647 w 217"/>
                <a:gd name="T79" fmla="*/ 2147483647 h 48"/>
                <a:gd name="T80" fmla="*/ 2147483647 w 217"/>
                <a:gd name="T81" fmla="*/ 2147483647 h 48"/>
                <a:gd name="T82" fmla="*/ 2147483647 w 217"/>
                <a:gd name="T83" fmla="*/ 2147483647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7" h="48">
                  <a:moveTo>
                    <a:pt x="217" y="21"/>
                  </a:moveTo>
                  <a:lnTo>
                    <a:pt x="215" y="21"/>
                  </a:lnTo>
                  <a:lnTo>
                    <a:pt x="209" y="19"/>
                  </a:lnTo>
                  <a:lnTo>
                    <a:pt x="204" y="18"/>
                  </a:lnTo>
                  <a:lnTo>
                    <a:pt x="194" y="16"/>
                  </a:lnTo>
                  <a:lnTo>
                    <a:pt x="185" y="14"/>
                  </a:lnTo>
                  <a:lnTo>
                    <a:pt x="171" y="12"/>
                  </a:lnTo>
                  <a:lnTo>
                    <a:pt x="158" y="8"/>
                  </a:lnTo>
                  <a:lnTo>
                    <a:pt x="145" y="6"/>
                  </a:lnTo>
                  <a:lnTo>
                    <a:pt x="126" y="4"/>
                  </a:lnTo>
                  <a:lnTo>
                    <a:pt x="108" y="2"/>
                  </a:lnTo>
                  <a:lnTo>
                    <a:pt x="91" y="0"/>
                  </a:lnTo>
                  <a:lnTo>
                    <a:pt x="72" y="2"/>
                  </a:lnTo>
                  <a:lnTo>
                    <a:pt x="53" y="2"/>
                  </a:lnTo>
                  <a:lnTo>
                    <a:pt x="34" y="4"/>
                  </a:lnTo>
                  <a:lnTo>
                    <a:pt x="17" y="6"/>
                  </a:lnTo>
                  <a:lnTo>
                    <a:pt x="8" y="8"/>
                  </a:lnTo>
                  <a:lnTo>
                    <a:pt x="0" y="10"/>
                  </a:lnTo>
                  <a:lnTo>
                    <a:pt x="4" y="10"/>
                  </a:lnTo>
                  <a:lnTo>
                    <a:pt x="12" y="10"/>
                  </a:lnTo>
                  <a:lnTo>
                    <a:pt x="23" y="12"/>
                  </a:lnTo>
                  <a:lnTo>
                    <a:pt x="32" y="12"/>
                  </a:lnTo>
                  <a:lnTo>
                    <a:pt x="48" y="12"/>
                  </a:lnTo>
                  <a:lnTo>
                    <a:pt x="63" y="12"/>
                  </a:lnTo>
                  <a:lnTo>
                    <a:pt x="80" y="14"/>
                  </a:lnTo>
                  <a:lnTo>
                    <a:pt x="97" y="16"/>
                  </a:lnTo>
                  <a:lnTo>
                    <a:pt x="114" y="18"/>
                  </a:lnTo>
                  <a:lnTo>
                    <a:pt x="131" y="19"/>
                  </a:lnTo>
                  <a:lnTo>
                    <a:pt x="150" y="25"/>
                  </a:lnTo>
                  <a:lnTo>
                    <a:pt x="166" y="27"/>
                  </a:lnTo>
                  <a:lnTo>
                    <a:pt x="183" y="33"/>
                  </a:lnTo>
                  <a:lnTo>
                    <a:pt x="198" y="38"/>
                  </a:lnTo>
                  <a:lnTo>
                    <a:pt x="211" y="46"/>
                  </a:lnTo>
                  <a:lnTo>
                    <a:pt x="211" y="48"/>
                  </a:lnTo>
                  <a:lnTo>
                    <a:pt x="211" y="46"/>
                  </a:lnTo>
                  <a:lnTo>
                    <a:pt x="213" y="42"/>
                  </a:lnTo>
                  <a:lnTo>
                    <a:pt x="213" y="38"/>
                  </a:lnTo>
                  <a:lnTo>
                    <a:pt x="213" y="31"/>
                  </a:lnTo>
                  <a:lnTo>
                    <a:pt x="215" y="27"/>
                  </a:lnTo>
                  <a:lnTo>
                    <a:pt x="215" y="23"/>
                  </a:lnTo>
                  <a:lnTo>
                    <a:pt x="21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4" name="Group 37080"/>
          <p:cNvGrpSpPr>
            <a:grpSpLocks/>
          </p:cNvGrpSpPr>
          <p:nvPr/>
        </p:nvGrpSpPr>
        <p:grpSpPr bwMode="auto">
          <a:xfrm rot="7380000">
            <a:off x="5210968" y="4085432"/>
            <a:ext cx="614363" cy="685800"/>
            <a:chOff x="10184607" y="3211512"/>
            <a:chExt cx="715963" cy="762000"/>
          </a:xfrm>
        </p:grpSpPr>
        <p:sp>
          <p:nvSpPr>
            <p:cNvPr id="9385" name="Freeform 70"/>
            <p:cNvSpPr>
              <a:spLocks/>
            </p:cNvSpPr>
            <p:nvPr/>
          </p:nvSpPr>
          <p:spPr bwMode="auto">
            <a:xfrm>
              <a:off x="10549732" y="3551237"/>
              <a:ext cx="39688" cy="69850"/>
            </a:xfrm>
            <a:custGeom>
              <a:avLst/>
              <a:gdLst>
                <a:gd name="T0" fmla="*/ 2147483647 w 50"/>
                <a:gd name="T1" fmla="*/ 2147483647 h 87"/>
                <a:gd name="T2" fmla="*/ 0 w 50"/>
                <a:gd name="T3" fmla="*/ 2147483647 h 87"/>
                <a:gd name="T4" fmla="*/ 0 w 50"/>
                <a:gd name="T5" fmla="*/ 0 h 87"/>
                <a:gd name="T6" fmla="*/ 2147483647 w 50"/>
                <a:gd name="T7" fmla="*/ 0 h 87"/>
                <a:gd name="T8" fmla="*/ 2147483647 w 50"/>
                <a:gd name="T9" fmla="*/ 0 h 87"/>
                <a:gd name="T10" fmla="*/ 2147483647 w 50"/>
                <a:gd name="T11" fmla="*/ 2147483647 h 87"/>
                <a:gd name="T12" fmla="*/ 2147483647 w 50"/>
                <a:gd name="T13" fmla="*/ 2147483647 h 87"/>
                <a:gd name="T14" fmla="*/ 2147483647 w 50"/>
                <a:gd name="T15" fmla="*/ 2147483647 h 87"/>
                <a:gd name="T16" fmla="*/ 2147483647 w 50"/>
                <a:gd name="T17" fmla="*/ 2147483647 h 87"/>
                <a:gd name="T18" fmla="*/ 2147483647 w 50"/>
                <a:gd name="T19" fmla="*/ 2147483647 h 87"/>
                <a:gd name="T20" fmla="*/ 2147483647 w 50"/>
                <a:gd name="T21" fmla="*/ 2147483647 h 87"/>
                <a:gd name="T22" fmla="*/ 2147483647 w 50"/>
                <a:gd name="T23" fmla="*/ 2147483647 h 87"/>
                <a:gd name="T24" fmla="*/ 2147483647 w 50"/>
                <a:gd name="T25" fmla="*/ 2147483647 h 87"/>
                <a:gd name="T26" fmla="*/ 2147483647 w 50"/>
                <a:gd name="T27" fmla="*/ 2147483647 h 87"/>
                <a:gd name="T28" fmla="*/ 2147483647 w 50"/>
                <a:gd name="T29" fmla="*/ 2147483647 h 87"/>
                <a:gd name="T30" fmla="*/ 2147483647 w 50"/>
                <a:gd name="T31" fmla="*/ 2147483647 h 87"/>
                <a:gd name="T32" fmla="*/ 2147483647 w 50"/>
                <a:gd name="T33" fmla="*/ 2147483647 h 87"/>
                <a:gd name="T34" fmla="*/ 2147483647 w 50"/>
                <a:gd name="T35" fmla="*/ 2147483647 h 87"/>
                <a:gd name="T36" fmla="*/ 2147483647 w 50"/>
                <a:gd name="T37" fmla="*/ 2147483647 h 87"/>
                <a:gd name="T38" fmla="*/ 2147483647 w 50"/>
                <a:gd name="T39" fmla="*/ 2147483647 h 87"/>
                <a:gd name="T40" fmla="*/ 2147483647 w 50"/>
                <a:gd name="T41" fmla="*/ 2147483647 h 87"/>
                <a:gd name="T42" fmla="*/ 2147483647 w 50"/>
                <a:gd name="T43" fmla="*/ 2147483647 h 87"/>
                <a:gd name="T44" fmla="*/ 2147483647 w 50"/>
                <a:gd name="T45" fmla="*/ 2147483647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 h="87">
                  <a:moveTo>
                    <a:pt x="46" y="87"/>
                  </a:moveTo>
                  <a:lnTo>
                    <a:pt x="0" y="2"/>
                  </a:lnTo>
                  <a:lnTo>
                    <a:pt x="0" y="0"/>
                  </a:lnTo>
                  <a:lnTo>
                    <a:pt x="4" y="0"/>
                  </a:lnTo>
                  <a:lnTo>
                    <a:pt x="10" y="0"/>
                  </a:lnTo>
                  <a:lnTo>
                    <a:pt x="17" y="3"/>
                  </a:lnTo>
                  <a:lnTo>
                    <a:pt x="25" y="5"/>
                  </a:lnTo>
                  <a:lnTo>
                    <a:pt x="35" y="11"/>
                  </a:lnTo>
                  <a:lnTo>
                    <a:pt x="36" y="15"/>
                  </a:lnTo>
                  <a:lnTo>
                    <a:pt x="40" y="21"/>
                  </a:lnTo>
                  <a:lnTo>
                    <a:pt x="42" y="26"/>
                  </a:lnTo>
                  <a:lnTo>
                    <a:pt x="46" y="34"/>
                  </a:lnTo>
                  <a:lnTo>
                    <a:pt x="48" y="40"/>
                  </a:lnTo>
                  <a:lnTo>
                    <a:pt x="48" y="47"/>
                  </a:lnTo>
                  <a:lnTo>
                    <a:pt x="50" y="51"/>
                  </a:lnTo>
                  <a:lnTo>
                    <a:pt x="50" y="57"/>
                  </a:lnTo>
                  <a:lnTo>
                    <a:pt x="50" y="66"/>
                  </a:lnTo>
                  <a:lnTo>
                    <a:pt x="50" y="74"/>
                  </a:lnTo>
                  <a:lnTo>
                    <a:pt x="48" y="79"/>
                  </a:lnTo>
                  <a:lnTo>
                    <a:pt x="48" y="83"/>
                  </a:lnTo>
                  <a:lnTo>
                    <a:pt x="46" y="85"/>
                  </a:lnTo>
                  <a:lnTo>
                    <a:pt x="46"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6" name="Freeform 122"/>
            <p:cNvSpPr>
              <a:spLocks/>
            </p:cNvSpPr>
            <p:nvPr/>
          </p:nvSpPr>
          <p:spPr bwMode="auto">
            <a:xfrm>
              <a:off x="10184607" y="3211512"/>
              <a:ext cx="715963" cy="762000"/>
            </a:xfrm>
            <a:custGeom>
              <a:avLst/>
              <a:gdLst>
                <a:gd name="T0" fmla="*/ 2147483647 w 901"/>
                <a:gd name="T1" fmla="*/ 2147483647 h 960"/>
                <a:gd name="T2" fmla="*/ 2147483647 w 901"/>
                <a:gd name="T3" fmla="*/ 2147483647 h 960"/>
                <a:gd name="T4" fmla="*/ 2147483647 w 901"/>
                <a:gd name="T5" fmla="*/ 2147483647 h 960"/>
                <a:gd name="T6" fmla="*/ 2147483647 w 901"/>
                <a:gd name="T7" fmla="*/ 2147483647 h 960"/>
                <a:gd name="T8" fmla="*/ 2147483647 w 901"/>
                <a:gd name="T9" fmla="*/ 2147483647 h 960"/>
                <a:gd name="T10" fmla="*/ 2147483647 w 901"/>
                <a:gd name="T11" fmla="*/ 2147483647 h 960"/>
                <a:gd name="T12" fmla="*/ 2147483647 w 901"/>
                <a:gd name="T13" fmla="*/ 2147483647 h 960"/>
                <a:gd name="T14" fmla="*/ 2147483647 w 901"/>
                <a:gd name="T15" fmla="*/ 2147483647 h 960"/>
                <a:gd name="T16" fmla="*/ 2147483647 w 901"/>
                <a:gd name="T17" fmla="*/ 2147483647 h 960"/>
                <a:gd name="T18" fmla="*/ 2147483647 w 901"/>
                <a:gd name="T19" fmla="*/ 2147483647 h 960"/>
                <a:gd name="T20" fmla="*/ 2147483647 w 901"/>
                <a:gd name="T21" fmla="*/ 2147483647 h 960"/>
                <a:gd name="T22" fmla="*/ 2147483647 w 901"/>
                <a:gd name="T23" fmla="*/ 2147483647 h 960"/>
                <a:gd name="T24" fmla="*/ 2147483647 w 901"/>
                <a:gd name="T25" fmla="*/ 2147483647 h 960"/>
                <a:gd name="T26" fmla="*/ 2147483647 w 901"/>
                <a:gd name="T27" fmla="*/ 2147483647 h 960"/>
                <a:gd name="T28" fmla="*/ 2147483647 w 901"/>
                <a:gd name="T29" fmla="*/ 2147483647 h 960"/>
                <a:gd name="T30" fmla="*/ 2147483647 w 901"/>
                <a:gd name="T31" fmla="*/ 2147483647 h 960"/>
                <a:gd name="T32" fmla="*/ 2147483647 w 901"/>
                <a:gd name="T33" fmla="*/ 2147483647 h 960"/>
                <a:gd name="T34" fmla="*/ 2147483647 w 901"/>
                <a:gd name="T35" fmla="*/ 2147483647 h 960"/>
                <a:gd name="T36" fmla="*/ 2147483647 w 901"/>
                <a:gd name="T37" fmla="*/ 2147483647 h 960"/>
                <a:gd name="T38" fmla="*/ 2147483647 w 901"/>
                <a:gd name="T39" fmla="*/ 2147483647 h 960"/>
                <a:gd name="T40" fmla="*/ 2147483647 w 901"/>
                <a:gd name="T41" fmla="*/ 2147483647 h 960"/>
                <a:gd name="T42" fmla="*/ 2147483647 w 901"/>
                <a:gd name="T43" fmla="*/ 2147483647 h 960"/>
                <a:gd name="T44" fmla="*/ 0 w 901"/>
                <a:gd name="T45" fmla="*/ 2147483647 h 960"/>
                <a:gd name="T46" fmla="*/ 2147483647 w 901"/>
                <a:gd name="T47" fmla="*/ 2147483647 h 960"/>
                <a:gd name="T48" fmla="*/ 2147483647 w 901"/>
                <a:gd name="T49" fmla="*/ 2147483647 h 960"/>
                <a:gd name="T50" fmla="*/ 2147483647 w 901"/>
                <a:gd name="T51" fmla="*/ 2147483647 h 960"/>
                <a:gd name="T52" fmla="*/ 2147483647 w 901"/>
                <a:gd name="T53" fmla="*/ 2147483647 h 960"/>
                <a:gd name="T54" fmla="*/ 2147483647 w 901"/>
                <a:gd name="T55" fmla="*/ 2147483647 h 960"/>
                <a:gd name="T56" fmla="*/ 2147483647 w 901"/>
                <a:gd name="T57" fmla="*/ 2147483647 h 960"/>
                <a:gd name="T58" fmla="*/ 2147483647 w 901"/>
                <a:gd name="T59" fmla="*/ 2147483647 h 960"/>
                <a:gd name="T60" fmla="*/ 2147483647 w 901"/>
                <a:gd name="T61" fmla="*/ 2147483647 h 960"/>
                <a:gd name="T62" fmla="*/ 2147483647 w 901"/>
                <a:gd name="T63" fmla="*/ 2147483647 h 960"/>
                <a:gd name="T64" fmla="*/ 2147483647 w 901"/>
                <a:gd name="T65" fmla="*/ 2147483647 h 960"/>
                <a:gd name="T66" fmla="*/ 2147483647 w 901"/>
                <a:gd name="T67" fmla="*/ 2147483647 h 960"/>
                <a:gd name="T68" fmla="*/ 2147483647 w 901"/>
                <a:gd name="T69" fmla="*/ 2147483647 h 960"/>
                <a:gd name="T70" fmla="*/ 2147483647 w 901"/>
                <a:gd name="T71" fmla="*/ 2147483647 h 960"/>
                <a:gd name="T72" fmla="*/ 2147483647 w 901"/>
                <a:gd name="T73" fmla="*/ 2147483647 h 960"/>
                <a:gd name="T74" fmla="*/ 2147483647 w 901"/>
                <a:gd name="T75" fmla="*/ 0 h 960"/>
                <a:gd name="T76" fmla="*/ 2147483647 w 901"/>
                <a:gd name="T77" fmla="*/ 2147483647 h 960"/>
                <a:gd name="T78" fmla="*/ 2147483647 w 901"/>
                <a:gd name="T79" fmla="*/ 2147483647 h 960"/>
                <a:gd name="T80" fmla="*/ 2147483647 w 901"/>
                <a:gd name="T81" fmla="*/ 2147483647 h 960"/>
                <a:gd name="T82" fmla="*/ 2147483647 w 901"/>
                <a:gd name="T83" fmla="*/ 2147483647 h 960"/>
                <a:gd name="T84" fmla="*/ 2147483647 w 901"/>
                <a:gd name="T85" fmla="*/ 2147483647 h 960"/>
                <a:gd name="T86" fmla="*/ 2147483647 w 901"/>
                <a:gd name="T87" fmla="*/ 2147483647 h 960"/>
                <a:gd name="T88" fmla="*/ 2147483647 w 901"/>
                <a:gd name="T89" fmla="*/ 2147483647 h 960"/>
                <a:gd name="T90" fmla="*/ 2147483647 w 901"/>
                <a:gd name="T91" fmla="*/ 2147483647 h 960"/>
                <a:gd name="T92" fmla="*/ 2147483647 w 901"/>
                <a:gd name="T93" fmla="*/ 2147483647 h 960"/>
                <a:gd name="T94" fmla="*/ 2147483647 w 901"/>
                <a:gd name="T95" fmla="*/ 2147483647 h 960"/>
                <a:gd name="T96" fmla="*/ 2147483647 w 901"/>
                <a:gd name="T97" fmla="*/ 2147483647 h 960"/>
                <a:gd name="T98" fmla="*/ 2147483647 w 901"/>
                <a:gd name="T99" fmla="*/ 2147483647 h 960"/>
                <a:gd name="T100" fmla="*/ 2147483647 w 901"/>
                <a:gd name="T101" fmla="*/ 2147483647 h 960"/>
                <a:gd name="T102" fmla="*/ 2147483647 w 901"/>
                <a:gd name="T103" fmla="*/ 2147483647 h 960"/>
                <a:gd name="T104" fmla="*/ 2147483647 w 901"/>
                <a:gd name="T105" fmla="*/ 2147483647 h 960"/>
                <a:gd name="T106" fmla="*/ 2147483647 w 901"/>
                <a:gd name="T107" fmla="*/ 2147483647 h 960"/>
                <a:gd name="T108" fmla="*/ 2147483647 w 901"/>
                <a:gd name="T109" fmla="*/ 2147483647 h 960"/>
                <a:gd name="T110" fmla="*/ 2147483647 w 901"/>
                <a:gd name="T111" fmla="*/ 2147483647 h 960"/>
                <a:gd name="T112" fmla="*/ 2147483647 w 901"/>
                <a:gd name="T113" fmla="*/ 2147483647 h 960"/>
                <a:gd name="T114" fmla="*/ 2147483647 w 901"/>
                <a:gd name="T115" fmla="*/ 2147483647 h 960"/>
                <a:gd name="T116" fmla="*/ 2147483647 w 901"/>
                <a:gd name="T117" fmla="*/ 2147483647 h 960"/>
                <a:gd name="T118" fmla="*/ 2147483647 w 901"/>
                <a:gd name="T119" fmla="*/ 2147483647 h 9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01" h="960">
                  <a:moveTo>
                    <a:pt x="392" y="698"/>
                  </a:moveTo>
                  <a:lnTo>
                    <a:pt x="390" y="699"/>
                  </a:lnTo>
                  <a:lnTo>
                    <a:pt x="388" y="703"/>
                  </a:lnTo>
                  <a:lnTo>
                    <a:pt x="386" y="707"/>
                  </a:lnTo>
                  <a:lnTo>
                    <a:pt x="382" y="717"/>
                  </a:lnTo>
                  <a:lnTo>
                    <a:pt x="379" y="726"/>
                  </a:lnTo>
                  <a:lnTo>
                    <a:pt x="373" y="737"/>
                  </a:lnTo>
                  <a:lnTo>
                    <a:pt x="367" y="749"/>
                  </a:lnTo>
                  <a:lnTo>
                    <a:pt x="360" y="764"/>
                  </a:lnTo>
                  <a:lnTo>
                    <a:pt x="348" y="779"/>
                  </a:lnTo>
                  <a:lnTo>
                    <a:pt x="339" y="795"/>
                  </a:lnTo>
                  <a:lnTo>
                    <a:pt x="327" y="812"/>
                  </a:lnTo>
                  <a:lnTo>
                    <a:pt x="314" y="827"/>
                  </a:lnTo>
                  <a:lnTo>
                    <a:pt x="299" y="844"/>
                  </a:lnTo>
                  <a:lnTo>
                    <a:pt x="282" y="861"/>
                  </a:lnTo>
                  <a:lnTo>
                    <a:pt x="265" y="878"/>
                  </a:lnTo>
                  <a:lnTo>
                    <a:pt x="246" y="895"/>
                  </a:lnTo>
                  <a:lnTo>
                    <a:pt x="225" y="909"/>
                  </a:lnTo>
                  <a:lnTo>
                    <a:pt x="209" y="922"/>
                  </a:lnTo>
                  <a:lnTo>
                    <a:pt x="192" y="931"/>
                  </a:lnTo>
                  <a:lnTo>
                    <a:pt x="177" y="941"/>
                  </a:lnTo>
                  <a:lnTo>
                    <a:pt x="164" y="947"/>
                  </a:lnTo>
                  <a:lnTo>
                    <a:pt x="152" y="952"/>
                  </a:lnTo>
                  <a:lnTo>
                    <a:pt x="143" y="956"/>
                  </a:lnTo>
                  <a:lnTo>
                    <a:pt x="133" y="958"/>
                  </a:lnTo>
                  <a:lnTo>
                    <a:pt x="126" y="958"/>
                  </a:lnTo>
                  <a:lnTo>
                    <a:pt x="120" y="960"/>
                  </a:lnTo>
                  <a:lnTo>
                    <a:pt x="114" y="960"/>
                  </a:lnTo>
                  <a:lnTo>
                    <a:pt x="111" y="960"/>
                  </a:lnTo>
                  <a:lnTo>
                    <a:pt x="105" y="958"/>
                  </a:lnTo>
                  <a:lnTo>
                    <a:pt x="103" y="958"/>
                  </a:lnTo>
                  <a:lnTo>
                    <a:pt x="103" y="947"/>
                  </a:lnTo>
                  <a:lnTo>
                    <a:pt x="105" y="935"/>
                  </a:lnTo>
                  <a:lnTo>
                    <a:pt x="107" y="926"/>
                  </a:lnTo>
                  <a:lnTo>
                    <a:pt x="109" y="918"/>
                  </a:lnTo>
                  <a:lnTo>
                    <a:pt x="112" y="912"/>
                  </a:lnTo>
                  <a:lnTo>
                    <a:pt x="116" y="907"/>
                  </a:lnTo>
                  <a:lnTo>
                    <a:pt x="120" y="901"/>
                  </a:lnTo>
                  <a:lnTo>
                    <a:pt x="126" y="895"/>
                  </a:lnTo>
                  <a:lnTo>
                    <a:pt x="133" y="886"/>
                  </a:lnTo>
                  <a:lnTo>
                    <a:pt x="143" y="878"/>
                  </a:lnTo>
                  <a:lnTo>
                    <a:pt x="149" y="872"/>
                  </a:lnTo>
                  <a:lnTo>
                    <a:pt x="152" y="869"/>
                  </a:lnTo>
                  <a:lnTo>
                    <a:pt x="158" y="863"/>
                  </a:lnTo>
                  <a:lnTo>
                    <a:pt x="162" y="857"/>
                  </a:lnTo>
                  <a:lnTo>
                    <a:pt x="164" y="857"/>
                  </a:lnTo>
                  <a:lnTo>
                    <a:pt x="166" y="855"/>
                  </a:lnTo>
                  <a:lnTo>
                    <a:pt x="169" y="852"/>
                  </a:lnTo>
                  <a:lnTo>
                    <a:pt x="175" y="846"/>
                  </a:lnTo>
                  <a:lnTo>
                    <a:pt x="181" y="838"/>
                  </a:lnTo>
                  <a:lnTo>
                    <a:pt x="187" y="831"/>
                  </a:lnTo>
                  <a:lnTo>
                    <a:pt x="194" y="821"/>
                  </a:lnTo>
                  <a:lnTo>
                    <a:pt x="202" y="812"/>
                  </a:lnTo>
                  <a:lnTo>
                    <a:pt x="209" y="798"/>
                  </a:lnTo>
                  <a:lnTo>
                    <a:pt x="217" y="787"/>
                  </a:lnTo>
                  <a:lnTo>
                    <a:pt x="223" y="776"/>
                  </a:lnTo>
                  <a:lnTo>
                    <a:pt x="230" y="764"/>
                  </a:lnTo>
                  <a:lnTo>
                    <a:pt x="236" y="753"/>
                  </a:lnTo>
                  <a:lnTo>
                    <a:pt x="242" y="743"/>
                  </a:lnTo>
                  <a:lnTo>
                    <a:pt x="246" y="734"/>
                  </a:lnTo>
                  <a:lnTo>
                    <a:pt x="249" y="726"/>
                  </a:lnTo>
                  <a:lnTo>
                    <a:pt x="247" y="717"/>
                  </a:lnTo>
                  <a:lnTo>
                    <a:pt x="246" y="711"/>
                  </a:lnTo>
                  <a:lnTo>
                    <a:pt x="242" y="705"/>
                  </a:lnTo>
                  <a:lnTo>
                    <a:pt x="238" y="699"/>
                  </a:lnTo>
                  <a:lnTo>
                    <a:pt x="232" y="694"/>
                  </a:lnTo>
                  <a:lnTo>
                    <a:pt x="230" y="688"/>
                  </a:lnTo>
                  <a:lnTo>
                    <a:pt x="227" y="680"/>
                  </a:lnTo>
                  <a:lnTo>
                    <a:pt x="225" y="671"/>
                  </a:lnTo>
                  <a:lnTo>
                    <a:pt x="223" y="669"/>
                  </a:lnTo>
                  <a:lnTo>
                    <a:pt x="221" y="669"/>
                  </a:lnTo>
                  <a:lnTo>
                    <a:pt x="217" y="673"/>
                  </a:lnTo>
                  <a:lnTo>
                    <a:pt x="215" y="679"/>
                  </a:lnTo>
                  <a:lnTo>
                    <a:pt x="209" y="684"/>
                  </a:lnTo>
                  <a:lnTo>
                    <a:pt x="202" y="690"/>
                  </a:lnTo>
                  <a:lnTo>
                    <a:pt x="196" y="692"/>
                  </a:lnTo>
                  <a:lnTo>
                    <a:pt x="192" y="696"/>
                  </a:lnTo>
                  <a:lnTo>
                    <a:pt x="187" y="696"/>
                  </a:lnTo>
                  <a:lnTo>
                    <a:pt x="181" y="698"/>
                  </a:lnTo>
                  <a:lnTo>
                    <a:pt x="173" y="698"/>
                  </a:lnTo>
                  <a:lnTo>
                    <a:pt x="166" y="698"/>
                  </a:lnTo>
                  <a:lnTo>
                    <a:pt x="158" y="698"/>
                  </a:lnTo>
                  <a:lnTo>
                    <a:pt x="152" y="698"/>
                  </a:lnTo>
                  <a:lnTo>
                    <a:pt x="145" y="698"/>
                  </a:lnTo>
                  <a:lnTo>
                    <a:pt x="137" y="696"/>
                  </a:lnTo>
                  <a:lnTo>
                    <a:pt x="131" y="696"/>
                  </a:lnTo>
                  <a:lnTo>
                    <a:pt x="124" y="694"/>
                  </a:lnTo>
                  <a:lnTo>
                    <a:pt x="116" y="688"/>
                  </a:lnTo>
                  <a:lnTo>
                    <a:pt x="111" y="684"/>
                  </a:lnTo>
                  <a:lnTo>
                    <a:pt x="103" y="679"/>
                  </a:lnTo>
                  <a:lnTo>
                    <a:pt x="97" y="673"/>
                  </a:lnTo>
                  <a:lnTo>
                    <a:pt x="92" y="665"/>
                  </a:lnTo>
                  <a:lnTo>
                    <a:pt x="88" y="658"/>
                  </a:lnTo>
                  <a:lnTo>
                    <a:pt x="84" y="648"/>
                  </a:lnTo>
                  <a:lnTo>
                    <a:pt x="80" y="639"/>
                  </a:lnTo>
                  <a:lnTo>
                    <a:pt x="76" y="623"/>
                  </a:lnTo>
                  <a:lnTo>
                    <a:pt x="74" y="612"/>
                  </a:lnTo>
                  <a:lnTo>
                    <a:pt x="74" y="601"/>
                  </a:lnTo>
                  <a:lnTo>
                    <a:pt x="76" y="593"/>
                  </a:lnTo>
                  <a:lnTo>
                    <a:pt x="78" y="584"/>
                  </a:lnTo>
                  <a:lnTo>
                    <a:pt x="82" y="576"/>
                  </a:lnTo>
                  <a:lnTo>
                    <a:pt x="86" y="570"/>
                  </a:lnTo>
                  <a:lnTo>
                    <a:pt x="93" y="566"/>
                  </a:lnTo>
                  <a:lnTo>
                    <a:pt x="99" y="563"/>
                  </a:lnTo>
                  <a:lnTo>
                    <a:pt x="109" y="561"/>
                  </a:lnTo>
                  <a:lnTo>
                    <a:pt x="116" y="557"/>
                  </a:lnTo>
                  <a:lnTo>
                    <a:pt x="128" y="557"/>
                  </a:lnTo>
                  <a:lnTo>
                    <a:pt x="137" y="557"/>
                  </a:lnTo>
                  <a:lnTo>
                    <a:pt x="149" y="557"/>
                  </a:lnTo>
                  <a:lnTo>
                    <a:pt x="160" y="557"/>
                  </a:lnTo>
                  <a:lnTo>
                    <a:pt x="171" y="561"/>
                  </a:lnTo>
                  <a:lnTo>
                    <a:pt x="168" y="538"/>
                  </a:lnTo>
                  <a:lnTo>
                    <a:pt x="162" y="519"/>
                  </a:lnTo>
                  <a:lnTo>
                    <a:pt x="154" y="498"/>
                  </a:lnTo>
                  <a:lnTo>
                    <a:pt x="147" y="479"/>
                  </a:lnTo>
                  <a:lnTo>
                    <a:pt x="139" y="460"/>
                  </a:lnTo>
                  <a:lnTo>
                    <a:pt x="131" y="443"/>
                  </a:lnTo>
                  <a:lnTo>
                    <a:pt x="124" y="428"/>
                  </a:lnTo>
                  <a:lnTo>
                    <a:pt x="114" y="412"/>
                  </a:lnTo>
                  <a:lnTo>
                    <a:pt x="105" y="397"/>
                  </a:lnTo>
                  <a:lnTo>
                    <a:pt x="95" y="386"/>
                  </a:lnTo>
                  <a:lnTo>
                    <a:pt x="88" y="373"/>
                  </a:lnTo>
                  <a:lnTo>
                    <a:pt x="80" y="363"/>
                  </a:lnTo>
                  <a:lnTo>
                    <a:pt x="73" y="354"/>
                  </a:lnTo>
                  <a:lnTo>
                    <a:pt x="65" y="346"/>
                  </a:lnTo>
                  <a:lnTo>
                    <a:pt x="59" y="340"/>
                  </a:lnTo>
                  <a:lnTo>
                    <a:pt x="55" y="336"/>
                  </a:lnTo>
                  <a:lnTo>
                    <a:pt x="48" y="331"/>
                  </a:lnTo>
                  <a:lnTo>
                    <a:pt x="40" y="325"/>
                  </a:lnTo>
                  <a:lnTo>
                    <a:pt x="35" y="319"/>
                  </a:lnTo>
                  <a:lnTo>
                    <a:pt x="29" y="315"/>
                  </a:lnTo>
                  <a:lnTo>
                    <a:pt x="23" y="310"/>
                  </a:lnTo>
                  <a:lnTo>
                    <a:pt x="19" y="306"/>
                  </a:lnTo>
                  <a:lnTo>
                    <a:pt x="14" y="300"/>
                  </a:lnTo>
                  <a:lnTo>
                    <a:pt x="10" y="296"/>
                  </a:lnTo>
                  <a:lnTo>
                    <a:pt x="6" y="291"/>
                  </a:lnTo>
                  <a:lnTo>
                    <a:pt x="4" y="287"/>
                  </a:lnTo>
                  <a:lnTo>
                    <a:pt x="0" y="281"/>
                  </a:lnTo>
                  <a:lnTo>
                    <a:pt x="0" y="276"/>
                  </a:lnTo>
                  <a:lnTo>
                    <a:pt x="0" y="270"/>
                  </a:lnTo>
                  <a:lnTo>
                    <a:pt x="4" y="266"/>
                  </a:lnTo>
                  <a:lnTo>
                    <a:pt x="8" y="260"/>
                  </a:lnTo>
                  <a:lnTo>
                    <a:pt x="14" y="257"/>
                  </a:lnTo>
                  <a:lnTo>
                    <a:pt x="19" y="255"/>
                  </a:lnTo>
                  <a:lnTo>
                    <a:pt x="29" y="255"/>
                  </a:lnTo>
                  <a:lnTo>
                    <a:pt x="36" y="257"/>
                  </a:lnTo>
                  <a:lnTo>
                    <a:pt x="44" y="258"/>
                  </a:lnTo>
                  <a:lnTo>
                    <a:pt x="50" y="260"/>
                  </a:lnTo>
                  <a:lnTo>
                    <a:pt x="59" y="262"/>
                  </a:lnTo>
                  <a:lnTo>
                    <a:pt x="63" y="262"/>
                  </a:lnTo>
                  <a:lnTo>
                    <a:pt x="69" y="264"/>
                  </a:lnTo>
                  <a:lnTo>
                    <a:pt x="74" y="266"/>
                  </a:lnTo>
                  <a:lnTo>
                    <a:pt x="80" y="270"/>
                  </a:lnTo>
                  <a:lnTo>
                    <a:pt x="88" y="272"/>
                  </a:lnTo>
                  <a:lnTo>
                    <a:pt x="93" y="276"/>
                  </a:lnTo>
                  <a:lnTo>
                    <a:pt x="101" y="279"/>
                  </a:lnTo>
                  <a:lnTo>
                    <a:pt x="111" y="283"/>
                  </a:lnTo>
                  <a:lnTo>
                    <a:pt x="116" y="285"/>
                  </a:lnTo>
                  <a:lnTo>
                    <a:pt x="124" y="289"/>
                  </a:lnTo>
                  <a:lnTo>
                    <a:pt x="130" y="293"/>
                  </a:lnTo>
                  <a:lnTo>
                    <a:pt x="137" y="296"/>
                  </a:lnTo>
                  <a:lnTo>
                    <a:pt x="141" y="298"/>
                  </a:lnTo>
                  <a:lnTo>
                    <a:pt x="147" y="300"/>
                  </a:lnTo>
                  <a:lnTo>
                    <a:pt x="150" y="304"/>
                  </a:lnTo>
                  <a:lnTo>
                    <a:pt x="154" y="306"/>
                  </a:lnTo>
                  <a:lnTo>
                    <a:pt x="156" y="308"/>
                  </a:lnTo>
                  <a:lnTo>
                    <a:pt x="162" y="310"/>
                  </a:lnTo>
                  <a:lnTo>
                    <a:pt x="166" y="314"/>
                  </a:lnTo>
                  <a:lnTo>
                    <a:pt x="173" y="317"/>
                  </a:lnTo>
                  <a:lnTo>
                    <a:pt x="181" y="323"/>
                  </a:lnTo>
                  <a:lnTo>
                    <a:pt x="190" y="329"/>
                  </a:lnTo>
                  <a:lnTo>
                    <a:pt x="200" y="335"/>
                  </a:lnTo>
                  <a:lnTo>
                    <a:pt x="211" y="344"/>
                  </a:lnTo>
                  <a:lnTo>
                    <a:pt x="221" y="350"/>
                  </a:lnTo>
                  <a:lnTo>
                    <a:pt x="232" y="359"/>
                  </a:lnTo>
                  <a:lnTo>
                    <a:pt x="242" y="371"/>
                  </a:lnTo>
                  <a:lnTo>
                    <a:pt x="253" y="382"/>
                  </a:lnTo>
                  <a:lnTo>
                    <a:pt x="261" y="393"/>
                  </a:lnTo>
                  <a:lnTo>
                    <a:pt x="270" y="407"/>
                  </a:lnTo>
                  <a:lnTo>
                    <a:pt x="280" y="422"/>
                  </a:lnTo>
                  <a:lnTo>
                    <a:pt x="287" y="437"/>
                  </a:lnTo>
                  <a:lnTo>
                    <a:pt x="293" y="435"/>
                  </a:lnTo>
                  <a:lnTo>
                    <a:pt x="299" y="435"/>
                  </a:lnTo>
                  <a:lnTo>
                    <a:pt x="306" y="433"/>
                  </a:lnTo>
                  <a:lnTo>
                    <a:pt x="318" y="431"/>
                  </a:lnTo>
                  <a:lnTo>
                    <a:pt x="329" y="430"/>
                  </a:lnTo>
                  <a:lnTo>
                    <a:pt x="342" y="428"/>
                  </a:lnTo>
                  <a:lnTo>
                    <a:pt x="356" y="424"/>
                  </a:lnTo>
                  <a:lnTo>
                    <a:pt x="369" y="420"/>
                  </a:lnTo>
                  <a:lnTo>
                    <a:pt x="382" y="416"/>
                  </a:lnTo>
                  <a:lnTo>
                    <a:pt x="398" y="411"/>
                  </a:lnTo>
                  <a:lnTo>
                    <a:pt x="413" y="405"/>
                  </a:lnTo>
                  <a:lnTo>
                    <a:pt x="426" y="399"/>
                  </a:lnTo>
                  <a:lnTo>
                    <a:pt x="439" y="393"/>
                  </a:lnTo>
                  <a:lnTo>
                    <a:pt x="453" y="388"/>
                  </a:lnTo>
                  <a:lnTo>
                    <a:pt x="464" y="380"/>
                  </a:lnTo>
                  <a:lnTo>
                    <a:pt x="477" y="374"/>
                  </a:lnTo>
                  <a:lnTo>
                    <a:pt x="487" y="365"/>
                  </a:lnTo>
                  <a:lnTo>
                    <a:pt x="498" y="357"/>
                  </a:lnTo>
                  <a:lnTo>
                    <a:pt x="508" y="348"/>
                  </a:lnTo>
                  <a:lnTo>
                    <a:pt x="521" y="340"/>
                  </a:lnTo>
                  <a:lnTo>
                    <a:pt x="533" y="329"/>
                  </a:lnTo>
                  <a:lnTo>
                    <a:pt x="544" y="317"/>
                  </a:lnTo>
                  <a:lnTo>
                    <a:pt x="557" y="302"/>
                  </a:lnTo>
                  <a:lnTo>
                    <a:pt x="571" y="289"/>
                  </a:lnTo>
                  <a:lnTo>
                    <a:pt x="584" y="270"/>
                  </a:lnTo>
                  <a:lnTo>
                    <a:pt x="597" y="251"/>
                  </a:lnTo>
                  <a:lnTo>
                    <a:pt x="611" y="230"/>
                  </a:lnTo>
                  <a:lnTo>
                    <a:pt x="626" y="205"/>
                  </a:lnTo>
                  <a:lnTo>
                    <a:pt x="639" y="177"/>
                  </a:lnTo>
                  <a:lnTo>
                    <a:pt x="654" y="146"/>
                  </a:lnTo>
                  <a:lnTo>
                    <a:pt x="668" y="112"/>
                  </a:lnTo>
                  <a:lnTo>
                    <a:pt x="685" y="74"/>
                  </a:lnTo>
                  <a:lnTo>
                    <a:pt x="687" y="68"/>
                  </a:lnTo>
                  <a:lnTo>
                    <a:pt x="690" y="61"/>
                  </a:lnTo>
                  <a:lnTo>
                    <a:pt x="694" y="55"/>
                  </a:lnTo>
                  <a:lnTo>
                    <a:pt x="698" y="49"/>
                  </a:lnTo>
                  <a:lnTo>
                    <a:pt x="704" y="42"/>
                  </a:lnTo>
                  <a:lnTo>
                    <a:pt x="708" y="36"/>
                  </a:lnTo>
                  <a:lnTo>
                    <a:pt x="715" y="30"/>
                  </a:lnTo>
                  <a:lnTo>
                    <a:pt x="721" y="25"/>
                  </a:lnTo>
                  <a:lnTo>
                    <a:pt x="727" y="19"/>
                  </a:lnTo>
                  <a:lnTo>
                    <a:pt x="734" y="13"/>
                  </a:lnTo>
                  <a:lnTo>
                    <a:pt x="742" y="8"/>
                  </a:lnTo>
                  <a:lnTo>
                    <a:pt x="749" y="6"/>
                  </a:lnTo>
                  <a:lnTo>
                    <a:pt x="755" y="2"/>
                  </a:lnTo>
                  <a:lnTo>
                    <a:pt x="763" y="0"/>
                  </a:lnTo>
                  <a:lnTo>
                    <a:pt x="768" y="0"/>
                  </a:lnTo>
                  <a:lnTo>
                    <a:pt x="776" y="2"/>
                  </a:lnTo>
                  <a:lnTo>
                    <a:pt x="782" y="2"/>
                  </a:lnTo>
                  <a:lnTo>
                    <a:pt x="785" y="6"/>
                  </a:lnTo>
                  <a:lnTo>
                    <a:pt x="785" y="11"/>
                  </a:lnTo>
                  <a:lnTo>
                    <a:pt x="787" y="17"/>
                  </a:lnTo>
                  <a:lnTo>
                    <a:pt x="784" y="25"/>
                  </a:lnTo>
                  <a:lnTo>
                    <a:pt x="782" y="32"/>
                  </a:lnTo>
                  <a:lnTo>
                    <a:pt x="778" y="40"/>
                  </a:lnTo>
                  <a:lnTo>
                    <a:pt x="774" y="49"/>
                  </a:lnTo>
                  <a:lnTo>
                    <a:pt x="770" y="57"/>
                  </a:lnTo>
                  <a:lnTo>
                    <a:pt x="765" y="65"/>
                  </a:lnTo>
                  <a:lnTo>
                    <a:pt x="759" y="72"/>
                  </a:lnTo>
                  <a:lnTo>
                    <a:pt x="757" y="80"/>
                  </a:lnTo>
                  <a:lnTo>
                    <a:pt x="751" y="84"/>
                  </a:lnTo>
                  <a:lnTo>
                    <a:pt x="749" y="89"/>
                  </a:lnTo>
                  <a:lnTo>
                    <a:pt x="747" y="91"/>
                  </a:lnTo>
                  <a:lnTo>
                    <a:pt x="747" y="93"/>
                  </a:lnTo>
                  <a:lnTo>
                    <a:pt x="747" y="97"/>
                  </a:lnTo>
                  <a:lnTo>
                    <a:pt x="749" y="99"/>
                  </a:lnTo>
                  <a:lnTo>
                    <a:pt x="749" y="104"/>
                  </a:lnTo>
                  <a:lnTo>
                    <a:pt x="749" y="110"/>
                  </a:lnTo>
                  <a:lnTo>
                    <a:pt x="751" y="118"/>
                  </a:lnTo>
                  <a:lnTo>
                    <a:pt x="751" y="125"/>
                  </a:lnTo>
                  <a:lnTo>
                    <a:pt x="751" y="133"/>
                  </a:lnTo>
                  <a:lnTo>
                    <a:pt x="751" y="143"/>
                  </a:lnTo>
                  <a:lnTo>
                    <a:pt x="751" y="152"/>
                  </a:lnTo>
                  <a:lnTo>
                    <a:pt x="751" y="163"/>
                  </a:lnTo>
                  <a:lnTo>
                    <a:pt x="751" y="173"/>
                  </a:lnTo>
                  <a:lnTo>
                    <a:pt x="749" y="184"/>
                  </a:lnTo>
                  <a:lnTo>
                    <a:pt x="747" y="196"/>
                  </a:lnTo>
                  <a:lnTo>
                    <a:pt x="744" y="207"/>
                  </a:lnTo>
                  <a:lnTo>
                    <a:pt x="740" y="219"/>
                  </a:lnTo>
                  <a:lnTo>
                    <a:pt x="746" y="213"/>
                  </a:lnTo>
                  <a:lnTo>
                    <a:pt x="749" y="205"/>
                  </a:lnTo>
                  <a:lnTo>
                    <a:pt x="753" y="200"/>
                  </a:lnTo>
                  <a:lnTo>
                    <a:pt x="757" y="190"/>
                  </a:lnTo>
                  <a:lnTo>
                    <a:pt x="763" y="182"/>
                  </a:lnTo>
                  <a:lnTo>
                    <a:pt x="766" y="173"/>
                  </a:lnTo>
                  <a:lnTo>
                    <a:pt x="772" y="163"/>
                  </a:lnTo>
                  <a:lnTo>
                    <a:pt x="776" y="154"/>
                  </a:lnTo>
                  <a:lnTo>
                    <a:pt x="780" y="144"/>
                  </a:lnTo>
                  <a:lnTo>
                    <a:pt x="782" y="135"/>
                  </a:lnTo>
                  <a:lnTo>
                    <a:pt x="784" y="127"/>
                  </a:lnTo>
                  <a:lnTo>
                    <a:pt x="784" y="120"/>
                  </a:lnTo>
                  <a:lnTo>
                    <a:pt x="784" y="112"/>
                  </a:lnTo>
                  <a:lnTo>
                    <a:pt x="784" y="110"/>
                  </a:lnTo>
                  <a:lnTo>
                    <a:pt x="787" y="108"/>
                  </a:lnTo>
                  <a:lnTo>
                    <a:pt x="791" y="106"/>
                  </a:lnTo>
                  <a:lnTo>
                    <a:pt x="797" y="103"/>
                  </a:lnTo>
                  <a:lnTo>
                    <a:pt x="804" y="99"/>
                  </a:lnTo>
                  <a:lnTo>
                    <a:pt x="812" y="93"/>
                  </a:lnTo>
                  <a:lnTo>
                    <a:pt x="822" y="89"/>
                  </a:lnTo>
                  <a:lnTo>
                    <a:pt x="833" y="85"/>
                  </a:lnTo>
                  <a:lnTo>
                    <a:pt x="841" y="82"/>
                  </a:lnTo>
                  <a:lnTo>
                    <a:pt x="850" y="78"/>
                  </a:lnTo>
                  <a:lnTo>
                    <a:pt x="860" y="74"/>
                  </a:lnTo>
                  <a:lnTo>
                    <a:pt x="871" y="74"/>
                  </a:lnTo>
                  <a:lnTo>
                    <a:pt x="879" y="72"/>
                  </a:lnTo>
                  <a:lnTo>
                    <a:pt x="886" y="74"/>
                  </a:lnTo>
                  <a:lnTo>
                    <a:pt x="892" y="76"/>
                  </a:lnTo>
                  <a:lnTo>
                    <a:pt x="898" y="82"/>
                  </a:lnTo>
                  <a:lnTo>
                    <a:pt x="900" y="85"/>
                  </a:lnTo>
                  <a:lnTo>
                    <a:pt x="901" y="91"/>
                  </a:lnTo>
                  <a:lnTo>
                    <a:pt x="901" y="99"/>
                  </a:lnTo>
                  <a:lnTo>
                    <a:pt x="900" y="104"/>
                  </a:lnTo>
                  <a:lnTo>
                    <a:pt x="896" y="110"/>
                  </a:lnTo>
                  <a:lnTo>
                    <a:pt x="892" y="116"/>
                  </a:lnTo>
                  <a:lnTo>
                    <a:pt x="886" y="122"/>
                  </a:lnTo>
                  <a:lnTo>
                    <a:pt x="881" y="127"/>
                  </a:lnTo>
                  <a:lnTo>
                    <a:pt x="875" y="133"/>
                  </a:lnTo>
                  <a:lnTo>
                    <a:pt x="869" y="137"/>
                  </a:lnTo>
                  <a:lnTo>
                    <a:pt x="863" y="141"/>
                  </a:lnTo>
                  <a:lnTo>
                    <a:pt x="860" y="144"/>
                  </a:lnTo>
                  <a:lnTo>
                    <a:pt x="852" y="150"/>
                  </a:lnTo>
                  <a:lnTo>
                    <a:pt x="850" y="152"/>
                  </a:lnTo>
                  <a:lnTo>
                    <a:pt x="848" y="154"/>
                  </a:lnTo>
                  <a:lnTo>
                    <a:pt x="848" y="160"/>
                  </a:lnTo>
                  <a:lnTo>
                    <a:pt x="846" y="163"/>
                  </a:lnTo>
                  <a:lnTo>
                    <a:pt x="844" y="169"/>
                  </a:lnTo>
                  <a:lnTo>
                    <a:pt x="842" y="177"/>
                  </a:lnTo>
                  <a:lnTo>
                    <a:pt x="841" y="184"/>
                  </a:lnTo>
                  <a:lnTo>
                    <a:pt x="837" y="194"/>
                  </a:lnTo>
                  <a:lnTo>
                    <a:pt x="835" y="203"/>
                  </a:lnTo>
                  <a:lnTo>
                    <a:pt x="831" y="215"/>
                  </a:lnTo>
                  <a:lnTo>
                    <a:pt x="827" y="228"/>
                  </a:lnTo>
                  <a:lnTo>
                    <a:pt x="822" y="241"/>
                  </a:lnTo>
                  <a:lnTo>
                    <a:pt x="816" y="257"/>
                  </a:lnTo>
                  <a:lnTo>
                    <a:pt x="808" y="274"/>
                  </a:lnTo>
                  <a:lnTo>
                    <a:pt x="801" y="293"/>
                  </a:lnTo>
                  <a:lnTo>
                    <a:pt x="791" y="310"/>
                  </a:lnTo>
                  <a:lnTo>
                    <a:pt x="782" y="329"/>
                  </a:lnTo>
                  <a:lnTo>
                    <a:pt x="768" y="348"/>
                  </a:lnTo>
                  <a:lnTo>
                    <a:pt x="757" y="367"/>
                  </a:lnTo>
                  <a:lnTo>
                    <a:pt x="744" y="386"/>
                  </a:lnTo>
                  <a:lnTo>
                    <a:pt x="730" y="403"/>
                  </a:lnTo>
                  <a:lnTo>
                    <a:pt x="717" y="420"/>
                  </a:lnTo>
                  <a:lnTo>
                    <a:pt x="704" y="437"/>
                  </a:lnTo>
                  <a:lnTo>
                    <a:pt x="690" y="452"/>
                  </a:lnTo>
                  <a:lnTo>
                    <a:pt x="679" y="466"/>
                  </a:lnTo>
                  <a:lnTo>
                    <a:pt x="668" y="477"/>
                  </a:lnTo>
                  <a:lnTo>
                    <a:pt x="660" y="488"/>
                  </a:lnTo>
                  <a:lnTo>
                    <a:pt x="650" y="498"/>
                  </a:lnTo>
                  <a:lnTo>
                    <a:pt x="645" y="504"/>
                  </a:lnTo>
                  <a:lnTo>
                    <a:pt x="641" y="507"/>
                  </a:lnTo>
                  <a:lnTo>
                    <a:pt x="641" y="509"/>
                  </a:lnTo>
                  <a:lnTo>
                    <a:pt x="637" y="511"/>
                  </a:lnTo>
                  <a:lnTo>
                    <a:pt x="631" y="519"/>
                  </a:lnTo>
                  <a:lnTo>
                    <a:pt x="628" y="525"/>
                  </a:lnTo>
                  <a:lnTo>
                    <a:pt x="624" y="530"/>
                  </a:lnTo>
                  <a:lnTo>
                    <a:pt x="616" y="538"/>
                  </a:lnTo>
                  <a:lnTo>
                    <a:pt x="611" y="546"/>
                  </a:lnTo>
                  <a:lnTo>
                    <a:pt x="601" y="555"/>
                  </a:lnTo>
                  <a:lnTo>
                    <a:pt x="593" y="563"/>
                  </a:lnTo>
                  <a:lnTo>
                    <a:pt x="584" y="572"/>
                  </a:lnTo>
                  <a:lnTo>
                    <a:pt x="573" y="584"/>
                  </a:lnTo>
                  <a:lnTo>
                    <a:pt x="559" y="593"/>
                  </a:lnTo>
                  <a:lnTo>
                    <a:pt x="546" y="604"/>
                  </a:lnTo>
                  <a:lnTo>
                    <a:pt x="533" y="616"/>
                  </a:lnTo>
                  <a:lnTo>
                    <a:pt x="519" y="627"/>
                  </a:lnTo>
                  <a:lnTo>
                    <a:pt x="502" y="637"/>
                  </a:lnTo>
                  <a:lnTo>
                    <a:pt x="489" y="646"/>
                  </a:lnTo>
                  <a:lnTo>
                    <a:pt x="474" y="652"/>
                  </a:lnTo>
                  <a:lnTo>
                    <a:pt x="462" y="661"/>
                  </a:lnTo>
                  <a:lnTo>
                    <a:pt x="451" y="667"/>
                  </a:lnTo>
                  <a:lnTo>
                    <a:pt x="441" y="673"/>
                  </a:lnTo>
                  <a:lnTo>
                    <a:pt x="430" y="679"/>
                  </a:lnTo>
                  <a:lnTo>
                    <a:pt x="422" y="684"/>
                  </a:lnTo>
                  <a:lnTo>
                    <a:pt x="415" y="686"/>
                  </a:lnTo>
                  <a:lnTo>
                    <a:pt x="409" y="690"/>
                  </a:lnTo>
                  <a:lnTo>
                    <a:pt x="403" y="692"/>
                  </a:lnTo>
                  <a:lnTo>
                    <a:pt x="400" y="696"/>
                  </a:lnTo>
                  <a:lnTo>
                    <a:pt x="392"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7" name="Freeform 123"/>
            <p:cNvSpPr>
              <a:spLocks/>
            </p:cNvSpPr>
            <p:nvPr/>
          </p:nvSpPr>
          <p:spPr bwMode="auto">
            <a:xfrm>
              <a:off x="10203657" y="3435349"/>
              <a:ext cx="50800" cy="30163"/>
            </a:xfrm>
            <a:custGeom>
              <a:avLst/>
              <a:gdLst>
                <a:gd name="T0" fmla="*/ 2147483647 w 65"/>
                <a:gd name="T1" fmla="*/ 2147483647 h 38"/>
                <a:gd name="T2" fmla="*/ 2147483647 w 65"/>
                <a:gd name="T3" fmla="*/ 2147483647 h 38"/>
                <a:gd name="T4" fmla="*/ 2147483647 w 65"/>
                <a:gd name="T5" fmla="*/ 2147483647 h 38"/>
                <a:gd name="T6" fmla="*/ 2147483647 w 65"/>
                <a:gd name="T7" fmla="*/ 2147483647 h 38"/>
                <a:gd name="T8" fmla="*/ 2147483647 w 65"/>
                <a:gd name="T9" fmla="*/ 2147483647 h 38"/>
                <a:gd name="T10" fmla="*/ 2147483647 w 65"/>
                <a:gd name="T11" fmla="*/ 2147483647 h 38"/>
                <a:gd name="T12" fmla="*/ 2147483647 w 65"/>
                <a:gd name="T13" fmla="*/ 2147483647 h 38"/>
                <a:gd name="T14" fmla="*/ 2147483647 w 65"/>
                <a:gd name="T15" fmla="*/ 2147483647 h 38"/>
                <a:gd name="T16" fmla="*/ 2147483647 w 65"/>
                <a:gd name="T17" fmla="*/ 2147483647 h 38"/>
                <a:gd name="T18" fmla="*/ 2147483647 w 65"/>
                <a:gd name="T19" fmla="*/ 2147483647 h 38"/>
                <a:gd name="T20" fmla="*/ 2147483647 w 65"/>
                <a:gd name="T21" fmla="*/ 0 h 38"/>
                <a:gd name="T22" fmla="*/ 2147483647 w 65"/>
                <a:gd name="T23" fmla="*/ 0 h 38"/>
                <a:gd name="T24" fmla="*/ 2147483647 w 65"/>
                <a:gd name="T25" fmla="*/ 0 h 38"/>
                <a:gd name="T26" fmla="*/ 2147483647 w 65"/>
                <a:gd name="T27" fmla="*/ 2147483647 h 38"/>
                <a:gd name="T28" fmla="*/ 2147483647 w 65"/>
                <a:gd name="T29" fmla="*/ 2147483647 h 38"/>
                <a:gd name="T30" fmla="*/ 0 w 65"/>
                <a:gd name="T31" fmla="*/ 2147483647 h 38"/>
                <a:gd name="T32" fmla="*/ 2147483647 w 65"/>
                <a:gd name="T33" fmla="*/ 2147483647 h 38"/>
                <a:gd name="T34" fmla="*/ 2147483647 w 65"/>
                <a:gd name="T35" fmla="*/ 2147483647 h 38"/>
                <a:gd name="T36" fmla="*/ 2147483647 w 65"/>
                <a:gd name="T37" fmla="*/ 2147483647 h 38"/>
                <a:gd name="T38" fmla="*/ 2147483647 w 65"/>
                <a:gd name="T39" fmla="*/ 2147483647 h 38"/>
                <a:gd name="T40" fmla="*/ 2147483647 w 65"/>
                <a:gd name="T41" fmla="*/ 2147483647 h 38"/>
                <a:gd name="T42" fmla="*/ 2147483647 w 65"/>
                <a:gd name="T43" fmla="*/ 2147483647 h 38"/>
                <a:gd name="T44" fmla="*/ 2147483647 w 65"/>
                <a:gd name="T45" fmla="*/ 2147483647 h 38"/>
                <a:gd name="T46" fmla="*/ 2147483647 w 65"/>
                <a:gd name="T47" fmla="*/ 2147483647 h 38"/>
                <a:gd name="T48" fmla="*/ 2147483647 w 65"/>
                <a:gd name="T49" fmla="*/ 2147483647 h 38"/>
                <a:gd name="T50" fmla="*/ 2147483647 w 65"/>
                <a:gd name="T51" fmla="*/ 2147483647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38">
                  <a:moveTo>
                    <a:pt x="44" y="38"/>
                  </a:moveTo>
                  <a:lnTo>
                    <a:pt x="46" y="36"/>
                  </a:lnTo>
                  <a:lnTo>
                    <a:pt x="51" y="33"/>
                  </a:lnTo>
                  <a:lnTo>
                    <a:pt x="59" y="27"/>
                  </a:lnTo>
                  <a:lnTo>
                    <a:pt x="65" y="19"/>
                  </a:lnTo>
                  <a:lnTo>
                    <a:pt x="63" y="14"/>
                  </a:lnTo>
                  <a:lnTo>
                    <a:pt x="59" y="10"/>
                  </a:lnTo>
                  <a:lnTo>
                    <a:pt x="51" y="8"/>
                  </a:lnTo>
                  <a:lnTo>
                    <a:pt x="44" y="4"/>
                  </a:lnTo>
                  <a:lnTo>
                    <a:pt x="32" y="2"/>
                  </a:lnTo>
                  <a:lnTo>
                    <a:pt x="25" y="0"/>
                  </a:lnTo>
                  <a:lnTo>
                    <a:pt x="15" y="0"/>
                  </a:lnTo>
                  <a:lnTo>
                    <a:pt x="10" y="0"/>
                  </a:lnTo>
                  <a:lnTo>
                    <a:pt x="4" y="2"/>
                  </a:lnTo>
                  <a:lnTo>
                    <a:pt x="2" y="6"/>
                  </a:lnTo>
                  <a:lnTo>
                    <a:pt x="0" y="12"/>
                  </a:lnTo>
                  <a:lnTo>
                    <a:pt x="2" y="17"/>
                  </a:lnTo>
                  <a:lnTo>
                    <a:pt x="8" y="25"/>
                  </a:lnTo>
                  <a:lnTo>
                    <a:pt x="15" y="33"/>
                  </a:lnTo>
                  <a:lnTo>
                    <a:pt x="19" y="33"/>
                  </a:lnTo>
                  <a:lnTo>
                    <a:pt x="25" y="34"/>
                  </a:lnTo>
                  <a:lnTo>
                    <a:pt x="29" y="34"/>
                  </a:lnTo>
                  <a:lnTo>
                    <a:pt x="34" y="36"/>
                  </a:lnTo>
                  <a:lnTo>
                    <a:pt x="40" y="38"/>
                  </a:lnTo>
                  <a:lnTo>
                    <a:pt x="44" y="38"/>
                  </a:lnTo>
                  <a:close/>
                </a:path>
              </a:pathLst>
            </a:custGeom>
            <a:solidFill>
              <a:srgbClr val="CF73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8" name="Freeform 124"/>
            <p:cNvSpPr>
              <a:spLocks/>
            </p:cNvSpPr>
            <p:nvPr/>
          </p:nvSpPr>
          <p:spPr bwMode="auto">
            <a:xfrm>
              <a:off x="10816432" y="3286124"/>
              <a:ext cx="71438" cy="46038"/>
            </a:xfrm>
            <a:custGeom>
              <a:avLst/>
              <a:gdLst>
                <a:gd name="T0" fmla="*/ 2147483647 w 89"/>
                <a:gd name="T1" fmla="*/ 2147483647 h 59"/>
                <a:gd name="T2" fmla="*/ 2147483647 w 89"/>
                <a:gd name="T3" fmla="*/ 2147483647 h 59"/>
                <a:gd name="T4" fmla="*/ 2147483647 w 89"/>
                <a:gd name="T5" fmla="*/ 2147483647 h 59"/>
                <a:gd name="T6" fmla="*/ 2147483647 w 89"/>
                <a:gd name="T7" fmla="*/ 2147483647 h 59"/>
                <a:gd name="T8" fmla="*/ 2147483647 w 89"/>
                <a:gd name="T9" fmla="*/ 2147483647 h 59"/>
                <a:gd name="T10" fmla="*/ 2147483647 w 89"/>
                <a:gd name="T11" fmla="*/ 2147483647 h 59"/>
                <a:gd name="T12" fmla="*/ 0 w 89"/>
                <a:gd name="T13" fmla="*/ 2147483647 h 59"/>
                <a:gd name="T14" fmla="*/ 2147483647 w 89"/>
                <a:gd name="T15" fmla="*/ 2147483647 h 59"/>
                <a:gd name="T16" fmla="*/ 2147483647 w 89"/>
                <a:gd name="T17" fmla="*/ 2147483647 h 59"/>
                <a:gd name="T18" fmla="*/ 2147483647 w 89"/>
                <a:gd name="T19" fmla="*/ 2147483647 h 59"/>
                <a:gd name="T20" fmla="*/ 2147483647 w 89"/>
                <a:gd name="T21" fmla="*/ 2147483647 h 59"/>
                <a:gd name="T22" fmla="*/ 2147483647 w 89"/>
                <a:gd name="T23" fmla="*/ 2147483647 h 59"/>
                <a:gd name="T24" fmla="*/ 2147483647 w 89"/>
                <a:gd name="T25" fmla="*/ 2147483647 h 59"/>
                <a:gd name="T26" fmla="*/ 2147483647 w 89"/>
                <a:gd name="T27" fmla="*/ 2147483647 h 59"/>
                <a:gd name="T28" fmla="*/ 2147483647 w 89"/>
                <a:gd name="T29" fmla="*/ 2147483647 h 59"/>
                <a:gd name="T30" fmla="*/ 2147483647 w 89"/>
                <a:gd name="T31" fmla="*/ 2147483647 h 59"/>
                <a:gd name="T32" fmla="*/ 2147483647 w 89"/>
                <a:gd name="T33" fmla="*/ 2147483647 h 59"/>
                <a:gd name="T34" fmla="*/ 2147483647 w 89"/>
                <a:gd name="T35" fmla="*/ 2147483647 h 59"/>
                <a:gd name="T36" fmla="*/ 2147483647 w 89"/>
                <a:gd name="T37" fmla="*/ 2147483647 h 59"/>
                <a:gd name="T38" fmla="*/ 2147483647 w 89"/>
                <a:gd name="T39" fmla="*/ 2147483647 h 59"/>
                <a:gd name="T40" fmla="*/ 2147483647 w 89"/>
                <a:gd name="T41" fmla="*/ 2147483647 h 59"/>
                <a:gd name="T42" fmla="*/ 2147483647 w 89"/>
                <a:gd name="T43" fmla="*/ 0 h 59"/>
                <a:gd name="T44" fmla="*/ 2147483647 w 89"/>
                <a:gd name="T45" fmla="*/ 2147483647 h 59"/>
                <a:gd name="T46" fmla="*/ 2147483647 w 89"/>
                <a:gd name="T47" fmla="*/ 2147483647 h 59"/>
                <a:gd name="T48" fmla="*/ 2147483647 w 89"/>
                <a:gd name="T49" fmla="*/ 2147483647 h 59"/>
                <a:gd name="T50" fmla="*/ 2147483647 w 89"/>
                <a:gd name="T51" fmla="*/ 2147483647 h 59"/>
                <a:gd name="T52" fmla="*/ 2147483647 w 89"/>
                <a:gd name="T53" fmla="*/ 2147483647 h 59"/>
                <a:gd name="T54" fmla="*/ 2147483647 w 89"/>
                <a:gd name="T55" fmla="*/ 2147483647 h 59"/>
                <a:gd name="T56" fmla="*/ 2147483647 w 89"/>
                <a:gd name="T57" fmla="*/ 2147483647 h 59"/>
                <a:gd name="T58" fmla="*/ 2147483647 w 89"/>
                <a:gd name="T59" fmla="*/ 2147483647 h 59"/>
                <a:gd name="T60" fmla="*/ 2147483647 w 89"/>
                <a:gd name="T61" fmla="*/ 2147483647 h 59"/>
                <a:gd name="T62" fmla="*/ 2147483647 w 89"/>
                <a:gd name="T63" fmla="*/ 2147483647 h 59"/>
                <a:gd name="T64" fmla="*/ 2147483647 w 89"/>
                <a:gd name="T65" fmla="*/ 2147483647 h 59"/>
                <a:gd name="T66" fmla="*/ 2147483647 w 89"/>
                <a:gd name="T67" fmla="*/ 2147483647 h 59"/>
                <a:gd name="T68" fmla="*/ 2147483647 w 89"/>
                <a:gd name="T69" fmla="*/ 2147483647 h 59"/>
                <a:gd name="T70" fmla="*/ 2147483647 w 89"/>
                <a:gd name="T71" fmla="*/ 2147483647 h 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 h="59">
                  <a:moveTo>
                    <a:pt x="30" y="57"/>
                  </a:moveTo>
                  <a:lnTo>
                    <a:pt x="26" y="57"/>
                  </a:lnTo>
                  <a:lnTo>
                    <a:pt x="23" y="57"/>
                  </a:lnTo>
                  <a:lnTo>
                    <a:pt x="15" y="57"/>
                  </a:lnTo>
                  <a:lnTo>
                    <a:pt x="9" y="59"/>
                  </a:lnTo>
                  <a:lnTo>
                    <a:pt x="4" y="57"/>
                  </a:lnTo>
                  <a:lnTo>
                    <a:pt x="0" y="53"/>
                  </a:lnTo>
                  <a:lnTo>
                    <a:pt x="2" y="48"/>
                  </a:lnTo>
                  <a:lnTo>
                    <a:pt x="9" y="40"/>
                  </a:lnTo>
                  <a:lnTo>
                    <a:pt x="13" y="34"/>
                  </a:lnTo>
                  <a:lnTo>
                    <a:pt x="19" y="31"/>
                  </a:lnTo>
                  <a:lnTo>
                    <a:pt x="25" y="25"/>
                  </a:lnTo>
                  <a:lnTo>
                    <a:pt x="30" y="21"/>
                  </a:lnTo>
                  <a:lnTo>
                    <a:pt x="36" y="17"/>
                  </a:lnTo>
                  <a:lnTo>
                    <a:pt x="42" y="13"/>
                  </a:lnTo>
                  <a:lnTo>
                    <a:pt x="49" y="11"/>
                  </a:lnTo>
                  <a:lnTo>
                    <a:pt x="55" y="10"/>
                  </a:lnTo>
                  <a:lnTo>
                    <a:pt x="61" y="6"/>
                  </a:lnTo>
                  <a:lnTo>
                    <a:pt x="66" y="4"/>
                  </a:lnTo>
                  <a:lnTo>
                    <a:pt x="72" y="2"/>
                  </a:lnTo>
                  <a:lnTo>
                    <a:pt x="78" y="2"/>
                  </a:lnTo>
                  <a:lnTo>
                    <a:pt x="84" y="0"/>
                  </a:lnTo>
                  <a:lnTo>
                    <a:pt x="89" y="2"/>
                  </a:lnTo>
                  <a:lnTo>
                    <a:pt x="89" y="6"/>
                  </a:lnTo>
                  <a:lnTo>
                    <a:pt x="84" y="13"/>
                  </a:lnTo>
                  <a:lnTo>
                    <a:pt x="78" y="17"/>
                  </a:lnTo>
                  <a:lnTo>
                    <a:pt x="74" y="23"/>
                  </a:lnTo>
                  <a:lnTo>
                    <a:pt x="68" y="27"/>
                  </a:lnTo>
                  <a:lnTo>
                    <a:pt x="63" y="32"/>
                  </a:lnTo>
                  <a:lnTo>
                    <a:pt x="55" y="36"/>
                  </a:lnTo>
                  <a:lnTo>
                    <a:pt x="49" y="40"/>
                  </a:lnTo>
                  <a:lnTo>
                    <a:pt x="44" y="44"/>
                  </a:lnTo>
                  <a:lnTo>
                    <a:pt x="40" y="48"/>
                  </a:lnTo>
                  <a:lnTo>
                    <a:pt x="32" y="53"/>
                  </a:lnTo>
                  <a:lnTo>
                    <a:pt x="30" y="57"/>
                  </a:lnTo>
                  <a:close/>
                </a:path>
              </a:pathLst>
            </a:custGeom>
            <a:solidFill>
              <a:srgbClr val="47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9" name="Freeform 125"/>
            <p:cNvSpPr>
              <a:spLocks/>
            </p:cNvSpPr>
            <p:nvPr/>
          </p:nvSpPr>
          <p:spPr bwMode="auto">
            <a:xfrm>
              <a:off x="10751344" y="3225799"/>
              <a:ext cx="42863" cy="55563"/>
            </a:xfrm>
            <a:custGeom>
              <a:avLst/>
              <a:gdLst>
                <a:gd name="T0" fmla="*/ 2147483647 w 55"/>
                <a:gd name="T1" fmla="*/ 2147483647 h 68"/>
                <a:gd name="T2" fmla="*/ 2147483647 w 55"/>
                <a:gd name="T3" fmla="*/ 2147483647 h 68"/>
                <a:gd name="T4" fmla="*/ 2147483647 w 55"/>
                <a:gd name="T5" fmla="*/ 2147483647 h 68"/>
                <a:gd name="T6" fmla="*/ 2147483647 w 55"/>
                <a:gd name="T7" fmla="*/ 2147483647 h 68"/>
                <a:gd name="T8" fmla="*/ 2147483647 w 55"/>
                <a:gd name="T9" fmla="*/ 2147483647 h 68"/>
                <a:gd name="T10" fmla="*/ 2147483647 w 55"/>
                <a:gd name="T11" fmla="*/ 2147483647 h 68"/>
                <a:gd name="T12" fmla="*/ 2147483647 w 55"/>
                <a:gd name="T13" fmla="*/ 2147483647 h 68"/>
                <a:gd name="T14" fmla="*/ 2147483647 w 55"/>
                <a:gd name="T15" fmla="*/ 2147483647 h 68"/>
                <a:gd name="T16" fmla="*/ 2147483647 w 55"/>
                <a:gd name="T17" fmla="*/ 2147483647 h 68"/>
                <a:gd name="T18" fmla="*/ 2147483647 w 55"/>
                <a:gd name="T19" fmla="*/ 2147483647 h 68"/>
                <a:gd name="T20" fmla="*/ 2147483647 w 55"/>
                <a:gd name="T21" fmla="*/ 2147483647 h 68"/>
                <a:gd name="T22" fmla="*/ 2147483647 w 55"/>
                <a:gd name="T23" fmla="*/ 2147483647 h 68"/>
                <a:gd name="T24" fmla="*/ 2147483647 w 55"/>
                <a:gd name="T25" fmla="*/ 0 h 68"/>
                <a:gd name="T26" fmla="*/ 2147483647 w 55"/>
                <a:gd name="T27" fmla="*/ 0 h 68"/>
                <a:gd name="T28" fmla="*/ 2147483647 w 55"/>
                <a:gd name="T29" fmla="*/ 2147483647 h 68"/>
                <a:gd name="T30" fmla="*/ 2147483647 w 55"/>
                <a:gd name="T31" fmla="*/ 2147483647 h 68"/>
                <a:gd name="T32" fmla="*/ 2147483647 w 55"/>
                <a:gd name="T33" fmla="*/ 2147483647 h 68"/>
                <a:gd name="T34" fmla="*/ 2147483647 w 55"/>
                <a:gd name="T35" fmla="*/ 2147483647 h 68"/>
                <a:gd name="T36" fmla="*/ 2147483647 w 55"/>
                <a:gd name="T37" fmla="*/ 2147483647 h 68"/>
                <a:gd name="T38" fmla="*/ 2147483647 w 55"/>
                <a:gd name="T39" fmla="*/ 2147483647 h 68"/>
                <a:gd name="T40" fmla="*/ 0 w 55"/>
                <a:gd name="T41" fmla="*/ 2147483647 h 68"/>
                <a:gd name="T42" fmla="*/ 0 w 55"/>
                <a:gd name="T43" fmla="*/ 2147483647 h 68"/>
                <a:gd name="T44" fmla="*/ 2147483647 w 55"/>
                <a:gd name="T45" fmla="*/ 2147483647 h 68"/>
                <a:gd name="T46" fmla="*/ 2147483647 w 55"/>
                <a:gd name="T47" fmla="*/ 2147483647 h 68"/>
                <a:gd name="T48" fmla="*/ 2147483647 w 55"/>
                <a:gd name="T49" fmla="*/ 2147483647 h 68"/>
                <a:gd name="T50" fmla="*/ 2147483647 w 55"/>
                <a:gd name="T51" fmla="*/ 2147483647 h 68"/>
                <a:gd name="T52" fmla="*/ 2147483647 w 55"/>
                <a:gd name="T53" fmla="*/ 2147483647 h 68"/>
                <a:gd name="T54" fmla="*/ 2147483647 w 55"/>
                <a:gd name="T55" fmla="*/ 2147483647 h 68"/>
                <a:gd name="T56" fmla="*/ 2147483647 w 55"/>
                <a:gd name="T57" fmla="*/ 2147483647 h 68"/>
                <a:gd name="T58" fmla="*/ 2147483647 w 55"/>
                <a:gd name="T59" fmla="*/ 2147483647 h 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5" h="68">
                  <a:moveTo>
                    <a:pt x="33" y="68"/>
                  </a:moveTo>
                  <a:lnTo>
                    <a:pt x="33" y="66"/>
                  </a:lnTo>
                  <a:lnTo>
                    <a:pt x="34" y="63"/>
                  </a:lnTo>
                  <a:lnTo>
                    <a:pt x="38" y="55"/>
                  </a:lnTo>
                  <a:lnTo>
                    <a:pt x="42" y="46"/>
                  </a:lnTo>
                  <a:lnTo>
                    <a:pt x="44" y="40"/>
                  </a:lnTo>
                  <a:lnTo>
                    <a:pt x="46" y="34"/>
                  </a:lnTo>
                  <a:lnTo>
                    <a:pt x="48" y="28"/>
                  </a:lnTo>
                  <a:lnTo>
                    <a:pt x="50" y="23"/>
                  </a:lnTo>
                  <a:lnTo>
                    <a:pt x="52" y="17"/>
                  </a:lnTo>
                  <a:lnTo>
                    <a:pt x="53" y="11"/>
                  </a:lnTo>
                  <a:lnTo>
                    <a:pt x="53" y="6"/>
                  </a:lnTo>
                  <a:lnTo>
                    <a:pt x="55" y="0"/>
                  </a:lnTo>
                  <a:lnTo>
                    <a:pt x="52" y="0"/>
                  </a:lnTo>
                  <a:lnTo>
                    <a:pt x="46" y="6"/>
                  </a:lnTo>
                  <a:lnTo>
                    <a:pt x="38" y="11"/>
                  </a:lnTo>
                  <a:lnTo>
                    <a:pt x="29" y="21"/>
                  </a:lnTo>
                  <a:lnTo>
                    <a:pt x="19" y="28"/>
                  </a:lnTo>
                  <a:lnTo>
                    <a:pt x="10" y="38"/>
                  </a:lnTo>
                  <a:lnTo>
                    <a:pt x="4" y="46"/>
                  </a:lnTo>
                  <a:lnTo>
                    <a:pt x="0" y="53"/>
                  </a:lnTo>
                  <a:lnTo>
                    <a:pt x="0" y="59"/>
                  </a:lnTo>
                  <a:lnTo>
                    <a:pt x="4" y="63"/>
                  </a:lnTo>
                  <a:lnTo>
                    <a:pt x="8" y="63"/>
                  </a:lnTo>
                  <a:lnTo>
                    <a:pt x="15" y="66"/>
                  </a:lnTo>
                  <a:lnTo>
                    <a:pt x="21" y="66"/>
                  </a:lnTo>
                  <a:lnTo>
                    <a:pt x="27" y="66"/>
                  </a:lnTo>
                  <a:lnTo>
                    <a:pt x="31" y="66"/>
                  </a:lnTo>
                  <a:lnTo>
                    <a:pt x="33" y="68"/>
                  </a:lnTo>
                  <a:close/>
                </a:path>
              </a:pathLst>
            </a:custGeom>
            <a:solidFill>
              <a:srgbClr val="47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0" name="Freeform 126"/>
            <p:cNvSpPr>
              <a:spLocks/>
            </p:cNvSpPr>
            <p:nvPr/>
          </p:nvSpPr>
          <p:spPr bwMode="auto">
            <a:xfrm>
              <a:off x="10290969" y="3930649"/>
              <a:ext cx="44450" cy="30163"/>
            </a:xfrm>
            <a:custGeom>
              <a:avLst/>
              <a:gdLst>
                <a:gd name="T0" fmla="*/ 2147483647 w 57"/>
                <a:gd name="T1" fmla="*/ 2147483647 h 38"/>
                <a:gd name="T2" fmla="*/ 2147483647 w 57"/>
                <a:gd name="T3" fmla="*/ 2147483647 h 38"/>
                <a:gd name="T4" fmla="*/ 2147483647 w 57"/>
                <a:gd name="T5" fmla="*/ 2147483647 h 38"/>
                <a:gd name="T6" fmla="*/ 2147483647 w 57"/>
                <a:gd name="T7" fmla="*/ 2147483647 h 38"/>
                <a:gd name="T8" fmla="*/ 2147483647 w 57"/>
                <a:gd name="T9" fmla="*/ 2147483647 h 38"/>
                <a:gd name="T10" fmla="*/ 2147483647 w 57"/>
                <a:gd name="T11" fmla="*/ 2147483647 h 38"/>
                <a:gd name="T12" fmla="*/ 2147483647 w 57"/>
                <a:gd name="T13" fmla="*/ 2147483647 h 38"/>
                <a:gd name="T14" fmla="*/ 2147483647 w 57"/>
                <a:gd name="T15" fmla="*/ 2147483647 h 38"/>
                <a:gd name="T16" fmla="*/ 2147483647 w 57"/>
                <a:gd name="T17" fmla="*/ 2147483647 h 38"/>
                <a:gd name="T18" fmla="*/ 0 w 57"/>
                <a:gd name="T19" fmla="*/ 2147483647 h 38"/>
                <a:gd name="T20" fmla="*/ 0 w 57"/>
                <a:gd name="T21" fmla="*/ 2147483647 h 38"/>
                <a:gd name="T22" fmla="*/ 2147483647 w 57"/>
                <a:gd name="T23" fmla="*/ 2147483647 h 38"/>
                <a:gd name="T24" fmla="*/ 2147483647 w 57"/>
                <a:gd name="T25" fmla="*/ 2147483647 h 38"/>
                <a:gd name="T26" fmla="*/ 2147483647 w 57"/>
                <a:gd name="T27" fmla="*/ 2147483647 h 38"/>
                <a:gd name="T28" fmla="*/ 2147483647 w 57"/>
                <a:gd name="T29" fmla="*/ 2147483647 h 38"/>
                <a:gd name="T30" fmla="*/ 2147483647 w 57"/>
                <a:gd name="T31" fmla="*/ 0 h 38"/>
                <a:gd name="T32" fmla="*/ 2147483647 w 57"/>
                <a:gd name="T33" fmla="*/ 0 h 38"/>
                <a:gd name="T34" fmla="*/ 2147483647 w 57"/>
                <a:gd name="T35" fmla="*/ 0 h 38"/>
                <a:gd name="T36" fmla="*/ 2147483647 w 57"/>
                <a:gd name="T37" fmla="*/ 2147483647 h 38"/>
                <a:gd name="T38" fmla="*/ 2147483647 w 57"/>
                <a:gd name="T39" fmla="*/ 2147483647 h 38"/>
                <a:gd name="T40" fmla="*/ 2147483647 w 57"/>
                <a:gd name="T41" fmla="*/ 2147483647 h 38"/>
                <a:gd name="T42" fmla="*/ 2147483647 w 57"/>
                <a:gd name="T43" fmla="*/ 2147483647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7" h="38">
                  <a:moveTo>
                    <a:pt x="56" y="17"/>
                  </a:moveTo>
                  <a:lnTo>
                    <a:pt x="54" y="17"/>
                  </a:lnTo>
                  <a:lnTo>
                    <a:pt x="50" y="21"/>
                  </a:lnTo>
                  <a:lnTo>
                    <a:pt x="44" y="24"/>
                  </a:lnTo>
                  <a:lnTo>
                    <a:pt x="36" y="28"/>
                  </a:lnTo>
                  <a:lnTo>
                    <a:pt x="29" y="32"/>
                  </a:lnTo>
                  <a:lnTo>
                    <a:pt x="19" y="36"/>
                  </a:lnTo>
                  <a:lnTo>
                    <a:pt x="12" y="38"/>
                  </a:lnTo>
                  <a:lnTo>
                    <a:pt x="6" y="38"/>
                  </a:lnTo>
                  <a:lnTo>
                    <a:pt x="0" y="36"/>
                  </a:lnTo>
                  <a:lnTo>
                    <a:pt x="0" y="30"/>
                  </a:lnTo>
                  <a:lnTo>
                    <a:pt x="2" y="24"/>
                  </a:lnTo>
                  <a:lnTo>
                    <a:pt x="10" y="17"/>
                  </a:lnTo>
                  <a:lnTo>
                    <a:pt x="16" y="9"/>
                  </a:lnTo>
                  <a:lnTo>
                    <a:pt x="23" y="5"/>
                  </a:lnTo>
                  <a:lnTo>
                    <a:pt x="31" y="0"/>
                  </a:lnTo>
                  <a:lnTo>
                    <a:pt x="38" y="0"/>
                  </a:lnTo>
                  <a:lnTo>
                    <a:pt x="46" y="0"/>
                  </a:lnTo>
                  <a:lnTo>
                    <a:pt x="54" y="5"/>
                  </a:lnTo>
                  <a:lnTo>
                    <a:pt x="57" y="11"/>
                  </a:lnTo>
                  <a:lnTo>
                    <a:pt x="56" y="17"/>
                  </a:lnTo>
                  <a:close/>
                </a:path>
              </a:pathLst>
            </a:custGeom>
            <a:solidFill>
              <a:srgbClr val="CF73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1" name="Freeform 127"/>
            <p:cNvSpPr>
              <a:spLocks/>
            </p:cNvSpPr>
            <p:nvPr/>
          </p:nvSpPr>
          <p:spPr bwMode="auto">
            <a:xfrm>
              <a:off x="10257632" y="3663949"/>
              <a:ext cx="74613" cy="79375"/>
            </a:xfrm>
            <a:custGeom>
              <a:avLst/>
              <a:gdLst>
                <a:gd name="T0" fmla="*/ 2147483647 w 95"/>
                <a:gd name="T1" fmla="*/ 2147483647 h 99"/>
                <a:gd name="T2" fmla="*/ 2147483647 w 95"/>
                <a:gd name="T3" fmla="*/ 2147483647 h 99"/>
                <a:gd name="T4" fmla="*/ 2147483647 w 95"/>
                <a:gd name="T5" fmla="*/ 2147483647 h 99"/>
                <a:gd name="T6" fmla="*/ 2147483647 w 95"/>
                <a:gd name="T7" fmla="*/ 2147483647 h 99"/>
                <a:gd name="T8" fmla="*/ 2147483647 w 95"/>
                <a:gd name="T9" fmla="*/ 2147483647 h 99"/>
                <a:gd name="T10" fmla="*/ 2147483647 w 95"/>
                <a:gd name="T11" fmla="*/ 2147483647 h 99"/>
                <a:gd name="T12" fmla="*/ 2147483647 w 95"/>
                <a:gd name="T13" fmla="*/ 2147483647 h 99"/>
                <a:gd name="T14" fmla="*/ 2147483647 w 95"/>
                <a:gd name="T15" fmla="*/ 2147483647 h 99"/>
                <a:gd name="T16" fmla="*/ 2147483647 w 95"/>
                <a:gd name="T17" fmla="*/ 2147483647 h 99"/>
                <a:gd name="T18" fmla="*/ 2147483647 w 95"/>
                <a:gd name="T19" fmla="*/ 2147483647 h 99"/>
                <a:gd name="T20" fmla="*/ 2147483647 w 95"/>
                <a:gd name="T21" fmla="*/ 2147483647 h 99"/>
                <a:gd name="T22" fmla="*/ 2147483647 w 95"/>
                <a:gd name="T23" fmla="*/ 2147483647 h 99"/>
                <a:gd name="T24" fmla="*/ 2147483647 w 95"/>
                <a:gd name="T25" fmla="*/ 2147483647 h 99"/>
                <a:gd name="T26" fmla="*/ 2147483647 w 95"/>
                <a:gd name="T27" fmla="*/ 2147483647 h 99"/>
                <a:gd name="T28" fmla="*/ 2147483647 w 95"/>
                <a:gd name="T29" fmla="*/ 2147483647 h 99"/>
                <a:gd name="T30" fmla="*/ 2147483647 w 95"/>
                <a:gd name="T31" fmla="*/ 2147483647 h 99"/>
                <a:gd name="T32" fmla="*/ 2147483647 w 95"/>
                <a:gd name="T33" fmla="*/ 2147483647 h 99"/>
                <a:gd name="T34" fmla="*/ 2147483647 w 95"/>
                <a:gd name="T35" fmla="*/ 2147483647 h 99"/>
                <a:gd name="T36" fmla="*/ 2147483647 w 95"/>
                <a:gd name="T37" fmla="*/ 2147483647 h 99"/>
                <a:gd name="T38" fmla="*/ 2147483647 w 95"/>
                <a:gd name="T39" fmla="*/ 2147483647 h 99"/>
                <a:gd name="T40" fmla="*/ 2147483647 w 95"/>
                <a:gd name="T41" fmla="*/ 2147483647 h 99"/>
                <a:gd name="T42" fmla="*/ 2147483647 w 95"/>
                <a:gd name="T43" fmla="*/ 2147483647 h 99"/>
                <a:gd name="T44" fmla="*/ 2147483647 w 95"/>
                <a:gd name="T45" fmla="*/ 2147483647 h 99"/>
                <a:gd name="T46" fmla="*/ 2147483647 w 95"/>
                <a:gd name="T47" fmla="*/ 2147483647 h 99"/>
                <a:gd name="T48" fmla="*/ 2147483647 w 95"/>
                <a:gd name="T49" fmla="*/ 2147483647 h 99"/>
                <a:gd name="T50" fmla="*/ 2147483647 w 95"/>
                <a:gd name="T51" fmla="*/ 0 h 99"/>
                <a:gd name="T52" fmla="*/ 2147483647 w 95"/>
                <a:gd name="T53" fmla="*/ 0 h 99"/>
                <a:gd name="T54" fmla="*/ 2147483647 w 95"/>
                <a:gd name="T55" fmla="*/ 0 h 99"/>
                <a:gd name="T56" fmla="*/ 2147483647 w 95"/>
                <a:gd name="T57" fmla="*/ 2147483647 h 99"/>
                <a:gd name="T58" fmla="*/ 2147483647 w 95"/>
                <a:gd name="T59" fmla="*/ 2147483647 h 99"/>
                <a:gd name="T60" fmla="*/ 2147483647 w 95"/>
                <a:gd name="T61" fmla="*/ 2147483647 h 99"/>
                <a:gd name="T62" fmla="*/ 2147483647 w 95"/>
                <a:gd name="T63" fmla="*/ 2147483647 h 99"/>
                <a:gd name="T64" fmla="*/ 2147483647 w 95"/>
                <a:gd name="T65" fmla="*/ 2147483647 h 99"/>
                <a:gd name="T66" fmla="*/ 2147483647 w 95"/>
                <a:gd name="T67" fmla="*/ 2147483647 h 99"/>
                <a:gd name="T68" fmla="*/ 2147483647 w 95"/>
                <a:gd name="T69" fmla="*/ 2147483647 h 99"/>
                <a:gd name="T70" fmla="*/ 0 w 95"/>
                <a:gd name="T71" fmla="*/ 2147483647 h 99"/>
                <a:gd name="T72" fmla="*/ 0 w 95"/>
                <a:gd name="T73" fmla="*/ 2147483647 h 99"/>
                <a:gd name="T74" fmla="*/ 0 w 95"/>
                <a:gd name="T75" fmla="*/ 2147483647 h 99"/>
                <a:gd name="T76" fmla="*/ 0 w 95"/>
                <a:gd name="T77" fmla="*/ 2147483647 h 99"/>
                <a:gd name="T78" fmla="*/ 2147483647 w 95"/>
                <a:gd name="T79" fmla="*/ 2147483647 h 99"/>
                <a:gd name="T80" fmla="*/ 2147483647 w 95"/>
                <a:gd name="T81" fmla="*/ 2147483647 h 99"/>
                <a:gd name="T82" fmla="*/ 2147483647 w 95"/>
                <a:gd name="T83" fmla="*/ 2147483647 h 99"/>
                <a:gd name="T84" fmla="*/ 2147483647 w 95"/>
                <a:gd name="T85" fmla="*/ 2147483647 h 99"/>
                <a:gd name="T86" fmla="*/ 2147483647 w 95"/>
                <a:gd name="T87" fmla="*/ 2147483647 h 99"/>
                <a:gd name="T88" fmla="*/ 2147483647 w 95"/>
                <a:gd name="T89" fmla="*/ 2147483647 h 99"/>
                <a:gd name="T90" fmla="*/ 2147483647 w 95"/>
                <a:gd name="T91" fmla="*/ 2147483647 h 99"/>
                <a:gd name="T92" fmla="*/ 2147483647 w 95"/>
                <a:gd name="T93" fmla="*/ 2147483647 h 99"/>
                <a:gd name="T94" fmla="*/ 2147483647 w 95"/>
                <a:gd name="T95" fmla="*/ 2147483647 h 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5" h="99">
                  <a:moveTo>
                    <a:pt x="24" y="99"/>
                  </a:moveTo>
                  <a:lnTo>
                    <a:pt x="22" y="97"/>
                  </a:lnTo>
                  <a:lnTo>
                    <a:pt x="22" y="93"/>
                  </a:lnTo>
                  <a:lnTo>
                    <a:pt x="22" y="86"/>
                  </a:lnTo>
                  <a:lnTo>
                    <a:pt x="24" y="82"/>
                  </a:lnTo>
                  <a:lnTo>
                    <a:pt x="26" y="72"/>
                  </a:lnTo>
                  <a:lnTo>
                    <a:pt x="28" y="65"/>
                  </a:lnTo>
                  <a:lnTo>
                    <a:pt x="32" y="57"/>
                  </a:lnTo>
                  <a:lnTo>
                    <a:pt x="39" y="52"/>
                  </a:lnTo>
                  <a:lnTo>
                    <a:pt x="45" y="44"/>
                  </a:lnTo>
                  <a:lnTo>
                    <a:pt x="55" y="42"/>
                  </a:lnTo>
                  <a:lnTo>
                    <a:pt x="62" y="40"/>
                  </a:lnTo>
                  <a:lnTo>
                    <a:pt x="74" y="40"/>
                  </a:lnTo>
                  <a:lnTo>
                    <a:pt x="79" y="40"/>
                  </a:lnTo>
                  <a:lnTo>
                    <a:pt x="87" y="40"/>
                  </a:lnTo>
                  <a:lnTo>
                    <a:pt x="93" y="42"/>
                  </a:lnTo>
                  <a:lnTo>
                    <a:pt x="95" y="42"/>
                  </a:lnTo>
                  <a:lnTo>
                    <a:pt x="93" y="40"/>
                  </a:lnTo>
                  <a:lnTo>
                    <a:pt x="89" y="34"/>
                  </a:lnTo>
                  <a:lnTo>
                    <a:pt x="81" y="25"/>
                  </a:lnTo>
                  <a:lnTo>
                    <a:pt x="76" y="17"/>
                  </a:lnTo>
                  <a:lnTo>
                    <a:pt x="70" y="12"/>
                  </a:lnTo>
                  <a:lnTo>
                    <a:pt x="64" y="8"/>
                  </a:lnTo>
                  <a:lnTo>
                    <a:pt x="58" y="4"/>
                  </a:lnTo>
                  <a:lnTo>
                    <a:pt x="55" y="2"/>
                  </a:lnTo>
                  <a:lnTo>
                    <a:pt x="49" y="0"/>
                  </a:lnTo>
                  <a:lnTo>
                    <a:pt x="43" y="0"/>
                  </a:lnTo>
                  <a:lnTo>
                    <a:pt x="38" y="0"/>
                  </a:lnTo>
                  <a:lnTo>
                    <a:pt x="32" y="4"/>
                  </a:lnTo>
                  <a:lnTo>
                    <a:pt x="26" y="8"/>
                  </a:lnTo>
                  <a:lnTo>
                    <a:pt x="20" y="10"/>
                  </a:lnTo>
                  <a:lnTo>
                    <a:pt x="17" y="14"/>
                  </a:lnTo>
                  <a:lnTo>
                    <a:pt x="13" y="17"/>
                  </a:lnTo>
                  <a:lnTo>
                    <a:pt x="7" y="25"/>
                  </a:lnTo>
                  <a:lnTo>
                    <a:pt x="3" y="33"/>
                  </a:lnTo>
                  <a:lnTo>
                    <a:pt x="0" y="38"/>
                  </a:lnTo>
                  <a:lnTo>
                    <a:pt x="0" y="46"/>
                  </a:lnTo>
                  <a:lnTo>
                    <a:pt x="0" y="53"/>
                  </a:lnTo>
                  <a:lnTo>
                    <a:pt x="0" y="59"/>
                  </a:lnTo>
                  <a:lnTo>
                    <a:pt x="1" y="65"/>
                  </a:lnTo>
                  <a:lnTo>
                    <a:pt x="3" y="72"/>
                  </a:lnTo>
                  <a:lnTo>
                    <a:pt x="7" y="78"/>
                  </a:lnTo>
                  <a:lnTo>
                    <a:pt x="13" y="84"/>
                  </a:lnTo>
                  <a:lnTo>
                    <a:pt x="17" y="90"/>
                  </a:lnTo>
                  <a:lnTo>
                    <a:pt x="20" y="93"/>
                  </a:lnTo>
                  <a:lnTo>
                    <a:pt x="22" y="97"/>
                  </a:lnTo>
                  <a:lnTo>
                    <a:pt x="24" y="99"/>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2" name="Freeform 128"/>
            <p:cNvSpPr>
              <a:spLocks/>
            </p:cNvSpPr>
            <p:nvPr/>
          </p:nvSpPr>
          <p:spPr bwMode="auto">
            <a:xfrm>
              <a:off x="10283032" y="3675062"/>
              <a:ext cx="106363" cy="77788"/>
            </a:xfrm>
            <a:custGeom>
              <a:avLst/>
              <a:gdLst>
                <a:gd name="T0" fmla="*/ 2147483647 w 135"/>
                <a:gd name="T1" fmla="*/ 2147483647 h 98"/>
                <a:gd name="T2" fmla="*/ 2147483647 w 135"/>
                <a:gd name="T3" fmla="*/ 2147483647 h 98"/>
                <a:gd name="T4" fmla="*/ 2147483647 w 135"/>
                <a:gd name="T5" fmla="*/ 2147483647 h 98"/>
                <a:gd name="T6" fmla="*/ 2147483647 w 135"/>
                <a:gd name="T7" fmla="*/ 2147483647 h 98"/>
                <a:gd name="T8" fmla="*/ 2147483647 w 135"/>
                <a:gd name="T9" fmla="*/ 2147483647 h 98"/>
                <a:gd name="T10" fmla="*/ 2147483647 w 135"/>
                <a:gd name="T11" fmla="*/ 2147483647 h 98"/>
                <a:gd name="T12" fmla="*/ 2147483647 w 135"/>
                <a:gd name="T13" fmla="*/ 2147483647 h 98"/>
                <a:gd name="T14" fmla="*/ 2147483647 w 135"/>
                <a:gd name="T15" fmla="*/ 2147483647 h 98"/>
                <a:gd name="T16" fmla="*/ 2147483647 w 135"/>
                <a:gd name="T17" fmla="*/ 2147483647 h 98"/>
                <a:gd name="T18" fmla="*/ 2147483647 w 135"/>
                <a:gd name="T19" fmla="*/ 2147483647 h 98"/>
                <a:gd name="T20" fmla="*/ 2147483647 w 135"/>
                <a:gd name="T21" fmla="*/ 2147483647 h 98"/>
                <a:gd name="T22" fmla="*/ 2147483647 w 135"/>
                <a:gd name="T23" fmla="*/ 2147483647 h 98"/>
                <a:gd name="T24" fmla="*/ 2147483647 w 135"/>
                <a:gd name="T25" fmla="*/ 2147483647 h 98"/>
                <a:gd name="T26" fmla="*/ 2147483647 w 135"/>
                <a:gd name="T27" fmla="*/ 0 h 98"/>
                <a:gd name="T28" fmla="*/ 2147483647 w 135"/>
                <a:gd name="T29" fmla="*/ 0 h 98"/>
                <a:gd name="T30" fmla="*/ 2147483647 w 135"/>
                <a:gd name="T31" fmla="*/ 2147483647 h 98"/>
                <a:gd name="T32" fmla="*/ 2147483647 w 135"/>
                <a:gd name="T33" fmla="*/ 2147483647 h 98"/>
                <a:gd name="T34" fmla="*/ 2147483647 w 135"/>
                <a:gd name="T35" fmla="*/ 2147483647 h 98"/>
                <a:gd name="T36" fmla="*/ 2147483647 w 135"/>
                <a:gd name="T37" fmla="*/ 2147483647 h 98"/>
                <a:gd name="T38" fmla="*/ 2147483647 w 135"/>
                <a:gd name="T39" fmla="*/ 2147483647 h 98"/>
                <a:gd name="T40" fmla="*/ 2147483647 w 135"/>
                <a:gd name="T41" fmla="*/ 2147483647 h 98"/>
                <a:gd name="T42" fmla="*/ 2147483647 w 135"/>
                <a:gd name="T43" fmla="*/ 2147483647 h 98"/>
                <a:gd name="T44" fmla="*/ 2147483647 w 135"/>
                <a:gd name="T45" fmla="*/ 2147483647 h 98"/>
                <a:gd name="T46" fmla="*/ 2147483647 w 135"/>
                <a:gd name="T47" fmla="*/ 2147483647 h 98"/>
                <a:gd name="T48" fmla="*/ 2147483647 w 135"/>
                <a:gd name="T49" fmla="*/ 2147483647 h 98"/>
                <a:gd name="T50" fmla="*/ 2147483647 w 135"/>
                <a:gd name="T51" fmla="*/ 2147483647 h 98"/>
                <a:gd name="T52" fmla="*/ 2147483647 w 135"/>
                <a:gd name="T53" fmla="*/ 2147483647 h 98"/>
                <a:gd name="T54" fmla="*/ 2147483647 w 135"/>
                <a:gd name="T55" fmla="*/ 2147483647 h 98"/>
                <a:gd name="T56" fmla="*/ 0 w 135"/>
                <a:gd name="T57" fmla="*/ 2147483647 h 98"/>
                <a:gd name="T58" fmla="*/ 0 w 135"/>
                <a:gd name="T59" fmla="*/ 2147483647 h 98"/>
                <a:gd name="T60" fmla="*/ 0 w 135"/>
                <a:gd name="T61" fmla="*/ 2147483647 h 98"/>
                <a:gd name="T62" fmla="*/ 2147483647 w 135"/>
                <a:gd name="T63" fmla="*/ 2147483647 h 98"/>
                <a:gd name="T64" fmla="*/ 2147483647 w 135"/>
                <a:gd name="T65" fmla="*/ 2147483647 h 98"/>
                <a:gd name="T66" fmla="*/ 2147483647 w 135"/>
                <a:gd name="T67" fmla="*/ 2147483647 h 98"/>
                <a:gd name="T68" fmla="*/ 2147483647 w 135"/>
                <a:gd name="T69" fmla="*/ 2147483647 h 98"/>
                <a:gd name="T70" fmla="*/ 2147483647 w 135"/>
                <a:gd name="T71" fmla="*/ 2147483647 h 98"/>
                <a:gd name="T72" fmla="*/ 2147483647 w 135"/>
                <a:gd name="T73" fmla="*/ 2147483647 h 98"/>
                <a:gd name="T74" fmla="*/ 2147483647 w 135"/>
                <a:gd name="T75" fmla="*/ 2147483647 h 98"/>
                <a:gd name="T76" fmla="*/ 2147483647 w 135"/>
                <a:gd name="T77" fmla="*/ 2147483647 h 98"/>
                <a:gd name="T78" fmla="*/ 2147483647 w 135"/>
                <a:gd name="T79" fmla="*/ 2147483647 h 98"/>
                <a:gd name="T80" fmla="*/ 2147483647 w 135"/>
                <a:gd name="T81" fmla="*/ 2147483647 h 98"/>
                <a:gd name="T82" fmla="*/ 2147483647 w 135"/>
                <a:gd name="T83" fmla="*/ 2147483647 h 98"/>
                <a:gd name="T84" fmla="*/ 2147483647 w 135"/>
                <a:gd name="T85" fmla="*/ 2147483647 h 98"/>
                <a:gd name="T86" fmla="*/ 2147483647 w 135"/>
                <a:gd name="T87" fmla="*/ 2147483647 h 98"/>
                <a:gd name="T88" fmla="*/ 2147483647 w 135"/>
                <a:gd name="T89" fmla="*/ 2147483647 h 98"/>
                <a:gd name="T90" fmla="*/ 2147483647 w 135"/>
                <a:gd name="T91" fmla="*/ 2147483647 h 98"/>
                <a:gd name="T92" fmla="*/ 2147483647 w 135"/>
                <a:gd name="T93" fmla="*/ 2147483647 h 98"/>
                <a:gd name="T94" fmla="*/ 2147483647 w 135"/>
                <a:gd name="T95" fmla="*/ 2147483647 h 98"/>
                <a:gd name="T96" fmla="*/ 2147483647 w 135"/>
                <a:gd name="T97" fmla="*/ 2147483647 h 98"/>
                <a:gd name="T98" fmla="*/ 2147483647 w 135"/>
                <a:gd name="T99" fmla="*/ 2147483647 h 98"/>
                <a:gd name="T100" fmla="*/ 2147483647 w 135"/>
                <a:gd name="T101" fmla="*/ 2147483647 h 98"/>
                <a:gd name="T102" fmla="*/ 2147483647 w 135"/>
                <a:gd name="T103" fmla="*/ 2147483647 h 98"/>
                <a:gd name="T104" fmla="*/ 2147483647 w 135"/>
                <a:gd name="T105" fmla="*/ 2147483647 h 98"/>
                <a:gd name="T106" fmla="*/ 2147483647 w 135"/>
                <a:gd name="T107" fmla="*/ 2147483647 h 98"/>
                <a:gd name="T108" fmla="*/ 2147483647 w 135"/>
                <a:gd name="T109" fmla="*/ 2147483647 h 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35" h="98">
                  <a:moveTo>
                    <a:pt x="118" y="66"/>
                  </a:moveTo>
                  <a:lnTo>
                    <a:pt x="118" y="64"/>
                  </a:lnTo>
                  <a:lnTo>
                    <a:pt x="122" y="62"/>
                  </a:lnTo>
                  <a:lnTo>
                    <a:pt x="125" y="57"/>
                  </a:lnTo>
                  <a:lnTo>
                    <a:pt x="131" y="51"/>
                  </a:lnTo>
                  <a:lnTo>
                    <a:pt x="133" y="43"/>
                  </a:lnTo>
                  <a:lnTo>
                    <a:pt x="135" y="36"/>
                  </a:lnTo>
                  <a:lnTo>
                    <a:pt x="135" y="28"/>
                  </a:lnTo>
                  <a:lnTo>
                    <a:pt x="131" y="22"/>
                  </a:lnTo>
                  <a:lnTo>
                    <a:pt x="127" y="15"/>
                  </a:lnTo>
                  <a:lnTo>
                    <a:pt x="122" y="11"/>
                  </a:lnTo>
                  <a:lnTo>
                    <a:pt x="116" y="5"/>
                  </a:lnTo>
                  <a:lnTo>
                    <a:pt x="112" y="3"/>
                  </a:lnTo>
                  <a:lnTo>
                    <a:pt x="106" y="0"/>
                  </a:lnTo>
                  <a:lnTo>
                    <a:pt x="104" y="0"/>
                  </a:lnTo>
                  <a:lnTo>
                    <a:pt x="55" y="1"/>
                  </a:lnTo>
                  <a:lnTo>
                    <a:pt x="65" y="30"/>
                  </a:lnTo>
                  <a:lnTo>
                    <a:pt x="63" y="30"/>
                  </a:lnTo>
                  <a:lnTo>
                    <a:pt x="59" y="30"/>
                  </a:lnTo>
                  <a:lnTo>
                    <a:pt x="53" y="30"/>
                  </a:lnTo>
                  <a:lnTo>
                    <a:pt x="45" y="30"/>
                  </a:lnTo>
                  <a:lnTo>
                    <a:pt x="38" y="32"/>
                  </a:lnTo>
                  <a:lnTo>
                    <a:pt x="28" y="34"/>
                  </a:lnTo>
                  <a:lnTo>
                    <a:pt x="21" y="38"/>
                  </a:lnTo>
                  <a:lnTo>
                    <a:pt x="15" y="43"/>
                  </a:lnTo>
                  <a:lnTo>
                    <a:pt x="7" y="49"/>
                  </a:lnTo>
                  <a:lnTo>
                    <a:pt x="4" y="55"/>
                  </a:lnTo>
                  <a:lnTo>
                    <a:pt x="2" y="60"/>
                  </a:lnTo>
                  <a:lnTo>
                    <a:pt x="0" y="68"/>
                  </a:lnTo>
                  <a:lnTo>
                    <a:pt x="0" y="74"/>
                  </a:lnTo>
                  <a:lnTo>
                    <a:pt x="0" y="79"/>
                  </a:lnTo>
                  <a:lnTo>
                    <a:pt x="2" y="85"/>
                  </a:lnTo>
                  <a:lnTo>
                    <a:pt x="4" y="89"/>
                  </a:lnTo>
                  <a:lnTo>
                    <a:pt x="7" y="91"/>
                  </a:lnTo>
                  <a:lnTo>
                    <a:pt x="15" y="95"/>
                  </a:lnTo>
                  <a:lnTo>
                    <a:pt x="21" y="95"/>
                  </a:lnTo>
                  <a:lnTo>
                    <a:pt x="26" y="96"/>
                  </a:lnTo>
                  <a:lnTo>
                    <a:pt x="32" y="96"/>
                  </a:lnTo>
                  <a:lnTo>
                    <a:pt x="40" y="98"/>
                  </a:lnTo>
                  <a:lnTo>
                    <a:pt x="45" y="96"/>
                  </a:lnTo>
                  <a:lnTo>
                    <a:pt x="51" y="96"/>
                  </a:lnTo>
                  <a:lnTo>
                    <a:pt x="57" y="96"/>
                  </a:lnTo>
                  <a:lnTo>
                    <a:pt x="63" y="95"/>
                  </a:lnTo>
                  <a:lnTo>
                    <a:pt x="68" y="93"/>
                  </a:lnTo>
                  <a:lnTo>
                    <a:pt x="74" y="93"/>
                  </a:lnTo>
                  <a:lnTo>
                    <a:pt x="78" y="89"/>
                  </a:lnTo>
                  <a:lnTo>
                    <a:pt x="82" y="87"/>
                  </a:lnTo>
                  <a:lnTo>
                    <a:pt x="85" y="81"/>
                  </a:lnTo>
                  <a:lnTo>
                    <a:pt x="89" y="76"/>
                  </a:lnTo>
                  <a:lnTo>
                    <a:pt x="89" y="70"/>
                  </a:lnTo>
                  <a:lnTo>
                    <a:pt x="91" y="68"/>
                  </a:lnTo>
                  <a:lnTo>
                    <a:pt x="89" y="64"/>
                  </a:lnTo>
                  <a:lnTo>
                    <a:pt x="89" y="62"/>
                  </a:lnTo>
                  <a:lnTo>
                    <a:pt x="118" y="66"/>
                  </a:lnTo>
                  <a:close/>
                </a:path>
              </a:pathLst>
            </a:custGeom>
            <a:solidFill>
              <a:srgbClr val="CF73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3" name="Freeform 129"/>
            <p:cNvSpPr>
              <a:spLocks/>
            </p:cNvSpPr>
            <p:nvPr/>
          </p:nvSpPr>
          <p:spPr bwMode="auto">
            <a:xfrm>
              <a:off x="10379869" y="3686174"/>
              <a:ext cx="95250" cy="49213"/>
            </a:xfrm>
            <a:custGeom>
              <a:avLst/>
              <a:gdLst>
                <a:gd name="T0" fmla="*/ 0 w 119"/>
                <a:gd name="T1" fmla="*/ 2147483647 h 61"/>
                <a:gd name="T2" fmla="*/ 2147483647 w 119"/>
                <a:gd name="T3" fmla="*/ 2147483647 h 61"/>
                <a:gd name="T4" fmla="*/ 2147483647 w 119"/>
                <a:gd name="T5" fmla="*/ 2147483647 h 61"/>
                <a:gd name="T6" fmla="*/ 2147483647 w 119"/>
                <a:gd name="T7" fmla="*/ 2147483647 h 61"/>
                <a:gd name="T8" fmla="*/ 2147483647 w 119"/>
                <a:gd name="T9" fmla="*/ 2147483647 h 61"/>
                <a:gd name="T10" fmla="*/ 2147483647 w 119"/>
                <a:gd name="T11" fmla="*/ 2147483647 h 61"/>
                <a:gd name="T12" fmla="*/ 2147483647 w 119"/>
                <a:gd name="T13" fmla="*/ 2147483647 h 61"/>
                <a:gd name="T14" fmla="*/ 2147483647 w 119"/>
                <a:gd name="T15" fmla="*/ 2147483647 h 61"/>
                <a:gd name="T16" fmla="*/ 2147483647 w 119"/>
                <a:gd name="T17" fmla="*/ 2147483647 h 61"/>
                <a:gd name="T18" fmla="*/ 2147483647 w 119"/>
                <a:gd name="T19" fmla="*/ 2147483647 h 61"/>
                <a:gd name="T20" fmla="*/ 2147483647 w 119"/>
                <a:gd name="T21" fmla="*/ 2147483647 h 61"/>
                <a:gd name="T22" fmla="*/ 2147483647 w 119"/>
                <a:gd name="T23" fmla="*/ 2147483647 h 61"/>
                <a:gd name="T24" fmla="*/ 2147483647 w 119"/>
                <a:gd name="T25" fmla="*/ 2147483647 h 61"/>
                <a:gd name="T26" fmla="*/ 2147483647 w 119"/>
                <a:gd name="T27" fmla="*/ 2147483647 h 61"/>
                <a:gd name="T28" fmla="*/ 2147483647 w 119"/>
                <a:gd name="T29" fmla="*/ 2147483647 h 61"/>
                <a:gd name="T30" fmla="*/ 2147483647 w 119"/>
                <a:gd name="T31" fmla="*/ 2147483647 h 61"/>
                <a:gd name="T32" fmla="*/ 2147483647 w 119"/>
                <a:gd name="T33" fmla="*/ 2147483647 h 61"/>
                <a:gd name="T34" fmla="*/ 2147483647 w 119"/>
                <a:gd name="T35" fmla="*/ 2147483647 h 61"/>
                <a:gd name="T36" fmla="*/ 2147483647 w 119"/>
                <a:gd name="T37" fmla="*/ 2147483647 h 61"/>
                <a:gd name="T38" fmla="*/ 2147483647 w 119"/>
                <a:gd name="T39" fmla="*/ 2147483647 h 61"/>
                <a:gd name="T40" fmla="*/ 2147483647 w 119"/>
                <a:gd name="T41" fmla="*/ 2147483647 h 61"/>
                <a:gd name="T42" fmla="*/ 2147483647 w 119"/>
                <a:gd name="T43" fmla="*/ 0 h 61"/>
                <a:gd name="T44" fmla="*/ 2147483647 w 119"/>
                <a:gd name="T45" fmla="*/ 0 h 61"/>
                <a:gd name="T46" fmla="*/ 2147483647 w 119"/>
                <a:gd name="T47" fmla="*/ 0 h 61"/>
                <a:gd name="T48" fmla="*/ 2147483647 w 119"/>
                <a:gd name="T49" fmla="*/ 0 h 61"/>
                <a:gd name="T50" fmla="*/ 2147483647 w 119"/>
                <a:gd name="T51" fmla="*/ 0 h 61"/>
                <a:gd name="T52" fmla="*/ 2147483647 w 119"/>
                <a:gd name="T53" fmla="*/ 0 h 61"/>
                <a:gd name="T54" fmla="*/ 2147483647 w 119"/>
                <a:gd name="T55" fmla="*/ 0 h 61"/>
                <a:gd name="T56" fmla="*/ 2147483647 w 119"/>
                <a:gd name="T57" fmla="*/ 2147483647 h 61"/>
                <a:gd name="T58" fmla="*/ 2147483647 w 119"/>
                <a:gd name="T59" fmla="*/ 2147483647 h 61"/>
                <a:gd name="T60" fmla="*/ 2147483647 w 119"/>
                <a:gd name="T61" fmla="*/ 2147483647 h 61"/>
                <a:gd name="T62" fmla="*/ 2147483647 w 119"/>
                <a:gd name="T63" fmla="*/ 2147483647 h 61"/>
                <a:gd name="T64" fmla="*/ 2147483647 w 119"/>
                <a:gd name="T65" fmla="*/ 2147483647 h 61"/>
                <a:gd name="T66" fmla="*/ 2147483647 w 119"/>
                <a:gd name="T67" fmla="*/ 2147483647 h 61"/>
                <a:gd name="T68" fmla="*/ 2147483647 w 119"/>
                <a:gd name="T69" fmla="*/ 2147483647 h 61"/>
                <a:gd name="T70" fmla="*/ 2147483647 w 119"/>
                <a:gd name="T71" fmla="*/ 2147483647 h 61"/>
                <a:gd name="T72" fmla="*/ 2147483647 w 119"/>
                <a:gd name="T73" fmla="*/ 2147483647 h 61"/>
                <a:gd name="T74" fmla="*/ 2147483647 w 119"/>
                <a:gd name="T75" fmla="*/ 2147483647 h 61"/>
                <a:gd name="T76" fmla="*/ 2147483647 w 119"/>
                <a:gd name="T77" fmla="*/ 2147483647 h 61"/>
                <a:gd name="T78" fmla="*/ 2147483647 w 119"/>
                <a:gd name="T79" fmla="*/ 2147483647 h 61"/>
                <a:gd name="T80" fmla="*/ 2147483647 w 119"/>
                <a:gd name="T81" fmla="*/ 2147483647 h 61"/>
                <a:gd name="T82" fmla="*/ 2147483647 w 119"/>
                <a:gd name="T83" fmla="*/ 2147483647 h 61"/>
                <a:gd name="T84" fmla="*/ 2147483647 w 119"/>
                <a:gd name="T85" fmla="*/ 2147483647 h 61"/>
                <a:gd name="T86" fmla="*/ 2147483647 w 119"/>
                <a:gd name="T87" fmla="*/ 2147483647 h 61"/>
                <a:gd name="T88" fmla="*/ 2147483647 w 119"/>
                <a:gd name="T89" fmla="*/ 2147483647 h 61"/>
                <a:gd name="T90" fmla="*/ 2147483647 w 119"/>
                <a:gd name="T91" fmla="*/ 2147483647 h 61"/>
                <a:gd name="T92" fmla="*/ 2147483647 w 119"/>
                <a:gd name="T93" fmla="*/ 2147483647 h 61"/>
                <a:gd name="T94" fmla="*/ 2147483647 w 119"/>
                <a:gd name="T95" fmla="*/ 2147483647 h 61"/>
                <a:gd name="T96" fmla="*/ 2147483647 w 119"/>
                <a:gd name="T97" fmla="*/ 2147483647 h 61"/>
                <a:gd name="T98" fmla="*/ 0 w 119"/>
                <a:gd name="T99" fmla="*/ 2147483647 h 61"/>
                <a:gd name="T100" fmla="*/ 0 w 119"/>
                <a:gd name="T101" fmla="*/ 2147483647 h 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9" h="61">
                  <a:moveTo>
                    <a:pt x="0" y="61"/>
                  </a:moveTo>
                  <a:lnTo>
                    <a:pt x="1" y="59"/>
                  </a:lnTo>
                  <a:lnTo>
                    <a:pt x="7" y="57"/>
                  </a:lnTo>
                  <a:lnTo>
                    <a:pt x="9" y="55"/>
                  </a:lnTo>
                  <a:lnTo>
                    <a:pt x="15" y="53"/>
                  </a:lnTo>
                  <a:lnTo>
                    <a:pt x="20" y="53"/>
                  </a:lnTo>
                  <a:lnTo>
                    <a:pt x="26" y="51"/>
                  </a:lnTo>
                  <a:lnTo>
                    <a:pt x="32" y="47"/>
                  </a:lnTo>
                  <a:lnTo>
                    <a:pt x="38" y="45"/>
                  </a:lnTo>
                  <a:lnTo>
                    <a:pt x="43" y="42"/>
                  </a:lnTo>
                  <a:lnTo>
                    <a:pt x="49" y="40"/>
                  </a:lnTo>
                  <a:lnTo>
                    <a:pt x="55" y="36"/>
                  </a:lnTo>
                  <a:lnTo>
                    <a:pt x="60" y="34"/>
                  </a:lnTo>
                  <a:lnTo>
                    <a:pt x="66" y="30"/>
                  </a:lnTo>
                  <a:lnTo>
                    <a:pt x="72" y="28"/>
                  </a:lnTo>
                  <a:lnTo>
                    <a:pt x="81" y="23"/>
                  </a:lnTo>
                  <a:lnTo>
                    <a:pt x="91" y="17"/>
                  </a:lnTo>
                  <a:lnTo>
                    <a:pt x="96" y="11"/>
                  </a:lnTo>
                  <a:lnTo>
                    <a:pt x="104" y="7"/>
                  </a:lnTo>
                  <a:lnTo>
                    <a:pt x="110" y="4"/>
                  </a:lnTo>
                  <a:lnTo>
                    <a:pt x="114" y="2"/>
                  </a:lnTo>
                  <a:lnTo>
                    <a:pt x="117" y="0"/>
                  </a:lnTo>
                  <a:lnTo>
                    <a:pt x="119" y="0"/>
                  </a:lnTo>
                  <a:lnTo>
                    <a:pt x="116" y="0"/>
                  </a:lnTo>
                  <a:lnTo>
                    <a:pt x="110" y="0"/>
                  </a:lnTo>
                  <a:lnTo>
                    <a:pt x="104" y="0"/>
                  </a:lnTo>
                  <a:lnTo>
                    <a:pt x="100" y="0"/>
                  </a:lnTo>
                  <a:lnTo>
                    <a:pt x="93" y="0"/>
                  </a:lnTo>
                  <a:lnTo>
                    <a:pt x="89" y="2"/>
                  </a:lnTo>
                  <a:lnTo>
                    <a:pt x="81" y="2"/>
                  </a:lnTo>
                  <a:lnTo>
                    <a:pt x="74" y="2"/>
                  </a:lnTo>
                  <a:lnTo>
                    <a:pt x="64" y="2"/>
                  </a:lnTo>
                  <a:lnTo>
                    <a:pt x="57" y="2"/>
                  </a:lnTo>
                  <a:lnTo>
                    <a:pt x="49" y="2"/>
                  </a:lnTo>
                  <a:lnTo>
                    <a:pt x="39" y="2"/>
                  </a:lnTo>
                  <a:lnTo>
                    <a:pt x="30" y="2"/>
                  </a:lnTo>
                  <a:lnTo>
                    <a:pt x="22" y="2"/>
                  </a:lnTo>
                  <a:lnTo>
                    <a:pt x="22" y="4"/>
                  </a:lnTo>
                  <a:lnTo>
                    <a:pt x="22" y="7"/>
                  </a:lnTo>
                  <a:lnTo>
                    <a:pt x="24" y="13"/>
                  </a:lnTo>
                  <a:lnTo>
                    <a:pt x="24" y="17"/>
                  </a:lnTo>
                  <a:lnTo>
                    <a:pt x="24" y="23"/>
                  </a:lnTo>
                  <a:lnTo>
                    <a:pt x="24" y="28"/>
                  </a:lnTo>
                  <a:lnTo>
                    <a:pt x="22" y="34"/>
                  </a:lnTo>
                  <a:lnTo>
                    <a:pt x="19" y="40"/>
                  </a:lnTo>
                  <a:lnTo>
                    <a:pt x="15" y="45"/>
                  </a:lnTo>
                  <a:lnTo>
                    <a:pt x="11" y="49"/>
                  </a:lnTo>
                  <a:lnTo>
                    <a:pt x="9" y="53"/>
                  </a:lnTo>
                  <a:lnTo>
                    <a:pt x="1" y="59"/>
                  </a:lnTo>
                  <a:lnTo>
                    <a:pt x="0" y="61"/>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4" name="Freeform 130"/>
            <p:cNvSpPr>
              <a:spLocks/>
            </p:cNvSpPr>
            <p:nvPr/>
          </p:nvSpPr>
          <p:spPr bwMode="auto">
            <a:xfrm>
              <a:off x="10579894" y="3276599"/>
              <a:ext cx="188913" cy="330200"/>
            </a:xfrm>
            <a:custGeom>
              <a:avLst/>
              <a:gdLst>
                <a:gd name="T0" fmla="*/ 2147483647 w 238"/>
                <a:gd name="T1" fmla="*/ 2147483647 h 416"/>
                <a:gd name="T2" fmla="*/ 2147483647 w 238"/>
                <a:gd name="T3" fmla="*/ 2147483647 h 416"/>
                <a:gd name="T4" fmla="*/ 2147483647 w 238"/>
                <a:gd name="T5" fmla="*/ 2147483647 h 416"/>
                <a:gd name="T6" fmla="*/ 2147483647 w 238"/>
                <a:gd name="T7" fmla="*/ 2147483647 h 416"/>
                <a:gd name="T8" fmla="*/ 2147483647 w 238"/>
                <a:gd name="T9" fmla="*/ 2147483647 h 416"/>
                <a:gd name="T10" fmla="*/ 2147483647 w 238"/>
                <a:gd name="T11" fmla="*/ 2147483647 h 416"/>
                <a:gd name="T12" fmla="*/ 2147483647 w 238"/>
                <a:gd name="T13" fmla="*/ 2147483647 h 416"/>
                <a:gd name="T14" fmla="*/ 2147483647 w 238"/>
                <a:gd name="T15" fmla="*/ 2147483647 h 416"/>
                <a:gd name="T16" fmla="*/ 2147483647 w 238"/>
                <a:gd name="T17" fmla="*/ 2147483647 h 416"/>
                <a:gd name="T18" fmla="*/ 2147483647 w 238"/>
                <a:gd name="T19" fmla="*/ 2147483647 h 416"/>
                <a:gd name="T20" fmla="*/ 2147483647 w 238"/>
                <a:gd name="T21" fmla="*/ 2147483647 h 416"/>
                <a:gd name="T22" fmla="*/ 2147483647 w 238"/>
                <a:gd name="T23" fmla="*/ 2147483647 h 416"/>
                <a:gd name="T24" fmla="*/ 2147483647 w 238"/>
                <a:gd name="T25" fmla="*/ 2147483647 h 416"/>
                <a:gd name="T26" fmla="*/ 2147483647 w 238"/>
                <a:gd name="T27" fmla="*/ 2147483647 h 416"/>
                <a:gd name="T28" fmla="*/ 2147483647 w 238"/>
                <a:gd name="T29" fmla="*/ 2147483647 h 416"/>
                <a:gd name="T30" fmla="*/ 2147483647 w 238"/>
                <a:gd name="T31" fmla="*/ 2147483647 h 416"/>
                <a:gd name="T32" fmla="*/ 2147483647 w 238"/>
                <a:gd name="T33" fmla="*/ 2147483647 h 416"/>
                <a:gd name="T34" fmla="*/ 2147483647 w 238"/>
                <a:gd name="T35" fmla="*/ 2147483647 h 416"/>
                <a:gd name="T36" fmla="*/ 2147483647 w 238"/>
                <a:gd name="T37" fmla="*/ 2147483647 h 416"/>
                <a:gd name="T38" fmla="*/ 2147483647 w 238"/>
                <a:gd name="T39" fmla="*/ 2147483647 h 416"/>
                <a:gd name="T40" fmla="*/ 2147483647 w 238"/>
                <a:gd name="T41" fmla="*/ 2147483647 h 416"/>
                <a:gd name="T42" fmla="*/ 2147483647 w 238"/>
                <a:gd name="T43" fmla="*/ 2147483647 h 416"/>
                <a:gd name="T44" fmla="*/ 2147483647 w 238"/>
                <a:gd name="T45" fmla="*/ 2147483647 h 416"/>
                <a:gd name="T46" fmla="*/ 2147483647 w 238"/>
                <a:gd name="T47" fmla="*/ 2147483647 h 416"/>
                <a:gd name="T48" fmla="*/ 2147483647 w 238"/>
                <a:gd name="T49" fmla="*/ 2147483647 h 416"/>
                <a:gd name="T50" fmla="*/ 2147483647 w 238"/>
                <a:gd name="T51" fmla="*/ 2147483647 h 416"/>
                <a:gd name="T52" fmla="*/ 2147483647 w 238"/>
                <a:gd name="T53" fmla="*/ 2147483647 h 416"/>
                <a:gd name="T54" fmla="*/ 2147483647 w 238"/>
                <a:gd name="T55" fmla="*/ 2147483647 h 416"/>
                <a:gd name="T56" fmla="*/ 2147483647 w 238"/>
                <a:gd name="T57" fmla="*/ 2147483647 h 416"/>
                <a:gd name="T58" fmla="*/ 2147483647 w 238"/>
                <a:gd name="T59" fmla="*/ 2147483647 h 416"/>
                <a:gd name="T60" fmla="*/ 2147483647 w 238"/>
                <a:gd name="T61" fmla="*/ 2147483647 h 416"/>
                <a:gd name="T62" fmla="*/ 2147483647 w 238"/>
                <a:gd name="T63" fmla="*/ 2147483647 h 416"/>
                <a:gd name="T64" fmla="*/ 2147483647 w 238"/>
                <a:gd name="T65" fmla="*/ 2147483647 h 416"/>
                <a:gd name="T66" fmla="*/ 2147483647 w 238"/>
                <a:gd name="T67" fmla="*/ 2147483647 h 416"/>
                <a:gd name="T68" fmla="*/ 2147483647 w 238"/>
                <a:gd name="T69" fmla="*/ 2147483647 h 416"/>
                <a:gd name="T70" fmla="*/ 2147483647 w 238"/>
                <a:gd name="T71" fmla="*/ 2147483647 h 416"/>
                <a:gd name="T72" fmla="*/ 2147483647 w 238"/>
                <a:gd name="T73" fmla="*/ 2147483647 h 4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8" h="416">
                  <a:moveTo>
                    <a:pt x="61" y="416"/>
                  </a:moveTo>
                  <a:lnTo>
                    <a:pt x="57" y="414"/>
                  </a:lnTo>
                  <a:lnTo>
                    <a:pt x="52" y="410"/>
                  </a:lnTo>
                  <a:lnTo>
                    <a:pt x="44" y="403"/>
                  </a:lnTo>
                  <a:lnTo>
                    <a:pt x="35" y="395"/>
                  </a:lnTo>
                  <a:lnTo>
                    <a:pt x="29" y="389"/>
                  </a:lnTo>
                  <a:lnTo>
                    <a:pt x="23" y="384"/>
                  </a:lnTo>
                  <a:lnTo>
                    <a:pt x="17" y="376"/>
                  </a:lnTo>
                  <a:lnTo>
                    <a:pt x="14" y="368"/>
                  </a:lnTo>
                  <a:lnTo>
                    <a:pt x="8" y="359"/>
                  </a:lnTo>
                  <a:lnTo>
                    <a:pt x="6" y="349"/>
                  </a:lnTo>
                  <a:lnTo>
                    <a:pt x="2" y="340"/>
                  </a:lnTo>
                  <a:lnTo>
                    <a:pt x="0" y="330"/>
                  </a:lnTo>
                  <a:lnTo>
                    <a:pt x="2" y="329"/>
                  </a:lnTo>
                  <a:lnTo>
                    <a:pt x="4" y="325"/>
                  </a:lnTo>
                  <a:lnTo>
                    <a:pt x="10" y="321"/>
                  </a:lnTo>
                  <a:lnTo>
                    <a:pt x="19" y="315"/>
                  </a:lnTo>
                  <a:lnTo>
                    <a:pt x="27" y="306"/>
                  </a:lnTo>
                  <a:lnTo>
                    <a:pt x="38" y="298"/>
                  </a:lnTo>
                  <a:lnTo>
                    <a:pt x="50" y="287"/>
                  </a:lnTo>
                  <a:lnTo>
                    <a:pt x="63" y="277"/>
                  </a:lnTo>
                  <a:lnTo>
                    <a:pt x="76" y="262"/>
                  </a:lnTo>
                  <a:lnTo>
                    <a:pt x="90" y="249"/>
                  </a:lnTo>
                  <a:lnTo>
                    <a:pt x="103" y="233"/>
                  </a:lnTo>
                  <a:lnTo>
                    <a:pt x="116" y="218"/>
                  </a:lnTo>
                  <a:lnTo>
                    <a:pt x="128" y="201"/>
                  </a:lnTo>
                  <a:lnTo>
                    <a:pt x="139" y="184"/>
                  </a:lnTo>
                  <a:lnTo>
                    <a:pt x="151" y="165"/>
                  </a:lnTo>
                  <a:lnTo>
                    <a:pt x="162" y="148"/>
                  </a:lnTo>
                  <a:lnTo>
                    <a:pt x="170" y="129"/>
                  </a:lnTo>
                  <a:lnTo>
                    <a:pt x="175" y="112"/>
                  </a:lnTo>
                  <a:lnTo>
                    <a:pt x="183" y="95"/>
                  </a:lnTo>
                  <a:lnTo>
                    <a:pt x="189" y="81"/>
                  </a:lnTo>
                  <a:lnTo>
                    <a:pt x="192" y="68"/>
                  </a:lnTo>
                  <a:lnTo>
                    <a:pt x="198" y="55"/>
                  </a:lnTo>
                  <a:lnTo>
                    <a:pt x="200" y="43"/>
                  </a:lnTo>
                  <a:lnTo>
                    <a:pt x="204" y="36"/>
                  </a:lnTo>
                  <a:lnTo>
                    <a:pt x="204" y="26"/>
                  </a:lnTo>
                  <a:lnTo>
                    <a:pt x="206" y="19"/>
                  </a:lnTo>
                  <a:lnTo>
                    <a:pt x="208" y="13"/>
                  </a:lnTo>
                  <a:lnTo>
                    <a:pt x="210" y="9"/>
                  </a:lnTo>
                  <a:lnTo>
                    <a:pt x="210" y="2"/>
                  </a:lnTo>
                  <a:lnTo>
                    <a:pt x="210" y="0"/>
                  </a:lnTo>
                  <a:lnTo>
                    <a:pt x="238" y="22"/>
                  </a:lnTo>
                  <a:lnTo>
                    <a:pt x="238" y="28"/>
                  </a:lnTo>
                  <a:lnTo>
                    <a:pt x="238" y="34"/>
                  </a:lnTo>
                  <a:lnTo>
                    <a:pt x="238" y="43"/>
                  </a:lnTo>
                  <a:lnTo>
                    <a:pt x="238" y="55"/>
                  </a:lnTo>
                  <a:lnTo>
                    <a:pt x="236" y="70"/>
                  </a:lnTo>
                  <a:lnTo>
                    <a:pt x="234" y="87"/>
                  </a:lnTo>
                  <a:lnTo>
                    <a:pt x="232" y="104"/>
                  </a:lnTo>
                  <a:lnTo>
                    <a:pt x="229" y="121"/>
                  </a:lnTo>
                  <a:lnTo>
                    <a:pt x="225" y="142"/>
                  </a:lnTo>
                  <a:lnTo>
                    <a:pt x="219" y="161"/>
                  </a:lnTo>
                  <a:lnTo>
                    <a:pt x="213" y="184"/>
                  </a:lnTo>
                  <a:lnTo>
                    <a:pt x="206" y="205"/>
                  </a:lnTo>
                  <a:lnTo>
                    <a:pt x="196" y="228"/>
                  </a:lnTo>
                  <a:lnTo>
                    <a:pt x="185" y="249"/>
                  </a:lnTo>
                  <a:lnTo>
                    <a:pt x="173" y="272"/>
                  </a:lnTo>
                  <a:lnTo>
                    <a:pt x="160" y="291"/>
                  </a:lnTo>
                  <a:lnTo>
                    <a:pt x="147" y="310"/>
                  </a:lnTo>
                  <a:lnTo>
                    <a:pt x="135" y="325"/>
                  </a:lnTo>
                  <a:lnTo>
                    <a:pt x="126" y="342"/>
                  </a:lnTo>
                  <a:lnTo>
                    <a:pt x="114" y="353"/>
                  </a:lnTo>
                  <a:lnTo>
                    <a:pt x="105" y="367"/>
                  </a:lnTo>
                  <a:lnTo>
                    <a:pt x="95" y="376"/>
                  </a:lnTo>
                  <a:lnTo>
                    <a:pt x="90" y="386"/>
                  </a:lnTo>
                  <a:lnTo>
                    <a:pt x="82" y="393"/>
                  </a:lnTo>
                  <a:lnTo>
                    <a:pt x="76" y="399"/>
                  </a:lnTo>
                  <a:lnTo>
                    <a:pt x="71" y="405"/>
                  </a:lnTo>
                  <a:lnTo>
                    <a:pt x="67" y="408"/>
                  </a:lnTo>
                  <a:lnTo>
                    <a:pt x="61" y="414"/>
                  </a:lnTo>
                  <a:lnTo>
                    <a:pt x="61" y="416"/>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5" name="Freeform 131"/>
            <p:cNvSpPr>
              <a:spLocks/>
            </p:cNvSpPr>
            <p:nvPr/>
          </p:nvSpPr>
          <p:spPr bwMode="auto">
            <a:xfrm>
              <a:off x="10579894" y="3279774"/>
              <a:ext cx="246063" cy="327025"/>
            </a:xfrm>
            <a:custGeom>
              <a:avLst/>
              <a:gdLst>
                <a:gd name="T0" fmla="*/ 2147483647 w 310"/>
                <a:gd name="T1" fmla="*/ 2147483647 h 413"/>
                <a:gd name="T2" fmla="*/ 2147483647 w 310"/>
                <a:gd name="T3" fmla="*/ 2147483647 h 413"/>
                <a:gd name="T4" fmla="*/ 2147483647 w 310"/>
                <a:gd name="T5" fmla="*/ 2147483647 h 413"/>
                <a:gd name="T6" fmla="*/ 2147483647 w 310"/>
                <a:gd name="T7" fmla="*/ 2147483647 h 413"/>
                <a:gd name="T8" fmla="*/ 2147483647 w 310"/>
                <a:gd name="T9" fmla="*/ 2147483647 h 413"/>
                <a:gd name="T10" fmla="*/ 2147483647 w 310"/>
                <a:gd name="T11" fmla="*/ 2147483647 h 413"/>
                <a:gd name="T12" fmla="*/ 2147483647 w 310"/>
                <a:gd name="T13" fmla="*/ 2147483647 h 413"/>
                <a:gd name="T14" fmla="*/ 2147483647 w 310"/>
                <a:gd name="T15" fmla="*/ 2147483647 h 413"/>
                <a:gd name="T16" fmla="*/ 2147483647 w 310"/>
                <a:gd name="T17" fmla="*/ 2147483647 h 413"/>
                <a:gd name="T18" fmla="*/ 2147483647 w 310"/>
                <a:gd name="T19" fmla="*/ 2147483647 h 413"/>
                <a:gd name="T20" fmla="*/ 2147483647 w 310"/>
                <a:gd name="T21" fmla="*/ 2147483647 h 413"/>
                <a:gd name="T22" fmla="*/ 2147483647 w 310"/>
                <a:gd name="T23" fmla="*/ 2147483647 h 413"/>
                <a:gd name="T24" fmla="*/ 2147483647 w 310"/>
                <a:gd name="T25" fmla="*/ 2147483647 h 413"/>
                <a:gd name="T26" fmla="*/ 2147483647 w 310"/>
                <a:gd name="T27" fmla="*/ 2147483647 h 413"/>
                <a:gd name="T28" fmla="*/ 2147483647 w 310"/>
                <a:gd name="T29" fmla="*/ 2147483647 h 413"/>
                <a:gd name="T30" fmla="*/ 2147483647 w 310"/>
                <a:gd name="T31" fmla="*/ 2147483647 h 413"/>
                <a:gd name="T32" fmla="*/ 2147483647 w 310"/>
                <a:gd name="T33" fmla="*/ 2147483647 h 413"/>
                <a:gd name="T34" fmla="*/ 2147483647 w 310"/>
                <a:gd name="T35" fmla="*/ 2147483647 h 413"/>
                <a:gd name="T36" fmla="*/ 2147483647 w 310"/>
                <a:gd name="T37" fmla="*/ 2147483647 h 413"/>
                <a:gd name="T38" fmla="*/ 2147483647 w 310"/>
                <a:gd name="T39" fmla="*/ 2147483647 h 413"/>
                <a:gd name="T40" fmla="*/ 2147483647 w 310"/>
                <a:gd name="T41" fmla="*/ 2147483647 h 413"/>
                <a:gd name="T42" fmla="*/ 2147483647 w 310"/>
                <a:gd name="T43" fmla="*/ 2147483647 h 413"/>
                <a:gd name="T44" fmla="*/ 2147483647 w 310"/>
                <a:gd name="T45" fmla="*/ 2147483647 h 413"/>
                <a:gd name="T46" fmla="*/ 2147483647 w 310"/>
                <a:gd name="T47" fmla="*/ 2147483647 h 413"/>
                <a:gd name="T48" fmla="*/ 2147483647 w 310"/>
                <a:gd name="T49" fmla="*/ 2147483647 h 413"/>
                <a:gd name="T50" fmla="*/ 2147483647 w 310"/>
                <a:gd name="T51" fmla="*/ 2147483647 h 413"/>
                <a:gd name="T52" fmla="*/ 2147483647 w 310"/>
                <a:gd name="T53" fmla="*/ 2147483647 h 413"/>
                <a:gd name="T54" fmla="*/ 2147483647 w 310"/>
                <a:gd name="T55" fmla="*/ 2147483647 h 413"/>
                <a:gd name="T56" fmla="*/ 2147483647 w 310"/>
                <a:gd name="T57" fmla="*/ 2147483647 h 413"/>
                <a:gd name="T58" fmla="*/ 2147483647 w 310"/>
                <a:gd name="T59" fmla="*/ 2147483647 h 413"/>
                <a:gd name="T60" fmla="*/ 2147483647 w 310"/>
                <a:gd name="T61" fmla="*/ 2147483647 h 413"/>
                <a:gd name="T62" fmla="*/ 2147483647 w 310"/>
                <a:gd name="T63" fmla="*/ 2147483647 h 413"/>
                <a:gd name="T64" fmla="*/ 2147483647 w 310"/>
                <a:gd name="T65" fmla="*/ 2147483647 h 413"/>
                <a:gd name="T66" fmla="*/ 2147483647 w 310"/>
                <a:gd name="T67" fmla="*/ 2147483647 h 413"/>
                <a:gd name="T68" fmla="*/ 2147483647 w 310"/>
                <a:gd name="T69" fmla="*/ 2147483647 h 413"/>
                <a:gd name="T70" fmla="*/ 2147483647 w 310"/>
                <a:gd name="T71" fmla="*/ 2147483647 h 413"/>
                <a:gd name="T72" fmla="*/ 2147483647 w 310"/>
                <a:gd name="T73" fmla="*/ 2147483647 h 413"/>
                <a:gd name="T74" fmla="*/ 2147483647 w 310"/>
                <a:gd name="T75" fmla="*/ 0 h 413"/>
                <a:gd name="T76" fmla="*/ 2147483647 w 310"/>
                <a:gd name="T77" fmla="*/ 2147483647 h 413"/>
                <a:gd name="T78" fmla="*/ 2147483647 w 310"/>
                <a:gd name="T79" fmla="*/ 2147483647 h 413"/>
                <a:gd name="T80" fmla="*/ 2147483647 w 310"/>
                <a:gd name="T81" fmla="*/ 2147483647 h 413"/>
                <a:gd name="T82" fmla="*/ 2147483647 w 310"/>
                <a:gd name="T83" fmla="*/ 2147483647 h 413"/>
                <a:gd name="T84" fmla="*/ 2147483647 w 310"/>
                <a:gd name="T85" fmla="*/ 2147483647 h 413"/>
                <a:gd name="T86" fmla="*/ 2147483647 w 310"/>
                <a:gd name="T87" fmla="*/ 2147483647 h 413"/>
                <a:gd name="T88" fmla="*/ 2147483647 w 310"/>
                <a:gd name="T89" fmla="*/ 2147483647 h 413"/>
                <a:gd name="T90" fmla="*/ 2147483647 w 310"/>
                <a:gd name="T91" fmla="*/ 2147483647 h 413"/>
                <a:gd name="T92" fmla="*/ 2147483647 w 310"/>
                <a:gd name="T93" fmla="*/ 2147483647 h 413"/>
                <a:gd name="T94" fmla="*/ 0 w 310"/>
                <a:gd name="T95" fmla="*/ 2147483647 h 413"/>
                <a:gd name="T96" fmla="*/ 2147483647 w 310"/>
                <a:gd name="T97" fmla="*/ 2147483647 h 4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10" h="413">
                  <a:moveTo>
                    <a:pt x="10" y="354"/>
                  </a:moveTo>
                  <a:lnTo>
                    <a:pt x="10" y="352"/>
                  </a:lnTo>
                  <a:lnTo>
                    <a:pt x="14" y="350"/>
                  </a:lnTo>
                  <a:lnTo>
                    <a:pt x="17" y="346"/>
                  </a:lnTo>
                  <a:lnTo>
                    <a:pt x="23" y="343"/>
                  </a:lnTo>
                  <a:lnTo>
                    <a:pt x="31" y="337"/>
                  </a:lnTo>
                  <a:lnTo>
                    <a:pt x="38" y="329"/>
                  </a:lnTo>
                  <a:lnTo>
                    <a:pt x="46" y="322"/>
                  </a:lnTo>
                  <a:lnTo>
                    <a:pt x="57" y="314"/>
                  </a:lnTo>
                  <a:lnTo>
                    <a:pt x="67" y="303"/>
                  </a:lnTo>
                  <a:lnTo>
                    <a:pt x="78" y="293"/>
                  </a:lnTo>
                  <a:lnTo>
                    <a:pt x="88" y="280"/>
                  </a:lnTo>
                  <a:lnTo>
                    <a:pt x="99" y="269"/>
                  </a:lnTo>
                  <a:lnTo>
                    <a:pt x="111" y="257"/>
                  </a:lnTo>
                  <a:lnTo>
                    <a:pt x="122" y="244"/>
                  </a:lnTo>
                  <a:lnTo>
                    <a:pt x="132" y="229"/>
                  </a:lnTo>
                  <a:lnTo>
                    <a:pt x="143" y="215"/>
                  </a:lnTo>
                  <a:lnTo>
                    <a:pt x="151" y="200"/>
                  </a:lnTo>
                  <a:lnTo>
                    <a:pt x="160" y="187"/>
                  </a:lnTo>
                  <a:lnTo>
                    <a:pt x="166" y="172"/>
                  </a:lnTo>
                  <a:lnTo>
                    <a:pt x="173" y="160"/>
                  </a:lnTo>
                  <a:lnTo>
                    <a:pt x="177" y="149"/>
                  </a:lnTo>
                  <a:lnTo>
                    <a:pt x="183" y="137"/>
                  </a:lnTo>
                  <a:lnTo>
                    <a:pt x="187" y="128"/>
                  </a:lnTo>
                  <a:lnTo>
                    <a:pt x="190" y="120"/>
                  </a:lnTo>
                  <a:lnTo>
                    <a:pt x="192" y="113"/>
                  </a:lnTo>
                  <a:lnTo>
                    <a:pt x="196" y="105"/>
                  </a:lnTo>
                  <a:lnTo>
                    <a:pt x="196" y="99"/>
                  </a:lnTo>
                  <a:lnTo>
                    <a:pt x="198" y="94"/>
                  </a:lnTo>
                  <a:lnTo>
                    <a:pt x="200" y="88"/>
                  </a:lnTo>
                  <a:lnTo>
                    <a:pt x="202" y="86"/>
                  </a:lnTo>
                  <a:lnTo>
                    <a:pt x="192" y="215"/>
                  </a:lnTo>
                  <a:lnTo>
                    <a:pt x="210" y="210"/>
                  </a:lnTo>
                  <a:lnTo>
                    <a:pt x="210" y="213"/>
                  </a:lnTo>
                  <a:lnTo>
                    <a:pt x="208" y="217"/>
                  </a:lnTo>
                  <a:lnTo>
                    <a:pt x="208" y="225"/>
                  </a:lnTo>
                  <a:lnTo>
                    <a:pt x="204" y="232"/>
                  </a:lnTo>
                  <a:lnTo>
                    <a:pt x="200" y="242"/>
                  </a:lnTo>
                  <a:lnTo>
                    <a:pt x="194" y="253"/>
                  </a:lnTo>
                  <a:lnTo>
                    <a:pt x="189" y="267"/>
                  </a:lnTo>
                  <a:lnTo>
                    <a:pt x="179" y="280"/>
                  </a:lnTo>
                  <a:lnTo>
                    <a:pt x="170" y="297"/>
                  </a:lnTo>
                  <a:lnTo>
                    <a:pt x="160" y="312"/>
                  </a:lnTo>
                  <a:lnTo>
                    <a:pt x="149" y="331"/>
                  </a:lnTo>
                  <a:lnTo>
                    <a:pt x="133" y="350"/>
                  </a:lnTo>
                  <a:lnTo>
                    <a:pt x="118" y="369"/>
                  </a:lnTo>
                  <a:lnTo>
                    <a:pt x="99" y="390"/>
                  </a:lnTo>
                  <a:lnTo>
                    <a:pt x="80" y="413"/>
                  </a:lnTo>
                  <a:lnTo>
                    <a:pt x="90" y="405"/>
                  </a:lnTo>
                  <a:lnTo>
                    <a:pt x="95" y="400"/>
                  </a:lnTo>
                  <a:lnTo>
                    <a:pt x="103" y="394"/>
                  </a:lnTo>
                  <a:lnTo>
                    <a:pt x="113" y="386"/>
                  </a:lnTo>
                  <a:lnTo>
                    <a:pt x="122" y="379"/>
                  </a:lnTo>
                  <a:lnTo>
                    <a:pt x="132" y="367"/>
                  </a:lnTo>
                  <a:lnTo>
                    <a:pt x="143" y="356"/>
                  </a:lnTo>
                  <a:lnTo>
                    <a:pt x="156" y="343"/>
                  </a:lnTo>
                  <a:lnTo>
                    <a:pt x="170" y="327"/>
                  </a:lnTo>
                  <a:lnTo>
                    <a:pt x="183" y="310"/>
                  </a:lnTo>
                  <a:lnTo>
                    <a:pt x="198" y="291"/>
                  </a:lnTo>
                  <a:lnTo>
                    <a:pt x="211" y="269"/>
                  </a:lnTo>
                  <a:lnTo>
                    <a:pt x="229" y="248"/>
                  </a:lnTo>
                  <a:lnTo>
                    <a:pt x="242" y="223"/>
                  </a:lnTo>
                  <a:lnTo>
                    <a:pt x="253" y="202"/>
                  </a:lnTo>
                  <a:lnTo>
                    <a:pt x="265" y="181"/>
                  </a:lnTo>
                  <a:lnTo>
                    <a:pt x="274" y="166"/>
                  </a:lnTo>
                  <a:lnTo>
                    <a:pt x="282" y="149"/>
                  </a:lnTo>
                  <a:lnTo>
                    <a:pt x="289" y="135"/>
                  </a:lnTo>
                  <a:lnTo>
                    <a:pt x="293" y="124"/>
                  </a:lnTo>
                  <a:lnTo>
                    <a:pt x="299" y="113"/>
                  </a:lnTo>
                  <a:lnTo>
                    <a:pt x="303" y="103"/>
                  </a:lnTo>
                  <a:lnTo>
                    <a:pt x="305" y="96"/>
                  </a:lnTo>
                  <a:lnTo>
                    <a:pt x="306" y="90"/>
                  </a:lnTo>
                  <a:lnTo>
                    <a:pt x="308" y="84"/>
                  </a:lnTo>
                  <a:lnTo>
                    <a:pt x="308" y="78"/>
                  </a:lnTo>
                  <a:lnTo>
                    <a:pt x="310" y="78"/>
                  </a:lnTo>
                  <a:lnTo>
                    <a:pt x="293" y="71"/>
                  </a:lnTo>
                  <a:lnTo>
                    <a:pt x="291" y="73"/>
                  </a:lnTo>
                  <a:lnTo>
                    <a:pt x="287" y="82"/>
                  </a:lnTo>
                  <a:lnTo>
                    <a:pt x="286" y="86"/>
                  </a:lnTo>
                  <a:lnTo>
                    <a:pt x="282" y="92"/>
                  </a:lnTo>
                  <a:lnTo>
                    <a:pt x="278" y="97"/>
                  </a:lnTo>
                  <a:lnTo>
                    <a:pt x="276" y="105"/>
                  </a:lnTo>
                  <a:lnTo>
                    <a:pt x="270" y="113"/>
                  </a:lnTo>
                  <a:lnTo>
                    <a:pt x="267" y="120"/>
                  </a:lnTo>
                  <a:lnTo>
                    <a:pt x="263" y="128"/>
                  </a:lnTo>
                  <a:lnTo>
                    <a:pt x="259" y="134"/>
                  </a:lnTo>
                  <a:lnTo>
                    <a:pt x="255" y="141"/>
                  </a:lnTo>
                  <a:lnTo>
                    <a:pt x="251" y="147"/>
                  </a:lnTo>
                  <a:lnTo>
                    <a:pt x="248" y="153"/>
                  </a:lnTo>
                  <a:lnTo>
                    <a:pt x="246" y="160"/>
                  </a:lnTo>
                  <a:lnTo>
                    <a:pt x="238" y="168"/>
                  </a:lnTo>
                  <a:lnTo>
                    <a:pt x="230" y="173"/>
                  </a:lnTo>
                  <a:lnTo>
                    <a:pt x="225" y="179"/>
                  </a:lnTo>
                  <a:lnTo>
                    <a:pt x="221" y="185"/>
                  </a:lnTo>
                  <a:lnTo>
                    <a:pt x="213" y="191"/>
                  </a:lnTo>
                  <a:lnTo>
                    <a:pt x="211" y="192"/>
                  </a:lnTo>
                  <a:lnTo>
                    <a:pt x="211" y="191"/>
                  </a:lnTo>
                  <a:lnTo>
                    <a:pt x="213" y="189"/>
                  </a:lnTo>
                  <a:lnTo>
                    <a:pt x="213" y="183"/>
                  </a:lnTo>
                  <a:lnTo>
                    <a:pt x="215" y="177"/>
                  </a:lnTo>
                  <a:lnTo>
                    <a:pt x="219" y="170"/>
                  </a:lnTo>
                  <a:lnTo>
                    <a:pt x="221" y="160"/>
                  </a:lnTo>
                  <a:lnTo>
                    <a:pt x="225" y="149"/>
                  </a:lnTo>
                  <a:lnTo>
                    <a:pt x="229" y="139"/>
                  </a:lnTo>
                  <a:lnTo>
                    <a:pt x="230" y="126"/>
                  </a:lnTo>
                  <a:lnTo>
                    <a:pt x="232" y="113"/>
                  </a:lnTo>
                  <a:lnTo>
                    <a:pt x="236" y="97"/>
                  </a:lnTo>
                  <a:lnTo>
                    <a:pt x="238" y="84"/>
                  </a:lnTo>
                  <a:lnTo>
                    <a:pt x="240" y="67"/>
                  </a:lnTo>
                  <a:lnTo>
                    <a:pt x="242" y="52"/>
                  </a:lnTo>
                  <a:lnTo>
                    <a:pt x="242" y="35"/>
                  </a:lnTo>
                  <a:lnTo>
                    <a:pt x="242" y="19"/>
                  </a:lnTo>
                  <a:lnTo>
                    <a:pt x="215" y="0"/>
                  </a:lnTo>
                  <a:lnTo>
                    <a:pt x="213" y="4"/>
                  </a:lnTo>
                  <a:lnTo>
                    <a:pt x="211" y="10"/>
                  </a:lnTo>
                  <a:lnTo>
                    <a:pt x="210" y="18"/>
                  </a:lnTo>
                  <a:lnTo>
                    <a:pt x="206" y="27"/>
                  </a:lnTo>
                  <a:lnTo>
                    <a:pt x="202" y="39"/>
                  </a:lnTo>
                  <a:lnTo>
                    <a:pt x="198" y="50"/>
                  </a:lnTo>
                  <a:lnTo>
                    <a:pt x="192" y="65"/>
                  </a:lnTo>
                  <a:lnTo>
                    <a:pt x="187" y="80"/>
                  </a:lnTo>
                  <a:lnTo>
                    <a:pt x="179" y="96"/>
                  </a:lnTo>
                  <a:lnTo>
                    <a:pt x="171" y="111"/>
                  </a:lnTo>
                  <a:lnTo>
                    <a:pt x="166" y="128"/>
                  </a:lnTo>
                  <a:lnTo>
                    <a:pt x="158" y="143"/>
                  </a:lnTo>
                  <a:lnTo>
                    <a:pt x="149" y="160"/>
                  </a:lnTo>
                  <a:lnTo>
                    <a:pt x="141" y="175"/>
                  </a:lnTo>
                  <a:lnTo>
                    <a:pt x="132" y="192"/>
                  </a:lnTo>
                  <a:lnTo>
                    <a:pt x="122" y="208"/>
                  </a:lnTo>
                  <a:lnTo>
                    <a:pt x="113" y="221"/>
                  </a:lnTo>
                  <a:lnTo>
                    <a:pt x="101" y="232"/>
                  </a:lnTo>
                  <a:lnTo>
                    <a:pt x="90" y="246"/>
                  </a:lnTo>
                  <a:lnTo>
                    <a:pt x="80" y="257"/>
                  </a:lnTo>
                  <a:lnTo>
                    <a:pt x="69" y="269"/>
                  </a:lnTo>
                  <a:lnTo>
                    <a:pt x="57" y="278"/>
                  </a:lnTo>
                  <a:lnTo>
                    <a:pt x="48" y="289"/>
                  </a:lnTo>
                  <a:lnTo>
                    <a:pt x="37" y="297"/>
                  </a:lnTo>
                  <a:lnTo>
                    <a:pt x="29" y="305"/>
                  </a:lnTo>
                  <a:lnTo>
                    <a:pt x="19" y="310"/>
                  </a:lnTo>
                  <a:lnTo>
                    <a:pt x="14" y="316"/>
                  </a:lnTo>
                  <a:lnTo>
                    <a:pt x="8" y="320"/>
                  </a:lnTo>
                  <a:lnTo>
                    <a:pt x="2" y="324"/>
                  </a:lnTo>
                  <a:lnTo>
                    <a:pt x="0" y="326"/>
                  </a:lnTo>
                  <a:lnTo>
                    <a:pt x="0" y="327"/>
                  </a:lnTo>
                  <a:lnTo>
                    <a:pt x="10" y="354"/>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6" name="Freeform 132"/>
            <p:cNvSpPr>
              <a:spLocks/>
            </p:cNvSpPr>
            <p:nvPr/>
          </p:nvSpPr>
          <p:spPr bwMode="auto">
            <a:xfrm>
              <a:off x="10643394" y="3335337"/>
              <a:ext cx="200025" cy="279400"/>
            </a:xfrm>
            <a:custGeom>
              <a:avLst/>
              <a:gdLst>
                <a:gd name="T0" fmla="*/ 0 w 251"/>
                <a:gd name="T1" fmla="*/ 2147483647 h 351"/>
                <a:gd name="T2" fmla="*/ 2147483647 w 251"/>
                <a:gd name="T3" fmla="*/ 2147483647 h 351"/>
                <a:gd name="T4" fmla="*/ 2147483647 w 251"/>
                <a:gd name="T5" fmla="*/ 2147483647 h 351"/>
                <a:gd name="T6" fmla="*/ 2147483647 w 251"/>
                <a:gd name="T7" fmla="*/ 2147483647 h 351"/>
                <a:gd name="T8" fmla="*/ 2147483647 w 251"/>
                <a:gd name="T9" fmla="*/ 2147483647 h 351"/>
                <a:gd name="T10" fmla="*/ 2147483647 w 251"/>
                <a:gd name="T11" fmla="*/ 2147483647 h 351"/>
                <a:gd name="T12" fmla="*/ 2147483647 w 251"/>
                <a:gd name="T13" fmla="*/ 2147483647 h 351"/>
                <a:gd name="T14" fmla="*/ 2147483647 w 251"/>
                <a:gd name="T15" fmla="*/ 2147483647 h 351"/>
                <a:gd name="T16" fmla="*/ 2147483647 w 251"/>
                <a:gd name="T17" fmla="*/ 2147483647 h 351"/>
                <a:gd name="T18" fmla="*/ 2147483647 w 251"/>
                <a:gd name="T19" fmla="*/ 2147483647 h 351"/>
                <a:gd name="T20" fmla="*/ 2147483647 w 251"/>
                <a:gd name="T21" fmla="*/ 2147483647 h 351"/>
                <a:gd name="T22" fmla="*/ 2147483647 w 251"/>
                <a:gd name="T23" fmla="*/ 2147483647 h 351"/>
                <a:gd name="T24" fmla="*/ 2147483647 w 251"/>
                <a:gd name="T25" fmla="*/ 2147483647 h 351"/>
                <a:gd name="T26" fmla="*/ 2147483647 w 251"/>
                <a:gd name="T27" fmla="*/ 2147483647 h 351"/>
                <a:gd name="T28" fmla="*/ 2147483647 w 251"/>
                <a:gd name="T29" fmla="*/ 2147483647 h 351"/>
                <a:gd name="T30" fmla="*/ 2147483647 w 251"/>
                <a:gd name="T31" fmla="*/ 2147483647 h 351"/>
                <a:gd name="T32" fmla="*/ 2147483647 w 251"/>
                <a:gd name="T33" fmla="*/ 2147483647 h 351"/>
                <a:gd name="T34" fmla="*/ 2147483647 w 251"/>
                <a:gd name="T35" fmla="*/ 2147483647 h 351"/>
                <a:gd name="T36" fmla="*/ 2147483647 w 251"/>
                <a:gd name="T37" fmla="*/ 2147483647 h 351"/>
                <a:gd name="T38" fmla="*/ 2147483647 w 251"/>
                <a:gd name="T39" fmla="*/ 2147483647 h 351"/>
                <a:gd name="T40" fmla="*/ 2147483647 w 251"/>
                <a:gd name="T41" fmla="*/ 2147483647 h 351"/>
                <a:gd name="T42" fmla="*/ 2147483647 w 251"/>
                <a:gd name="T43" fmla="*/ 2147483647 h 351"/>
                <a:gd name="T44" fmla="*/ 2147483647 w 251"/>
                <a:gd name="T45" fmla="*/ 2147483647 h 351"/>
                <a:gd name="T46" fmla="*/ 2147483647 w 251"/>
                <a:gd name="T47" fmla="*/ 2147483647 h 351"/>
                <a:gd name="T48" fmla="*/ 2147483647 w 251"/>
                <a:gd name="T49" fmla="*/ 2147483647 h 351"/>
                <a:gd name="T50" fmla="*/ 2147483647 w 251"/>
                <a:gd name="T51" fmla="*/ 2147483647 h 351"/>
                <a:gd name="T52" fmla="*/ 2147483647 w 251"/>
                <a:gd name="T53" fmla="*/ 2147483647 h 351"/>
                <a:gd name="T54" fmla="*/ 2147483647 w 251"/>
                <a:gd name="T55" fmla="*/ 2147483647 h 351"/>
                <a:gd name="T56" fmla="*/ 2147483647 w 251"/>
                <a:gd name="T57" fmla="*/ 2147483647 h 351"/>
                <a:gd name="T58" fmla="*/ 2147483647 w 251"/>
                <a:gd name="T59" fmla="*/ 2147483647 h 351"/>
                <a:gd name="T60" fmla="*/ 2147483647 w 251"/>
                <a:gd name="T61" fmla="*/ 2147483647 h 351"/>
                <a:gd name="T62" fmla="*/ 2147483647 w 251"/>
                <a:gd name="T63" fmla="*/ 2147483647 h 351"/>
                <a:gd name="T64" fmla="*/ 2147483647 w 251"/>
                <a:gd name="T65" fmla="*/ 2147483647 h 351"/>
                <a:gd name="T66" fmla="*/ 0 w 251"/>
                <a:gd name="T67" fmla="*/ 2147483647 h 3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1" h="351">
                  <a:moveTo>
                    <a:pt x="0" y="342"/>
                  </a:moveTo>
                  <a:lnTo>
                    <a:pt x="0" y="340"/>
                  </a:lnTo>
                  <a:lnTo>
                    <a:pt x="4" y="336"/>
                  </a:lnTo>
                  <a:lnTo>
                    <a:pt x="8" y="331"/>
                  </a:lnTo>
                  <a:lnTo>
                    <a:pt x="14" y="325"/>
                  </a:lnTo>
                  <a:lnTo>
                    <a:pt x="21" y="317"/>
                  </a:lnTo>
                  <a:lnTo>
                    <a:pt x="31" y="308"/>
                  </a:lnTo>
                  <a:lnTo>
                    <a:pt x="40" y="296"/>
                  </a:lnTo>
                  <a:lnTo>
                    <a:pt x="52" y="285"/>
                  </a:lnTo>
                  <a:lnTo>
                    <a:pt x="61" y="270"/>
                  </a:lnTo>
                  <a:lnTo>
                    <a:pt x="72" y="255"/>
                  </a:lnTo>
                  <a:lnTo>
                    <a:pt x="84" y="237"/>
                  </a:lnTo>
                  <a:lnTo>
                    <a:pt x="93" y="220"/>
                  </a:lnTo>
                  <a:lnTo>
                    <a:pt x="103" y="199"/>
                  </a:lnTo>
                  <a:lnTo>
                    <a:pt x="114" y="180"/>
                  </a:lnTo>
                  <a:lnTo>
                    <a:pt x="122" y="159"/>
                  </a:lnTo>
                  <a:lnTo>
                    <a:pt x="130" y="139"/>
                  </a:lnTo>
                  <a:lnTo>
                    <a:pt x="130" y="137"/>
                  </a:lnTo>
                  <a:lnTo>
                    <a:pt x="133" y="133"/>
                  </a:lnTo>
                  <a:lnTo>
                    <a:pt x="135" y="127"/>
                  </a:lnTo>
                  <a:lnTo>
                    <a:pt x="141" y="121"/>
                  </a:lnTo>
                  <a:lnTo>
                    <a:pt x="147" y="112"/>
                  </a:lnTo>
                  <a:lnTo>
                    <a:pt x="152" y="102"/>
                  </a:lnTo>
                  <a:lnTo>
                    <a:pt x="160" y="91"/>
                  </a:lnTo>
                  <a:lnTo>
                    <a:pt x="169" y="82"/>
                  </a:lnTo>
                  <a:lnTo>
                    <a:pt x="175" y="68"/>
                  </a:lnTo>
                  <a:lnTo>
                    <a:pt x="183" y="57"/>
                  </a:lnTo>
                  <a:lnTo>
                    <a:pt x="190" y="45"/>
                  </a:lnTo>
                  <a:lnTo>
                    <a:pt x="196" y="34"/>
                  </a:lnTo>
                  <a:lnTo>
                    <a:pt x="202" y="23"/>
                  </a:lnTo>
                  <a:lnTo>
                    <a:pt x="207" y="13"/>
                  </a:lnTo>
                  <a:lnTo>
                    <a:pt x="211" y="6"/>
                  </a:lnTo>
                  <a:lnTo>
                    <a:pt x="213" y="0"/>
                  </a:lnTo>
                  <a:lnTo>
                    <a:pt x="251" y="11"/>
                  </a:lnTo>
                  <a:lnTo>
                    <a:pt x="249" y="11"/>
                  </a:lnTo>
                  <a:lnTo>
                    <a:pt x="247" y="15"/>
                  </a:lnTo>
                  <a:lnTo>
                    <a:pt x="245" y="21"/>
                  </a:lnTo>
                  <a:lnTo>
                    <a:pt x="244" y="30"/>
                  </a:lnTo>
                  <a:lnTo>
                    <a:pt x="240" y="40"/>
                  </a:lnTo>
                  <a:lnTo>
                    <a:pt x="236" y="53"/>
                  </a:lnTo>
                  <a:lnTo>
                    <a:pt x="230" y="64"/>
                  </a:lnTo>
                  <a:lnTo>
                    <a:pt x="225" y="82"/>
                  </a:lnTo>
                  <a:lnTo>
                    <a:pt x="219" y="95"/>
                  </a:lnTo>
                  <a:lnTo>
                    <a:pt x="213" y="112"/>
                  </a:lnTo>
                  <a:lnTo>
                    <a:pt x="206" y="129"/>
                  </a:lnTo>
                  <a:lnTo>
                    <a:pt x="198" y="144"/>
                  </a:lnTo>
                  <a:lnTo>
                    <a:pt x="190" y="161"/>
                  </a:lnTo>
                  <a:lnTo>
                    <a:pt x="181" y="177"/>
                  </a:lnTo>
                  <a:lnTo>
                    <a:pt x="173" y="192"/>
                  </a:lnTo>
                  <a:lnTo>
                    <a:pt x="166" y="207"/>
                  </a:lnTo>
                  <a:lnTo>
                    <a:pt x="154" y="220"/>
                  </a:lnTo>
                  <a:lnTo>
                    <a:pt x="145" y="234"/>
                  </a:lnTo>
                  <a:lnTo>
                    <a:pt x="133" y="247"/>
                  </a:lnTo>
                  <a:lnTo>
                    <a:pt x="124" y="260"/>
                  </a:lnTo>
                  <a:lnTo>
                    <a:pt x="110" y="272"/>
                  </a:lnTo>
                  <a:lnTo>
                    <a:pt x="99" y="283"/>
                  </a:lnTo>
                  <a:lnTo>
                    <a:pt x="88" y="294"/>
                  </a:lnTo>
                  <a:lnTo>
                    <a:pt x="76" y="306"/>
                  </a:lnTo>
                  <a:lnTo>
                    <a:pt x="65" y="315"/>
                  </a:lnTo>
                  <a:lnTo>
                    <a:pt x="55" y="323"/>
                  </a:lnTo>
                  <a:lnTo>
                    <a:pt x="46" y="331"/>
                  </a:lnTo>
                  <a:lnTo>
                    <a:pt x="38" y="338"/>
                  </a:lnTo>
                  <a:lnTo>
                    <a:pt x="31" y="344"/>
                  </a:lnTo>
                  <a:lnTo>
                    <a:pt x="27" y="348"/>
                  </a:lnTo>
                  <a:lnTo>
                    <a:pt x="23" y="350"/>
                  </a:lnTo>
                  <a:lnTo>
                    <a:pt x="23" y="351"/>
                  </a:lnTo>
                  <a:lnTo>
                    <a:pt x="0" y="342"/>
                  </a:lnTo>
                  <a:close/>
                </a:path>
              </a:pathLst>
            </a:custGeom>
            <a:solidFill>
              <a:srgbClr val="666B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7" name="Freeform 133"/>
            <p:cNvSpPr>
              <a:spLocks/>
            </p:cNvSpPr>
            <p:nvPr/>
          </p:nvSpPr>
          <p:spPr bwMode="auto">
            <a:xfrm>
              <a:off x="10321132" y="3763962"/>
              <a:ext cx="158750" cy="168275"/>
            </a:xfrm>
            <a:custGeom>
              <a:avLst/>
              <a:gdLst>
                <a:gd name="T0" fmla="*/ 2147483647 w 200"/>
                <a:gd name="T1" fmla="*/ 2147483647 h 213"/>
                <a:gd name="T2" fmla="*/ 0 w 200"/>
                <a:gd name="T3" fmla="*/ 2147483647 h 213"/>
                <a:gd name="T4" fmla="*/ 0 w 200"/>
                <a:gd name="T5" fmla="*/ 2147483647 h 213"/>
                <a:gd name="T6" fmla="*/ 2147483647 w 200"/>
                <a:gd name="T7" fmla="*/ 2147483647 h 213"/>
                <a:gd name="T8" fmla="*/ 2147483647 w 200"/>
                <a:gd name="T9" fmla="*/ 2147483647 h 213"/>
                <a:gd name="T10" fmla="*/ 2147483647 w 200"/>
                <a:gd name="T11" fmla="*/ 2147483647 h 213"/>
                <a:gd name="T12" fmla="*/ 2147483647 w 200"/>
                <a:gd name="T13" fmla="*/ 2147483647 h 213"/>
                <a:gd name="T14" fmla="*/ 2147483647 w 200"/>
                <a:gd name="T15" fmla="*/ 2147483647 h 213"/>
                <a:gd name="T16" fmla="*/ 2147483647 w 200"/>
                <a:gd name="T17" fmla="*/ 2147483647 h 213"/>
                <a:gd name="T18" fmla="*/ 2147483647 w 200"/>
                <a:gd name="T19" fmla="*/ 2147483647 h 213"/>
                <a:gd name="T20" fmla="*/ 2147483647 w 200"/>
                <a:gd name="T21" fmla="*/ 2147483647 h 213"/>
                <a:gd name="T22" fmla="*/ 2147483647 w 200"/>
                <a:gd name="T23" fmla="*/ 2147483647 h 213"/>
                <a:gd name="T24" fmla="*/ 2147483647 w 200"/>
                <a:gd name="T25" fmla="*/ 2147483647 h 213"/>
                <a:gd name="T26" fmla="*/ 2147483647 w 200"/>
                <a:gd name="T27" fmla="*/ 2147483647 h 213"/>
                <a:gd name="T28" fmla="*/ 2147483647 w 200"/>
                <a:gd name="T29" fmla="*/ 2147483647 h 213"/>
                <a:gd name="T30" fmla="*/ 2147483647 w 200"/>
                <a:gd name="T31" fmla="*/ 2147483647 h 213"/>
                <a:gd name="T32" fmla="*/ 2147483647 w 200"/>
                <a:gd name="T33" fmla="*/ 2147483647 h 213"/>
                <a:gd name="T34" fmla="*/ 2147483647 w 200"/>
                <a:gd name="T35" fmla="*/ 2147483647 h 213"/>
                <a:gd name="T36" fmla="*/ 2147483647 w 200"/>
                <a:gd name="T37" fmla="*/ 2147483647 h 213"/>
                <a:gd name="T38" fmla="*/ 2147483647 w 200"/>
                <a:gd name="T39" fmla="*/ 2147483647 h 213"/>
                <a:gd name="T40" fmla="*/ 2147483647 w 200"/>
                <a:gd name="T41" fmla="*/ 2147483647 h 213"/>
                <a:gd name="T42" fmla="*/ 2147483647 w 200"/>
                <a:gd name="T43" fmla="*/ 2147483647 h 213"/>
                <a:gd name="T44" fmla="*/ 2147483647 w 200"/>
                <a:gd name="T45" fmla="*/ 2147483647 h 213"/>
                <a:gd name="T46" fmla="*/ 2147483647 w 200"/>
                <a:gd name="T47" fmla="*/ 2147483647 h 213"/>
                <a:gd name="T48" fmla="*/ 2147483647 w 200"/>
                <a:gd name="T49" fmla="*/ 2147483647 h 213"/>
                <a:gd name="T50" fmla="*/ 2147483647 w 200"/>
                <a:gd name="T51" fmla="*/ 2147483647 h 213"/>
                <a:gd name="T52" fmla="*/ 2147483647 w 200"/>
                <a:gd name="T53" fmla="*/ 2147483647 h 213"/>
                <a:gd name="T54" fmla="*/ 2147483647 w 200"/>
                <a:gd name="T55" fmla="*/ 2147483647 h 213"/>
                <a:gd name="T56" fmla="*/ 2147483647 w 200"/>
                <a:gd name="T57" fmla="*/ 2147483647 h 213"/>
                <a:gd name="T58" fmla="*/ 2147483647 w 200"/>
                <a:gd name="T59" fmla="*/ 2147483647 h 213"/>
                <a:gd name="T60" fmla="*/ 2147483647 w 200"/>
                <a:gd name="T61" fmla="*/ 2147483647 h 213"/>
                <a:gd name="T62" fmla="*/ 2147483647 w 200"/>
                <a:gd name="T63" fmla="*/ 2147483647 h 213"/>
                <a:gd name="T64" fmla="*/ 2147483647 w 200"/>
                <a:gd name="T65" fmla="*/ 0 h 213"/>
                <a:gd name="T66" fmla="*/ 2147483647 w 200"/>
                <a:gd name="T67" fmla="*/ 0 h 213"/>
                <a:gd name="T68" fmla="*/ 2147483647 w 200"/>
                <a:gd name="T69" fmla="*/ 0 h 213"/>
                <a:gd name="T70" fmla="*/ 2147483647 w 200"/>
                <a:gd name="T71" fmla="*/ 2147483647 h 213"/>
                <a:gd name="T72" fmla="*/ 2147483647 w 200"/>
                <a:gd name="T73" fmla="*/ 2147483647 h 213"/>
                <a:gd name="T74" fmla="*/ 2147483647 w 200"/>
                <a:gd name="T75" fmla="*/ 2147483647 h 213"/>
                <a:gd name="T76" fmla="*/ 2147483647 w 200"/>
                <a:gd name="T77" fmla="*/ 2147483647 h 213"/>
                <a:gd name="T78" fmla="*/ 2147483647 w 200"/>
                <a:gd name="T79" fmla="*/ 2147483647 h 213"/>
                <a:gd name="T80" fmla="*/ 2147483647 w 200"/>
                <a:gd name="T81" fmla="*/ 2147483647 h 213"/>
                <a:gd name="T82" fmla="*/ 2147483647 w 200"/>
                <a:gd name="T83" fmla="*/ 2147483647 h 213"/>
                <a:gd name="T84" fmla="*/ 2147483647 w 200"/>
                <a:gd name="T85" fmla="*/ 2147483647 h 213"/>
                <a:gd name="T86" fmla="*/ 2147483647 w 200"/>
                <a:gd name="T87" fmla="*/ 2147483647 h 213"/>
                <a:gd name="T88" fmla="*/ 2147483647 w 200"/>
                <a:gd name="T89" fmla="*/ 2147483647 h 213"/>
                <a:gd name="T90" fmla="*/ 2147483647 w 200"/>
                <a:gd name="T91" fmla="*/ 2147483647 h 213"/>
                <a:gd name="T92" fmla="*/ 2147483647 w 200"/>
                <a:gd name="T93" fmla="*/ 2147483647 h 213"/>
                <a:gd name="T94" fmla="*/ 2147483647 w 200"/>
                <a:gd name="T95" fmla="*/ 2147483647 h 213"/>
                <a:gd name="T96" fmla="*/ 2147483647 w 200"/>
                <a:gd name="T97" fmla="*/ 2147483647 h 213"/>
                <a:gd name="T98" fmla="*/ 2147483647 w 200"/>
                <a:gd name="T99" fmla="*/ 2147483647 h 213"/>
                <a:gd name="T100" fmla="*/ 2147483647 w 200"/>
                <a:gd name="T101" fmla="*/ 2147483647 h 213"/>
                <a:gd name="T102" fmla="*/ 2147483647 w 200"/>
                <a:gd name="T103" fmla="*/ 2147483647 h 213"/>
                <a:gd name="T104" fmla="*/ 2147483647 w 200"/>
                <a:gd name="T105" fmla="*/ 2147483647 h 213"/>
                <a:gd name="T106" fmla="*/ 2147483647 w 200"/>
                <a:gd name="T107" fmla="*/ 2147483647 h 213"/>
                <a:gd name="T108" fmla="*/ 2147483647 w 200"/>
                <a:gd name="T109" fmla="*/ 2147483647 h 213"/>
                <a:gd name="T110" fmla="*/ 2147483647 w 200"/>
                <a:gd name="T111" fmla="*/ 2147483647 h 213"/>
                <a:gd name="T112" fmla="*/ 2147483647 w 200"/>
                <a:gd name="T113" fmla="*/ 2147483647 h 213"/>
                <a:gd name="T114" fmla="*/ 2147483647 w 200"/>
                <a:gd name="T115" fmla="*/ 2147483647 h 213"/>
                <a:gd name="T116" fmla="*/ 2147483647 w 200"/>
                <a:gd name="T117" fmla="*/ 2147483647 h 213"/>
                <a:gd name="T118" fmla="*/ 2147483647 w 200"/>
                <a:gd name="T119" fmla="*/ 2147483647 h 213"/>
                <a:gd name="T120" fmla="*/ 2147483647 w 200"/>
                <a:gd name="T121" fmla="*/ 2147483647 h 213"/>
                <a:gd name="T122" fmla="*/ 2147483647 w 200"/>
                <a:gd name="T123" fmla="*/ 2147483647 h 213"/>
                <a:gd name="T124" fmla="*/ 2147483647 w 200"/>
                <a:gd name="T125" fmla="*/ 2147483647 h 2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0" h="213">
                  <a:moveTo>
                    <a:pt x="29" y="213"/>
                  </a:moveTo>
                  <a:lnTo>
                    <a:pt x="0" y="190"/>
                  </a:lnTo>
                  <a:lnTo>
                    <a:pt x="0" y="188"/>
                  </a:lnTo>
                  <a:lnTo>
                    <a:pt x="2" y="184"/>
                  </a:lnTo>
                  <a:lnTo>
                    <a:pt x="8" y="176"/>
                  </a:lnTo>
                  <a:lnTo>
                    <a:pt x="14" y="169"/>
                  </a:lnTo>
                  <a:lnTo>
                    <a:pt x="21" y="157"/>
                  </a:lnTo>
                  <a:lnTo>
                    <a:pt x="29" y="144"/>
                  </a:lnTo>
                  <a:lnTo>
                    <a:pt x="38" y="131"/>
                  </a:lnTo>
                  <a:lnTo>
                    <a:pt x="48" y="118"/>
                  </a:lnTo>
                  <a:lnTo>
                    <a:pt x="56" y="102"/>
                  </a:lnTo>
                  <a:lnTo>
                    <a:pt x="65" y="87"/>
                  </a:lnTo>
                  <a:lnTo>
                    <a:pt x="75" y="74"/>
                  </a:lnTo>
                  <a:lnTo>
                    <a:pt x="82" y="61"/>
                  </a:lnTo>
                  <a:lnTo>
                    <a:pt x="88" y="45"/>
                  </a:lnTo>
                  <a:lnTo>
                    <a:pt x="94" y="36"/>
                  </a:lnTo>
                  <a:lnTo>
                    <a:pt x="97" y="26"/>
                  </a:lnTo>
                  <a:lnTo>
                    <a:pt x="99" y="19"/>
                  </a:lnTo>
                  <a:lnTo>
                    <a:pt x="103" y="19"/>
                  </a:lnTo>
                  <a:lnTo>
                    <a:pt x="107" y="17"/>
                  </a:lnTo>
                  <a:lnTo>
                    <a:pt x="113" y="17"/>
                  </a:lnTo>
                  <a:lnTo>
                    <a:pt x="118" y="15"/>
                  </a:lnTo>
                  <a:lnTo>
                    <a:pt x="124" y="13"/>
                  </a:lnTo>
                  <a:lnTo>
                    <a:pt x="133" y="13"/>
                  </a:lnTo>
                  <a:lnTo>
                    <a:pt x="141" y="11"/>
                  </a:lnTo>
                  <a:lnTo>
                    <a:pt x="149" y="9"/>
                  </a:lnTo>
                  <a:lnTo>
                    <a:pt x="158" y="7"/>
                  </a:lnTo>
                  <a:lnTo>
                    <a:pt x="166" y="5"/>
                  </a:lnTo>
                  <a:lnTo>
                    <a:pt x="173" y="5"/>
                  </a:lnTo>
                  <a:lnTo>
                    <a:pt x="181" y="3"/>
                  </a:lnTo>
                  <a:lnTo>
                    <a:pt x="187" y="2"/>
                  </a:lnTo>
                  <a:lnTo>
                    <a:pt x="192" y="0"/>
                  </a:lnTo>
                  <a:lnTo>
                    <a:pt x="198" y="0"/>
                  </a:lnTo>
                  <a:lnTo>
                    <a:pt x="200" y="0"/>
                  </a:lnTo>
                  <a:lnTo>
                    <a:pt x="200" y="7"/>
                  </a:lnTo>
                  <a:lnTo>
                    <a:pt x="196" y="13"/>
                  </a:lnTo>
                  <a:lnTo>
                    <a:pt x="194" y="21"/>
                  </a:lnTo>
                  <a:lnTo>
                    <a:pt x="191" y="28"/>
                  </a:lnTo>
                  <a:lnTo>
                    <a:pt x="189" y="38"/>
                  </a:lnTo>
                  <a:lnTo>
                    <a:pt x="183" y="45"/>
                  </a:lnTo>
                  <a:lnTo>
                    <a:pt x="177" y="57"/>
                  </a:lnTo>
                  <a:lnTo>
                    <a:pt x="170" y="66"/>
                  </a:lnTo>
                  <a:lnTo>
                    <a:pt x="164" y="80"/>
                  </a:lnTo>
                  <a:lnTo>
                    <a:pt x="154" y="89"/>
                  </a:lnTo>
                  <a:lnTo>
                    <a:pt x="145" y="102"/>
                  </a:lnTo>
                  <a:lnTo>
                    <a:pt x="135" y="114"/>
                  </a:lnTo>
                  <a:lnTo>
                    <a:pt x="124" y="127"/>
                  </a:lnTo>
                  <a:lnTo>
                    <a:pt x="113" y="137"/>
                  </a:lnTo>
                  <a:lnTo>
                    <a:pt x="103" y="148"/>
                  </a:lnTo>
                  <a:lnTo>
                    <a:pt x="92" y="157"/>
                  </a:lnTo>
                  <a:lnTo>
                    <a:pt x="84" y="167"/>
                  </a:lnTo>
                  <a:lnTo>
                    <a:pt x="75" y="173"/>
                  </a:lnTo>
                  <a:lnTo>
                    <a:pt x="67" y="180"/>
                  </a:lnTo>
                  <a:lnTo>
                    <a:pt x="59" y="186"/>
                  </a:lnTo>
                  <a:lnTo>
                    <a:pt x="54" y="192"/>
                  </a:lnTo>
                  <a:lnTo>
                    <a:pt x="46" y="195"/>
                  </a:lnTo>
                  <a:lnTo>
                    <a:pt x="42" y="201"/>
                  </a:lnTo>
                  <a:lnTo>
                    <a:pt x="37" y="203"/>
                  </a:lnTo>
                  <a:lnTo>
                    <a:pt x="35" y="207"/>
                  </a:lnTo>
                  <a:lnTo>
                    <a:pt x="29" y="211"/>
                  </a:lnTo>
                  <a:lnTo>
                    <a:pt x="29" y="213"/>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8" name="Freeform 134"/>
            <p:cNvSpPr>
              <a:spLocks/>
            </p:cNvSpPr>
            <p:nvPr/>
          </p:nvSpPr>
          <p:spPr bwMode="auto">
            <a:xfrm>
              <a:off x="10335419" y="3762374"/>
              <a:ext cx="146050" cy="173038"/>
            </a:xfrm>
            <a:custGeom>
              <a:avLst/>
              <a:gdLst>
                <a:gd name="T0" fmla="*/ 0 w 185"/>
                <a:gd name="T1" fmla="*/ 2147483647 h 218"/>
                <a:gd name="T2" fmla="*/ 2147483647 w 185"/>
                <a:gd name="T3" fmla="*/ 2147483647 h 218"/>
                <a:gd name="T4" fmla="*/ 2147483647 w 185"/>
                <a:gd name="T5" fmla="*/ 2147483647 h 218"/>
                <a:gd name="T6" fmla="*/ 2147483647 w 185"/>
                <a:gd name="T7" fmla="*/ 2147483647 h 218"/>
                <a:gd name="T8" fmla="*/ 2147483647 w 185"/>
                <a:gd name="T9" fmla="*/ 2147483647 h 218"/>
                <a:gd name="T10" fmla="*/ 2147483647 w 185"/>
                <a:gd name="T11" fmla="*/ 2147483647 h 218"/>
                <a:gd name="T12" fmla="*/ 2147483647 w 185"/>
                <a:gd name="T13" fmla="*/ 2147483647 h 218"/>
                <a:gd name="T14" fmla="*/ 2147483647 w 185"/>
                <a:gd name="T15" fmla="*/ 2147483647 h 218"/>
                <a:gd name="T16" fmla="*/ 2147483647 w 185"/>
                <a:gd name="T17" fmla="*/ 2147483647 h 218"/>
                <a:gd name="T18" fmla="*/ 2147483647 w 185"/>
                <a:gd name="T19" fmla="*/ 2147483647 h 218"/>
                <a:gd name="T20" fmla="*/ 2147483647 w 185"/>
                <a:gd name="T21" fmla="*/ 2147483647 h 218"/>
                <a:gd name="T22" fmla="*/ 2147483647 w 185"/>
                <a:gd name="T23" fmla="*/ 2147483647 h 218"/>
                <a:gd name="T24" fmla="*/ 2147483647 w 185"/>
                <a:gd name="T25" fmla="*/ 2147483647 h 218"/>
                <a:gd name="T26" fmla="*/ 2147483647 w 185"/>
                <a:gd name="T27" fmla="*/ 2147483647 h 218"/>
                <a:gd name="T28" fmla="*/ 2147483647 w 185"/>
                <a:gd name="T29" fmla="*/ 2147483647 h 218"/>
                <a:gd name="T30" fmla="*/ 2147483647 w 185"/>
                <a:gd name="T31" fmla="*/ 2147483647 h 218"/>
                <a:gd name="T32" fmla="*/ 2147483647 w 185"/>
                <a:gd name="T33" fmla="*/ 0 h 218"/>
                <a:gd name="T34" fmla="*/ 2147483647 w 185"/>
                <a:gd name="T35" fmla="*/ 2147483647 h 218"/>
                <a:gd name="T36" fmla="*/ 2147483647 w 185"/>
                <a:gd name="T37" fmla="*/ 2147483647 h 218"/>
                <a:gd name="T38" fmla="*/ 2147483647 w 185"/>
                <a:gd name="T39" fmla="*/ 2147483647 h 218"/>
                <a:gd name="T40" fmla="*/ 2147483647 w 185"/>
                <a:gd name="T41" fmla="*/ 2147483647 h 218"/>
                <a:gd name="T42" fmla="*/ 2147483647 w 185"/>
                <a:gd name="T43" fmla="*/ 2147483647 h 218"/>
                <a:gd name="T44" fmla="*/ 2147483647 w 185"/>
                <a:gd name="T45" fmla="*/ 2147483647 h 218"/>
                <a:gd name="T46" fmla="*/ 2147483647 w 185"/>
                <a:gd name="T47" fmla="*/ 2147483647 h 218"/>
                <a:gd name="T48" fmla="*/ 2147483647 w 185"/>
                <a:gd name="T49" fmla="*/ 2147483647 h 218"/>
                <a:gd name="T50" fmla="*/ 2147483647 w 185"/>
                <a:gd name="T51" fmla="*/ 2147483647 h 218"/>
                <a:gd name="T52" fmla="*/ 2147483647 w 185"/>
                <a:gd name="T53" fmla="*/ 2147483647 h 218"/>
                <a:gd name="T54" fmla="*/ 2147483647 w 185"/>
                <a:gd name="T55" fmla="*/ 2147483647 h 218"/>
                <a:gd name="T56" fmla="*/ 2147483647 w 185"/>
                <a:gd name="T57" fmla="*/ 2147483647 h 218"/>
                <a:gd name="T58" fmla="*/ 2147483647 w 185"/>
                <a:gd name="T59" fmla="*/ 2147483647 h 218"/>
                <a:gd name="T60" fmla="*/ 2147483647 w 185"/>
                <a:gd name="T61" fmla="*/ 2147483647 h 218"/>
                <a:gd name="T62" fmla="*/ 2147483647 w 185"/>
                <a:gd name="T63" fmla="*/ 2147483647 h 218"/>
                <a:gd name="T64" fmla="*/ 2147483647 w 185"/>
                <a:gd name="T65" fmla="*/ 2147483647 h 218"/>
                <a:gd name="T66" fmla="*/ 2147483647 w 185"/>
                <a:gd name="T67" fmla="*/ 2147483647 h 218"/>
                <a:gd name="T68" fmla="*/ 2147483647 w 185"/>
                <a:gd name="T69" fmla="*/ 2147483647 h 218"/>
                <a:gd name="T70" fmla="*/ 2147483647 w 185"/>
                <a:gd name="T71" fmla="*/ 2147483647 h 218"/>
                <a:gd name="T72" fmla="*/ 2147483647 w 185"/>
                <a:gd name="T73" fmla="*/ 2147483647 h 218"/>
                <a:gd name="T74" fmla="*/ 2147483647 w 185"/>
                <a:gd name="T75" fmla="*/ 2147483647 h 218"/>
                <a:gd name="T76" fmla="*/ 2147483647 w 185"/>
                <a:gd name="T77" fmla="*/ 2147483647 h 218"/>
                <a:gd name="T78" fmla="*/ 2147483647 w 185"/>
                <a:gd name="T79" fmla="*/ 2147483647 h 218"/>
                <a:gd name="T80" fmla="*/ 2147483647 w 185"/>
                <a:gd name="T81" fmla="*/ 2147483647 h 218"/>
                <a:gd name="T82" fmla="*/ 2147483647 w 185"/>
                <a:gd name="T83" fmla="*/ 2147483647 h 218"/>
                <a:gd name="T84" fmla="*/ 2147483647 w 185"/>
                <a:gd name="T85" fmla="*/ 2147483647 h 218"/>
                <a:gd name="T86" fmla="*/ 0 w 185"/>
                <a:gd name="T87" fmla="*/ 2147483647 h 218"/>
                <a:gd name="T88" fmla="*/ 0 w 185"/>
                <a:gd name="T89" fmla="*/ 2147483647 h 2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85" h="218">
                  <a:moveTo>
                    <a:pt x="0" y="205"/>
                  </a:moveTo>
                  <a:lnTo>
                    <a:pt x="4" y="201"/>
                  </a:lnTo>
                  <a:lnTo>
                    <a:pt x="10" y="196"/>
                  </a:lnTo>
                  <a:lnTo>
                    <a:pt x="19" y="188"/>
                  </a:lnTo>
                  <a:lnTo>
                    <a:pt x="27" y="177"/>
                  </a:lnTo>
                  <a:lnTo>
                    <a:pt x="38" y="167"/>
                  </a:lnTo>
                  <a:lnTo>
                    <a:pt x="50" y="154"/>
                  </a:lnTo>
                  <a:lnTo>
                    <a:pt x="63" y="140"/>
                  </a:lnTo>
                  <a:lnTo>
                    <a:pt x="75" y="125"/>
                  </a:lnTo>
                  <a:lnTo>
                    <a:pt x="88" y="108"/>
                  </a:lnTo>
                  <a:lnTo>
                    <a:pt x="99" y="91"/>
                  </a:lnTo>
                  <a:lnTo>
                    <a:pt x="111" y="76"/>
                  </a:lnTo>
                  <a:lnTo>
                    <a:pt x="120" y="59"/>
                  </a:lnTo>
                  <a:lnTo>
                    <a:pt x="128" y="43"/>
                  </a:lnTo>
                  <a:lnTo>
                    <a:pt x="135" y="26"/>
                  </a:lnTo>
                  <a:lnTo>
                    <a:pt x="139" y="11"/>
                  </a:lnTo>
                  <a:lnTo>
                    <a:pt x="185" y="0"/>
                  </a:lnTo>
                  <a:lnTo>
                    <a:pt x="181" y="5"/>
                  </a:lnTo>
                  <a:lnTo>
                    <a:pt x="179" y="11"/>
                  </a:lnTo>
                  <a:lnTo>
                    <a:pt x="175" y="17"/>
                  </a:lnTo>
                  <a:lnTo>
                    <a:pt x="172" y="24"/>
                  </a:lnTo>
                  <a:lnTo>
                    <a:pt x="168" y="32"/>
                  </a:lnTo>
                  <a:lnTo>
                    <a:pt x="162" y="42"/>
                  </a:lnTo>
                  <a:lnTo>
                    <a:pt x="156" y="49"/>
                  </a:lnTo>
                  <a:lnTo>
                    <a:pt x="149" y="61"/>
                  </a:lnTo>
                  <a:lnTo>
                    <a:pt x="141" y="72"/>
                  </a:lnTo>
                  <a:lnTo>
                    <a:pt x="133" y="85"/>
                  </a:lnTo>
                  <a:lnTo>
                    <a:pt x="124" y="95"/>
                  </a:lnTo>
                  <a:lnTo>
                    <a:pt x="113" y="108"/>
                  </a:lnTo>
                  <a:lnTo>
                    <a:pt x="103" y="121"/>
                  </a:lnTo>
                  <a:lnTo>
                    <a:pt x="92" y="133"/>
                  </a:lnTo>
                  <a:lnTo>
                    <a:pt x="78" y="144"/>
                  </a:lnTo>
                  <a:lnTo>
                    <a:pt x="67" y="156"/>
                  </a:lnTo>
                  <a:lnTo>
                    <a:pt x="57" y="165"/>
                  </a:lnTo>
                  <a:lnTo>
                    <a:pt x="50" y="175"/>
                  </a:lnTo>
                  <a:lnTo>
                    <a:pt x="40" y="182"/>
                  </a:lnTo>
                  <a:lnTo>
                    <a:pt x="33" y="188"/>
                  </a:lnTo>
                  <a:lnTo>
                    <a:pt x="27" y="194"/>
                  </a:lnTo>
                  <a:lnTo>
                    <a:pt x="21" y="201"/>
                  </a:lnTo>
                  <a:lnTo>
                    <a:pt x="18" y="205"/>
                  </a:lnTo>
                  <a:lnTo>
                    <a:pt x="14" y="209"/>
                  </a:lnTo>
                  <a:lnTo>
                    <a:pt x="10" y="211"/>
                  </a:lnTo>
                  <a:lnTo>
                    <a:pt x="2" y="218"/>
                  </a:lnTo>
                  <a:lnTo>
                    <a:pt x="0" y="205"/>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9" name="Freeform 135"/>
            <p:cNvSpPr>
              <a:spLocks/>
            </p:cNvSpPr>
            <p:nvPr/>
          </p:nvSpPr>
          <p:spPr bwMode="auto">
            <a:xfrm>
              <a:off x="10235407" y="3449637"/>
              <a:ext cx="382588" cy="231775"/>
            </a:xfrm>
            <a:custGeom>
              <a:avLst/>
              <a:gdLst>
                <a:gd name="T0" fmla="*/ 2147483647 w 481"/>
                <a:gd name="T1" fmla="*/ 2147483647 h 291"/>
                <a:gd name="T2" fmla="*/ 2147483647 w 481"/>
                <a:gd name="T3" fmla="*/ 2147483647 h 291"/>
                <a:gd name="T4" fmla="*/ 2147483647 w 481"/>
                <a:gd name="T5" fmla="*/ 2147483647 h 291"/>
                <a:gd name="T6" fmla="*/ 2147483647 w 481"/>
                <a:gd name="T7" fmla="*/ 2147483647 h 291"/>
                <a:gd name="T8" fmla="*/ 2147483647 w 481"/>
                <a:gd name="T9" fmla="*/ 2147483647 h 291"/>
                <a:gd name="T10" fmla="*/ 2147483647 w 481"/>
                <a:gd name="T11" fmla="*/ 2147483647 h 291"/>
                <a:gd name="T12" fmla="*/ 2147483647 w 481"/>
                <a:gd name="T13" fmla="*/ 2147483647 h 291"/>
                <a:gd name="T14" fmla="*/ 2147483647 w 481"/>
                <a:gd name="T15" fmla="*/ 2147483647 h 291"/>
                <a:gd name="T16" fmla="*/ 2147483647 w 481"/>
                <a:gd name="T17" fmla="*/ 2147483647 h 291"/>
                <a:gd name="T18" fmla="*/ 2147483647 w 481"/>
                <a:gd name="T19" fmla="*/ 2147483647 h 291"/>
                <a:gd name="T20" fmla="*/ 2147483647 w 481"/>
                <a:gd name="T21" fmla="*/ 2147483647 h 291"/>
                <a:gd name="T22" fmla="*/ 2147483647 w 481"/>
                <a:gd name="T23" fmla="*/ 2147483647 h 291"/>
                <a:gd name="T24" fmla="*/ 2147483647 w 481"/>
                <a:gd name="T25" fmla="*/ 2147483647 h 291"/>
                <a:gd name="T26" fmla="*/ 2147483647 w 481"/>
                <a:gd name="T27" fmla="*/ 2147483647 h 291"/>
                <a:gd name="T28" fmla="*/ 2147483647 w 481"/>
                <a:gd name="T29" fmla="*/ 2147483647 h 291"/>
                <a:gd name="T30" fmla="*/ 2147483647 w 481"/>
                <a:gd name="T31" fmla="*/ 2147483647 h 291"/>
                <a:gd name="T32" fmla="*/ 2147483647 w 481"/>
                <a:gd name="T33" fmla="*/ 2147483647 h 291"/>
                <a:gd name="T34" fmla="*/ 2147483647 w 481"/>
                <a:gd name="T35" fmla="*/ 2147483647 h 291"/>
                <a:gd name="T36" fmla="*/ 2147483647 w 481"/>
                <a:gd name="T37" fmla="*/ 2147483647 h 291"/>
                <a:gd name="T38" fmla="*/ 0 w 481"/>
                <a:gd name="T39" fmla="*/ 2147483647 h 291"/>
                <a:gd name="T40" fmla="*/ 2147483647 w 481"/>
                <a:gd name="T41" fmla="*/ 0 h 291"/>
                <a:gd name="T42" fmla="*/ 2147483647 w 481"/>
                <a:gd name="T43" fmla="*/ 2147483647 h 291"/>
                <a:gd name="T44" fmla="*/ 2147483647 w 481"/>
                <a:gd name="T45" fmla="*/ 2147483647 h 291"/>
                <a:gd name="T46" fmla="*/ 2147483647 w 481"/>
                <a:gd name="T47" fmla="*/ 2147483647 h 291"/>
                <a:gd name="T48" fmla="*/ 2147483647 w 481"/>
                <a:gd name="T49" fmla="*/ 2147483647 h 291"/>
                <a:gd name="T50" fmla="*/ 2147483647 w 481"/>
                <a:gd name="T51" fmla="*/ 2147483647 h 291"/>
                <a:gd name="T52" fmla="*/ 2147483647 w 481"/>
                <a:gd name="T53" fmla="*/ 2147483647 h 291"/>
                <a:gd name="T54" fmla="*/ 2147483647 w 481"/>
                <a:gd name="T55" fmla="*/ 2147483647 h 291"/>
                <a:gd name="T56" fmla="*/ 2147483647 w 481"/>
                <a:gd name="T57" fmla="*/ 2147483647 h 291"/>
                <a:gd name="T58" fmla="*/ 2147483647 w 481"/>
                <a:gd name="T59" fmla="*/ 2147483647 h 291"/>
                <a:gd name="T60" fmla="*/ 2147483647 w 481"/>
                <a:gd name="T61" fmla="*/ 2147483647 h 291"/>
                <a:gd name="T62" fmla="*/ 2147483647 w 481"/>
                <a:gd name="T63" fmla="*/ 2147483647 h 291"/>
                <a:gd name="T64" fmla="*/ 2147483647 w 481"/>
                <a:gd name="T65" fmla="*/ 2147483647 h 291"/>
                <a:gd name="T66" fmla="*/ 2147483647 w 481"/>
                <a:gd name="T67" fmla="*/ 2147483647 h 291"/>
                <a:gd name="T68" fmla="*/ 2147483647 w 481"/>
                <a:gd name="T69" fmla="*/ 2147483647 h 291"/>
                <a:gd name="T70" fmla="*/ 2147483647 w 481"/>
                <a:gd name="T71" fmla="*/ 2147483647 h 291"/>
                <a:gd name="T72" fmla="*/ 2147483647 w 481"/>
                <a:gd name="T73" fmla="*/ 2147483647 h 291"/>
                <a:gd name="T74" fmla="*/ 2147483647 w 481"/>
                <a:gd name="T75" fmla="*/ 2147483647 h 291"/>
                <a:gd name="T76" fmla="*/ 2147483647 w 481"/>
                <a:gd name="T77" fmla="*/ 2147483647 h 291"/>
                <a:gd name="T78" fmla="*/ 2147483647 w 481"/>
                <a:gd name="T79" fmla="*/ 2147483647 h 291"/>
                <a:gd name="T80" fmla="*/ 2147483647 w 481"/>
                <a:gd name="T81" fmla="*/ 2147483647 h 291"/>
                <a:gd name="T82" fmla="*/ 2147483647 w 481"/>
                <a:gd name="T83" fmla="*/ 2147483647 h 291"/>
                <a:gd name="T84" fmla="*/ 2147483647 w 481"/>
                <a:gd name="T85" fmla="*/ 2147483647 h 291"/>
                <a:gd name="T86" fmla="*/ 2147483647 w 481"/>
                <a:gd name="T87" fmla="*/ 2147483647 h 291"/>
                <a:gd name="T88" fmla="*/ 2147483647 w 481"/>
                <a:gd name="T89" fmla="*/ 2147483647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1" h="291">
                  <a:moveTo>
                    <a:pt x="481" y="202"/>
                  </a:moveTo>
                  <a:lnTo>
                    <a:pt x="479" y="202"/>
                  </a:lnTo>
                  <a:lnTo>
                    <a:pt x="477" y="206"/>
                  </a:lnTo>
                  <a:lnTo>
                    <a:pt x="470" y="209"/>
                  </a:lnTo>
                  <a:lnTo>
                    <a:pt x="460" y="217"/>
                  </a:lnTo>
                  <a:lnTo>
                    <a:pt x="449" y="225"/>
                  </a:lnTo>
                  <a:lnTo>
                    <a:pt x="435" y="232"/>
                  </a:lnTo>
                  <a:lnTo>
                    <a:pt x="418" y="242"/>
                  </a:lnTo>
                  <a:lnTo>
                    <a:pt x="399" y="253"/>
                  </a:lnTo>
                  <a:lnTo>
                    <a:pt x="378" y="261"/>
                  </a:lnTo>
                  <a:lnTo>
                    <a:pt x="357" y="268"/>
                  </a:lnTo>
                  <a:lnTo>
                    <a:pt x="331" y="276"/>
                  </a:lnTo>
                  <a:lnTo>
                    <a:pt x="306" y="284"/>
                  </a:lnTo>
                  <a:lnTo>
                    <a:pt x="276" y="287"/>
                  </a:lnTo>
                  <a:lnTo>
                    <a:pt x="245" y="291"/>
                  </a:lnTo>
                  <a:lnTo>
                    <a:pt x="213" y="291"/>
                  </a:lnTo>
                  <a:lnTo>
                    <a:pt x="181" y="289"/>
                  </a:lnTo>
                  <a:lnTo>
                    <a:pt x="179" y="289"/>
                  </a:lnTo>
                  <a:lnTo>
                    <a:pt x="173" y="287"/>
                  </a:lnTo>
                  <a:lnTo>
                    <a:pt x="163" y="284"/>
                  </a:lnTo>
                  <a:lnTo>
                    <a:pt x="156" y="282"/>
                  </a:lnTo>
                  <a:lnTo>
                    <a:pt x="146" y="276"/>
                  </a:lnTo>
                  <a:lnTo>
                    <a:pt x="139" y="270"/>
                  </a:lnTo>
                  <a:lnTo>
                    <a:pt x="133" y="263"/>
                  </a:lnTo>
                  <a:lnTo>
                    <a:pt x="133" y="257"/>
                  </a:lnTo>
                  <a:lnTo>
                    <a:pt x="122" y="226"/>
                  </a:lnTo>
                  <a:lnTo>
                    <a:pt x="112" y="200"/>
                  </a:lnTo>
                  <a:lnTo>
                    <a:pt x="103" y="175"/>
                  </a:lnTo>
                  <a:lnTo>
                    <a:pt x="91" y="154"/>
                  </a:lnTo>
                  <a:lnTo>
                    <a:pt x="80" y="131"/>
                  </a:lnTo>
                  <a:lnTo>
                    <a:pt x="68" y="114"/>
                  </a:lnTo>
                  <a:lnTo>
                    <a:pt x="59" y="97"/>
                  </a:lnTo>
                  <a:lnTo>
                    <a:pt x="49" y="84"/>
                  </a:lnTo>
                  <a:lnTo>
                    <a:pt x="38" y="69"/>
                  </a:lnTo>
                  <a:lnTo>
                    <a:pt x="28" y="57"/>
                  </a:lnTo>
                  <a:lnTo>
                    <a:pt x="21" y="48"/>
                  </a:lnTo>
                  <a:lnTo>
                    <a:pt x="15" y="42"/>
                  </a:lnTo>
                  <a:lnTo>
                    <a:pt x="8" y="35"/>
                  </a:lnTo>
                  <a:lnTo>
                    <a:pt x="4" y="31"/>
                  </a:lnTo>
                  <a:lnTo>
                    <a:pt x="0" y="29"/>
                  </a:lnTo>
                  <a:lnTo>
                    <a:pt x="38" y="0"/>
                  </a:lnTo>
                  <a:lnTo>
                    <a:pt x="40" y="0"/>
                  </a:lnTo>
                  <a:lnTo>
                    <a:pt x="44" y="2"/>
                  </a:lnTo>
                  <a:lnTo>
                    <a:pt x="49" y="8"/>
                  </a:lnTo>
                  <a:lnTo>
                    <a:pt x="59" y="15"/>
                  </a:lnTo>
                  <a:lnTo>
                    <a:pt x="68" y="23"/>
                  </a:lnTo>
                  <a:lnTo>
                    <a:pt x="80" y="33"/>
                  </a:lnTo>
                  <a:lnTo>
                    <a:pt x="91" y="42"/>
                  </a:lnTo>
                  <a:lnTo>
                    <a:pt x="106" y="55"/>
                  </a:lnTo>
                  <a:lnTo>
                    <a:pt x="118" y="67"/>
                  </a:lnTo>
                  <a:lnTo>
                    <a:pt x="131" y="82"/>
                  </a:lnTo>
                  <a:lnTo>
                    <a:pt x="144" y="95"/>
                  </a:lnTo>
                  <a:lnTo>
                    <a:pt x="158" y="112"/>
                  </a:lnTo>
                  <a:lnTo>
                    <a:pt x="167" y="128"/>
                  </a:lnTo>
                  <a:lnTo>
                    <a:pt x="179" y="145"/>
                  </a:lnTo>
                  <a:lnTo>
                    <a:pt x="186" y="162"/>
                  </a:lnTo>
                  <a:lnTo>
                    <a:pt x="192" y="181"/>
                  </a:lnTo>
                  <a:lnTo>
                    <a:pt x="196" y="183"/>
                  </a:lnTo>
                  <a:lnTo>
                    <a:pt x="201" y="183"/>
                  </a:lnTo>
                  <a:lnTo>
                    <a:pt x="211" y="183"/>
                  </a:lnTo>
                  <a:lnTo>
                    <a:pt x="224" y="183"/>
                  </a:lnTo>
                  <a:lnTo>
                    <a:pt x="238" y="181"/>
                  </a:lnTo>
                  <a:lnTo>
                    <a:pt x="255" y="179"/>
                  </a:lnTo>
                  <a:lnTo>
                    <a:pt x="272" y="175"/>
                  </a:lnTo>
                  <a:lnTo>
                    <a:pt x="291" y="173"/>
                  </a:lnTo>
                  <a:lnTo>
                    <a:pt x="308" y="168"/>
                  </a:lnTo>
                  <a:lnTo>
                    <a:pt x="327" y="164"/>
                  </a:lnTo>
                  <a:lnTo>
                    <a:pt x="346" y="158"/>
                  </a:lnTo>
                  <a:lnTo>
                    <a:pt x="365" y="152"/>
                  </a:lnTo>
                  <a:lnTo>
                    <a:pt x="380" y="147"/>
                  </a:lnTo>
                  <a:lnTo>
                    <a:pt x="397" y="141"/>
                  </a:lnTo>
                  <a:lnTo>
                    <a:pt x="411" y="133"/>
                  </a:lnTo>
                  <a:lnTo>
                    <a:pt x="424" y="130"/>
                  </a:lnTo>
                  <a:lnTo>
                    <a:pt x="424" y="128"/>
                  </a:lnTo>
                  <a:lnTo>
                    <a:pt x="428" y="131"/>
                  </a:lnTo>
                  <a:lnTo>
                    <a:pt x="428" y="135"/>
                  </a:lnTo>
                  <a:lnTo>
                    <a:pt x="431" y="143"/>
                  </a:lnTo>
                  <a:lnTo>
                    <a:pt x="433" y="150"/>
                  </a:lnTo>
                  <a:lnTo>
                    <a:pt x="435" y="160"/>
                  </a:lnTo>
                  <a:lnTo>
                    <a:pt x="437" y="168"/>
                  </a:lnTo>
                  <a:lnTo>
                    <a:pt x="443" y="175"/>
                  </a:lnTo>
                  <a:lnTo>
                    <a:pt x="449" y="181"/>
                  </a:lnTo>
                  <a:lnTo>
                    <a:pt x="456" y="187"/>
                  </a:lnTo>
                  <a:lnTo>
                    <a:pt x="462" y="192"/>
                  </a:lnTo>
                  <a:lnTo>
                    <a:pt x="468" y="196"/>
                  </a:lnTo>
                  <a:lnTo>
                    <a:pt x="473" y="198"/>
                  </a:lnTo>
                  <a:lnTo>
                    <a:pt x="477" y="200"/>
                  </a:lnTo>
                  <a:lnTo>
                    <a:pt x="479" y="200"/>
                  </a:lnTo>
                  <a:lnTo>
                    <a:pt x="481" y="202"/>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0" name="Freeform 136"/>
            <p:cNvSpPr>
              <a:spLocks/>
            </p:cNvSpPr>
            <p:nvPr/>
          </p:nvSpPr>
          <p:spPr bwMode="auto">
            <a:xfrm>
              <a:off x="10375107" y="3543299"/>
              <a:ext cx="212725" cy="80963"/>
            </a:xfrm>
            <a:custGeom>
              <a:avLst/>
              <a:gdLst>
                <a:gd name="T0" fmla="*/ 2147483647 w 268"/>
                <a:gd name="T1" fmla="*/ 2147483647 h 103"/>
                <a:gd name="T2" fmla="*/ 2147483647 w 268"/>
                <a:gd name="T3" fmla="*/ 2147483647 h 103"/>
                <a:gd name="T4" fmla="*/ 2147483647 w 268"/>
                <a:gd name="T5" fmla="*/ 2147483647 h 103"/>
                <a:gd name="T6" fmla="*/ 2147483647 w 268"/>
                <a:gd name="T7" fmla="*/ 2147483647 h 103"/>
                <a:gd name="T8" fmla="*/ 2147483647 w 268"/>
                <a:gd name="T9" fmla="*/ 2147483647 h 103"/>
                <a:gd name="T10" fmla="*/ 2147483647 w 268"/>
                <a:gd name="T11" fmla="*/ 2147483647 h 103"/>
                <a:gd name="T12" fmla="*/ 2147483647 w 268"/>
                <a:gd name="T13" fmla="*/ 2147483647 h 103"/>
                <a:gd name="T14" fmla="*/ 2147483647 w 268"/>
                <a:gd name="T15" fmla="*/ 2147483647 h 103"/>
                <a:gd name="T16" fmla="*/ 2147483647 w 268"/>
                <a:gd name="T17" fmla="*/ 2147483647 h 103"/>
                <a:gd name="T18" fmla="*/ 2147483647 w 268"/>
                <a:gd name="T19" fmla="*/ 2147483647 h 103"/>
                <a:gd name="T20" fmla="*/ 2147483647 w 268"/>
                <a:gd name="T21" fmla="*/ 2147483647 h 103"/>
                <a:gd name="T22" fmla="*/ 2147483647 w 268"/>
                <a:gd name="T23" fmla="*/ 2147483647 h 103"/>
                <a:gd name="T24" fmla="*/ 2147483647 w 268"/>
                <a:gd name="T25" fmla="*/ 2147483647 h 103"/>
                <a:gd name="T26" fmla="*/ 2147483647 w 268"/>
                <a:gd name="T27" fmla="*/ 2147483647 h 103"/>
                <a:gd name="T28" fmla="*/ 2147483647 w 268"/>
                <a:gd name="T29" fmla="*/ 2147483647 h 103"/>
                <a:gd name="T30" fmla="*/ 2147483647 w 268"/>
                <a:gd name="T31" fmla="*/ 2147483647 h 103"/>
                <a:gd name="T32" fmla="*/ 2147483647 w 268"/>
                <a:gd name="T33" fmla="*/ 2147483647 h 103"/>
                <a:gd name="T34" fmla="*/ 0 w 268"/>
                <a:gd name="T35" fmla="*/ 2147483647 h 103"/>
                <a:gd name="T36" fmla="*/ 0 w 268"/>
                <a:gd name="T37" fmla="*/ 2147483647 h 103"/>
                <a:gd name="T38" fmla="*/ 2147483647 w 268"/>
                <a:gd name="T39" fmla="*/ 2147483647 h 103"/>
                <a:gd name="T40" fmla="*/ 2147483647 w 268"/>
                <a:gd name="T41" fmla="*/ 2147483647 h 103"/>
                <a:gd name="T42" fmla="*/ 2147483647 w 268"/>
                <a:gd name="T43" fmla="*/ 2147483647 h 103"/>
                <a:gd name="T44" fmla="*/ 2147483647 w 268"/>
                <a:gd name="T45" fmla="*/ 2147483647 h 103"/>
                <a:gd name="T46" fmla="*/ 2147483647 w 268"/>
                <a:gd name="T47" fmla="*/ 2147483647 h 103"/>
                <a:gd name="T48" fmla="*/ 2147483647 w 268"/>
                <a:gd name="T49" fmla="*/ 2147483647 h 103"/>
                <a:gd name="T50" fmla="*/ 2147483647 w 268"/>
                <a:gd name="T51" fmla="*/ 2147483647 h 103"/>
                <a:gd name="T52" fmla="*/ 2147483647 w 268"/>
                <a:gd name="T53" fmla="*/ 2147483647 h 103"/>
                <a:gd name="T54" fmla="*/ 2147483647 w 268"/>
                <a:gd name="T55" fmla="*/ 2147483647 h 103"/>
                <a:gd name="T56" fmla="*/ 2147483647 w 268"/>
                <a:gd name="T57" fmla="*/ 2147483647 h 103"/>
                <a:gd name="T58" fmla="*/ 2147483647 w 268"/>
                <a:gd name="T59" fmla="*/ 2147483647 h 103"/>
                <a:gd name="T60" fmla="*/ 2147483647 w 268"/>
                <a:gd name="T61" fmla="*/ 2147483647 h 103"/>
                <a:gd name="T62" fmla="*/ 2147483647 w 268"/>
                <a:gd name="T63" fmla="*/ 2147483647 h 103"/>
                <a:gd name="T64" fmla="*/ 2147483647 w 268"/>
                <a:gd name="T65" fmla="*/ 2147483647 h 103"/>
                <a:gd name="T66" fmla="*/ 2147483647 w 268"/>
                <a:gd name="T67" fmla="*/ 2147483647 h 103"/>
                <a:gd name="T68" fmla="*/ 2147483647 w 268"/>
                <a:gd name="T69" fmla="*/ 2147483647 h 103"/>
                <a:gd name="T70" fmla="*/ 2147483647 w 268"/>
                <a:gd name="T71" fmla="*/ 2147483647 h 103"/>
                <a:gd name="T72" fmla="*/ 2147483647 w 268"/>
                <a:gd name="T73" fmla="*/ 2147483647 h 103"/>
                <a:gd name="T74" fmla="*/ 2147483647 w 268"/>
                <a:gd name="T75" fmla="*/ 2147483647 h 103"/>
                <a:gd name="T76" fmla="*/ 2147483647 w 268"/>
                <a:gd name="T77" fmla="*/ 2147483647 h 103"/>
                <a:gd name="T78" fmla="*/ 2147483647 w 268"/>
                <a:gd name="T79" fmla="*/ 2147483647 h 103"/>
                <a:gd name="T80" fmla="*/ 2147483647 w 268"/>
                <a:gd name="T81" fmla="*/ 2147483647 h 103"/>
                <a:gd name="T82" fmla="*/ 2147483647 w 268"/>
                <a:gd name="T83" fmla="*/ 2147483647 h 103"/>
                <a:gd name="T84" fmla="*/ 2147483647 w 268"/>
                <a:gd name="T85" fmla="*/ 2147483647 h 103"/>
                <a:gd name="T86" fmla="*/ 2147483647 w 268"/>
                <a:gd name="T87" fmla="*/ 2147483647 h 103"/>
                <a:gd name="T88" fmla="*/ 2147483647 w 268"/>
                <a:gd name="T89" fmla="*/ 2147483647 h 103"/>
                <a:gd name="T90" fmla="*/ 2147483647 w 268"/>
                <a:gd name="T91" fmla="*/ 2147483647 h 103"/>
                <a:gd name="T92" fmla="*/ 2147483647 w 268"/>
                <a:gd name="T93" fmla="*/ 0 h 103"/>
                <a:gd name="T94" fmla="*/ 2147483647 w 268"/>
                <a:gd name="T95" fmla="*/ 0 h 103"/>
                <a:gd name="T96" fmla="*/ 2147483647 w 268"/>
                <a:gd name="T97" fmla="*/ 2147483647 h 103"/>
                <a:gd name="T98" fmla="*/ 2147483647 w 268"/>
                <a:gd name="T99" fmla="*/ 2147483647 h 1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8" h="103">
                  <a:moveTo>
                    <a:pt x="268" y="50"/>
                  </a:moveTo>
                  <a:lnTo>
                    <a:pt x="266" y="50"/>
                  </a:lnTo>
                  <a:lnTo>
                    <a:pt x="260" y="53"/>
                  </a:lnTo>
                  <a:lnTo>
                    <a:pt x="253" y="55"/>
                  </a:lnTo>
                  <a:lnTo>
                    <a:pt x="241" y="61"/>
                  </a:lnTo>
                  <a:lnTo>
                    <a:pt x="228" y="65"/>
                  </a:lnTo>
                  <a:lnTo>
                    <a:pt x="213" y="72"/>
                  </a:lnTo>
                  <a:lnTo>
                    <a:pt x="196" y="78"/>
                  </a:lnTo>
                  <a:lnTo>
                    <a:pt x="177" y="84"/>
                  </a:lnTo>
                  <a:lnTo>
                    <a:pt x="156" y="89"/>
                  </a:lnTo>
                  <a:lnTo>
                    <a:pt x="135" y="95"/>
                  </a:lnTo>
                  <a:lnTo>
                    <a:pt x="112" y="99"/>
                  </a:lnTo>
                  <a:lnTo>
                    <a:pt x="91" y="101"/>
                  </a:lnTo>
                  <a:lnTo>
                    <a:pt x="66" y="103"/>
                  </a:lnTo>
                  <a:lnTo>
                    <a:pt x="44" y="103"/>
                  </a:lnTo>
                  <a:lnTo>
                    <a:pt x="21" y="101"/>
                  </a:lnTo>
                  <a:lnTo>
                    <a:pt x="2" y="97"/>
                  </a:lnTo>
                  <a:lnTo>
                    <a:pt x="0" y="70"/>
                  </a:lnTo>
                  <a:lnTo>
                    <a:pt x="4" y="70"/>
                  </a:lnTo>
                  <a:lnTo>
                    <a:pt x="7" y="69"/>
                  </a:lnTo>
                  <a:lnTo>
                    <a:pt x="15" y="69"/>
                  </a:lnTo>
                  <a:lnTo>
                    <a:pt x="21" y="67"/>
                  </a:lnTo>
                  <a:lnTo>
                    <a:pt x="30" y="67"/>
                  </a:lnTo>
                  <a:lnTo>
                    <a:pt x="42" y="65"/>
                  </a:lnTo>
                  <a:lnTo>
                    <a:pt x="53" y="65"/>
                  </a:lnTo>
                  <a:lnTo>
                    <a:pt x="64" y="61"/>
                  </a:lnTo>
                  <a:lnTo>
                    <a:pt x="78" y="59"/>
                  </a:lnTo>
                  <a:lnTo>
                    <a:pt x="89" y="57"/>
                  </a:lnTo>
                  <a:lnTo>
                    <a:pt x="102" y="55"/>
                  </a:lnTo>
                  <a:lnTo>
                    <a:pt x="114" y="51"/>
                  </a:lnTo>
                  <a:lnTo>
                    <a:pt x="127" y="50"/>
                  </a:lnTo>
                  <a:lnTo>
                    <a:pt x="139" y="46"/>
                  </a:lnTo>
                  <a:lnTo>
                    <a:pt x="150" y="42"/>
                  </a:lnTo>
                  <a:lnTo>
                    <a:pt x="158" y="36"/>
                  </a:lnTo>
                  <a:lnTo>
                    <a:pt x="167" y="32"/>
                  </a:lnTo>
                  <a:lnTo>
                    <a:pt x="177" y="29"/>
                  </a:lnTo>
                  <a:lnTo>
                    <a:pt x="184" y="25"/>
                  </a:lnTo>
                  <a:lnTo>
                    <a:pt x="192" y="21"/>
                  </a:lnTo>
                  <a:lnTo>
                    <a:pt x="199" y="17"/>
                  </a:lnTo>
                  <a:lnTo>
                    <a:pt x="205" y="13"/>
                  </a:lnTo>
                  <a:lnTo>
                    <a:pt x="213" y="12"/>
                  </a:lnTo>
                  <a:lnTo>
                    <a:pt x="218" y="10"/>
                  </a:lnTo>
                  <a:lnTo>
                    <a:pt x="222" y="6"/>
                  </a:lnTo>
                  <a:lnTo>
                    <a:pt x="226" y="4"/>
                  </a:lnTo>
                  <a:lnTo>
                    <a:pt x="230" y="2"/>
                  </a:lnTo>
                  <a:lnTo>
                    <a:pt x="236" y="0"/>
                  </a:lnTo>
                  <a:lnTo>
                    <a:pt x="237" y="0"/>
                  </a:lnTo>
                  <a:lnTo>
                    <a:pt x="268" y="50"/>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1" name="Freeform 137"/>
            <p:cNvSpPr>
              <a:spLocks/>
            </p:cNvSpPr>
            <p:nvPr/>
          </p:nvSpPr>
          <p:spPr bwMode="auto">
            <a:xfrm>
              <a:off x="10327482" y="3679824"/>
              <a:ext cx="47625" cy="39688"/>
            </a:xfrm>
            <a:custGeom>
              <a:avLst/>
              <a:gdLst>
                <a:gd name="T0" fmla="*/ 2147483647 w 59"/>
                <a:gd name="T1" fmla="*/ 2147483647 h 52"/>
                <a:gd name="T2" fmla="*/ 2147483647 w 59"/>
                <a:gd name="T3" fmla="*/ 2147483647 h 52"/>
                <a:gd name="T4" fmla="*/ 2147483647 w 59"/>
                <a:gd name="T5" fmla="*/ 2147483647 h 52"/>
                <a:gd name="T6" fmla="*/ 2147483647 w 59"/>
                <a:gd name="T7" fmla="*/ 2147483647 h 52"/>
                <a:gd name="T8" fmla="*/ 2147483647 w 59"/>
                <a:gd name="T9" fmla="*/ 2147483647 h 52"/>
                <a:gd name="T10" fmla="*/ 2147483647 w 59"/>
                <a:gd name="T11" fmla="*/ 2147483647 h 52"/>
                <a:gd name="T12" fmla="*/ 2147483647 w 59"/>
                <a:gd name="T13" fmla="*/ 2147483647 h 52"/>
                <a:gd name="T14" fmla="*/ 2147483647 w 59"/>
                <a:gd name="T15" fmla="*/ 2147483647 h 52"/>
                <a:gd name="T16" fmla="*/ 2147483647 w 59"/>
                <a:gd name="T17" fmla="*/ 2147483647 h 52"/>
                <a:gd name="T18" fmla="*/ 2147483647 w 59"/>
                <a:gd name="T19" fmla="*/ 2147483647 h 52"/>
                <a:gd name="T20" fmla="*/ 2147483647 w 59"/>
                <a:gd name="T21" fmla="*/ 2147483647 h 52"/>
                <a:gd name="T22" fmla="*/ 2147483647 w 59"/>
                <a:gd name="T23" fmla="*/ 0 h 52"/>
                <a:gd name="T24" fmla="*/ 0 w 59"/>
                <a:gd name="T25" fmla="*/ 0 h 52"/>
                <a:gd name="T26" fmla="*/ 2147483647 w 59"/>
                <a:gd name="T27" fmla="*/ 2147483647 h 52"/>
                <a:gd name="T28" fmla="*/ 2147483647 w 59"/>
                <a:gd name="T29" fmla="*/ 2147483647 h 52"/>
                <a:gd name="T30" fmla="*/ 2147483647 w 59"/>
                <a:gd name="T31" fmla="*/ 2147483647 h 52"/>
                <a:gd name="T32" fmla="*/ 2147483647 w 59"/>
                <a:gd name="T33" fmla="*/ 2147483647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9" h="52">
                  <a:moveTo>
                    <a:pt x="59" y="52"/>
                  </a:moveTo>
                  <a:lnTo>
                    <a:pt x="57" y="48"/>
                  </a:lnTo>
                  <a:lnTo>
                    <a:pt x="57" y="42"/>
                  </a:lnTo>
                  <a:lnTo>
                    <a:pt x="55" y="34"/>
                  </a:lnTo>
                  <a:lnTo>
                    <a:pt x="51" y="25"/>
                  </a:lnTo>
                  <a:lnTo>
                    <a:pt x="47" y="19"/>
                  </a:lnTo>
                  <a:lnTo>
                    <a:pt x="44" y="15"/>
                  </a:lnTo>
                  <a:lnTo>
                    <a:pt x="38" y="12"/>
                  </a:lnTo>
                  <a:lnTo>
                    <a:pt x="32" y="8"/>
                  </a:lnTo>
                  <a:lnTo>
                    <a:pt x="27" y="4"/>
                  </a:lnTo>
                  <a:lnTo>
                    <a:pt x="19" y="2"/>
                  </a:lnTo>
                  <a:lnTo>
                    <a:pt x="9" y="0"/>
                  </a:lnTo>
                  <a:lnTo>
                    <a:pt x="0" y="0"/>
                  </a:lnTo>
                  <a:lnTo>
                    <a:pt x="11" y="27"/>
                  </a:lnTo>
                  <a:lnTo>
                    <a:pt x="27" y="50"/>
                  </a:lnTo>
                  <a:lnTo>
                    <a:pt x="59" y="52"/>
                  </a:lnTo>
                  <a:close/>
                </a:path>
              </a:pathLst>
            </a:custGeom>
            <a:solidFill>
              <a:srgbClr val="C75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2" name="Freeform 138"/>
            <p:cNvSpPr>
              <a:spLocks/>
            </p:cNvSpPr>
            <p:nvPr/>
          </p:nvSpPr>
          <p:spPr bwMode="auto">
            <a:xfrm>
              <a:off x="10251282" y="3446462"/>
              <a:ext cx="149225" cy="158750"/>
            </a:xfrm>
            <a:custGeom>
              <a:avLst/>
              <a:gdLst>
                <a:gd name="T0" fmla="*/ 0 w 188"/>
                <a:gd name="T1" fmla="*/ 2147483647 h 200"/>
                <a:gd name="T2" fmla="*/ 2147483647 w 188"/>
                <a:gd name="T3" fmla="*/ 2147483647 h 200"/>
                <a:gd name="T4" fmla="*/ 2147483647 w 188"/>
                <a:gd name="T5" fmla="*/ 2147483647 h 200"/>
                <a:gd name="T6" fmla="*/ 2147483647 w 188"/>
                <a:gd name="T7" fmla="*/ 2147483647 h 200"/>
                <a:gd name="T8" fmla="*/ 2147483647 w 188"/>
                <a:gd name="T9" fmla="*/ 2147483647 h 200"/>
                <a:gd name="T10" fmla="*/ 2147483647 w 188"/>
                <a:gd name="T11" fmla="*/ 2147483647 h 200"/>
                <a:gd name="T12" fmla="*/ 2147483647 w 188"/>
                <a:gd name="T13" fmla="*/ 2147483647 h 200"/>
                <a:gd name="T14" fmla="*/ 2147483647 w 188"/>
                <a:gd name="T15" fmla="*/ 2147483647 h 200"/>
                <a:gd name="T16" fmla="*/ 2147483647 w 188"/>
                <a:gd name="T17" fmla="*/ 2147483647 h 200"/>
                <a:gd name="T18" fmla="*/ 2147483647 w 188"/>
                <a:gd name="T19" fmla="*/ 2147483647 h 200"/>
                <a:gd name="T20" fmla="*/ 2147483647 w 188"/>
                <a:gd name="T21" fmla="*/ 2147483647 h 200"/>
                <a:gd name="T22" fmla="*/ 2147483647 w 188"/>
                <a:gd name="T23" fmla="*/ 2147483647 h 200"/>
                <a:gd name="T24" fmla="*/ 2147483647 w 188"/>
                <a:gd name="T25" fmla="*/ 2147483647 h 200"/>
                <a:gd name="T26" fmla="*/ 2147483647 w 188"/>
                <a:gd name="T27" fmla="*/ 2147483647 h 200"/>
                <a:gd name="T28" fmla="*/ 2147483647 w 188"/>
                <a:gd name="T29" fmla="*/ 2147483647 h 200"/>
                <a:gd name="T30" fmla="*/ 2147483647 w 188"/>
                <a:gd name="T31" fmla="*/ 2147483647 h 200"/>
                <a:gd name="T32" fmla="*/ 2147483647 w 188"/>
                <a:gd name="T33" fmla="*/ 2147483647 h 200"/>
                <a:gd name="T34" fmla="*/ 2147483647 w 188"/>
                <a:gd name="T35" fmla="*/ 2147483647 h 200"/>
                <a:gd name="T36" fmla="*/ 2147483647 w 188"/>
                <a:gd name="T37" fmla="*/ 2147483647 h 200"/>
                <a:gd name="T38" fmla="*/ 2147483647 w 188"/>
                <a:gd name="T39" fmla="*/ 2147483647 h 200"/>
                <a:gd name="T40" fmla="*/ 2147483647 w 188"/>
                <a:gd name="T41" fmla="*/ 2147483647 h 200"/>
                <a:gd name="T42" fmla="*/ 2147483647 w 188"/>
                <a:gd name="T43" fmla="*/ 2147483647 h 200"/>
                <a:gd name="T44" fmla="*/ 2147483647 w 188"/>
                <a:gd name="T45" fmla="*/ 2147483647 h 200"/>
                <a:gd name="T46" fmla="*/ 2147483647 w 188"/>
                <a:gd name="T47" fmla="*/ 2147483647 h 200"/>
                <a:gd name="T48" fmla="*/ 2147483647 w 188"/>
                <a:gd name="T49" fmla="*/ 2147483647 h 200"/>
                <a:gd name="T50" fmla="*/ 2147483647 w 188"/>
                <a:gd name="T51" fmla="*/ 2147483647 h 200"/>
                <a:gd name="T52" fmla="*/ 2147483647 w 188"/>
                <a:gd name="T53" fmla="*/ 2147483647 h 200"/>
                <a:gd name="T54" fmla="*/ 2147483647 w 188"/>
                <a:gd name="T55" fmla="*/ 2147483647 h 200"/>
                <a:gd name="T56" fmla="*/ 2147483647 w 188"/>
                <a:gd name="T57" fmla="*/ 2147483647 h 200"/>
                <a:gd name="T58" fmla="*/ 2147483647 w 188"/>
                <a:gd name="T59" fmla="*/ 2147483647 h 200"/>
                <a:gd name="T60" fmla="*/ 2147483647 w 188"/>
                <a:gd name="T61" fmla="*/ 2147483647 h 200"/>
                <a:gd name="T62" fmla="*/ 2147483647 w 188"/>
                <a:gd name="T63" fmla="*/ 2147483647 h 200"/>
                <a:gd name="T64" fmla="*/ 2147483647 w 188"/>
                <a:gd name="T65" fmla="*/ 0 h 200"/>
                <a:gd name="T66" fmla="*/ 2147483647 w 188"/>
                <a:gd name="T67" fmla="*/ 2147483647 h 200"/>
                <a:gd name="T68" fmla="*/ 2147483647 w 188"/>
                <a:gd name="T69" fmla="*/ 2147483647 h 200"/>
                <a:gd name="T70" fmla="*/ 2147483647 w 188"/>
                <a:gd name="T71" fmla="*/ 2147483647 h 200"/>
                <a:gd name="T72" fmla="*/ 0 w 188"/>
                <a:gd name="T73" fmla="*/ 2147483647 h 200"/>
                <a:gd name="T74" fmla="*/ 0 w 188"/>
                <a:gd name="T75" fmla="*/ 2147483647 h 2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 h="200">
                  <a:moveTo>
                    <a:pt x="0" y="16"/>
                  </a:moveTo>
                  <a:lnTo>
                    <a:pt x="2" y="16"/>
                  </a:lnTo>
                  <a:lnTo>
                    <a:pt x="6" y="18"/>
                  </a:lnTo>
                  <a:lnTo>
                    <a:pt x="11" y="23"/>
                  </a:lnTo>
                  <a:lnTo>
                    <a:pt x="21" y="29"/>
                  </a:lnTo>
                  <a:lnTo>
                    <a:pt x="32" y="37"/>
                  </a:lnTo>
                  <a:lnTo>
                    <a:pt x="44" y="46"/>
                  </a:lnTo>
                  <a:lnTo>
                    <a:pt x="57" y="56"/>
                  </a:lnTo>
                  <a:lnTo>
                    <a:pt x="74" y="69"/>
                  </a:lnTo>
                  <a:lnTo>
                    <a:pt x="87" y="80"/>
                  </a:lnTo>
                  <a:lnTo>
                    <a:pt x="103" y="96"/>
                  </a:lnTo>
                  <a:lnTo>
                    <a:pt x="120" y="111"/>
                  </a:lnTo>
                  <a:lnTo>
                    <a:pt x="135" y="128"/>
                  </a:lnTo>
                  <a:lnTo>
                    <a:pt x="148" y="143"/>
                  </a:lnTo>
                  <a:lnTo>
                    <a:pt x="163" y="162"/>
                  </a:lnTo>
                  <a:lnTo>
                    <a:pt x="175" y="179"/>
                  </a:lnTo>
                  <a:lnTo>
                    <a:pt x="186" y="200"/>
                  </a:lnTo>
                  <a:lnTo>
                    <a:pt x="186" y="198"/>
                  </a:lnTo>
                  <a:lnTo>
                    <a:pt x="186" y="196"/>
                  </a:lnTo>
                  <a:lnTo>
                    <a:pt x="186" y="191"/>
                  </a:lnTo>
                  <a:lnTo>
                    <a:pt x="188" y="187"/>
                  </a:lnTo>
                  <a:lnTo>
                    <a:pt x="186" y="179"/>
                  </a:lnTo>
                  <a:lnTo>
                    <a:pt x="184" y="172"/>
                  </a:lnTo>
                  <a:lnTo>
                    <a:pt x="181" y="160"/>
                  </a:lnTo>
                  <a:lnTo>
                    <a:pt x="175" y="149"/>
                  </a:lnTo>
                  <a:lnTo>
                    <a:pt x="167" y="135"/>
                  </a:lnTo>
                  <a:lnTo>
                    <a:pt x="156" y="120"/>
                  </a:lnTo>
                  <a:lnTo>
                    <a:pt x="143" y="103"/>
                  </a:lnTo>
                  <a:lnTo>
                    <a:pt x="125" y="88"/>
                  </a:lnTo>
                  <a:lnTo>
                    <a:pt x="105" y="67"/>
                  </a:lnTo>
                  <a:lnTo>
                    <a:pt x="80" y="46"/>
                  </a:lnTo>
                  <a:lnTo>
                    <a:pt x="49" y="23"/>
                  </a:lnTo>
                  <a:lnTo>
                    <a:pt x="17" y="0"/>
                  </a:lnTo>
                  <a:lnTo>
                    <a:pt x="11" y="4"/>
                  </a:lnTo>
                  <a:lnTo>
                    <a:pt x="6" y="8"/>
                  </a:lnTo>
                  <a:lnTo>
                    <a:pt x="2" y="14"/>
                  </a:lnTo>
                  <a:lnTo>
                    <a:pt x="0" y="16"/>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3" name="Freeform 139"/>
            <p:cNvSpPr>
              <a:spLocks/>
            </p:cNvSpPr>
            <p:nvPr/>
          </p:nvSpPr>
          <p:spPr bwMode="auto">
            <a:xfrm>
              <a:off x="10378282" y="3619499"/>
              <a:ext cx="298450" cy="155575"/>
            </a:xfrm>
            <a:custGeom>
              <a:avLst/>
              <a:gdLst>
                <a:gd name="T0" fmla="*/ 2147483647 w 376"/>
                <a:gd name="T1" fmla="*/ 2147483647 h 198"/>
                <a:gd name="T2" fmla="*/ 2147483647 w 376"/>
                <a:gd name="T3" fmla="*/ 0 h 198"/>
                <a:gd name="T4" fmla="*/ 2147483647 w 376"/>
                <a:gd name="T5" fmla="*/ 0 h 198"/>
                <a:gd name="T6" fmla="*/ 2147483647 w 376"/>
                <a:gd name="T7" fmla="*/ 2147483647 h 198"/>
                <a:gd name="T8" fmla="*/ 2147483647 w 376"/>
                <a:gd name="T9" fmla="*/ 2147483647 h 198"/>
                <a:gd name="T10" fmla="*/ 2147483647 w 376"/>
                <a:gd name="T11" fmla="*/ 2147483647 h 198"/>
                <a:gd name="T12" fmla="*/ 2147483647 w 376"/>
                <a:gd name="T13" fmla="*/ 2147483647 h 198"/>
                <a:gd name="T14" fmla="*/ 2147483647 w 376"/>
                <a:gd name="T15" fmla="*/ 2147483647 h 198"/>
                <a:gd name="T16" fmla="*/ 2147483647 w 376"/>
                <a:gd name="T17" fmla="*/ 2147483647 h 198"/>
                <a:gd name="T18" fmla="*/ 2147483647 w 376"/>
                <a:gd name="T19" fmla="*/ 2147483647 h 198"/>
                <a:gd name="T20" fmla="*/ 2147483647 w 376"/>
                <a:gd name="T21" fmla="*/ 2147483647 h 198"/>
                <a:gd name="T22" fmla="*/ 2147483647 w 376"/>
                <a:gd name="T23" fmla="*/ 2147483647 h 198"/>
                <a:gd name="T24" fmla="*/ 2147483647 w 376"/>
                <a:gd name="T25" fmla="*/ 2147483647 h 198"/>
                <a:gd name="T26" fmla="*/ 2147483647 w 376"/>
                <a:gd name="T27" fmla="*/ 2147483647 h 198"/>
                <a:gd name="T28" fmla="*/ 2147483647 w 376"/>
                <a:gd name="T29" fmla="*/ 2147483647 h 198"/>
                <a:gd name="T30" fmla="*/ 2147483647 w 376"/>
                <a:gd name="T31" fmla="*/ 2147483647 h 198"/>
                <a:gd name="T32" fmla="*/ 2147483647 w 376"/>
                <a:gd name="T33" fmla="*/ 2147483647 h 198"/>
                <a:gd name="T34" fmla="*/ 2147483647 w 376"/>
                <a:gd name="T35" fmla="*/ 2147483647 h 198"/>
                <a:gd name="T36" fmla="*/ 0 w 376"/>
                <a:gd name="T37" fmla="*/ 2147483647 h 198"/>
                <a:gd name="T38" fmla="*/ 2147483647 w 376"/>
                <a:gd name="T39" fmla="*/ 2147483647 h 198"/>
                <a:gd name="T40" fmla="*/ 2147483647 w 376"/>
                <a:gd name="T41" fmla="*/ 2147483647 h 198"/>
                <a:gd name="T42" fmla="*/ 2147483647 w 376"/>
                <a:gd name="T43" fmla="*/ 2147483647 h 198"/>
                <a:gd name="T44" fmla="*/ 2147483647 w 376"/>
                <a:gd name="T45" fmla="*/ 2147483647 h 198"/>
                <a:gd name="T46" fmla="*/ 2147483647 w 376"/>
                <a:gd name="T47" fmla="*/ 2147483647 h 198"/>
                <a:gd name="T48" fmla="*/ 2147483647 w 376"/>
                <a:gd name="T49" fmla="*/ 2147483647 h 198"/>
                <a:gd name="T50" fmla="*/ 2147483647 w 376"/>
                <a:gd name="T51" fmla="*/ 2147483647 h 198"/>
                <a:gd name="T52" fmla="*/ 2147483647 w 376"/>
                <a:gd name="T53" fmla="*/ 2147483647 h 198"/>
                <a:gd name="T54" fmla="*/ 2147483647 w 376"/>
                <a:gd name="T55" fmla="*/ 2147483647 h 198"/>
                <a:gd name="T56" fmla="*/ 2147483647 w 376"/>
                <a:gd name="T57" fmla="*/ 2147483647 h 198"/>
                <a:gd name="T58" fmla="*/ 2147483647 w 376"/>
                <a:gd name="T59" fmla="*/ 2147483647 h 198"/>
                <a:gd name="T60" fmla="*/ 2147483647 w 376"/>
                <a:gd name="T61" fmla="*/ 2147483647 h 198"/>
                <a:gd name="T62" fmla="*/ 2147483647 w 376"/>
                <a:gd name="T63" fmla="*/ 2147483647 h 198"/>
                <a:gd name="T64" fmla="*/ 2147483647 w 376"/>
                <a:gd name="T65" fmla="*/ 2147483647 h 198"/>
                <a:gd name="T66" fmla="*/ 2147483647 w 376"/>
                <a:gd name="T67" fmla="*/ 2147483647 h 198"/>
                <a:gd name="T68" fmla="*/ 2147483647 w 376"/>
                <a:gd name="T69" fmla="*/ 2147483647 h 198"/>
                <a:gd name="T70" fmla="*/ 2147483647 w 376"/>
                <a:gd name="T71" fmla="*/ 2147483647 h 198"/>
                <a:gd name="T72" fmla="*/ 2147483647 w 376"/>
                <a:gd name="T73" fmla="*/ 2147483647 h 198"/>
                <a:gd name="T74" fmla="*/ 2147483647 w 376"/>
                <a:gd name="T75" fmla="*/ 2147483647 h 198"/>
                <a:gd name="T76" fmla="*/ 2147483647 w 376"/>
                <a:gd name="T77" fmla="*/ 2147483647 h 198"/>
                <a:gd name="T78" fmla="*/ 2147483647 w 376"/>
                <a:gd name="T79" fmla="*/ 2147483647 h 198"/>
                <a:gd name="T80" fmla="*/ 2147483647 w 376"/>
                <a:gd name="T81" fmla="*/ 2147483647 h 198"/>
                <a:gd name="T82" fmla="*/ 2147483647 w 376"/>
                <a:gd name="T83" fmla="*/ 2147483647 h 198"/>
                <a:gd name="T84" fmla="*/ 2147483647 w 376"/>
                <a:gd name="T85" fmla="*/ 2147483647 h 198"/>
                <a:gd name="T86" fmla="*/ 2147483647 w 376"/>
                <a:gd name="T87" fmla="*/ 2147483647 h 198"/>
                <a:gd name="T88" fmla="*/ 2147483647 w 376"/>
                <a:gd name="T89" fmla="*/ 2147483647 h 198"/>
                <a:gd name="T90" fmla="*/ 2147483647 w 376"/>
                <a:gd name="T91" fmla="*/ 2147483647 h 198"/>
                <a:gd name="T92" fmla="*/ 2147483647 w 376"/>
                <a:gd name="T93" fmla="*/ 2147483647 h 198"/>
                <a:gd name="T94" fmla="*/ 2147483647 w 376"/>
                <a:gd name="T95" fmla="*/ 2147483647 h 198"/>
                <a:gd name="T96" fmla="*/ 2147483647 w 376"/>
                <a:gd name="T97" fmla="*/ 2147483647 h 198"/>
                <a:gd name="T98" fmla="*/ 2147483647 w 376"/>
                <a:gd name="T99" fmla="*/ 2147483647 h 198"/>
                <a:gd name="T100" fmla="*/ 2147483647 w 376"/>
                <a:gd name="T101" fmla="*/ 2147483647 h 1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198">
                  <a:moveTo>
                    <a:pt x="376" y="12"/>
                  </a:moveTo>
                  <a:lnTo>
                    <a:pt x="311" y="0"/>
                  </a:lnTo>
                  <a:lnTo>
                    <a:pt x="310" y="0"/>
                  </a:lnTo>
                  <a:lnTo>
                    <a:pt x="308" y="2"/>
                  </a:lnTo>
                  <a:lnTo>
                    <a:pt x="302" y="4"/>
                  </a:lnTo>
                  <a:lnTo>
                    <a:pt x="298" y="10"/>
                  </a:lnTo>
                  <a:lnTo>
                    <a:pt x="291" y="13"/>
                  </a:lnTo>
                  <a:lnTo>
                    <a:pt x="283" y="21"/>
                  </a:lnTo>
                  <a:lnTo>
                    <a:pt x="271" y="27"/>
                  </a:lnTo>
                  <a:lnTo>
                    <a:pt x="262" y="34"/>
                  </a:lnTo>
                  <a:lnTo>
                    <a:pt x="247" y="42"/>
                  </a:lnTo>
                  <a:lnTo>
                    <a:pt x="233" y="50"/>
                  </a:lnTo>
                  <a:lnTo>
                    <a:pt x="216" y="55"/>
                  </a:lnTo>
                  <a:lnTo>
                    <a:pt x="201" y="63"/>
                  </a:lnTo>
                  <a:lnTo>
                    <a:pt x="182" y="69"/>
                  </a:lnTo>
                  <a:lnTo>
                    <a:pt x="163" y="76"/>
                  </a:lnTo>
                  <a:lnTo>
                    <a:pt x="142" y="80"/>
                  </a:lnTo>
                  <a:lnTo>
                    <a:pt x="121" y="86"/>
                  </a:lnTo>
                  <a:lnTo>
                    <a:pt x="0" y="147"/>
                  </a:lnTo>
                  <a:lnTo>
                    <a:pt x="26" y="198"/>
                  </a:lnTo>
                  <a:lnTo>
                    <a:pt x="28" y="196"/>
                  </a:lnTo>
                  <a:lnTo>
                    <a:pt x="32" y="196"/>
                  </a:lnTo>
                  <a:lnTo>
                    <a:pt x="38" y="194"/>
                  </a:lnTo>
                  <a:lnTo>
                    <a:pt x="47" y="192"/>
                  </a:lnTo>
                  <a:lnTo>
                    <a:pt x="57" y="190"/>
                  </a:lnTo>
                  <a:lnTo>
                    <a:pt x="70" y="186"/>
                  </a:lnTo>
                  <a:lnTo>
                    <a:pt x="83" y="183"/>
                  </a:lnTo>
                  <a:lnTo>
                    <a:pt x="100" y="181"/>
                  </a:lnTo>
                  <a:lnTo>
                    <a:pt x="116" y="175"/>
                  </a:lnTo>
                  <a:lnTo>
                    <a:pt x="133" y="169"/>
                  </a:lnTo>
                  <a:lnTo>
                    <a:pt x="150" y="162"/>
                  </a:lnTo>
                  <a:lnTo>
                    <a:pt x="169" y="156"/>
                  </a:lnTo>
                  <a:lnTo>
                    <a:pt x="186" y="148"/>
                  </a:lnTo>
                  <a:lnTo>
                    <a:pt x="203" y="141"/>
                  </a:lnTo>
                  <a:lnTo>
                    <a:pt x="220" y="133"/>
                  </a:lnTo>
                  <a:lnTo>
                    <a:pt x="237" y="126"/>
                  </a:lnTo>
                  <a:lnTo>
                    <a:pt x="252" y="114"/>
                  </a:lnTo>
                  <a:lnTo>
                    <a:pt x="268" y="105"/>
                  </a:lnTo>
                  <a:lnTo>
                    <a:pt x="281" y="95"/>
                  </a:lnTo>
                  <a:lnTo>
                    <a:pt x="294" y="86"/>
                  </a:lnTo>
                  <a:lnTo>
                    <a:pt x="306" y="76"/>
                  </a:lnTo>
                  <a:lnTo>
                    <a:pt x="317" y="67"/>
                  </a:lnTo>
                  <a:lnTo>
                    <a:pt x="327" y="57"/>
                  </a:lnTo>
                  <a:lnTo>
                    <a:pt x="338" y="50"/>
                  </a:lnTo>
                  <a:lnTo>
                    <a:pt x="344" y="42"/>
                  </a:lnTo>
                  <a:lnTo>
                    <a:pt x="353" y="34"/>
                  </a:lnTo>
                  <a:lnTo>
                    <a:pt x="359" y="27"/>
                  </a:lnTo>
                  <a:lnTo>
                    <a:pt x="365" y="21"/>
                  </a:lnTo>
                  <a:lnTo>
                    <a:pt x="372" y="13"/>
                  </a:lnTo>
                  <a:lnTo>
                    <a:pt x="376" y="12"/>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4" name="Freeform 140"/>
            <p:cNvSpPr>
              <a:spLocks/>
            </p:cNvSpPr>
            <p:nvPr/>
          </p:nvSpPr>
          <p:spPr bwMode="auto">
            <a:xfrm>
              <a:off x="10662444" y="3336924"/>
              <a:ext cx="182563" cy="276225"/>
            </a:xfrm>
            <a:custGeom>
              <a:avLst/>
              <a:gdLst>
                <a:gd name="T0" fmla="*/ 2147483647 w 232"/>
                <a:gd name="T1" fmla="*/ 2147483647 h 348"/>
                <a:gd name="T2" fmla="*/ 2147483647 w 232"/>
                <a:gd name="T3" fmla="*/ 2147483647 h 348"/>
                <a:gd name="T4" fmla="*/ 2147483647 w 232"/>
                <a:gd name="T5" fmla="*/ 2147483647 h 348"/>
                <a:gd name="T6" fmla="*/ 2147483647 w 232"/>
                <a:gd name="T7" fmla="*/ 2147483647 h 348"/>
                <a:gd name="T8" fmla="*/ 2147483647 w 232"/>
                <a:gd name="T9" fmla="*/ 2147483647 h 348"/>
                <a:gd name="T10" fmla="*/ 2147483647 w 232"/>
                <a:gd name="T11" fmla="*/ 2147483647 h 348"/>
                <a:gd name="T12" fmla="*/ 2147483647 w 232"/>
                <a:gd name="T13" fmla="*/ 2147483647 h 348"/>
                <a:gd name="T14" fmla="*/ 2147483647 w 232"/>
                <a:gd name="T15" fmla="*/ 2147483647 h 348"/>
                <a:gd name="T16" fmla="*/ 2147483647 w 232"/>
                <a:gd name="T17" fmla="*/ 2147483647 h 348"/>
                <a:gd name="T18" fmla="*/ 2147483647 w 232"/>
                <a:gd name="T19" fmla="*/ 2147483647 h 348"/>
                <a:gd name="T20" fmla="*/ 2147483647 w 232"/>
                <a:gd name="T21" fmla="*/ 2147483647 h 348"/>
                <a:gd name="T22" fmla="*/ 2147483647 w 232"/>
                <a:gd name="T23" fmla="*/ 2147483647 h 348"/>
                <a:gd name="T24" fmla="*/ 2147483647 w 232"/>
                <a:gd name="T25" fmla="*/ 2147483647 h 348"/>
                <a:gd name="T26" fmla="*/ 2147483647 w 232"/>
                <a:gd name="T27" fmla="*/ 2147483647 h 348"/>
                <a:gd name="T28" fmla="*/ 2147483647 w 232"/>
                <a:gd name="T29" fmla="*/ 2147483647 h 348"/>
                <a:gd name="T30" fmla="*/ 2147483647 w 232"/>
                <a:gd name="T31" fmla="*/ 2147483647 h 348"/>
                <a:gd name="T32" fmla="*/ 2147483647 w 232"/>
                <a:gd name="T33" fmla="*/ 2147483647 h 348"/>
                <a:gd name="T34" fmla="*/ 0 w 232"/>
                <a:gd name="T35" fmla="*/ 2147483647 h 348"/>
                <a:gd name="T36" fmla="*/ 2147483647 w 232"/>
                <a:gd name="T37" fmla="*/ 2147483647 h 348"/>
                <a:gd name="T38" fmla="*/ 2147483647 w 232"/>
                <a:gd name="T39" fmla="*/ 2147483647 h 348"/>
                <a:gd name="T40" fmla="*/ 2147483647 w 232"/>
                <a:gd name="T41" fmla="*/ 2147483647 h 348"/>
                <a:gd name="T42" fmla="*/ 2147483647 w 232"/>
                <a:gd name="T43" fmla="*/ 2147483647 h 348"/>
                <a:gd name="T44" fmla="*/ 2147483647 w 232"/>
                <a:gd name="T45" fmla="*/ 2147483647 h 348"/>
                <a:gd name="T46" fmla="*/ 2147483647 w 232"/>
                <a:gd name="T47" fmla="*/ 2147483647 h 348"/>
                <a:gd name="T48" fmla="*/ 2147483647 w 232"/>
                <a:gd name="T49" fmla="*/ 2147483647 h 348"/>
                <a:gd name="T50" fmla="*/ 2147483647 w 232"/>
                <a:gd name="T51" fmla="*/ 2147483647 h 348"/>
                <a:gd name="T52" fmla="*/ 2147483647 w 232"/>
                <a:gd name="T53" fmla="*/ 2147483647 h 348"/>
                <a:gd name="T54" fmla="*/ 2147483647 w 232"/>
                <a:gd name="T55" fmla="*/ 2147483647 h 348"/>
                <a:gd name="T56" fmla="*/ 2147483647 w 232"/>
                <a:gd name="T57" fmla="*/ 2147483647 h 348"/>
                <a:gd name="T58" fmla="*/ 2147483647 w 232"/>
                <a:gd name="T59" fmla="*/ 2147483647 h 348"/>
                <a:gd name="T60" fmla="*/ 2147483647 w 232"/>
                <a:gd name="T61" fmla="*/ 2147483647 h 348"/>
                <a:gd name="T62" fmla="*/ 2147483647 w 232"/>
                <a:gd name="T63" fmla="*/ 2147483647 h 348"/>
                <a:gd name="T64" fmla="*/ 2147483647 w 232"/>
                <a:gd name="T65" fmla="*/ 2147483647 h 348"/>
                <a:gd name="T66" fmla="*/ 2147483647 w 232"/>
                <a:gd name="T67" fmla="*/ 2147483647 h 348"/>
                <a:gd name="T68" fmla="*/ 2147483647 w 232"/>
                <a:gd name="T69" fmla="*/ 2147483647 h 348"/>
                <a:gd name="T70" fmla="*/ 2147483647 w 232"/>
                <a:gd name="T71" fmla="*/ 2147483647 h 348"/>
                <a:gd name="T72" fmla="*/ 2147483647 w 232"/>
                <a:gd name="T73" fmla="*/ 2147483647 h 348"/>
                <a:gd name="T74" fmla="*/ 2147483647 w 232"/>
                <a:gd name="T75" fmla="*/ 2147483647 h 348"/>
                <a:gd name="T76" fmla="*/ 2147483647 w 232"/>
                <a:gd name="T77" fmla="*/ 2147483647 h 348"/>
                <a:gd name="T78" fmla="*/ 2147483647 w 232"/>
                <a:gd name="T79" fmla="*/ 2147483647 h 348"/>
                <a:gd name="T80" fmla="*/ 2147483647 w 232"/>
                <a:gd name="T81" fmla="*/ 2147483647 h 348"/>
                <a:gd name="T82" fmla="*/ 2147483647 w 232"/>
                <a:gd name="T83" fmla="*/ 2147483647 h 348"/>
                <a:gd name="T84" fmla="*/ 2147483647 w 232"/>
                <a:gd name="T85" fmla="*/ 2147483647 h 348"/>
                <a:gd name="T86" fmla="*/ 2147483647 w 232"/>
                <a:gd name="T87" fmla="*/ 2147483647 h 348"/>
                <a:gd name="T88" fmla="*/ 2147483647 w 232"/>
                <a:gd name="T89" fmla="*/ 2147483647 h 348"/>
                <a:gd name="T90" fmla="*/ 2147483647 w 232"/>
                <a:gd name="T91" fmla="*/ 2147483647 h 348"/>
                <a:gd name="T92" fmla="*/ 2147483647 w 232"/>
                <a:gd name="T93" fmla="*/ 0 h 348"/>
                <a:gd name="T94" fmla="*/ 2147483647 w 232"/>
                <a:gd name="T95" fmla="*/ 2147483647 h 348"/>
                <a:gd name="T96" fmla="*/ 2147483647 w 232"/>
                <a:gd name="T97" fmla="*/ 2147483647 h 3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348">
                  <a:moveTo>
                    <a:pt x="217" y="13"/>
                  </a:moveTo>
                  <a:lnTo>
                    <a:pt x="215" y="15"/>
                  </a:lnTo>
                  <a:lnTo>
                    <a:pt x="213" y="21"/>
                  </a:lnTo>
                  <a:lnTo>
                    <a:pt x="209" y="32"/>
                  </a:lnTo>
                  <a:lnTo>
                    <a:pt x="203" y="47"/>
                  </a:lnTo>
                  <a:lnTo>
                    <a:pt x="196" y="64"/>
                  </a:lnTo>
                  <a:lnTo>
                    <a:pt x="188" y="85"/>
                  </a:lnTo>
                  <a:lnTo>
                    <a:pt x="177" y="108"/>
                  </a:lnTo>
                  <a:lnTo>
                    <a:pt x="165" y="135"/>
                  </a:lnTo>
                  <a:lnTo>
                    <a:pt x="150" y="159"/>
                  </a:lnTo>
                  <a:lnTo>
                    <a:pt x="135" y="186"/>
                  </a:lnTo>
                  <a:lnTo>
                    <a:pt x="118" y="215"/>
                  </a:lnTo>
                  <a:lnTo>
                    <a:pt x="99" y="243"/>
                  </a:lnTo>
                  <a:lnTo>
                    <a:pt x="76" y="270"/>
                  </a:lnTo>
                  <a:lnTo>
                    <a:pt x="55" y="296"/>
                  </a:lnTo>
                  <a:lnTo>
                    <a:pt x="29" y="323"/>
                  </a:lnTo>
                  <a:lnTo>
                    <a:pt x="2" y="348"/>
                  </a:lnTo>
                  <a:lnTo>
                    <a:pt x="0" y="348"/>
                  </a:lnTo>
                  <a:lnTo>
                    <a:pt x="2" y="348"/>
                  </a:lnTo>
                  <a:lnTo>
                    <a:pt x="6" y="346"/>
                  </a:lnTo>
                  <a:lnTo>
                    <a:pt x="13" y="344"/>
                  </a:lnTo>
                  <a:lnTo>
                    <a:pt x="19" y="338"/>
                  </a:lnTo>
                  <a:lnTo>
                    <a:pt x="29" y="332"/>
                  </a:lnTo>
                  <a:lnTo>
                    <a:pt x="38" y="325"/>
                  </a:lnTo>
                  <a:lnTo>
                    <a:pt x="49" y="317"/>
                  </a:lnTo>
                  <a:lnTo>
                    <a:pt x="61" y="306"/>
                  </a:lnTo>
                  <a:lnTo>
                    <a:pt x="74" y="292"/>
                  </a:lnTo>
                  <a:lnTo>
                    <a:pt x="87" y="277"/>
                  </a:lnTo>
                  <a:lnTo>
                    <a:pt x="103" y="264"/>
                  </a:lnTo>
                  <a:lnTo>
                    <a:pt x="116" y="245"/>
                  </a:lnTo>
                  <a:lnTo>
                    <a:pt x="131" y="226"/>
                  </a:lnTo>
                  <a:lnTo>
                    <a:pt x="145" y="203"/>
                  </a:lnTo>
                  <a:lnTo>
                    <a:pt x="160" y="180"/>
                  </a:lnTo>
                  <a:lnTo>
                    <a:pt x="173" y="156"/>
                  </a:lnTo>
                  <a:lnTo>
                    <a:pt x="186" y="133"/>
                  </a:lnTo>
                  <a:lnTo>
                    <a:pt x="194" y="112"/>
                  </a:lnTo>
                  <a:lnTo>
                    <a:pt x="203" y="95"/>
                  </a:lnTo>
                  <a:lnTo>
                    <a:pt x="211" y="78"/>
                  </a:lnTo>
                  <a:lnTo>
                    <a:pt x="217" y="62"/>
                  </a:lnTo>
                  <a:lnTo>
                    <a:pt x="221" y="51"/>
                  </a:lnTo>
                  <a:lnTo>
                    <a:pt x="226" y="40"/>
                  </a:lnTo>
                  <a:lnTo>
                    <a:pt x="228" y="28"/>
                  </a:lnTo>
                  <a:lnTo>
                    <a:pt x="230" y="21"/>
                  </a:lnTo>
                  <a:lnTo>
                    <a:pt x="230" y="13"/>
                  </a:lnTo>
                  <a:lnTo>
                    <a:pt x="232" y="9"/>
                  </a:lnTo>
                  <a:lnTo>
                    <a:pt x="232" y="2"/>
                  </a:lnTo>
                  <a:lnTo>
                    <a:pt x="232" y="0"/>
                  </a:lnTo>
                  <a:lnTo>
                    <a:pt x="21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5" name="Freeform 141"/>
            <p:cNvSpPr>
              <a:spLocks/>
            </p:cNvSpPr>
            <p:nvPr/>
          </p:nvSpPr>
          <p:spPr bwMode="auto">
            <a:xfrm>
              <a:off x="10625932" y="3279774"/>
              <a:ext cx="136525" cy="330200"/>
            </a:xfrm>
            <a:custGeom>
              <a:avLst/>
              <a:gdLst>
                <a:gd name="T0" fmla="*/ 2147483647 w 173"/>
                <a:gd name="T1" fmla="*/ 2147483647 h 417"/>
                <a:gd name="T2" fmla="*/ 2147483647 w 173"/>
                <a:gd name="T3" fmla="*/ 2147483647 h 417"/>
                <a:gd name="T4" fmla="*/ 2147483647 w 173"/>
                <a:gd name="T5" fmla="*/ 2147483647 h 417"/>
                <a:gd name="T6" fmla="*/ 2147483647 w 173"/>
                <a:gd name="T7" fmla="*/ 2147483647 h 417"/>
                <a:gd name="T8" fmla="*/ 2147483647 w 173"/>
                <a:gd name="T9" fmla="*/ 2147483647 h 417"/>
                <a:gd name="T10" fmla="*/ 2147483647 w 173"/>
                <a:gd name="T11" fmla="*/ 2147483647 h 417"/>
                <a:gd name="T12" fmla="*/ 2147483647 w 173"/>
                <a:gd name="T13" fmla="*/ 2147483647 h 417"/>
                <a:gd name="T14" fmla="*/ 2147483647 w 173"/>
                <a:gd name="T15" fmla="*/ 2147483647 h 417"/>
                <a:gd name="T16" fmla="*/ 2147483647 w 173"/>
                <a:gd name="T17" fmla="*/ 2147483647 h 417"/>
                <a:gd name="T18" fmla="*/ 2147483647 w 173"/>
                <a:gd name="T19" fmla="*/ 2147483647 h 417"/>
                <a:gd name="T20" fmla="*/ 2147483647 w 173"/>
                <a:gd name="T21" fmla="*/ 2147483647 h 417"/>
                <a:gd name="T22" fmla="*/ 2147483647 w 173"/>
                <a:gd name="T23" fmla="*/ 2147483647 h 417"/>
                <a:gd name="T24" fmla="*/ 2147483647 w 173"/>
                <a:gd name="T25" fmla="*/ 2147483647 h 417"/>
                <a:gd name="T26" fmla="*/ 2147483647 w 173"/>
                <a:gd name="T27" fmla="*/ 2147483647 h 417"/>
                <a:gd name="T28" fmla="*/ 2147483647 w 173"/>
                <a:gd name="T29" fmla="*/ 2147483647 h 417"/>
                <a:gd name="T30" fmla="*/ 2147483647 w 173"/>
                <a:gd name="T31" fmla="*/ 2147483647 h 417"/>
                <a:gd name="T32" fmla="*/ 2147483647 w 173"/>
                <a:gd name="T33" fmla="*/ 2147483647 h 417"/>
                <a:gd name="T34" fmla="*/ 2147483647 w 173"/>
                <a:gd name="T35" fmla="*/ 2147483647 h 417"/>
                <a:gd name="T36" fmla="*/ 2147483647 w 173"/>
                <a:gd name="T37" fmla="*/ 2147483647 h 417"/>
                <a:gd name="T38" fmla="*/ 2147483647 w 173"/>
                <a:gd name="T39" fmla="*/ 2147483647 h 417"/>
                <a:gd name="T40" fmla="*/ 2147483647 w 173"/>
                <a:gd name="T41" fmla="*/ 2147483647 h 417"/>
                <a:gd name="T42" fmla="*/ 2147483647 w 173"/>
                <a:gd name="T43" fmla="*/ 2147483647 h 417"/>
                <a:gd name="T44" fmla="*/ 2147483647 w 173"/>
                <a:gd name="T45" fmla="*/ 2147483647 h 417"/>
                <a:gd name="T46" fmla="*/ 2147483647 w 173"/>
                <a:gd name="T47" fmla="*/ 2147483647 h 417"/>
                <a:gd name="T48" fmla="*/ 2147483647 w 173"/>
                <a:gd name="T49" fmla="*/ 2147483647 h 417"/>
                <a:gd name="T50" fmla="*/ 2147483647 w 173"/>
                <a:gd name="T51" fmla="*/ 2147483647 h 417"/>
                <a:gd name="T52" fmla="*/ 2147483647 w 173"/>
                <a:gd name="T53" fmla="*/ 2147483647 h 417"/>
                <a:gd name="T54" fmla="*/ 2147483647 w 173"/>
                <a:gd name="T55" fmla="*/ 2147483647 h 417"/>
                <a:gd name="T56" fmla="*/ 2147483647 w 173"/>
                <a:gd name="T57" fmla="*/ 2147483647 h 417"/>
                <a:gd name="T58" fmla="*/ 2147483647 w 173"/>
                <a:gd name="T59" fmla="*/ 2147483647 h 417"/>
                <a:gd name="T60" fmla="*/ 0 w 173"/>
                <a:gd name="T61" fmla="*/ 2147483647 h 417"/>
                <a:gd name="T62" fmla="*/ 0 w 173"/>
                <a:gd name="T63" fmla="*/ 2147483647 h 417"/>
                <a:gd name="T64" fmla="*/ 2147483647 w 173"/>
                <a:gd name="T65" fmla="*/ 2147483647 h 417"/>
                <a:gd name="T66" fmla="*/ 2147483647 w 173"/>
                <a:gd name="T67" fmla="*/ 2147483647 h 417"/>
                <a:gd name="T68" fmla="*/ 2147483647 w 173"/>
                <a:gd name="T69" fmla="*/ 2147483647 h 417"/>
                <a:gd name="T70" fmla="*/ 2147483647 w 173"/>
                <a:gd name="T71" fmla="*/ 2147483647 h 417"/>
                <a:gd name="T72" fmla="*/ 2147483647 w 173"/>
                <a:gd name="T73" fmla="*/ 2147483647 h 417"/>
                <a:gd name="T74" fmla="*/ 2147483647 w 173"/>
                <a:gd name="T75" fmla="*/ 2147483647 h 417"/>
                <a:gd name="T76" fmla="*/ 2147483647 w 173"/>
                <a:gd name="T77" fmla="*/ 2147483647 h 417"/>
                <a:gd name="T78" fmla="*/ 2147483647 w 173"/>
                <a:gd name="T79" fmla="*/ 2147483647 h 417"/>
                <a:gd name="T80" fmla="*/ 2147483647 w 173"/>
                <a:gd name="T81" fmla="*/ 2147483647 h 417"/>
                <a:gd name="T82" fmla="*/ 2147483647 w 173"/>
                <a:gd name="T83" fmla="*/ 2147483647 h 417"/>
                <a:gd name="T84" fmla="*/ 2147483647 w 173"/>
                <a:gd name="T85" fmla="*/ 2147483647 h 417"/>
                <a:gd name="T86" fmla="*/ 2147483647 w 173"/>
                <a:gd name="T87" fmla="*/ 2147483647 h 417"/>
                <a:gd name="T88" fmla="*/ 2147483647 w 173"/>
                <a:gd name="T89" fmla="*/ 2147483647 h 417"/>
                <a:gd name="T90" fmla="*/ 2147483647 w 173"/>
                <a:gd name="T91" fmla="*/ 2147483647 h 417"/>
                <a:gd name="T92" fmla="*/ 2147483647 w 173"/>
                <a:gd name="T93" fmla="*/ 2147483647 h 417"/>
                <a:gd name="T94" fmla="*/ 2147483647 w 173"/>
                <a:gd name="T95" fmla="*/ 2147483647 h 417"/>
                <a:gd name="T96" fmla="*/ 2147483647 w 173"/>
                <a:gd name="T97" fmla="*/ 2147483647 h 417"/>
                <a:gd name="T98" fmla="*/ 2147483647 w 173"/>
                <a:gd name="T99" fmla="*/ 2147483647 h 417"/>
                <a:gd name="T100" fmla="*/ 2147483647 w 173"/>
                <a:gd name="T101" fmla="*/ 2147483647 h 417"/>
                <a:gd name="T102" fmla="*/ 2147483647 w 173"/>
                <a:gd name="T103" fmla="*/ 2147483647 h 417"/>
                <a:gd name="T104" fmla="*/ 2147483647 w 173"/>
                <a:gd name="T105" fmla="*/ 2147483647 h 417"/>
                <a:gd name="T106" fmla="*/ 2147483647 w 173"/>
                <a:gd name="T107" fmla="*/ 2147483647 h 417"/>
                <a:gd name="T108" fmla="*/ 2147483647 w 173"/>
                <a:gd name="T109" fmla="*/ 2147483647 h 417"/>
                <a:gd name="T110" fmla="*/ 2147483647 w 173"/>
                <a:gd name="T111" fmla="*/ 2147483647 h 417"/>
                <a:gd name="T112" fmla="*/ 2147483647 w 173"/>
                <a:gd name="T113" fmla="*/ 2147483647 h 417"/>
                <a:gd name="T114" fmla="*/ 2147483647 w 173"/>
                <a:gd name="T115" fmla="*/ 2147483647 h 417"/>
                <a:gd name="T116" fmla="*/ 2147483647 w 173"/>
                <a:gd name="T117" fmla="*/ 2147483647 h 417"/>
                <a:gd name="T118" fmla="*/ 2147483647 w 173"/>
                <a:gd name="T119" fmla="*/ 2147483647 h 417"/>
                <a:gd name="T120" fmla="*/ 2147483647 w 173"/>
                <a:gd name="T121" fmla="*/ 0 h 417"/>
                <a:gd name="T122" fmla="*/ 2147483647 w 173"/>
                <a:gd name="T123" fmla="*/ 2147483647 h 417"/>
                <a:gd name="T124" fmla="*/ 2147483647 w 173"/>
                <a:gd name="T125" fmla="*/ 2147483647 h 4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3" h="417">
                  <a:moveTo>
                    <a:pt x="173" y="8"/>
                  </a:moveTo>
                  <a:lnTo>
                    <a:pt x="172" y="10"/>
                  </a:lnTo>
                  <a:lnTo>
                    <a:pt x="172" y="16"/>
                  </a:lnTo>
                  <a:lnTo>
                    <a:pt x="172" y="25"/>
                  </a:lnTo>
                  <a:lnTo>
                    <a:pt x="172" y="39"/>
                  </a:lnTo>
                  <a:lnTo>
                    <a:pt x="170" y="52"/>
                  </a:lnTo>
                  <a:lnTo>
                    <a:pt x="168" y="69"/>
                  </a:lnTo>
                  <a:lnTo>
                    <a:pt x="166" y="88"/>
                  </a:lnTo>
                  <a:lnTo>
                    <a:pt x="164" y="109"/>
                  </a:lnTo>
                  <a:lnTo>
                    <a:pt x="160" y="130"/>
                  </a:lnTo>
                  <a:lnTo>
                    <a:pt x="156" y="153"/>
                  </a:lnTo>
                  <a:lnTo>
                    <a:pt x="151" y="175"/>
                  </a:lnTo>
                  <a:lnTo>
                    <a:pt x="147" y="200"/>
                  </a:lnTo>
                  <a:lnTo>
                    <a:pt x="139" y="221"/>
                  </a:lnTo>
                  <a:lnTo>
                    <a:pt x="130" y="246"/>
                  </a:lnTo>
                  <a:lnTo>
                    <a:pt x="120" y="267"/>
                  </a:lnTo>
                  <a:lnTo>
                    <a:pt x="111" y="288"/>
                  </a:lnTo>
                  <a:lnTo>
                    <a:pt x="99" y="303"/>
                  </a:lnTo>
                  <a:lnTo>
                    <a:pt x="88" y="320"/>
                  </a:lnTo>
                  <a:lnTo>
                    <a:pt x="76" y="335"/>
                  </a:lnTo>
                  <a:lnTo>
                    <a:pt x="67" y="348"/>
                  </a:lnTo>
                  <a:lnTo>
                    <a:pt x="56" y="360"/>
                  </a:lnTo>
                  <a:lnTo>
                    <a:pt x="48" y="371"/>
                  </a:lnTo>
                  <a:lnTo>
                    <a:pt x="38" y="381"/>
                  </a:lnTo>
                  <a:lnTo>
                    <a:pt x="31" y="390"/>
                  </a:lnTo>
                  <a:lnTo>
                    <a:pt x="23" y="394"/>
                  </a:lnTo>
                  <a:lnTo>
                    <a:pt x="18" y="400"/>
                  </a:lnTo>
                  <a:lnTo>
                    <a:pt x="12" y="405"/>
                  </a:lnTo>
                  <a:lnTo>
                    <a:pt x="8" y="409"/>
                  </a:lnTo>
                  <a:lnTo>
                    <a:pt x="2" y="415"/>
                  </a:lnTo>
                  <a:lnTo>
                    <a:pt x="0" y="417"/>
                  </a:lnTo>
                  <a:lnTo>
                    <a:pt x="0" y="415"/>
                  </a:lnTo>
                  <a:lnTo>
                    <a:pt x="4" y="411"/>
                  </a:lnTo>
                  <a:lnTo>
                    <a:pt x="10" y="403"/>
                  </a:lnTo>
                  <a:lnTo>
                    <a:pt x="18" y="396"/>
                  </a:lnTo>
                  <a:lnTo>
                    <a:pt x="27" y="384"/>
                  </a:lnTo>
                  <a:lnTo>
                    <a:pt x="37" y="373"/>
                  </a:lnTo>
                  <a:lnTo>
                    <a:pt x="48" y="358"/>
                  </a:lnTo>
                  <a:lnTo>
                    <a:pt x="59" y="345"/>
                  </a:lnTo>
                  <a:lnTo>
                    <a:pt x="71" y="326"/>
                  </a:lnTo>
                  <a:lnTo>
                    <a:pt x="82" y="307"/>
                  </a:lnTo>
                  <a:lnTo>
                    <a:pt x="94" y="288"/>
                  </a:lnTo>
                  <a:lnTo>
                    <a:pt x="107" y="267"/>
                  </a:lnTo>
                  <a:lnTo>
                    <a:pt x="116" y="244"/>
                  </a:lnTo>
                  <a:lnTo>
                    <a:pt x="126" y="223"/>
                  </a:lnTo>
                  <a:lnTo>
                    <a:pt x="133" y="200"/>
                  </a:lnTo>
                  <a:lnTo>
                    <a:pt x="139" y="175"/>
                  </a:lnTo>
                  <a:lnTo>
                    <a:pt x="143" y="153"/>
                  </a:lnTo>
                  <a:lnTo>
                    <a:pt x="149" y="130"/>
                  </a:lnTo>
                  <a:lnTo>
                    <a:pt x="151" y="111"/>
                  </a:lnTo>
                  <a:lnTo>
                    <a:pt x="153" y="94"/>
                  </a:lnTo>
                  <a:lnTo>
                    <a:pt x="154" y="77"/>
                  </a:lnTo>
                  <a:lnTo>
                    <a:pt x="156" y="61"/>
                  </a:lnTo>
                  <a:lnTo>
                    <a:pt x="156" y="50"/>
                  </a:lnTo>
                  <a:lnTo>
                    <a:pt x="158" y="40"/>
                  </a:lnTo>
                  <a:lnTo>
                    <a:pt x="156" y="29"/>
                  </a:lnTo>
                  <a:lnTo>
                    <a:pt x="156" y="21"/>
                  </a:lnTo>
                  <a:lnTo>
                    <a:pt x="156" y="14"/>
                  </a:lnTo>
                  <a:lnTo>
                    <a:pt x="156" y="8"/>
                  </a:lnTo>
                  <a:lnTo>
                    <a:pt x="156" y="2"/>
                  </a:lnTo>
                  <a:lnTo>
                    <a:pt x="156" y="0"/>
                  </a:lnTo>
                  <a:lnTo>
                    <a:pt x="17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6" name="Freeform 142"/>
            <p:cNvSpPr>
              <a:spLocks/>
            </p:cNvSpPr>
            <p:nvPr/>
          </p:nvSpPr>
          <p:spPr bwMode="auto">
            <a:xfrm>
              <a:off x="10540207" y="3276599"/>
              <a:ext cx="200025" cy="276225"/>
            </a:xfrm>
            <a:custGeom>
              <a:avLst/>
              <a:gdLst>
                <a:gd name="T0" fmla="*/ 0 w 253"/>
                <a:gd name="T1" fmla="*/ 2147483647 h 348"/>
                <a:gd name="T2" fmla="*/ 2147483647 w 253"/>
                <a:gd name="T3" fmla="*/ 2147483647 h 348"/>
                <a:gd name="T4" fmla="*/ 2147483647 w 253"/>
                <a:gd name="T5" fmla="*/ 2147483647 h 348"/>
                <a:gd name="T6" fmla="*/ 2147483647 w 253"/>
                <a:gd name="T7" fmla="*/ 2147483647 h 348"/>
                <a:gd name="T8" fmla="*/ 2147483647 w 253"/>
                <a:gd name="T9" fmla="*/ 2147483647 h 348"/>
                <a:gd name="T10" fmla="*/ 2147483647 w 253"/>
                <a:gd name="T11" fmla="*/ 2147483647 h 348"/>
                <a:gd name="T12" fmla="*/ 2147483647 w 253"/>
                <a:gd name="T13" fmla="*/ 2147483647 h 348"/>
                <a:gd name="T14" fmla="*/ 2147483647 w 253"/>
                <a:gd name="T15" fmla="*/ 2147483647 h 348"/>
                <a:gd name="T16" fmla="*/ 2147483647 w 253"/>
                <a:gd name="T17" fmla="*/ 2147483647 h 348"/>
                <a:gd name="T18" fmla="*/ 2147483647 w 253"/>
                <a:gd name="T19" fmla="*/ 2147483647 h 348"/>
                <a:gd name="T20" fmla="*/ 2147483647 w 253"/>
                <a:gd name="T21" fmla="*/ 2147483647 h 348"/>
                <a:gd name="T22" fmla="*/ 2147483647 w 253"/>
                <a:gd name="T23" fmla="*/ 2147483647 h 348"/>
                <a:gd name="T24" fmla="*/ 2147483647 w 253"/>
                <a:gd name="T25" fmla="*/ 2147483647 h 348"/>
                <a:gd name="T26" fmla="*/ 2147483647 w 253"/>
                <a:gd name="T27" fmla="*/ 2147483647 h 348"/>
                <a:gd name="T28" fmla="*/ 2147483647 w 253"/>
                <a:gd name="T29" fmla="*/ 2147483647 h 348"/>
                <a:gd name="T30" fmla="*/ 2147483647 w 253"/>
                <a:gd name="T31" fmla="*/ 0 h 348"/>
                <a:gd name="T32" fmla="*/ 2147483647 w 253"/>
                <a:gd name="T33" fmla="*/ 0 h 348"/>
                <a:gd name="T34" fmla="*/ 2147483647 w 253"/>
                <a:gd name="T35" fmla="*/ 2147483647 h 348"/>
                <a:gd name="T36" fmla="*/ 2147483647 w 253"/>
                <a:gd name="T37" fmla="*/ 2147483647 h 348"/>
                <a:gd name="T38" fmla="*/ 2147483647 w 253"/>
                <a:gd name="T39" fmla="*/ 2147483647 h 348"/>
                <a:gd name="T40" fmla="*/ 2147483647 w 253"/>
                <a:gd name="T41" fmla="*/ 2147483647 h 348"/>
                <a:gd name="T42" fmla="*/ 2147483647 w 253"/>
                <a:gd name="T43" fmla="*/ 2147483647 h 348"/>
                <a:gd name="T44" fmla="*/ 2147483647 w 253"/>
                <a:gd name="T45" fmla="*/ 2147483647 h 348"/>
                <a:gd name="T46" fmla="*/ 2147483647 w 253"/>
                <a:gd name="T47" fmla="*/ 2147483647 h 348"/>
                <a:gd name="T48" fmla="*/ 2147483647 w 253"/>
                <a:gd name="T49" fmla="*/ 2147483647 h 348"/>
                <a:gd name="T50" fmla="*/ 2147483647 w 253"/>
                <a:gd name="T51" fmla="*/ 2147483647 h 348"/>
                <a:gd name="T52" fmla="*/ 2147483647 w 253"/>
                <a:gd name="T53" fmla="*/ 2147483647 h 348"/>
                <a:gd name="T54" fmla="*/ 2147483647 w 253"/>
                <a:gd name="T55" fmla="*/ 2147483647 h 348"/>
                <a:gd name="T56" fmla="*/ 2147483647 w 253"/>
                <a:gd name="T57" fmla="*/ 2147483647 h 348"/>
                <a:gd name="T58" fmla="*/ 2147483647 w 253"/>
                <a:gd name="T59" fmla="*/ 2147483647 h 348"/>
                <a:gd name="T60" fmla="*/ 2147483647 w 253"/>
                <a:gd name="T61" fmla="*/ 2147483647 h 348"/>
                <a:gd name="T62" fmla="*/ 2147483647 w 253"/>
                <a:gd name="T63" fmla="*/ 2147483647 h 348"/>
                <a:gd name="T64" fmla="*/ 0 w 253"/>
                <a:gd name="T65" fmla="*/ 2147483647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348">
                  <a:moveTo>
                    <a:pt x="0" y="334"/>
                  </a:moveTo>
                  <a:lnTo>
                    <a:pt x="0" y="332"/>
                  </a:lnTo>
                  <a:lnTo>
                    <a:pt x="4" y="330"/>
                  </a:lnTo>
                  <a:lnTo>
                    <a:pt x="8" y="327"/>
                  </a:lnTo>
                  <a:lnTo>
                    <a:pt x="13" y="325"/>
                  </a:lnTo>
                  <a:lnTo>
                    <a:pt x="21" y="319"/>
                  </a:lnTo>
                  <a:lnTo>
                    <a:pt x="30" y="313"/>
                  </a:lnTo>
                  <a:lnTo>
                    <a:pt x="40" y="306"/>
                  </a:lnTo>
                  <a:lnTo>
                    <a:pt x="53" y="300"/>
                  </a:lnTo>
                  <a:lnTo>
                    <a:pt x="63" y="291"/>
                  </a:lnTo>
                  <a:lnTo>
                    <a:pt x="76" y="281"/>
                  </a:lnTo>
                  <a:lnTo>
                    <a:pt x="89" y="270"/>
                  </a:lnTo>
                  <a:lnTo>
                    <a:pt x="101" y="260"/>
                  </a:lnTo>
                  <a:lnTo>
                    <a:pt x="114" y="247"/>
                  </a:lnTo>
                  <a:lnTo>
                    <a:pt x="127" y="233"/>
                  </a:lnTo>
                  <a:lnTo>
                    <a:pt x="139" y="218"/>
                  </a:lnTo>
                  <a:lnTo>
                    <a:pt x="152" y="205"/>
                  </a:lnTo>
                  <a:lnTo>
                    <a:pt x="162" y="186"/>
                  </a:lnTo>
                  <a:lnTo>
                    <a:pt x="173" y="171"/>
                  </a:lnTo>
                  <a:lnTo>
                    <a:pt x="183" y="152"/>
                  </a:lnTo>
                  <a:lnTo>
                    <a:pt x="192" y="135"/>
                  </a:lnTo>
                  <a:lnTo>
                    <a:pt x="202" y="118"/>
                  </a:lnTo>
                  <a:lnTo>
                    <a:pt x="211" y="100"/>
                  </a:lnTo>
                  <a:lnTo>
                    <a:pt x="219" y="83"/>
                  </a:lnTo>
                  <a:lnTo>
                    <a:pt x="224" y="68"/>
                  </a:lnTo>
                  <a:lnTo>
                    <a:pt x="230" y="53"/>
                  </a:lnTo>
                  <a:lnTo>
                    <a:pt x="236" y="40"/>
                  </a:lnTo>
                  <a:lnTo>
                    <a:pt x="240" y="28"/>
                  </a:lnTo>
                  <a:lnTo>
                    <a:pt x="245" y="19"/>
                  </a:lnTo>
                  <a:lnTo>
                    <a:pt x="247" y="9"/>
                  </a:lnTo>
                  <a:lnTo>
                    <a:pt x="249" y="3"/>
                  </a:lnTo>
                  <a:lnTo>
                    <a:pt x="251" y="0"/>
                  </a:lnTo>
                  <a:lnTo>
                    <a:pt x="253" y="0"/>
                  </a:lnTo>
                  <a:lnTo>
                    <a:pt x="251" y="0"/>
                  </a:lnTo>
                  <a:lnTo>
                    <a:pt x="251" y="3"/>
                  </a:lnTo>
                  <a:lnTo>
                    <a:pt x="249" y="9"/>
                  </a:lnTo>
                  <a:lnTo>
                    <a:pt x="249" y="17"/>
                  </a:lnTo>
                  <a:lnTo>
                    <a:pt x="245" y="26"/>
                  </a:lnTo>
                  <a:lnTo>
                    <a:pt x="243" y="40"/>
                  </a:lnTo>
                  <a:lnTo>
                    <a:pt x="240" y="51"/>
                  </a:lnTo>
                  <a:lnTo>
                    <a:pt x="238" y="66"/>
                  </a:lnTo>
                  <a:lnTo>
                    <a:pt x="232" y="81"/>
                  </a:lnTo>
                  <a:lnTo>
                    <a:pt x="226" y="99"/>
                  </a:lnTo>
                  <a:lnTo>
                    <a:pt x="221" y="116"/>
                  </a:lnTo>
                  <a:lnTo>
                    <a:pt x="213" y="135"/>
                  </a:lnTo>
                  <a:lnTo>
                    <a:pt x="203" y="152"/>
                  </a:lnTo>
                  <a:lnTo>
                    <a:pt x="192" y="171"/>
                  </a:lnTo>
                  <a:lnTo>
                    <a:pt x="181" y="190"/>
                  </a:lnTo>
                  <a:lnTo>
                    <a:pt x="169" y="209"/>
                  </a:lnTo>
                  <a:lnTo>
                    <a:pt x="154" y="224"/>
                  </a:lnTo>
                  <a:lnTo>
                    <a:pt x="139" y="239"/>
                  </a:lnTo>
                  <a:lnTo>
                    <a:pt x="126" y="254"/>
                  </a:lnTo>
                  <a:lnTo>
                    <a:pt x="112" y="268"/>
                  </a:lnTo>
                  <a:lnTo>
                    <a:pt x="97" y="281"/>
                  </a:lnTo>
                  <a:lnTo>
                    <a:pt x="84" y="292"/>
                  </a:lnTo>
                  <a:lnTo>
                    <a:pt x="70" y="302"/>
                  </a:lnTo>
                  <a:lnTo>
                    <a:pt x="59" y="311"/>
                  </a:lnTo>
                  <a:lnTo>
                    <a:pt x="46" y="319"/>
                  </a:lnTo>
                  <a:lnTo>
                    <a:pt x="36" y="327"/>
                  </a:lnTo>
                  <a:lnTo>
                    <a:pt x="25" y="332"/>
                  </a:lnTo>
                  <a:lnTo>
                    <a:pt x="17" y="338"/>
                  </a:lnTo>
                  <a:lnTo>
                    <a:pt x="11" y="342"/>
                  </a:lnTo>
                  <a:lnTo>
                    <a:pt x="8" y="344"/>
                  </a:lnTo>
                  <a:lnTo>
                    <a:pt x="4" y="346"/>
                  </a:lnTo>
                  <a:lnTo>
                    <a:pt x="4" y="348"/>
                  </a:lnTo>
                  <a:lnTo>
                    <a:pt x="0" y="3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7" name="Freeform 143"/>
            <p:cNvSpPr>
              <a:spLocks/>
            </p:cNvSpPr>
            <p:nvPr/>
          </p:nvSpPr>
          <p:spPr bwMode="auto">
            <a:xfrm>
              <a:off x="10722769" y="3336924"/>
              <a:ext cx="90488" cy="134938"/>
            </a:xfrm>
            <a:custGeom>
              <a:avLst/>
              <a:gdLst>
                <a:gd name="T0" fmla="*/ 0 w 114"/>
                <a:gd name="T1" fmla="*/ 2147483647 h 171"/>
                <a:gd name="T2" fmla="*/ 2147483647 w 114"/>
                <a:gd name="T3" fmla="*/ 2147483647 h 171"/>
                <a:gd name="T4" fmla="*/ 2147483647 w 114"/>
                <a:gd name="T5" fmla="*/ 2147483647 h 171"/>
                <a:gd name="T6" fmla="*/ 2147483647 w 114"/>
                <a:gd name="T7" fmla="*/ 2147483647 h 171"/>
                <a:gd name="T8" fmla="*/ 2147483647 w 114"/>
                <a:gd name="T9" fmla="*/ 2147483647 h 171"/>
                <a:gd name="T10" fmla="*/ 2147483647 w 114"/>
                <a:gd name="T11" fmla="*/ 2147483647 h 171"/>
                <a:gd name="T12" fmla="*/ 2147483647 w 114"/>
                <a:gd name="T13" fmla="*/ 2147483647 h 171"/>
                <a:gd name="T14" fmla="*/ 2147483647 w 114"/>
                <a:gd name="T15" fmla="*/ 2147483647 h 171"/>
                <a:gd name="T16" fmla="*/ 2147483647 w 114"/>
                <a:gd name="T17" fmla="*/ 2147483647 h 171"/>
                <a:gd name="T18" fmla="*/ 2147483647 w 114"/>
                <a:gd name="T19" fmla="*/ 2147483647 h 171"/>
                <a:gd name="T20" fmla="*/ 2147483647 w 114"/>
                <a:gd name="T21" fmla="*/ 2147483647 h 171"/>
                <a:gd name="T22" fmla="*/ 2147483647 w 114"/>
                <a:gd name="T23" fmla="*/ 2147483647 h 171"/>
                <a:gd name="T24" fmla="*/ 2147483647 w 114"/>
                <a:gd name="T25" fmla="*/ 2147483647 h 171"/>
                <a:gd name="T26" fmla="*/ 2147483647 w 114"/>
                <a:gd name="T27" fmla="*/ 2147483647 h 171"/>
                <a:gd name="T28" fmla="*/ 2147483647 w 114"/>
                <a:gd name="T29" fmla="*/ 2147483647 h 171"/>
                <a:gd name="T30" fmla="*/ 2147483647 w 114"/>
                <a:gd name="T31" fmla="*/ 0 h 171"/>
                <a:gd name="T32" fmla="*/ 2147483647 w 114"/>
                <a:gd name="T33" fmla="*/ 2147483647 h 171"/>
                <a:gd name="T34" fmla="*/ 2147483647 w 114"/>
                <a:gd name="T35" fmla="*/ 2147483647 h 171"/>
                <a:gd name="T36" fmla="*/ 2147483647 w 114"/>
                <a:gd name="T37" fmla="*/ 2147483647 h 171"/>
                <a:gd name="T38" fmla="*/ 2147483647 w 114"/>
                <a:gd name="T39" fmla="*/ 2147483647 h 171"/>
                <a:gd name="T40" fmla="*/ 2147483647 w 114"/>
                <a:gd name="T41" fmla="*/ 2147483647 h 171"/>
                <a:gd name="T42" fmla="*/ 2147483647 w 114"/>
                <a:gd name="T43" fmla="*/ 2147483647 h 171"/>
                <a:gd name="T44" fmla="*/ 2147483647 w 114"/>
                <a:gd name="T45" fmla="*/ 2147483647 h 171"/>
                <a:gd name="T46" fmla="*/ 2147483647 w 114"/>
                <a:gd name="T47" fmla="*/ 2147483647 h 171"/>
                <a:gd name="T48" fmla="*/ 2147483647 w 114"/>
                <a:gd name="T49" fmla="*/ 2147483647 h 171"/>
                <a:gd name="T50" fmla="*/ 2147483647 w 114"/>
                <a:gd name="T51" fmla="*/ 2147483647 h 171"/>
                <a:gd name="T52" fmla="*/ 2147483647 w 114"/>
                <a:gd name="T53" fmla="*/ 2147483647 h 171"/>
                <a:gd name="T54" fmla="*/ 2147483647 w 114"/>
                <a:gd name="T55" fmla="*/ 2147483647 h 171"/>
                <a:gd name="T56" fmla="*/ 2147483647 w 114"/>
                <a:gd name="T57" fmla="*/ 2147483647 h 171"/>
                <a:gd name="T58" fmla="*/ 2147483647 w 114"/>
                <a:gd name="T59" fmla="*/ 2147483647 h 171"/>
                <a:gd name="T60" fmla="*/ 2147483647 w 114"/>
                <a:gd name="T61" fmla="*/ 2147483647 h 171"/>
                <a:gd name="T62" fmla="*/ 0 w 114"/>
                <a:gd name="T63" fmla="*/ 2147483647 h 171"/>
                <a:gd name="T64" fmla="*/ 0 w 114"/>
                <a:gd name="T65" fmla="*/ 2147483647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4" h="171">
                  <a:moveTo>
                    <a:pt x="0" y="171"/>
                  </a:moveTo>
                  <a:lnTo>
                    <a:pt x="4" y="167"/>
                  </a:lnTo>
                  <a:lnTo>
                    <a:pt x="8" y="163"/>
                  </a:lnTo>
                  <a:lnTo>
                    <a:pt x="15" y="157"/>
                  </a:lnTo>
                  <a:lnTo>
                    <a:pt x="21" y="148"/>
                  </a:lnTo>
                  <a:lnTo>
                    <a:pt x="31" y="140"/>
                  </a:lnTo>
                  <a:lnTo>
                    <a:pt x="38" y="129"/>
                  </a:lnTo>
                  <a:lnTo>
                    <a:pt x="48" y="118"/>
                  </a:lnTo>
                  <a:lnTo>
                    <a:pt x="57" y="104"/>
                  </a:lnTo>
                  <a:lnTo>
                    <a:pt x="67" y="91"/>
                  </a:lnTo>
                  <a:lnTo>
                    <a:pt x="76" y="76"/>
                  </a:lnTo>
                  <a:lnTo>
                    <a:pt x="86" y="62"/>
                  </a:lnTo>
                  <a:lnTo>
                    <a:pt x="93" y="47"/>
                  </a:lnTo>
                  <a:lnTo>
                    <a:pt x="103" y="32"/>
                  </a:lnTo>
                  <a:lnTo>
                    <a:pt x="110" y="15"/>
                  </a:lnTo>
                  <a:lnTo>
                    <a:pt x="114" y="0"/>
                  </a:lnTo>
                  <a:lnTo>
                    <a:pt x="112" y="4"/>
                  </a:lnTo>
                  <a:lnTo>
                    <a:pt x="108" y="9"/>
                  </a:lnTo>
                  <a:lnTo>
                    <a:pt x="105" y="15"/>
                  </a:lnTo>
                  <a:lnTo>
                    <a:pt x="99" y="23"/>
                  </a:lnTo>
                  <a:lnTo>
                    <a:pt x="93" y="32"/>
                  </a:lnTo>
                  <a:lnTo>
                    <a:pt x="86" y="42"/>
                  </a:lnTo>
                  <a:lnTo>
                    <a:pt x="80" y="53"/>
                  </a:lnTo>
                  <a:lnTo>
                    <a:pt x="72" y="62"/>
                  </a:lnTo>
                  <a:lnTo>
                    <a:pt x="63" y="74"/>
                  </a:lnTo>
                  <a:lnTo>
                    <a:pt x="55" y="85"/>
                  </a:lnTo>
                  <a:lnTo>
                    <a:pt x="46" y="97"/>
                  </a:lnTo>
                  <a:lnTo>
                    <a:pt x="38" y="106"/>
                  </a:lnTo>
                  <a:lnTo>
                    <a:pt x="31" y="118"/>
                  </a:lnTo>
                  <a:lnTo>
                    <a:pt x="23" y="125"/>
                  </a:lnTo>
                  <a:lnTo>
                    <a:pt x="15" y="135"/>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8" name="Freeform 144"/>
            <p:cNvSpPr>
              <a:spLocks/>
            </p:cNvSpPr>
            <p:nvPr/>
          </p:nvSpPr>
          <p:spPr bwMode="auto">
            <a:xfrm>
              <a:off x="10557669" y="3519487"/>
              <a:ext cx="57150" cy="96838"/>
            </a:xfrm>
            <a:custGeom>
              <a:avLst/>
              <a:gdLst>
                <a:gd name="T0" fmla="*/ 2147483647 w 72"/>
                <a:gd name="T1" fmla="*/ 0 h 121"/>
                <a:gd name="T2" fmla="*/ 2147483647 w 72"/>
                <a:gd name="T3" fmla="*/ 2147483647 h 121"/>
                <a:gd name="T4" fmla="*/ 2147483647 w 72"/>
                <a:gd name="T5" fmla="*/ 2147483647 h 121"/>
                <a:gd name="T6" fmla="*/ 2147483647 w 72"/>
                <a:gd name="T7" fmla="*/ 2147483647 h 121"/>
                <a:gd name="T8" fmla="*/ 2147483647 w 72"/>
                <a:gd name="T9" fmla="*/ 2147483647 h 121"/>
                <a:gd name="T10" fmla="*/ 2147483647 w 72"/>
                <a:gd name="T11" fmla="*/ 2147483647 h 121"/>
                <a:gd name="T12" fmla="*/ 2147483647 w 72"/>
                <a:gd name="T13" fmla="*/ 2147483647 h 121"/>
                <a:gd name="T14" fmla="*/ 2147483647 w 72"/>
                <a:gd name="T15" fmla="*/ 2147483647 h 121"/>
                <a:gd name="T16" fmla="*/ 2147483647 w 72"/>
                <a:gd name="T17" fmla="*/ 2147483647 h 121"/>
                <a:gd name="T18" fmla="*/ 2147483647 w 72"/>
                <a:gd name="T19" fmla="*/ 2147483647 h 121"/>
                <a:gd name="T20" fmla="*/ 2147483647 w 72"/>
                <a:gd name="T21" fmla="*/ 2147483647 h 121"/>
                <a:gd name="T22" fmla="*/ 2147483647 w 72"/>
                <a:gd name="T23" fmla="*/ 2147483647 h 121"/>
                <a:gd name="T24" fmla="*/ 2147483647 w 72"/>
                <a:gd name="T25" fmla="*/ 2147483647 h 121"/>
                <a:gd name="T26" fmla="*/ 2147483647 w 72"/>
                <a:gd name="T27" fmla="*/ 2147483647 h 121"/>
                <a:gd name="T28" fmla="*/ 2147483647 w 72"/>
                <a:gd name="T29" fmla="*/ 2147483647 h 121"/>
                <a:gd name="T30" fmla="*/ 2147483647 w 72"/>
                <a:gd name="T31" fmla="*/ 2147483647 h 121"/>
                <a:gd name="T32" fmla="*/ 2147483647 w 72"/>
                <a:gd name="T33" fmla="*/ 2147483647 h 121"/>
                <a:gd name="T34" fmla="*/ 2147483647 w 72"/>
                <a:gd name="T35" fmla="*/ 2147483647 h 121"/>
                <a:gd name="T36" fmla="*/ 2147483647 w 72"/>
                <a:gd name="T37" fmla="*/ 2147483647 h 121"/>
                <a:gd name="T38" fmla="*/ 2147483647 w 72"/>
                <a:gd name="T39" fmla="*/ 2147483647 h 121"/>
                <a:gd name="T40" fmla="*/ 2147483647 w 72"/>
                <a:gd name="T41" fmla="*/ 2147483647 h 121"/>
                <a:gd name="T42" fmla="*/ 2147483647 w 72"/>
                <a:gd name="T43" fmla="*/ 2147483647 h 121"/>
                <a:gd name="T44" fmla="*/ 2147483647 w 72"/>
                <a:gd name="T45" fmla="*/ 2147483647 h 121"/>
                <a:gd name="T46" fmla="*/ 2147483647 w 72"/>
                <a:gd name="T47" fmla="*/ 2147483647 h 121"/>
                <a:gd name="T48" fmla="*/ 2147483647 w 72"/>
                <a:gd name="T49" fmla="*/ 2147483647 h 121"/>
                <a:gd name="T50" fmla="*/ 2147483647 w 72"/>
                <a:gd name="T51" fmla="*/ 2147483647 h 121"/>
                <a:gd name="T52" fmla="*/ 2147483647 w 72"/>
                <a:gd name="T53" fmla="*/ 2147483647 h 121"/>
                <a:gd name="T54" fmla="*/ 2147483647 w 72"/>
                <a:gd name="T55" fmla="*/ 2147483647 h 121"/>
                <a:gd name="T56" fmla="*/ 2147483647 w 72"/>
                <a:gd name="T57" fmla="*/ 2147483647 h 121"/>
                <a:gd name="T58" fmla="*/ 2147483647 w 72"/>
                <a:gd name="T59" fmla="*/ 2147483647 h 121"/>
                <a:gd name="T60" fmla="*/ 2147483647 w 72"/>
                <a:gd name="T61" fmla="*/ 2147483647 h 121"/>
                <a:gd name="T62" fmla="*/ 2147483647 w 72"/>
                <a:gd name="T63" fmla="*/ 2147483647 h 121"/>
                <a:gd name="T64" fmla="*/ 2147483647 w 72"/>
                <a:gd name="T65" fmla="*/ 2147483647 h 121"/>
                <a:gd name="T66" fmla="*/ 2147483647 w 72"/>
                <a:gd name="T67" fmla="*/ 2147483647 h 121"/>
                <a:gd name="T68" fmla="*/ 2147483647 w 72"/>
                <a:gd name="T69" fmla="*/ 2147483647 h 121"/>
                <a:gd name="T70" fmla="*/ 2147483647 w 72"/>
                <a:gd name="T71" fmla="*/ 2147483647 h 121"/>
                <a:gd name="T72" fmla="*/ 0 w 72"/>
                <a:gd name="T73" fmla="*/ 2147483647 h 121"/>
                <a:gd name="T74" fmla="*/ 0 w 72"/>
                <a:gd name="T75" fmla="*/ 2147483647 h 121"/>
                <a:gd name="T76" fmla="*/ 0 w 72"/>
                <a:gd name="T77" fmla="*/ 0 h 121"/>
                <a:gd name="T78" fmla="*/ 2147483647 w 72"/>
                <a:gd name="T79" fmla="*/ 0 h 121"/>
                <a:gd name="T80" fmla="*/ 2147483647 w 72"/>
                <a:gd name="T81" fmla="*/ 0 h 121"/>
                <a:gd name="T82" fmla="*/ 2147483647 w 72"/>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121">
                  <a:moveTo>
                    <a:pt x="15" y="0"/>
                  </a:moveTo>
                  <a:lnTo>
                    <a:pt x="15" y="4"/>
                  </a:lnTo>
                  <a:lnTo>
                    <a:pt x="15" y="5"/>
                  </a:lnTo>
                  <a:lnTo>
                    <a:pt x="17" y="11"/>
                  </a:lnTo>
                  <a:lnTo>
                    <a:pt x="19" y="17"/>
                  </a:lnTo>
                  <a:lnTo>
                    <a:pt x="21" y="24"/>
                  </a:lnTo>
                  <a:lnTo>
                    <a:pt x="23" y="32"/>
                  </a:lnTo>
                  <a:lnTo>
                    <a:pt x="26" y="42"/>
                  </a:lnTo>
                  <a:lnTo>
                    <a:pt x="30" y="49"/>
                  </a:lnTo>
                  <a:lnTo>
                    <a:pt x="32" y="59"/>
                  </a:lnTo>
                  <a:lnTo>
                    <a:pt x="38" y="70"/>
                  </a:lnTo>
                  <a:lnTo>
                    <a:pt x="44" y="80"/>
                  </a:lnTo>
                  <a:lnTo>
                    <a:pt x="49" y="89"/>
                  </a:lnTo>
                  <a:lnTo>
                    <a:pt x="55" y="100"/>
                  </a:lnTo>
                  <a:lnTo>
                    <a:pt x="63" y="110"/>
                  </a:lnTo>
                  <a:lnTo>
                    <a:pt x="72" y="121"/>
                  </a:lnTo>
                  <a:lnTo>
                    <a:pt x="70" y="119"/>
                  </a:lnTo>
                  <a:lnTo>
                    <a:pt x="66" y="118"/>
                  </a:lnTo>
                  <a:lnTo>
                    <a:pt x="61" y="114"/>
                  </a:lnTo>
                  <a:lnTo>
                    <a:pt x="53" y="108"/>
                  </a:lnTo>
                  <a:lnTo>
                    <a:pt x="49" y="102"/>
                  </a:lnTo>
                  <a:lnTo>
                    <a:pt x="45" y="99"/>
                  </a:lnTo>
                  <a:lnTo>
                    <a:pt x="40" y="93"/>
                  </a:lnTo>
                  <a:lnTo>
                    <a:pt x="36" y="89"/>
                  </a:lnTo>
                  <a:lnTo>
                    <a:pt x="30" y="83"/>
                  </a:lnTo>
                  <a:lnTo>
                    <a:pt x="28" y="78"/>
                  </a:lnTo>
                  <a:lnTo>
                    <a:pt x="23" y="70"/>
                  </a:lnTo>
                  <a:lnTo>
                    <a:pt x="21" y="62"/>
                  </a:lnTo>
                  <a:lnTo>
                    <a:pt x="15" y="55"/>
                  </a:lnTo>
                  <a:lnTo>
                    <a:pt x="11" y="47"/>
                  </a:lnTo>
                  <a:lnTo>
                    <a:pt x="9" y="42"/>
                  </a:lnTo>
                  <a:lnTo>
                    <a:pt x="7" y="36"/>
                  </a:lnTo>
                  <a:lnTo>
                    <a:pt x="4" y="28"/>
                  </a:lnTo>
                  <a:lnTo>
                    <a:pt x="4" y="24"/>
                  </a:lnTo>
                  <a:lnTo>
                    <a:pt x="2" y="19"/>
                  </a:lnTo>
                  <a:lnTo>
                    <a:pt x="2" y="15"/>
                  </a:lnTo>
                  <a:lnTo>
                    <a:pt x="0" y="7"/>
                  </a:lnTo>
                  <a:lnTo>
                    <a:pt x="0" y="4"/>
                  </a:lnTo>
                  <a:lnTo>
                    <a:pt x="0" y="0"/>
                  </a:lnTo>
                  <a:lnTo>
                    <a:pt x="2"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9" name="Freeform 145"/>
            <p:cNvSpPr>
              <a:spLocks/>
            </p:cNvSpPr>
            <p:nvPr/>
          </p:nvSpPr>
          <p:spPr bwMode="auto">
            <a:xfrm>
              <a:off x="10595769" y="3590924"/>
              <a:ext cx="82550" cy="39688"/>
            </a:xfrm>
            <a:custGeom>
              <a:avLst/>
              <a:gdLst>
                <a:gd name="T0" fmla="*/ 2147483647 w 105"/>
                <a:gd name="T1" fmla="*/ 2147483647 h 49"/>
                <a:gd name="T2" fmla="*/ 2147483647 w 105"/>
                <a:gd name="T3" fmla="*/ 2147483647 h 49"/>
                <a:gd name="T4" fmla="*/ 2147483647 w 105"/>
                <a:gd name="T5" fmla="*/ 2147483647 h 49"/>
                <a:gd name="T6" fmla="*/ 2147483647 w 105"/>
                <a:gd name="T7" fmla="*/ 2147483647 h 49"/>
                <a:gd name="T8" fmla="*/ 2147483647 w 105"/>
                <a:gd name="T9" fmla="*/ 2147483647 h 49"/>
                <a:gd name="T10" fmla="*/ 2147483647 w 105"/>
                <a:gd name="T11" fmla="*/ 2147483647 h 49"/>
                <a:gd name="T12" fmla="*/ 2147483647 w 105"/>
                <a:gd name="T13" fmla="*/ 2147483647 h 49"/>
                <a:gd name="T14" fmla="*/ 2147483647 w 105"/>
                <a:gd name="T15" fmla="*/ 2147483647 h 49"/>
                <a:gd name="T16" fmla="*/ 2147483647 w 105"/>
                <a:gd name="T17" fmla="*/ 2147483647 h 49"/>
                <a:gd name="T18" fmla="*/ 2147483647 w 105"/>
                <a:gd name="T19" fmla="*/ 2147483647 h 49"/>
                <a:gd name="T20" fmla="*/ 2147483647 w 105"/>
                <a:gd name="T21" fmla="*/ 2147483647 h 49"/>
                <a:gd name="T22" fmla="*/ 2147483647 w 105"/>
                <a:gd name="T23" fmla="*/ 2147483647 h 49"/>
                <a:gd name="T24" fmla="*/ 2147483647 w 105"/>
                <a:gd name="T25" fmla="*/ 2147483647 h 49"/>
                <a:gd name="T26" fmla="*/ 2147483647 w 105"/>
                <a:gd name="T27" fmla="*/ 2147483647 h 49"/>
                <a:gd name="T28" fmla="*/ 0 w 105"/>
                <a:gd name="T29" fmla="*/ 0 h 49"/>
                <a:gd name="T30" fmla="*/ 0 w 105"/>
                <a:gd name="T31" fmla="*/ 0 h 49"/>
                <a:gd name="T32" fmla="*/ 2147483647 w 105"/>
                <a:gd name="T33" fmla="*/ 2147483647 h 49"/>
                <a:gd name="T34" fmla="*/ 2147483647 w 105"/>
                <a:gd name="T35" fmla="*/ 2147483647 h 49"/>
                <a:gd name="T36" fmla="*/ 2147483647 w 105"/>
                <a:gd name="T37" fmla="*/ 2147483647 h 49"/>
                <a:gd name="T38" fmla="*/ 2147483647 w 105"/>
                <a:gd name="T39" fmla="*/ 2147483647 h 49"/>
                <a:gd name="T40" fmla="*/ 2147483647 w 105"/>
                <a:gd name="T41" fmla="*/ 2147483647 h 49"/>
                <a:gd name="T42" fmla="*/ 2147483647 w 105"/>
                <a:gd name="T43" fmla="*/ 2147483647 h 49"/>
                <a:gd name="T44" fmla="*/ 2147483647 w 105"/>
                <a:gd name="T45" fmla="*/ 2147483647 h 49"/>
                <a:gd name="T46" fmla="*/ 2147483647 w 105"/>
                <a:gd name="T47" fmla="*/ 2147483647 h 49"/>
                <a:gd name="T48" fmla="*/ 2147483647 w 105"/>
                <a:gd name="T49" fmla="*/ 2147483647 h 49"/>
                <a:gd name="T50" fmla="*/ 2147483647 w 105"/>
                <a:gd name="T51" fmla="*/ 2147483647 h 49"/>
                <a:gd name="T52" fmla="*/ 2147483647 w 105"/>
                <a:gd name="T53" fmla="*/ 2147483647 h 49"/>
                <a:gd name="T54" fmla="*/ 2147483647 w 105"/>
                <a:gd name="T55" fmla="*/ 2147483647 h 49"/>
                <a:gd name="T56" fmla="*/ 2147483647 w 105"/>
                <a:gd name="T57" fmla="*/ 2147483647 h 49"/>
                <a:gd name="T58" fmla="*/ 2147483647 w 105"/>
                <a:gd name="T59" fmla="*/ 2147483647 h 49"/>
                <a:gd name="T60" fmla="*/ 2147483647 w 105"/>
                <a:gd name="T61" fmla="*/ 2147483647 h 49"/>
                <a:gd name="T62" fmla="*/ 2147483647 w 105"/>
                <a:gd name="T63" fmla="*/ 2147483647 h 49"/>
                <a:gd name="T64" fmla="*/ 2147483647 w 105"/>
                <a:gd name="T65" fmla="*/ 2147483647 h 49"/>
                <a:gd name="T66" fmla="*/ 2147483647 w 105"/>
                <a:gd name="T67" fmla="*/ 2147483647 h 49"/>
                <a:gd name="T68" fmla="*/ 2147483647 w 105"/>
                <a:gd name="T69" fmla="*/ 2147483647 h 49"/>
                <a:gd name="T70" fmla="*/ 2147483647 w 105"/>
                <a:gd name="T71" fmla="*/ 2147483647 h 49"/>
                <a:gd name="T72" fmla="*/ 2147483647 w 105"/>
                <a:gd name="T73" fmla="*/ 2147483647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5" h="49">
                  <a:moveTo>
                    <a:pt x="103" y="40"/>
                  </a:moveTo>
                  <a:lnTo>
                    <a:pt x="99" y="38"/>
                  </a:lnTo>
                  <a:lnTo>
                    <a:pt x="92" y="38"/>
                  </a:lnTo>
                  <a:lnTo>
                    <a:pt x="86" y="36"/>
                  </a:lnTo>
                  <a:lnTo>
                    <a:pt x="80" y="36"/>
                  </a:lnTo>
                  <a:lnTo>
                    <a:pt x="75" y="34"/>
                  </a:lnTo>
                  <a:lnTo>
                    <a:pt x="67" y="34"/>
                  </a:lnTo>
                  <a:lnTo>
                    <a:pt x="59" y="30"/>
                  </a:lnTo>
                  <a:lnTo>
                    <a:pt x="52" y="28"/>
                  </a:lnTo>
                  <a:lnTo>
                    <a:pt x="42" y="25"/>
                  </a:lnTo>
                  <a:lnTo>
                    <a:pt x="35" y="21"/>
                  </a:lnTo>
                  <a:lnTo>
                    <a:pt x="27" y="17"/>
                  </a:lnTo>
                  <a:lnTo>
                    <a:pt x="18" y="11"/>
                  </a:lnTo>
                  <a:lnTo>
                    <a:pt x="8" y="6"/>
                  </a:lnTo>
                  <a:lnTo>
                    <a:pt x="0" y="0"/>
                  </a:lnTo>
                  <a:lnTo>
                    <a:pt x="4" y="4"/>
                  </a:lnTo>
                  <a:lnTo>
                    <a:pt x="8" y="9"/>
                  </a:lnTo>
                  <a:lnTo>
                    <a:pt x="16" y="17"/>
                  </a:lnTo>
                  <a:lnTo>
                    <a:pt x="23" y="23"/>
                  </a:lnTo>
                  <a:lnTo>
                    <a:pt x="33" y="30"/>
                  </a:lnTo>
                  <a:lnTo>
                    <a:pt x="38" y="34"/>
                  </a:lnTo>
                  <a:lnTo>
                    <a:pt x="44" y="38"/>
                  </a:lnTo>
                  <a:lnTo>
                    <a:pt x="50" y="40"/>
                  </a:lnTo>
                  <a:lnTo>
                    <a:pt x="57" y="44"/>
                  </a:lnTo>
                  <a:lnTo>
                    <a:pt x="61" y="46"/>
                  </a:lnTo>
                  <a:lnTo>
                    <a:pt x="67" y="46"/>
                  </a:lnTo>
                  <a:lnTo>
                    <a:pt x="71" y="46"/>
                  </a:lnTo>
                  <a:lnTo>
                    <a:pt x="76" y="47"/>
                  </a:lnTo>
                  <a:lnTo>
                    <a:pt x="84" y="47"/>
                  </a:lnTo>
                  <a:lnTo>
                    <a:pt x="92" y="49"/>
                  </a:lnTo>
                  <a:lnTo>
                    <a:pt x="97" y="47"/>
                  </a:lnTo>
                  <a:lnTo>
                    <a:pt x="101" y="47"/>
                  </a:lnTo>
                  <a:lnTo>
                    <a:pt x="103" y="47"/>
                  </a:lnTo>
                  <a:lnTo>
                    <a:pt x="105" y="47"/>
                  </a:lnTo>
                  <a:lnTo>
                    <a:pt x="10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0" name="Freeform 146"/>
            <p:cNvSpPr>
              <a:spLocks/>
            </p:cNvSpPr>
            <p:nvPr/>
          </p:nvSpPr>
          <p:spPr bwMode="auto">
            <a:xfrm>
              <a:off x="10335419" y="3775074"/>
              <a:ext cx="139700" cy="160338"/>
            </a:xfrm>
            <a:custGeom>
              <a:avLst/>
              <a:gdLst>
                <a:gd name="T0" fmla="*/ 0 w 175"/>
                <a:gd name="T1" fmla="*/ 2147483647 h 201"/>
                <a:gd name="T2" fmla="*/ 2147483647 w 175"/>
                <a:gd name="T3" fmla="*/ 2147483647 h 201"/>
                <a:gd name="T4" fmla="*/ 2147483647 w 175"/>
                <a:gd name="T5" fmla="*/ 2147483647 h 201"/>
                <a:gd name="T6" fmla="*/ 2147483647 w 175"/>
                <a:gd name="T7" fmla="*/ 2147483647 h 201"/>
                <a:gd name="T8" fmla="*/ 2147483647 w 175"/>
                <a:gd name="T9" fmla="*/ 2147483647 h 201"/>
                <a:gd name="T10" fmla="*/ 2147483647 w 175"/>
                <a:gd name="T11" fmla="*/ 2147483647 h 201"/>
                <a:gd name="T12" fmla="*/ 2147483647 w 175"/>
                <a:gd name="T13" fmla="*/ 2147483647 h 201"/>
                <a:gd name="T14" fmla="*/ 2147483647 w 175"/>
                <a:gd name="T15" fmla="*/ 2147483647 h 201"/>
                <a:gd name="T16" fmla="*/ 2147483647 w 175"/>
                <a:gd name="T17" fmla="*/ 2147483647 h 201"/>
                <a:gd name="T18" fmla="*/ 2147483647 w 175"/>
                <a:gd name="T19" fmla="*/ 2147483647 h 201"/>
                <a:gd name="T20" fmla="*/ 2147483647 w 175"/>
                <a:gd name="T21" fmla="*/ 2147483647 h 201"/>
                <a:gd name="T22" fmla="*/ 2147483647 w 175"/>
                <a:gd name="T23" fmla="*/ 2147483647 h 201"/>
                <a:gd name="T24" fmla="*/ 2147483647 w 175"/>
                <a:gd name="T25" fmla="*/ 2147483647 h 201"/>
                <a:gd name="T26" fmla="*/ 2147483647 w 175"/>
                <a:gd name="T27" fmla="*/ 2147483647 h 201"/>
                <a:gd name="T28" fmla="*/ 2147483647 w 175"/>
                <a:gd name="T29" fmla="*/ 2147483647 h 201"/>
                <a:gd name="T30" fmla="*/ 2147483647 w 175"/>
                <a:gd name="T31" fmla="*/ 0 h 201"/>
                <a:gd name="T32" fmla="*/ 2147483647 w 175"/>
                <a:gd name="T33" fmla="*/ 2147483647 h 201"/>
                <a:gd name="T34" fmla="*/ 2147483647 w 175"/>
                <a:gd name="T35" fmla="*/ 2147483647 h 201"/>
                <a:gd name="T36" fmla="*/ 2147483647 w 175"/>
                <a:gd name="T37" fmla="*/ 2147483647 h 201"/>
                <a:gd name="T38" fmla="*/ 2147483647 w 175"/>
                <a:gd name="T39" fmla="*/ 2147483647 h 201"/>
                <a:gd name="T40" fmla="*/ 2147483647 w 175"/>
                <a:gd name="T41" fmla="*/ 2147483647 h 201"/>
                <a:gd name="T42" fmla="*/ 2147483647 w 175"/>
                <a:gd name="T43" fmla="*/ 2147483647 h 201"/>
                <a:gd name="T44" fmla="*/ 2147483647 w 175"/>
                <a:gd name="T45" fmla="*/ 2147483647 h 201"/>
                <a:gd name="T46" fmla="*/ 2147483647 w 175"/>
                <a:gd name="T47" fmla="*/ 2147483647 h 201"/>
                <a:gd name="T48" fmla="*/ 2147483647 w 175"/>
                <a:gd name="T49" fmla="*/ 2147483647 h 201"/>
                <a:gd name="T50" fmla="*/ 2147483647 w 175"/>
                <a:gd name="T51" fmla="*/ 2147483647 h 201"/>
                <a:gd name="T52" fmla="*/ 2147483647 w 175"/>
                <a:gd name="T53" fmla="*/ 2147483647 h 201"/>
                <a:gd name="T54" fmla="*/ 2147483647 w 175"/>
                <a:gd name="T55" fmla="*/ 2147483647 h 201"/>
                <a:gd name="T56" fmla="*/ 2147483647 w 175"/>
                <a:gd name="T57" fmla="*/ 2147483647 h 201"/>
                <a:gd name="T58" fmla="*/ 2147483647 w 175"/>
                <a:gd name="T59" fmla="*/ 2147483647 h 201"/>
                <a:gd name="T60" fmla="*/ 2147483647 w 175"/>
                <a:gd name="T61" fmla="*/ 2147483647 h 201"/>
                <a:gd name="T62" fmla="*/ 2147483647 w 175"/>
                <a:gd name="T63" fmla="*/ 2147483647 h 201"/>
                <a:gd name="T64" fmla="*/ 2147483647 w 175"/>
                <a:gd name="T65" fmla="*/ 2147483647 h 201"/>
                <a:gd name="T66" fmla="*/ 2147483647 w 175"/>
                <a:gd name="T67" fmla="*/ 2147483647 h 201"/>
                <a:gd name="T68" fmla="*/ 2147483647 w 175"/>
                <a:gd name="T69" fmla="*/ 2147483647 h 201"/>
                <a:gd name="T70" fmla="*/ 2147483647 w 175"/>
                <a:gd name="T71" fmla="*/ 2147483647 h 201"/>
                <a:gd name="T72" fmla="*/ 2147483647 w 175"/>
                <a:gd name="T73" fmla="*/ 2147483647 h 201"/>
                <a:gd name="T74" fmla="*/ 2147483647 w 175"/>
                <a:gd name="T75" fmla="*/ 2147483647 h 201"/>
                <a:gd name="T76" fmla="*/ 2147483647 w 175"/>
                <a:gd name="T77" fmla="*/ 2147483647 h 201"/>
                <a:gd name="T78" fmla="*/ 2147483647 w 175"/>
                <a:gd name="T79" fmla="*/ 2147483647 h 201"/>
                <a:gd name="T80" fmla="*/ 0 w 175"/>
                <a:gd name="T81" fmla="*/ 2147483647 h 201"/>
                <a:gd name="T82" fmla="*/ 0 w 175"/>
                <a:gd name="T83" fmla="*/ 2147483647 h 2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5" h="201">
                  <a:moveTo>
                    <a:pt x="0" y="196"/>
                  </a:moveTo>
                  <a:lnTo>
                    <a:pt x="6" y="190"/>
                  </a:lnTo>
                  <a:lnTo>
                    <a:pt x="12" y="186"/>
                  </a:lnTo>
                  <a:lnTo>
                    <a:pt x="19" y="180"/>
                  </a:lnTo>
                  <a:lnTo>
                    <a:pt x="29" y="171"/>
                  </a:lnTo>
                  <a:lnTo>
                    <a:pt x="40" y="161"/>
                  </a:lnTo>
                  <a:lnTo>
                    <a:pt x="52" y="152"/>
                  </a:lnTo>
                  <a:lnTo>
                    <a:pt x="65" y="139"/>
                  </a:lnTo>
                  <a:lnTo>
                    <a:pt x="78" y="123"/>
                  </a:lnTo>
                  <a:lnTo>
                    <a:pt x="94" y="110"/>
                  </a:lnTo>
                  <a:lnTo>
                    <a:pt x="107" y="93"/>
                  </a:lnTo>
                  <a:lnTo>
                    <a:pt x="122" y="78"/>
                  </a:lnTo>
                  <a:lnTo>
                    <a:pt x="137" y="59"/>
                  </a:lnTo>
                  <a:lnTo>
                    <a:pt x="151" y="40"/>
                  </a:lnTo>
                  <a:lnTo>
                    <a:pt x="164" y="19"/>
                  </a:lnTo>
                  <a:lnTo>
                    <a:pt x="175" y="0"/>
                  </a:lnTo>
                  <a:lnTo>
                    <a:pt x="172" y="13"/>
                  </a:lnTo>
                  <a:lnTo>
                    <a:pt x="170" y="19"/>
                  </a:lnTo>
                  <a:lnTo>
                    <a:pt x="168" y="26"/>
                  </a:lnTo>
                  <a:lnTo>
                    <a:pt x="164" y="32"/>
                  </a:lnTo>
                  <a:lnTo>
                    <a:pt x="158" y="42"/>
                  </a:lnTo>
                  <a:lnTo>
                    <a:pt x="152" y="49"/>
                  </a:lnTo>
                  <a:lnTo>
                    <a:pt x="149" y="61"/>
                  </a:lnTo>
                  <a:lnTo>
                    <a:pt x="139" y="72"/>
                  </a:lnTo>
                  <a:lnTo>
                    <a:pt x="132" y="84"/>
                  </a:lnTo>
                  <a:lnTo>
                    <a:pt x="120" y="97"/>
                  </a:lnTo>
                  <a:lnTo>
                    <a:pt x="109" y="112"/>
                  </a:lnTo>
                  <a:lnTo>
                    <a:pt x="97" y="123"/>
                  </a:lnTo>
                  <a:lnTo>
                    <a:pt x="86" y="137"/>
                  </a:lnTo>
                  <a:lnTo>
                    <a:pt x="75" y="146"/>
                  </a:lnTo>
                  <a:lnTo>
                    <a:pt x="65" y="156"/>
                  </a:lnTo>
                  <a:lnTo>
                    <a:pt x="56" y="163"/>
                  </a:lnTo>
                  <a:lnTo>
                    <a:pt x="48" y="171"/>
                  </a:lnTo>
                  <a:lnTo>
                    <a:pt x="38" y="177"/>
                  </a:lnTo>
                  <a:lnTo>
                    <a:pt x="33" y="184"/>
                  </a:lnTo>
                  <a:lnTo>
                    <a:pt x="27" y="188"/>
                  </a:lnTo>
                  <a:lnTo>
                    <a:pt x="21" y="192"/>
                  </a:lnTo>
                  <a:lnTo>
                    <a:pt x="18" y="194"/>
                  </a:lnTo>
                  <a:lnTo>
                    <a:pt x="14" y="198"/>
                  </a:lnTo>
                  <a:lnTo>
                    <a:pt x="8" y="201"/>
                  </a:lnTo>
                  <a:lnTo>
                    <a:pt x="0"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1" name="Freeform 147"/>
            <p:cNvSpPr>
              <a:spLocks/>
            </p:cNvSpPr>
            <p:nvPr/>
          </p:nvSpPr>
          <p:spPr bwMode="auto">
            <a:xfrm>
              <a:off x="10241757" y="3468687"/>
              <a:ext cx="101600" cy="190500"/>
            </a:xfrm>
            <a:custGeom>
              <a:avLst/>
              <a:gdLst>
                <a:gd name="T0" fmla="*/ 0 w 127"/>
                <a:gd name="T1" fmla="*/ 0 h 242"/>
                <a:gd name="T2" fmla="*/ 0 w 127"/>
                <a:gd name="T3" fmla="*/ 0 h 242"/>
                <a:gd name="T4" fmla="*/ 2147483647 w 127"/>
                <a:gd name="T5" fmla="*/ 2147483647 h 242"/>
                <a:gd name="T6" fmla="*/ 2147483647 w 127"/>
                <a:gd name="T7" fmla="*/ 2147483647 h 242"/>
                <a:gd name="T8" fmla="*/ 2147483647 w 127"/>
                <a:gd name="T9" fmla="*/ 2147483647 h 242"/>
                <a:gd name="T10" fmla="*/ 2147483647 w 127"/>
                <a:gd name="T11" fmla="*/ 2147483647 h 242"/>
                <a:gd name="T12" fmla="*/ 2147483647 w 127"/>
                <a:gd name="T13" fmla="*/ 2147483647 h 242"/>
                <a:gd name="T14" fmla="*/ 2147483647 w 127"/>
                <a:gd name="T15" fmla="*/ 2147483647 h 242"/>
                <a:gd name="T16" fmla="*/ 2147483647 w 127"/>
                <a:gd name="T17" fmla="*/ 2147483647 h 242"/>
                <a:gd name="T18" fmla="*/ 2147483647 w 127"/>
                <a:gd name="T19" fmla="*/ 2147483647 h 242"/>
                <a:gd name="T20" fmla="*/ 2147483647 w 127"/>
                <a:gd name="T21" fmla="*/ 2147483647 h 242"/>
                <a:gd name="T22" fmla="*/ 2147483647 w 127"/>
                <a:gd name="T23" fmla="*/ 2147483647 h 242"/>
                <a:gd name="T24" fmla="*/ 2147483647 w 127"/>
                <a:gd name="T25" fmla="*/ 2147483647 h 242"/>
                <a:gd name="T26" fmla="*/ 2147483647 w 127"/>
                <a:gd name="T27" fmla="*/ 2147483647 h 242"/>
                <a:gd name="T28" fmla="*/ 2147483647 w 127"/>
                <a:gd name="T29" fmla="*/ 2147483647 h 242"/>
                <a:gd name="T30" fmla="*/ 2147483647 w 127"/>
                <a:gd name="T31" fmla="*/ 2147483647 h 242"/>
                <a:gd name="T32" fmla="*/ 2147483647 w 127"/>
                <a:gd name="T33" fmla="*/ 2147483647 h 242"/>
                <a:gd name="T34" fmla="*/ 2147483647 w 127"/>
                <a:gd name="T35" fmla="*/ 2147483647 h 242"/>
                <a:gd name="T36" fmla="*/ 2147483647 w 127"/>
                <a:gd name="T37" fmla="*/ 2147483647 h 242"/>
                <a:gd name="T38" fmla="*/ 2147483647 w 127"/>
                <a:gd name="T39" fmla="*/ 2147483647 h 242"/>
                <a:gd name="T40" fmla="*/ 2147483647 w 127"/>
                <a:gd name="T41" fmla="*/ 2147483647 h 242"/>
                <a:gd name="T42" fmla="*/ 2147483647 w 127"/>
                <a:gd name="T43" fmla="*/ 2147483647 h 242"/>
                <a:gd name="T44" fmla="*/ 2147483647 w 127"/>
                <a:gd name="T45" fmla="*/ 2147483647 h 242"/>
                <a:gd name="T46" fmla="*/ 2147483647 w 127"/>
                <a:gd name="T47" fmla="*/ 2147483647 h 242"/>
                <a:gd name="T48" fmla="*/ 2147483647 w 127"/>
                <a:gd name="T49" fmla="*/ 2147483647 h 242"/>
                <a:gd name="T50" fmla="*/ 2147483647 w 127"/>
                <a:gd name="T51" fmla="*/ 2147483647 h 242"/>
                <a:gd name="T52" fmla="*/ 2147483647 w 127"/>
                <a:gd name="T53" fmla="*/ 2147483647 h 242"/>
                <a:gd name="T54" fmla="*/ 2147483647 w 127"/>
                <a:gd name="T55" fmla="*/ 2147483647 h 242"/>
                <a:gd name="T56" fmla="*/ 2147483647 w 127"/>
                <a:gd name="T57" fmla="*/ 2147483647 h 242"/>
                <a:gd name="T58" fmla="*/ 2147483647 w 127"/>
                <a:gd name="T59" fmla="*/ 2147483647 h 242"/>
                <a:gd name="T60" fmla="*/ 2147483647 w 127"/>
                <a:gd name="T61" fmla="*/ 2147483647 h 242"/>
                <a:gd name="T62" fmla="*/ 2147483647 w 127"/>
                <a:gd name="T63" fmla="*/ 2147483647 h 242"/>
                <a:gd name="T64" fmla="*/ 2147483647 w 127"/>
                <a:gd name="T65" fmla="*/ 2147483647 h 242"/>
                <a:gd name="T66" fmla="*/ 2147483647 w 127"/>
                <a:gd name="T67" fmla="*/ 2147483647 h 242"/>
                <a:gd name="T68" fmla="*/ 2147483647 w 127"/>
                <a:gd name="T69" fmla="*/ 2147483647 h 242"/>
                <a:gd name="T70" fmla="*/ 2147483647 w 127"/>
                <a:gd name="T71" fmla="*/ 2147483647 h 242"/>
                <a:gd name="T72" fmla="*/ 2147483647 w 127"/>
                <a:gd name="T73" fmla="*/ 2147483647 h 242"/>
                <a:gd name="T74" fmla="*/ 2147483647 w 127"/>
                <a:gd name="T75" fmla="*/ 2147483647 h 242"/>
                <a:gd name="T76" fmla="*/ 2147483647 w 127"/>
                <a:gd name="T77" fmla="*/ 2147483647 h 242"/>
                <a:gd name="T78" fmla="*/ 2147483647 w 127"/>
                <a:gd name="T79" fmla="*/ 2147483647 h 242"/>
                <a:gd name="T80" fmla="*/ 2147483647 w 127"/>
                <a:gd name="T81" fmla="*/ 2147483647 h 242"/>
                <a:gd name="T82" fmla="*/ 2147483647 w 127"/>
                <a:gd name="T83" fmla="*/ 2147483647 h 242"/>
                <a:gd name="T84" fmla="*/ 2147483647 w 127"/>
                <a:gd name="T85" fmla="*/ 2147483647 h 242"/>
                <a:gd name="T86" fmla="*/ 2147483647 w 127"/>
                <a:gd name="T87" fmla="*/ 0 h 242"/>
                <a:gd name="T88" fmla="*/ 0 w 127"/>
                <a:gd name="T89" fmla="*/ 0 h 242"/>
                <a:gd name="T90" fmla="*/ 0 w 127"/>
                <a:gd name="T91" fmla="*/ 0 h 2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7" h="242">
                  <a:moveTo>
                    <a:pt x="0" y="0"/>
                  </a:moveTo>
                  <a:lnTo>
                    <a:pt x="0" y="0"/>
                  </a:lnTo>
                  <a:lnTo>
                    <a:pt x="3" y="4"/>
                  </a:lnTo>
                  <a:lnTo>
                    <a:pt x="9" y="10"/>
                  </a:lnTo>
                  <a:lnTo>
                    <a:pt x="17" y="17"/>
                  </a:lnTo>
                  <a:lnTo>
                    <a:pt x="24" y="25"/>
                  </a:lnTo>
                  <a:lnTo>
                    <a:pt x="36" y="36"/>
                  </a:lnTo>
                  <a:lnTo>
                    <a:pt x="47" y="48"/>
                  </a:lnTo>
                  <a:lnTo>
                    <a:pt x="58" y="65"/>
                  </a:lnTo>
                  <a:lnTo>
                    <a:pt x="68" y="80"/>
                  </a:lnTo>
                  <a:lnTo>
                    <a:pt x="79" y="97"/>
                  </a:lnTo>
                  <a:lnTo>
                    <a:pt x="89" y="116"/>
                  </a:lnTo>
                  <a:lnTo>
                    <a:pt x="98" y="139"/>
                  </a:lnTo>
                  <a:lnTo>
                    <a:pt x="106" y="162"/>
                  </a:lnTo>
                  <a:lnTo>
                    <a:pt x="114" y="186"/>
                  </a:lnTo>
                  <a:lnTo>
                    <a:pt x="119" y="213"/>
                  </a:lnTo>
                  <a:lnTo>
                    <a:pt x="123" y="242"/>
                  </a:lnTo>
                  <a:lnTo>
                    <a:pt x="123" y="240"/>
                  </a:lnTo>
                  <a:lnTo>
                    <a:pt x="125" y="232"/>
                  </a:lnTo>
                  <a:lnTo>
                    <a:pt x="125" y="226"/>
                  </a:lnTo>
                  <a:lnTo>
                    <a:pt x="125" y="221"/>
                  </a:lnTo>
                  <a:lnTo>
                    <a:pt x="125" y="211"/>
                  </a:lnTo>
                  <a:lnTo>
                    <a:pt x="127" y="203"/>
                  </a:lnTo>
                  <a:lnTo>
                    <a:pt x="125" y="194"/>
                  </a:lnTo>
                  <a:lnTo>
                    <a:pt x="123" y="184"/>
                  </a:lnTo>
                  <a:lnTo>
                    <a:pt x="121" y="171"/>
                  </a:lnTo>
                  <a:lnTo>
                    <a:pt x="119" y="160"/>
                  </a:lnTo>
                  <a:lnTo>
                    <a:pt x="116" y="145"/>
                  </a:lnTo>
                  <a:lnTo>
                    <a:pt x="112" y="131"/>
                  </a:lnTo>
                  <a:lnTo>
                    <a:pt x="106" y="114"/>
                  </a:lnTo>
                  <a:lnTo>
                    <a:pt x="98" y="99"/>
                  </a:lnTo>
                  <a:lnTo>
                    <a:pt x="91" y="82"/>
                  </a:lnTo>
                  <a:lnTo>
                    <a:pt x="81" y="67"/>
                  </a:lnTo>
                  <a:lnTo>
                    <a:pt x="74" y="55"/>
                  </a:lnTo>
                  <a:lnTo>
                    <a:pt x="64" y="44"/>
                  </a:lnTo>
                  <a:lnTo>
                    <a:pt x="57" y="34"/>
                  </a:lnTo>
                  <a:lnTo>
                    <a:pt x="49" y="27"/>
                  </a:lnTo>
                  <a:lnTo>
                    <a:pt x="39" y="19"/>
                  </a:lnTo>
                  <a:lnTo>
                    <a:pt x="34" y="15"/>
                  </a:lnTo>
                  <a:lnTo>
                    <a:pt x="24" y="10"/>
                  </a:lnTo>
                  <a:lnTo>
                    <a:pt x="19" y="6"/>
                  </a:lnTo>
                  <a:lnTo>
                    <a:pt x="13" y="4"/>
                  </a:lnTo>
                  <a:lnTo>
                    <a:pt x="9" y="2"/>
                  </a:lnTo>
                  <a:lnTo>
                    <a:pt x="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2" name="Freeform 148"/>
            <p:cNvSpPr>
              <a:spLocks/>
            </p:cNvSpPr>
            <p:nvPr/>
          </p:nvSpPr>
          <p:spPr bwMode="auto">
            <a:xfrm>
              <a:off x="10260807" y="3443287"/>
              <a:ext cx="149225" cy="215900"/>
            </a:xfrm>
            <a:custGeom>
              <a:avLst/>
              <a:gdLst>
                <a:gd name="T0" fmla="*/ 2147483647 w 189"/>
                <a:gd name="T1" fmla="*/ 2147483647 h 272"/>
                <a:gd name="T2" fmla="*/ 2147483647 w 189"/>
                <a:gd name="T3" fmla="*/ 2147483647 h 272"/>
                <a:gd name="T4" fmla="*/ 2147483647 w 189"/>
                <a:gd name="T5" fmla="*/ 2147483647 h 272"/>
                <a:gd name="T6" fmla="*/ 2147483647 w 189"/>
                <a:gd name="T7" fmla="*/ 2147483647 h 272"/>
                <a:gd name="T8" fmla="*/ 2147483647 w 189"/>
                <a:gd name="T9" fmla="*/ 2147483647 h 272"/>
                <a:gd name="T10" fmla="*/ 2147483647 w 189"/>
                <a:gd name="T11" fmla="*/ 2147483647 h 272"/>
                <a:gd name="T12" fmla="*/ 2147483647 w 189"/>
                <a:gd name="T13" fmla="*/ 2147483647 h 272"/>
                <a:gd name="T14" fmla="*/ 2147483647 w 189"/>
                <a:gd name="T15" fmla="*/ 2147483647 h 272"/>
                <a:gd name="T16" fmla="*/ 2147483647 w 189"/>
                <a:gd name="T17" fmla="*/ 2147483647 h 272"/>
                <a:gd name="T18" fmla="*/ 2147483647 w 189"/>
                <a:gd name="T19" fmla="*/ 2147483647 h 272"/>
                <a:gd name="T20" fmla="*/ 2147483647 w 189"/>
                <a:gd name="T21" fmla="*/ 2147483647 h 272"/>
                <a:gd name="T22" fmla="*/ 2147483647 w 189"/>
                <a:gd name="T23" fmla="*/ 2147483647 h 272"/>
                <a:gd name="T24" fmla="*/ 2147483647 w 189"/>
                <a:gd name="T25" fmla="*/ 2147483647 h 272"/>
                <a:gd name="T26" fmla="*/ 2147483647 w 189"/>
                <a:gd name="T27" fmla="*/ 2147483647 h 272"/>
                <a:gd name="T28" fmla="*/ 2147483647 w 189"/>
                <a:gd name="T29" fmla="*/ 2147483647 h 272"/>
                <a:gd name="T30" fmla="*/ 2147483647 w 189"/>
                <a:gd name="T31" fmla="*/ 2147483647 h 272"/>
                <a:gd name="T32" fmla="*/ 2147483647 w 189"/>
                <a:gd name="T33" fmla="*/ 2147483647 h 272"/>
                <a:gd name="T34" fmla="*/ 2147483647 w 189"/>
                <a:gd name="T35" fmla="*/ 2147483647 h 272"/>
                <a:gd name="T36" fmla="*/ 2147483647 w 189"/>
                <a:gd name="T37" fmla="*/ 2147483647 h 272"/>
                <a:gd name="T38" fmla="*/ 2147483647 w 189"/>
                <a:gd name="T39" fmla="*/ 2147483647 h 272"/>
                <a:gd name="T40" fmla="*/ 2147483647 w 189"/>
                <a:gd name="T41" fmla="*/ 2147483647 h 272"/>
                <a:gd name="T42" fmla="*/ 2147483647 w 189"/>
                <a:gd name="T43" fmla="*/ 2147483647 h 272"/>
                <a:gd name="T44" fmla="*/ 2147483647 w 189"/>
                <a:gd name="T45" fmla="*/ 2147483647 h 272"/>
                <a:gd name="T46" fmla="*/ 2147483647 w 189"/>
                <a:gd name="T47" fmla="*/ 2147483647 h 272"/>
                <a:gd name="T48" fmla="*/ 2147483647 w 189"/>
                <a:gd name="T49" fmla="*/ 2147483647 h 272"/>
                <a:gd name="T50" fmla="*/ 2147483647 w 189"/>
                <a:gd name="T51" fmla="*/ 2147483647 h 272"/>
                <a:gd name="T52" fmla="*/ 2147483647 w 189"/>
                <a:gd name="T53" fmla="*/ 2147483647 h 272"/>
                <a:gd name="T54" fmla="*/ 2147483647 w 189"/>
                <a:gd name="T55" fmla="*/ 2147483647 h 272"/>
                <a:gd name="T56" fmla="*/ 2147483647 w 189"/>
                <a:gd name="T57" fmla="*/ 2147483647 h 272"/>
                <a:gd name="T58" fmla="*/ 2147483647 w 189"/>
                <a:gd name="T59" fmla="*/ 0 h 272"/>
                <a:gd name="T60" fmla="*/ 2147483647 w 189"/>
                <a:gd name="T61" fmla="*/ 0 h 272"/>
                <a:gd name="T62" fmla="*/ 0 w 189"/>
                <a:gd name="T63" fmla="*/ 2147483647 h 272"/>
                <a:gd name="T64" fmla="*/ 0 w 189"/>
                <a:gd name="T65" fmla="*/ 2147483647 h 272"/>
                <a:gd name="T66" fmla="*/ 2147483647 w 189"/>
                <a:gd name="T67" fmla="*/ 2147483647 h 272"/>
                <a:gd name="T68" fmla="*/ 2147483647 w 189"/>
                <a:gd name="T69" fmla="*/ 2147483647 h 272"/>
                <a:gd name="T70" fmla="*/ 2147483647 w 189"/>
                <a:gd name="T71" fmla="*/ 2147483647 h 272"/>
                <a:gd name="T72" fmla="*/ 2147483647 w 189"/>
                <a:gd name="T73" fmla="*/ 2147483647 h 272"/>
                <a:gd name="T74" fmla="*/ 2147483647 w 189"/>
                <a:gd name="T75" fmla="*/ 2147483647 h 272"/>
                <a:gd name="T76" fmla="*/ 2147483647 w 189"/>
                <a:gd name="T77" fmla="*/ 2147483647 h 272"/>
                <a:gd name="T78" fmla="*/ 2147483647 w 189"/>
                <a:gd name="T79" fmla="*/ 2147483647 h 272"/>
                <a:gd name="T80" fmla="*/ 2147483647 w 189"/>
                <a:gd name="T81" fmla="*/ 2147483647 h 272"/>
                <a:gd name="T82" fmla="*/ 2147483647 w 189"/>
                <a:gd name="T83" fmla="*/ 2147483647 h 272"/>
                <a:gd name="T84" fmla="*/ 2147483647 w 189"/>
                <a:gd name="T85" fmla="*/ 2147483647 h 272"/>
                <a:gd name="T86" fmla="*/ 2147483647 w 189"/>
                <a:gd name="T87" fmla="*/ 2147483647 h 272"/>
                <a:gd name="T88" fmla="*/ 2147483647 w 189"/>
                <a:gd name="T89" fmla="*/ 2147483647 h 272"/>
                <a:gd name="T90" fmla="*/ 2147483647 w 189"/>
                <a:gd name="T91" fmla="*/ 2147483647 h 272"/>
                <a:gd name="T92" fmla="*/ 2147483647 w 189"/>
                <a:gd name="T93" fmla="*/ 2147483647 h 272"/>
                <a:gd name="T94" fmla="*/ 2147483647 w 189"/>
                <a:gd name="T95" fmla="*/ 2147483647 h 272"/>
                <a:gd name="T96" fmla="*/ 2147483647 w 189"/>
                <a:gd name="T97" fmla="*/ 2147483647 h 272"/>
                <a:gd name="T98" fmla="*/ 2147483647 w 189"/>
                <a:gd name="T99" fmla="*/ 2147483647 h 272"/>
                <a:gd name="T100" fmla="*/ 2147483647 w 189"/>
                <a:gd name="T101" fmla="*/ 2147483647 h 272"/>
                <a:gd name="T102" fmla="*/ 2147483647 w 189"/>
                <a:gd name="T103" fmla="*/ 2147483647 h 272"/>
                <a:gd name="T104" fmla="*/ 2147483647 w 189"/>
                <a:gd name="T105" fmla="*/ 2147483647 h 272"/>
                <a:gd name="T106" fmla="*/ 2147483647 w 189"/>
                <a:gd name="T107" fmla="*/ 2147483647 h 272"/>
                <a:gd name="T108" fmla="*/ 2147483647 w 189"/>
                <a:gd name="T109" fmla="*/ 2147483647 h 272"/>
                <a:gd name="T110" fmla="*/ 2147483647 w 189"/>
                <a:gd name="T111" fmla="*/ 2147483647 h 272"/>
                <a:gd name="T112" fmla="*/ 2147483647 w 189"/>
                <a:gd name="T113" fmla="*/ 2147483647 h 272"/>
                <a:gd name="T114" fmla="*/ 2147483647 w 189"/>
                <a:gd name="T115" fmla="*/ 2147483647 h 272"/>
                <a:gd name="T116" fmla="*/ 2147483647 w 189"/>
                <a:gd name="T117" fmla="*/ 2147483647 h 272"/>
                <a:gd name="T118" fmla="*/ 2147483647 w 189"/>
                <a:gd name="T119" fmla="*/ 2147483647 h 272"/>
                <a:gd name="T120" fmla="*/ 2147483647 w 189"/>
                <a:gd name="T121" fmla="*/ 2147483647 h 2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9" h="272">
                  <a:moveTo>
                    <a:pt x="122" y="272"/>
                  </a:moveTo>
                  <a:lnTo>
                    <a:pt x="124" y="270"/>
                  </a:lnTo>
                  <a:lnTo>
                    <a:pt x="132" y="270"/>
                  </a:lnTo>
                  <a:lnTo>
                    <a:pt x="137" y="266"/>
                  </a:lnTo>
                  <a:lnTo>
                    <a:pt x="143" y="264"/>
                  </a:lnTo>
                  <a:lnTo>
                    <a:pt x="149" y="260"/>
                  </a:lnTo>
                  <a:lnTo>
                    <a:pt x="154" y="258"/>
                  </a:lnTo>
                  <a:lnTo>
                    <a:pt x="160" y="253"/>
                  </a:lnTo>
                  <a:lnTo>
                    <a:pt x="166" y="247"/>
                  </a:lnTo>
                  <a:lnTo>
                    <a:pt x="171" y="239"/>
                  </a:lnTo>
                  <a:lnTo>
                    <a:pt x="177" y="232"/>
                  </a:lnTo>
                  <a:lnTo>
                    <a:pt x="179" y="222"/>
                  </a:lnTo>
                  <a:lnTo>
                    <a:pt x="183" y="211"/>
                  </a:lnTo>
                  <a:lnTo>
                    <a:pt x="187" y="199"/>
                  </a:lnTo>
                  <a:lnTo>
                    <a:pt x="189" y="186"/>
                  </a:lnTo>
                  <a:lnTo>
                    <a:pt x="185" y="169"/>
                  </a:lnTo>
                  <a:lnTo>
                    <a:pt x="179" y="154"/>
                  </a:lnTo>
                  <a:lnTo>
                    <a:pt x="171" y="138"/>
                  </a:lnTo>
                  <a:lnTo>
                    <a:pt x="160" y="121"/>
                  </a:lnTo>
                  <a:lnTo>
                    <a:pt x="147" y="104"/>
                  </a:lnTo>
                  <a:lnTo>
                    <a:pt x="132" y="91"/>
                  </a:lnTo>
                  <a:lnTo>
                    <a:pt x="116" y="74"/>
                  </a:lnTo>
                  <a:lnTo>
                    <a:pt x="99" y="61"/>
                  </a:lnTo>
                  <a:lnTo>
                    <a:pt x="82" y="47"/>
                  </a:lnTo>
                  <a:lnTo>
                    <a:pt x="67" y="36"/>
                  </a:lnTo>
                  <a:lnTo>
                    <a:pt x="52" y="24"/>
                  </a:lnTo>
                  <a:lnTo>
                    <a:pt x="38" y="15"/>
                  </a:lnTo>
                  <a:lnTo>
                    <a:pt x="27" y="7"/>
                  </a:lnTo>
                  <a:lnTo>
                    <a:pt x="17" y="3"/>
                  </a:lnTo>
                  <a:lnTo>
                    <a:pt x="12" y="0"/>
                  </a:lnTo>
                  <a:lnTo>
                    <a:pt x="10" y="0"/>
                  </a:lnTo>
                  <a:lnTo>
                    <a:pt x="0" y="7"/>
                  </a:lnTo>
                  <a:lnTo>
                    <a:pt x="6" y="11"/>
                  </a:lnTo>
                  <a:lnTo>
                    <a:pt x="16" y="15"/>
                  </a:lnTo>
                  <a:lnTo>
                    <a:pt x="27" y="24"/>
                  </a:lnTo>
                  <a:lnTo>
                    <a:pt x="38" y="32"/>
                  </a:lnTo>
                  <a:lnTo>
                    <a:pt x="54" y="43"/>
                  </a:lnTo>
                  <a:lnTo>
                    <a:pt x="69" y="53"/>
                  </a:lnTo>
                  <a:lnTo>
                    <a:pt x="86" y="66"/>
                  </a:lnTo>
                  <a:lnTo>
                    <a:pt x="101" y="80"/>
                  </a:lnTo>
                  <a:lnTo>
                    <a:pt x="116" y="95"/>
                  </a:lnTo>
                  <a:lnTo>
                    <a:pt x="130" y="108"/>
                  </a:lnTo>
                  <a:lnTo>
                    <a:pt x="145" y="125"/>
                  </a:lnTo>
                  <a:lnTo>
                    <a:pt x="154" y="138"/>
                  </a:lnTo>
                  <a:lnTo>
                    <a:pt x="162" y="156"/>
                  </a:lnTo>
                  <a:lnTo>
                    <a:pt x="168" y="171"/>
                  </a:lnTo>
                  <a:lnTo>
                    <a:pt x="171" y="186"/>
                  </a:lnTo>
                  <a:lnTo>
                    <a:pt x="170" y="199"/>
                  </a:lnTo>
                  <a:lnTo>
                    <a:pt x="168" y="211"/>
                  </a:lnTo>
                  <a:lnTo>
                    <a:pt x="166" y="222"/>
                  </a:lnTo>
                  <a:lnTo>
                    <a:pt x="162" y="232"/>
                  </a:lnTo>
                  <a:lnTo>
                    <a:pt x="160" y="239"/>
                  </a:lnTo>
                  <a:lnTo>
                    <a:pt x="156" y="247"/>
                  </a:lnTo>
                  <a:lnTo>
                    <a:pt x="151" y="253"/>
                  </a:lnTo>
                  <a:lnTo>
                    <a:pt x="147" y="258"/>
                  </a:lnTo>
                  <a:lnTo>
                    <a:pt x="137" y="264"/>
                  </a:lnTo>
                  <a:lnTo>
                    <a:pt x="130" y="270"/>
                  </a:lnTo>
                  <a:lnTo>
                    <a:pt x="124" y="270"/>
                  </a:lnTo>
                  <a:lnTo>
                    <a:pt x="12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3" name="Freeform 149"/>
            <p:cNvSpPr>
              <a:spLocks/>
            </p:cNvSpPr>
            <p:nvPr/>
          </p:nvSpPr>
          <p:spPr bwMode="auto">
            <a:xfrm>
              <a:off x="10367169" y="3530599"/>
              <a:ext cx="200025" cy="65088"/>
            </a:xfrm>
            <a:custGeom>
              <a:avLst/>
              <a:gdLst>
                <a:gd name="T0" fmla="*/ 2147483647 w 251"/>
                <a:gd name="T1" fmla="*/ 2147483647 h 82"/>
                <a:gd name="T2" fmla="*/ 2147483647 w 251"/>
                <a:gd name="T3" fmla="*/ 2147483647 h 82"/>
                <a:gd name="T4" fmla="*/ 2147483647 w 251"/>
                <a:gd name="T5" fmla="*/ 2147483647 h 82"/>
                <a:gd name="T6" fmla="*/ 2147483647 w 251"/>
                <a:gd name="T7" fmla="*/ 2147483647 h 82"/>
                <a:gd name="T8" fmla="*/ 2147483647 w 251"/>
                <a:gd name="T9" fmla="*/ 2147483647 h 82"/>
                <a:gd name="T10" fmla="*/ 2147483647 w 251"/>
                <a:gd name="T11" fmla="*/ 2147483647 h 82"/>
                <a:gd name="T12" fmla="*/ 2147483647 w 251"/>
                <a:gd name="T13" fmla="*/ 2147483647 h 82"/>
                <a:gd name="T14" fmla="*/ 2147483647 w 251"/>
                <a:gd name="T15" fmla="*/ 2147483647 h 82"/>
                <a:gd name="T16" fmla="*/ 2147483647 w 251"/>
                <a:gd name="T17" fmla="*/ 2147483647 h 82"/>
                <a:gd name="T18" fmla="*/ 2147483647 w 251"/>
                <a:gd name="T19" fmla="*/ 2147483647 h 82"/>
                <a:gd name="T20" fmla="*/ 2147483647 w 251"/>
                <a:gd name="T21" fmla="*/ 2147483647 h 82"/>
                <a:gd name="T22" fmla="*/ 2147483647 w 251"/>
                <a:gd name="T23" fmla="*/ 2147483647 h 82"/>
                <a:gd name="T24" fmla="*/ 2147483647 w 251"/>
                <a:gd name="T25" fmla="*/ 2147483647 h 82"/>
                <a:gd name="T26" fmla="*/ 2147483647 w 251"/>
                <a:gd name="T27" fmla="*/ 2147483647 h 82"/>
                <a:gd name="T28" fmla="*/ 2147483647 w 251"/>
                <a:gd name="T29" fmla="*/ 2147483647 h 82"/>
                <a:gd name="T30" fmla="*/ 2147483647 w 251"/>
                <a:gd name="T31" fmla="*/ 2147483647 h 82"/>
                <a:gd name="T32" fmla="*/ 2147483647 w 251"/>
                <a:gd name="T33" fmla="*/ 0 h 82"/>
                <a:gd name="T34" fmla="*/ 2147483647 w 251"/>
                <a:gd name="T35" fmla="*/ 0 h 82"/>
                <a:gd name="T36" fmla="*/ 2147483647 w 251"/>
                <a:gd name="T37" fmla="*/ 2147483647 h 82"/>
                <a:gd name="T38" fmla="*/ 2147483647 w 251"/>
                <a:gd name="T39" fmla="*/ 2147483647 h 82"/>
                <a:gd name="T40" fmla="*/ 2147483647 w 251"/>
                <a:gd name="T41" fmla="*/ 2147483647 h 82"/>
                <a:gd name="T42" fmla="*/ 2147483647 w 251"/>
                <a:gd name="T43" fmla="*/ 2147483647 h 82"/>
                <a:gd name="T44" fmla="*/ 2147483647 w 251"/>
                <a:gd name="T45" fmla="*/ 2147483647 h 82"/>
                <a:gd name="T46" fmla="*/ 2147483647 w 251"/>
                <a:gd name="T47" fmla="*/ 2147483647 h 82"/>
                <a:gd name="T48" fmla="*/ 2147483647 w 251"/>
                <a:gd name="T49" fmla="*/ 2147483647 h 82"/>
                <a:gd name="T50" fmla="*/ 2147483647 w 251"/>
                <a:gd name="T51" fmla="*/ 2147483647 h 82"/>
                <a:gd name="T52" fmla="*/ 2147483647 w 251"/>
                <a:gd name="T53" fmla="*/ 2147483647 h 82"/>
                <a:gd name="T54" fmla="*/ 2147483647 w 251"/>
                <a:gd name="T55" fmla="*/ 2147483647 h 82"/>
                <a:gd name="T56" fmla="*/ 2147483647 w 251"/>
                <a:gd name="T57" fmla="*/ 2147483647 h 82"/>
                <a:gd name="T58" fmla="*/ 2147483647 w 251"/>
                <a:gd name="T59" fmla="*/ 2147483647 h 82"/>
                <a:gd name="T60" fmla="*/ 2147483647 w 251"/>
                <a:gd name="T61" fmla="*/ 2147483647 h 82"/>
                <a:gd name="T62" fmla="*/ 2147483647 w 251"/>
                <a:gd name="T63" fmla="*/ 2147483647 h 82"/>
                <a:gd name="T64" fmla="*/ 0 w 251"/>
                <a:gd name="T65" fmla="*/ 2147483647 h 82"/>
                <a:gd name="T66" fmla="*/ 2147483647 w 251"/>
                <a:gd name="T67" fmla="*/ 2147483647 h 82"/>
                <a:gd name="T68" fmla="*/ 2147483647 w 251"/>
                <a:gd name="T69" fmla="*/ 2147483647 h 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1" h="82">
                  <a:moveTo>
                    <a:pt x="10" y="82"/>
                  </a:moveTo>
                  <a:lnTo>
                    <a:pt x="10" y="80"/>
                  </a:lnTo>
                  <a:lnTo>
                    <a:pt x="16" y="80"/>
                  </a:lnTo>
                  <a:lnTo>
                    <a:pt x="23" y="78"/>
                  </a:lnTo>
                  <a:lnTo>
                    <a:pt x="35" y="78"/>
                  </a:lnTo>
                  <a:lnTo>
                    <a:pt x="48" y="74"/>
                  </a:lnTo>
                  <a:lnTo>
                    <a:pt x="63" y="72"/>
                  </a:lnTo>
                  <a:lnTo>
                    <a:pt x="78" y="70"/>
                  </a:lnTo>
                  <a:lnTo>
                    <a:pt x="99" y="66"/>
                  </a:lnTo>
                  <a:lnTo>
                    <a:pt x="116" y="61"/>
                  </a:lnTo>
                  <a:lnTo>
                    <a:pt x="137" y="55"/>
                  </a:lnTo>
                  <a:lnTo>
                    <a:pt x="156" y="49"/>
                  </a:lnTo>
                  <a:lnTo>
                    <a:pt x="177" y="42"/>
                  </a:lnTo>
                  <a:lnTo>
                    <a:pt x="196" y="32"/>
                  </a:lnTo>
                  <a:lnTo>
                    <a:pt x="217" y="23"/>
                  </a:lnTo>
                  <a:lnTo>
                    <a:pt x="234" y="11"/>
                  </a:lnTo>
                  <a:lnTo>
                    <a:pt x="251" y="0"/>
                  </a:lnTo>
                  <a:lnTo>
                    <a:pt x="249" y="0"/>
                  </a:lnTo>
                  <a:lnTo>
                    <a:pt x="244" y="2"/>
                  </a:lnTo>
                  <a:lnTo>
                    <a:pt x="234" y="6"/>
                  </a:lnTo>
                  <a:lnTo>
                    <a:pt x="225" y="9"/>
                  </a:lnTo>
                  <a:lnTo>
                    <a:pt x="209" y="13"/>
                  </a:lnTo>
                  <a:lnTo>
                    <a:pt x="192" y="19"/>
                  </a:lnTo>
                  <a:lnTo>
                    <a:pt x="175" y="25"/>
                  </a:lnTo>
                  <a:lnTo>
                    <a:pt x="156" y="30"/>
                  </a:lnTo>
                  <a:lnTo>
                    <a:pt x="137" y="36"/>
                  </a:lnTo>
                  <a:lnTo>
                    <a:pt x="116" y="42"/>
                  </a:lnTo>
                  <a:lnTo>
                    <a:pt x="95" y="46"/>
                  </a:lnTo>
                  <a:lnTo>
                    <a:pt x="74" y="51"/>
                  </a:lnTo>
                  <a:lnTo>
                    <a:pt x="54" y="53"/>
                  </a:lnTo>
                  <a:lnTo>
                    <a:pt x="35" y="55"/>
                  </a:lnTo>
                  <a:lnTo>
                    <a:pt x="17" y="57"/>
                  </a:lnTo>
                  <a:lnTo>
                    <a:pt x="0" y="57"/>
                  </a:lnTo>
                  <a:lnTo>
                    <a:pt x="1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4" name="Freeform 150"/>
            <p:cNvSpPr>
              <a:spLocks/>
            </p:cNvSpPr>
            <p:nvPr/>
          </p:nvSpPr>
          <p:spPr bwMode="auto">
            <a:xfrm>
              <a:off x="10402094" y="3627437"/>
              <a:ext cx="265113" cy="146050"/>
            </a:xfrm>
            <a:custGeom>
              <a:avLst/>
              <a:gdLst>
                <a:gd name="T0" fmla="*/ 2147483647 w 335"/>
                <a:gd name="T1" fmla="*/ 0 h 182"/>
                <a:gd name="T2" fmla="*/ 2147483647 w 335"/>
                <a:gd name="T3" fmla="*/ 0 h 182"/>
                <a:gd name="T4" fmla="*/ 2147483647 w 335"/>
                <a:gd name="T5" fmla="*/ 2147483647 h 182"/>
                <a:gd name="T6" fmla="*/ 2147483647 w 335"/>
                <a:gd name="T7" fmla="*/ 2147483647 h 182"/>
                <a:gd name="T8" fmla="*/ 2147483647 w 335"/>
                <a:gd name="T9" fmla="*/ 2147483647 h 182"/>
                <a:gd name="T10" fmla="*/ 2147483647 w 335"/>
                <a:gd name="T11" fmla="*/ 2147483647 h 182"/>
                <a:gd name="T12" fmla="*/ 2147483647 w 335"/>
                <a:gd name="T13" fmla="*/ 2147483647 h 182"/>
                <a:gd name="T14" fmla="*/ 2147483647 w 335"/>
                <a:gd name="T15" fmla="*/ 2147483647 h 182"/>
                <a:gd name="T16" fmla="*/ 2147483647 w 335"/>
                <a:gd name="T17" fmla="*/ 2147483647 h 182"/>
                <a:gd name="T18" fmla="*/ 2147483647 w 335"/>
                <a:gd name="T19" fmla="*/ 2147483647 h 182"/>
                <a:gd name="T20" fmla="*/ 2147483647 w 335"/>
                <a:gd name="T21" fmla="*/ 2147483647 h 182"/>
                <a:gd name="T22" fmla="*/ 2147483647 w 335"/>
                <a:gd name="T23" fmla="*/ 2147483647 h 182"/>
                <a:gd name="T24" fmla="*/ 2147483647 w 335"/>
                <a:gd name="T25" fmla="*/ 2147483647 h 182"/>
                <a:gd name="T26" fmla="*/ 2147483647 w 335"/>
                <a:gd name="T27" fmla="*/ 2147483647 h 182"/>
                <a:gd name="T28" fmla="*/ 2147483647 w 335"/>
                <a:gd name="T29" fmla="*/ 2147483647 h 182"/>
                <a:gd name="T30" fmla="*/ 2147483647 w 335"/>
                <a:gd name="T31" fmla="*/ 2147483647 h 182"/>
                <a:gd name="T32" fmla="*/ 0 w 335"/>
                <a:gd name="T33" fmla="*/ 2147483647 h 182"/>
                <a:gd name="T34" fmla="*/ 2147483647 w 335"/>
                <a:gd name="T35" fmla="*/ 2147483647 h 182"/>
                <a:gd name="T36" fmla="*/ 2147483647 w 335"/>
                <a:gd name="T37" fmla="*/ 2147483647 h 182"/>
                <a:gd name="T38" fmla="*/ 2147483647 w 335"/>
                <a:gd name="T39" fmla="*/ 2147483647 h 182"/>
                <a:gd name="T40" fmla="*/ 2147483647 w 335"/>
                <a:gd name="T41" fmla="*/ 2147483647 h 182"/>
                <a:gd name="T42" fmla="*/ 2147483647 w 335"/>
                <a:gd name="T43" fmla="*/ 2147483647 h 182"/>
                <a:gd name="T44" fmla="*/ 2147483647 w 335"/>
                <a:gd name="T45" fmla="*/ 2147483647 h 182"/>
                <a:gd name="T46" fmla="*/ 2147483647 w 335"/>
                <a:gd name="T47" fmla="*/ 2147483647 h 182"/>
                <a:gd name="T48" fmla="*/ 2147483647 w 335"/>
                <a:gd name="T49" fmla="*/ 2147483647 h 182"/>
                <a:gd name="T50" fmla="*/ 2147483647 w 335"/>
                <a:gd name="T51" fmla="*/ 2147483647 h 182"/>
                <a:gd name="T52" fmla="*/ 2147483647 w 335"/>
                <a:gd name="T53" fmla="*/ 2147483647 h 182"/>
                <a:gd name="T54" fmla="*/ 2147483647 w 335"/>
                <a:gd name="T55" fmla="*/ 2147483647 h 182"/>
                <a:gd name="T56" fmla="*/ 2147483647 w 335"/>
                <a:gd name="T57" fmla="*/ 2147483647 h 182"/>
                <a:gd name="T58" fmla="*/ 2147483647 w 335"/>
                <a:gd name="T59" fmla="*/ 2147483647 h 182"/>
                <a:gd name="T60" fmla="*/ 2147483647 w 335"/>
                <a:gd name="T61" fmla="*/ 2147483647 h 182"/>
                <a:gd name="T62" fmla="*/ 2147483647 w 335"/>
                <a:gd name="T63" fmla="*/ 2147483647 h 182"/>
                <a:gd name="T64" fmla="*/ 2147483647 w 335"/>
                <a:gd name="T65" fmla="*/ 2147483647 h 182"/>
                <a:gd name="T66" fmla="*/ 2147483647 w 335"/>
                <a:gd name="T67" fmla="*/ 2147483647 h 182"/>
                <a:gd name="T68" fmla="*/ 2147483647 w 335"/>
                <a:gd name="T69" fmla="*/ 2147483647 h 182"/>
                <a:gd name="T70" fmla="*/ 2147483647 w 335"/>
                <a:gd name="T71" fmla="*/ 2147483647 h 182"/>
                <a:gd name="T72" fmla="*/ 2147483647 w 335"/>
                <a:gd name="T73" fmla="*/ 2147483647 h 182"/>
                <a:gd name="T74" fmla="*/ 2147483647 w 335"/>
                <a:gd name="T75" fmla="*/ 2147483647 h 182"/>
                <a:gd name="T76" fmla="*/ 2147483647 w 335"/>
                <a:gd name="T77" fmla="*/ 2147483647 h 182"/>
                <a:gd name="T78" fmla="*/ 2147483647 w 335"/>
                <a:gd name="T79" fmla="*/ 2147483647 h 182"/>
                <a:gd name="T80" fmla="*/ 2147483647 w 335"/>
                <a:gd name="T81" fmla="*/ 2147483647 h 182"/>
                <a:gd name="T82" fmla="*/ 2147483647 w 335"/>
                <a:gd name="T83" fmla="*/ 2147483647 h 182"/>
                <a:gd name="T84" fmla="*/ 2147483647 w 335"/>
                <a:gd name="T85" fmla="*/ 2147483647 h 182"/>
                <a:gd name="T86" fmla="*/ 2147483647 w 335"/>
                <a:gd name="T87" fmla="*/ 2147483647 h 182"/>
                <a:gd name="T88" fmla="*/ 2147483647 w 335"/>
                <a:gd name="T89" fmla="*/ 2147483647 h 182"/>
                <a:gd name="T90" fmla="*/ 2147483647 w 335"/>
                <a:gd name="T91" fmla="*/ 2147483647 h 182"/>
                <a:gd name="T92" fmla="*/ 2147483647 w 335"/>
                <a:gd name="T93" fmla="*/ 2147483647 h 182"/>
                <a:gd name="T94" fmla="*/ 2147483647 w 335"/>
                <a:gd name="T95" fmla="*/ 0 h 182"/>
                <a:gd name="T96" fmla="*/ 2147483647 w 335"/>
                <a:gd name="T97" fmla="*/ 0 h 1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5" h="182">
                  <a:moveTo>
                    <a:pt x="316" y="0"/>
                  </a:moveTo>
                  <a:lnTo>
                    <a:pt x="314" y="0"/>
                  </a:lnTo>
                  <a:lnTo>
                    <a:pt x="312" y="1"/>
                  </a:lnTo>
                  <a:lnTo>
                    <a:pt x="308" y="7"/>
                  </a:lnTo>
                  <a:lnTo>
                    <a:pt x="300" y="15"/>
                  </a:lnTo>
                  <a:lnTo>
                    <a:pt x="291" y="22"/>
                  </a:lnTo>
                  <a:lnTo>
                    <a:pt x="280" y="32"/>
                  </a:lnTo>
                  <a:lnTo>
                    <a:pt x="266" y="41"/>
                  </a:lnTo>
                  <a:lnTo>
                    <a:pt x="249" y="55"/>
                  </a:lnTo>
                  <a:lnTo>
                    <a:pt x="228" y="68"/>
                  </a:lnTo>
                  <a:lnTo>
                    <a:pt x="205" y="81"/>
                  </a:lnTo>
                  <a:lnTo>
                    <a:pt x="181" y="97"/>
                  </a:lnTo>
                  <a:lnTo>
                    <a:pt x="150" y="114"/>
                  </a:lnTo>
                  <a:lnTo>
                    <a:pt x="118" y="129"/>
                  </a:lnTo>
                  <a:lnTo>
                    <a:pt x="82" y="146"/>
                  </a:lnTo>
                  <a:lnTo>
                    <a:pt x="44" y="163"/>
                  </a:lnTo>
                  <a:lnTo>
                    <a:pt x="0" y="182"/>
                  </a:lnTo>
                  <a:lnTo>
                    <a:pt x="15" y="176"/>
                  </a:lnTo>
                  <a:lnTo>
                    <a:pt x="29" y="173"/>
                  </a:lnTo>
                  <a:lnTo>
                    <a:pt x="42" y="169"/>
                  </a:lnTo>
                  <a:lnTo>
                    <a:pt x="57" y="165"/>
                  </a:lnTo>
                  <a:lnTo>
                    <a:pt x="70" y="159"/>
                  </a:lnTo>
                  <a:lnTo>
                    <a:pt x="86" y="155"/>
                  </a:lnTo>
                  <a:lnTo>
                    <a:pt x="99" y="150"/>
                  </a:lnTo>
                  <a:lnTo>
                    <a:pt x="114" y="144"/>
                  </a:lnTo>
                  <a:lnTo>
                    <a:pt x="127" y="138"/>
                  </a:lnTo>
                  <a:lnTo>
                    <a:pt x="141" y="133"/>
                  </a:lnTo>
                  <a:lnTo>
                    <a:pt x="154" y="127"/>
                  </a:lnTo>
                  <a:lnTo>
                    <a:pt x="169" y="121"/>
                  </a:lnTo>
                  <a:lnTo>
                    <a:pt x="183" y="114"/>
                  </a:lnTo>
                  <a:lnTo>
                    <a:pt x="196" y="106"/>
                  </a:lnTo>
                  <a:lnTo>
                    <a:pt x="209" y="98"/>
                  </a:lnTo>
                  <a:lnTo>
                    <a:pt x="222" y="91"/>
                  </a:lnTo>
                  <a:lnTo>
                    <a:pt x="234" y="83"/>
                  </a:lnTo>
                  <a:lnTo>
                    <a:pt x="247" y="76"/>
                  </a:lnTo>
                  <a:lnTo>
                    <a:pt x="259" y="66"/>
                  </a:lnTo>
                  <a:lnTo>
                    <a:pt x="270" y="59"/>
                  </a:lnTo>
                  <a:lnTo>
                    <a:pt x="278" y="51"/>
                  </a:lnTo>
                  <a:lnTo>
                    <a:pt x="287" y="43"/>
                  </a:lnTo>
                  <a:lnTo>
                    <a:pt x="297" y="38"/>
                  </a:lnTo>
                  <a:lnTo>
                    <a:pt x="304" y="32"/>
                  </a:lnTo>
                  <a:lnTo>
                    <a:pt x="310" y="24"/>
                  </a:lnTo>
                  <a:lnTo>
                    <a:pt x="316" y="19"/>
                  </a:lnTo>
                  <a:lnTo>
                    <a:pt x="321" y="13"/>
                  </a:lnTo>
                  <a:lnTo>
                    <a:pt x="327" y="11"/>
                  </a:lnTo>
                  <a:lnTo>
                    <a:pt x="333" y="5"/>
                  </a:lnTo>
                  <a:lnTo>
                    <a:pt x="335" y="3"/>
                  </a:lnTo>
                  <a:lnTo>
                    <a:pt x="3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5" name="Freeform 151"/>
            <p:cNvSpPr>
              <a:spLocks/>
            </p:cNvSpPr>
            <p:nvPr/>
          </p:nvSpPr>
          <p:spPr bwMode="auto">
            <a:xfrm>
              <a:off x="10317957" y="3751262"/>
              <a:ext cx="87313" cy="169863"/>
            </a:xfrm>
            <a:custGeom>
              <a:avLst/>
              <a:gdLst>
                <a:gd name="T0" fmla="*/ 0 w 110"/>
                <a:gd name="T1" fmla="*/ 2147483647 h 213"/>
                <a:gd name="T2" fmla="*/ 0 w 110"/>
                <a:gd name="T3" fmla="*/ 2147483647 h 213"/>
                <a:gd name="T4" fmla="*/ 2147483647 w 110"/>
                <a:gd name="T5" fmla="*/ 2147483647 h 213"/>
                <a:gd name="T6" fmla="*/ 2147483647 w 110"/>
                <a:gd name="T7" fmla="*/ 2147483647 h 213"/>
                <a:gd name="T8" fmla="*/ 2147483647 w 110"/>
                <a:gd name="T9" fmla="*/ 2147483647 h 213"/>
                <a:gd name="T10" fmla="*/ 2147483647 w 110"/>
                <a:gd name="T11" fmla="*/ 2147483647 h 213"/>
                <a:gd name="T12" fmla="*/ 2147483647 w 110"/>
                <a:gd name="T13" fmla="*/ 2147483647 h 213"/>
                <a:gd name="T14" fmla="*/ 2147483647 w 110"/>
                <a:gd name="T15" fmla="*/ 2147483647 h 213"/>
                <a:gd name="T16" fmla="*/ 2147483647 w 110"/>
                <a:gd name="T17" fmla="*/ 2147483647 h 213"/>
                <a:gd name="T18" fmla="*/ 2147483647 w 110"/>
                <a:gd name="T19" fmla="*/ 2147483647 h 213"/>
                <a:gd name="T20" fmla="*/ 2147483647 w 110"/>
                <a:gd name="T21" fmla="*/ 2147483647 h 213"/>
                <a:gd name="T22" fmla="*/ 2147483647 w 110"/>
                <a:gd name="T23" fmla="*/ 2147483647 h 213"/>
                <a:gd name="T24" fmla="*/ 2147483647 w 110"/>
                <a:gd name="T25" fmla="*/ 2147483647 h 213"/>
                <a:gd name="T26" fmla="*/ 2147483647 w 110"/>
                <a:gd name="T27" fmla="*/ 2147483647 h 213"/>
                <a:gd name="T28" fmla="*/ 2147483647 w 110"/>
                <a:gd name="T29" fmla="*/ 2147483647 h 213"/>
                <a:gd name="T30" fmla="*/ 2147483647 w 110"/>
                <a:gd name="T31" fmla="*/ 2147483647 h 213"/>
                <a:gd name="T32" fmla="*/ 2147483647 w 110"/>
                <a:gd name="T33" fmla="*/ 0 h 213"/>
                <a:gd name="T34" fmla="*/ 2147483647 w 110"/>
                <a:gd name="T35" fmla="*/ 0 h 213"/>
                <a:gd name="T36" fmla="*/ 2147483647 w 110"/>
                <a:gd name="T37" fmla="*/ 2147483647 h 213"/>
                <a:gd name="T38" fmla="*/ 2147483647 w 110"/>
                <a:gd name="T39" fmla="*/ 2147483647 h 213"/>
                <a:gd name="T40" fmla="*/ 2147483647 w 110"/>
                <a:gd name="T41" fmla="*/ 2147483647 h 213"/>
                <a:gd name="T42" fmla="*/ 2147483647 w 110"/>
                <a:gd name="T43" fmla="*/ 2147483647 h 213"/>
                <a:gd name="T44" fmla="*/ 2147483647 w 110"/>
                <a:gd name="T45" fmla="*/ 2147483647 h 213"/>
                <a:gd name="T46" fmla="*/ 2147483647 w 110"/>
                <a:gd name="T47" fmla="*/ 2147483647 h 213"/>
                <a:gd name="T48" fmla="*/ 2147483647 w 110"/>
                <a:gd name="T49" fmla="*/ 2147483647 h 213"/>
                <a:gd name="T50" fmla="*/ 2147483647 w 110"/>
                <a:gd name="T51" fmla="*/ 2147483647 h 213"/>
                <a:gd name="T52" fmla="*/ 2147483647 w 110"/>
                <a:gd name="T53" fmla="*/ 2147483647 h 213"/>
                <a:gd name="T54" fmla="*/ 2147483647 w 110"/>
                <a:gd name="T55" fmla="*/ 2147483647 h 213"/>
                <a:gd name="T56" fmla="*/ 2147483647 w 110"/>
                <a:gd name="T57" fmla="*/ 2147483647 h 213"/>
                <a:gd name="T58" fmla="*/ 2147483647 w 110"/>
                <a:gd name="T59" fmla="*/ 2147483647 h 213"/>
                <a:gd name="T60" fmla="*/ 2147483647 w 110"/>
                <a:gd name="T61" fmla="*/ 2147483647 h 213"/>
                <a:gd name="T62" fmla="*/ 2147483647 w 110"/>
                <a:gd name="T63" fmla="*/ 2147483647 h 213"/>
                <a:gd name="T64" fmla="*/ 2147483647 w 110"/>
                <a:gd name="T65" fmla="*/ 2147483647 h 213"/>
                <a:gd name="T66" fmla="*/ 2147483647 w 110"/>
                <a:gd name="T67" fmla="*/ 2147483647 h 213"/>
                <a:gd name="T68" fmla="*/ 2147483647 w 110"/>
                <a:gd name="T69" fmla="*/ 2147483647 h 213"/>
                <a:gd name="T70" fmla="*/ 2147483647 w 110"/>
                <a:gd name="T71" fmla="*/ 2147483647 h 213"/>
                <a:gd name="T72" fmla="*/ 2147483647 w 110"/>
                <a:gd name="T73" fmla="*/ 2147483647 h 213"/>
                <a:gd name="T74" fmla="*/ 2147483647 w 110"/>
                <a:gd name="T75" fmla="*/ 2147483647 h 213"/>
                <a:gd name="T76" fmla="*/ 2147483647 w 110"/>
                <a:gd name="T77" fmla="*/ 2147483647 h 213"/>
                <a:gd name="T78" fmla="*/ 2147483647 w 110"/>
                <a:gd name="T79" fmla="*/ 2147483647 h 213"/>
                <a:gd name="T80" fmla="*/ 2147483647 w 110"/>
                <a:gd name="T81" fmla="*/ 2147483647 h 213"/>
                <a:gd name="T82" fmla="*/ 2147483647 w 110"/>
                <a:gd name="T83" fmla="*/ 2147483647 h 213"/>
                <a:gd name="T84" fmla="*/ 2147483647 w 110"/>
                <a:gd name="T85" fmla="*/ 2147483647 h 213"/>
                <a:gd name="T86" fmla="*/ 2147483647 w 110"/>
                <a:gd name="T87" fmla="*/ 2147483647 h 213"/>
                <a:gd name="T88" fmla="*/ 2147483647 w 110"/>
                <a:gd name="T89" fmla="*/ 2147483647 h 213"/>
                <a:gd name="T90" fmla="*/ 0 w 110"/>
                <a:gd name="T91" fmla="*/ 2147483647 h 213"/>
                <a:gd name="T92" fmla="*/ 0 w 110"/>
                <a:gd name="T93" fmla="*/ 2147483647 h 2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0" h="213">
                  <a:moveTo>
                    <a:pt x="0" y="200"/>
                  </a:moveTo>
                  <a:lnTo>
                    <a:pt x="0" y="198"/>
                  </a:lnTo>
                  <a:lnTo>
                    <a:pt x="3" y="194"/>
                  </a:lnTo>
                  <a:lnTo>
                    <a:pt x="7" y="189"/>
                  </a:lnTo>
                  <a:lnTo>
                    <a:pt x="15" y="181"/>
                  </a:lnTo>
                  <a:lnTo>
                    <a:pt x="22" y="170"/>
                  </a:lnTo>
                  <a:lnTo>
                    <a:pt x="32" y="156"/>
                  </a:lnTo>
                  <a:lnTo>
                    <a:pt x="41" y="143"/>
                  </a:lnTo>
                  <a:lnTo>
                    <a:pt x="51" y="130"/>
                  </a:lnTo>
                  <a:lnTo>
                    <a:pt x="60" y="113"/>
                  </a:lnTo>
                  <a:lnTo>
                    <a:pt x="70" y="97"/>
                  </a:lnTo>
                  <a:lnTo>
                    <a:pt x="79" y="80"/>
                  </a:lnTo>
                  <a:lnTo>
                    <a:pt x="87" y="63"/>
                  </a:lnTo>
                  <a:lnTo>
                    <a:pt x="95" y="48"/>
                  </a:lnTo>
                  <a:lnTo>
                    <a:pt x="100" y="31"/>
                  </a:lnTo>
                  <a:lnTo>
                    <a:pt x="106" y="14"/>
                  </a:lnTo>
                  <a:lnTo>
                    <a:pt x="108" y="0"/>
                  </a:lnTo>
                  <a:lnTo>
                    <a:pt x="110" y="8"/>
                  </a:lnTo>
                  <a:lnTo>
                    <a:pt x="110" y="10"/>
                  </a:lnTo>
                  <a:lnTo>
                    <a:pt x="110" y="16"/>
                  </a:lnTo>
                  <a:lnTo>
                    <a:pt x="110" y="21"/>
                  </a:lnTo>
                  <a:lnTo>
                    <a:pt x="110" y="29"/>
                  </a:lnTo>
                  <a:lnTo>
                    <a:pt x="108" y="37"/>
                  </a:lnTo>
                  <a:lnTo>
                    <a:pt x="106" y="44"/>
                  </a:lnTo>
                  <a:lnTo>
                    <a:pt x="104" y="54"/>
                  </a:lnTo>
                  <a:lnTo>
                    <a:pt x="102" y="63"/>
                  </a:lnTo>
                  <a:lnTo>
                    <a:pt x="98" y="73"/>
                  </a:lnTo>
                  <a:lnTo>
                    <a:pt x="93" y="84"/>
                  </a:lnTo>
                  <a:lnTo>
                    <a:pt x="87" y="96"/>
                  </a:lnTo>
                  <a:lnTo>
                    <a:pt x="83" y="109"/>
                  </a:lnTo>
                  <a:lnTo>
                    <a:pt x="76" y="118"/>
                  </a:lnTo>
                  <a:lnTo>
                    <a:pt x="70" y="130"/>
                  </a:lnTo>
                  <a:lnTo>
                    <a:pt x="62" y="141"/>
                  </a:lnTo>
                  <a:lnTo>
                    <a:pt x="57" y="151"/>
                  </a:lnTo>
                  <a:lnTo>
                    <a:pt x="49" y="158"/>
                  </a:lnTo>
                  <a:lnTo>
                    <a:pt x="43" y="168"/>
                  </a:lnTo>
                  <a:lnTo>
                    <a:pt x="38" y="175"/>
                  </a:lnTo>
                  <a:lnTo>
                    <a:pt x="32" y="185"/>
                  </a:lnTo>
                  <a:lnTo>
                    <a:pt x="24" y="191"/>
                  </a:lnTo>
                  <a:lnTo>
                    <a:pt x="21" y="194"/>
                  </a:lnTo>
                  <a:lnTo>
                    <a:pt x="15" y="200"/>
                  </a:lnTo>
                  <a:lnTo>
                    <a:pt x="11" y="204"/>
                  </a:lnTo>
                  <a:lnTo>
                    <a:pt x="5" y="210"/>
                  </a:lnTo>
                  <a:lnTo>
                    <a:pt x="3" y="213"/>
                  </a:lnTo>
                  <a:lnTo>
                    <a:pt x="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6" name="Freeform 152"/>
            <p:cNvSpPr>
              <a:spLocks/>
            </p:cNvSpPr>
            <p:nvPr/>
          </p:nvSpPr>
          <p:spPr bwMode="auto">
            <a:xfrm>
              <a:off x="10383044" y="3609974"/>
              <a:ext cx="239713" cy="73025"/>
            </a:xfrm>
            <a:custGeom>
              <a:avLst/>
              <a:gdLst>
                <a:gd name="T0" fmla="*/ 2147483647 w 303"/>
                <a:gd name="T1" fmla="*/ 0 h 93"/>
                <a:gd name="T2" fmla="*/ 2147483647 w 303"/>
                <a:gd name="T3" fmla="*/ 0 h 93"/>
                <a:gd name="T4" fmla="*/ 2147483647 w 303"/>
                <a:gd name="T5" fmla="*/ 2147483647 h 93"/>
                <a:gd name="T6" fmla="*/ 2147483647 w 303"/>
                <a:gd name="T7" fmla="*/ 2147483647 h 93"/>
                <a:gd name="T8" fmla="*/ 2147483647 w 303"/>
                <a:gd name="T9" fmla="*/ 2147483647 h 93"/>
                <a:gd name="T10" fmla="*/ 2147483647 w 303"/>
                <a:gd name="T11" fmla="*/ 2147483647 h 93"/>
                <a:gd name="T12" fmla="*/ 2147483647 w 303"/>
                <a:gd name="T13" fmla="*/ 2147483647 h 93"/>
                <a:gd name="T14" fmla="*/ 2147483647 w 303"/>
                <a:gd name="T15" fmla="*/ 2147483647 h 93"/>
                <a:gd name="T16" fmla="*/ 2147483647 w 303"/>
                <a:gd name="T17" fmla="*/ 2147483647 h 93"/>
                <a:gd name="T18" fmla="*/ 2147483647 w 303"/>
                <a:gd name="T19" fmla="*/ 2147483647 h 93"/>
                <a:gd name="T20" fmla="*/ 2147483647 w 303"/>
                <a:gd name="T21" fmla="*/ 2147483647 h 93"/>
                <a:gd name="T22" fmla="*/ 2147483647 w 303"/>
                <a:gd name="T23" fmla="*/ 2147483647 h 93"/>
                <a:gd name="T24" fmla="*/ 2147483647 w 303"/>
                <a:gd name="T25" fmla="*/ 2147483647 h 93"/>
                <a:gd name="T26" fmla="*/ 2147483647 w 303"/>
                <a:gd name="T27" fmla="*/ 2147483647 h 93"/>
                <a:gd name="T28" fmla="*/ 2147483647 w 303"/>
                <a:gd name="T29" fmla="*/ 2147483647 h 93"/>
                <a:gd name="T30" fmla="*/ 2147483647 w 303"/>
                <a:gd name="T31" fmla="*/ 2147483647 h 93"/>
                <a:gd name="T32" fmla="*/ 0 w 303"/>
                <a:gd name="T33" fmla="*/ 2147483647 h 93"/>
                <a:gd name="T34" fmla="*/ 2147483647 w 303"/>
                <a:gd name="T35" fmla="*/ 2147483647 h 93"/>
                <a:gd name="T36" fmla="*/ 2147483647 w 303"/>
                <a:gd name="T37" fmla="*/ 2147483647 h 93"/>
                <a:gd name="T38" fmla="*/ 2147483647 w 303"/>
                <a:gd name="T39" fmla="*/ 2147483647 h 93"/>
                <a:gd name="T40" fmla="*/ 2147483647 w 303"/>
                <a:gd name="T41" fmla="*/ 2147483647 h 93"/>
                <a:gd name="T42" fmla="*/ 2147483647 w 303"/>
                <a:gd name="T43" fmla="*/ 2147483647 h 93"/>
                <a:gd name="T44" fmla="*/ 2147483647 w 303"/>
                <a:gd name="T45" fmla="*/ 2147483647 h 93"/>
                <a:gd name="T46" fmla="*/ 2147483647 w 303"/>
                <a:gd name="T47" fmla="*/ 2147483647 h 93"/>
                <a:gd name="T48" fmla="*/ 2147483647 w 303"/>
                <a:gd name="T49" fmla="*/ 2147483647 h 93"/>
                <a:gd name="T50" fmla="*/ 2147483647 w 303"/>
                <a:gd name="T51" fmla="*/ 2147483647 h 93"/>
                <a:gd name="T52" fmla="*/ 2147483647 w 303"/>
                <a:gd name="T53" fmla="*/ 2147483647 h 93"/>
                <a:gd name="T54" fmla="*/ 2147483647 w 303"/>
                <a:gd name="T55" fmla="*/ 2147483647 h 93"/>
                <a:gd name="T56" fmla="*/ 2147483647 w 303"/>
                <a:gd name="T57" fmla="*/ 2147483647 h 93"/>
                <a:gd name="T58" fmla="*/ 2147483647 w 303"/>
                <a:gd name="T59" fmla="*/ 2147483647 h 93"/>
                <a:gd name="T60" fmla="*/ 2147483647 w 303"/>
                <a:gd name="T61" fmla="*/ 2147483647 h 93"/>
                <a:gd name="T62" fmla="*/ 2147483647 w 303"/>
                <a:gd name="T63" fmla="*/ 2147483647 h 93"/>
                <a:gd name="T64" fmla="*/ 2147483647 w 303"/>
                <a:gd name="T65" fmla="*/ 2147483647 h 93"/>
                <a:gd name="T66" fmla="*/ 2147483647 w 303"/>
                <a:gd name="T67" fmla="*/ 2147483647 h 93"/>
                <a:gd name="T68" fmla="*/ 2147483647 w 303"/>
                <a:gd name="T69" fmla="*/ 2147483647 h 93"/>
                <a:gd name="T70" fmla="*/ 2147483647 w 303"/>
                <a:gd name="T71" fmla="*/ 2147483647 h 93"/>
                <a:gd name="T72" fmla="*/ 2147483647 w 303"/>
                <a:gd name="T73" fmla="*/ 2147483647 h 93"/>
                <a:gd name="T74" fmla="*/ 2147483647 w 303"/>
                <a:gd name="T75" fmla="*/ 2147483647 h 93"/>
                <a:gd name="T76" fmla="*/ 2147483647 w 303"/>
                <a:gd name="T77" fmla="*/ 2147483647 h 93"/>
                <a:gd name="T78" fmla="*/ 2147483647 w 303"/>
                <a:gd name="T79" fmla="*/ 2147483647 h 93"/>
                <a:gd name="T80" fmla="*/ 2147483647 w 303"/>
                <a:gd name="T81" fmla="*/ 2147483647 h 93"/>
                <a:gd name="T82" fmla="*/ 2147483647 w 303"/>
                <a:gd name="T83" fmla="*/ 2147483647 h 93"/>
                <a:gd name="T84" fmla="*/ 2147483647 w 303"/>
                <a:gd name="T85" fmla="*/ 2147483647 h 93"/>
                <a:gd name="T86" fmla="*/ 2147483647 w 303"/>
                <a:gd name="T87" fmla="*/ 0 h 93"/>
                <a:gd name="T88" fmla="*/ 2147483647 w 303"/>
                <a:gd name="T89" fmla="*/ 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3" h="93">
                  <a:moveTo>
                    <a:pt x="287" y="0"/>
                  </a:moveTo>
                  <a:lnTo>
                    <a:pt x="284" y="0"/>
                  </a:lnTo>
                  <a:lnTo>
                    <a:pt x="280" y="4"/>
                  </a:lnTo>
                  <a:lnTo>
                    <a:pt x="272" y="7"/>
                  </a:lnTo>
                  <a:lnTo>
                    <a:pt x="261" y="15"/>
                  </a:lnTo>
                  <a:lnTo>
                    <a:pt x="247" y="23"/>
                  </a:lnTo>
                  <a:lnTo>
                    <a:pt x="232" y="32"/>
                  </a:lnTo>
                  <a:lnTo>
                    <a:pt x="215" y="40"/>
                  </a:lnTo>
                  <a:lnTo>
                    <a:pt x="196" y="51"/>
                  </a:lnTo>
                  <a:lnTo>
                    <a:pt x="173" y="59"/>
                  </a:lnTo>
                  <a:lnTo>
                    <a:pt x="152" y="66"/>
                  </a:lnTo>
                  <a:lnTo>
                    <a:pt x="128" y="74"/>
                  </a:lnTo>
                  <a:lnTo>
                    <a:pt x="103" y="82"/>
                  </a:lnTo>
                  <a:lnTo>
                    <a:pt x="76" y="85"/>
                  </a:lnTo>
                  <a:lnTo>
                    <a:pt x="50" y="87"/>
                  </a:lnTo>
                  <a:lnTo>
                    <a:pt x="23" y="87"/>
                  </a:lnTo>
                  <a:lnTo>
                    <a:pt x="0" y="85"/>
                  </a:lnTo>
                  <a:lnTo>
                    <a:pt x="14" y="89"/>
                  </a:lnTo>
                  <a:lnTo>
                    <a:pt x="23" y="91"/>
                  </a:lnTo>
                  <a:lnTo>
                    <a:pt x="33" y="91"/>
                  </a:lnTo>
                  <a:lnTo>
                    <a:pt x="44" y="93"/>
                  </a:lnTo>
                  <a:lnTo>
                    <a:pt x="54" y="93"/>
                  </a:lnTo>
                  <a:lnTo>
                    <a:pt x="67" y="93"/>
                  </a:lnTo>
                  <a:lnTo>
                    <a:pt x="82" y="91"/>
                  </a:lnTo>
                  <a:lnTo>
                    <a:pt x="97" y="91"/>
                  </a:lnTo>
                  <a:lnTo>
                    <a:pt x="113" y="87"/>
                  </a:lnTo>
                  <a:lnTo>
                    <a:pt x="130" y="85"/>
                  </a:lnTo>
                  <a:lnTo>
                    <a:pt x="149" y="80"/>
                  </a:lnTo>
                  <a:lnTo>
                    <a:pt x="168" y="74"/>
                  </a:lnTo>
                  <a:lnTo>
                    <a:pt x="185" y="66"/>
                  </a:lnTo>
                  <a:lnTo>
                    <a:pt x="202" y="61"/>
                  </a:lnTo>
                  <a:lnTo>
                    <a:pt x="217" y="55"/>
                  </a:lnTo>
                  <a:lnTo>
                    <a:pt x="232" y="49"/>
                  </a:lnTo>
                  <a:lnTo>
                    <a:pt x="244" y="42"/>
                  </a:lnTo>
                  <a:lnTo>
                    <a:pt x="253" y="36"/>
                  </a:lnTo>
                  <a:lnTo>
                    <a:pt x="265" y="30"/>
                  </a:lnTo>
                  <a:lnTo>
                    <a:pt x="274" y="24"/>
                  </a:lnTo>
                  <a:lnTo>
                    <a:pt x="280" y="19"/>
                  </a:lnTo>
                  <a:lnTo>
                    <a:pt x="287" y="17"/>
                  </a:lnTo>
                  <a:lnTo>
                    <a:pt x="291" y="13"/>
                  </a:lnTo>
                  <a:lnTo>
                    <a:pt x="295" y="9"/>
                  </a:lnTo>
                  <a:lnTo>
                    <a:pt x="301" y="5"/>
                  </a:lnTo>
                  <a:lnTo>
                    <a:pt x="303" y="4"/>
                  </a:lnTo>
                  <a:lnTo>
                    <a:pt x="2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7" name="Freeform 153"/>
            <p:cNvSpPr>
              <a:spLocks/>
            </p:cNvSpPr>
            <p:nvPr/>
          </p:nvSpPr>
          <p:spPr bwMode="auto">
            <a:xfrm>
              <a:off x="10373519" y="3717924"/>
              <a:ext cx="33338" cy="66675"/>
            </a:xfrm>
            <a:custGeom>
              <a:avLst/>
              <a:gdLst>
                <a:gd name="T0" fmla="*/ 2147483647 w 42"/>
                <a:gd name="T1" fmla="*/ 2147483647 h 83"/>
                <a:gd name="T2" fmla="*/ 2147483647 w 42"/>
                <a:gd name="T3" fmla="*/ 2147483647 h 83"/>
                <a:gd name="T4" fmla="*/ 2147483647 w 42"/>
                <a:gd name="T5" fmla="*/ 2147483647 h 83"/>
                <a:gd name="T6" fmla="*/ 2147483647 w 42"/>
                <a:gd name="T7" fmla="*/ 2147483647 h 83"/>
                <a:gd name="T8" fmla="*/ 2147483647 w 42"/>
                <a:gd name="T9" fmla="*/ 2147483647 h 83"/>
                <a:gd name="T10" fmla="*/ 2147483647 w 42"/>
                <a:gd name="T11" fmla="*/ 2147483647 h 83"/>
                <a:gd name="T12" fmla="*/ 2147483647 w 42"/>
                <a:gd name="T13" fmla="*/ 2147483647 h 83"/>
                <a:gd name="T14" fmla="*/ 2147483647 w 42"/>
                <a:gd name="T15" fmla="*/ 2147483647 h 83"/>
                <a:gd name="T16" fmla="*/ 2147483647 w 42"/>
                <a:gd name="T17" fmla="*/ 2147483647 h 83"/>
                <a:gd name="T18" fmla="*/ 2147483647 w 42"/>
                <a:gd name="T19" fmla="*/ 2147483647 h 83"/>
                <a:gd name="T20" fmla="*/ 2147483647 w 42"/>
                <a:gd name="T21" fmla="*/ 2147483647 h 83"/>
                <a:gd name="T22" fmla="*/ 2147483647 w 42"/>
                <a:gd name="T23" fmla="*/ 2147483647 h 83"/>
                <a:gd name="T24" fmla="*/ 2147483647 w 42"/>
                <a:gd name="T25" fmla="*/ 0 h 83"/>
                <a:gd name="T26" fmla="*/ 0 w 42"/>
                <a:gd name="T27" fmla="*/ 0 h 83"/>
                <a:gd name="T28" fmla="*/ 0 w 42"/>
                <a:gd name="T29" fmla="*/ 2147483647 h 83"/>
                <a:gd name="T30" fmla="*/ 0 w 42"/>
                <a:gd name="T31" fmla="*/ 2147483647 h 83"/>
                <a:gd name="T32" fmla="*/ 0 w 42"/>
                <a:gd name="T33" fmla="*/ 2147483647 h 83"/>
                <a:gd name="T34" fmla="*/ 0 w 42"/>
                <a:gd name="T35" fmla="*/ 2147483647 h 83"/>
                <a:gd name="T36" fmla="*/ 2147483647 w 42"/>
                <a:gd name="T37" fmla="*/ 2147483647 h 83"/>
                <a:gd name="T38" fmla="*/ 2147483647 w 42"/>
                <a:gd name="T39" fmla="*/ 2147483647 h 83"/>
                <a:gd name="T40" fmla="*/ 2147483647 w 42"/>
                <a:gd name="T41" fmla="*/ 2147483647 h 83"/>
                <a:gd name="T42" fmla="*/ 2147483647 w 42"/>
                <a:gd name="T43" fmla="*/ 2147483647 h 83"/>
                <a:gd name="T44" fmla="*/ 2147483647 w 42"/>
                <a:gd name="T45" fmla="*/ 2147483647 h 83"/>
                <a:gd name="T46" fmla="*/ 2147483647 w 42"/>
                <a:gd name="T47" fmla="*/ 2147483647 h 83"/>
                <a:gd name="T48" fmla="*/ 2147483647 w 42"/>
                <a:gd name="T49" fmla="*/ 2147483647 h 83"/>
                <a:gd name="T50" fmla="*/ 2147483647 w 42"/>
                <a:gd name="T51" fmla="*/ 2147483647 h 83"/>
                <a:gd name="T52" fmla="*/ 2147483647 w 42"/>
                <a:gd name="T53" fmla="*/ 2147483647 h 83"/>
                <a:gd name="T54" fmla="*/ 2147483647 w 42"/>
                <a:gd name="T55" fmla="*/ 2147483647 h 83"/>
                <a:gd name="T56" fmla="*/ 2147483647 w 42"/>
                <a:gd name="T57" fmla="*/ 2147483647 h 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2" h="83">
                  <a:moveTo>
                    <a:pt x="42" y="66"/>
                  </a:moveTo>
                  <a:lnTo>
                    <a:pt x="40" y="64"/>
                  </a:lnTo>
                  <a:lnTo>
                    <a:pt x="36" y="60"/>
                  </a:lnTo>
                  <a:lnTo>
                    <a:pt x="30" y="55"/>
                  </a:lnTo>
                  <a:lnTo>
                    <a:pt x="27" y="47"/>
                  </a:lnTo>
                  <a:lnTo>
                    <a:pt x="23" y="41"/>
                  </a:lnTo>
                  <a:lnTo>
                    <a:pt x="19" y="38"/>
                  </a:lnTo>
                  <a:lnTo>
                    <a:pt x="17" y="32"/>
                  </a:lnTo>
                  <a:lnTo>
                    <a:pt x="13" y="26"/>
                  </a:lnTo>
                  <a:lnTo>
                    <a:pt x="9" y="19"/>
                  </a:lnTo>
                  <a:lnTo>
                    <a:pt x="8" y="13"/>
                  </a:lnTo>
                  <a:lnTo>
                    <a:pt x="4" y="5"/>
                  </a:lnTo>
                  <a:lnTo>
                    <a:pt x="2" y="0"/>
                  </a:lnTo>
                  <a:lnTo>
                    <a:pt x="0" y="0"/>
                  </a:lnTo>
                  <a:lnTo>
                    <a:pt x="0" y="3"/>
                  </a:lnTo>
                  <a:lnTo>
                    <a:pt x="0" y="7"/>
                  </a:lnTo>
                  <a:lnTo>
                    <a:pt x="0" y="11"/>
                  </a:lnTo>
                  <a:lnTo>
                    <a:pt x="0" y="13"/>
                  </a:lnTo>
                  <a:lnTo>
                    <a:pt x="2" y="19"/>
                  </a:lnTo>
                  <a:lnTo>
                    <a:pt x="2" y="24"/>
                  </a:lnTo>
                  <a:lnTo>
                    <a:pt x="4" y="30"/>
                  </a:lnTo>
                  <a:lnTo>
                    <a:pt x="6" y="38"/>
                  </a:lnTo>
                  <a:lnTo>
                    <a:pt x="9" y="45"/>
                  </a:lnTo>
                  <a:lnTo>
                    <a:pt x="13" y="53"/>
                  </a:lnTo>
                  <a:lnTo>
                    <a:pt x="17" y="62"/>
                  </a:lnTo>
                  <a:lnTo>
                    <a:pt x="25" y="72"/>
                  </a:lnTo>
                  <a:lnTo>
                    <a:pt x="32" y="83"/>
                  </a:lnTo>
                  <a:lnTo>
                    <a:pt x="4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8" name="Freeform 154"/>
            <p:cNvSpPr>
              <a:spLocks/>
            </p:cNvSpPr>
            <p:nvPr/>
          </p:nvSpPr>
          <p:spPr bwMode="auto">
            <a:xfrm>
              <a:off x="10376694" y="3676649"/>
              <a:ext cx="107950" cy="66675"/>
            </a:xfrm>
            <a:custGeom>
              <a:avLst/>
              <a:gdLst>
                <a:gd name="T0" fmla="*/ 2147483647 w 137"/>
                <a:gd name="T1" fmla="*/ 2147483647 h 84"/>
                <a:gd name="T2" fmla="*/ 2147483647 w 137"/>
                <a:gd name="T3" fmla="*/ 2147483647 h 84"/>
                <a:gd name="T4" fmla="*/ 2147483647 w 137"/>
                <a:gd name="T5" fmla="*/ 2147483647 h 84"/>
                <a:gd name="T6" fmla="*/ 2147483647 w 137"/>
                <a:gd name="T7" fmla="*/ 2147483647 h 84"/>
                <a:gd name="T8" fmla="*/ 2147483647 w 137"/>
                <a:gd name="T9" fmla="*/ 2147483647 h 84"/>
                <a:gd name="T10" fmla="*/ 2147483647 w 137"/>
                <a:gd name="T11" fmla="*/ 2147483647 h 84"/>
                <a:gd name="T12" fmla="*/ 2147483647 w 137"/>
                <a:gd name="T13" fmla="*/ 2147483647 h 84"/>
                <a:gd name="T14" fmla="*/ 2147483647 w 137"/>
                <a:gd name="T15" fmla="*/ 2147483647 h 84"/>
                <a:gd name="T16" fmla="*/ 2147483647 w 137"/>
                <a:gd name="T17" fmla="*/ 2147483647 h 84"/>
                <a:gd name="T18" fmla="*/ 2147483647 w 137"/>
                <a:gd name="T19" fmla="*/ 2147483647 h 84"/>
                <a:gd name="T20" fmla="*/ 2147483647 w 137"/>
                <a:gd name="T21" fmla="*/ 2147483647 h 84"/>
                <a:gd name="T22" fmla="*/ 2147483647 w 137"/>
                <a:gd name="T23" fmla="*/ 2147483647 h 84"/>
                <a:gd name="T24" fmla="*/ 2147483647 w 137"/>
                <a:gd name="T25" fmla="*/ 2147483647 h 84"/>
                <a:gd name="T26" fmla="*/ 2147483647 w 137"/>
                <a:gd name="T27" fmla="*/ 2147483647 h 84"/>
                <a:gd name="T28" fmla="*/ 2147483647 w 137"/>
                <a:gd name="T29" fmla="*/ 2147483647 h 84"/>
                <a:gd name="T30" fmla="*/ 2147483647 w 137"/>
                <a:gd name="T31" fmla="*/ 2147483647 h 84"/>
                <a:gd name="T32" fmla="*/ 2147483647 w 137"/>
                <a:gd name="T33" fmla="*/ 0 h 84"/>
                <a:gd name="T34" fmla="*/ 2147483647 w 137"/>
                <a:gd name="T35" fmla="*/ 0 h 84"/>
                <a:gd name="T36" fmla="*/ 2147483647 w 137"/>
                <a:gd name="T37" fmla="*/ 2147483647 h 84"/>
                <a:gd name="T38" fmla="*/ 2147483647 w 137"/>
                <a:gd name="T39" fmla="*/ 2147483647 h 84"/>
                <a:gd name="T40" fmla="*/ 2147483647 w 137"/>
                <a:gd name="T41" fmla="*/ 2147483647 h 84"/>
                <a:gd name="T42" fmla="*/ 2147483647 w 137"/>
                <a:gd name="T43" fmla="*/ 2147483647 h 84"/>
                <a:gd name="T44" fmla="*/ 2147483647 w 137"/>
                <a:gd name="T45" fmla="*/ 2147483647 h 84"/>
                <a:gd name="T46" fmla="*/ 2147483647 w 137"/>
                <a:gd name="T47" fmla="*/ 2147483647 h 84"/>
                <a:gd name="T48" fmla="*/ 2147483647 w 137"/>
                <a:gd name="T49" fmla="*/ 2147483647 h 84"/>
                <a:gd name="T50" fmla="*/ 2147483647 w 137"/>
                <a:gd name="T51" fmla="*/ 2147483647 h 84"/>
                <a:gd name="T52" fmla="*/ 2147483647 w 137"/>
                <a:gd name="T53" fmla="*/ 2147483647 h 84"/>
                <a:gd name="T54" fmla="*/ 2147483647 w 137"/>
                <a:gd name="T55" fmla="*/ 2147483647 h 84"/>
                <a:gd name="T56" fmla="*/ 2147483647 w 137"/>
                <a:gd name="T57" fmla="*/ 2147483647 h 84"/>
                <a:gd name="T58" fmla="*/ 2147483647 w 137"/>
                <a:gd name="T59" fmla="*/ 2147483647 h 84"/>
                <a:gd name="T60" fmla="*/ 2147483647 w 137"/>
                <a:gd name="T61" fmla="*/ 2147483647 h 84"/>
                <a:gd name="T62" fmla="*/ 2147483647 w 137"/>
                <a:gd name="T63" fmla="*/ 2147483647 h 84"/>
                <a:gd name="T64" fmla="*/ 0 w 137"/>
                <a:gd name="T65" fmla="*/ 2147483647 h 84"/>
                <a:gd name="T66" fmla="*/ 2147483647 w 137"/>
                <a:gd name="T67" fmla="*/ 2147483647 h 84"/>
                <a:gd name="T68" fmla="*/ 2147483647 w 137"/>
                <a:gd name="T69" fmla="*/ 2147483647 h 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7" h="84">
                  <a:moveTo>
                    <a:pt x="4" y="84"/>
                  </a:moveTo>
                  <a:lnTo>
                    <a:pt x="4" y="82"/>
                  </a:lnTo>
                  <a:lnTo>
                    <a:pt x="7" y="82"/>
                  </a:lnTo>
                  <a:lnTo>
                    <a:pt x="11" y="78"/>
                  </a:lnTo>
                  <a:lnTo>
                    <a:pt x="17" y="76"/>
                  </a:lnTo>
                  <a:lnTo>
                    <a:pt x="23" y="73"/>
                  </a:lnTo>
                  <a:lnTo>
                    <a:pt x="30" y="69"/>
                  </a:lnTo>
                  <a:lnTo>
                    <a:pt x="40" y="65"/>
                  </a:lnTo>
                  <a:lnTo>
                    <a:pt x="49" y="61"/>
                  </a:lnTo>
                  <a:lnTo>
                    <a:pt x="59" y="56"/>
                  </a:lnTo>
                  <a:lnTo>
                    <a:pt x="70" y="50"/>
                  </a:lnTo>
                  <a:lnTo>
                    <a:pt x="81" y="42"/>
                  </a:lnTo>
                  <a:lnTo>
                    <a:pt x="93" y="35"/>
                  </a:lnTo>
                  <a:lnTo>
                    <a:pt x="104" y="25"/>
                  </a:lnTo>
                  <a:lnTo>
                    <a:pt x="116" y="18"/>
                  </a:lnTo>
                  <a:lnTo>
                    <a:pt x="127" y="8"/>
                  </a:lnTo>
                  <a:lnTo>
                    <a:pt x="137" y="0"/>
                  </a:lnTo>
                  <a:lnTo>
                    <a:pt x="133" y="2"/>
                  </a:lnTo>
                  <a:lnTo>
                    <a:pt x="127" y="4"/>
                  </a:lnTo>
                  <a:lnTo>
                    <a:pt x="121" y="8"/>
                  </a:lnTo>
                  <a:lnTo>
                    <a:pt x="112" y="12"/>
                  </a:lnTo>
                  <a:lnTo>
                    <a:pt x="104" y="18"/>
                  </a:lnTo>
                  <a:lnTo>
                    <a:pt x="95" y="21"/>
                  </a:lnTo>
                  <a:lnTo>
                    <a:pt x="83" y="29"/>
                  </a:lnTo>
                  <a:lnTo>
                    <a:pt x="72" y="33"/>
                  </a:lnTo>
                  <a:lnTo>
                    <a:pt x="61" y="38"/>
                  </a:lnTo>
                  <a:lnTo>
                    <a:pt x="49" y="44"/>
                  </a:lnTo>
                  <a:lnTo>
                    <a:pt x="38" y="50"/>
                  </a:lnTo>
                  <a:lnTo>
                    <a:pt x="26" y="56"/>
                  </a:lnTo>
                  <a:lnTo>
                    <a:pt x="15" y="59"/>
                  </a:lnTo>
                  <a:lnTo>
                    <a:pt x="7" y="63"/>
                  </a:lnTo>
                  <a:lnTo>
                    <a:pt x="0" y="67"/>
                  </a:lnTo>
                  <a:lnTo>
                    <a:pt x="4"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9" name="Freeform 155"/>
            <p:cNvSpPr>
              <a:spLocks/>
            </p:cNvSpPr>
            <p:nvPr/>
          </p:nvSpPr>
          <p:spPr bwMode="auto">
            <a:xfrm>
              <a:off x="10813257" y="3279774"/>
              <a:ext cx="68263" cy="39688"/>
            </a:xfrm>
            <a:custGeom>
              <a:avLst/>
              <a:gdLst>
                <a:gd name="T0" fmla="*/ 0 w 88"/>
                <a:gd name="T1" fmla="*/ 2147483647 h 52"/>
                <a:gd name="T2" fmla="*/ 0 w 88"/>
                <a:gd name="T3" fmla="*/ 2147483647 h 52"/>
                <a:gd name="T4" fmla="*/ 2147483647 w 88"/>
                <a:gd name="T5" fmla="*/ 2147483647 h 52"/>
                <a:gd name="T6" fmla="*/ 2147483647 w 88"/>
                <a:gd name="T7" fmla="*/ 2147483647 h 52"/>
                <a:gd name="T8" fmla="*/ 2147483647 w 88"/>
                <a:gd name="T9" fmla="*/ 2147483647 h 52"/>
                <a:gd name="T10" fmla="*/ 2147483647 w 88"/>
                <a:gd name="T11" fmla="*/ 2147483647 h 52"/>
                <a:gd name="T12" fmla="*/ 2147483647 w 88"/>
                <a:gd name="T13" fmla="*/ 2147483647 h 52"/>
                <a:gd name="T14" fmla="*/ 2147483647 w 88"/>
                <a:gd name="T15" fmla="*/ 2147483647 h 52"/>
                <a:gd name="T16" fmla="*/ 2147483647 w 88"/>
                <a:gd name="T17" fmla="*/ 2147483647 h 52"/>
                <a:gd name="T18" fmla="*/ 2147483647 w 88"/>
                <a:gd name="T19" fmla="*/ 2147483647 h 52"/>
                <a:gd name="T20" fmla="*/ 2147483647 w 88"/>
                <a:gd name="T21" fmla="*/ 2147483647 h 52"/>
                <a:gd name="T22" fmla="*/ 2147483647 w 88"/>
                <a:gd name="T23" fmla="*/ 2147483647 h 52"/>
                <a:gd name="T24" fmla="*/ 2147483647 w 88"/>
                <a:gd name="T25" fmla="*/ 2147483647 h 52"/>
                <a:gd name="T26" fmla="*/ 2147483647 w 88"/>
                <a:gd name="T27" fmla="*/ 0 h 52"/>
                <a:gd name="T28" fmla="*/ 2147483647 w 88"/>
                <a:gd name="T29" fmla="*/ 0 h 52"/>
                <a:gd name="T30" fmla="*/ 2147483647 w 88"/>
                <a:gd name="T31" fmla="*/ 0 h 52"/>
                <a:gd name="T32" fmla="*/ 2147483647 w 88"/>
                <a:gd name="T33" fmla="*/ 2147483647 h 52"/>
                <a:gd name="T34" fmla="*/ 2147483647 w 88"/>
                <a:gd name="T35" fmla="*/ 2147483647 h 52"/>
                <a:gd name="T36" fmla="*/ 2147483647 w 88"/>
                <a:gd name="T37" fmla="*/ 2147483647 h 52"/>
                <a:gd name="T38" fmla="*/ 2147483647 w 88"/>
                <a:gd name="T39" fmla="*/ 2147483647 h 52"/>
                <a:gd name="T40" fmla="*/ 2147483647 w 88"/>
                <a:gd name="T41" fmla="*/ 2147483647 h 52"/>
                <a:gd name="T42" fmla="*/ 2147483647 w 88"/>
                <a:gd name="T43" fmla="*/ 2147483647 h 52"/>
                <a:gd name="T44" fmla="*/ 2147483647 w 88"/>
                <a:gd name="T45" fmla="*/ 2147483647 h 52"/>
                <a:gd name="T46" fmla="*/ 2147483647 w 88"/>
                <a:gd name="T47" fmla="*/ 2147483647 h 52"/>
                <a:gd name="T48" fmla="*/ 2147483647 w 88"/>
                <a:gd name="T49" fmla="*/ 2147483647 h 52"/>
                <a:gd name="T50" fmla="*/ 2147483647 w 88"/>
                <a:gd name="T51" fmla="*/ 2147483647 h 52"/>
                <a:gd name="T52" fmla="*/ 2147483647 w 88"/>
                <a:gd name="T53" fmla="*/ 2147483647 h 52"/>
                <a:gd name="T54" fmla="*/ 2147483647 w 88"/>
                <a:gd name="T55" fmla="*/ 2147483647 h 52"/>
                <a:gd name="T56" fmla="*/ 0 w 88"/>
                <a:gd name="T57" fmla="*/ 2147483647 h 52"/>
                <a:gd name="T58" fmla="*/ 0 w 88"/>
                <a:gd name="T59" fmla="*/ 2147483647 h 52"/>
                <a:gd name="T60" fmla="*/ 0 w 88"/>
                <a:gd name="T61" fmla="*/ 2147483647 h 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8" h="52">
                  <a:moveTo>
                    <a:pt x="0" y="35"/>
                  </a:moveTo>
                  <a:lnTo>
                    <a:pt x="0" y="33"/>
                  </a:lnTo>
                  <a:lnTo>
                    <a:pt x="6" y="29"/>
                  </a:lnTo>
                  <a:lnTo>
                    <a:pt x="10" y="25"/>
                  </a:lnTo>
                  <a:lnTo>
                    <a:pt x="13" y="23"/>
                  </a:lnTo>
                  <a:lnTo>
                    <a:pt x="19" y="19"/>
                  </a:lnTo>
                  <a:lnTo>
                    <a:pt x="25" y="18"/>
                  </a:lnTo>
                  <a:lnTo>
                    <a:pt x="31" y="14"/>
                  </a:lnTo>
                  <a:lnTo>
                    <a:pt x="38" y="12"/>
                  </a:lnTo>
                  <a:lnTo>
                    <a:pt x="44" y="8"/>
                  </a:lnTo>
                  <a:lnTo>
                    <a:pt x="53" y="6"/>
                  </a:lnTo>
                  <a:lnTo>
                    <a:pt x="61" y="4"/>
                  </a:lnTo>
                  <a:lnTo>
                    <a:pt x="69" y="2"/>
                  </a:lnTo>
                  <a:lnTo>
                    <a:pt x="78" y="0"/>
                  </a:lnTo>
                  <a:lnTo>
                    <a:pt x="88" y="0"/>
                  </a:lnTo>
                  <a:lnTo>
                    <a:pt x="84" y="0"/>
                  </a:lnTo>
                  <a:lnTo>
                    <a:pt x="78" y="4"/>
                  </a:lnTo>
                  <a:lnTo>
                    <a:pt x="72" y="6"/>
                  </a:lnTo>
                  <a:lnTo>
                    <a:pt x="67" y="10"/>
                  </a:lnTo>
                  <a:lnTo>
                    <a:pt x="59" y="14"/>
                  </a:lnTo>
                  <a:lnTo>
                    <a:pt x="53" y="18"/>
                  </a:lnTo>
                  <a:lnTo>
                    <a:pt x="46" y="21"/>
                  </a:lnTo>
                  <a:lnTo>
                    <a:pt x="38" y="25"/>
                  </a:lnTo>
                  <a:lnTo>
                    <a:pt x="31" y="29"/>
                  </a:lnTo>
                  <a:lnTo>
                    <a:pt x="23" y="35"/>
                  </a:lnTo>
                  <a:lnTo>
                    <a:pt x="15" y="39"/>
                  </a:lnTo>
                  <a:lnTo>
                    <a:pt x="10" y="42"/>
                  </a:lnTo>
                  <a:lnTo>
                    <a:pt x="4" y="48"/>
                  </a:lnTo>
                  <a:lnTo>
                    <a:pt x="0" y="52"/>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0" name="Freeform 156"/>
            <p:cNvSpPr>
              <a:spLocks/>
            </p:cNvSpPr>
            <p:nvPr/>
          </p:nvSpPr>
          <p:spPr bwMode="auto">
            <a:xfrm>
              <a:off x="10833894" y="3282949"/>
              <a:ext cx="57150" cy="50800"/>
            </a:xfrm>
            <a:custGeom>
              <a:avLst/>
              <a:gdLst>
                <a:gd name="T0" fmla="*/ 2147483647 w 72"/>
                <a:gd name="T1" fmla="*/ 2147483647 h 65"/>
                <a:gd name="T2" fmla="*/ 2147483647 w 72"/>
                <a:gd name="T3" fmla="*/ 2147483647 h 65"/>
                <a:gd name="T4" fmla="*/ 2147483647 w 72"/>
                <a:gd name="T5" fmla="*/ 2147483647 h 65"/>
                <a:gd name="T6" fmla="*/ 2147483647 w 72"/>
                <a:gd name="T7" fmla="*/ 2147483647 h 65"/>
                <a:gd name="T8" fmla="*/ 2147483647 w 72"/>
                <a:gd name="T9" fmla="*/ 2147483647 h 65"/>
                <a:gd name="T10" fmla="*/ 2147483647 w 72"/>
                <a:gd name="T11" fmla="*/ 2147483647 h 65"/>
                <a:gd name="T12" fmla="*/ 2147483647 w 72"/>
                <a:gd name="T13" fmla="*/ 2147483647 h 65"/>
                <a:gd name="T14" fmla="*/ 2147483647 w 72"/>
                <a:gd name="T15" fmla="*/ 2147483647 h 65"/>
                <a:gd name="T16" fmla="*/ 2147483647 w 72"/>
                <a:gd name="T17" fmla="*/ 2147483647 h 65"/>
                <a:gd name="T18" fmla="*/ 2147483647 w 72"/>
                <a:gd name="T19" fmla="*/ 2147483647 h 65"/>
                <a:gd name="T20" fmla="*/ 2147483647 w 72"/>
                <a:gd name="T21" fmla="*/ 2147483647 h 65"/>
                <a:gd name="T22" fmla="*/ 2147483647 w 72"/>
                <a:gd name="T23" fmla="*/ 2147483647 h 65"/>
                <a:gd name="T24" fmla="*/ 0 w 72"/>
                <a:gd name="T25" fmla="*/ 2147483647 h 65"/>
                <a:gd name="T26" fmla="*/ 2147483647 w 72"/>
                <a:gd name="T27" fmla="*/ 2147483647 h 65"/>
                <a:gd name="T28" fmla="*/ 2147483647 w 72"/>
                <a:gd name="T29" fmla="*/ 2147483647 h 65"/>
                <a:gd name="T30" fmla="*/ 2147483647 w 72"/>
                <a:gd name="T31" fmla="*/ 2147483647 h 65"/>
                <a:gd name="T32" fmla="*/ 2147483647 w 72"/>
                <a:gd name="T33" fmla="*/ 2147483647 h 65"/>
                <a:gd name="T34" fmla="*/ 2147483647 w 72"/>
                <a:gd name="T35" fmla="*/ 2147483647 h 65"/>
                <a:gd name="T36" fmla="*/ 2147483647 w 72"/>
                <a:gd name="T37" fmla="*/ 2147483647 h 65"/>
                <a:gd name="T38" fmla="*/ 2147483647 w 72"/>
                <a:gd name="T39" fmla="*/ 2147483647 h 65"/>
                <a:gd name="T40" fmla="*/ 2147483647 w 72"/>
                <a:gd name="T41" fmla="*/ 2147483647 h 65"/>
                <a:gd name="T42" fmla="*/ 2147483647 w 72"/>
                <a:gd name="T43" fmla="*/ 2147483647 h 65"/>
                <a:gd name="T44" fmla="*/ 2147483647 w 72"/>
                <a:gd name="T45" fmla="*/ 2147483647 h 65"/>
                <a:gd name="T46" fmla="*/ 2147483647 w 72"/>
                <a:gd name="T47" fmla="*/ 2147483647 h 65"/>
                <a:gd name="T48" fmla="*/ 2147483647 w 72"/>
                <a:gd name="T49" fmla="*/ 0 h 65"/>
                <a:gd name="T50" fmla="*/ 2147483647 w 72"/>
                <a:gd name="T51" fmla="*/ 2147483647 h 65"/>
                <a:gd name="T52" fmla="*/ 2147483647 w 72"/>
                <a:gd name="T53" fmla="*/ 2147483647 h 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2" h="65">
                  <a:moveTo>
                    <a:pt x="72" y="6"/>
                  </a:moveTo>
                  <a:lnTo>
                    <a:pt x="70" y="6"/>
                  </a:lnTo>
                  <a:lnTo>
                    <a:pt x="68" y="10"/>
                  </a:lnTo>
                  <a:lnTo>
                    <a:pt x="64" y="15"/>
                  </a:lnTo>
                  <a:lnTo>
                    <a:pt x="57" y="23"/>
                  </a:lnTo>
                  <a:lnTo>
                    <a:pt x="53" y="27"/>
                  </a:lnTo>
                  <a:lnTo>
                    <a:pt x="47" y="33"/>
                  </a:lnTo>
                  <a:lnTo>
                    <a:pt x="42" y="36"/>
                  </a:lnTo>
                  <a:lnTo>
                    <a:pt x="36" y="42"/>
                  </a:lnTo>
                  <a:lnTo>
                    <a:pt x="26" y="48"/>
                  </a:lnTo>
                  <a:lnTo>
                    <a:pt x="19" y="54"/>
                  </a:lnTo>
                  <a:lnTo>
                    <a:pt x="11" y="59"/>
                  </a:lnTo>
                  <a:lnTo>
                    <a:pt x="0" y="65"/>
                  </a:lnTo>
                  <a:lnTo>
                    <a:pt x="2" y="63"/>
                  </a:lnTo>
                  <a:lnTo>
                    <a:pt x="5" y="59"/>
                  </a:lnTo>
                  <a:lnTo>
                    <a:pt x="13" y="52"/>
                  </a:lnTo>
                  <a:lnTo>
                    <a:pt x="23" y="44"/>
                  </a:lnTo>
                  <a:lnTo>
                    <a:pt x="26" y="38"/>
                  </a:lnTo>
                  <a:lnTo>
                    <a:pt x="32" y="35"/>
                  </a:lnTo>
                  <a:lnTo>
                    <a:pt x="36" y="29"/>
                  </a:lnTo>
                  <a:lnTo>
                    <a:pt x="42" y="23"/>
                  </a:lnTo>
                  <a:lnTo>
                    <a:pt x="47" y="17"/>
                  </a:lnTo>
                  <a:lnTo>
                    <a:pt x="51" y="12"/>
                  </a:lnTo>
                  <a:lnTo>
                    <a:pt x="57" y="6"/>
                  </a:lnTo>
                  <a:lnTo>
                    <a:pt x="61" y="0"/>
                  </a:lnTo>
                  <a:lnTo>
                    <a:pt x="7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1" name="Freeform 157"/>
            <p:cNvSpPr>
              <a:spLocks/>
            </p:cNvSpPr>
            <p:nvPr/>
          </p:nvSpPr>
          <p:spPr bwMode="auto">
            <a:xfrm>
              <a:off x="10754519" y="3222624"/>
              <a:ext cx="39688" cy="60325"/>
            </a:xfrm>
            <a:custGeom>
              <a:avLst/>
              <a:gdLst>
                <a:gd name="T0" fmla="*/ 2147483647 w 49"/>
                <a:gd name="T1" fmla="*/ 2147483647 h 76"/>
                <a:gd name="T2" fmla="*/ 2147483647 w 49"/>
                <a:gd name="T3" fmla="*/ 2147483647 h 76"/>
                <a:gd name="T4" fmla="*/ 2147483647 w 49"/>
                <a:gd name="T5" fmla="*/ 2147483647 h 76"/>
                <a:gd name="T6" fmla="*/ 2147483647 w 49"/>
                <a:gd name="T7" fmla="*/ 2147483647 h 76"/>
                <a:gd name="T8" fmla="*/ 2147483647 w 49"/>
                <a:gd name="T9" fmla="*/ 2147483647 h 76"/>
                <a:gd name="T10" fmla="*/ 2147483647 w 49"/>
                <a:gd name="T11" fmla="*/ 2147483647 h 76"/>
                <a:gd name="T12" fmla="*/ 2147483647 w 49"/>
                <a:gd name="T13" fmla="*/ 2147483647 h 76"/>
                <a:gd name="T14" fmla="*/ 2147483647 w 49"/>
                <a:gd name="T15" fmla="*/ 2147483647 h 76"/>
                <a:gd name="T16" fmla="*/ 2147483647 w 49"/>
                <a:gd name="T17" fmla="*/ 2147483647 h 76"/>
                <a:gd name="T18" fmla="*/ 2147483647 w 49"/>
                <a:gd name="T19" fmla="*/ 2147483647 h 76"/>
                <a:gd name="T20" fmla="*/ 2147483647 w 49"/>
                <a:gd name="T21" fmla="*/ 2147483647 h 76"/>
                <a:gd name="T22" fmla="*/ 2147483647 w 49"/>
                <a:gd name="T23" fmla="*/ 2147483647 h 76"/>
                <a:gd name="T24" fmla="*/ 2147483647 w 49"/>
                <a:gd name="T25" fmla="*/ 0 h 76"/>
                <a:gd name="T26" fmla="*/ 2147483647 w 49"/>
                <a:gd name="T27" fmla="*/ 2147483647 h 76"/>
                <a:gd name="T28" fmla="*/ 2147483647 w 49"/>
                <a:gd name="T29" fmla="*/ 2147483647 h 76"/>
                <a:gd name="T30" fmla="*/ 2147483647 w 49"/>
                <a:gd name="T31" fmla="*/ 2147483647 h 76"/>
                <a:gd name="T32" fmla="*/ 2147483647 w 49"/>
                <a:gd name="T33" fmla="*/ 2147483647 h 76"/>
                <a:gd name="T34" fmla="*/ 2147483647 w 49"/>
                <a:gd name="T35" fmla="*/ 2147483647 h 76"/>
                <a:gd name="T36" fmla="*/ 2147483647 w 49"/>
                <a:gd name="T37" fmla="*/ 2147483647 h 76"/>
                <a:gd name="T38" fmla="*/ 2147483647 w 49"/>
                <a:gd name="T39" fmla="*/ 2147483647 h 76"/>
                <a:gd name="T40" fmla="*/ 2147483647 w 49"/>
                <a:gd name="T41" fmla="*/ 2147483647 h 76"/>
                <a:gd name="T42" fmla="*/ 2147483647 w 49"/>
                <a:gd name="T43" fmla="*/ 2147483647 h 76"/>
                <a:gd name="T44" fmla="*/ 2147483647 w 49"/>
                <a:gd name="T45" fmla="*/ 2147483647 h 76"/>
                <a:gd name="T46" fmla="*/ 2147483647 w 49"/>
                <a:gd name="T47" fmla="*/ 2147483647 h 76"/>
                <a:gd name="T48" fmla="*/ 2147483647 w 49"/>
                <a:gd name="T49" fmla="*/ 2147483647 h 76"/>
                <a:gd name="T50" fmla="*/ 2147483647 w 49"/>
                <a:gd name="T51" fmla="*/ 2147483647 h 76"/>
                <a:gd name="T52" fmla="*/ 0 w 49"/>
                <a:gd name="T53" fmla="*/ 2147483647 h 76"/>
                <a:gd name="T54" fmla="*/ 2147483647 w 49"/>
                <a:gd name="T55" fmla="*/ 2147483647 h 76"/>
                <a:gd name="T56" fmla="*/ 2147483647 w 49"/>
                <a:gd name="T57" fmla="*/ 2147483647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76">
                  <a:moveTo>
                    <a:pt x="13" y="76"/>
                  </a:moveTo>
                  <a:lnTo>
                    <a:pt x="15" y="74"/>
                  </a:lnTo>
                  <a:lnTo>
                    <a:pt x="19" y="71"/>
                  </a:lnTo>
                  <a:lnTo>
                    <a:pt x="23" y="65"/>
                  </a:lnTo>
                  <a:lnTo>
                    <a:pt x="30" y="55"/>
                  </a:lnTo>
                  <a:lnTo>
                    <a:pt x="32" y="50"/>
                  </a:lnTo>
                  <a:lnTo>
                    <a:pt x="34" y="44"/>
                  </a:lnTo>
                  <a:lnTo>
                    <a:pt x="38" y="38"/>
                  </a:lnTo>
                  <a:lnTo>
                    <a:pt x="42" y="31"/>
                  </a:lnTo>
                  <a:lnTo>
                    <a:pt x="44" y="23"/>
                  </a:lnTo>
                  <a:lnTo>
                    <a:pt x="46" y="17"/>
                  </a:lnTo>
                  <a:lnTo>
                    <a:pt x="47" y="8"/>
                  </a:lnTo>
                  <a:lnTo>
                    <a:pt x="49" y="0"/>
                  </a:lnTo>
                  <a:lnTo>
                    <a:pt x="47" y="2"/>
                  </a:lnTo>
                  <a:lnTo>
                    <a:pt x="46" y="8"/>
                  </a:lnTo>
                  <a:lnTo>
                    <a:pt x="42" y="12"/>
                  </a:lnTo>
                  <a:lnTo>
                    <a:pt x="40" y="15"/>
                  </a:lnTo>
                  <a:lnTo>
                    <a:pt x="38" y="21"/>
                  </a:lnTo>
                  <a:lnTo>
                    <a:pt x="36" y="27"/>
                  </a:lnTo>
                  <a:lnTo>
                    <a:pt x="32" y="33"/>
                  </a:lnTo>
                  <a:lnTo>
                    <a:pt x="28" y="38"/>
                  </a:lnTo>
                  <a:lnTo>
                    <a:pt x="25" y="44"/>
                  </a:lnTo>
                  <a:lnTo>
                    <a:pt x="21" y="50"/>
                  </a:lnTo>
                  <a:lnTo>
                    <a:pt x="15" y="55"/>
                  </a:lnTo>
                  <a:lnTo>
                    <a:pt x="11" y="61"/>
                  </a:lnTo>
                  <a:lnTo>
                    <a:pt x="6" y="65"/>
                  </a:lnTo>
                  <a:lnTo>
                    <a:pt x="0" y="69"/>
                  </a:lnTo>
                  <a:lnTo>
                    <a:pt x="13"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2" name="Freeform 158"/>
            <p:cNvSpPr>
              <a:spLocks/>
            </p:cNvSpPr>
            <p:nvPr/>
          </p:nvSpPr>
          <p:spPr bwMode="auto">
            <a:xfrm>
              <a:off x="10741819" y="3217862"/>
              <a:ext cx="52388" cy="55563"/>
            </a:xfrm>
            <a:custGeom>
              <a:avLst/>
              <a:gdLst>
                <a:gd name="T0" fmla="*/ 2147483647 w 66"/>
                <a:gd name="T1" fmla="*/ 0 h 70"/>
                <a:gd name="T2" fmla="*/ 2147483647 w 66"/>
                <a:gd name="T3" fmla="*/ 0 h 70"/>
                <a:gd name="T4" fmla="*/ 2147483647 w 66"/>
                <a:gd name="T5" fmla="*/ 2147483647 h 70"/>
                <a:gd name="T6" fmla="*/ 2147483647 w 66"/>
                <a:gd name="T7" fmla="*/ 2147483647 h 70"/>
                <a:gd name="T8" fmla="*/ 2147483647 w 66"/>
                <a:gd name="T9" fmla="*/ 2147483647 h 70"/>
                <a:gd name="T10" fmla="*/ 2147483647 w 66"/>
                <a:gd name="T11" fmla="*/ 2147483647 h 70"/>
                <a:gd name="T12" fmla="*/ 2147483647 w 66"/>
                <a:gd name="T13" fmla="*/ 2147483647 h 70"/>
                <a:gd name="T14" fmla="*/ 2147483647 w 66"/>
                <a:gd name="T15" fmla="*/ 2147483647 h 70"/>
                <a:gd name="T16" fmla="*/ 2147483647 w 66"/>
                <a:gd name="T17" fmla="*/ 2147483647 h 70"/>
                <a:gd name="T18" fmla="*/ 2147483647 w 66"/>
                <a:gd name="T19" fmla="*/ 2147483647 h 70"/>
                <a:gd name="T20" fmla="*/ 2147483647 w 66"/>
                <a:gd name="T21" fmla="*/ 2147483647 h 70"/>
                <a:gd name="T22" fmla="*/ 2147483647 w 66"/>
                <a:gd name="T23" fmla="*/ 2147483647 h 70"/>
                <a:gd name="T24" fmla="*/ 0 w 66"/>
                <a:gd name="T25" fmla="*/ 2147483647 h 70"/>
                <a:gd name="T26" fmla="*/ 0 w 66"/>
                <a:gd name="T27" fmla="*/ 2147483647 h 70"/>
                <a:gd name="T28" fmla="*/ 2147483647 w 66"/>
                <a:gd name="T29" fmla="*/ 2147483647 h 70"/>
                <a:gd name="T30" fmla="*/ 2147483647 w 66"/>
                <a:gd name="T31" fmla="*/ 2147483647 h 70"/>
                <a:gd name="T32" fmla="*/ 2147483647 w 66"/>
                <a:gd name="T33" fmla="*/ 2147483647 h 70"/>
                <a:gd name="T34" fmla="*/ 2147483647 w 66"/>
                <a:gd name="T35" fmla="*/ 2147483647 h 70"/>
                <a:gd name="T36" fmla="*/ 2147483647 w 66"/>
                <a:gd name="T37" fmla="*/ 2147483647 h 70"/>
                <a:gd name="T38" fmla="*/ 2147483647 w 66"/>
                <a:gd name="T39" fmla="*/ 2147483647 h 70"/>
                <a:gd name="T40" fmla="*/ 2147483647 w 66"/>
                <a:gd name="T41" fmla="*/ 2147483647 h 70"/>
                <a:gd name="T42" fmla="*/ 2147483647 w 66"/>
                <a:gd name="T43" fmla="*/ 2147483647 h 70"/>
                <a:gd name="T44" fmla="*/ 2147483647 w 66"/>
                <a:gd name="T45" fmla="*/ 2147483647 h 70"/>
                <a:gd name="T46" fmla="*/ 2147483647 w 66"/>
                <a:gd name="T47" fmla="*/ 2147483647 h 70"/>
                <a:gd name="T48" fmla="*/ 2147483647 w 66"/>
                <a:gd name="T49" fmla="*/ 2147483647 h 70"/>
                <a:gd name="T50" fmla="*/ 2147483647 w 66"/>
                <a:gd name="T51" fmla="*/ 0 h 70"/>
                <a:gd name="T52" fmla="*/ 2147483647 w 66"/>
                <a:gd name="T53" fmla="*/ 0 h 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6" h="70">
                  <a:moveTo>
                    <a:pt x="59" y="0"/>
                  </a:moveTo>
                  <a:lnTo>
                    <a:pt x="57" y="0"/>
                  </a:lnTo>
                  <a:lnTo>
                    <a:pt x="51" y="3"/>
                  </a:lnTo>
                  <a:lnTo>
                    <a:pt x="45" y="7"/>
                  </a:lnTo>
                  <a:lnTo>
                    <a:pt x="38" y="15"/>
                  </a:lnTo>
                  <a:lnTo>
                    <a:pt x="32" y="19"/>
                  </a:lnTo>
                  <a:lnTo>
                    <a:pt x="26" y="24"/>
                  </a:lnTo>
                  <a:lnTo>
                    <a:pt x="21" y="28"/>
                  </a:lnTo>
                  <a:lnTo>
                    <a:pt x="17" y="36"/>
                  </a:lnTo>
                  <a:lnTo>
                    <a:pt x="11" y="43"/>
                  </a:lnTo>
                  <a:lnTo>
                    <a:pt x="6" y="51"/>
                  </a:lnTo>
                  <a:lnTo>
                    <a:pt x="2" y="58"/>
                  </a:lnTo>
                  <a:lnTo>
                    <a:pt x="0" y="70"/>
                  </a:lnTo>
                  <a:lnTo>
                    <a:pt x="0" y="66"/>
                  </a:lnTo>
                  <a:lnTo>
                    <a:pt x="6" y="60"/>
                  </a:lnTo>
                  <a:lnTo>
                    <a:pt x="11" y="53"/>
                  </a:lnTo>
                  <a:lnTo>
                    <a:pt x="21" y="43"/>
                  </a:lnTo>
                  <a:lnTo>
                    <a:pt x="25" y="38"/>
                  </a:lnTo>
                  <a:lnTo>
                    <a:pt x="30" y="32"/>
                  </a:lnTo>
                  <a:lnTo>
                    <a:pt x="36" y="28"/>
                  </a:lnTo>
                  <a:lnTo>
                    <a:pt x="42" y="22"/>
                  </a:lnTo>
                  <a:lnTo>
                    <a:pt x="47" y="17"/>
                  </a:lnTo>
                  <a:lnTo>
                    <a:pt x="53" y="13"/>
                  </a:lnTo>
                  <a:lnTo>
                    <a:pt x="59" y="9"/>
                  </a:lnTo>
                  <a:lnTo>
                    <a:pt x="66" y="5"/>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3" name="Freeform 159"/>
            <p:cNvSpPr>
              <a:spLocks/>
            </p:cNvSpPr>
            <p:nvPr/>
          </p:nvSpPr>
          <p:spPr bwMode="auto">
            <a:xfrm>
              <a:off x="10203657" y="3425824"/>
              <a:ext cx="58738" cy="17463"/>
            </a:xfrm>
            <a:custGeom>
              <a:avLst/>
              <a:gdLst>
                <a:gd name="T0" fmla="*/ 0 w 74"/>
                <a:gd name="T1" fmla="*/ 2147483647 h 23"/>
                <a:gd name="T2" fmla="*/ 0 w 74"/>
                <a:gd name="T3" fmla="*/ 2147483647 h 23"/>
                <a:gd name="T4" fmla="*/ 2147483647 w 74"/>
                <a:gd name="T5" fmla="*/ 2147483647 h 23"/>
                <a:gd name="T6" fmla="*/ 2147483647 w 74"/>
                <a:gd name="T7" fmla="*/ 2147483647 h 23"/>
                <a:gd name="T8" fmla="*/ 2147483647 w 74"/>
                <a:gd name="T9" fmla="*/ 2147483647 h 23"/>
                <a:gd name="T10" fmla="*/ 2147483647 w 74"/>
                <a:gd name="T11" fmla="*/ 2147483647 h 23"/>
                <a:gd name="T12" fmla="*/ 2147483647 w 74"/>
                <a:gd name="T13" fmla="*/ 2147483647 h 23"/>
                <a:gd name="T14" fmla="*/ 2147483647 w 74"/>
                <a:gd name="T15" fmla="*/ 2147483647 h 23"/>
                <a:gd name="T16" fmla="*/ 2147483647 w 74"/>
                <a:gd name="T17" fmla="*/ 2147483647 h 23"/>
                <a:gd name="T18" fmla="*/ 2147483647 w 74"/>
                <a:gd name="T19" fmla="*/ 2147483647 h 23"/>
                <a:gd name="T20" fmla="*/ 2147483647 w 74"/>
                <a:gd name="T21" fmla="*/ 2147483647 h 23"/>
                <a:gd name="T22" fmla="*/ 2147483647 w 74"/>
                <a:gd name="T23" fmla="*/ 2147483647 h 23"/>
                <a:gd name="T24" fmla="*/ 2147483647 w 74"/>
                <a:gd name="T25" fmla="*/ 2147483647 h 23"/>
                <a:gd name="T26" fmla="*/ 2147483647 w 74"/>
                <a:gd name="T27" fmla="*/ 2147483647 h 23"/>
                <a:gd name="T28" fmla="*/ 2147483647 w 74"/>
                <a:gd name="T29" fmla="*/ 2147483647 h 23"/>
                <a:gd name="T30" fmla="*/ 2147483647 w 74"/>
                <a:gd name="T31" fmla="*/ 2147483647 h 23"/>
                <a:gd name="T32" fmla="*/ 2147483647 w 74"/>
                <a:gd name="T33" fmla="*/ 2147483647 h 23"/>
                <a:gd name="T34" fmla="*/ 2147483647 w 74"/>
                <a:gd name="T35" fmla="*/ 2147483647 h 23"/>
                <a:gd name="T36" fmla="*/ 2147483647 w 74"/>
                <a:gd name="T37" fmla="*/ 2147483647 h 23"/>
                <a:gd name="T38" fmla="*/ 2147483647 w 74"/>
                <a:gd name="T39" fmla="*/ 2147483647 h 23"/>
                <a:gd name="T40" fmla="*/ 2147483647 w 74"/>
                <a:gd name="T41" fmla="*/ 2147483647 h 23"/>
                <a:gd name="T42" fmla="*/ 2147483647 w 74"/>
                <a:gd name="T43" fmla="*/ 0 h 23"/>
                <a:gd name="T44" fmla="*/ 2147483647 w 74"/>
                <a:gd name="T45" fmla="*/ 0 h 23"/>
                <a:gd name="T46" fmla="*/ 2147483647 w 74"/>
                <a:gd name="T47" fmla="*/ 0 h 23"/>
                <a:gd name="T48" fmla="*/ 2147483647 w 74"/>
                <a:gd name="T49" fmla="*/ 2147483647 h 23"/>
                <a:gd name="T50" fmla="*/ 2147483647 w 74"/>
                <a:gd name="T51" fmla="*/ 2147483647 h 23"/>
                <a:gd name="T52" fmla="*/ 0 w 74"/>
                <a:gd name="T53" fmla="*/ 2147483647 h 23"/>
                <a:gd name="T54" fmla="*/ 0 w 74"/>
                <a:gd name="T55" fmla="*/ 2147483647 h 23"/>
                <a:gd name="T56" fmla="*/ 0 w 74"/>
                <a:gd name="T57" fmla="*/ 2147483647 h 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4" h="23">
                  <a:moveTo>
                    <a:pt x="0" y="11"/>
                  </a:moveTo>
                  <a:lnTo>
                    <a:pt x="0" y="11"/>
                  </a:lnTo>
                  <a:lnTo>
                    <a:pt x="4" y="9"/>
                  </a:lnTo>
                  <a:lnTo>
                    <a:pt x="10" y="9"/>
                  </a:lnTo>
                  <a:lnTo>
                    <a:pt x="19" y="9"/>
                  </a:lnTo>
                  <a:lnTo>
                    <a:pt x="23" y="9"/>
                  </a:lnTo>
                  <a:lnTo>
                    <a:pt x="29" y="9"/>
                  </a:lnTo>
                  <a:lnTo>
                    <a:pt x="34" y="9"/>
                  </a:lnTo>
                  <a:lnTo>
                    <a:pt x="42" y="11"/>
                  </a:lnTo>
                  <a:lnTo>
                    <a:pt x="48" y="13"/>
                  </a:lnTo>
                  <a:lnTo>
                    <a:pt x="57" y="15"/>
                  </a:lnTo>
                  <a:lnTo>
                    <a:pt x="65" y="19"/>
                  </a:lnTo>
                  <a:lnTo>
                    <a:pt x="74" y="23"/>
                  </a:lnTo>
                  <a:lnTo>
                    <a:pt x="72" y="21"/>
                  </a:lnTo>
                  <a:lnTo>
                    <a:pt x="69" y="19"/>
                  </a:lnTo>
                  <a:lnTo>
                    <a:pt x="65" y="15"/>
                  </a:lnTo>
                  <a:lnTo>
                    <a:pt x="61" y="11"/>
                  </a:lnTo>
                  <a:lnTo>
                    <a:pt x="53" y="7"/>
                  </a:lnTo>
                  <a:lnTo>
                    <a:pt x="48" y="6"/>
                  </a:lnTo>
                  <a:lnTo>
                    <a:pt x="40" y="2"/>
                  </a:lnTo>
                  <a:lnTo>
                    <a:pt x="32" y="2"/>
                  </a:lnTo>
                  <a:lnTo>
                    <a:pt x="25" y="0"/>
                  </a:lnTo>
                  <a:lnTo>
                    <a:pt x="17" y="0"/>
                  </a:lnTo>
                  <a:lnTo>
                    <a:pt x="12" y="0"/>
                  </a:lnTo>
                  <a:lnTo>
                    <a:pt x="8" y="2"/>
                  </a:lnTo>
                  <a:lnTo>
                    <a:pt x="2" y="2"/>
                  </a:lnTo>
                  <a:lnTo>
                    <a:pt x="0" y="4"/>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4" name="Freeform 160"/>
            <p:cNvSpPr>
              <a:spLocks/>
            </p:cNvSpPr>
            <p:nvPr/>
          </p:nvSpPr>
          <p:spPr bwMode="auto">
            <a:xfrm>
              <a:off x="10208419" y="3449637"/>
              <a:ext cx="41275" cy="17463"/>
            </a:xfrm>
            <a:custGeom>
              <a:avLst/>
              <a:gdLst>
                <a:gd name="T0" fmla="*/ 0 w 51"/>
                <a:gd name="T1" fmla="*/ 2147483647 h 21"/>
                <a:gd name="T2" fmla="*/ 2147483647 w 51"/>
                <a:gd name="T3" fmla="*/ 2147483647 h 21"/>
                <a:gd name="T4" fmla="*/ 2147483647 w 51"/>
                <a:gd name="T5" fmla="*/ 2147483647 h 21"/>
                <a:gd name="T6" fmla="*/ 2147483647 w 51"/>
                <a:gd name="T7" fmla="*/ 2147483647 h 21"/>
                <a:gd name="T8" fmla="*/ 2147483647 w 51"/>
                <a:gd name="T9" fmla="*/ 2147483647 h 21"/>
                <a:gd name="T10" fmla="*/ 2147483647 w 51"/>
                <a:gd name="T11" fmla="*/ 2147483647 h 21"/>
                <a:gd name="T12" fmla="*/ 2147483647 w 51"/>
                <a:gd name="T13" fmla="*/ 2147483647 h 21"/>
                <a:gd name="T14" fmla="*/ 2147483647 w 51"/>
                <a:gd name="T15" fmla="*/ 2147483647 h 21"/>
                <a:gd name="T16" fmla="*/ 2147483647 w 51"/>
                <a:gd name="T17" fmla="*/ 2147483647 h 21"/>
                <a:gd name="T18" fmla="*/ 2147483647 w 51"/>
                <a:gd name="T19" fmla="*/ 2147483647 h 21"/>
                <a:gd name="T20" fmla="*/ 2147483647 w 51"/>
                <a:gd name="T21" fmla="*/ 2147483647 h 21"/>
                <a:gd name="T22" fmla="*/ 2147483647 w 51"/>
                <a:gd name="T23" fmla="*/ 2147483647 h 21"/>
                <a:gd name="T24" fmla="*/ 2147483647 w 51"/>
                <a:gd name="T25" fmla="*/ 2147483647 h 21"/>
                <a:gd name="T26" fmla="*/ 2147483647 w 51"/>
                <a:gd name="T27" fmla="*/ 2147483647 h 21"/>
                <a:gd name="T28" fmla="*/ 2147483647 w 51"/>
                <a:gd name="T29" fmla="*/ 2147483647 h 21"/>
                <a:gd name="T30" fmla="*/ 2147483647 w 51"/>
                <a:gd name="T31" fmla="*/ 2147483647 h 21"/>
                <a:gd name="T32" fmla="*/ 2147483647 w 51"/>
                <a:gd name="T33" fmla="*/ 2147483647 h 21"/>
                <a:gd name="T34" fmla="*/ 2147483647 w 51"/>
                <a:gd name="T35" fmla="*/ 0 h 21"/>
                <a:gd name="T36" fmla="*/ 0 w 51"/>
                <a:gd name="T37" fmla="*/ 2147483647 h 21"/>
                <a:gd name="T38" fmla="*/ 0 w 51"/>
                <a:gd name="T39" fmla="*/ 2147483647 h 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 h="21">
                  <a:moveTo>
                    <a:pt x="0" y="12"/>
                  </a:moveTo>
                  <a:lnTo>
                    <a:pt x="2" y="14"/>
                  </a:lnTo>
                  <a:lnTo>
                    <a:pt x="7" y="15"/>
                  </a:lnTo>
                  <a:lnTo>
                    <a:pt x="13" y="19"/>
                  </a:lnTo>
                  <a:lnTo>
                    <a:pt x="21" y="19"/>
                  </a:lnTo>
                  <a:lnTo>
                    <a:pt x="28" y="21"/>
                  </a:lnTo>
                  <a:lnTo>
                    <a:pt x="34" y="19"/>
                  </a:lnTo>
                  <a:lnTo>
                    <a:pt x="40" y="19"/>
                  </a:lnTo>
                  <a:lnTo>
                    <a:pt x="45" y="17"/>
                  </a:lnTo>
                  <a:lnTo>
                    <a:pt x="51" y="15"/>
                  </a:lnTo>
                  <a:lnTo>
                    <a:pt x="49" y="14"/>
                  </a:lnTo>
                  <a:lnTo>
                    <a:pt x="45" y="14"/>
                  </a:lnTo>
                  <a:lnTo>
                    <a:pt x="40" y="14"/>
                  </a:lnTo>
                  <a:lnTo>
                    <a:pt x="32" y="14"/>
                  </a:lnTo>
                  <a:lnTo>
                    <a:pt x="23" y="10"/>
                  </a:lnTo>
                  <a:lnTo>
                    <a:pt x="15" y="8"/>
                  </a:lnTo>
                  <a:lnTo>
                    <a:pt x="7" y="4"/>
                  </a:lnTo>
                  <a:lnTo>
                    <a:pt x="2"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5" name="Freeform 161"/>
            <p:cNvSpPr>
              <a:spLocks/>
            </p:cNvSpPr>
            <p:nvPr/>
          </p:nvSpPr>
          <p:spPr bwMode="auto">
            <a:xfrm>
              <a:off x="10205244" y="3435349"/>
              <a:ext cx="26988" cy="17463"/>
            </a:xfrm>
            <a:custGeom>
              <a:avLst/>
              <a:gdLst>
                <a:gd name="T0" fmla="*/ 2147483647 w 34"/>
                <a:gd name="T1" fmla="*/ 2147483647 h 23"/>
                <a:gd name="T2" fmla="*/ 2147483647 w 34"/>
                <a:gd name="T3" fmla="*/ 2147483647 h 23"/>
                <a:gd name="T4" fmla="*/ 2147483647 w 34"/>
                <a:gd name="T5" fmla="*/ 2147483647 h 23"/>
                <a:gd name="T6" fmla="*/ 2147483647 w 34"/>
                <a:gd name="T7" fmla="*/ 2147483647 h 23"/>
                <a:gd name="T8" fmla="*/ 2147483647 w 34"/>
                <a:gd name="T9" fmla="*/ 2147483647 h 23"/>
                <a:gd name="T10" fmla="*/ 2147483647 w 34"/>
                <a:gd name="T11" fmla="*/ 2147483647 h 23"/>
                <a:gd name="T12" fmla="*/ 0 w 34"/>
                <a:gd name="T13" fmla="*/ 0 h 23"/>
                <a:gd name="T14" fmla="*/ 2147483647 w 34"/>
                <a:gd name="T15" fmla="*/ 0 h 23"/>
                <a:gd name="T16" fmla="*/ 2147483647 w 34"/>
                <a:gd name="T17" fmla="*/ 0 h 23"/>
                <a:gd name="T18" fmla="*/ 2147483647 w 34"/>
                <a:gd name="T19" fmla="*/ 2147483647 h 23"/>
                <a:gd name="T20" fmla="*/ 2147483647 w 34"/>
                <a:gd name="T21" fmla="*/ 2147483647 h 23"/>
                <a:gd name="T22" fmla="*/ 2147483647 w 34"/>
                <a:gd name="T23" fmla="*/ 2147483647 h 23"/>
                <a:gd name="T24" fmla="*/ 2147483647 w 34"/>
                <a:gd name="T25" fmla="*/ 2147483647 h 23"/>
                <a:gd name="T26" fmla="*/ 2147483647 w 34"/>
                <a:gd name="T27" fmla="*/ 2147483647 h 23"/>
                <a:gd name="T28" fmla="*/ 2147483647 w 34"/>
                <a:gd name="T29" fmla="*/ 2147483647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23">
                  <a:moveTo>
                    <a:pt x="30" y="23"/>
                  </a:moveTo>
                  <a:lnTo>
                    <a:pt x="29" y="21"/>
                  </a:lnTo>
                  <a:lnTo>
                    <a:pt x="23" y="17"/>
                  </a:lnTo>
                  <a:lnTo>
                    <a:pt x="19" y="14"/>
                  </a:lnTo>
                  <a:lnTo>
                    <a:pt x="15" y="10"/>
                  </a:lnTo>
                  <a:lnTo>
                    <a:pt x="8" y="4"/>
                  </a:lnTo>
                  <a:lnTo>
                    <a:pt x="0" y="0"/>
                  </a:lnTo>
                  <a:lnTo>
                    <a:pt x="2" y="0"/>
                  </a:lnTo>
                  <a:lnTo>
                    <a:pt x="11" y="0"/>
                  </a:lnTo>
                  <a:lnTo>
                    <a:pt x="15" y="2"/>
                  </a:lnTo>
                  <a:lnTo>
                    <a:pt x="21" y="6"/>
                  </a:lnTo>
                  <a:lnTo>
                    <a:pt x="27" y="10"/>
                  </a:lnTo>
                  <a:lnTo>
                    <a:pt x="34" y="15"/>
                  </a:lnTo>
                  <a:lnTo>
                    <a:pt x="3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6" name="Freeform 162"/>
            <p:cNvSpPr>
              <a:spLocks/>
            </p:cNvSpPr>
            <p:nvPr/>
          </p:nvSpPr>
          <p:spPr bwMode="auto">
            <a:xfrm>
              <a:off x="10289382" y="3932237"/>
              <a:ext cx="42863" cy="26988"/>
            </a:xfrm>
            <a:custGeom>
              <a:avLst/>
              <a:gdLst>
                <a:gd name="T0" fmla="*/ 2147483647 w 56"/>
                <a:gd name="T1" fmla="*/ 2147483647 h 34"/>
                <a:gd name="T2" fmla="*/ 2147483647 w 56"/>
                <a:gd name="T3" fmla="*/ 2147483647 h 34"/>
                <a:gd name="T4" fmla="*/ 2147483647 w 56"/>
                <a:gd name="T5" fmla="*/ 2147483647 h 34"/>
                <a:gd name="T6" fmla="*/ 2147483647 w 56"/>
                <a:gd name="T7" fmla="*/ 2147483647 h 34"/>
                <a:gd name="T8" fmla="*/ 2147483647 w 56"/>
                <a:gd name="T9" fmla="*/ 2147483647 h 34"/>
                <a:gd name="T10" fmla="*/ 2147483647 w 56"/>
                <a:gd name="T11" fmla="*/ 2147483647 h 34"/>
                <a:gd name="T12" fmla="*/ 2147483647 w 56"/>
                <a:gd name="T13" fmla="*/ 2147483647 h 34"/>
                <a:gd name="T14" fmla="*/ 2147483647 w 56"/>
                <a:gd name="T15" fmla="*/ 2147483647 h 34"/>
                <a:gd name="T16" fmla="*/ 2147483647 w 56"/>
                <a:gd name="T17" fmla="*/ 2147483647 h 34"/>
                <a:gd name="T18" fmla="*/ 2147483647 w 56"/>
                <a:gd name="T19" fmla="*/ 2147483647 h 34"/>
                <a:gd name="T20" fmla="*/ 0 w 56"/>
                <a:gd name="T21" fmla="*/ 2147483647 h 34"/>
                <a:gd name="T22" fmla="*/ 0 w 56"/>
                <a:gd name="T23" fmla="*/ 2147483647 h 34"/>
                <a:gd name="T24" fmla="*/ 2147483647 w 56"/>
                <a:gd name="T25" fmla="*/ 2147483647 h 34"/>
                <a:gd name="T26" fmla="*/ 2147483647 w 56"/>
                <a:gd name="T27" fmla="*/ 2147483647 h 34"/>
                <a:gd name="T28" fmla="*/ 2147483647 w 56"/>
                <a:gd name="T29" fmla="*/ 2147483647 h 34"/>
                <a:gd name="T30" fmla="*/ 2147483647 w 56"/>
                <a:gd name="T31" fmla="*/ 2147483647 h 34"/>
                <a:gd name="T32" fmla="*/ 2147483647 w 56"/>
                <a:gd name="T33" fmla="*/ 2147483647 h 34"/>
                <a:gd name="T34" fmla="*/ 2147483647 w 56"/>
                <a:gd name="T35" fmla="*/ 2147483647 h 34"/>
                <a:gd name="T36" fmla="*/ 2147483647 w 56"/>
                <a:gd name="T37" fmla="*/ 0 h 34"/>
                <a:gd name="T38" fmla="*/ 2147483647 w 56"/>
                <a:gd name="T39" fmla="*/ 2147483647 h 34"/>
                <a:gd name="T40" fmla="*/ 2147483647 w 56"/>
                <a:gd name="T41" fmla="*/ 2147483647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34">
                  <a:moveTo>
                    <a:pt x="56" y="7"/>
                  </a:moveTo>
                  <a:lnTo>
                    <a:pt x="56" y="7"/>
                  </a:lnTo>
                  <a:lnTo>
                    <a:pt x="52" y="11"/>
                  </a:lnTo>
                  <a:lnTo>
                    <a:pt x="48" y="17"/>
                  </a:lnTo>
                  <a:lnTo>
                    <a:pt x="42" y="22"/>
                  </a:lnTo>
                  <a:lnTo>
                    <a:pt x="35" y="26"/>
                  </a:lnTo>
                  <a:lnTo>
                    <a:pt x="25" y="32"/>
                  </a:lnTo>
                  <a:lnTo>
                    <a:pt x="19" y="32"/>
                  </a:lnTo>
                  <a:lnTo>
                    <a:pt x="14" y="34"/>
                  </a:lnTo>
                  <a:lnTo>
                    <a:pt x="6" y="34"/>
                  </a:lnTo>
                  <a:lnTo>
                    <a:pt x="0" y="34"/>
                  </a:lnTo>
                  <a:lnTo>
                    <a:pt x="2" y="32"/>
                  </a:lnTo>
                  <a:lnTo>
                    <a:pt x="8" y="30"/>
                  </a:lnTo>
                  <a:lnTo>
                    <a:pt x="16" y="26"/>
                  </a:lnTo>
                  <a:lnTo>
                    <a:pt x="23" y="20"/>
                  </a:lnTo>
                  <a:lnTo>
                    <a:pt x="31" y="15"/>
                  </a:lnTo>
                  <a:lnTo>
                    <a:pt x="40" y="7"/>
                  </a:lnTo>
                  <a:lnTo>
                    <a:pt x="48" y="0"/>
                  </a:lnTo>
                  <a:lnTo>
                    <a:pt x="5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7" name="Freeform 163"/>
            <p:cNvSpPr>
              <a:spLocks/>
            </p:cNvSpPr>
            <p:nvPr/>
          </p:nvSpPr>
          <p:spPr bwMode="auto">
            <a:xfrm>
              <a:off x="10344944" y="3711574"/>
              <a:ext cx="33338" cy="15875"/>
            </a:xfrm>
            <a:custGeom>
              <a:avLst/>
              <a:gdLst>
                <a:gd name="T0" fmla="*/ 2147483647 w 42"/>
                <a:gd name="T1" fmla="*/ 2147483647 h 21"/>
                <a:gd name="T2" fmla="*/ 2147483647 w 42"/>
                <a:gd name="T3" fmla="*/ 2147483647 h 21"/>
                <a:gd name="T4" fmla="*/ 2147483647 w 42"/>
                <a:gd name="T5" fmla="*/ 2147483647 h 21"/>
                <a:gd name="T6" fmla="*/ 2147483647 w 42"/>
                <a:gd name="T7" fmla="*/ 2147483647 h 21"/>
                <a:gd name="T8" fmla="*/ 2147483647 w 42"/>
                <a:gd name="T9" fmla="*/ 2147483647 h 21"/>
                <a:gd name="T10" fmla="*/ 2147483647 w 42"/>
                <a:gd name="T11" fmla="*/ 2147483647 h 21"/>
                <a:gd name="T12" fmla="*/ 2147483647 w 42"/>
                <a:gd name="T13" fmla="*/ 2147483647 h 21"/>
                <a:gd name="T14" fmla="*/ 0 w 42"/>
                <a:gd name="T15" fmla="*/ 2147483647 h 21"/>
                <a:gd name="T16" fmla="*/ 2147483647 w 42"/>
                <a:gd name="T17" fmla="*/ 2147483647 h 21"/>
                <a:gd name="T18" fmla="*/ 2147483647 w 42"/>
                <a:gd name="T19" fmla="*/ 2147483647 h 21"/>
                <a:gd name="T20" fmla="*/ 2147483647 w 42"/>
                <a:gd name="T21" fmla="*/ 0 h 21"/>
                <a:gd name="T22" fmla="*/ 2147483647 w 42"/>
                <a:gd name="T23" fmla="*/ 2147483647 h 21"/>
                <a:gd name="T24" fmla="*/ 2147483647 w 42"/>
                <a:gd name="T25" fmla="*/ 2147483647 h 21"/>
                <a:gd name="T26" fmla="*/ 2147483647 w 42"/>
                <a:gd name="T27" fmla="*/ 2147483647 h 21"/>
                <a:gd name="T28" fmla="*/ 2147483647 w 42"/>
                <a:gd name="T29" fmla="*/ 2147483647 h 21"/>
                <a:gd name="T30" fmla="*/ 2147483647 w 42"/>
                <a:gd name="T31" fmla="*/ 2147483647 h 21"/>
                <a:gd name="T32" fmla="*/ 2147483647 w 42"/>
                <a:gd name="T33" fmla="*/ 2147483647 h 21"/>
                <a:gd name="T34" fmla="*/ 2147483647 w 42"/>
                <a:gd name="T35" fmla="*/ 2147483647 h 21"/>
                <a:gd name="T36" fmla="*/ 2147483647 w 42"/>
                <a:gd name="T37" fmla="*/ 2147483647 h 21"/>
                <a:gd name="T38" fmla="*/ 2147483647 w 42"/>
                <a:gd name="T39" fmla="*/ 2147483647 h 21"/>
                <a:gd name="T40" fmla="*/ 2147483647 w 42"/>
                <a:gd name="T41" fmla="*/ 2147483647 h 21"/>
                <a:gd name="T42" fmla="*/ 2147483647 w 42"/>
                <a:gd name="T43" fmla="*/ 2147483647 h 21"/>
                <a:gd name="T44" fmla="*/ 2147483647 w 42"/>
                <a:gd name="T45" fmla="*/ 2147483647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2" h="21">
                  <a:moveTo>
                    <a:pt x="38" y="21"/>
                  </a:moveTo>
                  <a:lnTo>
                    <a:pt x="34" y="21"/>
                  </a:lnTo>
                  <a:lnTo>
                    <a:pt x="26" y="21"/>
                  </a:lnTo>
                  <a:lnTo>
                    <a:pt x="21" y="19"/>
                  </a:lnTo>
                  <a:lnTo>
                    <a:pt x="17" y="17"/>
                  </a:lnTo>
                  <a:lnTo>
                    <a:pt x="9" y="15"/>
                  </a:lnTo>
                  <a:lnTo>
                    <a:pt x="4" y="13"/>
                  </a:lnTo>
                  <a:lnTo>
                    <a:pt x="0" y="10"/>
                  </a:lnTo>
                  <a:lnTo>
                    <a:pt x="2" y="6"/>
                  </a:lnTo>
                  <a:lnTo>
                    <a:pt x="2" y="2"/>
                  </a:lnTo>
                  <a:lnTo>
                    <a:pt x="4" y="0"/>
                  </a:lnTo>
                  <a:lnTo>
                    <a:pt x="7" y="2"/>
                  </a:lnTo>
                  <a:lnTo>
                    <a:pt x="11" y="2"/>
                  </a:lnTo>
                  <a:lnTo>
                    <a:pt x="17" y="6"/>
                  </a:lnTo>
                  <a:lnTo>
                    <a:pt x="23" y="6"/>
                  </a:lnTo>
                  <a:lnTo>
                    <a:pt x="30" y="8"/>
                  </a:lnTo>
                  <a:lnTo>
                    <a:pt x="34" y="8"/>
                  </a:lnTo>
                  <a:lnTo>
                    <a:pt x="40" y="10"/>
                  </a:lnTo>
                  <a:lnTo>
                    <a:pt x="42" y="10"/>
                  </a:lnTo>
                  <a:lnTo>
                    <a:pt x="42" y="13"/>
                  </a:lnTo>
                  <a:lnTo>
                    <a:pt x="38" y="19"/>
                  </a:lnTo>
                  <a:lnTo>
                    <a:pt x="3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8" name="Freeform 164"/>
            <p:cNvSpPr>
              <a:spLocks/>
            </p:cNvSpPr>
            <p:nvPr/>
          </p:nvSpPr>
          <p:spPr bwMode="auto">
            <a:xfrm>
              <a:off x="10354469" y="3668712"/>
              <a:ext cx="38100" cy="61913"/>
            </a:xfrm>
            <a:custGeom>
              <a:avLst/>
              <a:gdLst>
                <a:gd name="T0" fmla="*/ 0 w 50"/>
                <a:gd name="T1" fmla="*/ 2147483647 h 78"/>
                <a:gd name="T2" fmla="*/ 2147483647 w 50"/>
                <a:gd name="T3" fmla="*/ 2147483647 h 78"/>
                <a:gd name="T4" fmla="*/ 2147483647 w 50"/>
                <a:gd name="T5" fmla="*/ 2147483647 h 78"/>
                <a:gd name="T6" fmla="*/ 2147483647 w 50"/>
                <a:gd name="T7" fmla="*/ 2147483647 h 78"/>
                <a:gd name="T8" fmla="*/ 2147483647 w 50"/>
                <a:gd name="T9" fmla="*/ 2147483647 h 78"/>
                <a:gd name="T10" fmla="*/ 2147483647 w 50"/>
                <a:gd name="T11" fmla="*/ 2147483647 h 78"/>
                <a:gd name="T12" fmla="*/ 2147483647 w 50"/>
                <a:gd name="T13" fmla="*/ 2147483647 h 78"/>
                <a:gd name="T14" fmla="*/ 2147483647 w 50"/>
                <a:gd name="T15" fmla="*/ 2147483647 h 78"/>
                <a:gd name="T16" fmla="*/ 2147483647 w 50"/>
                <a:gd name="T17" fmla="*/ 2147483647 h 78"/>
                <a:gd name="T18" fmla="*/ 2147483647 w 50"/>
                <a:gd name="T19" fmla="*/ 2147483647 h 78"/>
                <a:gd name="T20" fmla="*/ 2147483647 w 50"/>
                <a:gd name="T21" fmla="*/ 2147483647 h 78"/>
                <a:gd name="T22" fmla="*/ 2147483647 w 50"/>
                <a:gd name="T23" fmla="*/ 2147483647 h 78"/>
                <a:gd name="T24" fmla="*/ 2147483647 w 50"/>
                <a:gd name="T25" fmla="*/ 2147483647 h 78"/>
                <a:gd name="T26" fmla="*/ 2147483647 w 50"/>
                <a:gd name="T27" fmla="*/ 2147483647 h 78"/>
                <a:gd name="T28" fmla="*/ 2147483647 w 50"/>
                <a:gd name="T29" fmla="*/ 2147483647 h 78"/>
                <a:gd name="T30" fmla="*/ 2147483647 w 50"/>
                <a:gd name="T31" fmla="*/ 2147483647 h 78"/>
                <a:gd name="T32" fmla="*/ 2147483647 w 50"/>
                <a:gd name="T33" fmla="*/ 2147483647 h 78"/>
                <a:gd name="T34" fmla="*/ 2147483647 w 50"/>
                <a:gd name="T35" fmla="*/ 2147483647 h 78"/>
                <a:gd name="T36" fmla="*/ 2147483647 w 50"/>
                <a:gd name="T37" fmla="*/ 2147483647 h 78"/>
                <a:gd name="T38" fmla="*/ 2147483647 w 50"/>
                <a:gd name="T39" fmla="*/ 2147483647 h 78"/>
                <a:gd name="T40" fmla="*/ 2147483647 w 50"/>
                <a:gd name="T41" fmla="*/ 2147483647 h 78"/>
                <a:gd name="T42" fmla="*/ 2147483647 w 50"/>
                <a:gd name="T43" fmla="*/ 2147483647 h 78"/>
                <a:gd name="T44" fmla="*/ 2147483647 w 50"/>
                <a:gd name="T45" fmla="*/ 2147483647 h 78"/>
                <a:gd name="T46" fmla="*/ 2147483647 w 50"/>
                <a:gd name="T47" fmla="*/ 2147483647 h 78"/>
                <a:gd name="T48" fmla="*/ 2147483647 w 50"/>
                <a:gd name="T49" fmla="*/ 2147483647 h 78"/>
                <a:gd name="T50" fmla="*/ 2147483647 w 50"/>
                <a:gd name="T51" fmla="*/ 2147483647 h 78"/>
                <a:gd name="T52" fmla="*/ 2147483647 w 50"/>
                <a:gd name="T53" fmla="*/ 0 h 78"/>
                <a:gd name="T54" fmla="*/ 0 w 50"/>
                <a:gd name="T55" fmla="*/ 2147483647 h 78"/>
                <a:gd name="T56" fmla="*/ 0 w 50"/>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0" h="78">
                  <a:moveTo>
                    <a:pt x="0" y="6"/>
                  </a:moveTo>
                  <a:lnTo>
                    <a:pt x="8" y="9"/>
                  </a:lnTo>
                  <a:lnTo>
                    <a:pt x="14" y="13"/>
                  </a:lnTo>
                  <a:lnTo>
                    <a:pt x="23" y="19"/>
                  </a:lnTo>
                  <a:lnTo>
                    <a:pt x="29" y="25"/>
                  </a:lnTo>
                  <a:lnTo>
                    <a:pt x="36" y="30"/>
                  </a:lnTo>
                  <a:lnTo>
                    <a:pt x="42" y="38"/>
                  </a:lnTo>
                  <a:lnTo>
                    <a:pt x="42" y="46"/>
                  </a:lnTo>
                  <a:lnTo>
                    <a:pt x="40" y="51"/>
                  </a:lnTo>
                  <a:lnTo>
                    <a:pt x="38" y="59"/>
                  </a:lnTo>
                  <a:lnTo>
                    <a:pt x="34" y="63"/>
                  </a:lnTo>
                  <a:lnTo>
                    <a:pt x="33" y="68"/>
                  </a:lnTo>
                  <a:lnTo>
                    <a:pt x="27" y="76"/>
                  </a:lnTo>
                  <a:lnTo>
                    <a:pt x="25" y="78"/>
                  </a:lnTo>
                  <a:lnTo>
                    <a:pt x="29" y="76"/>
                  </a:lnTo>
                  <a:lnTo>
                    <a:pt x="34" y="70"/>
                  </a:lnTo>
                  <a:lnTo>
                    <a:pt x="40" y="66"/>
                  </a:lnTo>
                  <a:lnTo>
                    <a:pt x="44" y="59"/>
                  </a:lnTo>
                  <a:lnTo>
                    <a:pt x="48" y="51"/>
                  </a:lnTo>
                  <a:lnTo>
                    <a:pt x="50" y="42"/>
                  </a:lnTo>
                  <a:lnTo>
                    <a:pt x="50" y="34"/>
                  </a:lnTo>
                  <a:lnTo>
                    <a:pt x="46" y="25"/>
                  </a:lnTo>
                  <a:lnTo>
                    <a:pt x="42" y="17"/>
                  </a:lnTo>
                  <a:lnTo>
                    <a:pt x="38" y="11"/>
                  </a:lnTo>
                  <a:lnTo>
                    <a:pt x="34" y="8"/>
                  </a:lnTo>
                  <a:lnTo>
                    <a:pt x="27" y="2"/>
                  </a:lnTo>
                  <a:lnTo>
                    <a:pt x="25"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9" name="Freeform 165"/>
            <p:cNvSpPr>
              <a:spLocks/>
            </p:cNvSpPr>
            <p:nvPr/>
          </p:nvSpPr>
          <p:spPr bwMode="auto">
            <a:xfrm>
              <a:off x="10302082" y="3668712"/>
              <a:ext cx="76200" cy="11113"/>
            </a:xfrm>
            <a:custGeom>
              <a:avLst/>
              <a:gdLst>
                <a:gd name="T0" fmla="*/ 2147483647 w 95"/>
                <a:gd name="T1" fmla="*/ 0 h 13"/>
                <a:gd name="T2" fmla="*/ 2147483647 w 95"/>
                <a:gd name="T3" fmla="*/ 0 h 13"/>
                <a:gd name="T4" fmla="*/ 2147483647 w 95"/>
                <a:gd name="T5" fmla="*/ 2147483647 h 13"/>
                <a:gd name="T6" fmla="*/ 2147483647 w 95"/>
                <a:gd name="T7" fmla="*/ 2147483647 h 13"/>
                <a:gd name="T8" fmla="*/ 2147483647 w 95"/>
                <a:gd name="T9" fmla="*/ 2147483647 h 13"/>
                <a:gd name="T10" fmla="*/ 2147483647 w 95"/>
                <a:gd name="T11" fmla="*/ 2147483647 h 13"/>
                <a:gd name="T12" fmla="*/ 2147483647 w 95"/>
                <a:gd name="T13" fmla="*/ 2147483647 h 13"/>
                <a:gd name="T14" fmla="*/ 2147483647 w 95"/>
                <a:gd name="T15" fmla="*/ 2147483647 h 13"/>
                <a:gd name="T16" fmla="*/ 0 w 95"/>
                <a:gd name="T17" fmla="*/ 2147483647 h 13"/>
                <a:gd name="T18" fmla="*/ 2147483647 w 95"/>
                <a:gd name="T19" fmla="*/ 2147483647 h 13"/>
                <a:gd name="T20" fmla="*/ 2147483647 w 95"/>
                <a:gd name="T21" fmla="*/ 2147483647 h 13"/>
                <a:gd name="T22" fmla="*/ 2147483647 w 95"/>
                <a:gd name="T23" fmla="*/ 2147483647 h 13"/>
                <a:gd name="T24" fmla="*/ 2147483647 w 95"/>
                <a:gd name="T25" fmla="*/ 2147483647 h 13"/>
                <a:gd name="T26" fmla="*/ 2147483647 w 95"/>
                <a:gd name="T27" fmla="*/ 2147483647 h 13"/>
                <a:gd name="T28" fmla="*/ 2147483647 w 95"/>
                <a:gd name="T29" fmla="*/ 2147483647 h 13"/>
                <a:gd name="T30" fmla="*/ 2147483647 w 95"/>
                <a:gd name="T31" fmla="*/ 2147483647 h 13"/>
                <a:gd name="T32" fmla="*/ 2147483647 w 95"/>
                <a:gd name="T33" fmla="*/ 2147483647 h 13"/>
                <a:gd name="T34" fmla="*/ 2147483647 w 95"/>
                <a:gd name="T35" fmla="*/ 2147483647 h 13"/>
                <a:gd name="T36" fmla="*/ 2147483647 w 95"/>
                <a:gd name="T37" fmla="*/ 2147483647 h 13"/>
                <a:gd name="T38" fmla="*/ 2147483647 w 95"/>
                <a:gd name="T39" fmla="*/ 2147483647 h 13"/>
                <a:gd name="T40" fmla="*/ 2147483647 w 95"/>
                <a:gd name="T41" fmla="*/ 2147483647 h 13"/>
                <a:gd name="T42" fmla="*/ 2147483647 w 95"/>
                <a:gd name="T43" fmla="*/ 2147483647 h 13"/>
                <a:gd name="T44" fmla="*/ 2147483647 w 95"/>
                <a:gd name="T45" fmla="*/ 2147483647 h 13"/>
                <a:gd name="T46" fmla="*/ 2147483647 w 95"/>
                <a:gd name="T47" fmla="*/ 2147483647 h 13"/>
                <a:gd name="T48" fmla="*/ 2147483647 w 95"/>
                <a:gd name="T49" fmla="*/ 2147483647 h 13"/>
                <a:gd name="T50" fmla="*/ 2147483647 w 95"/>
                <a:gd name="T51" fmla="*/ 2147483647 h 13"/>
                <a:gd name="T52" fmla="*/ 2147483647 w 95"/>
                <a:gd name="T53" fmla="*/ 2147483647 h 13"/>
                <a:gd name="T54" fmla="*/ 2147483647 w 95"/>
                <a:gd name="T55" fmla="*/ 0 h 13"/>
                <a:gd name="T56" fmla="*/ 2147483647 w 95"/>
                <a:gd name="T57" fmla="*/ 0 h 13"/>
                <a:gd name="T58" fmla="*/ 2147483647 w 95"/>
                <a:gd name="T59" fmla="*/ 0 h 13"/>
                <a:gd name="T60" fmla="*/ 2147483647 w 95"/>
                <a:gd name="T61" fmla="*/ 0 h 13"/>
                <a:gd name="T62" fmla="*/ 2147483647 w 95"/>
                <a:gd name="T63" fmla="*/ 0 h 13"/>
                <a:gd name="T64" fmla="*/ 2147483647 w 95"/>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5" h="13">
                  <a:moveTo>
                    <a:pt x="53" y="0"/>
                  </a:moveTo>
                  <a:lnTo>
                    <a:pt x="51" y="0"/>
                  </a:lnTo>
                  <a:lnTo>
                    <a:pt x="47" y="2"/>
                  </a:lnTo>
                  <a:lnTo>
                    <a:pt x="41" y="2"/>
                  </a:lnTo>
                  <a:lnTo>
                    <a:pt x="36" y="4"/>
                  </a:lnTo>
                  <a:lnTo>
                    <a:pt x="26" y="4"/>
                  </a:lnTo>
                  <a:lnTo>
                    <a:pt x="19" y="4"/>
                  </a:lnTo>
                  <a:lnTo>
                    <a:pt x="9" y="4"/>
                  </a:lnTo>
                  <a:lnTo>
                    <a:pt x="0" y="4"/>
                  </a:lnTo>
                  <a:lnTo>
                    <a:pt x="3" y="6"/>
                  </a:lnTo>
                  <a:lnTo>
                    <a:pt x="9" y="8"/>
                  </a:lnTo>
                  <a:lnTo>
                    <a:pt x="19" y="9"/>
                  </a:lnTo>
                  <a:lnTo>
                    <a:pt x="22" y="11"/>
                  </a:lnTo>
                  <a:lnTo>
                    <a:pt x="28" y="11"/>
                  </a:lnTo>
                  <a:lnTo>
                    <a:pt x="34" y="13"/>
                  </a:lnTo>
                  <a:lnTo>
                    <a:pt x="41" y="13"/>
                  </a:lnTo>
                  <a:lnTo>
                    <a:pt x="47" y="13"/>
                  </a:lnTo>
                  <a:lnTo>
                    <a:pt x="57" y="13"/>
                  </a:lnTo>
                  <a:lnTo>
                    <a:pt x="64" y="11"/>
                  </a:lnTo>
                  <a:lnTo>
                    <a:pt x="76" y="11"/>
                  </a:lnTo>
                  <a:lnTo>
                    <a:pt x="83" y="9"/>
                  </a:lnTo>
                  <a:lnTo>
                    <a:pt x="89" y="8"/>
                  </a:lnTo>
                  <a:lnTo>
                    <a:pt x="93" y="6"/>
                  </a:lnTo>
                  <a:lnTo>
                    <a:pt x="95" y="6"/>
                  </a:lnTo>
                  <a:lnTo>
                    <a:pt x="91" y="4"/>
                  </a:lnTo>
                  <a:lnTo>
                    <a:pt x="83" y="2"/>
                  </a:lnTo>
                  <a:lnTo>
                    <a:pt x="78" y="2"/>
                  </a:lnTo>
                  <a:lnTo>
                    <a:pt x="74" y="0"/>
                  </a:lnTo>
                  <a:lnTo>
                    <a:pt x="68" y="0"/>
                  </a:lnTo>
                  <a:lnTo>
                    <a:pt x="62" y="0"/>
                  </a:lnTo>
                  <a:lnTo>
                    <a:pt x="55" y="0"/>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0" name="Freeform 166"/>
            <p:cNvSpPr>
              <a:spLocks/>
            </p:cNvSpPr>
            <p:nvPr/>
          </p:nvSpPr>
          <p:spPr bwMode="auto">
            <a:xfrm>
              <a:off x="10324307" y="3692524"/>
              <a:ext cx="26988" cy="44450"/>
            </a:xfrm>
            <a:custGeom>
              <a:avLst/>
              <a:gdLst>
                <a:gd name="T0" fmla="*/ 2147483647 w 34"/>
                <a:gd name="T1" fmla="*/ 2147483647 h 55"/>
                <a:gd name="T2" fmla="*/ 2147483647 w 34"/>
                <a:gd name="T3" fmla="*/ 2147483647 h 55"/>
                <a:gd name="T4" fmla="*/ 2147483647 w 34"/>
                <a:gd name="T5" fmla="*/ 2147483647 h 55"/>
                <a:gd name="T6" fmla="*/ 2147483647 w 34"/>
                <a:gd name="T7" fmla="*/ 2147483647 h 55"/>
                <a:gd name="T8" fmla="*/ 2147483647 w 34"/>
                <a:gd name="T9" fmla="*/ 2147483647 h 55"/>
                <a:gd name="T10" fmla="*/ 2147483647 w 34"/>
                <a:gd name="T11" fmla="*/ 2147483647 h 55"/>
                <a:gd name="T12" fmla="*/ 2147483647 w 34"/>
                <a:gd name="T13" fmla="*/ 2147483647 h 55"/>
                <a:gd name="T14" fmla="*/ 2147483647 w 34"/>
                <a:gd name="T15" fmla="*/ 2147483647 h 55"/>
                <a:gd name="T16" fmla="*/ 0 w 34"/>
                <a:gd name="T17" fmla="*/ 0 h 55"/>
                <a:gd name="T18" fmla="*/ 2147483647 w 34"/>
                <a:gd name="T19" fmla="*/ 0 h 55"/>
                <a:gd name="T20" fmla="*/ 2147483647 w 34"/>
                <a:gd name="T21" fmla="*/ 2147483647 h 55"/>
                <a:gd name="T22" fmla="*/ 2147483647 w 34"/>
                <a:gd name="T23" fmla="*/ 2147483647 h 55"/>
                <a:gd name="T24" fmla="*/ 2147483647 w 34"/>
                <a:gd name="T25" fmla="*/ 2147483647 h 55"/>
                <a:gd name="T26" fmla="*/ 2147483647 w 34"/>
                <a:gd name="T27" fmla="*/ 2147483647 h 55"/>
                <a:gd name="T28" fmla="*/ 2147483647 w 34"/>
                <a:gd name="T29" fmla="*/ 2147483647 h 55"/>
                <a:gd name="T30" fmla="*/ 2147483647 w 34"/>
                <a:gd name="T31" fmla="*/ 2147483647 h 55"/>
                <a:gd name="T32" fmla="*/ 2147483647 w 34"/>
                <a:gd name="T33" fmla="*/ 2147483647 h 55"/>
                <a:gd name="T34" fmla="*/ 2147483647 w 34"/>
                <a:gd name="T35" fmla="*/ 2147483647 h 55"/>
                <a:gd name="T36" fmla="*/ 2147483647 w 34"/>
                <a:gd name="T37" fmla="*/ 2147483647 h 55"/>
                <a:gd name="T38" fmla="*/ 2147483647 w 34"/>
                <a:gd name="T39" fmla="*/ 2147483647 h 55"/>
                <a:gd name="T40" fmla="*/ 2147483647 w 34"/>
                <a:gd name="T41" fmla="*/ 2147483647 h 55"/>
                <a:gd name="T42" fmla="*/ 2147483647 w 34"/>
                <a:gd name="T43" fmla="*/ 2147483647 h 55"/>
                <a:gd name="T44" fmla="*/ 2147483647 w 34"/>
                <a:gd name="T45" fmla="*/ 2147483647 h 55"/>
                <a:gd name="T46" fmla="*/ 2147483647 w 34"/>
                <a:gd name="T47" fmla="*/ 2147483647 h 55"/>
                <a:gd name="T48" fmla="*/ 2147483647 w 34"/>
                <a:gd name="T49" fmla="*/ 2147483647 h 55"/>
                <a:gd name="T50" fmla="*/ 2147483647 w 34"/>
                <a:gd name="T51" fmla="*/ 2147483647 h 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4" h="55">
                  <a:moveTo>
                    <a:pt x="21" y="52"/>
                  </a:moveTo>
                  <a:lnTo>
                    <a:pt x="21" y="50"/>
                  </a:lnTo>
                  <a:lnTo>
                    <a:pt x="21" y="46"/>
                  </a:lnTo>
                  <a:lnTo>
                    <a:pt x="21" y="42"/>
                  </a:lnTo>
                  <a:lnTo>
                    <a:pt x="21" y="35"/>
                  </a:lnTo>
                  <a:lnTo>
                    <a:pt x="19" y="25"/>
                  </a:lnTo>
                  <a:lnTo>
                    <a:pt x="15" y="17"/>
                  </a:lnTo>
                  <a:lnTo>
                    <a:pt x="10" y="8"/>
                  </a:lnTo>
                  <a:lnTo>
                    <a:pt x="0" y="0"/>
                  </a:lnTo>
                  <a:lnTo>
                    <a:pt x="2" y="0"/>
                  </a:lnTo>
                  <a:lnTo>
                    <a:pt x="6" y="2"/>
                  </a:lnTo>
                  <a:lnTo>
                    <a:pt x="14" y="6"/>
                  </a:lnTo>
                  <a:lnTo>
                    <a:pt x="21" y="12"/>
                  </a:lnTo>
                  <a:lnTo>
                    <a:pt x="23" y="16"/>
                  </a:lnTo>
                  <a:lnTo>
                    <a:pt x="27" y="19"/>
                  </a:lnTo>
                  <a:lnTo>
                    <a:pt x="29" y="23"/>
                  </a:lnTo>
                  <a:lnTo>
                    <a:pt x="33" y="29"/>
                  </a:lnTo>
                  <a:lnTo>
                    <a:pt x="33" y="35"/>
                  </a:lnTo>
                  <a:lnTo>
                    <a:pt x="34" y="40"/>
                  </a:lnTo>
                  <a:lnTo>
                    <a:pt x="33" y="46"/>
                  </a:lnTo>
                  <a:lnTo>
                    <a:pt x="33" y="54"/>
                  </a:lnTo>
                  <a:lnTo>
                    <a:pt x="29" y="55"/>
                  </a:lnTo>
                  <a:lnTo>
                    <a:pt x="25" y="54"/>
                  </a:lnTo>
                  <a:lnTo>
                    <a:pt x="21"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1" name="Freeform 167"/>
            <p:cNvSpPr>
              <a:spLocks/>
            </p:cNvSpPr>
            <p:nvPr/>
          </p:nvSpPr>
          <p:spPr bwMode="auto">
            <a:xfrm>
              <a:off x="10263982" y="3727449"/>
              <a:ext cx="82550" cy="19050"/>
            </a:xfrm>
            <a:custGeom>
              <a:avLst/>
              <a:gdLst>
                <a:gd name="T0" fmla="*/ 2147483647 w 105"/>
                <a:gd name="T1" fmla="*/ 2147483647 h 25"/>
                <a:gd name="T2" fmla="*/ 2147483647 w 105"/>
                <a:gd name="T3" fmla="*/ 2147483647 h 25"/>
                <a:gd name="T4" fmla="*/ 2147483647 w 105"/>
                <a:gd name="T5" fmla="*/ 2147483647 h 25"/>
                <a:gd name="T6" fmla="*/ 2147483647 w 105"/>
                <a:gd name="T7" fmla="*/ 2147483647 h 25"/>
                <a:gd name="T8" fmla="*/ 2147483647 w 105"/>
                <a:gd name="T9" fmla="*/ 2147483647 h 25"/>
                <a:gd name="T10" fmla="*/ 2147483647 w 105"/>
                <a:gd name="T11" fmla="*/ 2147483647 h 25"/>
                <a:gd name="T12" fmla="*/ 2147483647 w 105"/>
                <a:gd name="T13" fmla="*/ 2147483647 h 25"/>
                <a:gd name="T14" fmla="*/ 2147483647 w 105"/>
                <a:gd name="T15" fmla="*/ 2147483647 h 25"/>
                <a:gd name="T16" fmla="*/ 2147483647 w 105"/>
                <a:gd name="T17" fmla="*/ 2147483647 h 25"/>
                <a:gd name="T18" fmla="*/ 2147483647 w 105"/>
                <a:gd name="T19" fmla="*/ 2147483647 h 25"/>
                <a:gd name="T20" fmla="*/ 2147483647 w 105"/>
                <a:gd name="T21" fmla="*/ 2147483647 h 25"/>
                <a:gd name="T22" fmla="*/ 2147483647 w 105"/>
                <a:gd name="T23" fmla="*/ 2147483647 h 25"/>
                <a:gd name="T24" fmla="*/ 2147483647 w 105"/>
                <a:gd name="T25" fmla="*/ 2147483647 h 25"/>
                <a:gd name="T26" fmla="*/ 2147483647 w 105"/>
                <a:gd name="T27" fmla="*/ 2147483647 h 25"/>
                <a:gd name="T28" fmla="*/ 0 w 105"/>
                <a:gd name="T29" fmla="*/ 0 h 25"/>
                <a:gd name="T30" fmla="*/ 2147483647 w 105"/>
                <a:gd name="T31" fmla="*/ 0 h 25"/>
                <a:gd name="T32" fmla="*/ 2147483647 w 105"/>
                <a:gd name="T33" fmla="*/ 2147483647 h 25"/>
                <a:gd name="T34" fmla="*/ 2147483647 w 105"/>
                <a:gd name="T35" fmla="*/ 2147483647 h 25"/>
                <a:gd name="T36" fmla="*/ 2147483647 w 105"/>
                <a:gd name="T37" fmla="*/ 2147483647 h 25"/>
                <a:gd name="T38" fmla="*/ 2147483647 w 105"/>
                <a:gd name="T39" fmla="*/ 2147483647 h 25"/>
                <a:gd name="T40" fmla="*/ 2147483647 w 105"/>
                <a:gd name="T41" fmla="*/ 2147483647 h 25"/>
                <a:gd name="T42" fmla="*/ 2147483647 w 105"/>
                <a:gd name="T43" fmla="*/ 2147483647 h 25"/>
                <a:gd name="T44" fmla="*/ 2147483647 w 105"/>
                <a:gd name="T45" fmla="*/ 2147483647 h 25"/>
                <a:gd name="T46" fmla="*/ 2147483647 w 105"/>
                <a:gd name="T47" fmla="*/ 2147483647 h 25"/>
                <a:gd name="T48" fmla="*/ 2147483647 w 105"/>
                <a:gd name="T49" fmla="*/ 2147483647 h 25"/>
                <a:gd name="T50" fmla="*/ 2147483647 w 105"/>
                <a:gd name="T51" fmla="*/ 2147483647 h 25"/>
                <a:gd name="T52" fmla="*/ 2147483647 w 105"/>
                <a:gd name="T53" fmla="*/ 2147483647 h 25"/>
                <a:gd name="T54" fmla="*/ 2147483647 w 105"/>
                <a:gd name="T55" fmla="*/ 2147483647 h 25"/>
                <a:gd name="T56" fmla="*/ 2147483647 w 105"/>
                <a:gd name="T57" fmla="*/ 2147483647 h 25"/>
                <a:gd name="T58" fmla="*/ 2147483647 w 105"/>
                <a:gd name="T59" fmla="*/ 2147483647 h 25"/>
                <a:gd name="T60" fmla="*/ 2147483647 w 105"/>
                <a:gd name="T61" fmla="*/ 2147483647 h 2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5" h="25">
                  <a:moveTo>
                    <a:pt x="105" y="17"/>
                  </a:moveTo>
                  <a:lnTo>
                    <a:pt x="103" y="17"/>
                  </a:lnTo>
                  <a:lnTo>
                    <a:pt x="95" y="19"/>
                  </a:lnTo>
                  <a:lnTo>
                    <a:pt x="90" y="21"/>
                  </a:lnTo>
                  <a:lnTo>
                    <a:pt x="84" y="21"/>
                  </a:lnTo>
                  <a:lnTo>
                    <a:pt x="78" y="23"/>
                  </a:lnTo>
                  <a:lnTo>
                    <a:pt x="72" y="25"/>
                  </a:lnTo>
                  <a:lnTo>
                    <a:pt x="63" y="23"/>
                  </a:lnTo>
                  <a:lnTo>
                    <a:pt x="55" y="23"/>
                  </a:lnTo>
                  <a:lnTo>
                    <a:pt x="46" y="23"/>
                  </a:lnTo>
                  <a:lnTo>
                    <a:pt x="38" y="21"/>
                  </a:lnTo>
                  <a:lnTo>
                    <a:pt x="29" y="17"/>
                  </a:lnTo>
                  <a:lnTo>
                    <a:pt x="19" y="11"/>
                  </a:lnTo>
                  <a:lnTo>
                    <a:pt x="10" y="6"/>
                  </a:lnTo>
                  <a:lnTo>
                    <a:pt x="0" y="0"/>
                  </a:lnTo>
                  <a:lnTo>
                    <a:pt x="2" y="0"/>
                  </a:lnTo>
                  <a:lnTo>
                    <a:pt x="8" y="4"/>
                  </a:lnTo>
                  <a:lnTo>
                    <a:pt x="12" y="4"/>
                  </a:lnTo>
                  <a:lnTo>
                    <a:pt x="19" y="6"/>
                  </a:lnTo>
                  <a:lnTo>
                    <a:pt x="25" y="8"/>
                  </a:lnTo>
                  <a:lnTo>
                    <a:pt x="32" y="10"/>
                  </a:lnTo>
                  <a:lnTo>
                    <a:pt x="38" y="11"/>
                  </a:lnTo>
                  <a:lnTo>
                    <a:pt x="46" y="11"/>
                  </a:lnTo>
                  <a:lnTo>
                    <a:pt x="55" y="11"/>
                  </a:lnTo>
                  <a:lnTo>
                    <a:pt x="63" y="13"/>
                  </a:lnTo>
                  <a:lnTo>
                    <a:pt x="72" y="11"/>
                  </a:lnTo>
                  <a:lnTo>
                    <a:pt x="80" y="10"/>
                  </a:lnTo>
                  <a:lnTo>
                    <a:pt x="88" y="8"/>
                  </a:lnTo>
                  <a:lnTo>
                    <a:pt x="97" y="4"/>
                  </a:lnTo>
                  <a:lnTo>
                    <a:pt x="10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2" name="Freeform 168"/>
            <p:cNvSpPr>
              <a:spLocks/>
            </p:cNvSpPr>
            <p:nvPr/>
          </p:nvSpPr>
          <p:spPr bwMode="auto">
            <a:xfrm>
              <a:off x="10271919" y="3695699"/>
              <a:ext cx="19050" cy="46038"/>
            </a:xfrm>
            <a:custGeom>
              <a:avLst/>
              <a:gdLst>
                <a:gd name="T0" fmla="*/ 2147483647 w 22"/>
                <a:gd name="T1" fmla="*/ 2147483647 h 57"/>
                <a:gd name="T2" fmla="*/ 2147483647 w 22"/>
                <a:gd name="T3" fmla="*/ 2147483647 h 57"/>
                <a:gd name="T4" fmla="*/ 2147483647 w 22"/>
                <a:gd name="T5" fmla="*/ 2147483647 h 57"/>
                <a:gd name="T6" fmla="*/ 2147483647 w 22"/>
                <a:gd name="T7" fmla="*/ 2147483647 h 57"/>
                <a:gd name="T8" fmla="*/ 2147483647 w 22"/>
                <a:gd name="T9" fmla="*/ 2147483647 h 57"/>
                <a:gd name="T10" fmla="*/ 2147483647 w 22"/>
                <a:gd name="T11" fmla="*/ 2147483647 h 57"/>
                <a:gd name="T12" fmla="*/ 2147483647 w 22"/>
                <a:gd name="T13" fmla="*/ 2147483647 h 57"/>
                <a:gd name="T14" fmla="*/ 2147483647 w 22"/>
                <a:gd name="T15" fmla="*/ 2147483647 h 57"/>
                <a:gd name="T16" fmla="*/ 2147483647 w 22"/>
                <a:gd name="T17" fmla="*/ 2147483647 h 57"/>
                <a:gd name="T18" fmla="*/ 2147483647 w 22"/>
                <a:gd name="T19" fmla="*/ 2147483647 h 57"/>
                <a:gd name="T20" fmla="*/ 2147483647 w 22"/>
                <a:gd name="T21" fmla="*/ 2147483647 h 57"/>
                <a:gd name="T22" fmla="*/ 0 w 22"/>
                <a:gd name="T23" fmla="*/ 2147483647 h 57"/>
                <a:gd name="T24" fmla="*/ 0 w 22"/>
                <a:gd name="T25" fmla="*/ 2147483647 h 57"/>
                <a:gd name="T26" fmla="*/ 0 w 22"/>
                <a:gd name="T27" fmla="*/ 2147483647 h 57"/>
                <a:gd name="T28" fmla="*/ 2147483647 w 22"/>
                <a:gd name="T29" fmla="*/ 2147483647 h 57"/>
                <a:gd name="T30" fmla="*/ 2147483647 w 22"/>
                <a:gd name="T31" fmla="*/ 2147483647 h 57"/>
                <a:gd name="T32" fmla="*/ 2147483647 w 22"/>
                <a:gd name="T33" fmla="*/ 2147483647 h 57"/>
                <a:gd name="T34" fmla="*/ 2147483647 w 22"/>
                <a:gd name="T35" fmla="*/ 2147483647 h 57"/>
                <a:gd name="T36" fmla="*/ 2147483647 w 22"/>
                <a:gd name="T37" fmla="*/ 2147483647 h 57"/>
                <a:gd name="T38" fmla="*/ 2147483647 w 22"/>
                <a:gd name="T39" fmla="*/ 0 h 57"/>
                <a:gd name="T40" fmla="*/ 2147483647 w 22"/>
                <a:gd name="T41" fmla="*/ 0 h 57"/>
                <a:gd name="T42" fmla="*/ 2147483647 w 22"/>
                <a:gd name="T43" fmla="*/ 2147483647 h 57"/>
                <a:gd name="T44" fmla="*/ 2147483647 w 22"/>
                <a:gd name="T45" fmla="*/ 2147483647 h 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 h="57">
                  <a:moveTo>
                    <a:pt x="22" y="6"/>
                  </a:moveTo>
                  <a:lnTo>
                    <a:pt x="20" y="6"/>
                  </a:lnTo>
                  <a:lnTo>
                    <a:pt x="20" y="10"/>
                  </a:lnTo>
                  <a:lnTo>
                    <a:pt x="17" y="15"/>
                  </a:lnTo>
                  <a:lnTo>
                    <a:pt x="15" y="21"/>
                  </a:lnTo>
                  <a:lnTo>
                    <a:pt x="11" y="29"/>
                  </a:lnTo>
                  <a:lnTo>
                    <a:pt x="7" y="38"/>
                  </a:lnTo>
                  <a:lnTo>
                    <a:pt x="5" y="46"/>
                  </a:lnTo>
                  <a:lnTo>
                    <a:pt x="5" y="57"/>
                  </a:lnTo>
                  <a:lnTo>
                    <a:pt x="3" y="53"/>
                  </a:lnTo>
                  <a:lnTo>
                    <a:pt x="1" y="48"/>
                  </a:lnTo>
                  <a:lnTo>
                    <a:pt x="0" y="42"/>
                  </a:lnTo>
                  <a:lnTo>
                    <a:pt x="0" y="38"/>
                  </a:lnTo>
                  <a:lnTo>
                    <a:pt x="0" y="31"/>
                  </a:lnTo>
                  <a:lnTo>
                    <a:pt x="1" y="23"/>
                  </a:lnTo>
                  <a:lnTo>
                    <a:pt x="3" y="15"/>
                  </a:lnTo>
                  <a:lnTo>
                    <a:pt x="5" y="10"/>
                  </a:lnTo>
                  <a:lnTo>
                    <a:pt x="7" y="6"/>
                  </a:lnTo>
                  <a:lnTo>
                    <a:pt x="9" y="4"/>
                  </a:lnTo>
                  <a:lnTo>
                    <a:pt x="11" y="0"/>
                  </a:lnTo>
                  <a:lnTo>
                    <a:pt x="13" y="0"/>
                  </a:lnTo>
                  <a:lnTo>
                    <a:pt x="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3" name="Freeform 169"/>
            <p:cNvSpPr>
              <a:spLocks/>
            </p:cNvSpPr>
            <p:nvPr/>
          </p:nvSpPr>
          <p:spPr bwMode="auto">
            <a:xfrm>
              <a:off x="10281444" y="3682999"/>
              <a:ext cx="53975" cy="19050"/>
            </a:xfrm>
            <a:custGeom>
              <a:avLst/>
              <a:gdLst>
                <a:gd name="T0" fmla="*/ 2147483647 w 68"/>
                <a:gd name="T1" fmla="*/ 2147483647 h 23"/>
                <a:gd name="T2" fmla="*/ 2147483647 w 68"/>
                <a:gd name="T3" fmla="*/ 2147483647 h 23"/>
                <a:gd name="T4" fmla="*/ 2147483647 w 68"/>
                <a:gd name="T5" fmla="*/ 2147483647 h 23"/>
                <a:gd name="T6" fmla="*/ 2147483647 w 68"/>
                <a:gd name="T7" fmla="*/ 2147483647 h 23"/>
                <a:gd name="T8" fmla="*/ 2147483647 w 68"/>
                <a:gd name="T9" fmla="*/ 2147483647 h 23"/>
                <a:gd name="T10" fmla="*/ 2147483647 w 68"/>
                <a:gd name="T11" fmla="*/ 2147483647 h 23"/>
                <a:gd name="T12" fmla="*/ 2147483647 w 68"/>
                <a:gd name="T13" fmla="*/ 2147483647 h 23"/>
                <a:gd name="T14" fmla="*/ 2147483647 w 68"/>
                <a:gd name="T15" fmla="*/ 2147483647 h 23"/>
                <a:gd name="T16" fmla="*/ 2147483647 w 68"/>
                <a:gd name="T17" fmla="*/ 2147483647 h 23"/>
                <a:gd name="T18" fmla="*/ 2147483647 w 68"/>
                <a:gd name="T19" fmla="*/ 2147483647 h 23"/>
                <a:gd name="T20" fmla="*/ 2147483647 w 68"/>
                <a:gd name="T21" fmla="*/ 2147483647 h 23"/>
                <a:gd name="T22" fmla="*/ 2147483647 w 68"/>
                <a:gd name="T23" fmla="*/ 2147483647 h 23"/>
                <a:gd name="T24" fmla="*/ 2147483647 w 68"/>
                <a:gd name="T25" fmla="*/ 2147483647 h 23"/>
                <a:gd name="T26" fmla="*/ 2147483647 w 68"/>
                <a:gd name="T27" fmla="*/ 2147483647 h 23"/>
                <a:gd name="T28" fmla="*/ 2147483647 w 68"/>
                <a:gd name="T29" fmla="*/ 2147483647 h 23"/>
                <a:gd name="T30" fmla="*/ 2147483647 w 68"/>
                <a:gd name="T31" fmla="*/ 2147483647 h 23"/>
                <a:gd name="T32" fmla="*/ 2147483647 w 68"/>
                <a:gd name="T33" fmla="*/ 2147483647 h 23"/>
                <a:gd name="T34" fmla="*/ 2147483647 w 68"/>
                <a:gd name="T35" fmla="*/ 2147483647 h 23"/>
                <a:gd name="T36" fmla="*/ 2147483647 w 68"/>
                <a:gd name="T37" fmla="*/ 2147483647 h 23"/>
                <a:gd name="T38" fmla="*/ 2147483647 w 68"/>
                <a:gd name="T39" fmla="*/ 0 h 23"/>
                <a:gd name="T40" fmla="*/ 2147483647 w 68"/>
                <a:gd name="T41" fmla="*/ 2147483647 h 23"/>
                <a:gd name="T42" fmla="*/ 2147483647 w 68"/>
                <a:gd name="T43" fmla="*/ 2147483647 h 23"/>
                <a:gd name="T44" fmla="*/ 2147483647 w 68"/>
                <a:gd name="T45" fmla="*/ 2147483647 h 23"/>
                <a:gd name="T46" fmla="*/ 2147483647 w 68"/>
                <a:gd name="T47" fmla="*/ 2147483647 h 23"/>
                <a:gd name="T48" fmla="*/ 2147483647 w 68"/>
                <a:gd name="T49" fmla="*/ 2147483647 h 23"/>
                <a:gd name="T50" fmla="*/ 2147483647 w 68"/>
                <a:gd name="T51" fmla="*/ 2147483647 h 23"/>
                <a:gd name="T52" fmla="*/ 2147483647 w 68"/>
                <a:gd name="T53" fmla="*/ 2147483647 h 23"/>
                <a:gd name="T54" fmla="*/ 0 w 68"/>
                <a:gd name="T55" fmla="*/ 2147483647 h 23"/>
                <a:gd name="T56" fmla="*/ 2147483647 w 68"/>
                <a:gd name="T57" fmla="*/ 2147483647 h 23"/>
                <a:gd name="T58" fmla="*/ 2147483647 w 68"/>
                <a:gd name="T59" fmla="*/ 2147483647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23">
                  <a:moveTo>
                    <a:pt x="2" y="23"/>
                  </a:moveTo>
                  <a:lnTo>
                    <a:pt x="2" y="21"/>
                  </a:lnTo>
                  <a:lnTo>
                    <a:pt x="6" y="19"/>
                  </a:lnTo>
                  <a:lnTo>
                    <a:pt x="11" y="17"/>
                  </a:lnTo>
                  <a:lnTo>
                    <a:pt x="19" y="13"/>
                  </a:lnTo>
                  <a:lnTo>
                    <a:pt x="23" y="11"/>
                  </a:lnTo>
                  <a:lnTo>
                    <a:pt x="28" y="11"/>
                  </a:lnTo>
                  <a:lnTo>
                    <a:pt x="34" y="11"/>
                  </a:lnTo>
                  <a:lnTo>
                    <a:pt x="40" y="11"/>
                  </a:lnTo>
                  <a:lnTo>
                    <a:pt x="46" y="11"/>
                  </a:lnTo>
                  <a:lnTo>
                    <a:pt x="53" y="11"/>
                  </a:lnTo>
                  <a:lnTo>
                    <a:pt x="61" y="13"/>
                  </a:lnTo>
                  <a:lnTo>
                    <a:pt x="68" y="17"/>
                  </a:lnTo>
                  <a:lnTo>
                    <a:pt x="67" y="15"/>
                  </a:lnTo>
                  <a:lnTo>
                    <a:pt x="65" y="13"/>
                  </a:lnTo>
                  <a:lnTo>
                    <a:pt x="59" y="11"/>
                  </a:lnTo>
                  <a:lnTo>
                    <a:pt x="55" y="8"/>
                  </a:lnTo>
                  <a:lnTo>
                    <a:pt x="47" y="4"/>
                  </a:lnTo>
                  <a:lnTo>
                    <a:pt x="40" y="2"/>
                  </a:lnTo>
                  <a:lnTo>
                    <a:pt x="30" y="0"/>
                  </a:lnTo>
                  <a:lnTo>
                    <a:pt x="21" y="2"/>
                  </a:lnTo>
                  <a:lnTo>
                    <a:pt x="15" y="2"/>
                  </a:lnTo>
                  <a:lnTo>
                    <a:pt x="11" y="4"/>
                  </a:lnTo>
                  <a:lnTo>
                    <a:pt x="8" y="4"/>
                  </a:lnTo>
                  <a:lnTo>
                    <a:pt x="6" y="6"/>
                  </a:lnTo>
                  <a:lnTo>
                    <a:pt x="2" y="9"/>
                  </a:lnTo>
                  <a:lnTo>
                    <a:pt x="2" y="13"/>
                  </a:lnTo>
                  <a:lnTo>
                    <a:pt x="0" y="19"/>
                  </a:lnTo>
                  <a:lnTo>
                    <a:pt x="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4" name="Freeform 170"/>
            <p:cNvSpPr>
              <a:spLocks/>
            </p:cNvSpPr>
            <p:nvPr/>
          </p:nvSpPr>
          <p:spPr bwMode="auto">
            <a:xfrm>
              <a:off x="10252869" y="3660774"/>
              <a:ext cx="42863" cy="77788"/>
            </a:xfrm>
            <a:custGeom>
              <a:avLst/>
              <a:gdLst>
                <a:gd name="T0" fmla="*/ 2147483647 w 55"/>
                <a:gd name="T1" fmla="*/ 2147483647 h 97"/>
                <a:gd name="T2" fmla="*/ 2147483647 w 55"/>
                <a:gd name="T3" fmla="*/ 2147483647 h 97"/>
                <a:gd name="T4" fmla="*/ 2147483647 w 55"/>
                <a:gd name="T5" fmla="*/ 2147483647 h 97"/>
                <a:gd name="T6" fmla="*/ 2147483647 w 55"/>
                <a:gd name="T7" fmla="*/ 2147483647 h 97"/>
                <a:gd name="T8" fmla="*/ 2147483647 w 55"/>
                <a:gd name="T9" fmla="*/ 2147483647 h 97"/>
                <a:gd name="T10" fmla="*/ 2147483647 w 55"/>
                <a:gd name="T11" fmla="*/ 2147483647 h 97"/>
                <a:gd name="T12" fmla="*/ 2147483647 w 55"/>
                <a:gd name="T13" fmla="*/ 2147483647 h 97"/>
                <a:gd name="T14" fmla="*/ 2147483647 w 55"/>
                <a:gd name="T15" fmla="*/ 2147483647 h 97"/>
                <a:gd name="T16" fmla="*/ 2147483647 w 55"/>
                <a:gd name="T17" fmla="*/ 2147483647 h 97"/>
                <a:gd name="T18" fmla="*/ 2147483647 w 55"/>
                <a:gd name="T19" fmla="*/ 2147483647 h 97"/>
                <a:gd name="T20" fmla="*/ 2147483647 w 55"/>
                <a:gd name="T21" fmla="*/ 2147483647 h 97"/>
                <a:gd name="T22" fmla="*/ 2147483647 w 55"/>
                <a:gd name="T23" fmla="*/ 2147483647 h 97"/>
                <a:gd name="T24" fmla="*/ 2147483647 w 55"/>
                <a:gd name="T25" fmla="*/ 2147483647 h 97"/>
                <a:gd name="T26" fmla="*/ 2147483647 w 55"/>
                <a:gd name="T27" fmla="*/ 2147483647 h 97"/>
                <a:gd name="T28" fmla="*/ 2147483647 w 55"/>
                <a:gd name="T29" fmla="*/ 2147483647 h 97"/>
                <a:gd name="T30" fmla="*/ 2147483647 w 55"/>
                <a:gd name="T31" fmla="*/ 2147483647 h 97"/>
                <a:gd name="T32" fmla="*/ 2147483647 w 55"/>
                <a:gd name="T33" fmla="*/ 2147483647 h 97"/>
                <a:gd name="T34" fmla="*/ 2147483647 w 55"/>
                <a:gd name="T35" fmla="*/ 2147483647 h 97"/>
                <a:gd name="T36" fmla="*/ 2147483647 w 55"/>
                <a:gd name="T37" fmla="*/ 2147483647 h 97"/>
                <a:gd name="T38" fmla="*/ 2147483647 w 55"/>
                <a:gd name="T39" fmla="*/ 2147483647 h 97"/>
                <a:gd name="T40" fmla="*/ 2147483647 w 55"/>
                <a:gd name="T41" fmla="*/ 2147483647 h 97"/>
                <a:gd name="T42" fmla="*/ 2147483647 w 55"/>
                <a:gd name="T43" fmla="*/ 2147483647 h 97"/>
                <a:gd name="T44" fmla="*/ 2147483647 w 55"/>
                <a:gd name="T45" fmla="*/ 2147483647 h 97"/>
                <a:gd name="T46" fmla="*/ 2147483647 w 55"/>
                <a:gd name="T47" fmla="*/ 2147483647 h 97"/>
                <a:gd name="T48" fmla="*/ 2147483647 w 55"/>
                <a:gd name="T49" fmla="*/ 2147483647 h 97"/>
                <a:gd name="T50" fmla="*/ 0 w 55"/>
                <a:gd name="T51" fmla="*/ 2147483647 h 97"/>
                <a:gd name="T52" fmla="*/ 0 w 55"/>
                <a:gd name="T53" fmla="*/ 2147483647 h 97"/>
                <a:gd name="T54" fmla="*/ 0 w 55"/>
                <a:gd name="T55" fmla="*/ 2147483647 h 97"/>
                <a:gd name="T56" fmla="*/ 0 w 55"/>
                <a:gd name="T57" fmla="*/ 2147483647 h 97"/>
                <a:gd name="T58" fmla="*/ 2147483647 w 55"/>
                <a:gd name="T59" fmla="*/ 2147483647 h 97"/>
                <a:gd name="T60" fmla="*/ 2147483647 w 55"/>
                <a:gd name="T61" fmla="*/ 2147483647 h 97"/>
                <a:gd name="T62" fmla="*/ 2147483647 w 55"/>
                <a:gd name="T63" fmla="*/ 2147483647 h 97"/>
                <a:gd name="T64" fmla="*/ 2147483647 w 55"/>
                <a:gd name="T65" fmla="*/ 2147483647 h 97"/>
                <a:gd name="T66" fmla="*/ 2147483647 w 55"/>
                <a:gd name="T67" fmla="*/ 2147483647 h 97"/>
                <a:gd name="T68" fmla="*/ 2147483647 w 55"/>
                <a:gd name="T69" fmla="*/ 2147483647 h 97"/>
                <a:gd name="T70" fmla="*/ 2147483647 w 55"/>
                <a:gd name="T71" fmla="*/ 2147483647 h 97"/>
                <a:gd name="T72" fmla="*/ 2147483647 w 55"/>
                <a:gd name="T73" fmla="*/ 2147483647 h 97"/>
                <a:gd name="T74" fmla="*/ 2147483647 w 55"/>
                <a:gd name="T75" fmla="*/ 0 h 97"/>
                <a:gd name="T76" fmla="*/ 2147483647 w 55"/>
                <a:gd name="T77" fmla="*/ 0 h 97"/>
                <a:gd name="T78" fmla="*/ 2147483647 w 55"/>
                <a:gd name="T79" fmla="*/ 0 h 97"/>
                <a:gd name="T80" fmla="*/ 2147483647 w 55"/>
                <a:gd name="T81" fmla="*/ 2147483647 h 97"/>
                <a:gd name="T82" fmla="*/ 2147483647 w 55"/>
                <a:gd name="T83" fmla="*/ 2147483647 h 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5" h="97">
                  <a:moveTo>
                    <a:pt x="55" y="2"/>
                  </a:moveTo>
                  <a:lnTo>
                    <a:pt x="53" y="2"/>
                  </a:lnTo>
                  <a:lnTo>
                    <a:pt x="49" y="2"/>
                  </a:lnTo>
                  <a:lnTo>
                    <a:pt x="45" y="4"/>
                  </a:lnTo>
                  <a:lnTo>
                    <a:pt x="40" y="8"/>
                  </a:lnTo>
                  <a:lnTo>
                    <a:pt x="32" y="12"/>
                  </a:lnTo>
                  <a:lnTo>
                    <a:pt x="26" y="18"/>
                  </a:lnTo>
                  <a:lnTo>
                    <a:pt x="21" y="25"/>
                  </a:lnTo>
                  <a:lnTo>
                    <a:pt x="15" y="35"/>
                  </a:lnTo>
                  <a:lnTo>
                    <a:pt x="9" y="42"/>
                  </a:lnTo>
                  <a:lnTo>
                    <a:pt x="9" y="52"/>
                  </a:lnTo>
                  <a:lnTo>
                    <a:pt x="9" y="57"/>
                  </a:lnTo>
                  <a:lnTo>
                    <a:pt x="9" y="63"/>
                  </a:lnTo>
                  <a:lnTo>
                    <a:pt x="11" y="69"/>
                  </a:lnTo>
                  <a:lnTo>
                    <a:pt x="13" y="75"/>
                  </a:lnTo>
                  <a:lnTo>
                    <a:pt x="15" y="82"/>
                  </a:lnTo>
                  <a:lnTo>
                    <a:pt x="19" y="90"/>
                  </a:lnTo>
                  <a:lnTo>
                    <a:pt x="21" y="94"/>
                  </a:lnTo>
                  <a:lnTo>
                    <a:pt x="23" y="97"/>
                  </a:lnTo>
                  <a:lnTo>
                    <a:pt x="21" y="94"/>
                  </a:lnTo>
                  <a:lnTo>
                    <a:pt x="17" y="90"/>
                  </a:lnTo>
                  <a:lnTo>
                    <a:pt x="11" y="82"/>
                  </a:lnTo>
                  <a:lnTo>
                    <a:pt x="7" y="75"/>
                  </a:lnTo>
                  <a:lnTo>
                    <a:pt x="4" y="67"/>
                  </a:lnTo>
                  <a:lnTo>
                    <a:pt x="2" y="61"/>
                  </a:lnTo>
                  <a:lnTo>
                    <a:pt x="0" y="56"/>
                  </a:lnTo>
                  <a:lnTo>
                    <a:pt x="0" y="50"/>
                  </a:lnTo>
                  <a:lnTo>
                    <a:pt x="0" y="44"/>
                  </a:lnTo>
                  <a:lnTo>
                    <a:pt x="0" y="38"/>
                  </a:lnTo>
                  <a:lnTo>
                    <a:pt x="2" y="33"/>
                  </a:lnTo>
                  <a:lnTo>
                    <a:pt x="4" y="27"/>
                  </a:lnTo>
                  <a:lnTo>
                    <a:pt x="7" y="21"/>
                  </a:lnTo>
                  <a:lnTo>
                    <a:pt x="11" y="18"/>
                  </a:lnTo>
                  <a:lnTo>
                    <a:pt x="15" y="14"/>
                  </a:lnTo>
                  <a:lnTo>
                    <a:pt x="19" y="10"/>
                  </a:lnTo>
                  <a:lnTo>
                    <a:pt x="28" y="4"/>
                  </a:lnTo>
                  <a:lnTo>
                    <a:pt x="36" y="2"/>
                  </a:lnTo>
                  <a:lnTo>
                    <a:pt x="42" y="0"/>
                  </a:lnTo>
                  <a:lnTo>
                    <a:pt x="49" y="0"/>
                  </a:lnTo>
                  <a:lnTo>
                    <a:pt x="53" y="0"/>
                  </a:lnTo>
                  <a:lnTo>
                    <a:pt x="5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5" name="Freeform 171"/>
            <p:cNvSpPr>
              <a:spLocks/>
            </p:cNvSpPr>
            <p:nvPr/>
          </p:nvSpPr>
          <p:spPr bwMode="auto">
            <a:xfrm>
              <a:off x="10289382" y="3660774"/>
              <a:ext cx="46038" cy="39688"/>
            </a:xfrm>
            <a:custGeom>
              <a:avLst/>
              <a:gdLst>
                <a:gd name="T0" fmla="*/ 2147483647 w 59"/>
                <a:gd name="T1" fmla="*/ 2147483647 h 50"/>
                <a:gd name="T2" fmla="*/ 2147483647 w 59"/>
                <a:gd name="T3" fmla="*/ 2147483647 h 50"/>
                <a:gd name="T4" fmla="*/ 2147483647 w 59"/>
                <a:gd name="T5" fmla="*/ 2147483647 h 50"/>
                <a:gd name="T6" fmla="*/ 2147483647 w 59"/>
                <a:gd name="T7" fmla="*/ 2147483647 h 50"/>
                <a:gd name="T8" fmla="*/ 2147483647 w 59"/>
                <a:gd name="T9" fmla="*/ 2147483647 h 50"/>
                <a:gd name="T10" fmla="*/ 2147483647 w 59"/>
                <a:gd name="T11" fmla="*/ 2147483647 h 50"/>
                <a:gd name="T12" fmla="*/ 2147483647 w 59"/>
                <a:gd name="T13" fmla="*/ 2147483647 h 50"/>
                <a:gd name="T14" fmla="*/ 2147483647 w 59"/>
                <a:gd name="T15" fmla="*/ 2147483647 h 50"/>
                <a:gd name="T16" fmla="*/ 0 w 59"/>
                <a:gd name="T17" fmla="*/ 2147483647 h 50"/>
                <a:gd name="T18" fmla="*/ 2147483647 w 59"/>
                <a:gd name="T19" fmla="*/ 2147483647 h 50"/>
                <a:gd name="T20" fmla="*/ 2147483647 w 59"/>
                <a:gd name="T21" fmla="*/ 2147483647 h 50"/>
                <a:gd name="T22" fmla="*/ 2147483647 w 59"/>
                <a:gd name="T23" fmla="*/ 0 h 50"/>
                <a:gd name="T24" fmla="*/ 2147483647 w 59"/>
                <a:gd name="T25" fmla="*/ 2147483647 h 50"/>
                <a:gd name="T26" fmla="*/ 2147483647 w 59"/>
                <a:gd name="T27" fmla="*/ 2147483647 h 50"/>
                <a:gd name="T28" fmla="*/ 2147483647 w 59"/>
                <a:gd name="T29" fmla="*/ 2147483647 h 50"/>
                <a:gd name="T30" fmla="*/ 2147483647 w 59"/>
                <a:gd name="T31" fmla="*/ 2147483647 h 50"/>
                <a:gd name="T32" fmla="*/ 2147483647 w 59"/>
                <a:gd name="T33" fmla="*/ 2147483647 h 50"/>
                <a:gd name="T34" fmla="*/ 2147483647 w 59"/>
                <a:gd name="T35" fmla="*/ 2147483647 h 50"/>
                <a:gd name="T36" fmla="*/ 2147483647 w 59"/>
                <a:gd name="T37" fmla="*/ 2147483647 h 50"/>
                <a:gd name="T38" fmla="*/ 2147483647 w 59"/>
                <a:gd name="T39" fmla="*/ 2147483647 h 50"/>
                <a:gd name="T40" fmla="*/ 2147483647 w 59"/>
                <a:gd name="T41" fmla="*/ 2147483647 h 50"/>
                <a:gd name="T42" fmla="*/ 2147483647 w 59"/>
                <a:gd name="T43" fmla="*/ 2147483647 h 50"/>
                <a:gd name="T44" fmla="*/ 2147483647 w 59"/>
                <a:gd name="T45" fmla="*/ 2147483647 h 50"/>
                <a:gd name="T46" fmla="*/ 2147483647 w 59"/>
                <a:gd name="T47" fmla="*/ 2147483647 h 50"/>
                <a:gd name="T48" fmla="*/ 2147483647 w 59"/>
                <a:gd name="T49" fmla="*/ 2147483647 h 50"/>
                <a:gd name="T50" fmla="*/ 2147483647 w 59"/>
                <a:gd name="T51" fmla="*/ 2147483647 h 50"/>
                <a:gd name="T52" fmla="*/ 2147483647 w 59"/>
                <a:gd name="T53" fmla="*/ 2147483647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9" h="50">
                  <a:moveTo>
                    <a:pt x="48" y="40"/>
                  </a:moveTo>
                  <a:lnTo>
                    <a:pt x="46" y="37"/>
                  </a:lnTo>
                  <a:lnTo>
                    <a:pt x="40" y="29"/>
                  </a:lnTo>
                  <a:lnTo>
                    <a:pt x="35" y="23"/>
                  </a:lnTo>
                  <a:lnTo>
                    <a:pt x="25" y="18"/>
                  </a:lnTo>
                  <a:lnTo>
                    <a:pt x="19" y="14"/>
                  </a:lnTo>
                  <a:lnTo>
                    <a:pt x="14" y="12"/>
                  </a:lnTo>
                  <a:lnTo>
                    <a:pt x="8" y="8"/>
                  </a:lnTo>
                  <a:lnTo>
                    <a:pt x="0" y="4"/>
                  </a:lnTo>
                  <a:lnTo>
                    <a:pt x="2" y="2"/>
                  </a:lnTo>
                  <a:lnTo>
                    <a:pt x="6" y="2"/>
                  </a:lnTo>
                  <a:lnTo>
                    <a:pt x="10" y="0"/>
                  </a:lnTo>
                  <a:lnTo>
                    <a:pt x="18" y="2"/>
                  </a:lnTo>
                  <a:lnTo>
                    <a:pt x="23" y="2"/>
                  </a:lnTo>
                  <a:lnTo>
                    <a:pt x="33" y="6"/>
                  </a:lnTo>
                  <a:lnTo>
                    <a:pt x="40" y="8"/>
                  </a:lnTo>
                  <a:lnTo>
                    <a:pt x="48" y="16"/>
                  </a:lnTo>
                  <a:lnTo>
                    <a:pt x="52" y="21"/>
                  </a:lnTo>
                  <a:lnTo>
                    <a:pt x="56" y="27"/>
                  </a:lnTo>
                  <a:lnTo>
                    <a:pt x="58" y="33"/>
                  </a:lnTo>
                  <a:lnTo>
                    <a:pt x="59" y="38"/>
                  </a:lnTo>
                  <a:lnTo>
                    <a:pt x="59" y="42"/>
                  </a:lnTo>
                  <a:lnTo>
                    <a:pt x="59" y="46"/>
                  </a:lnTo>
                  <a:lnTo>
                    <a:pt x="59" y="48"/>
                  </a:lnTo>
                  <a:lnTo>
                    <a:pt x="59" y="50"/>
                  </a:lnTo>
                  <a:lnTo>
                    <a:pt x="4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6" name="Freeform 172"/>
            <p:cNvSpPr>
              <a:spLocks/>
            </p:cNvSpPr>
            <p:nvPr/>
          </p:nvSpPr>
          <p:spPr bwMode="auto">
            <a:xfrm>
              <a:off x="10260807" y="3682999"/>
              <a:ext cx="25400" cy="23813"/>
            </a:xfrm>
            <a:custGeom>
              <a:avLst/>
              <a:gdLst>
                <a:gd name="T0" fmla="*/ 2147483647 w 33"/>
                <a:gd name="T1" fmla="*/ 2147483647 h 28"/>
                <a:gd name="T2" fmla="*/ 2147483647 w 33"/>
                <a:gd name="T3" fmla="*/ 2147483647 h 28"/>
                <a:gd name="T4" fmla="*/ 2147483647 w 33"/>
                <a:gd name="T5" fmla="*/ 2147483647 h 28"/>
                <a:gd name="T6" fmla="*/ 2147483647 w 33"/>
                <a:gd name="T7" fmla="*/ 2147483647 h 28"/>
                <a:gd name="T8" fmla="*/ 2147483647 w 33"/>
                <a:gd name="T9" fmla="*/ 2147483647 h 28"/>
                <a:gd name="T10" fmla="*/ 2147483647 w 33"/>
                <a:gd name="T11" fmla="*/ 2147483647 h 28"/>
                <a:gd name="T12" fmla="*/ 0 w 33"/>
                <a:gd name="T13" fmla="*/ 2147483647 h 28"/>
                <a:gd name="T14" fmla="*/ 0 w 33"/>
                <a:gd name="T15" fmla="*/ 2147483647 h 28"/>
                <a:gd name="T16" fmla="*/ 2147483647 w 33"/>
                <a:gd name="T17" fmla="*/ 2147483647 h 28"/>
                <a:gd name="T18" fmla="*/ 2147483647 w 33"/>
                <a:gd name="T19" fmla="*/ 0 h 28"/>
                <a:gd name="T20" fmla="*/ 2147483647 w 33"/>
                <a:gd name="T21" fmla="*/ 0 h 28"/>
                <a:gd name="T22" fmla="*/ 2147483647 w 33"/>
                <a:gd name="T23" fmla="*/ 0 h 28"/>
                <a:gd name="T24" fmla="*/ 2147483647 w 33"/>
                <a:gd name="T25" fmla="*/ 2147483647 h 28"/>
                <a:gd name="T26" fmla="*/ 2147483647 w 33"/>
                <a:gd name="T27" fmla="*/ 2147483647 h 28"/>
                <a:gd name="T28" fmla="*/ 2147483647 w 33"/>
                <a:gd name="T29" fmla="*/ 2147483647 h 28"/>
                <a:gd name="T30" fmla="*/ 2147483647 w 33"/>
                <a:gd name="T31" fmla="*/ 2147483647 h 28"/>
                <a:gd name="T32" fmla="*/ 2147483647 w 33"/>
                <a:gd name="T33" fmla="*/ 2147483647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28">
                  <a:moveTo>
                    <a:pt x="31" y="28"/>
                  </a:moveTo>
                  <a:lnTo>
                    <a:pt x="29" y="25"/>
                  </a:lnTo>
                  <a:lnTo>
                    <a:pt x="21" y="19"/>
                  </a:lnTo>
                  <a:lnTo>
                    <a:pt x="16" y="15"/>
                  </a:lnTo>
                  <a:lnTo>
                    <a:pt x="12" y="11"/>
                  </a:lnTo>
                  <a:lnTo>
                    <a:pt x="6" y="9"/>
                  </a:lnTo>
                  <a:lnTo>
                    <a:pt x="0" y="9"/>
                  </a:lnTo>
                  <a:lnTo>
                    <a:pt x="0" y="6"/>
                  </a:lnTo>
                  <a:lnTo>
                    <a:pt x="6" y="2"/>
                  </a:lnTo>
                  <a:lnTo>
                    <a:pt x="10" y="0"/>
                  </a:lnTo>
                  <a:lnTo>
                    <a:pt x="16" y="0"/>
                  </a:lnTo>
                  <a:lnTo>
                    <a:pt x="17" y="0"/>
                  </a:lnTo>
                  <a:lnTo>
                    <a:pt x="23" y="4"/>
                  </a:lnTo>
                  <a:lnTo>
                    <a:pt x="29" y="6"/>
                  </a:lnTo>
                  <a:lnTo>
                    <a:pt x="33" y="9"/>
                  </a:lnTo>
                  <a:lnTo>
                    <a:pt x="3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7" name="Freeform 173"/>
            <p:cNvSpPr>
              <a:spLocks/>
            </p:cNvSpPr>
            <p:nvPr/>
          </p:nvSpPr>
          <p:spPr bwMode="auto">
            <a:xfrm>
              <a:off x="10289382" y="3919537"/>
              <a:ext cx="31750" cy="26988"/>
            </a:xfrm>
            <a:custGeom>
              <a:avLst/>
              <a:gdLst>
                <a:gd name="T0" fmla="*/ 0 w 40"/>
                <a:gd name="T1" fmla="*/ 2147483647 h 35"/>
                <a:gd name="T2" fmla="*/ 0 w 40"/>
                <a:gd name="T3" fmla="*/ 2147483647 h 35"/>
                <a:gd name="T4" fmla="*/ 0 w 40"/>
                <a:gd name="T5" fmla="*/ 2147483647 h 35"/>
                <a:gd name="T6" fmla="*/ 2147483647 w 40"/>
                <a:gd name="T7" fmla="*/ 2147483647 h 35"/>
                <a:gd name="T8" fmla="*/ 2147483647 w 40"/>
                <a:gd name="T9" fmla="*/ 2147483647 h 35"/>
                <a:gd name="T10" fmla="*/ 2147483647 w 40"/>
                <a:gd name="T11" fmla="*/ 2147483647 h 35"/>
                <a:gd name="T12" fmla="*/ 2147483647 w 40"/>
                <a:gd name="T13" fmla="*/ 2147483647 h 35"/>
                <a:gd name="T14" fmla="*/ 2147483647 w 40"/>
                <a:gd name="T15" fmla="*/ 2147483647 h 35"/>
                <a:gd name="T16" fmla="*/ 2147483647 w 40"/>
                <a:gd name="T17" fmla="*/ 0 h 35"/>
                <a:gd name="T18" fmla="*/ 2147483647 w 40"/>
                <a:gd name="T19" fmla="*/ 2147483647 h 35"/>
                <a:gd name="T20" fmla="*/ 2147483647 w 40"/>
                <a:gd name="T21" fmla="*/ 2147483647 h 35"/>
                <a:gd name="T22" fmla="*/ 2147483647 w 40"/>
                <a:gd name="T23" fmla="*/ 2147483647 h 35"/>
                <a:gd name="T24" fmla="*/ 2147483647 w 40"/>
                <a:gd name="T25" fmla="*/ 2147483647 h 35"/>
                <a:gd name="T26" fmla="*/ 2147483647 w 40"/>
                <a:gd name="T27" fmla="*/ 2147483647 h 35"/>
                <a:gd name="T28" fmla="*/ 2147483647 w 40"/>
                <a:gd name="T29" fmla="*/ 2147483647 h 35"/>
                <a:gd name="T30" fmla="*/ 2147483647 w 40"/>
                <a:gd name="T31" fmla="*/ 2147483647 h 35"/>
                <a:gd name="T32" fmla="*/ 0 w 40"/>
                <a:gd name="T33" fmla="*/ 2147483647 h 35"/>
                <a:gd name="T34" fmla="*/ 0 w 40"/>
                <a:gd name="T35" fmla="*/ 2147483647 h 35"/>
                <a:gd name="T36" fmla="*/ 0 w 40"/>
                <a:gd name="T37" fmla="*/ 2147483647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 h="35">
                  <a:moveTo>
                    <a:pt x="0" y="35"/>
                  </a:moveTo>
                  <a:lnTo>
                    <a:pt x="0" y="33"/>
                  </a:lnTo>
                  <a:lnTo>
                    <a:pt x="0" y="31"/>
                  </a:lnTo>
                  <a:lnTo>
                    <a:pt x="2" y="25"/>
                  </a:lnTo>
                  <a:lnTo>
                    <a:pt x="6" y="21"/>
                  </a:lnTo>
                  <a:lnTo>
                    <a:pt x="10" y="16"/>
                  </a:lnTo>
                  <a:lnTo>
                    <a:pt x="16" y="10"/>
                  </a:lnTo>
                  <a:lnTo>
                    <a:pt x="23" y="4"/>
                  </a:lnTo>
                  <a:lnTo>
                    <a:pt x="33" y="0"/>
                  </a:lnTo>
                  <a:lnTo>
                    <a:pt x="40" y="8"/>
                  </a:lnTo>
                  <a:lnTo>
                    <a:pt x="37" y="8"/>
                  </a:lnTo>
                  <a:lnTo>
                    <a:pt x="33" y="12"/>
                  </a:lnTo>
                  <a:lnTo>
                    <a:pt x="25" y="16"/>
                  </a:lnTo>
                  <a:lnTo>
                    <a:pt x="18" y="21"/>
                  </a:lnTo>
                  <a:lnTo>
                    <a:pt x="10" y="25"/>
                  </a:lnTo>
                  <a:lnTo>
                    <a:pt x="4" y="29"/>
                  </a:lnTo>
                  <a:lnTo>
                    <a:pt x="0" y="33"/>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8" name="Freeform 174"/>
            <p:cNvSpPr>
              <a:spLocks/>
            </p:cNvSpPr>
            <p:nvPr/>
          </p:nvSpPr>
          <p:spPr bwMode="auto">
            <a:xfrm>
              <a:off x="10289382" y="3719512"/>
              <a:ext cx="39688" cy="22225"/>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0 h 26"/>
                <a:gd name="T16" fmla="*/ 2147483647 w 52"/>
                <a:gd name="T17" fmla="*/ 0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0 w 52"/>
                <a:gd name="T51" fmla="*/ 2147483647 h 26"/>
                <a:gd name="T52" fmla="*/ 0 w 52"/>
                <a:gd name="T53" fmla="*/ 2147483647 h 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 h="26">
                  <a:moveTo>
                    <a:pt x="0" y="22"/>
                  </a:moveTo>
                  <a:lnTo>
                    <a:pt x="0" y="19"/>
                  </a:lnTo>
                  <a:lnTo>
                    <a:pt x="4" y="13"/>
                  </a:lnTo>
                  <a:lnTo>
                    <a:pt x="4" y="11"/>
                  </a:lnTo>
                  <a:lnTo>
                    <a:pt x="8" y="7"/>
                  </a:lnTo>
                  <a:lnTo>
                    <a:pt x="12" y="3"/>
                  </a:lnTo>
                  <a:lnTo>
                    <a:pt x="18" y="1"/>
                  </a:lnTo>
                  <a:lnTo>
                    <a:pt x="23" y="0"/>
                  </a:lnTo>
                  <a:lnTo>
                    <a:pt x="29" y="0"/>
                  </a:lnTo>
                  <a:lnTo>
                    <a:pt x="35" y="1"/>
                  </a:lnTo>
                  <a:lnTo>
                    <a:pt x="40" y="5"/>
                  </a:lnTo>
                  <a:lnTo>
                    <a:pt x="48" y="11"/>
                  </a:lnTo>
                  <a:lnTo>
                    <a:pt x="52" y="15"/>
                  </a:lnTo>
                  <a:lnTo>
                    <a:pt x="50" y="15"/>
                  </a:lnTo>
                  <a:lnTo>
                    <a:pt x="46" y="13"/>
                  </a:lnTo>
                  <a:lnTo>
                    <a:pt x="42" y="11"/>
                  </a:lnTo>
                  <a:lnTo>
                    <a:pt x="38" y="11"/>
                  </a:lnTo>
                  <a:lnTo>
                    <a:pt x="31" y="9"/>
                  </a:lnTo>
                  <a:lnTo>
                    <a:pt x="27" y="9"/>
                  </a:lnTo>
                  <a:lnTo>
                    <a:pt x="21" y="9"/>
                  </a:lnTo>
                  <a:lnTo>
                    <a:pt x="18" y="11"/>
                  </a:lnTo>
                  <a:lnTo>
                    <a:pt x="12" y="15"/>
                  </a:lnTo>
                  <a:lnTo>
                    <a:pt x="10" y="19"/>
                  </a:lnTo>
                  <a:lnTo>
                    <a:pt x="8" y="24"/>
                  </a:lnTo>
                  <a:lnTo>
                    <a:pt x="8" y="26"/>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5" name="Group 247"/>
          <p:cNvGrpSpPr>
            <a:grpSpLocks/>
          </p:cNvGrpSpPr>
          <p:nvPr/>
        </p:nvGrpSpPr>
        <p:grpSpPr bwMode="auto">
          <a:xfrm>
            <a:off x="1916113" y="2001838"/>
            <a:ext cx="579437" cy="769937"/>
            <a:chOff x="9881396" y="2590800"/>
            <a:chExt cx="623888" cy="958850"/>
          </a:xfrm>
        </p:grpSpPr>
        <p:sp>
          <p:nvSpPr>
            <p:cNvPr id="9337" name="Freeform 74"/>
            <p:cNvSpPr>
              <a:spLocks/>
            </p:cNvSpPr>
            <p:nvPr/>
          </p:nvSpPr>
          <p:spPr bwMode="auto">
            <a:xfrm>
              <a:off x="9881396" y="2590800"/>
              <a:ext cx="623888" cy="958850"/>
            </a:xfrm>
            <a:custGeom>
              <a:avLst/>
              <a:gdLst>
                <a:gd name="T0" fmla="*/ 2147483647 w 788"/>
                <a:gd name="T1" fmla="*/ 2147483647 h 1209"/>
                <a:gd name="T2" fmla="*/ 2147483647 w 788"/>
                <a:gd name="T3" fmla="*/ 2147483647 h 1209"/>
                <a:gd name="T4" fmla="*/ 2147483647 w 788"/>
                <a:gd name="T5" fmla="*/ 2147483647 h 1209"/>
                <a:gd name="T6" fmla="*/ 2147483647 w 788"/>
                <a:gd name="T7" fmla="*/ 2147483647 h 1209"/>
                <a:gd name="T8" fmla="*/ 2147483647 w 788"/>
                <a:gd name="T9" fmla="*/ 2147483647 h 1209"/>
                <a:gd name="T10" fmla="*/ 2147483647 w 788"/>
                <a:gd name="T11" fmla="*/ 2147483647 h 1209"/>
                <a:gd name="T12" fmla="*/ 2147483647 w 788"/>
                <a:gd name="T13" fmla="*/ 2147483647 h 1209"/>
                <a:gd name="T14" fmla="*/ 2147483647 w 788"/>
                <a:gd name="T15" fmla="*/ 2147483647 h 1209"/>
                <a:gd name="T16" fmla="*/ 2147483647 w 788"/>
                <a:gd name="T17" fmla="*/ 2147483647 h 1209"/>
                <a:gd name="T18" fmla="*/ 2147483647 w 788"/>
                <a:gd name="T19" fmla="*/ 2147483647 h 1209"/>
                <a:gd name="T20" fmla="*/ 2147483647 w 788"/>
                <a:gd name="T21" fmla="*/ 2147483647 h 1209"/>
                <a:gd name="T22" fmla="*/ 2147483647 w 788"/>
                <a:gd name="T23" fmla="*/ 2147483647 h 1209"/>
                <a:gd name="T24" fmla="*/ 2147483647 w 788"/>
                <a:gd name="T25" fmla="*/ 2147483647 h 1209"/>
                <a:gd name="T26" fmla="*/ 2147483647 w 788"/>
                <a:gd name="T27" fmla="*/ 2147483647 h 1209"/>
                <a:gd name="T28" fmla="*/ 2147483647 w 788"/>
                <a:gd name="T29" fmla="*/ 2147483647 h 1209"/>
                <a:gd name="T30" fmla="*/ 2147483647 w 788"/>
                <a:gd name="T31" fmla="*/ 2147483647 h 1209"/>
                <a:gd name="T32" fmla="*/ 2147483647 w 788"/>
                <a:gd name="T33" fmla="*/ 2147483647 h 1209"/>
                <a:gd name="T34" fmla="*/ 2147483647 w 788"/>
                <a:gd name="T35" fmla="*/ 2147483647 h 1209"/>
                <a:gd name="T36" fmla="*/ 2147483647 w 788"/>
                <a:gd name="T37" fmla="*/ 2147483647 h 1209"/>
                <a:gd name="T38" fmla="*/ 2147483647 w 788"/>
                <a:gd name="T39" fmla="*/ 2147483647 h 1209"/>
                <a:gd name="T40" fmla="*/ 2147483647 w 788"/>
                <a:gd name="T41" fmla="*/ 2147483647 h 1209"/>
                <a:gd name="T42" fmla="*/ 2147483647 w 788"/>
                <a:gd name="T43" fmla="*/ 2147483647 h 1209"/>
                <a:gd name="T44" fmla="*/ 2147483647 w 788"/>
                <a:gd name="T45" fmla="*/ 2147483647 h 1209"/>
                <a:gd name="T46" fmla="*/ 2147483647 w 788"/>
                <a:gd name="T47" fmla="*/ 2147483647 h 1209"/>
                <a:gd name="T48" fmla="*/ 2147483647 w 788"/>
                <a:gd name="T49" fmla="*/ 2147483647 h 1209"/>
                <a:gd name="T50" fmla="*/ 2147483647 w 788"/>
                <a:gd name="T51" fmla="*/ 2147483647 h 1209"/>
                <a:gd name="T52" fmla="*/ 2147483647 w 788"/>
                <a:gd name="T53" fmla="*/ 2147483647 h 1209"/>
                <a:gd name="T54" fmla="*/ 2147483647 w 788"/>
                <a:gd name="T55" fmla="*/ 2147483647 h 1209"/>
                <a:gd name="T56" fmla="*/ 2147483647 w 788"/>
                <a:gd name="T57" fmla="*/ 2147483647 h 1209"/>
                <a:gd name="T58" fmla="*/ 2147483647 w 788"/>
                <a:gd name="T59" fmla="*/ 2147483647 h 1209"/>
                <a:gd name="T60" fmla="*/ 2147483647 w 788"/>
                <a:gd name="T61" fmla="*/ 2147483647 h 1209"/>
                <a:gd name="T62" fmla="*/ 2147483647 w 788"/>
                <a:gd name="T63" fmla="*/ 2147483647 h 1209"/>
                <a:gd name="T64" fmla="*/ 2147483647 w 788"/>
                <a:gd name="T65" fmla="*/ 2147483647 h 1209"/>
                <a:gd name="T66" fmla="*/ 2147483647 w 788"/>
                <a:gd name="T67" fmla="*/ 2147483647 h 1209"/>
                <a:gd name="T68" fmla="*/ 2147483647 w 788"/>
                <a:gd name="T69" fmla="*/ 2147483647 h 1209"/>
                <a:gd name="T70" fmla="*/ 2147483647 w 788"/>
                <a:gd name="T71" fmla="*/ 2147483647 h 1209"/>
                <a:gd name="T72" fmla="*/ 2147483647 w 788"/>
                <a:gd name="T73" fmla="*/ 2147483647 h 1209"/>
                <a:gd name="T74" fmla="*/ 2147483647 w 788"/>
                <a:gd name="T75" fmla="*/ 2147483647 h 1209"/>
                <a:gd name="T76" fmla="*/ 2147483647 w 788"/>
                <a:gd name="T77" fmla="*/ 2147483647 h 1209"/>
                <a:gd name="T78" fmla="*/ 2147483647 w 788"/>
                <a:gd name="T79" fmla="*/ 2147483647 h 1209"/>
                <a:gd name="T80" fmla="*/ 2147483647 w 788"/>
                <a:gd name="T81" fmla="*/ 2147483647 h 1209"/>
                <a:gd name="T82" fmla="*/ 2147483647 w 788"/>
                <a:gd name="T83" fmla="*/ 2147483647 h 1209"/>
                <a:gd name="T84" fmla="*/ 2147483647 w 788"/>
                <a:gd name="T85" fmla="*/ 2147483647 h 1209"/>
                <a:gd name="T86" fmla="*/ 0 w 788"/>
                <a:gd name="T87" fmla="*/ 2147483647 h 1209"/>
                <a:gd name="T88" fmla="*/ 2147483647 w 788"/>
                <a:gd name="T89" fmla="*/ 2147483647 h 1209"/>
                <a:gd name="T90" fmla="*/ 2147483647 w 788"/>
                <a:gd name="T91" fmla="*/ 2147483647 h 1209"/>
                <a:gd name="T92" fmla="*/ 2147483647 w 788"/>
                <a:gd name="T93" fmla="*/ 2147483647 h 1209"/>
                <a:gd name="T94" fmla="*/ 2147483647 w 788"/>
                <a:gd name="T95" fmla="*/ 2147483647 h 1209"/>
                <a:gd name="T96" fmla="*/ 2147483647 w 788"/>
                <a:gd name="T97" fmla="*/ 2147483647 h 1209"/>
                <a:gd name="T98" fmla="*/ 2147483647 w 788"/>
                <a:gd name="T99" fmla="*/ 2147483647 h 1209"/>
                <a:gd name="T100" fmla="*/ 2147483647 w 788"/>
                <a:gd name="T101" fmla="*/ 2147483647 h 1209"/>
                <a:gd name="T102" fmla="*/ 2147483647 w 788"/>
                <a:gd name="T103" fmla="*/ 2147483647 h 1209"/>
                <a:gd name="T104" fmla="*/ 2147483647 w 788"/>
                <a:gd name="T105" fmla="*/ 2147483647 h 1209"/>
                <a:gd name="T106" fmla="*/ 2147483647 w 788"/>
                <a:gd name="T107" fmla="*/ 2147483647 h 1209"/>
                <a:gd name="T108" fmla="*/ 2147483647 w 788"/>
                <a:gd name="T109" fmla="*/ 2147483647 h 1209"/>
                <a:gd name="T110" fmla="*/ 2147483647 w 788"/>
                <a:gd name="T111" fmla="*/ 2147483647 h 1209"/>
                <a:gd name="T112" fmla="*/ 2147483647 w 788"/>
                <a:gd name="T113" fmla="*/ 2147483647 h 1209"/>
                <a:gd name="T114" fmla="*/ 2147483647 w 788"/>
                <a:gd name="T115" fmla="*/ 2147483647 h 12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8" h="1209">
                  <a:moveTo>
                    <a:pt x="461" y="209"/>
                  </a:moveTo>
                  <a:lnTo>
                    <a:pt x="462" y="207"/>
                  </a:lnTo>
                  <a:lnTo>
                    <a:pt x="468" y="205"/>
                  </a:lnTo>
                  <a:lnTo>
                    <a:pt x="476" y="202"/>
                  </a:lnTo>
                  <a:lnTo>
                    <a:pt x="489" y="196"/>
                  </a:lnTo>
                  <a:lnTo>
                    <a:pt x="504" y="188"/>
                  </a:lnTo>
                  <a:lnTo>
                    <a:pt x="519" y="179"/>
                  </a:lnTo>
                  <a:lnTo>
                    <a:pt x="538" y="169"/>
                  </a:lnTo>
                  <a:lnTo>
                    <a:pt x="559" y="160"/>
                  </a:lnTo>
                  <a:lnTo>
                    <a:pt x="578" y="146"/>
                  </a:lnTo>
                  <a:lnTo>
                    <a:pt x="599" y="133"/>
                  </a:lnTo>
                  <a:lnTo>
                    <a:pt x="620" y="118"/>
                  </a:lnTo>
                  <a:lnTo>
                    <a:pt x="641" y="105"/>
                  </a:lnTo>
                  <a:lnTo>
                    <a:pt x="662" y="87"/>
                  </a:lnTo>
                  <a:lnTo>
                    <a:pt x="681" y="70"/>
                  </a:lnTo>
                  <a:lnTo>
                    <a:pt x="698" y="53"/>
                  </a:lnTo>
                  <a:lnTo>
                    <a:pt x="713" y="34"/>
                  </a:lnTo>
                  <a:lnTo>
                    <a:pt x="725" y="19"/>
                  </a:lnTo>
                  <a:lnTo>
                    <a:pt x="738" y="8"/>
                  </a:lnTo>
                  <a:lnTo>
                    <a:pt x="748" y="0"/>
                  </a:lnTo>
                  <a:lnTo>
                    <a:pt x="759" y="0"/>
                  </a:lnTo>
                  <a:lnTo>
                    <a:pt x="765" y="0"/>
                  </a:lnTo>
                  <a:lnTo>
                    <a:pt x="772" y="4"/>
                  </a:lnTo>
                  <a:lnTo>
                    <a:pt x="778" y="11"/>
                  </a:lnTo>
                  <a:lnTo>
                    <a:pt x="784" y="21"/>
                  </a:lnTo>
                  <a:lnTo>
                    <a:pt x="786" y="29"/>
                  </a:lnTo>
                  <a:lnTo>
                    <a:pt x="788" y="40"/>
                  </a:lnTo>
                  <a:lnTo>
                    <a:pt x="786" y="49"/>
                  </a:lnTo>
                  <a:lnTo>
                    <a:pt x="786" y="61"/>
                  </a:lnTo>
                  <a:lnTo>
                    <a:pt x="780" y="68"/>
                  </a:lnTo>
                  <a:lnTo>
                    <a:pt x="776" y="76"/>
                  </a:lnTo>
                  <a:lnTo>
                    <a:pt x="769" y="80"/>
                  </a:lnTo>
                  <a:lnTo>
                    <a:pt x="759" y="84"/>
                  </a:lnTo>
                  <a:lnTo>
                    <a:pt x="759" y="86"/>
                  </a:lnTo>
                  <a:lnTo>
                    <a:pt x="757" y="89"/>
                  </a:lnTo>
                  <a:lnTo>
                    <a:pt x="757" y="95"/>
                  </a:lnTo>
                  <a:lnTo>
                    <a:pt x="753" y="101"/>
                  </a:lnTo>
                  <a:lnTo>
                    <a:pt x="751" y="108"/>
                  </a:lnTo>
                  <a:lnTo>
                    <a:pt x="750" y="116"/>
                  </a:lnTo>
                  <a:lnTo>
                    <a:pt x="746" y="125"/>
                  </a:lnTo>
                  <a:lnTo>
                    <a:pt x="742" y="133"/>
                  </a:lnTo>
                  <a:lnTo>
                    <a:pt x="736" y="144"/>
                  </a:lnTo>
                  <a:lnTo>
                    <a:pt x="731" y="156"/>
                  </a:lnTo>
                  <a:lnTo>
                    <a:pt x="727" y="165"/>
                  </a:lnTo>
                  <a:lnTo>
                    <a:pt x="719" y="177"/>
                  </a:lnTo>
                  <a:lnTo>
                    <a:pt x="713" y="188"/>
                  </a:lnTo>
                  <a:lnTo>
                    <a:pt x="706" y="198"/>
                  </a:lnTo>
                  <a:lnTo>
                    <a:pt x="698" y="209"/>
                  </a:lnTo>
                  <a:lnTo>
                    <a:pt x="689" y="219"/>
                  </a:lnTo>
                  <a:lnTo>
                    <a:pt x="679" y="230"/>
                  </a:lnTo>
                  <a:lnTo>
                    <a:pt x="668" y="240"/>
                  </a:lnTo>
                  <a:lnTo>
                    <a:pt x="658" y="251"/>
                  </a:lnTo>
                  <a:lnTo>
                    <a:pt x="645" y="260"/>
                  </a:lnTo>
                  <a:lnTo>
                    <a:pt x="635" y="272"/>
                  </a:lnTo>
                  <a:lnTo>
                    <a:pt x="624" y="281"/>
                  </a:lnTo>
                  <a:lnTo>
                    <a:pt x="613" y="291"/>
                  </a:lnTo>
                  <a:lnTo>
                    <a:pt x="601" y="300"/>
                  </a:lnTo>
                  <a:lnTo>
                    <a:pt x="592" y="308"/>
                  </a:lnTo>
                  <a:lnTo>
                    <a:pt x="582" y="316"/>
                  </a:lnTo>
                  <a:lnTo>
                    <a:pt x="575" y="323"/>
                  </a:lnTo>
                  <a:lnTo>
                    <a:pt x="567" y="327"/>
                  </a:lnTo>
                  <a:lnTo>
                    <a:pt x="563" y="331"/>
                  </a:lnTo>
                  <a:lnTo>
                    <a:pt x="559" y="333"/>
                  </a:lnTo>
                  <a:lnTo>
                    <a:pt x="559" y="335"/>
                  </a:lnTo>
                  <a:lnTo>
                    <a:pt x="558" y="335"/>
                  </a:lnTo>
                  <a:lnTo>
                    <a:pt x="558" y="340"/>
                  </a:lnTo>
                  <a:lnTo>
                    <a:pt x="558" y="348"/>
                  </a:lnTo>
                  <a:lnTo>
                    <a:pt x="558" y="359"/>
                  </a:lnTo>
                  <a:lnTo>
                    <a:pt x="554" y="373"/>
                  </a:lnTo>
                  <a:lnTo>
                    <a:pt x="554" y="388"/>
                  </a:lnTo>
                  <a:lnTo>
                    <a:pt x="552" y="405"/>
                  </a:lnTo>
                  <a:lnTo>
                    <a:pt x="552" y="424"/>
                  </a:lnTo>
                  <a:lnTo>
                    <a:pt x="548" y="443"/>
                  </a:lnTo>
                  <a:lnTo>
                    <a:pt x="544" y="464"/>
                  </a:lnTo>
                  <a:lnTo>
                    <a:pt x="540" y="487"/>
                  </a:lnTo>
                  <a:lnTo>
                    <a:pt x="538" y="509"/>
                  </a:lnTo>
                  <a:lnTo>
                    <a:pt x="533" y="532"/>
                  </a:lnTo>
                  <a:lnTo>
                    <a:pt x="529" y="555"/>
                  </a:lnTo>
                  <a:lnTo>
                    <a:pt x="523" y="580"/>
                  </a:lnTo>
                  <a:lnTo>
                    <a:pt x="519" y="603"/>
                  </a:lnTo>
                  <a:lnTo>
                    <a:pt x="512" y="625"/>
                  </a:lnTo>
                  <a:lnTo>
                    <a:pt x="506" y="650"/>
                  </a:lnTo>
                  <a:lnTo>
                    <a:pt x="499" y="679"/>
                  </a:lnTo>
                  <a:lnTo>
                    <a:pt x="491" y="709"/>
                  </a:lnTo>
                  <a:lnTo>
                    <a:pt x="480" y="739"/>
                  </a:lnTo>
                  <a:lnTo>
                    <a:pt x="470" y="772"/>
                  </a:lnTo>
                  <a:lnTo>
                    <a:pt x="461" y="806"/>
                  </a:lnTo>
                  <a:lnTo>
                    <a:pt x="451" y="838"/>
                  </a:lnTo>
                  <a:lnTo>
                    <a:pt x="440" y="871"/>
                  </a:lnTo>
                  <a:lnTo>
                    <a:pt x="428" y="905"/>
                  </a:lnTo>
                  <a:lnTo>
                    <a:pt x="417" y="937"/>
                  </a:lnTo>
                  <a:lnTo>
                    <a:pt x="405" y="969"/>
                  </a:lnTo>
                  <a:lnTo>
                    <a:pt x="392" y="1000"/>
                  </a:lnTo>
                  <a:lnTo>
                    <a:pt x="381" y="1028"/>
                  </a:lnTo>
                  <a:lnTo>
                    <a:pt x="367" y="1057"/>
                  </a:lnTo>
                  <a:lnTo>
                    <a:pt x="356" y="1082"/>
                  </a:lnTo>
                  <a:lnTo>
                    <a:pt x="356" y="1089"/>
                  </a:lnTo>
                  <a:lnTo>
                    <a:pt x="356" y="1099"/>
                  </a:lnTo>
                  <a:lnTo>
                    <a:pt x="356" y="1106"/>
                  </a:lnTo>
                  <a:lnTo>
                    <a:pt x="358" y="1114"/>
                  </a:lnTo>
                  <a:lnTo>
                    <a:pt x="356" y="1122"/>
                  </a:lnTo>
                  <a:lnTo>
                    <a:pt x="356" y="1127"/>
                  </a:lnTo>
                  <a:lnTo>
                    <a:pt x="356" y="1135"/>
                  </a:lnTo>
                  <a:lnTo>
                    <a:pt x="356" y="1142"/>
                  </a:lnTo>
                  <a:lnTo>
                    <a:pt x="356" y="1150"/>
                  </a:lnTo>
                  <a:lnTo>
                    <a:pt x="354" y="1156"/>
                  </a:lnTo>
                  <a:lnTo>
                    <a:pt x="352" y="1163"/>
                  </a:lnTo>
                  <a:lnTo>
                    <a:pt x="352" y="1169"/>
                  </a:lnTo>
                  <a:lnTo>
                    <a:pt x="348" y="1177"/>
                  </a:lnTo>
                  <a:lnTo>
                    <a:pt x="346" y="1184"/>
                  </a:lnTo>
                  <a:lnTo>
                    <a:pt x="345" y="1190"/>
                  </a:lnTo>
                  <a:lnTo>
                    <a:pt x="343" y="1199"/>
                  </a:lnTo>
                  <a:lnTo>
                    <a:pt x="337" y="1205"/>
                  </a:lnTo>
                  <a:lnTo>
                    <a:pt x="333" y="1207"/>
                  </a:lnTo>
                  <a:lnTo>
                    <a:pt x="327" y="1209"/>
                  </a:lnTo>
                  <a:lnTo>
                    <a:pt x="322" y="1209"/>
                  </a:lnTo>
                  <a:lnTo>
                    <a:pt x="316" y="1205"/>
                  </a:lnTo>
                  <a:lnTo>
                    <a:pt x="310" y="1201"/>
                  </a:lnTo>
                  <a:lnTo>
                    <a:pt x="305" y="1196"/>
                  </a:lnTo>
                  <a:lnTo>
                    <a:pt x="301" y="1188"/>
                  </a:lnTo>
                  <a:lnTo>
                    <a:pt x="295" y="1179"/>
                  </a:lnTo>
                  <a:lnTo>
                    <a:pt x="289" y="1169"/>
                  </a:lnTo>
                  <a:lnTo>
                    <a:pt x="284" y="1158"/>
                  </a:lnTo>
                  <a:lnTo>
                    <a:pt x="280" y="1146"/>
                  </a:lnTo>
                  <a:lnTo>
                    <a:pt x="276" y="1133"/>
                  </a:lnTo>
                  <a:lnTo>
                    <a:pt x="274" y="1122"/>
                  </a:lnTo>
                  <a:lnTo>
                    <a:pt x="274" y="1108"/>
                  </a:lnTo>
                  <a:lnTo>
                    <a:pt x="274" y="1095"/>
                  </a:lnTo>
                  <a:lnTo>
                    <a:pt x="274" y="1080"/>
                  </a:lnTo>
                  <a:lnTo>
                    <a:pt x="276" y="1068"/>
                  </a:lnTo>
                  <a:lnTo>
                    <a:pt x="276" y="1057"/>
                  </a:lnTo>
                  <a:lnTo>
                    <a:pt x="280" y="1046"/>
                  </a:lnTo>
                  <a:lnTo>
                    <a:pt x="282" y="1034"/>
                  </a:lnTo>
                  <a:lnTo>
                    <a:pt x="284" y="1025"/>
                  </a:lnTo>
                  <a:lnTo>
                    <a:pt x="288" y="1013"/>
                  </a:lnTo>
                  <a:lnTo>
                    <a:pt x="291" y="1002"/>
                  </a:lnTo>
                  <a:lnTo>
                    <a:pt x="295" y="990"/>
                  </a:lnTo>
                  <a:lnTo>
                    <a:pt x="299" y="979"/>
                  </a:lnTo>
                  <a:lnTo>
                    <a:pt x="303" y="964"/>
                  </a:lnTo>
                  <a:lnTo>
                    <a:pt x="307" y="950"/>
                  </a:lnTo>
                  <a:lnTo>
                    <a:pt x="308" y="935"/>
                  </a:lnTo>
                  <a:lnTo>
                    <a:pt x="312" y="918"/>
                  </a:lnTo>
                  <a:lnTo>
                    <a:pt x="316" y="899"/>
                  </a:lnTo>
                  <a:lnTo>
                    <a:pt x="320" y="878"/>
                  </a:lnTo>
                  <a:lnTo>
                    <a:pt x="314" y="886"/>
                  </a:lnTo>
                  <a:lnTo>
                    <a:pt x="310" y="897"/>
                  </a:lnTo>
                  <a:lnTo>
                    <a:pt x="305" y="909"/>
                  </a:lnTo>
                  <a:lnTo>
                    <a:pt x="299" y="924"/>
                  </a:lnTo>
                  <a:lnTo>
                    <a:pt x="291" y="937"/>
                  </a:lnTo>
                  <a:lnTo>
                    <a:pt x="284" y="952"/>
                  </a:lnTo>
                  <a:lnTo>
                    <a:pt x="276" y="968"/>
                  </a:lnTo>
                  <a:lnTo>
                    <a:pt x="269" y="985"/>
                  </a:lnTo>
                  <a:lnTo>
                    <a:pt x="261" y="1000"/>
                  </a:lnTo>
                  <a:lnTo>
                    <a:pt x="251" y="1015"/>
                  </a:lnTo>
                  <a:lnTo>
                    <a:pt x="244" y="1030"/>
                  </a:lnTo>
                  <a:lnTo>
                    <a:pt x="234" y="1046"/>
                  </a:lnTo>
                  <a:lnTo>
                    <a:pt x="225" y="1059"/>
                  </a:lnTo>
                  <a:lnTo>
                    <a:pt x="217" y="1072"/>
                  </a:lnTo>
                  <a:lnTo>
                    <a:pt x="210" y="1082"/>
                  </a:lnTo>
                  <a:lnTo>
                    <a:pt x="202" y="1093"/>
                  </a:lnTo>
                  <a:lnTo>
                    <a:pt x="191" y="1101"/>
                  </a:lnTo>
                  <a:lnTo>
                    <a:pt x="181" y="1108"/>
                  </a:lnTo>
                  <a:lnTo>
                    <a:pt x="170" y="1116"/>
                  </a:lnTo>
                  <a:lnTo>
                    <a:pt x="158" y="1122"/>
                  </a:lnTo>
                  <a:lnTo>
                    <a:pt x="145" y="1127"/>
                  </a:lnTo>
                  <a:lnTo>
                    <a:pt x="135" y="1135"/>
                  </a:lnTo>
                  <a:lnTo>
                    <a:pt x="122" y="1139"/>
                  </a:lnTo>
                  <a:lnTo>
                    <a:pt x="111" y="1144"/>
                  </a:lnTo>
                  <a:lnTo>
                    <a:pt x="99" y="1146"/>
                  </a:lnTo>
                  <a:lnTo>
                    <a:pt x="90" y="1148"/>
                  </a:lnTo>
                  <a:lnTo>
                    <a:pt x="80" y="1148"/>
                  </a:lnTo>
                  <a:lnTo>
                    <a:pt x="73" y="1148"/>
                  </a:lnTo>
                  <a:lnTo>
                    <a:pt x="65" y="1146"/>
                  </a:lnTo>
                  <a:lnTo>
                    <a:pt x="61" y="1142"/>
                  </a:lnTo>
                  <a:lnTo>
                    <a:pt x="58" y="1137"/>
                  </a:lnTo>
                  <a:lnTo>
                    <a:pt x="58" y="1131"/>
                  </a:lnTo>
                  <a:lnTo>
                    <a:pt x="58" y="1123"/>
                  </a:lnTo>
                  <a:lnTo>
                    <a:pt x="59" y="1116"/>
                  </a:lnTo>
                  <a:lnTo>
                    <a:pt x="61" y="1108"/>
                  </a:lnTo>
                  <a:lnTo>
                    <a:pt x="65" y="1101"/>
                  </a:lnTo>
                  <a:lnTo>
                    <a:pt x="69" y="1093"/>
                  </a:lnTo>
                  <a:lnTo>
                    <a:pt x="73" y="1085"/>
                  </a:lnTo>
                  <a:lnTo>
                    <a:pt x="78" y="1078"/>
                  </a:lnTo>
                  <a:lnTo>
                    <a:pt x="84" y="1072"/>
                  </a:lnTo>
                  <a:lnTo>
                    <a:pt x="88" y="1065"/>
                  </a:lnTo>
                  <a:lnTo>
                    <a:pt x="94" y="1059"/>
                  </a:lnTo>
                  <a:lnTo>
                    <a:pt x="96" y="1051"/>
                  </a:lnTo>
                  <a:lnTo>
                    <a:pt x="101" y="1047"/>
                  </a:lnTo>
                  <a:lnTo>
                    <a:pt x="107" y="1042"/>
                  </a:lnTo>
                  <a:lnTo>
                    <a:pt x="109" y="1040"/>
                  </a:lnTo>
                  <a:lnTo>
                    <a:pt x="109" y="1036"/>
                  </a:lnTo>
                  <a:lnTo>
                    <a:pt x="113" y="1030"/>
                  </a:lnTo>
                  <a:lnTo>
                    <a:pt x="118" y="1021"/>
                  </a:lnTo>
                  <a:lnTo>
                    <a:pt x="126" y="1007"/>
                  </a:lnTo>
                  <a:lnTo>
                    <a:pt x="134" y="990"/>
                  </a:lnTo>
                  <a:lnTo>
                    <a:pt x="141" y="973"/>
                  </a:lnTo>
                  <a:lnTo>
                    <a:pt x="151" y="952"/>
                  </a:lnTo>
                  <a:lnTo>
                    <a:pt x="162" y="931"/>
                  </a:lnTo>
                  <a:lnTo>
                    <a:pt x="172" y="909"/>
                  </a:lnTo>
                  <a:lnTo>
                    <a:pt x="181" y="888"/>
                  </a:lnTo>
                  <a:lnTo>
                    <a:pt x="191" y="865"/>
                  </a:lnTo>
                  <a:lnTo>
                    <a:pt x="200" y="844"/>
                  </a:lnTo>
                  <a:lnTo>
                    <a:pt x="208" y="821"/>
                  </a:lnTo>
                  <a:lnTo>
                    <a:pt x="215" y="804"/>
                  </a:lnTo>
                  <a:lnTo>
                    <a:pt x="221" y="785"/>
                  </a:lnTo>
                  <a:lnTo>
                    <a:pt x="225" y="772"/>
                  </a:lnTo>
                  <a:lnTo>
                    <a:pt x="227" y="757"/>
                  </a:lnTo>
                  <a:lnTo>
                    <a:pt x="229" y="743"/>
                  </a:lnTo>
                  <a:lnTo>
                    <a:pt x="231" y="726"/>
                  </a:lnTo>
                  <a:lnTo>
                    <a:pt x="232" y="713"/>
                  </a:lnTo>
                  <a:lnTo>
                    <a:pt x="232" y="696"/>
                  </a:lnTo>
                  <a:lnTo>
                    <a:pt x="234" y="681"/>
                  </a:lnTo>
                  <a:lnTo>
                    <a:pt x="236" y="663"/>
                  </a:lnTo>
                  <a:lnTo>
                    <a:pt x="238" y="648"/>
                  </a:lnTo>
                  <a:lnTo>
                    <a:pt x="240" y="633"/>
                  </a:lnTo>
                  <a:lnTo>
                    <a:pt x="242" y="618"/>
                  </a:lnTo>
                  <a:lnTo>
                    <a:pt x="242" y="603"/>
                  </a:lnTo>
                  <a:lnTo>
                    <a:pt x="244" y="591"/>
                  </a:lnTo>
                  <a:lnTo>
                    <a:pt x="246" y="580"/>
                  </a:lnTo>
                  <a:lnTo>
                    <a:pt x="248" y="570"/>
                  </a:lnTo>
                  <a:lnTo>
                    <a:pt x="251" y="561"/>
                  </a:lnTo>
                  <a:lnTo>
                    <a:pt x="253" y="553"/>
                  </a:lnTo>
                  <a:lnTo>
                    <a:pt x="255" y="546"/>
                  </a:lnTo>
                  <a:lnTo>
                    <a:pt x="257" y="534"/>
                  </a:lnTo>
                  <a:lnTo>
                    <a:pt x="257" y="519"/>
                  </a:lnTo>
                  <a:lnTo>
                    <a:pt x="257" y="504"/>
                  </a:lnTo>
                  <a:lnTo>
                    <a:pt x="255" y="483"/>
                  </a:lnTo>
                  <a:lnTo>
                    <a:pt x="253" y="464"/>
                  </a:lnTo>
                  <a:lnTo>
                    <a:pt x="250" y="445"/>
                  </a:lnTo>
                  <a:lnTo>
                    <a:pt x="248" y="426"/>
                  </a:lnTo>
                  <a:lnTo>
                    <a:pt x="244" y="405"/>
                  </a:lnTo>
                  <a:lnTo>
                    <a:pt x="240" y="386"/>
                  </a:lnTo>
                  <a:lnTo>
                    <a:pt x="238" y="369"/>
                  </a:lnTo>
                  <a:lnTo>
                    <a:pt x="236" y="354"/>
                  </a:lnTo>
                  <a:lnTo>
                    <a:pt x="232" y="340"/>
                  </a:lnTo>
                  <a:lnTo>
                    <a:pt x="231" y="331"/>
                  </a:lnTo>
                  <a:lnTo>
                    <a:pt x="231" y="325"/>
                  </a:lnTo>
                  <a:lnTo>
                    <a:pt x="231" y="323"/>
                  </a:lnTo>
                  <a:lnTo>
                    <a:pt x="227" y="321"/>
                  </a:lnTo>
                  <a:lnTo>
                    <a:pt x="223" y="317"/>
                  </a:lnTo>
                  <a:lnTo>
                    <a:pt x="215" y="312"/>
                  </a:lnTo>
                  <a:lnTo>
                    <a:pt x="204" y="304"/>
                  </a:lnTo>
                  <a:lnTo>
                    <a:pt x="189" y="295"/>
                  </a:lnTo>
                  <a:lnTo>
                    <a:pt x="175" y="283"/>
                  </a:lnTo>
                  <a:lnTo>
                    <a:pt x="160" y="270"/>
                  </a:lnTo>
                  <a:lnTo>
                    <a:pt x="143" y="257"/>
                  </a:lnTo>
                  <a:lnTo>
                    <a:pt x="126" y="241"/>
                  </a:lnTo>
                  <a:lnTo>
                    <a:pt x="109" y="224"/>
                  </a:lnTo>
                  <a:lnTo>
                    <a:pt x="94" y="205"/>
                  </a:lnTo>
                  <a:lnTo>
                    <a:pt x="78" y="186"/>
                  </a:lnTo>
                  <a:lnTo>
                    <a:pt x="63" y="165"/>
                  </a:lnTo>
                  <a:lnTo>
                    <a:pt x="50" y="144"/>
                  </a:lnTo>
                  <a:lnTo>
                    <a:pt x="40" y="122"/>
                  </a:lnTo>
                  <a:lnTo>
                    <a:pt x="33" y="101"/>
                  </a:lnTo>
                  <a:lnTo>
                    <a:pt x="29" y="97"/>
                  </a:lnTo>
                  <a:lnTo>
                    <a:pt x="23" y="89"/>
                  </a:lnTo>
                  <a:lnTo>
                    <a:pt x="19" y="84"/>
                  </a:lnTo>
                  <a:lnTo>
                    <a:pt x="16" y="80"/>
                  </a:lnTo>
                  <a:lnTo>
                    <a:pt x="12" y="74"/>
                  </a:lnTo>
                  <a:lnTo>
                    <a:pt x="10" y="68"/>
                  </a:lnTo>
                  <a:lnTo>
                    <a:pt x="6" y="61"/>
                  </a:lnTo>
                  <a:lnTo>
                    <a:pt x="2" y="53"/>
                  </a:lnTo>
                  <a:lnTo>
                    <a:pt x="0" y="46"/>
                  </a:lnTo>
                  <a:lnTo>
                    <a:pt x="0" y="40"/>
                  </a:lnTo>
                  <a:lnTo>
                    <a:pt x="0" y="32"/>
                  </a:lnTo>
                  <a:lnTo>
                    <a:pt x="2" y="25"/>
                  </a:lnTo>
                  <a:lnTo>
                    <a:pt x="4" y="19"/>
                  </a:lnTo>
                  <a:lnTo>
                    <a:pt x="12" y="15"/>
                  </a:lnTo>
                  <a:lnTo>
                    <a:pt x="16" y="10"/>
                  </a:lnTo>
                  <a:lnTo>
                    <a:pt x="23" y="6"/>
                  </a:lnTo>
                  <a:lnTo>
                    <a:pt x="29" y="4"/>
                  </a:lnTo>
                  <a:lnTo>
                    <a:pt x="35" y="6"/>
                  </a:lnTo>
                  <a:lnTo>
                    <a:pt x="40" y="6"/>
                  </a:lnTo>
                  <a:lnTo>
                    <a:pt x="46" y="10"/>
                  </a:lnTo>
                  <a:lnTo>
                    <a:pt x="52" y="11"/>
                  </a:lnTo>
                  <a:lnTo>
                    <a:pt x="58" y="17"/>
                  </a:lnTo>
                  <a:lnTo>
                    <a:pt x="65" y="25"/>
                  </a:lnTo>
                  <a:lnTo>
                    <a:pt x="73" y="34"/>
                  </a:lnTo>
                  <a:lnTo>
                    <a:pt x="78" y="40"/>
                  </a:lnTo>
                  <a:lnTo>
                    <a:pt x="80" y="44"/>
                  </a:lnTo>
                  <a:lnTo>
                    <a:pt x="82" y="44"/>
                  </a:lnTo>
                  <a:lnTo>
                    <a:pt x="88" y="49"/>
                  </a:lnTo>
                  <a:lnTo>
                    <a:pt x="96" y="57"/>
                  </a:lnTo>
                  <a:lnTo>
                    <a:pt x="107" y="68"/>
                  </a:lnTo>
                  <a:lnTo>
                    <a:pt x="122" y="78"/>
                  </a:lnTo>
                  <a:lnTo>
                    <a:pt x="139" y="93"/>
                  </a:lnTo>
                  <a:lnTo>
                    <a:pt x="154" y="108"/>
                  </a:lnTo>
                  <a:lnTo>
                    <a:pt x="175" y="124"/>
                  </a:lnTo>
                  <a:lnTo>
                    <a:pt x="192" y="139"/>
                  </a:lnTo>
                  <a:lnTo>
                    <a:pt x="213" y="154"/>
                  </a:lnTo>
                  <a:lnTo>
                    <a:pt x="231" y="167"/>
                  </a:lnTo>
                  <a:lnTo>
                    <a:pt x="251" y="182"/>
                  </a:lnTo>
                  <a:lnTo>
                    <a:pt x="267" y="194"/>
                  </a:lnTo>
                  <a:lnTo>
                    <a:pt x="284" y="202"/>
                  </a:lnTo>
                  <a:lnTo>
                    <a:pt x="297" y="209"/>
                  </a:lnTo>
                  <a:lnTo>
                    <a:pt x="308" y="213"/>
                  </a:lnTo>
                  <a:lnTo>
                    <a:pt x="305" y="207"/>
                  </a:lnTo>
                  <a:lnTo>
                    <a:pt x="301" y="202"/>
                  </a:lnTo>
                  <a:lnTo>
                    <a:pt x="299" y="198"/>
                  </a:lnTo>
                  <a:lnTo>
                    <a:pt x="297" y="192"/>
                  </a:lnTo>
                  <a:lnTo>
                    <a:pt x="295" y="184"/>
                  </a:lnTo>
                  <a:lnTo>
                    <a:pt x="295" y="179"/>
                  </a:lnTo>
                  <a:lnTo>
                    <a:pt x="295" y="171"/>
                  </a:lnTo>
                  <a:lnTo>
                    <a:pt x="297" y="165"/>
                  </a:lnTo>
                  <a:lnTo>
                    <a:pt x="297" y="160"/>
                  </a:lnTo>
                  <a:lnTo>
                    <a:pt x="299" y="154"/>
                  </a:lnTo>
                  <a:lnTo>
                    <a:pt x="303" y="148"/>
                  </a:lnTo>
                  <a:lnTo>
                    <a:pt x="305" y="143"/>
                  </a:lnTo>
                  <a:lnTo>
                    <a:pt x="310" y="131"/>
                  </a:lnTo>
                  <a:lnTo>
                    <a:pt x="320" y="125"/>
                  </a:lnTo>
                  <a:lnTo>
                    <a:pt x="327" y="120"/>
                  </a:lnTo>
                  <a:lnTo>
                    <a:pt x="333" y="118"/>
                  </a:lnTo>
                  <a:lnTo>
                    <a:pt x="335" y="118"/>
                  </a:lnTo>
                  <a:lnTo>
                    <a:pt x="339" y="118"/>
                  </a:lnTo>
                  <a:lnTo>
                    <a:pt x="341" y="118"/>
                  </a:lnTo>
                  <a:lnTo>
                    <a:pt x="345" y="118"/>
                  </a:lnTo>
                  <a:lnTo>
                    <a:pt x="350" y="112"/>
                  </a:lnTo>
                  <a:lnTo>
                    <a:pt x="358" y="106"/>
                  </a:lnTo>
                  <a:lnTo>
                    <a:pt x="362" y="101"/>
                  </a:lnTo>
                  <a:lnTo>
                    <a:pt x="367" y="99"/>
                  </a:lnTo>
                  <a:lnTo>
                    <a:pt x="375" y="95"/>
                  </a:lnTo>
                  <a:lnTo>
                    <a:pt x="381" y="95"/>
                  </a:lnTo>
                  <a:lnTo>
                    <a:pt x="386" y="93"/>
                  </a:lnTo>
                  <a:lnTo>
                    <a:pt x="394" y="95"/>
                  </a:lnTo>
                  <a:lnTo>
                    <a:pt x="402" y="95"/>
                  </a:lnTo>
                  <a:lnTo>
                    <a:pt x="409" y="97"/>
                  </a:lnTo>
                  <a:lnTo>
                    <a:pt x="417" y="99"/>
                  </a:lnTo>
                  <a:lnTo>
                    <a:pt x="423" y="103"/>
                  </a:lnTo>
                  <a:lnTo>
                    <a:pt x="430" y="106"/>
                  </a:lnTo>
                  <a:lnTo>
                    <a:pt x="436" y="110"/>
                  </a:lnTo>
                  <a:lnTo>
                    <a:pt x="440" y="114"/>
                  </a:lnTo>
                  <a:lnTo>
                    <a:pt x="445" y="122"/>
                  </a:lnTo>
                  <a:lnTo>
                    <a:pt x="451" y="127"/>
                  </a:lnTo>
                  <a:lnTo>
                    <a:pt x="455" y="135"/>
                  </a:lnTo>
                  <a:lnTo>
                    <a:pt x="457" y="143"/>
                  </a:lnTo>
                  <a:lnTo>
                    <a:pt x="459" y="150"/>
                  </a:lnTo>
                  <a:lnTo>
                    <a:pt x="461" y="156"/>
                  </a:lnTo>
                  <a:lnTo>
                    <a:pt x="462" y="163"/>
                  </a:lnTo>
                  <a:lnTo>
                    <a:pt x="462" y="169"/>
                  </a:lnTo>
                  <a:lnTo>
                    <a:pt x="462" y="175"/>
                  </a:lnTo>
                  <a:lnTo>
                    <a:pt x="462" y="181"/>
                  </a:lnTo>
                  <a:lnTo>
                    <a:pt x="464" y="186"/>
                  </a:lnTo>
                  <a:lnTo>
                    <a:pt x="462" y="196"/>
                  </a:lnTo>
                  <a:lnTo>
                    <a:pt x="462" y="202"/>
                  </a:lnTo>
                  <a:lnTo>
                    <a:pt x="461" y="207"/>
                  </a:lnTo>
                  <a:lnTo>
                    <a:pt x="461"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8" name="Freeform 75"/>
            <p:cNvSpPr>
              <a:spLocks/>
            </p:cNvSpPr>
            <p:nvPr/>
          </p:nvSpPr>
          <p:spPr bwMode="auto">
            <a:xfrm>
              <a:off x="9998871" y="3054350"/>
              <a:ext cx="209550" cy="387350"/>
            </a:xfrm>
            <a:custGeom>
              <a:avLst/>
              <a:gdLst>
                <a:gd name="T0" fmla="*/ 2147483647 w 264"/>
                <a:gd name="T1" fmla="*/ 2147483647 h 487"/>
                <a:gd name="T2" fmla="*/ 2147483647 w 264"/>
                <a:gd name="T3" fmla="*/ 2147483647 h 487"/>
                <a:gd name="T4" fmla="*/ 2147483647 w 264"/>
                <a:gd name="T5" fmla="*/ 2147483647 h 487"/>
                <a:gd name="T6" fmla="*/ 2147483647 w 264"/>
                <a:gd name="T7" fmla="*/ 2147483647 h 487"/>
                <a:gd name="T8" fmla="*/ 2147483647 w 264"/>
                <a:gd name="T9" fmla="*/ 2147483647 h 487"/>
                <a:gd name="T10" fmla="*/ 2147483647 w 264"/>
                <a:gd name="T11" fmla="*/ 2147483647 h 487"/>
                <a:gd name="T12" fmla="*/ 2147483647 w 264"/>
                <a:gd name="T13" fmla="*/ 2147483647 h 487"/>
                <a:gd name="T14" fmla="*/ 2147483647 w 264"/>
                <a:gd name="T15" fmla="*/ 2147483647 h 487"/>
                <a:gd name="T16" fmla="*/ 2147483647 w 264"/>
                <a:gd name="T17" fmla="*/ 2147483647 h 487"/>
                <a:gd name="T18" fmla="*/ 2147483647 w 264"/>
                <a:gd name="T19" fmla="*/ 2147483647 h 487"/>
                <a:gd name="T20" fmla="*/ 2147483647 w 264"/>
                <a:gd name="T21" fmla="*/ 2147483647 h 487"/>
                <a:gd name="T22" fmla="*/ 2147483647 w 264"/>
                <a:gd name="T23" fmla="*/ 2147483647 h 487"/>
                <a:gd name="T24" fmla="*/ 2147483647 w 264"/>
                <a:gd name="T25" fmla="*/ 2147483647 h 487"/>
                <a:gd name="T26" fmla="*/ 2147483647 w 264"/>
                <a:gd name="T27" fmla="*/ 2147483647 h 487"/>
                <a:gd name="T28" fmla="*/ 2147483647 w 264"/>
                <a:gd name="T29" fmla="*/ 2147483647 h 487"/>
                <a:gd name="T30" fmla="*/ 0 w 264"/>
                <a:gd name="T31" fmla="*/ 2147483647 h 487"/>
                <a:gd name="T32" fmla="*/ 2147483647 w 264"/>
                <a:gd name="T33" fmla="*/ 2147483647 h 487"/>
                <a:gd name="T34" fmla="*/ 2147483647 w 264"/>
                <a:gd name="T35" fmla="*/ 2147483647 h 487"/>
                <a:gd name="T36" fmla="*/ 2147483647 w 264"/>
                <a:gd name="T37" fmla="*/ 2147483647 h 487"/>
                <a:gd name="T38" fmla="*/ 2147483647 w 264"/>
                <a:gd name="T39" fmla="*/ 2147483647 h 487"/>
                <a:gd name="T40" fmla="*/ 2147483647 w 264"/>
                <a:gd name="T41" fmla="*/ 2147483647 h 487"/>
                <a:gd name="T42" fmla="*/ 2147483647 w 264"/>
                <a:gd name="T43" fmla="*/ 2147483647 h 487"/>
                <a:gd name="T44" fmla="*/ 2147483647 w 264"/>
                <a:gd name="T45" fmla="*/ 2147483647 h 487"/>
                <a:gd name="T46" fmla="*/ 2147483647 w 264"/>
                <a:gd name="T47" fmla="*/ 2147483647 h 487"/>
                <a:gd name="T48" fmla="*/ 2147483647 w 264"/>
                <a:gd name="T49" fmla="*/ 2147483647 h 487"/>
                <a:gd name="T50" fmla="*/ 2147483647 w 264"/>
                <a:gd name="T51" fmla="*/ 2147483647 h 487"/>
                <a:gd name="T52" fmla="*/ 2147483647 w 264"/>
                <a:gd name="T53" fmla="*/ 2147483647 h 487"/>
                <a:gd name="T54" fmla="*/ 2147483647 w 264"/>
                <a:gd name="T55" fmla="*/ 2147483647 h 487"/>
                <a:gd name="T56" fmla="*/ 2147483647 w 264"/>
                <a:gd name="T57" fmla="*/ 2147483647 h 487"/>
                <a:gd name="T58" fmla="*/ 2147483647 w 264"/>
                <a:gd name="T59" fmla="*/ 2147483647 h 487"/>
                <a:gd name="T60" fmla="*/ 2147483647 w 264"/>
                <a:gd name="T61" fmla="*/ 2147483647 h 487"/>
                <a:gd name="T62" fmla="*/ 2147483647 w 264"/>
                <a:gd name="T63" fmla="*/ 2147483647 h 487"/>
                <a:gd name="T64" fmla="*/ 2147483647 w 264"/>
                <a:gd name="T65" fmla="*/ 2147483647 h 487"/>
                <a:gd name="T66" fmla="*/ 2147483647 w 264"/>
                <a:gd name="T67" fmla="*/ 2147483647 h 487"/>
                <a:gd name="T68" fmla="*/ 2147483647 w 264"/>
                <a:gd name="T69" fmla="*/ 2147483647 h 487"/>
                <a:gd name="T70" fmla="*/ 2147483647 w 264"/>
                <a:gd name="T71" fmla="*/ 2147483647 h 487"/>
                <a:gd name="T72" fmla="*/ 2147483647 w 264"/>
                <a:gd name="T73" fmla="*/ 2147483647 h 487"/>
                <a:gd name="T74" fmla="*/ 2147483647 w 264"/>
                <a:gd name="T75" fmla="*/ 2147483647 h 487"/>
                <a:gd name="T76" fmla="*/ 2147483647 w 264"/>
                <a:gd name="T77" fmla="*/ 0 h 487"/>
                <a:gd name="T78" fmla="*/ 2147483647 w 264"/>
                <a:gd name="T79" fmla="*/ 0 h 487"/>
                <a:gd name="T80" fmla="*/ 2147483647 w 264"/>
                <a:gd name="T81" fmla="*/ 2147483647 h 487"/>
                <a:gd name="T82" fmla="*/ 2147483647 w 264"/>
                <a:gd name="T83" fmla="*/ 2147483647 h 487"/>
                <a:gd name="T84" fmla="*/ 2147483647 w 264"/>
                <a:gd name="T85" fmla="*/ 2147483647 h 487"/>
                <a:gd name="T86" fmla="*/ 2147483647 w 264"/>
                <a:gd name="T87" fmla="*/ 2147483647 h 487"/>
                <a:gd name="T88" fmla="*/ 2147483647 w 264"/>
                <a:gd name="T89" fmla="*/ 2147483647 h 487"/>
                <a:gd name="T90" fmla="*/ 2147483647 w 264"/>
                <a:gd name="T91" fmla="*/ 2147483647 h 487"/>
                <a:gd name="T92" fmla="*/ 2147483647 w 264"/>
                <a:gd name="T93" fmla="*/ 2147483647 h 487"/>
                <a:gd name="T94" fmla="*/ 2147483647 w 264"/>
                <a:gd name="T95" fmla="*/ 2147483647 h 487"/>
                <a:gd name="T96" fmla="*/ 2147483647 w 264"/>
                <a:gd name="T97" fmla="*/ 2147483647 h 4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4" h="487">
                  <a:moveTo>
                    <a:pt x="264" y="33"/>
                  </a:moveTo>
                  <a:lnTo>
                    <a:pt x="262" y="33"/>
                  </a:lnTo>
                  <a:lnTo>
                    <a:pt x="260" y="39"/>
                  </a:lnTo>
                  <a:lnTo>
                    <a:pt x="256" y="48"/>
                  </a:lnTo>
                  <a:lnTo>
                    <a:pt x="253" y="59"/>
                  </a:lnTo>
                  <a:lnTo>
                    <a:pt x="247" y="75"/>
                  </a:lnTo>
                  <a:lnTo>
                    <a:pt x="241" y="92"/>
                  </a:lnTo>
                  <a:lnTo>
                    <a:pt x="234" y="111"/>
                  </a:lnTo>
                  <a:lnTo>
                    <a:pt x="226" y="134"/>
                  </a:lnTo>
                  <a:lnTo>
                    <a:pt x="216" y="156"/>
                  </a:lnTo>
                  <a:lnTo>
                    <a:pt x="205" y="181"/>
                  </a:lnTo>
                  <a:lnTo>
                    <a:pt x="196" y="206"/>
                  </a:lnTo>
                  <a:lnTo>
                    <a:pt x="184" y="232"/>
                  </a:lnTo>
                  <a:lnTo>
                    <a:pt x="171" y="259"/>
                  </a:lnTo>
                  <a:lnTo>
                    <a:pt x="158" y="286"/>
                  </a:lnTo>
                  <a:lnTo>
                    <a:pt x="144" y="314"/>
                  </a:lnTo>
                  <a:lnTo>
                    <a:pt x="129" y="341"/>
                  </a:lnTo>
                  <a:lnTo>
                    <a:pt x="114" y="364"/>
                  </a:lnTo>
                  <a:lnTo>
                    <a:pt x="102" y="386"/>
                  </a:lnTo>
                  <a:lnTo>
                    <a:pt x="91" y="403"/>
                  </a:lnTo>
                  <a:lnTo>
                    <a:pt x="82" y="421"/>
                  </a:lnTo>
                  <a:lnTo>
                    <a:pt x="72" y="434"/>
                  </a:lnTo>
                  <a:lnTo>
                    <a:pt x="64" y="447"/>
                  </a:lnTo>
                  <a:lnTo>
                    <a:pt x="59" y="455"/>
                  </a:lnTo>
                  <a:lnTo>
                    <a:pt x="53" y="464"/>
                  </a:lnTo>
                  <a:lnTo>
                    <a:pt x="47" y="470"/>
                  </a:lnTo>
                  <a:lnTo>
                    <a:pt x="45" y="476"/>
                  </a:lnTo>
                  <a:lnTo>
                    <a:pt x="42" y="480"/>
                  </a:lnTo>
                  <a:lnTo>
                    <a:pt x="40" y="483"/>
                  </a:lnTo>
                  <a:lnTo>
                    <a:pt x="38" y="485"/>
                  </a:lnTo>
                  <a:lnTo>
                    <a:pt x="38" y="487"/>
                  </a:lnTo>
                  <a:lnTo>
                    <a:pt x="0" y="474"/>
                  </a:lnTo>
                  <a:lnTo>
                    <a:pt x="0" y="472"/>
                  </a:lnTo>
                  <a:lnTo>
                    <a:pt x="2" y="468"/>
                  </a:lnTo>
                  <a:lnTo>
                    <a:pt x="5" y="462"/>
                  </a:lnTo>
                  <a:lnTo>
                    <a:pt x="11" y="455"/>
                  </a:lnTo>
                  <a:lnTo>
                    <a:pt x="17" y="445"/>
                  </a:lnTo>
                  <a:lnTo>
                    <a:pt x="23" y="434"/>
                  </a:lnTo>
                  <a:lnTo>
                    <a:pt x="30" y="421"/>
                  </a:lnTo>
                  <a:lnTo>
                    <a:pt x="38" y="407"/>
                  </a:lnTo>
                  <a:lnTo>
                    <a:pt x="45" y="392"/>
                  </a:lnTo>
                  <a:lnTo>
                    <a:pt x="53" y="377"/>
                  </a:lnTo>
                  <a:lnTo>
                    <a:pt x="61" y="360"/>
                  </a:lnTo>
                  <a:lnTo>
                    <a:pt x="70" y="343"/>
                  </a:lnTo>
                  <a:lnTo>
                    <a:pt x="76" y="324"/>
                  </a:lnTo>
                  <a:lnTo>
                    <a:pt x="83" y="305"/>
                  </a:lnTo>
                  <a:lnTo>
                    <a:pt x="89" y="286"/>
                  </a:lnTo>
                  <a:lnTo>
                    <a:pt x="97" y="269"/>
                  </a:lnTo>
                  <a:lnTo>
                    <a:pt x="101" y="250"/>
                  </a:lnTo>
                  <a:lnTo>
                    <a:pt x="104" y="234"/>
                  </a:lnTo>
                  <a:lnTo>
                    <a:pt x="108" y="217"/>
                  </a:lnTo>
                  <a:lnTo>
                    <a:pt x="112" y="202"/>
                  </a:lnTo>
                  <a:lnTo>
                    <a:pt x="114" y="189"/>
                  </a:lnTo>
                  <a:lnTo>
                    <a:pt x="116" y="175"/>
                  </a:lnTo>
                  <a:lnTo>
                    <a:pt x="118" y="164"/>
                  </a:lnTo>
                  <a:lnTo>
                    <a:pt x="120" y="153"/>
                  </a:lnTo>
                  <a:lnTo>
                    <a:pt x="121" y="141"/>
                  </a:lnTo>
                  <a:lnTo>
                    <a:pt x="121" y="132"/>
                  </a:lnTo>
                  <a:lnTo>
                    <a:pt x="123" y="122"/>
                  </a:lnTo>
                  <a:lnTo>
                    <a:pt x="125" y="113"/>
                  </a:lnTo>
                  <a:lnTo>
                    <a:pt x="125" y="103"/>
                  </a:lnTo>
                  <a:lnTo>
                    <a:pt x="127" y="97"/>
                  </a:lnTo>
                  <a:lnTo>
                    <a:pt x="127" y="90"/>
                  </a:lnTo>
                  <a:lnTo>
                    <a:pt x="129" y="82"/>
                  </a:lnTo>
                  <a:lnTo>
                    <a:pt x="129" y="75"/>
                  </a:lnTo>
                  <a:lnTo>
                    <a:pt x="131" y="69"/>
                  </a:lnTo>
                  <a:lnTo>
                    <a:pt x="131" y="61"/>
                  </a:lnTo>
                  <a:lnTo>
                    <a:pt x="133" y="54"/>
                  </a:lnTo>
                  <a:lnTo>
                    <a:pt x="135" y="48"/>
                  </a:lnTo>
                  <a:lnTo>
                    <a:pt x="137" y="40"/>
                  </a:lnTo>
                  <a:lnTo>
                    <a:pt x="137" y="33"/>
                  </a:lnTo>
                  <a:lnTo>
                    <a:pt x="139" y="27"/>
                  </a:lnTo>
                  <a:lnTo>
                    <a:pt x="140" y="21"/>
                  </a:lnTo>
                  <a:lnTo>
                    <a:pt x="140" y="16"/>
                  </a:lnTo>
                  <a:lnTo>
                    <a:pt x="142" y="10"/>
                  </a:lnTo>
                  <a:lnTo>
                    <a:pt x="144" y="8"/>
                  </a:lnTo>
                  <a:lnTo>
                    <a:pt x="146" y="2"/>
                  </a:lnTo>
                  <a:lnTo>
                    <a:pt x="146" y="0"/>
                  </a:lnTo>
                  <a:lnTo>
                    <a:pt x="148" y="0"/>
                  </a:lnTo>
                  <a:lnTo>
                    <a:pt x="152" y="0"/>
                  </a:lnTo>
                  <a:lnTo>
                    <a:pt x="158" y="0"/>
                  </a:lnTo>
                  <a:lnTo>
                    <a:pt x="167" y="2"/>
                  </a:lnTo>
                  <a:lnTo>
                    <a:pt x="173" y="2"/>
                  </a:lnTo>
                  <a:lnTo>
                    <a:pt x="177" y="4"/>
                  </a:lnTo>
                  <a:lnTo>
                    <a:pt x="182" y="4"/>
                  </a:lnTo>
                  <a:lnTo>
                    <a:pt x="188" y="6"/>
                  </a:lnTo>
                  <a:lnTo>
                    <a:pt x="194" y="8"/>
                  </a:lnTo>
                  <a:lnTo>
                    <a:pt x="197" y="10"/>
                  </a:lnTo>
                  <a:lnTo>
                    <a:pt x="203" y="10"/>
                  </a:lnTo>
                  <a:lnTo>
                    <a:pt x="209" y="14"/>
                  </a:lnTo>
                  <a:lnTo>
                    <a:pt x="218" y="16"/>
                  </a:lnTo>
                  <a:lnTo>
                    <a:pt x="228" y="19"/>
                  </a:lnTo>
                  <a:lnTo>
                    <a:pt x="235" y="21"/>
                  </a:lnTo>
                  <a:lnTo>
                    <a:pt x="245" y="25"/>
                  </a:lnTo>
                  <a:lnTo>
                    <a:pt x="251" y="27"/>
                  </a:lnTo>
                  <a:lnTo>
                    <a:pt x="258" y="31"/>
                  </a:lnTo>
                  <a:lnTo>
                    <a:pt x="262" y="31"/>
                  </a:lnTo>
                  <a:lnTo>
                    <a:pt x="264" y="33"/>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9" name="Freeform 76"/>
            <p:cNvSpPr>
              <a:spLocks/>
            </p:cNvSpPr>
            <p:nvPr/>
          </p:nvSpPr>
          <p:spPr bwMode="auto">
            <a:xfrm>
              <a:off x="10108409" y="3054350"/>
              <a:ext cx="163513" cy="398463"/>
            </a:xfrm>
            <a:custGeom>
              <a:avLst/>
              <a:gdLst>
                <a:gd name="T0" fmla="*/ 2147483647 w 205"/>
                <a:gd name="T1" fmla="*/ 2147483647 h 502"/>
                <a:gd name="T2" fmla="*/ 2147483647 w 205"/>
                <a:gd name="T3" fmla="*/ 2147483647 h 502"/>
                <a:gd name="T4" fmla="*/ 2147483647 w 205"/>
                <a:gd name="T5" fmla="*/ 2147483647 h 502"/>
                <a:gd name="T6" fmla="*/ 2147483647 w 205"/>
                <a:gd name="T7" fmla="*/ 2147483647 h 502"/>
                <a:gd name="T8" fmla="*/ 2147483647 w 205"/>
                <a:gd name="T9" fmla="*/ 2147483647 h 502"/>
                <a:gd name="T10" fmla="*/ 2147483647 w 205"/>
                <a:gd name="T11" fmla="*/ 2147483647 h 502"/>
                <a:gd name="T12" fmla="*/ 2147483647 w 205"/>
                <a:gd name="T13" fmla="*/ 2147483647 h 502"/>
                <a:gd name="T14" fmla="*/ 2147483647 w 205"/>
                <a:gd name="T15" fmla="*/ 2147483647 h 502"/>
                <a:gd name="T16" fmla="*/ 2147483647 w 205"/>
                <a:gd name="T17" fmla="*/ 2147483647 h 502"/>
                <a:gd name="T18" fmla="*/ 2147483647 w 205"/>
                <a:gd name="T19" fmla="*/ 2147483647 h 502"/>
                <a:gd name="T20" fmla="*/ 2147483647 w 205"/>
                <a:gd name="T21" fmla="*/ 2147483647 h 502"/>
                <a:gd name="T22" fmla="*/ 2147483647 w 205"/>
                <a:gd name="T23" fmla="*/ 2147483647 h 502"/>
                <a:gd name="T24" fmla="*/ 2147483647 w 205"/>
                <a:gd name="T25" fmla="*/ 2147483647 h 502"/>
                <a:gd name="T26" fmla="*/ 2147483647 w 205"/>
                <a:gd name="T27" fmla="*/ 2147483647 h 502"/>
                <a:gd name="T28" fmla="*/ 2147483647 w 205"/>
                <a:gd name="T29" fmla="*/ 2147483647 h 502"/>
                <a:gd name="T30" fmla="*/ 2147483647 w 205"/>
                <a:gd name="T31" fmla="*/ 2147483647 h 502"/>
                <a:gd name="T32" fmla="*/ 2147483647 w 205"/>
                <a:gd name="T33" fmla="*/ 2147483647 h 502"/>
                <a:gd name="T34" fmla="*/ 2147483647 w 205"/>
                <a:gd name="T35" fmla="*/ 2147483647 h 502"/>
                <a:gd name="T36" fmla="*/ 2147483647 w 205"/>
                <a:gd name="T37" fmla="*/ 2147483647 h 502"/>
                <a:gd name="T38" fmla="*/ 2147483647 w 205"/>
                <a:gd name="T39" fmla="*/ 2147483647 h 502"/>
                <a:gd name="T40" fmla="*/ 2147483647 w 205"/>
                <a:gd name="T41" fmla="*/ 2147483647 h 502"/>
                <a:gd name="T42" fmla="*/ 2147483647 w 205"/>
                <a:gd name="T43" fmla="*/ 2147483647 h 502"/>
                <a:gd name="T44" fmla="*/ 2147483647 w 205"/>
                <a:gd name="T45" fmla="*/ 2147483647 h 502"/>
                <a:gd name="T46" fmla="*/ 2147483647 w 205"/>
                <a:gd name="T47" fmla="*/ 2147483647 h 502"/>
                <a:gd name="T48" fmla="*/ 2147483647 w 205"/>
                <a:gd name="T49" fmla="*/ 2147483647 h 502"/>
                <a:gd name="T50" fmla="*/ 2147483647 w 205"/>
                <a:gd name="T51" fmla="*/ 2147483647 h 502"/>
                <a:gd name="T52" fmla="*/ 2147483647 w 205"/>
                <a:gd name="T53" fmla="*/ 2147483647 h 502"/>
                <a:gd name="T54" fmla="*/ 2147483647 w 205"/>
                <a:gd name="T55" fmla="*/ 2147483647 h 502"/>
                <a:gd name="T56" fmla="*/ 2147483647 w 205"/>
                <a:gd name="T57" fmla="*/ 2147483647 h 502"/>
                <a:gd name="T58" fmla="*/ 2147483647 w 205"/>
                <a:gd name="T59" fmla="*/ 2147483647 h 502"/>
                <a:gd name="T60" fmla="*/ 2147483647 w 205"/>
                <a:gd name="T61" fmla="*/ 2147483647 h 502"/>
                <a:gd name="T62" fmla="*/ 2147483647 w 205"/>
                <a:gd name="T63" fmla="*/ 2147483647 h 502"/>
                <a:gd name="T64" fmla="*/ 2147483647 w 205"/>
                <a:gd name="T65" fmla="*/ 2147483647 h 502"/>
                <a:gd name="T66" fmla="*/ 2147483647 w 205"/>
                <a:gd name="T67" fmla="*/ 2147483647 h 502"/>
                <a:gd name="T68" fmla="*/ 2147483647 w 205"/>
                <a:gd name="T69" fmla="*/ 2147483647 h 502"/>
                <a:gd name="T70" fmla="*/ 2147483647 w 205"/>
                <a:gd name="T71" fmla="*/ 2147483647 h 502"/>
                <a:gd name="T72" fmla="*/ 2147483647 w 205"/>
                <a:gd name="T73" fmla="*/ 2147483647 h 502"/>
                <a:gd name="T74" fmla="*/ 2147483647 w 205"/>
                <a:gd name="T75" fmla="*/ 2147483647 h 502"/>
                <a:gd name="T76" fmla="*/ 2147483647 w 205"/>
                <a:gd name="T77" fmla="*/ 2147483647 h 502"/>
                <a:gd name="T78" fmla="*/ 2147483647 w 205"/>
                <a:gd name="T79" fmla="*/ 2147483647 h 502"/>
                <a:gd name="T80" fmla="*/ 2147483647 w 205"/>
                <a:gd name="T81" fmla="*/ 2147483647 h 502"/>
                <a:gd name="T82" fmla="*/ 2147483647 w 205"/>
                <a:gd name="T83" fmla="*/ 2147483647 h 502"/>
                <a:gd name="T84" fmla="*/ 2147483647 w 205"/>
                <a:gd name="T85" fmla="*/ 2147483647 h 502"/>
                <a:gd name="T86" fmla="*/ 2147483647 w 205"/>
                <a:gd name="T87" fmla="*/ 2147483647 h 502"/>
                <a:gd name="T88" fmla="*/ 2147483647 w 205"/>
                <a:gd name="T89" fmla="*/ 2147483647 h 502"/>
                <a:gd name="T90" fmla="*/ 2147483647 w 205"/>
                <a:gd name="T91" fmla="*/ 2147483647 h 502"/>
                <a:gd name="T92" fmla="*/ 2147483647 w 205"/>
                <a:gd name="T93" fmla="*/ 2147483647 h 502"/>
                <a:gd name="T94" fmla="*/ 2147483647 w 205"/>
                <a:gd name="T95" fmla="*/ 2147483647 h 502"/>
                <a:gd name="T96" fmla="*/ 2147483647 w 205"/>
                <a:gd name="T97" fmla="*/ 0 h 502"/>
                <a:gd name="T98" fmla="*/ 2147483647 w 205"/>
                <a:gd name="T99" fmla="*/ 2147483647 h 502"/>
                <a:gd name="T100" fmla="*/ 2147483647 w 205"/>
                <a:gd name="T101" fmla="*/ 2147483647 h 502"/>
                <a:gd name="T102" fmla="*/ 2147483647 w 205"/>
                <a:gd name="T103" fmla="*/ 2147483647 h 502"/>
                <a:gd name="T104" fmla="*/ 2147483647 w 205"/>
                <a:gd name="T105" fmla="*/ 2147483647 h 502"/>
                <a:gd name="T106" fmla="*/ 2147483647 w 205"/>
                <a:gd name="T107" fmla="*/ 2147483647 h 502"/>
                <a:gd name="T108" fmla="*/ 2147483647 w 205"/>
                <a:gd name="T109" fmla="*/ 2147483647 h 502"/>
                <a:gd name="T110" fmla="*/ 2147483647 w 205"/>
                <a:gd name="T111" fmla="*/ 2147483647 h 5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05" h="502">
                  <a:moveTo>
                    <a:pt x="133" y="10"/>
                  </a:moveTo>
                  <a:lnTo>
                    <a:pt x="135" y="8"/>
                  </a:lnTo>
                  <a:lnTo>
                    <a:pt x="138" y="8"/>
                  </a:lnTo>
                  <a:lnTo>
                    <a:pt x="142" y="8"/>
                  </a:lnTo>
                  <a:lnTo>
                    <a:pt x="148" y="10"/>
                  </a:lnTo>
                  <a:lnTo>
                    <a:pt x="152" y="14"/>
                  </a:lnTo>
                  <a:lnTo>
                    <a:pt x="159" y="18"/>
                  </a:lnTo>
                  <a:lnTo>
                    <a:pt x="165" y="21"/>
                  </a:lnTo>
                  <a:lnTo>
                    <a:pt x="173" y="25"/>
                  </a:lnTo>
                  <a:lnTo>
                    <a:pt x="178" y="29"/>
                  </a:lnTo>
                  <a:lnTo>
                    <a:pt x="182" y="33"/>
                  </a:lnTo>
                  <a:lnTo>
                    <a:pt x="188" y="37"/>
                  </a:lnTo>
                  <a:lnTo>
                    <a:pt x="193" y="42"/>
                  </a:lnTo>
                  <a:lnTo>
                    <a:pt x="201" y="46"/>
                  </a:lnTo>
                  <a:lnTo>
                    <a:pt x="205" y="50"/>
                  </a:lnTo>
                  <a:lnTo>
                    <a:pt x="203" y="52"/>
                  </a:lnTo>
                  <a:lnTo>
                    <a:pt x="201" y="59"/>
                  </a:lnTo>
                  <a:lnTo>
                    <a:pt x="197" y="69"/>
                  </a:lnTo>
                  <a:lnTo>
                    <a:pt x="193" y="86"/>
                  </a:lnTo>
                  <a:lnTo>
                    <a:pt x="186" y="105"/>
                  </a:lnTo>
                  <a:lnTo>
                    <a:pt x="180" y="130"/>
                  </a:lnTo>
                  <a:lnTo>
                    <a:pt x="173" y="156"/>
                  </a:lnTo>
                  <a:lnTo>
                    <a:pt x="163" y="187"/>
                  </a:lnTo>
                  <a:lnTo>
                    <a:pt x="150" y="219"/>
                  </a:lnTo>
                  <a:lnTo>
                    <a:pt x="138" y="255"/>
                  </a:lnTo>
                  <a:lnTo>
                    <a:pt x="123" y="291"/>
                  </a:lnTo>
                  <a:lnTo>
                    <a:pt x="108" y="331"/>
                  </a:lnTo>
                  <a:lnTo>
                    <a:pt x="91" y="371"/>
                  </a:lnTo>
                  <a:lnTo>
                    <a:pt x="74" y="413"/>
                  </a:lnTo>
                  <a:lnTo>
                    <a:pt x="55" y="457"/>
                  </a:lnTo>
                  <a:lnTo>
                    <a:pt x="34" y="500"/>
                  </a:lnTo>
                  <a:lnTo>
                    <a:pt x="28" y="502"/>
                  </a:lnTo>
                  <a:lnTo>
                    <a:pt x="20" y="497"/>
                  </a:lnTo>
                  <a:lnTo>
                    <a:pt x="15" y="489"/>
                  </a:lnTo>
                  <a:lnTo>
                    <a:pt x="13" y="487"/>
                  </a:lnTo>
                  <a:lnTo>
                    <a:pt x="13" y="485"/>
                  </a:lnTo>
                  <a:lnTo>
                    <a:pt x="13" y="481"/>
                  </a:lnTo>
                  <a:lnTo>
                    <a:pt x="15" y="476"/>
                  </a:lnTo>
                  <a:lnTo>
                    <a:pt x="19" y="468"/>
                  </a:lnTo>
                  <a:lnTo>
                    <a:pt x="20" y="459"/>
                  </a:lnTo>
                  <a:lnTo>
                    <a:pt x="26" y="449"/>
                  </a:lnTo>
                  <a:lnTo>
                    <a:pt x="30" y="436"/>
                  </a:lnTo>
                  <a:lnTo>
                    <a:pt x="36" y="422"/>
                  </a:lnTo>
                  <a:lnTo>
                    <a:pt x="41" y="407"/>
                  </a:lnTo>
                  <a:lnTo>
                    <a:pt x="47" y="390"/>
                  </a:lnTo>
                  <a:lnTo>
                    <a:pt x="51" y="373"/>
                  </a:lnTo>
                  <a:lnTo>
                    <a:pt x="57" y="356"/>
                  </a:lnTo>
                  <a:lnTo>
                    <a:pt x="60" y="335"/>
                  </a:lnTo>
                  <a:lnTo>
                    <a:pt x="66" y="318"/>
                  </a:lnTo>
                  <a:lnTo>
                    <a:pt x="72" y="297"/>
                  </a:lnTo>
                  <a:lnTo>
                    <a:pt x="76" y="278"/>
                  </a:lnTo>
                  <a:lnTo>
                    <a:pt x="79" y="257"/>
                  </a:lnTo>
                  <a:lnTo>
                    <a:pt x="81" y="238"/>
                  </a:lnTo>
                  <a:lnTo>
                    <a:pt x="83" y="223"/>
                  </a:lnTo>
                  <a:lnTo>
                    <a:pt x="85" y="210"/>
                  </a:lnTo>
                  <a:lnTo>
                    <a:pt x="87" y="196"/>
                  </a:lnTo>
                  <a:lnTo>
                    <a:pt x="87" y="187"/>
                  </a:lnTo>
                  <a:lnTo>
                    <a:pt x="87" y="177"/>
                  </a:lnTo>
                  <a:lnTo>
                    <a:pt x="89" y="170"/>
                  </a:lnTo>
                  <a:lnTo>
                    <a:pt x="87" y="164"/>
                  </a:lnTo>
                  <a:lnTo>
                    <a:pt x="87" y="158"/>
                  </a:lnTo>
                  <a:lnTo>
                    <a:pt x="85" y="154"/>
                  </a:lnTo>
                  <a:lnTo>
                    <a:pt x="85" y="151"/>
                  </a:lnTo>
                  <a:lnTo>
                    <a:pt x="85" y="147"/>
                  </a:lnTo>
                  <a:lnTo>
                    <a:pt x="87" y="141"/>
                  </a:lnTo>
                  <a:lnTo>
                    <a:pt x="89" y="135"/>
                  </a:lnTo>
                  <a:lnTo>
                    <a:pt x="93" y="128"/>
                  </a:lnTo>
                  <a:lnTo>
                    <a:pt x="95" y="122"/>
                  </a:lnTo>
                  <a:lnTo>
                    <a:pt x="96" y="116"/>
                  </a:lnTo>
                  <a:lnTo>
                    <a:pt x="96" y="109"/>
                  </a:lnTo>
                  <a:lnTo>
                    <a:pt x="98" y="103"/>
                  </a:lnTo>
                  <a:lnTo>
                    <a:pt x="100" y="97"/>
                  </a:lnTo>
                  <a:lnTo>
                    <a:pt x="102" y="90"/>
                  </a:lnTo>
                  <a:lnTo>
                    <a:pt x="104" y="82"/>
                  </a:lnTo>
                  <a:lnTo>
                    <a:pt x="106" y="77"/>
                  </a:lnTo>
                  <a:lnTo>
                    <a:pt x="100" y="67"/>
                  </a:lnTo>
                  <a:lnTo>
                    <a:pt x="96" y="59"/>
                  </a:lnTo>
                  <a:lnTo>
                    <a:pt x="91" y="52"/>
                  </a:lnTo>
                  <a:lnTo>
                    <a:pt x="87" y="46"/>
                  </a:lnTo>
                  <a:lnTo>
                    <a:pt x="81" y="40"/>
                  </a:lnTo>
                  <a:lnTo>
                    <a:pt x="76" y="35"/>
                  </a:lnTo>
                  <a:lnTo>
                    <a:pt x="70" y="31"/>
                  </a:lnTo>
                  <a:lnTo>
                    <a:pt x="66" y="29"/>
                  </a:lnTo>
                  <a:lnTo>
                    <a:pt x="58" y="25"/>
                  </a:lnTo>
                  <a:lnTo>
                    <a:pt x="55" y="21"/>
                  </a:lnTo>
                  <a:lnTo>
                    <a:pt x="47" y="19"/>
                  </a:lnTo>
                  <a:lnTo>
                    <a:pt x="41" y="18"/>
                  </a:lnTo>
                  <a:lnTo>
                    <a:pt x="36" y="16"/>
                  </a:lnTo>
                  <a:lnTo>
                    <a:pt x="28" y="14"/>
                  </a:lnTo>
                  <a:lnTo>
                    <a:pt x="22" y="12"/>
                  </a:lnTo>
                  <a:lnTo>
                    <a:pt x="17" y="10"/>
                  </a:lnTo>
                  <a:lnTo>
                    <a:pt x="7" y="8"/>
                  </a:lnTo>
                  <a:lnTo>
                    <a:pt x="1" y="6"/>
                  </a:lnTo>
                  <a:lnTo>
                    <a:pt x="0" y="4"/>
                  </a:lnTo>
                  <a:lnTo>
                    <a:pt x="1" y="2"/>
                  </a:lnTo>
                  <a:lnTo>
                    <a:pt x="3" y="2"/>
                  </a:lnTo>
                  <a:lnTo>
                    <a:pt x="9" y="0"/>
                  </a:lnTo>
                  <a:lnTo>
                    <a:pt x="17" y="0"/>
                  </a:lnTo>
                  <a:lnTo>
                    <a:pt x="24" y="2"/>
                  </a:lnTo>
                  <a:lnTo>
                    <a:pt x="34" y="2"/>
                  </a:lnTo>
                  <a:lnTo>
                    <a:pt x="45" y="2"/>
                  </a:lnTo>
                  <a:lnTo>
                    <a:pt x="57" y="4"/>
                  </a:lnTo>
                  <a:lnTo>
                    <a:pt x="68" y="6"/>
                  </a:lnTo>
                  <a:lnTo>
                    <a:pt x="79" y="8"/>
                  </a:lnTo>
                  <a:lnTo>
                    <a:pt x="93" y="10"/>
                  </a:lnTo>
                  <a:lnTo>
                    <a:pt x="102" y="12"/>
                  </a:lnTo>
                  <a:lnTo>
                    <a:pt x="114" y="16"/>
                  </a:lnTo>
                  <a:lnTo>
                    <a:pt x="117" y="12"/>
                  </a:lnTo>
                  <a:lnTo>
                    <a:pt x="123" y="12"/>
                  </a:lnTo>
                  <a:lnTo>
                    <a:pt x="129" y="10"/>
                  </a:lnTo>
                  <a:lnTo>
                    <a:pt x="133" y="10"/>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0" name="Freeform 77"/>
            <p:cNvSpPr>
              <a:spLocks/>
            </p:cNvSpPr>
            <p:nvPr/>
          </p:nvSpPr>
          <p:spPr bwMode="auto">
            <a:xfrm>
              <a:off x="9997284" y="3062288"/>
              <a:ext cx="166688" cy="376238"/>
            </a:xfrm>
            <a:custGeom>
              <a:avLst/>
              <a:gdLst>
                <a:gd name="T0" fmla="*/ 2147483647 w 211"/>
                <a:gd name="T1" fmla="*/ 2147483647 h 473"/>
                <a:gd name="T2" fmla="*/ 2147483647 w 211"/>
                <a:gd name="T3" fmla="*/ 2147483647 h 473"/>
                <a:gd name="T4" fmla="*/ 2147483647 w 211"/>
                <a:gd name="T5" fmla="*/ 2147483647 h 473"/>
                <a:gd name="T6" fmla="*/ 2147483647 w 211"/>
                <a:gd name="T7" fmla="*/ 2147483647 h 473"/>
                <a:gd name="T8" fmla="*/ 2147483647 w 211"/>
                <a:gd name="T9" fmla="*/ 2147483647 h 473"/>
                <a:gd name="T10" fmla="*/ 2147483647 w 211"/>
                <a:gd name="T11" fmla="*/ 2147483647 h 473"/>
                <a:gd name="T12" fmla="*/ 2147483647 w 211"/>
                <a:gd name="T13" fmla="*/ 2147483647 h 473"/>
                <a:gd name="T14" fmla="*/ 2147483647 w 211"/>
                <a:gd name="T15" fmla="*/ 2147483647 h 473"/>
                <a:gd name="T16" fmla="*/ 2147483647 w 211"/>
                <a:gd name="T17" fmla="*/ 2147483647 h 473"/>
                <a:gd name="T18" fmla="*/ 2147483647 w 211"/>
                <a:gd name="T19" fmla="*/ 2147483647 h 473"/>
                <a:gd name="T20" fmla="*/ 2147483647 w 211"/>
                <a:gd name="T21" fmla="*/ 2147483647 h 473"/>
                <a:gd name="T22" fmla="*/ 2147483647 w 211"/>
                <a:gd name="T23" fmla="*/ 2147483647 h 473"/>
                <a:gd name="T24" fmla="*/ 2147483647 w 211"/>
                <a:gd name="T25" fmla="*/ 2147483647 h 473"/>
                <a:gd name="T26" fmla="*/ 2147483647 w 211"/>
                <a:gd name="T27" fmla="*/ 2147483647 h 473"/>
                <a:gd name="T28" fmla="*/ 2147483647 w 211"/>
                <a:gd name="T29" fmla="*/ 2147483647 h 473"/>
                <a:gd name="T30" fmla="*/ 2147483647 w 211"/>
                <a:gd name="T31" fmla="*/ 2147483647 h 473"/>
                <a:gd name="T32" fmla="*/ 2147483647 w 211"/>
                <a:gd name="T33" fmla="*/ 2147483647 h 473"/>
                <a:gd name="T34" fmla="*/ 2147483647 w 211"/>
                <a:gd name="T35" fmla="*/ 2147483647 h 473"/>
                <a:gd name="T36" fmla="*/ 2147483647 w 211"/>
                <a:gd name="T37" fmla="*/ 2147483647 h 473"/>
                <a:gd name="T38" fmla="*/ 2147483647 w 211"/>
                <a:gd name="T39" fmla="*/ 2147483647 h 473"/>
                <a:gd name="T40" fmla="*/ 2147483647 w 211"/>
                <a:gd name="T41" fmla="*/ 2147483647 h 473"/>
                <a:gd name="T42" fmla="*/ 2147483647 w 211"/>
                <a:gd name="T43" fmla="*/ 2147483647 h 473"/>
                <a:gd name="T44" fmla="*/ 2147483647 w 211"/>
                <a:gd name="T45" fmla="*/ 2147483647 h 473"/>
                <a:gd name="T46" fmla="*/ 2147483647 w 211"/>
                <a:gd name="T47" fmla="*/ 2147483647 h 473"/>
                <a:gd name="T48" fmla="*/ 2147483647 w 211"/>
                <a:gd name="T49" fmla="*/ 2147483647 h 473"/>
                <a:gd name="T50" fmla="*/ 2147483647 w 211"/>
                <a:gd name="T51" fmla="*/ 2147483647 h 473"/>
                <a:gd name="T52" fmla="*/ 2147483647 w 211"/>
                <a:gd name="T53" fmla="*/ 2147483647 h 473"/>
                <a:gd name="T54" fmla="*/ 2147483647 w 211"/>
                <a:gd name="T55" fmla="*/ 2147483647 h 473"/>
                <a:gd name="T56" fmla="*/ 2147483647 w 211"/>
                <a:gd name="T57" fmla="*/ 2147483647 h 473"/>
                <a:gd name="T58" fmla="*/ 2147483647 w 211"/>
                <a:gd name="T59" fmla="*/ 2147483647 h 473"/>
                <a:gd name="T60" fmla="*/ 2147483647 w 211"/>
                <a:gd name="T61" fmla="*/ 2147483647 h 473"/>
                <a:gd name="T62" fmla="*/ 2147483647 w 211"/>
                <a:gd name="T63" fmla="*/ 2147483647 h 473"/>
                <a:gd name="T64" fmla="*/ 2147483647 w 211"/>
                <a:gd name="T65" fmla="*/ 2147483647 h 473"/>
                <a:gd name="T66" fmla="*/ 2147483647 w 211"/>
                <a:gd name="T67" fmla="*/ 2147483647 h 473"/>
                <a:gd name="T68" fmla="*/ 2147483647 w 211"/>
                <a:gd name="T69" fmla="*/ 2147483647 h 473"/>
                <a:gd name="T70" fmla="*/ 2147483647 w 211"/>
                <a:gd name="T71" fmla="*/ 2147483647 h 473"/>
                <a:gd name="T72" fmla="*/ 2147483647 w 211"/>
                <a:gd name="T73" fmla="*/ 2147483647 h 473"/>
                <a:gd name="T74" fmla="*/ 2147483647 w 211"/>
                <a:gd name="T75" fmla="*/ 2147483647 h 473"/>
                <a:gd name="T76" fmla="*/ 0 w 211"/>
                <a:gd name="T77" fmla="*/ 2147483647 h 473"/>
                <a:gd name="T78" fmla="*/ 2147483647 w 211"/>
                <a:gd name="T79" fmla="*/ 2147483647 h 4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1" h="473">
                  <a:moveTo>
                    <a:pt x="30" y="473"/>
                  </a:moveTo>
                  <a:lnTo>
                    <a:pt x="30" y="470"/>
                  </a:lnTo>
                  <a:lnTo>
                    <a:pt x="34" y="462"/>
                  </a:lnTo>
                  <a:lnTo>
                    <a:pt x="42" y="449"/>
                  </a:lnTo>
                  <a:lnTo>
                    <a:pt x="53" y="433"/>
                  </a:lnTo>
                  <a:lnTo>
                    <a:pt x="64" y="414"/>
                  </a:lnTo>
                  <a:lnTo>
                    <a:pt x="78" y="392"/>
                  </a:lnTo>
                  <a:lnTo>
                    <a:pt x="91" y="367"/>
                  </a:lnTo>
                  <a:lnTo>
                    <a:pt x="108" y="344"/>
                  </a:lnTo>
                  <a:lnTo>
                    <a:pt x="123" y="316"/>
                  </a:lnTo>
                  <a:lnTo>
                    <a:pt x="139" y="291"/>
                  </a:lnTo>
                  <a:lnTo>
                    <a:pt x="156" y="264"/>
                  </a:lnTo>
                  <a:lnTo>
                    <a:pt x="169" y="238"/>
                  </a:lnTo>
                  <a:lnTo>
                    <a:pt x="182" y="215"/>
                  </a:lnTo>
                  <a:lnTo>
                    <a:pt x="194" y="192"/>
                  </a:lnTo>
                  <a:lnTo>
                    <a:pt x="203" y="173"/>
                  </a:lnTo>
                  <a:lnTo>
                    <a:pt x="211" y="158"/>
                  </a:lnTo>
                  <a:lnTo>
                    <a:pt x="203" y="169"/>
                  </a:lnTo>
                  <a:lnTo>
                    <a:pt x="196" y="181"/>
                  </a:lnTo>
                  <a:lnTo>
                    <a:pt x="188" y="190"/>
                  </a:lnTo>
                  <a:lnTo>
                    <a:pt x="180" y="201"/>
                  </a:lnTo>
                  <a:lnTo>
                    <a:pt x="173" y="211"/>
                  </a:lnTo>
                  <a:lnTo>
                    <a:pt x="167" y="220"/>
                  </a:lnTo>
                  <a:lnTo>
                    <a:pt x="160" y="232"/>
                  </a:lnTo>
                  <a:lnTo>
                    <a:pt x="156" y="241"/>
                  </a:lnTo>
                  <a:lnTo>
                    <a:pt x="148" y="251"/>
                  </a:lnTo>
                  <a:lnTo>
                    <a:pt x="142" y="259"/>
                  </a:lnTo>
                  <a:lnTo>
                    <a:pt x="137" y="268"/>
                  </a:lnTo>
                  <a:lnTo>
                    <a:pt x="131" y="276"/>
                  </a:lnTo>
                  <a:lnTo>
                    <a:pt x="125" y="281"/>
                  </a:lnTo>
                  <a:lnTo>
                    <a:pt x="120" y="289"/>
                  </a:lnTo>
                  <a:lnTo>
                    <a:pt x="114" y="295"/>
                  </a:lnTo>
                  <a:lnTo>
                    <a:pt x="108" y="300"/>
                  </a:lnTo>
                  <a:lnTo>
                    <a:pt x="114" y="281"/>
                  </a:lnTo>
                  <a:lnTo>
                    <a:pt x="118" y="262"/>
                  </a:lnTo>
                  <a:lnTo>
                    <a:pt x="122" y="241"/>
                  </a:lnTo>
                  <a:lnTo>
                    <a:pt x="125" y="220"/>
                  </a:lnTo>
                  <a:lnTo>
                    <a:pt x="129" y="200"/>
                  </a:lnTo>
                  <a:lnTo>
                    <a:pt x="131" y="177"/>
                  </a:lnTo>
                  <a:lnTo>
                    <a:pt x="133" y="156"/>
                  </a:lnTo>
                  <a:lnTo>
                    <a:pt x="137" y="135"/>
                  </a:lnTo>
                  <a:lnTo>
                    <a:pt x="137" y="112"/>
                  </a:lnTo>
                  <a:lnTo>
                    <a:pt x="139" y="93"/>
                  </a:lnTo>
                  <a:lnTo>
                    <a:pt x="141" y="74"/>
                  </a:lnTo>
                  <a:lnTo>
                    <a:pt x="142" y="55"/>
                  </a:lnTo>
                  <a:lnTo>
                    <a:pt x="142" y="38"/>
                  </a:lnTo>
                  <a:lnTo>
                    <a:pt x="144" y="25"/>
                  </a:lnTo>
                  <a:lnTo>
                    <a:pt x="146" y="11"/>
                  </a:lnTo>
                  <a:lnTo>
                    <a:pt x="148" y="0"/>
                  </a:lnTo>
                  <a:lnTo>
                    <a:pt x="148" y="2"/>
                  </a:lnTo>
                  <a:lnTo>
                    <a:pt x="146" y="6"/>
                  </a:lnTo>
                  <a:lnTo>
                    <a:pt x="144" y="9"/>
                  </a:lnTo>
                  <a:lnTo>
                    <a:pt x="142" y="15"/>
                  </a:lnTo>
                  <a:lnTo>
                    <a:pt x="141" y="21"/>
                  </a:lnTo>
                  <a:lnTo>
                    <a:pt x="139" y="30"/>
                  </a:lnTo>
                  <a:lnTo>
                    <a:pt x="137" y="38"/>
                  </a:lnTo>
                  <a:lnTo>
                    <a:pt x="135" y="49"/>
                  </a:lnTo>
                  <a:lnTo>
                    <a:pt x="133" y="59"/>
                  </a:lnTo>
                  <a:lnTo>
                    <a:pt x="131" y="74"/>
                  </a:lnTo>
                  <a:lnTo>
                    <a:pt x="127" y="87"/>
                  </a:lnTo>
                  <a:lnTo>
                    <a:pt x="125" y="105"/>
                  </a:lnTo>
                  <a:lnTo>
                    <a:pt x="123" y="124"/>
                  </a:lnTo>
                  <a:lnTo>
                    <a:pt x="123" y="143"/>
                  </a:lnTo>
                  <a:lnTo>
                    <a:pt x="120" y="165"/>
                  </a:lnTo>
                  <a:lnTo>
                    <a:pt x="114" y="188"/>
                  </a:lnTo>
                  <a:lnTo>
                    <a:pt x="106" y="213"/>
                  </a:lnTo>
                  <a:lnTo>
                    <a:pt x="99" y="241"/>
                  </a:lnTo>
                  <a:lnTo>
                    <a:pt x="89" y="268"/>
                  </a:lnTo>
                  <a:lnTo>
                    <a:pt x="78" y="295"/>
                  </a:lnTo>
                  <a:lnTo>
                    <a:pt x="68" y="321"/>
                  </a:lnTo>
                  <a:lnTo>
                    <a:pt x="57" y="348"/>
                  </a:lnTo>
                  <a:lnTo>
                    <a:pt x="45" y="371"/>
                  </a:lnTo>
                  <a:lnTo>
                    <a:pt x="34" y="393"/>
                  </a:lnTo>
                  <a:lnTo>
                    <a:pt x="25" y="414"/>
                  </a:lnTo>
                  <a:lnTo>
                    <a:pt x="17" y="433"/>
                  </a:lnTo>
                  <a:lnTo>
                    <a:pt x="9" y="447"/>
                  </a:lnTo>
                  <a:lnTo>
                    <a:pt x="4" y="458"/>
                  </a:lnTo>
                  <a:lnTo>
                    <a:pt x="0" y="466"/>
                  </a:lnTo>
                  <a:lnTo>
                    <a:pt x="0" y="468"/>
                  </a:lnTo>
                  <a:lnTo>
                    <a:pt x="30" y="473"/>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1" name="Freeform 78"/>
            <p:cNvSpPr>
              <a:spLocks/>
            </p:cNvSpPr>
            <p:nvPr/>
          </p:nvSpPr>
          <p:spPr bwMode="auto">
            <a:xfrm>
              <a:off x="10121109" y="3108325"/>
              <a:ext cx="79375" cy="338138"/>
            </a:xfrm>
            <a:custGeom>
              <a:avLst/>
              <a:gdLst>
                <a:gd name="T0" fmla="*/ 0 w 101"/>
                <a:gd name="T1" fmla="*/ 2147483647 h 426"/>
                <a:gd name="T2" fmla="*/ 0 w 101"/>
                <a:gd name="T3" fmla="*/ 2147483647 h 426"/>
                <a:gd name="T4" fmla="*/ 0 w 101"/>
                <a:gd name="T5" fmla="*/ 2147483647 h 426"/>
                <a:gd name="T6" fmla="*/ 2147483647 w 101"/>
                <a:gd name="T7" fmla="*/ 2147483647 h 426"/>
                <a:gd name="T8" fmla="*/ 2147483647 w 101"/>
                <a:gd name="T9" fmla="*/ 2147483647 h 426"/>
                <a:gd name="T10" fmla="*/ 2147483647 w 101"/>
                <a:gd name="T11" fmla="*/ 2147483647 h 426"/>
                <a:gd name="T12" fmla="*/ 2147483647 w 101"/>
                <a:gd name="T13" fmla="*/ 2147483647 h 426"/>
                <a:gd name="T14" fmla="*/ 2147483647 w 101"/>
                <a:gd name="T15" fmla="*/ 2147483647 h 426"/>
                <a:gd name="T16" fmla="*/ 2147483647 w 101"/>
                <a:gd name="T17" fmla="*/ 2147483647 h 426"/>
                <a:gd name="T18" fmla="*/ 2147483647 w 101"/>
                <a:gd name="T19" fmla="*/ 2147483647 h 426"/>
                <a:gd name="T20" fmla="*/ 2147483647 w 101"/>
                <a:gd name="T21" fmla="*/ 2147483647 h 426"/>
                <a:gd name="T22" fmla="*/ 2147483647 w 101"/>
                <a:gd name="T23" fmla="*/ 2147483647 h 426"/>
                <a:gd name="T24" fmla="*/ 2147483647 w 101"/>
                <a:gd name="T25" fmla="*/ 2147483647 h 426"/>
                <a:gd name="T26" fmla="*/ 2147483647 w 101"/>
                <a:gd name="T27" fmla="*/ 2147483647 h 426"/>
                <a:gd name="T28" fmla="*/ 2147483647 w 101"/>
                <a:gd name="T29" fmla="*/ 2147483647 h 426"/>
                <a:gd name="T30" fmla="*/ 2147483647 w 101"/>
                <a:gd name="T31" fmla="*/ 2147483647 h 426"/>
                <a:gd name="T32" fmla="*/ 2147483647 w 101"/>
                <a:gd name="T33" fmla="*/ 2147483647 h 426"/>
                <a:gd name="T34" fmla="*/ 2147483647 w 101"/>
                <a:gd name="T35" fmla="*/ 2147483647 h 426"/>
                <a:gd name="T36" fmla="*/ 2147483647 w 101"/>
                <a:gd name="T37" fmla="*/ 2147483647 h 426"/>
                <a:gd name="T38" fmla="*/ 2147483647 w 101"/>
                <a:gd name="T39" fmla="*/ 2147483647 h 426"/>
                <a:gd name="T40" fmla="*/ 2147483647 w 101"/>
                <a:gd name="T41" fmla="*/ 2147483647 h 426"/>
                <a:gd name="T42" fmla="*/ 2147483647 w 101"/>
                <a:gd name="T43" fmla="*/ 2147483647 h 426"/>
                <a:gd name="T44" fmla="*/ 2147483647 w 101"/>
                <a:gd name="T45" fmla="*/ 2147483647 h 426"/>
                <a:gd name="T46" fmla="*/ 2147483647 w 101"/>
                <a:gd name="T47" fmla="*/ 2147483647 h 426"/>
                <a:gd name="T48" fmla="*/ 2147483647 w 101"/>
                <a:gd name="T49" fmla="*/ 2147483647 h 426"/>
                <a:gd name="T50" fmla="*/ 2147483647 w 101"/>
                <a:gd name="T51" fmla="*/ 2147483647 h 426"/>
                <a:gd name="T52" fmla="*/ 2147483647 w 101"/>
                <a:gd name="T53" fmla="*/ 2147483647 h 426"/>
                <a:gd name="T54" fmla="*/ 2147483647 w 101"/>
                <a:gd name="T55" fmla="*/ 2147483647 h 426"/>
                <a:gd name="T56" fmla="*/ 2147483647 w 101"/>
                <a:gd name="T57" fmla="*/ 2147483647 h 426"/>
                <a:gd name="T58" fmla="*/ 2147483647 w 101"/>
                <a:gd name="T59" fmla="*/ 2147483647 h 426"/>
                <a:gd name="T60" fmla="*/ 2147483647 w 101"/>
                <a:gd name="T61" fmla="*/ 2147483647 h 426"/>
                <a:gd name="T62" fmla="*/ 2147483647 w 101"/>
                <a:gd name="T63" fmla="*/ 0 h 426"/>
                <a:gd name="T64" fmla="*/ 2147483647 w 101"/>
                <a:gd name="T65" fmla="*/ 2147483647 h 426"/>
                <a:gd name="T66" fmla="*/ 2147483647 w 101"/>
                <a:gd name="T67" fmla="*/ 2147483647 h 426"/>
                <a:gd name="T68" fmla="*/ 2147483647 w 101"/>
                <a:gd name="T69" fmla="*/ 2147483647 h 426"/>
                <a:gd name="T70" fmla="*/ 2147483647 w 101"/>
                <a:gd name="T71" fmla="*/ 2147483647 h 426"/>
                <a:gd name="T72" fmla="*/ 2147483647 w 101"/>
                <a:gd name="T73" fmla="*/ 2147483647 h 426"/>
                <a:gd name="T74" fmla="*/ 2147483647 w 101"/>
                <a:gd name="T75" fmla="*/ 2147483647 h 426"/>
                <a:gd name="T76" fmla="*/ 2147483647 w 101"/>
                <a:gd name="T77" fmla="*/ 2147483647 h 426"/>
                <a:gd name="T78" fmla="*/ 2147483647 w 101"/>
                <a:gd name="T79" fmla="*/ 2147483647 h 426"/>
                <a:gd name="T80" fmla="*/ 2147483647 w 101"/>
                <a:gd name="T81" fmla="*/ 2147483647 h 426"/>
                <a:gd name="T82" fmla="*/ 2147483647 w 101"/>
                <a:gd name="T83" fmla="*/ 2147483647 h 426"/>
                <a:gd name="T84" fmla="*/ 2147483647 w 101"/>
                <a:gd name="T85" fmla="*/ 2147483647 h 426"/>
                <a:gd name="T86" fmla="*/ 2147483647 w 101"/>
                <a:gd name="T87" fmla="*/ 2147483647 h 426"/>
                <a:gd name="T88" fmla="*/ 2147483647 w 101"/>
                <a:gd name="T89" fmla="*/ 2147483647 h 426"/>
                <a:gd name="T90" fmla="*/ 2147483647 w 101"/>
                <a:gd name="T91" fmla="*/ 2147483647 h 426"/>
                <a:gd name="T92" fmla="*/ 2147483647 w 101"/>
                <a:gd name="T93" fmla="*/ 2147483647 h 426"/>
                <a:gd name="T94" fmla="*/ 2147483647 w 101"/>
                <a:gd name="T95" fmla="*/ 2147483647 h 426"/>
                <a:gd name="T96" fmla="*/ 2147483647 w 101"/>
                <a:gd name="T97" fmla="*/ 2147483647 h 426"/>
                <a:gd name="T98" fmla="*/ 2147483647 w 101"/>
                <a:gd name="T99" fmla="*/ 2147483647 h 426"/>
                <a:gd name="T100" fmla="*/ 2147483647 w 101"/>
                <a:gd name="T101" fmla="*/ 2147483647 h 426"/>
                <a:gd name="T102" fmla="*/ 2147483647 w 101"/>
                <a:gd name="T103" fmla="*/ 2147483647 h 426"/>
                <a:gd name="T104" fmla="*/ 2147483647 w 101"/>
                <a:gd name="T105" fmla="*/ 2147483647 h 426"/>
                <a:gd name="T106" fmla="*/ 2147483647 w 101"/>
                <a:gd name="T107" fmla="*/ 2147483647 h 426"/>
                <a:gd name="T108" fmla="*/ 2147483647 w 101"/>
                <a:gd name="T109" fmla="*/ 2147483647 h 426"/>
                <a:gd name="T110" fmla="*/ 2147483647 w 101"/>
                <a:gd name="T111" fmla="*/ 2147483647 h 426"/>
                <a:gd name="T112" fmla="*/ 2147483647 w 101"/>
                <a:gd name="T113" fmla="*/ 2147483647 h 426"/>
                <a:gd name="T114" fmla="*/ 2147483647 w 101"/>
                <a:gd name="T115" fmla="*/ 2147483647 h 426"/>
                <a:gd name="T116" fmla="*/ 2147483647 w 101"/>
                <a:gd name="T117" fmla="*/ 2147483647 h 426"/>
                <a:gd name="T118" fmla="*/ 2147483647 w 101"/>
                <a:gd name="T119" fmla="*/ 2147483647 h 426"/>
                <a:gd name="T120" fmla="*/ 2147483647 w 101"/>
                <a:gd name="T121" fmla="*/ 2147483647 h 426"/>
                <a:gd name="T122" fmla="*/ 0 w 101"/>
                <a:gd name="T123" fmla="*/ 2147483647 h 426"/>
                <a:gd name="T124" fmla="*/ 0 w 101"/>
                <a:gd name="T125" fmla="*/ 2147483647 h 4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1" h="426">
                  <a:moveTo>
                    <a:pt x="0" y="418"/>
                  </a:moveTo>
                  <a:lnTo>
                    <a:pt x="0" y="416"/>
                  </a:lnTo>
                  <a:lnTo>
                    <a:pt x="0" y="412"/>
                  </a:lnTo>
                  <a:lnTo>
                    <a:pt x="2" y="407"/>
                  </a:lnTo>
                  <a:lnTo>
                    <a:pt x="5" y="399"/>
                  </a:lnTo>
                  <a:lnTo>
                    <a:pt x="7" y="390"/>
                  </a:lnTo>
                  <a:lnTo>
                    <a:pt x="11" y="380"/>
                  </a:lnTo>
                  <a:lnTo>
                    <a:pt x="17" y="367"/>
                  </a:lnTo>
                  <a:lnTo>
                    <a:pt x="23" y="353"/>
                  </a:lnTo>
                  <a:lnTo>
                    <a:pt x="26" y="338"/>
                  </a:lnTo>
                  <a:lnTo>
                    <a:pt x="32" y="323"/>
                  </a:lnTo>
                  <a:lnTo>
                    <a:pt x="36" y="306"/>
                  </a:lnTo>
                  <a:lnTo>
                    <a:pt x="42" y="291"/>
                  </a:lnTo>
                  <a:lnTo>
                    <a:pt x="45" y="272"/>
                  </a:lnTo>
                  <a:lnTo>
                    <a:pt x="51" y="253"/>
                  </a:lnTo>
                  <a:lnTo>
                    <a:pt x="55" y="236"/>
                  </a:lnTo>
                  <a:lnTo>
                    <a:pt x="59" y="219"/>
                  </a:lnTo>
                  <a:lnTo>
                    <a:pt x="61" y="200"/>
                  </a:lnTo>
                  <a:lnTo>
                    <a:pt x="64" y="184"/>
                  </a:lnTo>
                  <a:lnTo>
                    <a:pt x="66" y="167"/>
                  </a:lnTo>
                  <a:lnTo>
                    <a:pt x="68" y="154"/>
                  </a:lnTo>
                  <a:lnTo>
                    <a:pt x="70" y="141"/>
                  </a:lnTo>
                  <a:lnTo>
                    <a:pt x="70" y="127"/>
                  </a:lnTo>
                  <a:lnTo>
                    <a:pt x="72" y="118"/>
                  </a:lnTo>
                  <a:lnTo>
                    <a:pt x="72" y="108"/>
                  </a:lnTo>
                  <a:lnTo>
                    <a:pt x="72" y="99"/>
                  </a:lnTo>
                  <a:lnTo>
                    <a:pt x="72" y="91"/>
                  </a:lnTo>
                  <a:lnTo>
                    <a:pt x="72" y="84"/>
                  </a:lnTo>
                  <a:lnTo>
                    <a:pt x="74" y="80"/>
                  </a:lnTo>
                  <a:lnTo>
                    <a:pt x="74" y="72"/>
                  </a:lnTo>
                  <a:lnTo>
                    <a:pt x="74" y="70"/>
                  </a:lnTo>
                  <a:lnTo>
                    <a:pt x="91" y="0"/>
                  </a:lnTo>
                  <a:lnTo>
                    <a:pt x="93" y="4"/>
                  </a:lnTo>
                  <a:lnTo>
                    <a:pt x="93" y="6"/>
                  </a:lnTo>
                  <a:lnTo>
                    <a:pt x="95" y="9"/>
                  </a:lnTo>
                  <a:lnTo>
                    <a:pt x="97" y="15"/>
                  </a:lnTo>
                  <a:lnTo>
                    <a:pt x="99" y="23"/>
                  </a:lnTo>
                  <a:lnTo>
                    <a:pt x="99" y="28"/>
                  </a:lnTo>
                  <a:lnTo>
                    <a:pt x="101" y="38"/>
                  </a:lnTo>
                  <a:lnTo>
                    <a:pt x="101" y="49"/>
                  </a:lnTo>
                  <a:lnTo>
                    <a:pt x="101" y="63"/>
                  </a:lnTo>
                  <a:lnTo>
                    <a:pt x="101" y="76"/>
                  </a:lnTo>
                  <a:lnTo>
                    <a:pt x="101" y="93"/>
                  </a:lnTo>
                  <a:lnTo>
                    <a:pt x="99" y="112"/>
                  </a:lnTo>
                  <a:lnTo>
                    <a:pt x="97" y="133"/>
                  </a:lnTo>
                  <a:lnTo>
                    <a:pt x="93" y="156"/>
                  </a:lnTo>
                  <a:lnTo>
                    <a:pt x="89" y="179"/>
                  </a:lnTo>
                  <a:lnTo>
                    <a:pt x="83" y="203"/>
                  </a:lnTo>
                  <a:lnTo>
                    <a:pt x="78" y="228"/>
                  </a:lnTo>
                  <a:lnTo>
                    <a:pt x="70" y="251"/>
                  </a:lnTo>
                  <a:lnTo>
                    <a:pt x="64" y="277"/>
                  </a:lnTo>
                  <a:lnTo>
                    <a:pt x="57" y="300"/>
                  </a:lnTo>
                  <a:lnTo>
                    <a:pt x="49" y="323"/>
                  </a:lnTo>
                  <a:lnTo>
                    <a:pt x="42" y="344"/>
                  </a:lnTo>
                  <a:lnTo>
                    <a:pt x="36" y="363"/>
                  </a:lnTo>
                  <a:lnTo>
                    <a:pt x="28" y="380"/>
                  </a:lnTo>
                  <a:lnTo>
                    <a:pt x="24" y="395"/>
                  </a:lnTo>
                  <a:lnTo>
                    <a:pt x="19" y="409"/>
                  </a:lnTo>
                  <a:lnTo>
                    <a:pt x="15" y="418"/>
                  </a:lnTo>
                  <a:lnTo>
                    <a:pt x="13" y="424"/>
                  </a:lnTo>
                  <a:lnTo>
                    <a:pt x="13" y="426"/>
                  </a:lnTo>
                  <a:lnTo>
                    <a:pt x="0" y="418"/>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2" name="Freeform 79"/>
            <p:cNvSpPr>
              <a:spLocks/>
            </p:cNvSpPr>
            <p:nvPr/>
          </p:nvSpPr>
          <p:spPr bwMode="auto">
            <a:xfrm>
              <a:off x="10190959" y="2805113"/>
              <a:ext cx="49213" cy="246063"/>
            </a:xfrm>
            <a:custGeom>
              <a:avLst/>
              <a:gdLst>
                <a:gd name="T0" fmla="*/ 2147483647 w 63"/>
                <a:gd name="T1" fmla="*/ 0 h 310"/>
                <a:gd name="T2" fmla="*/ 2147483647 w 63"/>
                <a:gd name="T3" fmla="*/ 0 h 310"/>
                <a:gd name="T4" fmla="*/ 2147483647 w 63"/>
                <a:gd name="T5" fmla="*/ 2147483647 h 310"/>
                <a:gd name="T6" fmla="*/ 2147483647 w 63"/>
                <a:gd name="T7" fmla="*/ 2147483647 h 310"/>
                <a:gd name="T8" fmla="*/ 2147483647 w 63"/>
                <a:gd name="T9" fmla="*/ 2147483647 h 310"/>
                <a:gd name="T10" fmla="*/ 2147483647 w 63"/>
                <a:gd name="T11" fmla="*/ 2147483647 h 310"/>
                <a:gd name="T12" fmla="*/ 2147483647 w 63"/>
                <a:gd name="T13" fmla="*/ 2147483647 h 310"/>
                <a:gd name="T14" fmla="*/ 2147483647 w 63"/>
                <a:gd name="T15" fmla="*/ 2147483647 h 310"/>
                <a:gd name="T16" fmla="*/ 2147483647 w 63"/>
                <a:gd name="T17" fmla="*/ 2147483647 h 310"/>
                <a:gd name="T18" fmla="*/ 2147483647 w 63"/>
                <a:gd name="T19" fmla="*/ 2147483647 h 310"/>
                <a:gd name="T20" fmla="*/ 0 w 63"/>
                <a:gd name="T21" fmla="*/ 2147483647 h 310"/>
                <a:gd name="T22" fmla="*/ 0 w 63"/>
                <a:gd name="T23" fmla="*/ 2147483647 h 310"/>
                <a:gd name="T24" fmla="*/ 0 w 63"/>
                <a:gd name="T25" fmla="*/ 2147483647 h 310"/>
                <a:gd name="T26" fmla="*/ 0 w 63"/>
                <a:gd name="T27" fmla="*/ 2147483647 h 310"/>
                <a:gd name="T28" fmla="*/ 2147483647 w 63"/>
                <a:gd name="T29" fmla="*/ 2147483647 h 310"/>
                <a:gd name="T30" fmla="*/ 2147483647 w 63"/>
                <a:gd name="T31" fmla="*/ 2147483647 h 310"/>
                <a:gd name="T32" fmla="*/ 2147483647 w 63"/>
                <a:gd name="T33" fmla="*/ 2147483647 h 310"/>
                <a:gd name="T34" fmla="*/ 2147483647 w 63"/>
                <a:gd name="T35" fmla="*/ 2147483647 h 310"/>
                <a:gd name="T36" fmla="*/ 2147483647 w 63"/>
                <a:gd name="T37" fmla="*/ 2147483647 h 310"/>
                <a:gd name="T38" fmla="*/ 2147483647 w 63"/>
                <a:gd name="T39" fmla="*/ 2147483647 h 310"/>
                <a:gd name="T40" fmla="*/ 2147483647 w 63"/>
                <a:gd name="T41" fmla="*/ 2147483647 h 310"/>
                <a:gd name="T42" fmla="*/ 2147483647 w 63"/>
                <a:gd name="T43" fmla="*/ 2147483647 h 310"/>
                <a:gd name="T44" fmla="*/ 2147483647 w 63"/>
                <a:gd name="T45" fmla="*/ 2147483647 h 310"/>
                <a:gd name="T46" fmla="*/ 2147483647 w 63"/>
                <a:gd name="T47" fmla="*/ 2147483647 h 310"/>
                <a:gd name="T48" fmla="*/ 2147483647 w 63"/>
                <a:gd name="T49" fmla="*/ 2147483647 h 310"/>
                <a:gd name="T50" fmla="*/ 2147483647 w 63"/>
                <a:gd name="T51" fmla="*/ 2147483647 h 310"/>
                <a:gd name="T52" fmla="*/ 2147483647 w 63"/>
                <a:gd name="T53" fmla="*/ 2147483647 h 310"/>
                <a:gd name="T54" fmla="*/ 2147483647 w 63"/>
                <a:gd name="T55" fmla="*/ 2147483647 h 310"/>
                <a:gd name="T56" fmla="*/ 2147483647 w 63"/>
                <a:gd name="T57" fmla="*/ 2147483647 h 310"/>
                <a:gd name="T58" fmla="*/ 2147483647 w 63"/>
                <a:gd name="T59" fmla="*/ 2147483647 h 310"/>
                <a:gd name="T60" fmla="*/ 2147483647 w 63"/>
                <a:gd name="T61" fmla="*/ 2147483647 h 310"/>
                <a:gd name="T62" fmla="*/ 2147483647 w 63"/>
                <a:gd name="T63" fmla="*/ 2147483647 h 310"/>
                <a:gd name="T64" fmla="*/ 2147483647 w 63"/>
                <a:gd name="T65" fmla="*/ 2147483647 h 310"/>
                <a:gd name="T66" fmla="*/ 2147483647 w 63"/>
                <a:gd name="T67" fmla="*/ 2147483647 h 310"/>
                <a:gd name="T68" fmla="*/ 2147483647 w 63"/>
                <a:gd name="T69" fmla="*/ 2147483647 h 310"/>
                <a:gd name="T70" fmla="*/ 2147483647 w 63"/>
                <a:gd name="T71" fmla="*/ 2147483647 h 310"/>
                <a:gd name="T72" fmla="*/ 2147483647 w 63"/>
                <a:gd name="T73" fmla="*/ 2147483647 h 310"/>
                <a:gd name="T74" fmla="*/ 2147483647 w 63"/>
                <a:gd name="T75" fmla="*/ 2147483647 h 310"/>
                <a:gd name="T76" fmla="*/ 2147483647 w 63"/>
                <a:gd name="T77" fmla="*/ 2147483647 h 310"/>
                <a:gd name="T78" fmla="*/ 2147483647 w 63"/>
                <a:gd name="T79" fmla="*/ 2147483647 h 310"/>
                <a:gd name="T80" fmla="*/ 2147483647 w 63"/>
                <a:gd name="T81" fmla="*/ 2147483647 h 310"/>
                <a:gd name="T82" fmla="*/ 2147483647 w 63"/>
                <a:gd name="T83" fmla="*/ 2147483647 h 310"/>
                <a:gd name="T84" fmla="*/ 2147483647 w 63"/>
                <a:gd name="T85" fmla="*/ 2147483647 h 310"/>
                <a:gd name="T86" fmla="*/ 2147483647 w 63"/>
                <a:gd name="T87" fmla="*/ 2147483647 h 310"/>
                <a:gd name="T88" fmla="*/ 2147483647 w 63"/>
                <a:gd name="T89" fmla="*/ 2147483647 h 310"/>
                <a:gd name="T90" fmla="*/ 2147483647 w 63"/>
                <a:gd name="T91" fmla="*/ 2147483647 h 310"/>
                <a:gd name="T92" fmla="*/ 2147483647 w 63"/>
                <a:gd name="T93" fmla="*/ 2147483647 h 310"/>
                <a:gd name="T94" fmla="*/ 2147483647 w 63"/>
                <a:gd name="T95" fmla="*/ 2147483647 h 310"/>
                <a:gd name="T96" fmla="*/ 2147483647 w 63"/>
                <a:gd name="T97" fmla="*/ 2147483647 h 310"/>
                <a:gd name="T98" fmla="*/ 2147483647 w 63"/>
                <a:gd name="T99" fmla="*/ 2147483647 h 310"/>
                <a:gd name="T100" fmla="*/ 2147483647 w 63"/>
                <a:gd name="T101" fmla="*/ 2147483647 h 310"/>
                <a:gd name="T102" fmla="*/ 2147483647 w 63"/>
                <a:gd name="T103" fmla="*/ 2147483647 h 310"/>
                <a:gd name="T104" fmla="*/ 2147483647 w 63"/>
                <a:gd name="T105" fmla="*/ 2147483647 h 310"/>
                <a:gd name="T106" fmla="*/ 2147483647 w 63"/>
                <a:gd name="T107" fmla="*/ 2147483647 h 310"/>
                <a:gd name="T108" fmla="*/ 2147483647 w 63"/>
                <a:gd name="T109" fmla="*/ 2147483647 h 310"/>
                <a:gd name="T110" fmla="*/ 2147483647 w 63"/>
                <a:gd name="T111" fmla="*/ 2147483647 h 310"/>
                <a:gd name="T112" fmla="*/ 2147483647 w 63"/>
                <a:gd name="T113" fmla="*/ 0 h 310"/>
                <a:gd name="T114" fmla="*/ 2147483647 w 63"/>
                <a:gd name="T115" fmla="*/ 0 h 3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3" h="310">
                  <a:moveTo>
                    <a:pt x="63" y="0"/>
                  </a:moveTo>
                  <a:lnTo>
                    <a:pt x="59" y="0"/>
                  </a:lnTo>
                  <a:lnTo>
                    <a:pt x="55" y="2"/>
                  </a:lnTo>
                  <a:lnTo>
                    <a:pt x="48" y="4"/>
                  </a:lnTo>
                  <a:lnTo>
                    <a:pt x="40" y="6"/>
                  </a:lnTo>
                  <a:lnTo>
                    <a:pt x="34" y="6"/>
                  </a:lnTo>
                  <a:lnTo>
                    <a:pt x="29" y="7"/>
                  </a:lnTo>
                  <a:lnTo>
                    <a:pt x="23" y="7"/>
                  </a:lnTo>
                  <a:lnTo>
                    <a:pt x="17" y="9"/>
                  </a:lnTo>
                  <a:lnTo>
                    <a:pt x="8" y="9"/>
                  </a:lnTo>
                  <a:lnTo>
                    <a:pt x="0" y="9"/>
                  </a:lnTo>
                  <a:lnTo>
                    <a:pt x="0" y="15"/>
                  </a:lnTo>
                  <a:lnTo>
                    <a:pt x="0" y="23"/>
                  </a:lnTo>
                  <a:lnTo>
                    <a:pt x="2" y="34"/>
                  </a:lnTo>
                  <a:lnTo>
                    <a:pt x="4" y="45"/>
                  </a:lnTo>
                  <a:lnTo>
                    <a:pt x="6" y="61"/>
                  </a:lnTo>
                  <a:lnTo>
                    <a:pt x="8" y="80"/>
                  </a:lnTo>
                  <a:lnTo>
                    <a:pt x="10" y="99"/>
                  </a:lnTo>
                  <a:lnTo>
                    <a:pt x="12" y="118"/>
                  </a:lnTo>
                  <a:lnTo>
                    <a:pt x="12" y="141"/>
                  </a:lnTo>
                  <a:lnTo>
                    <a:pt x="14" y="161"/>
                  </a:lnTo>
                  <a:lnTo>
                    <a:pt x="14" y="186"/>
                  </a:lnTo>
                  <a:lnTo>
                    <a:pt x="14" y="207"/>
                  </a:lnTo>
                  <a:lnTo>
                    <a:pt x="12" y="232"/>
                  </a:lnTo>
                  <a:lnTo>
                    <a:pt x="10" y="253"/>
                  </a:lnTo>
                  <a:lnTo>
                    <a:pt x="8" y="277"/>
                  </a:lnTo>
                  <a:lnTo>
                    <a:pt x="4" y="293"/>
                  </a:lnTo>
                  <a:lnTo>
                    <a:pt x="4" y="304"/>
                  </a:lnTo>
                  <a:lnTo>
                    <a:pt x="2" y="310"/>
                  </a:lnTo>
                  <a:lnTo>
                    <a:pt x="6" y="310"/>
                  </a:lnTo>
                  <a:lnTo>
                    <a:pt x="8" y="304"/>
                  </a:lnTo>
                  <a:lnTo>
                    <a:pt x="12" y="296"/>
                  </a:lnTo>
                  <a:lnTo>
                    <a:pt x="15" y="283"/>
                  </a:lnTo>
                  <a:lnTo>
                    <a:pt x="21" y="268"/>
                  </a:lnTo>
                  <a:lnTo>
                    <a:pt x="27" y="249"/>
                  </a:lnTo>
                  <a:lnTo>
                    <a:pt x="33" y="230"/>
                  </a:lnTo>
                  <a:lnTo>
                    <a:pt x="36" y="209"/>
                  </a:lnTo>
                  <a:lnTo>
                    <a:pt x="42" y="190"/>
                  </a:lnTo>
                  <a:lnTo>
                    <a:pt x="46" y="167"/>
                  </a:lnTo>
                  <a:lnTo>
                    <a:pt x="50" y="148"/>
                  </a:lnTo>
                  <a:lnTo>
                    <a:pt x="53" y="129"/>
                  </a:lnTo>
                  <a:lnTo>
                    <a:pt x="55" y="114"/>
                  </a:lnTo>
                  <a:lnTo>
                    <a:pt x="57" y="101"/>
                  </a:lnTo>
                  <a:lnTo>
                    <a:pt x="57" y="85"/>
                  </a:lnTo>
                  <a:lnTo>
                    <a:pt x="59" y="74"/>
                  </a:lnTo>
                  <a:lnTo>
                    <a:pt x="61" y="63"/>
                  </a:lnTo>
                  <a:lnTo>
                    <a:pt x="61" y="51"/>
                  </a:lnTo>
                  <a:lnTo>
                    <a:pt x="61" y="42"/>
                  </a:lnTo>
                  <a:lnTo>
                    <a:pt x="61" y="34"/>
                  </a:lnTo>
                  <a:lnTo>
                    <a:pt x="63" y="26"/>
                  </a:lnTo>
                  <a:lnTo>
                    <a:pt x="63" y="19"/>
                  </a:lnTo>
                  <a:lnTo>
                    <a:pt x="63" y="15"/>
                  </a:lnTo>
                  <a:lnTo>
                    <a:pt x="63" y="9"/>
                  </a:lnTo>
                  <a:lnTo>
                    <a:pt x="63" y="7"/>
                  </a:lnTo>
                  <a:lnTo>
                    <a:pt x="63" y="2"/>
                  </a:lnTo>
                  <a:lnTo>
                    <a:pt x="63" y="0"/>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3" name="Freeform 80"/>
            <p:cNvSpPr>
              <a:spLocks/>
            </p:cNvSpPr>
            <p:nvPr/>
          </p:nvSpPr>
          <p:spPr bwMode="auto">
            <a:xfrm>
              <a:off x="10089359" y="2786063"/>
              <a:ext cx="106363" cy="263525"/>
            </a:xfrm>
            <a:custGeom>
              <a:avLst/>
              <a:gdLst>
                <a:gd name="T0" fmla="*/ 2147483647 w 135"/>
                <a:gd name="T1" fmla="*/ 2147483647 h 333"/>
                <a:gd name="T2" fmla="*/ 2147483647 w 135"/>
                <a:gd name="T3" fmla="*/ 2147483647 h 333"/>
                <a:gd name="T4" fmla="*/ 2147483647 w 135"/>
                <a:gd name="T5" fmla="*/ 2147483647 h 333"/>
                <a:gd name="T6" fmla="*/ 2147483647 w 135"/>
                <a:gd name="T7" fmla="*/ 2147483647 h 333"/>
                <a:gd name="T8" fmla="*/ 2147483647 w 135"/>
                <a:gd name="T9" fmla="*/ 2147483647 h 333"/>
                <a:gd name="T10" fmla="*/ 2147483647 w 135"/>
                <a:gd name="T11" fmla="*/ 2147483647 h 333"/>
                <a:gd name="T12" fmla="*/ 2147483647 w 135"/>
                <a:gd name="T13" fmla="*/ 2147483647 h 333"/>
                <a:gd name="T14" fmla="*/ 2147483647 w 135"/>
                <a:gd name="T15" fmla="*/ 2147483647 h 333"/>
                <a:gd name="T16" fmla="*/ 2147483647 w 135"/>
                <a:gd name="T17" fmla="*/ 2147483647 h 333"/>
                <a:gd name="T18" fmla="*/ 2147483647 w 135"/>
                <a:gd name="T19" fmla="*/ 2147483647 h 333"/>
                <a:gd name="T20" fmla="*/ 2147483647 w 135"/>
                <a:gd name="T21" fmla="*/ 2147483647 h 333"/>
                <a:gd name="T22" fmla="*/ 2147483647 w 135"/>
                <a:gd name="T23" fmla="*/ 2147483647 h 333"/>
                <a:gd name="T24" fmla="*/ 2147483647 w 135"/>
                <a:gd name="T25" fmla="*/ 2147483647 h 333"/>
                <a:gd name="T26" fmla="*/ 2147483647 w 135"/>
                <a:gd name="T27" fmla="*/ 2147483647 h 333"/>
                <a:gd name="T28" fmla="*/ 2147483647 w 135"/>
                <a:gd name="T29" fmla="*/ 2147483647 h 333"/>
                <a:gd name="T30" fmla="*/ 2147483647 w 135"/>
                <a:gd name="T31" fmla="*/ 2147483647 h 333"/>
                <a:gd name="T32" fmla="*/ 2147483647 w 135"/>
                <a:gd name="T33" fmla="*/ 2147483647 h 333"/>
                <a:gd name="T34" fmla="*/ 2147483647 w 135"/>
                <a:gd name="T35" fmla="*/ 2147483647 h 333"/>
                <a:gd name="T36" fmla="*/ 2147483647 w 135"/>
                <a:gd name="T37" fmla="*/ 2147483647 h 333"/>
                <a:gd name="T38" fmla="*/ 2147483647 w 135"/>
                <a:gd name="T39" fmla="*/ 2147483647 h 333"/>
                <a:gd name="T40" fmla="*/ 2147483647 w 135"/>
                <a:gd name="T41" fmla="*/ 2147483647 h 333"/>
                <a:gd name="T42" fmla="*/ 2147483647 w 135"/>
                <a:gd name="T43" fmla="*/ 2147483647 h 333"/>
                <a:gd name="T44" fmla="*/ 2147483647 w 135"/>
                <a:gd name="T45" fmla="*/ 2147483647 h 333"/>
                <a:gd name="T46" fmla="*/ 2147483647 w 135"/>
                <a:gd name="T47" fmla="*/ 2147483647 h 333"/>
                <a:gd name="T48" fmla="*/ 2147483647 w 135"/>
                <a:gd name="T49" fmla="*/ 2147483647 h 333"/>
                <a:gd name="T50" fmla="*/ 2147483647 w 135"/>
                <a:gd name="T51" fmla="*/ 2147483647 h 333"/>
                <a:gd name="T52" fmla="*/ 2147483647 w 135"/>
                <a:gd name="T53" fmla="*/ 2147483647 h 333"/>
                <a:gd name="T54" fmla="*/ 2147483647 w 135"/>
                <a:gd name="T55" fmla="*/ 2147483647 h 333"/>
                <a:gd name="T56" fmla="*/ 2147483647 w 135"/>
                <a:gd name="T57" fmla="*/ 2147483647 h 333"/>
                <a:gd name="T58" fmla="*/ 2147483647 w 135"/>
                <a:gd name="T59" fmla="*/ 2147483647 h 333"/>
                <a:gd name="T60" fmla="*/ 2147483647 w 135"/>
                <a:gd name="T61" fmla="*/ 2147483647 h 333"/>
                <a:gd name="T62" fmla="*/ 2147483647 w 135"/>
                <a:gd name="T63" fmla="*/ 2147483647 h 333"/>
                <a:gd name="T64" fmla="*/ 2147483647 w 135"/>
                <a:gd name="T65" fmla="*/ 2147483647 h 333"/>
                <a:gd name="T66" fmla="*/ 2147483647 w 135"/>
                <a:gd name="T67" fmla="*/ 2147483647 h 333"/>
                <a:gd name="T68" fmla="*/ 2147483647 w 135"/>
                <a:gd name="T69" fmla="*/ 2147483647 h 333"/>
                <a:gd name="T70" fmla="*/ 2147483647 w 135"/>
                <a:gd name="T71" fmla="*/ 2147483647 h 333"/>
                <a:gd name="T72" fmla="*/ 2147483647 w 135"/>
                <a:gd name="T73" fmla="*/ 2147483647 h 333"/>
                <a:gd name="T74" fmla="*/ 2147483647 w 135"/>
                <a:gd name="T75" fmla="*/ 2147483647 h 333"/>
                <a:gd name="T76" fmla="*/ 2147483647 w 135"/>
                <a:gd name="T77" fmla="*/ 2147483647 h 333"/>
                <a:gd name="T78" fmla="*/ 2147483647 w 135"/>
                <a:gd name="T79" fmla="*/ 2147483647 h 333"/>
                <a:gd name="T80" fmla="*/ 2147483647 w 135"/>
                <a:gd name="T81" fmla="*/ 2147483647 h 333"/>
                <a:gd name="T82" fmla="*/ 2147483647 w 135"/>
                <a:gd name="T83" fmla="*/ 2147483647 h 333"/>
                <a:gd name="T84" fmla="*/ 2147483647 w 135"/>
                <a:gd name="T85" fmla="*/ 2147483647 h 333"/>
                <a:gd name="T86" fmla="*/ 2147483647 w 135"/>
                <a:gd name="T87" fmla="*/ 2147483647 h 333"/>
                <a:gd name="T88" fmla="*/ 2147483647 w 135"/>
                <a:gd name="T89" fmla="*/ 2147483647 h 333"/>
                <a:gd name="T90" fmla="*/ 2147483647 w 135"/>
                <a:gd name="T91" fmla="*/ 2147483647 h 333"/>
                <a:gd name="T92" fmla="*/ 2147483647 w 135"/>
                <a:gd name="T93" fmla="*/ 0 h 333"/>
                <a:gd name="T94" fmla="*/ 2147483647 w 135"/>
                <a:gd name="T95" fmla="*/ 0 h 333"/>
                <a:gd name="T96" fmla="*/ 2147483647 w 135"/>
                <a:gd name="T97" fmla="*/ 0 h 333"/>
                <a:gd name="T98" fmla="*/ 2147483647 w 135"/>
                <a:gd name="T99" fmla="*/ 2147483647 h 333"/>
                <a:gd name="T100" fmla="*/ 2147483647 w 135"/>
                <a:gd name="T101" fmla="*/ 2147483647 h 333"/>
                <a:gd name="T102" fmla="*/ 2147483647 w 135"/>
                <a:gd name="T103" fmla="*/ 2147483647 h 333"/>
                <a:gd name="T104" fmla="*/ 2147483647 w 135"/>
                <a:gd name="T105" fmla="*/ 2147483647 h 3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333">
                  <a:moveTo>
                    <a:pt x="116" y="17"/>
                  </a:moveTo>
                  <a:lnTo>
                    <a:pt x="116" y="21"/>
                  </a:lnTo>
                  <a:lnTo>
                    <a:pt x="118" y="25"/>
                  </a:lnTo>
                  <a:lnTo>
                    <a:pt x="120" y="32"/>
                  </a:lnTo>
                  <a:lnTo>
                    <a:pt x="120" y="40"/>
                  </a:lnTo>
                  <a:lnTo>
                    <a:pt x="121" y="50"/>
                  </a:lnTo>
                  <a:lnTo>
                    <a:pt x="123" y="61"/>
                  </a:lnTo>
                  <a:lnTo>
                    <a:pt x="127" y="74"/>
                  </a:lnTo>
                  <a:lnTo>
                    <a:pt x="127" y="86"/>
                  </a:lnTo>
                  <a:lnTo>
                    <a:pt x="129" y="99"/>
                  </a:lnTo>
                  <a:lnTo>
                    <a:pt x="131" y="114"/>
                  </a:lnTo>
                  <a:lnTo>
                    <a:pt x="133" y="127"/>
                  </a:lnTo>
                  <a:lnTo>
                    <a:pt x="133" y="141"/>
                  </a:lnTo>
                  <a:lnTo>
                    <a:pt x="135" y="156"/>
                  </a:lnTo>
                  <a:lnTo>
                    <a:pt x="135" y="171"/>
                  </a:lnTo>
                  <a:lnTo>
                    <a:pt x="135" y="185"/>
                  </a:lnTo>
                  <a:lnTo>
                    <a:pt x="133" y="196"/>
                  </a:lnTo>
                  <a:lnTo>
                    <a:pt x="131" y="209"/>
                  </a:lnTo>
                  <a:lnTo>
                    <a:pt x="131" y="223"/>
                  </a:lnTo>
                  <a:lnTo>
                    <a:pt x="129" y="236"/>
                  </a:lnTo>
                  <a:lnTo>
                    <a:pt x="127" y="247"/>
                  </a:lnTo>
                  <a:lnTo>
                    <a:pt x="127" y="261"/>
                  </a:lnTo>
                  <a:lnTo>
                    <a:pt x="123" y="272"/>
                  </a:lnTo>
                  <a:lnTo>
                    <a:pt x="123" y="283"/>
                  </a:lnTo>
                  <a:lnTo>
                    <a:pt x="121" y="293"/>
                  </a:lnTo>
                  <a:lnTo>
                    <a:pt x="121" y="302"/>
                  </a:lnTo>
                  <a:lnTo>
                    <a:pt x="120" y="310"/>
                  </a:lnTo>
                  <a:lnTo>
                    <a:pt x="118" y="318"/>
                  </a:lnTo>
                  <a:lnTo>
                    <a:pt x="118" y="323"/>
                  </a:lnTo>
                  <a:lnTo>
                    <a:pt x="116" y="327"/>
                  </a:lnTo>
                  <a:lnTo>
                    <a:pt x="116" y="331"/>
                  </a:lnTo>
                  <a:lnTo>
                    <a:pt x="116" y="333"/>
                  </a:lnTo>
                  <a:lnTo>
                    <a:pt x="114" y="331"/>
                  </a:lnTo>
                  <a:lnTo>
                    <a:pt x="112" y="331"/>
                  </a:lnTo>
                  <a:lnTo>
                    <a:pt x="108" y="331"/>
                  </a:lnTo>
                  <a:lnTo>
                    <a:pt x="102" y="331"/>
                  </a:lnTo>
                  <a:lnTo>
                    <a:pt x="95" y="331"/>
                  </a:lnTo>
                  <a:lnTo>
                    <a:pt x="89" y="331"/>
                  </a:lnTo>
                  <a:lnTo>
                    <a:pt x="82" y="331"/>
                  </a:lnTo>
                  <a:lnTo>
                    <a:pt x="74" y="331"/>
                  </a:lnTo>
                  <a:lnTo>
                    <a:pt x="64" y="331"/>
                  </a:lnTo>
                  <a:lnTo>
                    <a:pt x="57" y="331"/>
                  </a:lnTo>
                  <a:lnTo>
                    <a:pt x="47" y="331"/>
                  </a:lnTo>
                  <a:lnTo>
                    <a:pt x="42" y="331"/>
                  </a:lnTo>
                  <a:lnTo>
                    <a:pt x="32" y="331"/>
                  </a:lnTo>
                  <a:lnTo>
                    <a:pt x="26" y="331"/>
                  </a:lnTo>
                  <a:lnTo>
                    <a:pt x="21" y="331"/>
                  </a:lnTo>
                  <a:lnTo>
                    <a:pt x="17" y="333"/>
                  </a:lnTo>
                  <a:lnTo>
                    <a:pt x="17" y="331"/>
                  </a:lnTo>
                  <a:lnTo>
                    <a:pt x="17" y="327"/>
                  </a:lnTo>
                  <a:lnTo>
                    <a:pt x="19" y="321"/>
                  </a:lnTo>
                  <a:lnTo>
                    <a:pt x="19" y="316"/>
                  </a:lnTo>
                  <a:lnTo>
                    <a:pt x="21" y="306"/>
                  </a:lnTo>
                  <a:lnTo>
                    <a:pt x="23" y="299"/>
                  </a:lnTo>
                  <a:lnTo>
                    <a:pt x="23" y="289"/>
                  </a:lnTo>
                  <a:lnTo>
                    <a:pt x="26" y="278"/>
                  </a:lnTo>
                  <a:lnTo>
                    <a:pt x="26" y="266"/>
                  </a:lnTo>
                  <a:lnTo>
                    <a:pt x="28" y="255"/>
                  </a:lnTo>
                  <a:lnTo>
                    <a:pt x="30" y="242"/>
                  </a:lnTo>
                  <a:lnTo>
                    <a:pt x="32" y="230"/>
                  </a:lnTo>
                  <a:lnTo>
                    <a:pt x="34" y="219"/>
                  </a:lnTo>
                  <a:lnTo>
                    <a:pt x="34" y="209"/>
                  </a:lnTo>
                  <a:lnTo>
                    <a:pt x="36" y="198"/>
                  </a:lnTo>
                  <a:lnTo>
                    <a:pt x="38" y="190"/>
                  </a:lnTo>
                  <a:lnTo>
                    <a:pt x="36" y="179"/>
                  </a:lnTo>
                  <a:lnTo>
                    <a:pt x="36" y="171"/>
                  </a:lnTo>
                  <a:lnTo>
                    <a:pt x="34" y="160"/>
                  </a:lnTo>
                  <a:lnTo>
                    <a:pt x="32" y="150"/>
                  </a:lnTo>
                  <a:lnTo>
                    <a:pt x="30" y="139"/>
                  </a:lnTo>
                  <a:lnTo>
                    <a:pt x="26" y="127"/>
                  </a:lnTo>
                  <a:lnTo>
                    <a:pt x="23" y="116"/>
                  </a:lnTo>
                  <a:lnTo>
                    <a:pt x="21" y="107"/>
                  </a:lnTo>
                  <a:lnTo>
                    <a:pt x="15" y="95"/>
                  </a:lnTo>
                  <a:lnTo>
                    <a:pt x="11" y="88"/>
                  </a:lnTo>
                  <a:lnTo>
                    <a:pt x="9" y="80"/>
                  </a:lnTo>
                  <a:lnTo>
                    <a:pt x="6" y="72"/>
                  </a:lnTo>
                  <a:lnTo>
                    <a:pt x="4" y="67"/>
                  </a:lnTo>
                  <a:lnTo>
                    <a:pt x="2" y="61"/>
                  </a:lnTo>
                  <a:lnTo>
                    <a:pt x="0" y="59"/>
                  </a:lnTo>
                  <a:lnTo>
                    <a:pt x="2" y="59"/>
                  </a:lnTo>
                  <a:lnTo>
                    <a:pt x="6" y="59"/>
                  </a:lnTo>
                  <a:lnTo>
                    <a:pt x="9" y="61"/>
                  </a:lnTo>
                  <a:lnTo>
                    <a:pt x="19" y="63"/>
                  </a:lnTo>
                  <a:lnTo>
                    <a:pt x="26" y="63"/>
                  </a:lnTo>
                  <a:lnTo>
                    <a:pt x="34" y="63"/>
                  </a:lnTo>
                  <a:lnTo>
                    <a:pt x="42" y="59"/>
                  </a:lnTo>
                  <a:lnTo>
                    <a:pt x="49" y="55"/>
                  </a:lnTo>
                  <a:lnTo>
                    <a:pt x="53" y="48"/>
                  </a:lnTo>
                  <a:lnTo>
                    <a:pt x="57" y="40"/>
                  </a:lnTo>
                  <a:lnTo>
                    <a:pt x="57" y="31"/>
                  </a:lnTo>
                  <a:lnTo>
                    <a:pt x="57" y="23"/>
                  </a:lnTo>
                  <a:lnTo>
                    <a:pt x="55" y="13"/>
                  </a:lnTo>
                  <a:lnTo>
                    <a:pt x="55" y="6"/>
                  </a:lnTo>
                  <a:lnTo>
                    <a:pt x="53" y="0"/>
                  </a:lnTo>
                  <a:lnTo>
                    <a:pt x="57" y="0"/>
                  </a:lnTo>
                  <a:lnTo>
                    <a:pt x="61" y="0"/>
                  </a:lnTo>
                  <a:lnTo>
                    <a:pt x="66" y="0"/>
                  </a:lnTo>
                  <a:lnTo>
                    <a:pt x="70" y="0"/>
                  </a:lnTo>
                  <a:lnTo>
                    <a:pt x="78" y="2"/>
                  </a:lnTo>
                  <a:lnTo>
                    <a:pt x="83" y="4"/>
                  </a:lnTo>
                  <a:lnTo>
                    <a:pt x="89" y="6"/>
                  </a:lnTo>
                  <a:lnTo>
                    <a:pt x="97" y="8"/>
                  </a:lnTo>
                  <a:lnTo>
                    <a:pt x="106" y="12"/>
                  </a:lnTo>
                  <a:lnTo>
                    <a:pt x="114" y="15"/>
                  </a:lnTo>
                  <a:lnTo>
                    <a:pt x="116" y="17"/>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4" name="Freeform 81"/>
            <p:cNvSpPr>
              <a:spLocks/>
            </p:cNvSpPr>
            <p:nvPr/>
          </p:nvSpPr>
          <p:spPr bwMode="auto">
            <a:xfrm>
              <a:off x="10194134" y="2644775"/>
              <a:ext cx="279400" cy="434975"/>
            </a:xfrm>
            <a:custGeom>
              <a:avLst/>
              <a:gdLst>
                <a:gd name="T0" fmla="*/ 2147483647 w 352"/>
                <a:gd name="T1" fmla="*/ 2147483647 h 550"/>
                <a:gd name="T2" fmla="*/ 2147483647 w 352"/>
                <a:gd name="T3" fmla="*/ 2147483647 h 550"/>
                <a:gd name="T4" fmla="*/ 2147483647 w 352"/>
                <a:gd name="T5" fmla="*/ 2147483647 h 550"/>
                <a:gd name="T6" fmla="*/ 2147483647 w 352"/>
                <a:gd name="T7" fmla="*/ 2147483647 h 550"/>
                <a:gd name="T8" fmla="*/ 2147483647 w 352"/>
                <a:gd name="T9" fmla="*/ 2147483647 h 550"/>
                <a:gd name="T10" fmla="*/ 2147483647 w 352"/>
                <a:gd name="T11" fmla="*/ 2147483647 h 550"/>
                <a:gd name="T12" fmla="*/ 2147483647 w 352"/>
                <a:gd name="T13" fmla="*/ 2147483647 h 550"/>
                <a:gd name="T14" fmla="*/ 2147483647 w 352"/>
                <a:gd name="T15" fmla="*/ 2147483647 h 550"/>
                <a:gd name="T16" fmla="*/ 2147483647 w 352"/>
                <a:gd name="T17" fmla="*/ 2147483647 h 550"/>
                <a:gd name="T18" fmla="*/ 2147483647 w 352"/>
                <a:gd name="T19" fmla="*/ 2147483647 h 550"/>
                <a:gd name="T20" fmla="*/ 2147483647 w 352"/>
                <a:gd name="T21" fmla="*/ 2147483647 h 550"/>
                <a:gd name="T22" fmla="*/ 2147483647 w 352"/>
                <a:gd name="T23" fmla="*/ 2147483647 h 550"/>
                <a:gd name="T24" fmla="*/ 2147483647 w 352"/>
                <a:gd name="T25" fmla="*/ 2147483647 h 550"/>
                <a:gd name="T26" fmla="*/ 2147483647 w 352"/>
                <a:gd name="T27" fmla="*/ 2147483647 h 550"/>
                <a:gd name="T28" fmla="*/ 2147483647 w 352"/>
                <a:gd name="T29" fmla="*/ 2147483647 h 550"/>
                <a:gd name="T30" fmla="*/ 2147483647 w 352"/>
                <a:gd name="T31" fmla="*/ 2147483647 h 550"/>
                <a:gd name="T32" fmla="*/ 2147483647 w 352"/>
                <a:gd name="T33" fmla="*/ 2147483647 h 550"/>
                <a:gd name="T34" fmla="*/ 2147483647 w 352"/>
                <a:gd name="T35" fmla="*/ 2147483647 h 550"/>
                <a:gd name="T36" fmla="*/ 2147483647 w 352"/>
                <a:gd name="T37" fmla="*/ 2147483647 h 550"/>
                <a:gd name="T38" fmla="*/ 2147483647 w 352"/>
                <a:gd name="T39" fmla="*/ 2147483647 h 550"/>
                <a:gd name="T40" fmla="*/ 2147483647 w 352"/>
                <a:gd name="T41" fmla="*/ 2147483647 h 550"/>
                <a:gd name="T42" fmla="*/ 2147483647 w 352"/>
                <a:gd name="T43" fmla="*/ 2147483647 h 550"/>
                <a:gd name="T44" fmla="*/ 2147483647 w 352"/>
                <a:gd name="T45" fmla="*/ 2147483647 h 550"/>
                <a:gd name="T46" fmla="*/ 2147483647 w 352"/>
                <a:gd name="T47" fmla="*/ 2147483647 h 550"/>
                <a:gd name="T48" fmla="*/ 2147483647 w 352"/>
                <a:gd name="T49" fmla="*/ 2147483647 h 550"/>
                <a:gd name="T50" fmla="*/ 2147483647 w 352"/>
                <a:gd name="T51" fmla="*/ 2147483647 h 550"/>
                <a:gd name="T52" fmla="*/ 2147483647 w 352"/>
                <a:gd name="T53" fmla="*/ 2147483647 h 550"/>
                <a:gd name="T54" fmla="*/ 2147483647 w 352"/>
                <a:gd name="T55" fmla="*/ 2147483647 h 550"/>
                <a:gd name="T56" fmla="*/ 2147483647 w 352"/>
                <a:gd name="T57" fmla="*/ 2147483647 h 550"/>
                <a:gd name="T58" fmla="*/ 0 w 352"/>
                <a:gd name="T59" fmla="*/ 2147483647 h 550"/>
                <a:gd name="T60" fmla="*/ 2147483647 w 352"/>
                <a:gd name="T61" fmla="*/ 2147483647 h 550"/>
                <a:gd name="T62" fmla="*/ 2147483647 w 352"/>
                <a:gd name="T63" fmla="*/ 2147483647 h 550"/>
                <a:gd name="T64" fmla="*/ 2147483647 w 352"/>
                <a:gd name="T65" fmla="*/ 2147483647 h 550"/>
                <a:gd name="T66" fmla="*/ 2147483647 w 352"/>
                <a:gd name="T67" fmla="*/ 2147483647 h 550"/>
                <a:gd name="T68" fmla="*/ 2147483647 w 352"/>
                <a:gd name="T69" fmla="*/ 2147483647 h 550"/>
                <a:gd name="T70" fmla="*/ 2147483647 w 352"/>
                <a:gd name="T71" fmla="*/ 2147483647 h 550"/>
                <a:gd name="T72" fmla="*/ 2147483647 w 352"/>
                <a:gd name="T73" fmla="*/ 2147483647 h 550"/>
                <a:gd name="T74" fmla="*/ 2147483647 w 352"/>
                <a:gd name="T75" fmla="*/ 2147483647 h 550"/>
                <a:gd name="T76" fmla="*/ 2147483647 w 352"/>
                <a:gd name="T77" fmla="*/ 2147483647 h 550"/>
                <a:gd name="T78" fmla="*/ 2147483647 w 352"/>
                <a:gd name="T79" fmla="*/ 2147483647 h 550"/>
                <a:gd name="T80" fmla="*/ 2147483647 w 352"/>
                <a:gd name="T81" fmla="*/ 2147483647 h 550"/>
                <a:gd name="T82" fmla="*/ 2147483647 w 352"/>
                <a:gd name="T83" fmla="*/ 2147483647 h 550"/>
                <a:gd name="T84" fmla="*/ 2147483647 w 352"/>
                <a:gd name="T85" fmla="*/ 2147483647 h 550"/>
                <a:gd name="T86" fmla="*/ 2147483647 w 352"/>
                <a:gd name="T87" fmla="*/ 2147483647 h 550"/>
                <a:gd name="T88" fmla="*/ 2147483647 w 352"/>
                <a:gd name="T89" fmla="*/ 2147483647 h 550"/>
                <a:gd name="T90" fmla="*/ 2147483647 w 352"/>
                <a:gd name="T91" fmla="*/ 2147483647 h 550"/>
                <a:gd name="T92" fmla="*/ 2147483647 w 352"/>
                <a:gd name="T93" fmla="*/ 2147483647 h 550"/>
                <a:gd name="T94" fmla="*/ 2147483647 w 352"/>
                <a:gd name="T95" fmla="*/ 2147483647 h 550"/>
                <a:gd name="T96" fmla="*/ 2147483647 w 352"/>
                <a:gd name="T97" fmla="*/ 2147483647 h 550"/>
                <a:gd name="T98" fmla="*/ 2147483647 w 352"/>
                <a:gd name="T99" fmla="*/ 2147483647 h 550"/>
                <a:gd name="T100" fmla="*/ 2147483647 w 352"/>
                <a:gd name="T101" fmla="*/ 2147483647 h 550"/>
                <a:gd name="T102" fmla="*/ 2147483647 w 352"/>
                <a:gd name="T103" fmla="*/ 2147483647 h 550"/>
                <a:gd name="T104" fmla="*/ 2147483647 w 352"/>
                <a:gd name="T105" fmla="*/ 2147483647 h 550"/>
                <a:gd name="T106" fmla="*/ 2147483647 w 352"/>
                <a:gd name="T107" fmla="*/ 2147483647 h 550"/>
                <a:gd name="T108" fmla="*/ 2147483647 w 352"/>
                <a:gd name="T109" fmla="*/ 2147483647 h 550"/>
                <a:gd name="T110" fmla="*/ 2147483647 w 352"/>
                <a:gd name="T111" fmla="*/ 2147483647 h 550"/>
                <a:gd name="T112" fmla="*/ 2147483647 w 352"/>
                <a:gd name="T113" fmla="*/ 2147483647 h 550"/>
                <a:gd name="T114" fmla="*/ 2147483647 w 352"/>
                <a:gd name="T115" fmla="*/ 2147483647 h 550"/>
                <a:gd name="T116" fmla="*/ 2147483647 w 352"/>
                <a:gd name="T117" fmla="*/ 0 h 550"/>
                <a:gd name="T118" fmla="*/ 2147483647 w 352"/>
                <a:gd name="T119" fmla="*/ 2147483647 h 5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52" h="550">
                  <a:moveTo>
                    <a:pt x="352" y="21"/>
                  </a:moveTo>
                  <a:lnTo>
                    <a:pt x="350" y="23"/>
                  </a:lnTo>
                  <a:lnTo>
                    <a:pt x="348" y="27"/>
                  </a:lnTo>
                  <a:lnTo>
                    <a:pt x="344" y="33"/>
                  </a:lnTo>
                  <a:lnTo>
                    <a:pt x="340" y="42"/>
                  </a:lnTo>
                  <a:lnTo>
                    <a:pt x="333" y="52"/>
                  </a:lnTo>
                  <a:lnTo>
                    <a:pt x="325" y="65"/>
                  </a:lnTo>
                  <a:lnTo>
                    <a:pt x="317" y="80"/>
                  </a:lnTo>
                  <a:lnTo>
                    <a:pt x="306" y="95"/>
                  </a:lnTo>
                  <a:lnTo>
                    <a:pt x="293" y="113"/>
                  </a:lnTo>
                  <a:lnTo>
                    <a:pt x="279" y="132"/>
                  </a:lnTo>
                  <a:lnTo>
                    <a:pt x="262" y="149"/>
                  </a:lnTo>
                  <a:lnTo>
                    <a:pt x="245" y="170"/>
                  </a:lnTo>
                  <a:lnTo>
                    <a:pt x="224" y="189"/>
                  </a:lnTo>
                  <a:lnTo>
                    <a:pt x="201" y="210"/>
                  </a:lnTo>
                  <a:lnTo>
                    <a:pt x="177" y="229"/>
                  </a:lnTo>
                  <a:lnTo>
                    <a:pt x="150" y="249"/>
                  </a:lnTo>
                  <a:lnTo>
                    <a:pt x="146" y="255"/>
                  </a:lnTo>
                  <a:lnTo>
                    <a:pt x="144" y="261"/>
                  </a:lnTo>
                  <a:lnTo>
                    <a:pt x="142" y="268"/>
                  </a:lnTo>
                  <a:lnTo>
                    <a:pt x="141" y="278"/>
                  </a:lnTo>
                  <a:lnTo>
                    <a:pt x="139" y="282"/>
                  </a:lnTo>
                  <a:lnTo>
                    <a:pt x="137" y="287"/>
                  </a:lnTo>
                  <a:lnTo>
                    <a:pt x="137" y="295"/>
                  </a:lnTo>
                  <a:lnTo>
                    <a:pt x="135" y="303"/>
                  </a:lnTo>
                  <a:lnTo>
                    <a:pt x="133" y="308"/>
                  </a:lnTo>
                  <a:lnTo>
                    <a:pt x="133" y="318"/>
                  </a:lnTo>
                  <a:lnTo>
                    <a:pt x="131" y="327"/>
                  </a:lnTo>
                  <a:lnTo>
                    <a:pt x="131" y="339"/>
                  </a:lnTo>
                  <a:lnTo>
                    <a:pt x="129" y="348"/>
                  </a:lnTo>
                  <a:lnTo>
                    <a:pt x="127" y="362"/>
                  </a:lnTo>
                  <a:lnTo>
                    <a:pt x="123" y="377"/>
                  </a:lnTo>
                  <a:lnTo>
                    <a:pt x="122" y="394"/>
                  </a:lnTo>
                  <a:lnTo>
                    <a:pt x="116" y="409"/>
                  </a:lnTo>
                  <a:lnTo>
                    <a:pt x="112" y="428"/>
                  </a:lnTo>
                  <a:lnTo>
                    <a:pt x="110" y="445"/>
                  </a:lnTo>
                  <a:lnTo>
                    <a:pt x="106" y="464"/>
                  </a:lnTo>
                  <a:lnTo>
                    <a:pt x="101" y="479"/>
                  </a:lnTo>
                  <a:lnTo>
                    <a:pt x="97" y="495"/>
                  </a:lnTo>
                  <a:lnTo>
                    <a:pt x="93" y="510"/>
                  </a:lnTo>
                  <a:lnTo>
                    <a:pt x="91" y="523"/>
                  </a:lnTo>
                  <a:lnTo>
                    <a:pt x="87" y="533"/>
                  </a:lnTo>
                  <a:lnTo>
                    <a:pt x="85" y="542"/>
                  </a:lnTo>
                  <a:lnTo>
                    <a:pt x="85" y="546"/>
                  </a:lnTo>
                  <a:lnTo>
                    <a:pt x="85" y="550"/>
                  </a:lnTo>
                  <a:lnTo>
                    <a:pt x="82" y="548"/>
                  </a:lnTo>
                  <a:lnTo>
                    <a:pt x="76" y="544"/>
                  </a:lnTo>
                  <a:lnTo>
                    <a:pt x="70" y="542"/>
                  </a:lnTo>
                  <a:lnTo>
                    <a:pt x="66" y="540"/>
                  </a:lnTo>
                  <a:lnTo>
                    <a:pt x="61" y="538"/>
                  </a:lnTo>
                  <a:lnTo>
                    <a:pt x="55" y="536"/>
                  </a:lnTo>
                  <a:lnTo>
                    <a:pt x="47" y="533"/>
                  </a:lnTo>
                  <a:lnTo>
                    <a:pt x="40" y="531"/>
                  </a:lnTo>
                  <a:lnTo>
                    <a:pt x="34" y="529"/>
                  </a:lnTo>
                  <a:lnTo>
                    <a:pt x="27" y="527"/>
                  </a:lnTo>
                  <a:lnTo>
                    <a:pt x="19" y="525"/>
                  </a:lnTo>
                  <a:lnTo>
                    <a:pt x="13" y="523"/>
                  </a:lnTo>
                  <a:lnTo>
                    <a:pt x="6" y="523"/>
                  </a:lnTo>
                  <a:lnTo>
                    <a:pt x="0" y="523"/>
                  </a:lnTo>
                  <a:lnTo>
                    <a:pt x="0" y="521"/>
                  </a:lnTo>
                  <a:lnTo>
                    <a:pt x="0" y="517"/>
                  </a:lnTo>
                  <a:lnTo>
                    <a:pt x="2" y="512"/>
                  </a:lnTo>
                  <a:lnTo>
                    <a:pt x="6" y="504"/>
                  </a:lnTo>
                  <a:lnTo>
                    <a:pt x="9" y="495"/>
                  </a:lnTo>
                  <a:lnTo>
                    <a:pt x="13" y="483"/>
                  </a:lnTo>
                  <a:lnTo>
                    <a:pt x="17" y="472"/>
                  </a:lnTo>
                  <a:lnTo>
                    <a:pt x="23" y="459"/>
                  </a:lnTo>
                  <a:lnTo>
                    <a:pt x="27" y="443"/>
                  </a:lnTo>
                  <a:lnTo>
                    <a:pt x="32" y="428"/>
                  </a:lnTo>
                  <a:lnTo>
                    <a:pt x="36" y="411"/>
                  </a:lnTo>
                  <a:lnTo>
                    <a:pt x="40" y="396"/>
                  </a:lnTo>
                  <a:lnTo>
                    <a:pt x="44" y="379"/>
                  </a:lnTo>
                  <a:lnTo>
                    <a:pt x="47" y="362"/>
                  </a:lnTo>
                  <a:lnTo>
                    <a:pt x="51" y="345"/>
                  </a:lnTo>
                  <a:lnTo>
                    <a:pt x="55" y="327"/>
                  </a:lnTo>
                  <a:lnTo>
                    <a:pt x="55" y="308"/>
                  </a:lnTo>
                  <a:lnTo>
                    <a:pt x="57" y="293"/>
                  </a:lnTo>
                  <a:lnTo>
                    <a:pt x="59" y="278"/>
                  </a:lnTo>
                  <a:lnTo>
                    <a:pt x="61" y="265"/>
                  </a:lnTo>
                  <a:lnTo>
                    <a:pt x="61" y="251"/>
                  </a:lnTo>
                  <a:lnTo>
                    <a:pt x="61" y="240"/>
                  </a:lnTo>
                  <a:lnTo>
                    <a:pt x="61" y="229"/>
                  </a:lnTo>
                  <a:lnTo>
                    <a:pt x="61" y="221"/>
                  </a:lnTo>
                  <a:lnTo>
                    <a:pt x="61" y="211"/>
                  </a:lnTo>
                  <a:lnTo>
                    <a:pt x="61" y="204"/>
                  </a:lnTo>
                  <a:lnTo>
                    <a:pt x="61" y="198"/>
                  </a:lnTo>
                  <a:lnTo>
                    <a:pt x="61" y="192"/>
                  </a:lnTo>
                  <a:lnTo>
                    <a:pt x="61" y="187"/>
                  </a:lnTo>
                  <a:lnTo>
                    <a:pt x="61" y="185"/>
                  </a:lnTo>
                  <a:lnTo>
                    <a:pt x="61" y="183"/>
                  </a:lnTo>
                  <a:lnTo>
                    <a:pt x="65" y="181"/>
                  </a:lnTo>
                  <a:lnTo>
                    <a:pt x="66" y="179"/>
                  </a:lnTo>
                  <a:lnTo>
                    <a:pt x="70" y="177"/>
                  </a:lnTo>
                  <a:lnTo>
                    <a:pt x="74" y="177"/>
                  </a:lnTo>
                  <a:lnTo>
                    <a:pt x="80" y="175"/>
                  </a:lnTo>
                  <a:lnTo>
                    <a:pt x="84" y="172"/>
                  </a:lnTo>
                  <a:lnTo>
                    <a:pt x="91" y="170"/>
                  </a:lnTo>
                  <a:lnTo>
                    <a:pt x="97" y="166"/>
                  </a:lnTo>
                  <a:lnTo>
                    <a:pt x="104" y="162"/>
                  </a:lnTo>
                  <a:lnTo>
                    <a:pt x="112" y="158"/>
                  </a:lnTo>
                  <a:lnTo>
                    <a:pt x="122" y="154"/>
                  </a:lnTo>
                  <a:lnTo>
                    <a:pt x="131" y="149"/>
                  </a:lnTo>
                  <a:lnTo>
                    <a:pt x="142" y="145"/>
                  </a:lnTo>
                  <a:lnTo>
                    <a:pt x="152" y="137"/>
                  </a:lnTo>
                  <a:lnTo>
                    <a:pt x="165" y="132"/>
                  </a:lnTo>
                  <a:lnTo>
                    <a:pt x="179" y="120"/>
                  </a:lnTo>
                  <a:lnTo>
                    <a:pt x="196" y="111"/>
                  </a:lnTo>
                  <a:lnTo>
                    <a:pt x="211" y="97"/>
                  </a:lnTo>
                  <a:lnTo>
                    <a:pt x="228" y="86"/>
                  </a:lnTo>
                  <a:lnTo>
                    <a:pt x="243" y="75"/>
                  </a:lnTo>
                  <a:lnTo>
                    <a:pt x="260" y="61"/>
                  </a:lnTo>
                  <a:lnTo>
                    <a:pt x="274" y="50"/>
                  </a:lnTo>
                  <a:lnTo>
                    <a:pt x="289" y="38"/>
                  </a:lnTo>
                  <a:lnTo>
                    <a:pt x="302" y="27"/>
                  </a:lnTo>
                  <a:lnTo>
                    <a:pt x="314" y="18"/>
                  </a:lnTo>
                  <a:lnTo>
                    <a:pt x="321" y="10"/>
                  </a:lnTo>
                  <a:lnTo>
                    <a:pt x="329" y="6"/>
                  </a:lnTo>
                  <a:lnTo>
                    <a:pt x="335" y="0"/>
                  </a:lnTo>
                  <a:lnTo>
                    <a:pt x="336" y="0"/>
                  </a:lnTo>
                  <a:lnTo>
                    <a:pt x="352" y="21"/>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5" name="Freeform 82"/>
            <p:cNvSpPr>
              <a:spLocks/>
            </p:cNvSpPr>
            <p:nvPr/>
          </p:nvSpPr>
          <p:spPr bwMode="auto">
            <a:xfrm>
              <a:off x="10460834" y="2611438"/>
              <a:ext cx="34925" cy="20638"/>
            </a:xfrm>
            <a:custGeom>
              <a:avLst/>
              <a:gdLst>
                <a:gd name="T0" fmla="*/ 2147483647 w 43"/>
                <a:gd name="T1" fmla="*/ 2147483647 h 26"/>
                <a:gd name="T2" fmla="*/ 2147483647 w 43"/>
                <a:gd name="T3" fmla="*/ 2147483647 h 26"/>
                <a:gd name="T4" fmla="*/ 2147483647 w 43"/>
                <a:gd name="T5" fmla="*/ 2147483647 h 26"/>
                <a:gd name="T6" fmla="*/ 2147483647 w 43"/>
                <a:gd name="T7" fmla="*/ 2147483647 h 26"/>
                <a:gd name="T8" fmla="*/ 2147483647 w 43"/>
                <a:gd name="T9" fmla="*/ 2147483647 h 26"/>
                <a:gd name="T10" fmla="*/ 2147483647 w 43"/>
                <a:gd name="T11" fmla="*/ 2147483647 h 26"/>
                <a:gd name="T12" fmla="*/ 2147483647 w 43"/>
                <a:gd name="T13" fmla="*/ 2147483647 h 26"/>
                <a:gd name="T14" fmla="*/ 2147483647 w 43"/>
                <a:gd name="T15" fmla="*/ 2147483647 h 26"/>
                <a:gd name="T16" fmla="*/ 2147483647 w 43"/>
                <a:gd name="T17" fmla="*/ 2147483647 h 26"/>
                <a:gd name="T18" fmla="*/ 0 w 43"/>
                <a:gd name="T19" fmla="*/ 2147483647 h 26"/>
                <a:gd name="T20" fmla="*/ 0 w 43"/>
                <a:gd name="T21" fmla="*/ 2147483647 h 26"/>
                <a:gd name="T22" fmla="*/ 2147483647 w 43"/>
                <a:gd name="T23" fmla="*/ 2147483647 h 26"/>
                <a:gd name="T24" fmla="*/ 2147483647 w 43"/>
                <a:gd name="T25" fmla="*/ 2147483647 h 26"/>
                <a:gd name="T26" fmla="*/ 2147483647 w 43"/>
                <a:gd name="T27" fmla="*/ 0 h 26"/>
                <a:gd name="T28" fmla="*/ 2147483647 w 43"/>
                <a:gd name="T29" fmla="*/ 0 h 26"/>
                <a:gd name="T30" fmla="*/ 2147483647 w 43"/>
                <a:gd name="T31" fmla="*/ 0 h 26"/>
                <a:gd name="T32" fmla="*/ 2147483647 w 43"/>
                <a:gd name="T33" fmla="*/ 2147483647 h 26"/>
                <a:gd name="T34" fmla="*/ 2147483647 w 43"/>
                <a:gd name="T35" fmla="*/ 2147483647 h 26"/>
                <a:gd name="T36" fmla="*/ 2147483647 w 43"/>
                <a:gd name="T37" fmla="*/ 2147483647 h 26"/>
                <a:gd name="T38" fmla="*/ 2147483647 w 43"/>
                <a:gd name="T39" fmla="*/ 2147483647 h 26"/>
                <a:gd name="T40" fmla="*/ 2147483647 w 43"/>
                <a:gd name="T41" fmla="*/ 2147483647 h 26"/>
                <a:gd name="T42" fmla="*/ 2147483647 w 43"/>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 h="26">
                  <a:moveTo>
                    <a:pt x="43" y="22"/>
                  </a:moveTo>
                  <a:lnTo>
                    <a:pt x="41" y="22"/>
                  </a:lnTo>
                  <a:lnTo>
                    <a:pt x="38" y="24"/>
                  </a:lnTo>
                  <a:lnTo>
                    <a:pt x="32" y="24"/>
                  </a:lnTo>
                  <a:lnTo>
                    <a:pt x="28" y="26"/>
                  </a:lnTo>
                  <a:lnTo>
                    <a:pt x="20" y="26"/>
                  </a:lnTo>
                  <a:lnTo>
                    <a:pt x="15" y="26"/>
                  </a:lnTo>
                  <a:lnTo>
                    <a:pt x="9" y="26"/>
                  </a:lnTo>
                  <a:lnTo>
                    <a:pt x="5" y="24"/>
                  </a:lnTo>
                  <a:lnTo>
                    <a:pt x="0" y="19"/>
                  </a:lnTo>
                  <a:lnTo>
                    <a:pt x="0" y="13"/>
                  </a:lnTo>
                  <a:lnTo>
                    <a:pt x="1" y="7"/>
                  </a:lnTo>
                  <a:lnTo>
                    <a:pt x="9" y="3"/>
                  </a:lnTo>
                  <a:lnTo>
                    <a:pt x="17" y="0"/>
                  </a:lnTo>
                  <a:lnTo>
                    <a:pt x="22" y="0"/>
                  </a:lnTo>
                  <a:lnTo>
                    <a:pt x="26" y="0"/>
                  </a:lnTo>
                  <a:lnTo>
                    <a:pt x="32" y="5"/>
                  </a:lnTo>
                  <a:lnTo>
                    <a:pt x="38" y="11"/>
                  </a:lnTo>
                  <a:lnTo>
                    <a:pt x="39" y="17"/>
                  </a:lnTo>
                  <a:lnTo>
                    <a:pt x="41" y="21"/>
                  </a:lnTo>
                  <a:lnTo>
                    <a:pt x="43" y="22"/>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83"/>
            <p:cNvSpPr>
              <a:spLocks/>
            </p:cNvSpPr>
            <p:nvPr/>
          </p:nvSpPr>
          <p:spPr bwMode="auto">
            <a:xfrm>
              <a:off x="10094121" y="2833688"/>
              <a:ext cx="47625" cy="214313"/>
            </a:xfrm>
            <a:custGeom>
              <a:avLst/>
              <a:gdLst>
                <a:gd name="T0" fmla="*/ 0 w 60"/>
                <a:gd name="T1" fmla="*/ 0 h 270"/>
                <a:gd name="T2" fmla="*/ 0 w 60"/>
                <a:gd name="T3" fmla="*/ 2147483647 h 270"/>
                <a:gd name="T4" fmla="*/ 2147483647 w 60"/>
                <a:gd name="T5" fmla="*/ 2147483647 h 270"/>
                <a:gd name="T6" fmla="*/ 2147483647 w 60"/>
                <a:gd name="T7" fmla="*/ 2147483647 h 270"/>
                <a:gd name="T8" fmla="*/ 2147483647 w 60"/>
                <a:gd name="T9" fmla="*/ 2147483647 h 270"/>
                <a:gd name="T10" fmla="*/ 2147483647 w 60"/>
                <a:gd name="T11" fmla="*/ 2147483647 h 270"/>
                <a:gd name="T12" fmla="*/ 2147483647 w 60"/>
                <a:gd name="T13" fmla="*/ 2147483647 h 270"/>
                <a:gd name="T14" fmla="*/ 2147483647 w 60"/>
                <a:gd name="T15" fmla="*/ 2147483647 h 270"/>
                <a:gd name="T16" fmla="*/ 2147483647 w 60"/>
                <a:gd name="T17" fmla="*/ 2147483647 h 270"/>
                <a:gd name="T18" fmla="*/ 2147483647 w 60"/>
                <a:gd name="T19" fmla="*/ 2147483647 h 270"/>
                <a:gd name="T20" fmla="*/ 2147483647 w 60"/>
                <a:gd name="T21" fmla="*/ 2147483647 h 270"/>
                <a:gd name="T22" fmla="*/ 2147483647 w 60"/>
                <a:gd name="T23" fmla="*/ 2147483647 h 270"/>
                <a:gd name="T24" fmla="*/ 2147483647 w 60"/>
                <a:gd name="T25" fmla="*/ 2147483647 h 270"/>
                <a:gd name="T26" fmla="*/ 2147483647 w 60"/>
                <a:gd name="T27" fmla="*/ 2147483647 h 270"/>
                <a:gd name="T28" fmla="*/ 2147483647 w 60"/>
                <a:gd name="T29" fmla="*/ 2147483647 h 270"/>
                <a:gd name="T30" fmla="*/ 2147483647 w 60"/>
                <a:gd name="T31" fmla="*/ 2147483647 h 270"/>
                <a:gd name="T32" fmla="*/ 2147483647 w 60"/>
                <a:gd name="T33" fmla="*/ 2147483647 h 270"/>
                <a:gd name="T34" fmla="*/ 2147483647 w 60"/>
                <a:gd name="T35" fmla="*/ 2147483647 h 270"/>
                <a:gd name="T36" fmla="*/ 2147483647 w 60"/>
                <a:gd name="T37" fmla="*/ 2147483647 h 270"/>
                <a:gd name="T38" fmla="*/ 2147483647 w 60"/>
                <a:gd name="T39" fmla="*/ 2147483647 h 270"/>
                <a:gd name="T40" fmla="*/ 2147483647 w 60"/>
                <a:gd name="T41" fmla="*/ 2147483647 h 270"/>
                <a:gd name="T42" fmla="*/ 2147483647 w 60"/>
                <a:gd name="T43" fmla="*/ 2147483647 h 270"/>
                <a:gd name="T44" fmla="*/ 2147483647 w 60"/>
                <a:gd name="T45" fmla="*/ 2147483647 h 270"/>
                <a:gd name="T46" fmla="*/ 2147483647 w 60"/>
                <a:gd name="T47" fmla="*/ 2147483647 h 270"/>
                <a:gd name="T48" fmla="*/ 2147483647 w 60"/>
                <a:gd name="T49" fmla="*/ 2147483647 h 270"/>
                <a:gd name="T50" fmla="*/ 2147483647 w 60"/>
                <a:gd name="T51" fmla="*/ 2147483647 h 270"/>
                <a:gd name="T52" fmla="*/ 2147483647 w 60"/>
                <a:gd name="T53" fmla="*/ 2147483647 h 270"/>
                <a:gd name="T54" fmla="*/ 2147483647 w 60"/>
                <a:gd name="T55" fmla="*/ 2147483647 h 270"/>
                <a:gd name="T56" fmla="*/ 2147483647 w 60"/>
                <a:gd name="T57" fmla="*/ 2147483647 h 270"/>
                <a:gd name="T58" fmla="*/ 2147483647 w 60"/>
                <a:gd name="T59" fmla="*/ 2147483647 h 270"/>
                <a:gd name="T60" fmla="*/ 2147483647 w 60"/>
                <a:gd name="T61" fmla="*/ 2147483647 h 270"/>
                <a:gd name="T62" fmla="*/ 2147483647 w 60"/>
                <a:gd name="T63" fmla="*/ 2147483647 h 270"/>
                <a:gd name="T64" fmla="*/ 2147483647 w 60"/>
                <a:gd name="T65" fmla="*/ 2147483647 h 270"/>
                <a:gd name="T66" fmla="*/ 2147483647 w 60"/>
                <a:gd name="T67" fmla="*/ 2147483647 h 270"/>
                <a:gd name="T68" fmla="*/ 2147483647 w 60"/>
                <a:gd name="T69" fmla="*/ 2147483647 h 270"/>
                <a:gd name="T70" fmla="*/ 2147483647 w 60"/>
                <a:gd name="T71" fmla="*/ 2147483647 h 270"/>
                <a:gd name="T72" fmla="*/ 2147483647 w 60"/>
                <a:gd name="T73" fmla="*/ 2147483647 h 270"/>
                <a:gd name="T74" fmla="*/ 2147483647 w 60"/>
                <a:gd name="T75" fmla="*/ 2147483647 h 270"/>
                <a:gd name="T76" fmla="*/ 2147483647 w 60"/>
                <a:gd name="T77" fmla="*/ 2147483647 h 270"/>
                <a:gd name="T78" fmla="*/ 2147483647 w 60"/>
                <a:gd name="T79" fmla="*/ 2147483647 h 270"/>
                <a:gd name="T80" fmla="*/ 2147483647 w 60"/>
                <a:gd name="T81" fmla="*/ 2147483647 h 270"/>
                <a:gd name="T82" fmla="*/ 2147483647 w 60"/>
                <a:gd name="T83" fmla="*/ 2147483647 h 270"/>
                <a:gd name="T84" fmla="*/ 2147483647 w 60"/>
                <a:gd name="T85" fmla="*/ 2147483647 h 270"/>
                <a:gd name="T86" fmla="*/ 2147483647 w 60"/>
                <a:gd name="T87" fmla="*/ 2147483647 h 270"/>
                <a:gd name="T88" fmla="*/ 2147483647 w 60"/>
                <a:gd name="T89" fmla="*/ 2147483647 h 270"/>
                <a:gd name="T90" fmla="*/ 2147483647 w 60"/>
                <a:gd name="T91" fmla="*/ 2147483647 h 270"/>
                <a:gd name="T92" fmla="*/ 2147483647 w 60"/>
                <a:gd name="T93" fmla="*/ 2147483647 h 270"/>
                <a:gd name="T94" fmla="*/ 2147483647 w 60"/>
                <a:gd name="T95" fmla="*/ 2147483647 h 270"/>
                <a:gd name="T96" fmla="*/ 2147483647 w 60"/>
                <a:gd name="T97" fmla="*/ 2147483647 h 270"/>
                <a:gd name="T98" fmla="*/ 2147483647 w 60"/>
                <a:gd name="T99" fmla="*/ 2147483647 h 270"/>
                <a:gd name="T100" fmla="*/ 2147483647 w 60"/>
                <a:gd name="T101" fmla="*/ 2147483647 h 270"/>
                <a:gd name="T102" fmla="*/ 2147483647 w 60"/>
                <a:gd name="T103" fmla="*/ 2147483647 h 270"/>
                <a:gd name="T104" fmla="*/ 2147483647 w 60"/>
                <a:gd name="T105" fmla="*/ 2147483647 h 270"/>
                <a:gd name="T106" fmla="*/ 2147483647 w 60"/>
                <a:gd name="T107" fmla="*/ 2147483647 h 270"/>
                <a:gd name="T108" fmla="*/ 2147483647 w 60"/>
                <a:gd name="T109" fmla="*/ 2147483647 h 270"/>
                <a:gd name="T110" fmla="*/ 2147483647 w 60"/>
                <a:gd name="T111" fmla="*/ 2147483647 h 270"/>
                <a:gd name="T112" fmla="*/ 2147483647 w 60"/>
                <a:gd name="T113" fmla="*/ 2147483647 h 270"/>
                <a:gd name="T114" fmla="*/ 0 w 60"/>
                <a:gd name="T115" fmla="*/ 0 h 270"/>
                <a:gd name="T116" fmla="*/ 0 w 60"/>
                <a:gd name="T117" fmla="*/ 0 h 2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0" h="270">
                  <a:moveTo>
                    <a:pt x="0" y="0"/>
                  </a:moveTo>
                  <a:lnTo>
                    <a:pt x="0" y="2"/>
                  </a:lnTo>
                  <a:lnTo>
                    <a:pt x="3" y="9"/>
                  </a:lnTo>
                  <a:lnTo>
                    <a:pt x="5" y="15"/>
                  </a:lnTo>
                  <a:lnTo>
                    <a:pt x="9" y="23"/>
                  </a:lnTo>
                  <a:lnTo>
                    <a:pt x="11" y="30"/>
                  </a:lnTo>
                  <a:lnTo>
                    <a:pt x="15" y="40"/>
                  </a:lnTo>
                  <a:lnTo>
                    <a:pt x="17" y="51"/>
                  </a:lnTo>
                  <a:lnTo>
                    <a:pt x="19" y="63"/>
                  </a:lnTo>
                  <a:lnTo>
                    <a:pt x="20" y="74"/>
                  </a:lnTo>
                  <a:lnTo>
                    <a:pt x="24" y="89"/>
                  </a:lnTo>
                  <a:lnTo>
                    <a:pt x="24" y="103"/>
                  </a:lnTo>
                  <a:lnTo>
                    <a:pt x="26" y="118"/>
                  </a:lnTo>
                  <a:lnTo>
                    <a:pt x="26" y="135"/>
                  </a:lnTo>
                  <a:lnTo>
                    <a:pt x="26" y="152"/>
                  </a:lnTo>
                  <a:lnTo>
                    <a:pt x="26" y="167"/>
                  </a:lnTo>
                  <a:lnTo>
                    <a:pt x="24" y="182"/>
                  </a:lnTo>
                  <a:lnTo>
                    <a:pt x="24" y="196"/>
                  </a:lnTo>
                  <a:lnTo>
                    <a:pt x="24" y="207"/>
                  </a:lnTo>
                  <a:lnTo>
                    <a:pt x="22" y="217"/>
                  </a:lnTo>
                  <a:lnTo>
                    <a:pt x="22" y="228"/>
                  </a:lnTo>
                  <a:lnTo>
                    <a:pt x="22" y="236"/>
                  </a:lnTo>
                  <a:lnTo>
                    <a:pt x="22" y="243"/>
                  </a:lnTo>
                  <a:lnTo>
                    <a:pt x="22" y="247"/>
                  </a:lnTo>
                  <a:lnTo>
                    <a:pt x="22" y="253"/>
                  </a:lnTo>
                  <a:lnTo>
                    <a:pt x="22" y="258"/>
                  </a:lnTo>
                  <a:lnTo>
                    <a:pt x="22" y="262"/>
                  </a:lnTo>
                  <a:lnTo>
                    <a:pt x="22" y="266"/>
                  </a:lnTo>
                  <a:lnTo>
                    <a:pt x="22" y="268"/>
                  </a:lnTo>
                  <a:lnTo>
                    <a:pt x="36" y="270"/>
                  </a:lnTo>
                  <a:lnTo>
                    <a:pt x="36" y="268"/>
                  </a:lnTo>
                  <a:lnTo>
                    <a:pt x="36" y="262"/>
                  </a:lnTo>
                  <a:lnTo>
                    <a:pt x="38" y="255"/>
                  </a:lnTo>
                  <a:lnTo>
                    <a:pt x="39" y="245"/>
                  </a:lnTo>
                  <a:lnTo>
                    <a:pt x="41" y="232"/>
                  </a:lnTo>
                  <a:lnTo>
                    <a:pt x="43" y="219"/>
                  </a:lnTo>
                  <a:lnTo>
                    <a:pt x="47" y="203"/>
                  </a:lnTo>
                  <a:lnTo>
                    <a:pt x="51" y="188"/>
                  </a:lnTo>
                  <a:lnTo>
                    <a:pt x="53" y="171"/>
                  </a:lnTo>
                  <a:lnTo>
                    <a:pt x="55" y="156"/>
                  </a:lnTo>
                  <a:lnTo>
                    <a:pt x="57" y="137"/>
                  </a:lnTo>
                  <a:lnTo>
                    <a:pt x="58" y="122"/>
                  </a:lnTo>
                  <a:lnTo>
                    <a:pt x="60" y="105"/>
                  </a:lnTo>
                  <a:lnTo>
                    <a:pt x="60" y="91"/>
                  </a:lnTo>
                  <a:lnTo>
                    <a:pt x="60" y="76"/>
                  </a:lnTo>
                  <a:lnTo>
                    <a:pt x="60" y="66"/>
                  </a:lnTo>
                  <a:lnTo>
                    <a:pt x="57" y="55"/>
                  </a:lnTo>
                  <a:lnTo>
                    <a:pt x="55" y="46"/>
                  </a:lnTo>
                  <a:lnTo>
                    <a:pt x="51" y="38"/>
                  </a:lnTo>
                  <a:lnTo>
                    <a:pt x="49" y="30"/>
                  </a:lnTo>
                  <a:lnTo>
                    <a:pt x="47" y="25"/>
                  </a:lnTo>
                  <a:lnTo>
                    <a:pt x="45" y="21"/>
                  </a:lnTo>
                  <a:lnTo>
                    <a:pt x="43" y="15"/>
                  </a:lnTo>
                  <a:lnTo>
                    <a:pt x="41" y="13"/>
                  </a:lnTo>
                  <a:lnTo>
                    <a:pt x="38" y="8"/>
                  </a:lnTo>
                  <a:lnTo>
                    <a:pt x="36" y="4"/>
                  </a:lnTo>
                  <a:lnTo>
                    <a:pt x="34" y="4"/>
                  </a:lnTo>
                  <a:lnTo>
                    <a:pt x="0"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84"/>
            <p:cNvSpPr>
              <a:spLocks/>
            </p:cNvSpPr>
            <p:nvPr/>
          </p:nvSpPr>
          <p:spPr bwMode="auto">
            <a:xfrm>
              <a:off x="9919496" y="2628900"/>
              <a:ext cx="212725" cy="198438"/>
            </a:xfrm>
            <a:custGeom>
              <a:avLst/>
              <a:gdLst>
                <a:gd name="T0" fmla="*/ 2147483647 w 266"/>
                <a:gd name="T1" fmla="*/ 2147483647 h 249"/>
                <a:gd name="T2" fmla="*/ 2147483647 w 266"/>
                <a:gd name="T3" fmla="*/ 2147483647 h 249"/>
                <a:gd name="T4" fmla="*/ 2147483647 w 266"/>
                <a:gd name="T5" fmla="*/ 2147483647 h 249"/>
                <a:gd name="T6" fmla="*/ 2147483647 w 266"/>
                <a:gd name="T7" fmla="*/ 2147483647 h 249"/>
                <a:gd name="T8" fmla="*/ 2147483647 w 266"/>
                <a:gd name="T9" fmla="*/ 2147483647 h 249"/>
                <a:gd name="T10" fmla="*/ 2147483647 w 266"/>
                <a:gd name="T11" fmla="*/ 2147483647 h 249"/>
                <a:gd name="T12" fmla="*/ 2147483647 w 266"/>
                <a:gd name="T13" fmla="*/ 2147483647 h 249"/>
                <a:gd name="T14" fmla="*/ 2147483647 w 266"/>
                <a:gd name="T15" fmla="*/ 2147483647 h 249"/>
                <a:gd name="T16" fmla="*/ 2147483647 w 266"/>
                <a:gd name="T17" fmla="*/ 2147483647 h 249"/>
                <a:gd name="T18" fmla="*/ 2147483647 w 266"/>
                <a:gd name="T19" fmla="*/ 2147483647 h 249"/>
                <a:gd name="T20" fmla="*/ 2147483647 w 266"/>
                <a:gd name="T21" fmla="*/ 2147483647 h 249"/>
                <a:gd name="T22" fmla="*/ 2147483647 w 266"/>
                <a:gd name="T23" fmla="*/ 2147483647 h 249"/>
                <a:gd name="T24" fmla="*/ 2147483647 w 266"/>
                <a:gd name="T25" fmla="*/ 2147483647 h 249"/>
                <a:gd name="T26" fmla="*/ 2147483647 w 266"/>
                <a:gd name="T27" fmla="*/ 2147483647 h 249"/>
                <a:gd name="T28" fmla="*/ 2147483647 w 266"/>
                <a:gd name="T29" fmla="*/ 2147483647 h 249"/>
                <a:gd name="T30" fmla="*/ 2147483647 w 266"/>
                <a:gd name="T31" fmla="*/ 2147483647 h 249"/>
                <a:gd name="T32" fmla="*/ 2147483647 w 266"/>
                <a:gd name="T33" fmla="*/ 2147483647 h 249"/>
                <a:gd name="T34" fmla="*/ 2147483647 w 266"/>
                <a:gd name="T35" fmla="*/ 2147483647 h 249"/>
                <a:gd name="T36" fmla="*/ 2147483647 w 266"/>
                <a:gd name="T37" fmla="*/ 2147483647 h 249"/>
                <a:gd name="T38" fmla="*/ 2147483647 w 266"/>
                <a:gd name="T39" fmla="*/ 2147483647 h 249"/>
                <a:gd name="T40" fmla="*/ 2147483647 w 266"/>
                <a:gd name="T41" fmla="*/ 2147483647 h 249"/>
                <a:gd name="T42" fmla="*/ 2147483647 w 266"/>
                <a:gd name="T43" fmla="*/ 2147483647 h 249"/>
                <a:gd name="T44" fmla="*/ 2147483647 w 266"/>
                <a:gd name="T45" fmla="*/ 2147483647 h 249"/>
                <a:gd name="T46" fmla="*/ 2147483647 w 266"/>
                <a:gd name="T47" fmla="*/ 2147483647 h 249"/>
                <a:gd name="T48" fmla="*/ 2147483647 w 266"/>
                <a:gd name="T49" fmla="*/ 2147483647 h 249"/>
                <a:gd name="T50" fmla="*/ 2147483647 w 266"/>
                <a:gd name="T51" fmla="*/ 2147483647 h 249"/>
                <a:gd name="T52" fmla="*/ 2147483647 w 266"/>
                <a:gd name="T53" fmla="*/ 2147483647 h 249"/>
                <a:gd name="T54" fmla="*/ 2147483647 w 266"/>
                <a:gd name="T55" fmla="*/ 2147483647 h 249"/>
                <a:gd name="T56" fmla="*/ 2147483647 w 266"/>
                <a:gd name="T57" fmla="*/ 2147483647 h 249"/>
                <a:gd name="T58" fmla="*/ 2147483647 w 266"/>
                <a:gd name="T59" fmla="*/ 2147483647 h 249"/>
                <a:gd name="T60" fmla="*/ 2147483647 w 266"/>
                <a:gd name="T61" fmla="*/ 2147483647 h 249"/>
                <a:gd name="T62" fmla="*/ 0 w 266"/>
                <a:gd name="T63" fmla="*/ 2147483647 h 249"/>
                <a:gd name="T64" fmla="*/ 2147483647 w 266"/>
                <a:gd name="T65" fmla="*/ 2147483647 h 249"/>
                <a:gd name="T66" fmla="*/ 2147483647 w 266"/>
                <a:gd name="T67" fmla="*/ 2147483647 h 249"/>
                <a:gd name="T68" fmla="*/ 2147483647 w 266"/>
                <a:gd name="T69" fmla="*/ 0 h 249"/>
                <a:gd name="T70" fmla="*/ 2147483647 w 266"/>
                <a:gd name="T71" fmla="*/ 0 h 2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66" h="249">
                  <a:moveTo>
                    <a:pt x="27" y="0"/>
                  </a:moveTo>
                  <a:lnTo>
                    <a:pt x="28" y="4"/>
                  </a:lnTo>
                  <a:lnTo>
                    <a:pt x="32" y="8"/>
                  </a:lnTo>
                  <a:lnTo>
                    <a:pt x="38" y="14"/>
                  </a:lnTo>
                  <a:lnTo>
                    <a:pt x="44" y="19"/>
                  </a:lnTo>
                  <a:lnTo>
                    <a:pt x="51" y="29"/>
                  </a:lnTo>
                  <a:lnTo>
                    <a:pt x="61" y="37"/>
                  </a:lnTo>
                  <a:lnTo>
                    <a:pt x="70" y="48"/>
                  </a:lnTo>
                  <a:lnTo>
                    <a:pt x="80" y="56"/>
                  </a:lnTo>
                  <a:lnTo>
                    <a:pt x="89" y="65"/>
                  </a:lnTo>
                  <a:lnTo>
                    <a:pt x="99" y="75"/>
                  </a:lnTo>
                  <a:lnTo>
                    <a:pt x="110" y="86"/>
                  </a:lnTo>
                  <a:lnTo>
                    <a:pt x="120" y="94"/>
                  </a:lnTo>
                  <a:lnTo>
                    <a:pt x="129" y="103"/>
                  </a:lnTo>
                  <a:lnTo>
                    <a:pt x="137" y="109"/>
                  </a:lnTo>
                  <a:lnTo>
                    <a:pt x="146" y="116"/>
                  </a:lnTo>
                  <a:lnTo>
                    <a:pt x="154" y="120"/>
                  </a:lnTo>
                  <a:lnTo>
                    <a:pt x="163" y="126"/>
                  </a:lnTo>
                  <a:lnTo>
                    <a:pt x="173" y="132"/>
                  </a:lnTo>
                  <a:lnTo>
                    <a:pt x="182" y="139"/>
                  </a:lnTo>
                  <a:lnTo>
                    <a:pt x="190" y="145"/>
                  </a:lnTo>
                  <a:lnTo>
                    <a:pt x="201" y="151"/>
                  </a:lnTo>
                  <a:lnTo>
                    <a:pt x="211" y="156"/>
                  </a:lnTo>
                  <a:lnTo>
                    <a:pt x="220" y="164"/>
                  </a:lnTo>
                  <a:lnTo>
                    <a:pt x="228" y="170"/>
                  </a:lnTo>
                  <a:lnTo>
                    <a:pt x="238" y="175"/>
                  </a:lnTo>
                  <a:lnTo>
                    <a:pt x="243" y="183"/>
                  </a:lnTo>
                  <a:lnTo>
                    <a:pt x="251" y="189"/>
                  </a:lnTo>
                  <a:lnTo>
                    <a:pt x="257" y="194"/>
                  </a:lnTo>
                  <a:lnTo>
                    <a:pt x="260" y="200"/>
                  </a:lnTo>
                  <a:lnTo>
                    <a:pt x="264" y="206"/>
                  </a:lnTo>
                  <a:lnTo>
                    <a:pt x="266" y="211"/>
                  </a:lnTo>
                  <a:lnTo>
                    <a:pt x="266" y="217"/>
                  </a:lnTo>
                  <a:lnTo>
                    <a:pt x="266" y="223"/>
                  </a:lnTo>
                  <a:lnTo>
                    <a:pt x="262" y="229"/>
                  </a:lnTo>
                  <a:lnTo>
                    <a:pt x="260" y="234"/>
                  </a:lnTo>
                  <a:lnTo>
                    <a:pt x="257" y="240"/>
                  </a:lnTo>
                  <a:lnTo>
                    <a:pt x="251" y="244"/>
                  </a:lnTo>
                  <a:lnTo>
                    <a:pt x="245" y="246"/>
                  </a:lnTo>
                  <a:lnTo>
                    <a:pt x="238" y="249"/>
                  </a:lnTo>
                  <a:lnTo>
                    <a:pt x="228" y="249"/>
                  </a:lnTo>
                  <a:lnTo>
                    <a:pt x="217" y="249"/>
                  </a:lnTo>
                  <a:lnTo>
                    <a:pt x="207" y="246"/>
                  </a:lnTo>
                  <a:lnTo>
                    <a:pt x="194" y="242"/>
                  </a:lnTo>
                  <a:lnTo>
                    <a:pt x="181" y="234"/>
                  </a:lnTo>
                  <a:lnTo>
                    <a:pt x="167" y="225"/>
                  </a:lnTo>
                  <a:lnTo>
                    <a:pt x="150" y="211"/>
                  </a:lnTo>
                  <a:lnTo>
                    <a:pt x="133" y="196"/>
                  </a:lnTo>
                  <a:lnTo>
                    <a:pt x="114" y="175"/>
                  </a:lnTo>
                  <a:lnTo>
                    <a:pt x="99" y="158"/>
                  </a:lnTo>
                  <a:lnTo>
                    <a:pt x="84" y="141"/>
                  </a:lnTo>
                  <a:lnTo>
                    <a:pt x="70" y="126"/>
                  </a:lnTo>
                  <a:lnTo>
                    <a:pt x="57" y="111"/>
                  </a:lnTo>
                  <a:lnTo>
                    <a:pt x="46" y="97"/>
                  </a:lnTo>
                  <a:lnTo>
                    <a:pt x="38" y="82"/>
                  </a:lnTo>
                  <a:lnTo>
                    <a:pt x="30" y="71"/>
                  </a:lnTo>
                  <a:lnTo>
                    <a:pt x="21" y="59"/>
                  </a:lnTo>
                  <a:lnTo>
                    <a:pt x="15" y="50"/>
                  </a:lnTo>
                  <a:lnTo>
                    <a:pt x="9" y="42"/>
                  </a:lnTo>
                  <a:lnTo>
                    <a:pt x="8" y="35"/>
                  </a:lnTo>
                  <a:lnTo>
                    <a:pt x="4" y="29"/>
                  </a:lnTo>
                  <a:lnTo>
                    <a:pt x="2" y="25"/>
                  </a:lnTo>
                  <a:lnTo>
                    <a:pt x="2" y="21"/>
                  </a:lnTo>
                  <a:lnTo>
                    <a:pt x="0" y="21"/>
                  </a:lnTo>
                  <a:lnTo>
                    <a:pt x="2" y="19"/>
                  </a:lnTo>
                  <a:lnTo>
                    <a:pt x="4" y="18"/>
                  </a:lnTo>
                  <a:lnTo>
                    <a:pt x="9" y="12"/>
                  </a:lnTo>
                  <a:lnTo>
                    <a:pt x="15" y="4"/>
                  </a:lnTo>
                  <a:lnTo>
                    <a:pt x="21" y="0"/>
                  </a:lnTo>
                  <a:lnTo>
                    <a:pt x="25" y="0"/>
                  </a:lnTo>
                  <a:lnTo>
                    <a:pt x="27" y="0"/>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85"/>
            <p:cNvSpPr>
              <a:spLocks/>
            </p:cNvSpPr>
            <p:nvPr/>
          </p:nvSpPr>
          <p:spPr bwMode="auto">
            <a:xfrm>
              <a:off x="9919496" y="2635250"/>
              <a:ext cx="103188" cy="141288"/>
            </a:xfrm>
            <a:custGeom>
              <a:avLst/>
              <a:gdLst>
                <a:gd name="T0" fmla="*/ 2147483647 w 129"/>
                <a:gd name="T1" fmla="*/ 0 h 179"/>
                <a:gd name="T2" fmla="*/ 2147483647 w 129"/>
                <a:gd name="T3" fmla="*/ 0 h 179"/>
                <a:gd name="T4" fmla="*/ 2147483647 w 129"/>
                <a:gd name="T5" fmla="*/ 2147483647 h 179"/>
                <a:gd name="T6" fmla="*/ 2147483647 w 129"/>
                <a:gd name="T7" fmla="*/ 2147483647 h 179"/>
                <a:gd name="T8" fmla="*/ 2147483647 w 129"/>
                <a:gd name="T9" fmla="*/ 2147483647 h 179"/>
                <a:gd name="T10" fmla="*/ 2147483647 w 129"/>
                <a:gd name="T11" fmla="*/ 2147483647 h 179"/>
                <a:gd name="T12" fmla="*/ 2147483647 w 129"/>
                <a:gd name="T13" fmla="*/ 2147483647 h 179"/>
                <a:gd name="T14" fmla="*/ 2147483647 w 129"/>
                <a:gd name="T15" fmla="*/ 2147483647 h 179"/>
                <a:gd name="T16" fmla="*/ 2147483647 w 129"/>
                <a:gd name="T17" fmla="*/ 2147483647 h 179"/>
                <a:gd name="T18" fmla="*/ 2147483647 w 129"/>
                <a:gd name="T19" fmla="*/ 2147483647 h 179"/>
                <a:gd name="T20" fmla="*/ 2147483647 w 129"/>
                <a:gd name="T21" fmla="*/ 2147483647 h 179"/>
                <a:gd name="T22" fmla="*/ 2147483647 w 129"/>
                <a:gd name="T23" fmla="*/ 2147483647 h 179"/>
                <a:gd name="T24" fmla="*/ 2147483647 w 129"/>
                <a:gd name="T25" fmla="*/ 2147483647 h 179"/>
                <a:gd name="T26" fmla="*/ 2147483647 w 129"/>
                <a:gd name="T27" fmla="*/ 2147483647 h 179"/>
                <a:gd name="T28" fmla="*/ 2147483647 w 129"/>
                <a:gd name="T29" fmla="*/ 2147483647 h 179"/>
                <a:gd name="T30" fmla="*/ 2147483647 w 129"/>
                <a:gd name="T31" fmla="*/ 2147483647 h 179"/>
                <a:gd name="T32" fmla="*/ 2147483647 w 129"/>
                <a:gd name="T33" fmla="*/ 2147483647 h 179"/>
                <a:gd name="T34" fmla="*/ 2147483647 w 129"/>
                <a:gd name="T35" fmla="*/ 2147483647 h 179"/>
                <a:gd name="T36" fmla="*/ 2147483647 w 129"/>
                <a:gd name="T37" fmla="*/ 2147483647 h 179"/>
                <a:gd name="T38" fmla="*/ 2147483647 w 129"/>
                <a:gd name="T39" fmla="*/ 2147483647 h 179"/>
                <a:gd name="T40" fmla="*/ 2147483647 w 129"/>
                <a:gd name="T41" fmla="*/ 2147483647 h 179"/>
                <a:gd name="T42" fmla="*/ 2147483647 w 129"/>
                <a:gd name="T43" fmla="*/ 2147483647 h 179"/>
                <a:gd name="T44" fmla="*/ 2147483647 w 129"/>
                <a:gd name="T45" fmla="*/ 2147483647 h 179"/>
                <a:gd name="T46" fmla="*/ 2147483647 w 129"/>
                <a:gd name="T47" fmla="*/ 2147483647 h 179"/>
                <a:gd name="T48" fmla="*/ 2147483647 w 129"/>
                <a:gd name="T49" fmla="*/ 2147483647 h 179"/>
                <a:gd name="T50" fmla="*/ 2147483647 w 129"/>
                <a:gd name="T51" fmla="*/ 2147483647 h 179"/>
                <a:gd name="T52" fmla="*/ 2147483647 w 129"/>
                <a:gd name="T53" fmla="*/ 2147483647 h 179"/>
                <a:gd name="T54" fmla="*/ 2147483647 w 129"/>
                <a:gd name="T55" fmla="*/ 2147483647 h 179"/>
                <a:gd name="T56" fmla="*/ 2147483647 w 129"/>
                <a:gd name="T57" fmla="*/ 2147483647 h 179"/>
                <a:gd name="T58" fmla="*/ 0 w 129"/>
                <a:gd name="T59" fmla="*/ 2147483647 h 179"/>
                <a:gd name="T60" fmla="*/ 2147483647 w 129"/>
                <a:gd name="T61" fmla="*/ 2147483647 h 179"/>
                <a:gd name="T62" fmla="*/ 2147483647 w 129"/>
                <a:gd name="T63" fmla="*/ 2147483647 h 179"/>
                <a:gd name="T64" fmla="*/ 2147483647 w 129"/>
                <a:gd name="T65" fmla="*/ 2147483647 h 179"/>
                <a:gd name="T66" fmla="*/ 2147483647 w 129"/>
                <a:gd name="T67" fmla="*/ 0 h 179"/>
                <a:gd name="T68" fmla="*/ 2147483647 w 129"/>
                <a:gd name="T69" fmla="*/ 0 h 179"/>
                <a:gd name="T70" fmla="*/ 2147483647 w 129"/>
                <a:gd name="T71" fmla="*/ 0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9" h="179">
                  <a:moveTo>
                    <a:pt x="11" y="0"/>
                  </a:moveTo>
                  <a:lnTo>
                    <a:pt x="11" y="0"/>
                  </a:lnTo>
                  <a:lnTo>
                    <a:pt x="13" y="4"/>
                  </a:lnTo>
                  <a:lnTo>
                    <a:pt x="13" y="8"/>
                  </a:lnTo>
                  <a:lnTo>
                    <a:pt x="17" y="13"/>
                  </a:lnTo>
                  <a:lnTo>
                    <a:pt x="21" y="19"/>
                  </a:lnTo>
                  <a:lnTo>
                    <a:pt x="27" y="29"/>
                  </a:lnTo>
                  <a:lnTo>
                    <a:pt x="32" y="38"/>
                  </a:lnTo>
                  <a:lnTo>
                    <a:pt x="40" y="51"/>
                  </a:lnTo>
                  <a:lnTo>
                    <a:pt x="49" y="65"/>
                  </a:lnTo>
                  <a:lnTo>
                    <a:pt x="61" y="84"/>
                  </a:lnTo>
                  <a:lnTo>
                    <a:pt x="74" y="103"/>
                  </a:lnTo>
                  <a:lnTo>
                    <a:pt x="89" y="125"/>
                  </a:lnTo>
                  <a:lnTo>
                    <a:pt x="106" y="150"/>
                  </a:lnTo>
                  <a:lnTo>
                    <a:pt x="129" y="179"/>
                  </a:lnTo>
                  <a:lnTo>
                    <a:pt x="127" y="179"/>
                  </a:lnTo>
                  <a:lnTo>
                    <a:pt x="123" y="177"/>
                  </a:lnTo>
                  <a:lnTo>
                    <a:pt x="118" y="173"/>
                  </a:lnTo>
                  <a:lnTo>
                    <a:pt x="114" y="167"/>
                  </a:lnTo>
                  <a:lnTo>
                    <a:pt x="106" y="162"/>
                  </a:lnTo>
                  <a:lnTo>
                    <a:pt x="101" y="154"/>
                  </a:lnTo>
                  <a:lnTo>
                    <a:pt x="91" y="145"/>
                  </a:lnTo>
                  <a:lnTo>
                    <a:pt x="82" y="133"/>
                  </a:lnTo>
                  <a:lnTo>
                    <a:pt x="70" y="118"/>
                  </a:lnTo>
                  <a:lnTo>
                    <a:pt x="59" y="105"/>
                  </a:lnTo>
                  <a:lnTo>
                    <a:pt x="46" y="86"/>
                  </a:lnTo>
                  <a:lnTo>
                    <a:pt x="32" y="65"/>
                  </a:lnTo>
                  <a:lnTo>
                    <a:pt x="17" y="44"/>
                  </a:lnTo>
                  <a:lnTo>
                    <a:pt x="2" y="19"/>
                  </a:lnTo>
                  <a:lnTo>
                    <a:pt x="0" y="17"/>
                  </a:lnTo>
                  <a:lnTo>
                    <a:pt x="4" y="10"/>
                  </a:lnTo>
                  <a:lnTo>
                    <a:pt x="6" y="4"/>
                  </a:lnTo>
                  <a:lnTo>
                    <a:pt x="8" y="2"/>
                  </a:lnTo>
                  <a:lnTo>
                    <a:pt x="9" y="0"/>
                  </a:lnTo>
                  <a:lnTo>
                    <a:pt x="11"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86"/>
            <p:cNvSpPr>
              <a:spLocks/>
            </p:cNvSpPr>
            <p:nvPr/>
          </p:nvSpPr>
          <p:spPr bwMode="auto">
            <a:xfrm>
              <a:off x="9902034" y="2603500"/>
              <a:ext cx="28575" cy="41275"/>
            </a:xfrm>
            <a:custGeom>
              <a:avLst/>
              <a:gdLst>
                <a:gd name="T0" fmla="*/ 2147483647 w 36"/>
                <a:gd name="T1" fmla="*/ 2147483647 h 51"/>
                <a:gd name="T2" fmla="*/ 2147483647 w 36"/>
                <a:gd name="T3" fmla="*/ 2147483647 h 51"/>
                <a:gd name="T4" fmla="*/ 2147483647 w 36"/>
                <a:gd name="T5" fmla="*/ 2147483647 h 51"/>
                <a:gd name="T6" fmla="*/ 2147483647 w 36"/>
                <a:gd name="T7" fmla="*/ 2147483647 h 51"/>
                <a:gd name="T8" fmla="*/ 2147483647 w 36"/>
                <a:gd name="T9" fmla="*/ 2147483647 h 51"/>
                <a:gd name="T10" fmla="*/ 2147483647 w 36"/>
                <a:gd name="T11" fmla="*/ 2147483647 h 51"/>
                <a:gd name="T12" fmla="*/ 2147483647 w 36"/>
                <a:gd name="T13" fmla="*/ 0 h 51"/>
                <a:gd name="T14" fmla="*/ 2147483647 w 36"/>
                <a:gd name="T15" fmla="*/ 0 h 51"/>
                <a:gd name="T16" fmla="*/ 0 w 36"/>
                <a:gd name="T17" fmla="*/ 2147483647 h 51"/>
                <a:gd name="T18" fmla="*/ 0 w 36"/>
                <a:gd name="T19" fmla="*/ 2147483647 h 51"/>
                <a:gd name="T20" fmla="*/ 2147483647 w 36"/>
                <a:gd name="T21" fmla="*/ 2147483647 h 51"/>
                <a:gd name="T22" fmla="*/ 2147483647 w 36"/>
                <a:gd name="T23" fmla="*/ 2147483647 h 51"/>
                <a:gd name="T24" fmla="*/ 2147483647 w 36"/>
                <a:gd name="T25" fmla="*/ 2147483647 h 51"/>
                <a:gd name="T26" fmla="*/ 2147483647 w 36"/>
                <a:gd name="T27" fmla="*/ 2147483647 h 51"/>
                <a:gd name="T28" fmla="*/ 2147483647 w 36"/>
                <a:gd name="T29" fmla="*/ 2147483647 h 51"/>
                <a:gd name="T30" fmla="*/ 2147483647 w 36"/>
                <a:gd name="T31" fmla="*/ 2147483647 h 51"/>
                <a:gd name="T32" fmla="*/ 2147483647 w 36"/>
                <a:gd name="T33" fmla="*/ 2147483647 h 51"/>
                <a:gd name="T34" fmla="*/ 2147483647 w 36"/>
                <a:gd name="T35" fmla="*/ 2147483647 h 51"/>
                <a:gd name="T36" fmla="*/ 2147483647 w 36"/>
                <a:gd name="T37" fmla="*/ 2147483647 h 51"/>
                <a:gd name="T38" fmla="*/ 2147483647 w 36"/>
                <a:gd name="T39" fmla="*/ 2147483647 h 51"/>
                <a:gd name="T40" fmla="*/ 2147483647 w 36"/>
                <a:gd name="T41" fmla="*/ 2147483647 h 51"/>
                <a:gd name="T42" fmla="*/ 2147483647 w 36"/>
                <a:gd name="T43" fmla="*/ 2147483647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 h="51">
                  <a:moveTo>
                    <a:pt x="36" y="27"/>
                  </a:moveTo>
                  <a:lnTo>
                    <a:pt x="32" y="23"/>
                  </a:lnTo>
                  <a:lnTo>
                    <a:pt x="29" y="13"/>
                  </a:lnTo>
                  <a:lnTo>
                    <a:pt x="23" y="8"/>
                  </a:lnTo>
                  <a:lnTo>
                    <a:pt x="19" y="6"/>
                  </a:lnTo>
                  <a:lnTo>
                    <a:pt x="13" y="2"/>
                  </a:lnTo>
                  <a:lnTo>
                    <a:pt x="10" y="0"/>
                  </a:lnTo>
                  <a:lnTo>
                    <a:pt x="4" y="0"/>
                  </a:lnTo>
                  <a:lnTo>
                    <a:pt x="0" y="4"/>
                  </a:lnTo>
                  <a:lnTo>
                    <a:pt x="0" y="10"/>
                  </a:lnTo>
                  <a:lnTo>
                    <a:pt x="2" y="19"/>
                  </a:lnTo>
                  <a:lnTo>
                    <a:pt x="4" y="29"/>
                  </a:lnTo>
                  <a:lnTo>
                    <a:pt x="8" y="38"/>
                  </a:lnTo>
                  <a:lnTo>
                    <a:pt x="11" y="46"/>
                  </a:lnTo>
                  <a:lnTo>
                    <a:pt x="15" y="51"/>
                  </a:lnTo>
                  <a:lnTo>
                    <a:pt x="15" y="50"/>
                  </a:lnTo>
                  <a:lnTo>
                    <a:pt x="17" y="44"/>
                  </a:lnTo>
                  <a:lnTo>
                    <a:pt x="21" y="38"/>
                  </a:lnTo>
                  <a:lnTo>
                    <a:pt x="27" y="34"/>
                  </a:lnTo>
                  <a:lnTo>
                    <a:pt x="32" y="29"/>
                  </a:lnTo>
                  <a:lnTo>
                    <a:pt x="36" y="27"/>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87"/>
            <p:cNvSpPr>
              <a:spLocks/>
            </p:cNvSpPr>
            <p:nvPr/>
          </p:nvSpPr>
          <p:spPr bwMode="auto">
            <a:xfrm>
              <a:off x="9922671" y="2625725"/>
              <a:ext cx="211138" cy="201613"/>
            </a:xfrm>
            <a:custGeom>
              <a:avLst/>
              <a:gdLst>
                <a:gd name="T0" fmla="*/ 2147483647 w 266"/>
                <a:gd name="T1" fmla="*/ 2147483647 h 252"/>
                <a:gd name="T2" fmla="*/ 2147483647 w 266"/>
                <a:gd name="T3" fmla="*/ 2147483647 h 252"/>
                <a:gd name="T4" fmla="*/ 2147483647 w 266"/>
                <a:gd name="T5" fmla="*/ 2147483647 h 252"/>
                <a:gd name="T6" fmla="*/ 2147483647 w 266"/>
                <a:gd name="T7" fmla="*/ 2147483647 h 252"/>
                <a:gd name="T8" fmla="*/ 2147483647 w 266"/>
                <a:gd name="T9" fmla="*/ 2147483647 h 252"/>
                <a:gd name="T10" fmla="*/ 2147483647 w 266"/>
                <a:gd name="T11" fmla="*/ 2147483647 h 252"/>
                <a:gd name="T12" fmla="*/ 2147483647 w 266"/>
                <a:gd name="T13" fmla="*/ 2147483647 h 252"/>
                <a:gd name="T14" fmla="*/ 2147483647 w 266"/>
                <a:gd name="T15" fmla="*/ 2147483647 h 252"/>
                <a:gd name="T16" fmla="*/ 2147483647 w 266"/>
                <a:gd name="T17" fmla="*/ 2147483647 h 252"/>
                <a:gd name="T18" fmla="*/ 2147483647 w 266"/>
                <a:gd name="T19" fmla="*/ 2147483647 h 252"/>
                <a:gd name="T20" fmla="*/ 2147483647 w 266"/>
                <a:gd name="T21" fmla="*/ 2147483647 h 252"/>
                <a:gd name="T22" fmla="*/ 2147483647 w 266"/>
                <a:gd name="T23" fmla="*/ 2147483647 h 252"/>
                <a:gd name="T24" fmla="*/ 2147483647 w 266"/>
                <a:gd name="T25" fmla="*/ 2147483647 h 252"/>
                <a:gd name="T26" fmla="*/ 2147483647 w 266"/>
                <a:gd name="T27" fmla="*/ 2147483647 h 252"/>
                <a:gd name="T28" fmla="*/ 2147483647 w 266"/>
                <a:gd name="T29" fmla="*/ 2147483647 h 252"/>
                <a:gd name="T30" fmla="*/ 2147483647 w 266"/>
                <a:gd name="T31" fmla="*/ 2147483647 h 252"/>
                <a:gd name="T32" fmla="*/ 2147483647 w 266"/>
                <a:gd name="T33" fmla="*/ 2147483647 h 252"/>
                <a:gd name="T34" fmla="*/ 2147483647 w 266"/>
                <a:gd name="T35" fmla="*/ 2147483647 h 252"/>
                <a:gd name="T36" fmla="*/ 2147483647 w 266"/>
                <a:gd name="T37" fmla="*/ 2147483647 h 252"/>
                <a:gd name="T38" fmla="*/ 2147483647 w 266"/>
                <a:gd name="T39" fmla="*/ 2147483647 h 252"/>
                <a:gd name="T40" fmla="*/ 2147483647 w 266"/>
                <a:gd name="T41" fmla="*/ 2147483647 h 252"/>
                <a:gd name="T42" fmla="*/ 2147483647 w 266"/>
                <a:gd name="T43" fmla="*/ 2147483647 h 252"/>
                <a:gd name="T44" fmla="*/ 2147483647 w 266"/>
                <a:gd name="T45" fmla="*/ 2147483647 h 252"/>
                <a:gd name="T46" fmla="*/ 2147483647 w 266"/>
                <a:gd name="T47" fmla="*/ 2147483647 h 252"/>
                <a:gd name="T48" fmla="*/ 2147483647 w 266"/>
                <a:gd name="T49" fmla="*/ 2147483647 h 252"/>
                <a:gd name="T50" fmla="*/ 2147483647 w 266"/>
                <a:gd name="T51" fmla="*/ 2147483647 h 252"/>
                <a:gd name="T52" fmla="*/ 2147483647 w 266"/>
                <a:gd name="T53" fmla="*/ 2147483647 h 252"/>
                <a:gd name="T54" fmla="*/ 2147483647 w 266"/>
                <a:gd name="T55" fmla="*/ 2147483647 h 252"/>
                <a:gd name="T56" fmla="*/ 2147483647 w 266"/>
                <a:gd name="T57" fmla="*/ 2147483647 h 252"/>
                <a:gd name="T58" fmla="*/ 2147483647 w 266"/>
                <a:gd name="T59" fmla="*/ 2147483647 h 252"/>
                <a:gd name="T60" fmla="*/ 0 w 266"/>
                <a:gd name="T61" fmla="*/ 2147483647 h 252"/>
                <a:gd name="T62" fmla="*/ 2147483647 w 266"/>
                <a:gd name="T63" fmla="*/ 0 h 252"/>
                <a:gd name="T64" fmla="*/ 2147483647 w 266"/>
                <a:gd name="T65" fmla="*/ 0 h 252"/>
                <a:gd name="T66" fmla="*/ 2147483647 w 266"/>
                <a:gd name="T67" fmla="*/ 2147483647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6" h="252">
                  <a:moveTo>
                    <a:pt x="11" y="2"/>
                  </a:moveTo>
                  <a:lnTo>
                    <a:pt x="11" y="3"/>
                  </a:lnTo>
                  <a:lnTo>
                    <a:pt x="15" y="7"/>
                  </a:lnTo>
                  <a:lnTo>
                    <a:pt x="21" y="13"/>
                  </a:lnTo>
                  <a:lnTo>
                    <a:pt x="28" y="21"/>
                  </a:lnTo>
                  <a:lnTo>
                    <a:pt x="36" y="28"/>
                  </a:lnTo>
                  <a:lnTo>
                    <a:pt x="45" y="40"/>
                  </a:lnTo>
                  <a:lnTo>
                    <a:pt x="57" y="51"/>
                  </a:lnTo>
                  <a:lnTo>
                    <a:pt x="70" y="66"/>
                  </a:lnTo>
                  <a:lnTo>
                    <a:pt x="83" y="78"/>
                  </a:lnTo>
                  <a:lnTo>
                    <a:pt x="99" y="91"/>
                  </a:lnTo>
                  <a:lnTo>
                    <a:pt x="114" y="104"/>
                  </a:lnTo>
                  <a:lnTo>
                    <a:pt x="129" y="117"/>
                  </a:lnTo>
                  <a:lnTo>
                    <a:pt x="146" y="129"/>
                  </a:lnTo>
                  <a:lnTo>
                    <a:pt x="163" y="142"/>
                  </a:lnTo>
                  <a:lnTo>
                    <a:pt x="180" y="152"/>
                  </a:lnTo>
                  <a:lnTo>
                    <a:pt x="199" y="161"/>
                  </a:lnTo>
                  <a:lnTo>
                    <a:pt x="215" y="169"/>
                  </a:lnTo>
                  <a:lnTo>
                    <a:pt x="228" y="176"/>
                  </a:lnTo>
                  <a:lnTo>
                    <a:pt x="239" y="184"/>
                  </a:lnTo>
                  <a:lnTo>
                    <a:pt x="249" y="194"/>
                  </a:lnTo>
                  <a:lnTo>
                    <a:pt x="254" y="199"/>
                  </a:lnTo>
                  <a:lnTo>
                    <a:pt x="260" y="207"/>
                  </a:lnTo>
                  <a:lnTo>
                    <a:pt x="262" y="214"/>
                  </a:lnTo>
                  <a:lnTo>
                    <a:pt x="266" y="222"/>
                  </a:lnTo>
                  <a:lnTo>
                    <a:pt x="264" y="228"/>
                  </a:lnTo>
                  <a:lnTo>
                    <a:pt x="264" y="233"/>
                  </a:lnTo>
                  <a:lnTo>
                    <a:pt x="260" y="239"/>
                  </a:lnTo>
                  <a:lnTo>
                    <a:pt x="256" y="243"/>
                  </a:lnTo>
                  <a:lnTo>
                    <a:pt x="253" y="247"/>
                  </a:lnTo>
                  <a:lnTo>
                    <a:pt x="247" y="251"/>
                  </a:lnTo>
                  <a:lnTo>
                    <a:pt x="241" y="252"/>
                  </a:lnTo>
                  <a:lnTo>
                    <a:pt x="235" y="252"/>
                  </a:lnTo>
                  <a:lnTo>
                    <a:pt x="239" y="251"/>
                  </a:lnTo>
                  <a:lnTo>
                    <a:pt x="247" y="245"/>
                  </a:lnTo>
                  <a:lnTo>
                    <a:pt x="253" y="239"/>
                  </a:lnTo>
                  <a:lnTo>
                    <a:pt x="256" y="230"/>
                  </a:lnTo>
                  <a:lnTo>
                    <a:pt x="254" y="222"/>
                  </a:lnTo>
                  <a:lnTo>
                    <a:pt x="254" y="216"/>
                  </a:lnTo>
                  <a:lnTo>
                    <a:pt x="251" y="211"/>
                  </a:lnTo>
                  <a:lnTo>
                    <a:pt x="247" y="205"/>
                  </a:lnTo>
                  <a:lnTo>
                    <a:pt x="239" y="199"/>
                  </a:lnTo>
                  <a:lnTo>
                    <a:pt x="230" y="192"/>
                  </a:lnTo>
                  <a:lnTo>
                    <a:pt x="218" y="186"/>
                  </a:lnTo>
                  <a:lnTo>
                    <a:pt x="205" y="180"/>
                  </a:lnTo>
                  <a:lnTo>
                    <a:pt x="186" y="171"/>
                  </a:lnTo>
                  <a:lnTo>
                    <a:pt x="169" y="163"/>
                  </a:lnTo>
                  <a:lnTo>
                    <a:pt x="154" y="154"/>
                  </a:lnTo>
                  <a:lnTo>
                    <a:pt x="137" y="142"/>
                  </a:lnTo>
                  <a:lnTo>
                    <a:pt x="119" y="131"/>
                  </a:lnTo>
                  <a:lnTo>
                    <a:pt x="102" y="117"/>
                  </a:lnTo>
                  <a:lnTo>
                    <a:pt x="87" y="106"/>
                  </a:lnTo>
                  <a:lnTo>
                    <a:pt x="74" y="93"/>
                  </a:lnTo>
                  <a:lnTo>
                    <a:pt x="59" y="79"/>
                  </a:lnTo>
                  <a:lnTo>
                    <a:pt x="45" y="68"/>
                  </a:lnTo>
                  <a:lnTo>
                    <a:pt x="34" y="57"/>
                  </a:lnTo>
                  <a:lnTo>
                    <a:pt x="23" y="45"/>
                  </a:lnTo>
                  <a:lnTo>
                    <a:pt x="13" y="34"/>
                  </a:lnTo>
                  <a:lnTo>
                    <a:pt x="7" y="26"/>
                  </a:lnTo>
                  <a:lnTo>
                    <a:pt x="2" y="19"/>
                  </a:lnTo>
                  <a:lnTo>
                    <a:pt x="2" y="15"/>
                  </a:lnTo>
                  <a:lnTo>
                    <a:pt x="0" y="7"/>
                  </a:lnTo>
                  <a:lnTo>
                    <a:pt x="0" y="3"/>
                  </a:lnTo>
                  <a:lnTo>
                    <a:pt x="2" y="0"/>
                  </a:lnTo>
                  <a:lnTo>
                    <a:pt x="4" y="0"/>
                  </a:lnTo>
                  <a:lnTo>
                    <a:pt x="9"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88"/>
            <p:cNvSpPr>
              <a:spLocks/>
            </p:cNvSpPr>
            <p:nvPr/>
          </p:nvSpPr>
          <p:spPr bwMode="auto">
            <a:xfrm>
              <a:off x="9909971" y="2647950"/>
              <a:ext cx="185738" cy="187325"/>
            </a:xfrm>
            <a:custGeom>
              <a:avLst/>
              <a:gdLst>
                <a:gd name="T0" fmla="*/ 2147483647 w 233"/>
                <a:gd name="T1" fmla="*/ 2147483647 h 238"/>
                <a:gd name="T2" fmla="*/ 2147483647 w 233"/>
                <a:gd name="T3" fmla="*/ 2147483647 h 238"/>
                <a:gd name="T4" fmla="*/ 2147483647 w 233"/>
                <a:gd name="T5" fmla="*/ 2147483647 h 238"/>
                <a:gd name="T6" fmla="*/ 2147483647 w 233"/>
                <a:gd name="T7" fmla="*/ 2147483647 h 238"/>
                <a:gd name="T8" fmla="*/ 2147483647 w 233"/>
                <a:gd name="T9" fmla="*/ 2147483647 h 238"/>
                <a:gd name="T10" fmla="*/ 2147483647 w 233"/>
                <a:gd name="T11" fmla="*/ 2147483647 h 238"/>
                <a:gd name="T12" fmla="*/ 2147483647 w 233"/>
                <a:gd name="T13" fmla="*/ 2147483647 h 238"/>
                <a:gd name="T14" fmla="*/ 2147483647 w 233"/>
                <a:gd name="T15" fmla="*/ 2147483647 h 238"/>
                <a:gd name="T16" fmla="*/ 2147483647 w 233"/>
                <a:gd name="T17" fmla="*/ 2147483647 h 238"/>
                <a:gd name="T18" fmla="*/ 2147483647 w 233"/>
                <a:gd name="T19" fmla="*/ 2147483647 h 238"/>
                <a:gd name="T20" fmla="*/ 2147483647 w 233"/>
                <a:gd name="T21" fmla="*/ 2147483647 h 238"/>
                <a:gd name="T22" fmla="*/ 2147483647 w 233"/>
                <a:gd name="T23" fmla="*/ 2147483647 h 238"/>
                <a:gd name="T24" fmla="*/ 2147483647 w 233"/>
                <a:gd name="T25" fmla="*/ 2147483647 h 238"/>
                <a:gd name="T26" fmla="*/ 2147483647 w 233"/>
                <a:gd name="T27" fmla="*/ 2147483647 h 238"/>
                <a:gd name="T28" fmla="*/ 2147483647 w 233"/>
                <a:gd name="T29" fmla="*/ 2147483647 h 238"/>
                <a:gd name="T30" fmla="*/ 2147483647 w 233"/>
                <a:gd name="T31" fmla="*/ 2147483647 h 238"/>
                <a:gd name="T32" fmla="*/ 2147483647 w 233"/>
                <a:gd name="T33" fmla="*/ 2147483647 h 238"/>
                <a:gd name="T34" fmla="*/ 2147483647 w 233"/>
                <a:gd name="T35" fmla="*/ 2147483647 h 238"/>
                <a:gd name="T36" fmla="*/ 2147483647 w 233"/>
                <a:gd name="T37" fmla="*/ 2147483647 h 238"/>
                <a:gd name="T38" fmla="*/ 2147483647 w 233"/>
                <a:gd name="T39" fmla="*/ 2147483647 h 238"/>
                <a:gd name="T40" fmla="*/ 2147483647 w 233"/>
                <a:gd name="T41" fmla="*/ 2147483647 h 238"/>
                <a:gd name="T42" fmla="*/ 2147483647 w 233"/>
                <a:gd name="T43" fmla="*/ 2147483647 h 238"/>
                <a:gd name="T44" fmla="*/ 2147483647 w 233"/>
                <a:gd name="T45" fmla="*/ 2147483647 h 238"/>
                <a:gd name="T46" fmla="*/ 2147483647 w 233"/>
                <a:gd name="T47" fmla="*/ 2147483647 h 238"/>
                <a:gd name="T48" fmla="*/ 2147483647 w 233"/>
                <a:gd name="T49" fmla="*/ 2147483647 h 238"/>
                <a:gd name="T50" fmla="*/ 2147483647 w 233"/>
                <a:gd name="T51" fmla="*/ 2147483647 h 238"/>
                <a:gd name="T52" fmla="*/ 2147483647 w 233"/>
                <a:gd name="T53" fmla="*/ 2147483647 h 238"/>
                <a:gd name="T54" fmla="*/ 2147483647 w 233"/>
                <a:gd name="T55" fmla="*/ 2147483647 h 238"/>
                <a:gd name="T56" fmla="*/ 2147483647 w 233"/>
                <a:gd name="T57" fmla="*/ 2147483647 h 238"/>
                <a:gd name="T58" fmla="*/ 2147483647 w 233"/>
                <a:gd name="T59" fmla="*/ 2147483647 h 238"/>
                <a:gd name="T60" fmla="*/ 2147483647 w 233"/>
                <a:gd name="T61" fmla="*/ 2147483647 h 238"/>
                <a:gd name="T62" fmla="*/ 2147483647 w 233"/>
                <a:gd name="T63" fmla="*/ 0 h 238"/>
                <a:gd name="T64" fmla="*/ 0 w 233"/>
                <a:gd name="T65" fmla="*/ 2147483647 h 238"/>
                <a:gd name="T66" fmla="*/ 0 w 233"/>
                <a:gd name="T67" fmla="*/ 2147483647 h 238"/>
                <a:gd name="T68" fmla="*/ 2147483647 w 233"/>
                <a:gd name="T69" fmla="*/ 2147483647 h 238"/>
                <a:gd name="T70" fmla="*/ 2147483647 w 233"/>
                <a:gd name="T71" fmla="*/ 2147483647 h 238"/>
                <a:gd name="T72" fmla="*/ 2147483647 w 233"/>
                <a:gd name="T73" fmla="*/ 2147483647 h 238"/>
                <a:gd name="T74" fmla="*/ 2147483647 w 233"/>
                <a:gd name="T75" fmla="*/ 2147483647 h 238"/>
                <a:gd name="T76" fmla="*/ 2147483647 w 233"/>
                <a:gd name="T77" fmla="*/ 2147483647 h 238"/>
                <a:gd name="T78" fmla="*/ 2147483647 w 233"/>
                <a:gd name="T79" fmla="*/ 2147483647 h 238"/>
                <a:gd name="T80" fmla="*/ 2147483647 w 233"/>
                <a:gd name="T81" fmla="*/ 2147483647 h 238"/>
                <a:gd name="T82" fmla="*/ 2147483647 w 233"/>
                <a:gd name="T83" fmla="*/ 2147483647 h 238"/>
                <a:gd name="T84" fmla="*/ 2147483647 w 233"/>
                <a:gd name="T85" fmla="*/ 2147483647 h 238"/>
                <a:gd name="T86" fmla="*/ 2147483647 w 233"/>
                <a:gd name="T87" fmla="*/ 2147483647 h 238"/>
                <a:gd name="T88" fmla="*/ 2147483647 w 233"/>
                <a:gd name="T89" fmla="*/ 2147483647 h 238"/>
                <a:gd name="T90" fmla="*/ 2147483647 w 233"/>
                <a:gd name="T91" fmla="*/ 2147483647 h 238"/>
                <a:gd name="T92" fmla="*/ 2147483647 w 233"/>
                <a:gd name="T93" fmla="*/ 2147483647 h 238"/>
                <a:gd name="T94" fmla="*/ 2147483647 w 233"/>
                <a:gd name="T95" fmla="*/ 2147483647 h 238"/>
                <a:gd name="T96" fmla="*/ 2147483647 w 233"/>
                <a:gd name="T97" fmla="*/ 2147483647 h 238"/>
                <a:gd name="T98" fmla="*/ 2147483647 w 233"/>
                <a:gd name="T99" fmla="*/ 2147483647 h 238"/>
                <a:gd name="T100" fmla="*/ 2147483647 w 233"/>
                <a:gd name="T101" fmla="*/ 2147483647 h 238"/>
                <a:gd name="T102" fmla="*/ 2147483647 w 233"/>
                <a:gd name="T103" fmla="*/ 2147483647 h 238"/>
                <a:gd name="T104" fmla="*/ 2147483647 w 233"/>
                <a:gd name="T105" fmla="*/ 2147483647 h 238"/>
                <a:gd name="T106" fmla="*/ 2147483647 w 233"/>
                <a:gd name="T107" fmla="*/ 2147483647 h 238"/>
                <a:gd name="T108" fmla="*/ 2147483647 w 233"/>
                <a:gd name="T109" fmla="*/ 2147483647 h 238"/>
                <a:gd name="T110" fmla="*/ 2147483647 w 233"/>
                <a:gd name="T111" fmla="*/ 2147483647 h 238"/>
                <a:gd name="T112" fmla="*/ 2147483647 w 233"/>
                <a:gd name="T113" fmla="*/ 2147483647 h 238"/>
                <a:gd name="T114" fmla="*/ 2147483647 w 233"/>
                <a:gd name="T115" fmla="*/ 2147483647 h 238"/>
                <a:gd name="T116" fmla="*/ 2147483647 w 233"/>
                <a:gd name="T117" fmla="*/ 2147483647 h 238"/>
                <a:gd name="T118" fmla="*/ 2147483647 w 233"/>
                <a:gd name="T119" fmla="*/ 2147483647 h 238"/>
                <a:gd name="T120" fmla="*/ 2147483647 w 233"/>
                <a:gd name="T121" fmla="*/ 2147483647 h 238"/>
                <a:gd name="T122" fmla="*/ 2147483647 w 233"/>
                <a:gd name="T123" fmla="*/ 2147483647 h 2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3" h="238">
                  <a:moveTo>
                    <a:pt x="233" y="236"/>
                  </a:moveTo>
                  <a:lnTo>
                    <a:pt x="230" y="234"/>
                  </a:lnTo>
                  <a:lnTo>
                    <a:pt x="226" y="230"/>
                  </a:lnTo>
                  <a:lnTo>
                    <a:pt x="220" y="228"/>
                  </a:lnTo>
                  <a:lnTo>
                    <a:pt x="216" y="225"/>
                  </a:lnTo>
                  <a:lnTo>
                    <a:pt x="211" y="221"/>
                  </a:lnTo>
                  <a:lnTo>
                    <a:pt x="205" y="219"/>
                  </a:lnTo>
                  <a:lnTo>
                    <a:pt x="197" y="215"/>
                  </a:lnTo>
                  <a:lnTo>
                    <a:pt x="192" y="209"/>
                  </a:lnTo>
                  <a:lnTo>
                    <a:pt x="184" y="204"/>
                  </a:lnTo>
                  <a:lnTo>
                    <a:pt x="178" y="200"/>
                  </a:lnTo>
                  <a:lnTo>
                    <a:pt x="171" y="194"/>
                  </a:lnTo>
                  <a:lnTo>
                    <a:pt x="163" y="188"/>
                  </a:lnTo>
                  <a:lnTo>
                    <a:pt x="155" y="183"/>
                  </a:lnTo>
                  <a:lnTo>
                    <a:pt x="148" y="177"/>
                  </a:lnTo>
                  <a:lnTo>
                    <a:pt x="138" y="168"/>
                  </a:lnTo>
                  <a:lnTo>
                    <a:pt x="129" y="160"/>
                  </a:lnTo>
                  <a:lnTo>
                    <a:pt x="119" y="150"/>
                  </a:lnTo>
                  <a:lnTo>
                    <a:pt x="112" y="143"/>
                  </a:lnTo>
                  <a:lnTo>
                    <a:pt x="102" y="133"/>
                  </a:lnTo>
                  <a:lnTo>
                    <a:pt x="93" y="122"/>
                  </a:lnTo>
                  <a:lnTo>
                    <a:pt x="85" y="112"/>
                  </a:lnTo>
                  <a:lnTo>
                    <a:pt x="76" y="103"/>
                  </a:lnTo>
                  <a:lnTo>
                    <a:pt x="66" y="91"/>
                  </a:lnTo>
                  <a:lnTo>
                    <a:pt x="59" y="80"/>
                  </a:lnTo>
                  <a:lnTo>
                    <a:pt x="49" y="69"/>
                  </a:lnTo>
                  <a:lnTo>
                    <a:pt x="40" y="55"/>
                  </a:lnTo>
                  <a:lnTo>
                    <a:pt x="30" y="42"/>
                  </a:lnTo>
                  <a:lnTo>
                    <a:pt x="21" y="31"/>
                  </a:lnTo>
                  <a:lnTo>
                    <a:pt x="13" y="15"/>
                  </a:lnTo>
                  <a:lnTo>
                    <a:pt x="3" y="2"/>
                  </a:lnTo>
                  <a:lnTo>
                    <a:pt x="1" y="0"/>
                  </a:lnTo>
                  <a:lnTo>
                    <a:pt x="0" y="2"/>
                  </a:lnTo>
                  <a:lnTo>
                    <a:pt x="0" y="4"/>
                  </a:lnTo>
                  <a:lnTo>
                    <a:pt x="3" y="10"/>
                  </a:lnTo>
                  <a:lnTo>
                    <a:pt x="5" y="17"/>
                  </a:lnTo>
                  <a:lnTo>
                    <a:pt x="9" y="27"/>
                  </a:lnTo>
                  <a:lnTo>
                    <a:pt x="15" y="38"/>
                  </a:lnTo>
                  <a:lnTo>
                    <a:pt x="22" y="52"/>
                  </a:lnTo>
                  <a:lnTo>
                    <a:pt x="30" y="65"/>
                  </a:lnTo>
                  <a:lnTo>
                    <a:pt x="38" y="78"/>
                  </a:lnTo>
                  <a:lnTo>
                    <a:pt x="49" y="93"/>
                  </a:lnTo>
                  <a:lnTo>
                    <a:pt x="59" y="109"/>
                  </a:lnTo>
                  <a:lnTo>
                    <a:pt x="70" y="124"/>
                  </a:lnTo>
                  <a:lnTo>
                    <a:pt x="85" y="139"/>
                  </a:lnTo>
                  <a:lnTo>
                    <a:pt x="98" y="154"/>
                  </a:lnTo>
                  <a:lnTo>
                    <a:pt x="114" y="169"/>
                  </a:lnTo>
                  <a:lnTo>
                    <a:pt x="131" y="183"/>
                  </a:lnTo>
                  <a:lnTo>
                    <a:pt x="148" y="196"/>
                  </a:lnTo>
                  <a:lnTo>
                    <a:pt x="161" y="207"/>
                  </a:lnTo>
                  <a:lnTo>
                    <a:pt x="176" y="217"/>
                  </a:lnTo>
                  <a:lnTo>
                    <a:pt x="186" y="223"/>
                  </a:lnTo>
                  <a:lnTo>
                    <a:pt x="195" y="228"/>
                  </a:lnTo>
                  <a:lnTo>
                    <a:pt x="205" y="232"/>
                  </a:lnTo>
                  <a:lnTo>
                    <a:pt x="213" y="236"/>
                  </a:lnTo>
                  <a:lnTo>
                    <a:pt x="216" y="236"/>
                  </a:lnTo>
                  <a:lnTo>
                    <a:pt x="222" y="238"/>
                  </a:lnTo>
                  <a:lnTo>
                    <a:pt x="226" y="238"/>
                  </a:lnTo>
                  <a:lnTo>
                    <a:pt x="228" y="238"/>
                  </a:lnTo>
                  <a:lnTo>
                    <a:pt x="232" y="236"/>
                  </a:lnTo>
                  <a:lnTo>
                    <a:pt x="233"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89"/>
            <p:cNvSpPr>
              <a:spLocks/>
            </p:cNvSpPr>
            <p:nvPr/>
          </p:nvSpPr>
          <p:spPr bwMode="auto">
            <a:xfrm>
              <a:off x="9895684" y="2595563"/>
              <a:ext cx="36513" cy="46038"/>
            </a:xfrm>
            <a:custGeom>
              <a:avLst/>
              <a:gdLst>
                <a:gd name="T0" fmla="*/ 2147483647 w 46"/>
                <a:gd name="T1" fmla="*/ 0 h 57"/>
                <a:gd name="T2" fmla="*/ 2147483647 w 46"/>
                <a:gd name="T3" fmla="*/ 0 h 57"/>
                <a:gd name="T4" fmla="*/ 2147483647 w 46"/>
                <a:gd name="T5" fmla="*/ 2147483647 h 57"/>
                <a:gd name="T6" fmla="*/ 2147483647 w 46"/>
                <a:gd name="T7" fmla="*/ 2147483647 h 57"/>
                <a:gd name="T8" fmla="*/ 2147483647 w 46"/>
                <a:gd name="T9" fmla="*/ 2147483647 h 57"/>
                <a:gd name="T10" fmla="*/ 2147483647 w 46"/>
                <a:gd name="T11" fmla="*/ 2147483647 h 57"/>
                <a:gd name="T12" fmla="*/ 2147483647 w 46"/>
                <a:gd name="T13" fmla="*/ 2147483647 h 57"/>
                <a:gd name="T14" fmla="*/ 2147483647 w 46"/>
                <a:gd name="T15" fmla="*/ 2147483647 h 57"/>
                <a:gd name="T16" fmla="*/ 2147483647 w 46"/>
                <a:gd name="T17" fmla="*/ 2147483647 h 57"/>
                <a:gd name="T18" fmla="*/ 2147483647 w 46"/>
                <a:gd name="T19" fmla="*/ 2147483647 h 57"/>
                <a:gd name="T20" fmla="*/ 2147483647 w 46"/>
                <a:gd name="T21" fmla="*/ 2147483647 h 57"/>
                <a:gd name="T22" fmla="*/ 2147483647 w 46"/>
                <a:gd name="T23" fmla="*/ 2147483647 h 57"/>
                <a:gd name="T24" fmla="*/ 2147483647 w 46"/>
                <a:gd name="T25" fmla="*/ 2147483647 h 57"/>
                <a:gd name="T26" fmla="*/ 2147483647 w 46"/>
                <a:gd name="T27" fmla="*/ 2147483647 h 57"/>
                <a:gd name="T28" fmla="*/ 2147483647 w 46"/>
                <a:gd name="T29" fmla="*/ 2147483647 h 57"/>
                <a:gd name="T30" fmla="*/ 2147483647 w 46"/>
                <a:gd name="T31" fmla="*/ 2147483647 h 57"/>
                <a:gd name="T32" fmla="*/ 2147483647 w 46"/>
                <a:gd name="T33" fmla="*/ 2147483647 h 57"/>
                <a:gd name="T34" fmla="*/ 2147483647 w 46"/>
                <a:gd name="T35" fmla="*/ 2147483647 h 57"/>
                <a:gd name="T36" fmla="*/ 2147483647 w 46"/>
                <a:gd name="T37" fmla="*/ 2147483647 h 57"/>
                <a:gd name="T38" fmla="*/ 2147483647 w 46"/>
                <a:gd name="T39" fmla="*/ 2147483647 h 57"/>
                <a:gd name="T40" fmla="*/ 2147483647 w 46"/>
                <a:gd name="T41" fmla="*/ 2147483647 h 57"/>
                <a:gd name="T42" fmla="*/ 2147483647 w 46"/>
                <a:gd name="T43" fmla="*/ 2147483647 h 57"/>
                <a:gd name="T44" fmla="*/ 0 w 46"/>
                <a:gd name="T45" fmla="*/ 2147483647 h 57"/>
                <a:gd name="T46" fmla="*/ 0 w 46"/>
                <a:gd name="T47" fmla="*/ 2147483647 h 57"/>
                <a:gd name="T48" fmla="*/ 2147483647 w 46"/>
                <a:gd name="T49" fmla="*/ 2147483647 h 57"/>
                <a:gd name="T50" fmla="*/ 2147483647 w 46"/>
                <a:gd name="T51" fmla="*/ 2147483647 h 57"/>
                <a:gd name="T52" fmla="*/ 2147483647 w 46"/>
                <a:gd name="T53" fmla="*/ 0 h 57"/>
                <a:gd name="T54" fmla="*/ 2147483647 w 46"/>
                <a:gd name="T55" fmla="*/ 0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 h="57">
                  <a:moveTo>
                    <a:pt x="10" y="0"/>
                  </a:moveTo>
                  <a:lnTo>
                    <a:pt x="12" y="0"/>
                  </a:lnTo>
                  <a:lnTo>
                    <a:pt x="16" y="2"/>
                  </a:lnTo>
                  <a:lnTo>
                    <a:pt x="21" y="3"/>
                  </a:lnTo>
                  <a:lnTo>
                    <a:pt x="27" y="9"/>
                  </a:lnTo>
                  <a:lnTo>
                    <a:pt x="31" y="13"/>
                  </a:lnTo>
                  <a:lnTo>
                    <a:pt x="33" y="17"/>
                  </a:lnTo>
                  <a:lnTo>
                    <a:pt x="37" y="21"/>
                  </a:lnTo>
                  <a:lnTo>
                    <a:pt x="39" y="26"/>
                  </a:lnTo>
                  <a:lnTo>
                    <a:pt x="40" y="32"/>
                  </a:lnTo>
                  <a:lnTo>
                    <a:pt x="44" y="40"/>
                  </a:lnTo>
                  <a:lnTo>
                    <a:pt x="44" y="47"/>
                  </a:lnTo>
                  <a:lnTo>
                    <a:pt x="46" y="57"/>
                  </a:lnTo>
                  <a:lnTo>
                    <a:pt x="42" y="51"/>
                  </a:lnTo>
                  <a:lnTo>
                    <a:pt x="39" y="43"/>
                  </a:lnTo>
                  <a:lnTo>
                    <a:pt x="35" y="36"/>
                  </a:lnTo>
                  <a:lnTo>
                    <a:pt x="31" y="30"/>
                  </a:lnTo>
                  <a:lnTo>
                    <a:pt x="25" y="22"/>
                  </a:lnTo>
                  <a:lnTo>
                    <a:pt x="19" y="19"/>
                  </a:lnTo>
                  <a:lnTo>
                    <a:pt x="14" y="15"/>
                  </a:lnTo>
                  <a:lnTo>
                    <a:pt x="8" y="13"/>
                  </a:lnTo>
                  <a:lnTo>
                    <a:pt x="2" y="11"/>
                  </a:lnTo>
                  <a:lnTo>
                    <a:pt x="0" y="9"/>
                  </a:lnTo>
                  <a:lnTo>
                    <a:pt x="0" y="7"/>
                  </a:lnTo>
                  <a:lnTo>
                    <a:pt x="2" y="5"/>
                  </a:lnTo>
                  <a:lnTo>
                    <a:pt x="8"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90"/>
            <p:cNvSpPr>
              <a:spLocks/>
            </p:cNvSpPr>
            <p:nvPr/>
          </p:nvSpPr>
          <p:spPr bwMode="auto">
            <a:xfrm>
              <a:off x="9895684" y="2620963"/>
              <a:ext cx="19050" cy="30163"/>
            </a:xfrm>
            <a:custGeom>
              <a:avLst/>
              <a:gdLst>
                <a:gd name="T0" fmla="*/ 2147483647 w 23"/>
                <a:gd name="T1" fmla="*/ 0 h 36"/>
                <a:gd name="T2" fmla="*/ 2147483647 w 23"/>
                <a:gd name="T3" fmla="*/ 2147483647 h 36"/>
                <a:gd name="T4" fmla="*/ 2147483647 w 23"/>
                <a:gd name="T5" fmla="*/ 2147483647 h 36"/>
                <a:gd name="T6" fmla="*/ 2147483647 w 23"/>
                <a:gd name="T7" fmla="*/ 2147483647 h 36"/>
                <a:gd name="T8" fmla="*/ 2147483647 w 23"/>
                <a:gd name="T9" fmla="*/ 2147483647 h 36"/>
                <a:gd name="T10" fmla="*/ 2147483647 w 23"/>
                <a:gd name="T11" fmla="*/ 2147483647 h 36"/>
                <a:gd name="T12" fmla="*/ 2147483647 w 23"/>
                <a:gd name="T13" fmla="*/ 2147483647 h 36"/>
                <a:gd name="T14" fmla="*/ 2147483647 w 23"/>
                <a:gd name="T15" fmla="*/ 2147483647 h 36"/>
                <a:gd name="T16" fmla="*/ 2147483647 w 23"/>
                <a:gd name="T17" fmla="*/ 2147483647 h 36"/>
                <a:gd name="T18" fmla="*/ 2147483647 w 23"/>
                <a:gd name="T19" fmla="*/ 2147483647 h 36"/>
                <a:gd name="T20" fmla="*/ 2147483647 w 23"/>
                <a:gd name="T21" fmla="*/ 2147483647 h 36"/>
                <a:gd name="T22" fmla="*/ 0 w 23"/>
                <a:gd name="T23" fmla="*/ 2147483647 h 36"/>
                <a:gd name="T24" fmla="*/ 0 w 23"/>
                <a:gd name="T25" fmla="*/ 2147483647 h 36"/>
                <a:gd name="T26" fmla="*/ 2147483647 w 23"/>
                <a:gd name="T27" fmla="*/ 0 h 36"/>
                <a:gd name="T28" fmla="*/ 2147483647 w 23"/>
                <a:gd name="T29" fmla="*/ 0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36">
                  <a:moveTo>
                    <a:pt x="10" y="0"/>
                  </a:moveTo>
                  <a:lnTo>
                    <a:pt x="10" y="2"/>
                  </a:lnTo>
                  <a:lnTo>
                    <a:pt x="10" y="9"/>
                  </a:lnTo>
                  <a:lnTo>
                    <a:pt x="10" y="15"/>
                  </a:lnTo>
                  <a:lnTo>
                    <a:pt x="14" y="21"/>
                  </a:lnTo>
                  <a:lnTo>
                    <a:pt x="18" y="28"/>
                  </a:lnTo>
                  <a:lnTo>
                    <a:pt x="23" y="36"/>
                  </a:lnTo>
                  <a:lnTo>
                    <a:pt x="19" y="34"/>
                  </a:lnTo>
                  <a:lnTo>
                    <a:pt x="12" y="28"/>
                  </a:lnTo>
                  <a:lnTo>
                    <a:pt x="8" y="23"/>
                  </a:lnTo>
                  <a:lnTo>
                    <a:pt x="4" y="17"/>
                  </a:lnTo>
                  <a:lnTo>
                    <a:pt x="0" y="9"/>
                  </a:lnTo>
                  <a:lnTo>
                    <a:pt x="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91"/>
            <p:cNvSpPr>
              <a:spLocks/>
            </p:cNvSpPr>
            <p:nvPr/>
          </p:nvSpPr>
          <p:spPr bwMode="auto">
            <a:xfrm>
              <a:off x="9913146" y="2630488"/>
              <a:ext cx="7938" cy="23813"/>
            </a:xfrm>
            <a:custGeom>
              <a:avLst/>
              <a:gdLst>
                <a:gd name="T0" fmla="*/ 2147483647 w 12"/>
                <a:gd name="T1" fmla="*/ 2147483647 h 31"/>
                <a:gd name="T2" fmla="*/ 2147483647 w 12"/>
                <a:gd name="T3" fmla="*/ 2147483647 h 31"/>
                <a:gd name="T4" fmla="*/ 2147483647 w 12"/>
                <a:gd name="T5" fmla="*/ 2147483647 h 31"/>
                <a:gd name="T6" fmla="*/ 2147483647 w 12"/>
                <a:gd name="T7" fmla="*/ 2147483647 h 31"/>
                <a:gd name="T8" fmla="*/ 2147483647 w 12"/>
                <a:gd name="T9" fmla="*/ 2147483647 h 31"/>
                <a:gd name="T10" fmla="*/ 2147483647 w 12"/>
                <a:gd name="T11" fmla="*/ 2147483647 h 31"/>
                <a:gd name="T12" fmla="*/ 0 w 12"/>
                <a:gd name="T13" fmla="*/ 2147483647 h 31"/>
                <a:gd name="T14" fmla="*/ 0 w 12"/>
                <a:gd name="T15" fmla="*/ 2147483647 h 31"/>
                <a:gd name="T16" fmla="*/ 0 w 12"/>
                <a:gd name="T17" fmla="*/ 2147483647 h 31"/>
                <a:gd name="T18" fmla="*/ 0 w 12"/>
                <a:gd name="T19" fmla="*/ 2147483647 h 31"/>
                <a:gd name="T20" fmla="*/ 2147483647 w 12"/>
                <a:gd name="T21" fmla="*/ 0 h 31"/>
                <a:gd name="T22" fmla="*/ 2147483647 w 12"/>
                <a:gd name="T23" fmla="*/ 2147483647 h 31"/>
                <a:gd name="T24" fmla="*/ 2147483647 w 12"/>
                <a:gd name="T25" fmla="*/ 21474836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31">
                  <a:moveTo>
                    <a:pt x="12" y="8"/>
                  </a:moveTo>
                  <a:lnTo>
                    <a:pt x="10" y="10"/>
                  </a:lnTo>
                  <a:lnTo>
                    <a:pt x="8" y="16"/>
                  </a:lnTo>
                  <a:lnTo>
                    <a:pt x="6" y="23"/>
                  </a:lnTo>
                  <a:lnTo>
                    <a:pt x="6" y="31"/>
                  </a:lnTo>
                  <a:lnTo>
                    <a:pt x="4" y="27"/>
                  </a:lnTo>
                  <a:lnTo>
                    <a:pt x="0" y="21"/>
                  </a:lnTo>
                  <a:lnTo>
                    <a:pt x="0" y="16"/>
                  </a:lnTo>
                  <a:lnTo>
                    <a:pt x="0" y="12"/>
                  </a:lnTo>
                  <a:lnTo>
                    <a:pt x="0" y="6"/>
                  </a:lnTo>
                  <a:lnTo>
                    <a:pt x="4" y="0"/>
                  </a:lnTo>
                  <a:lnTo>
                    <a:pt x="1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5" name="Freeform 92"/>
            <p:cNvSpPr>
              <a:spLocks/>
            </p:cNvSpPr>
            <p:nvPr/>
          </p:nvSpPr>
          <p:spPr bwMode="auto">
            <a:xfrm>
              <a:off x="10265571" y="2741613"/>
              <a:ext cx="114300" cy="242888"/>
            </a:xfrm>
            <a:custGeom>
              <a:avLst/>
              <a:gdLst>
                <a:gd name="T0" fmla="*/ 2147483647 w 145"/>
                <a:gd name="T1" fmla="*/ 0 h 306"/>
                <a:gd name="T2" fmla="*/ 2147483647 w 145"/>
                <a:gd name="T3" fmla="*/ 2147483647 h 306"/>
                <a:gd name="T4" fmla="*/ 2147483647 w 145"/>
                <a:gd name="T5" fmla="*/ 2147483647 h 306"/>
                <a:gd name="T6" fmla="*/ 2147483647 w 145"/>
                <a:gd name="T7" fmla="*/ 2147483647 h 306"/>
                <a:gd name="T8" fmla="*/ 2147483647 w 145"/>
                <a:gd name="T9" fmla="*/ 2147483647 h 306"/>
                <a:gd name="T10" fmla="*/ 2147483647 w 145"/>
                <a:gd name="T11" fmla="*/ 2147483647 h 306"/>
                <a:gd name="T12" fmla="*/ 2147483647 w 145"/>
                <a:gd name="T13" fmla="*/ 2147483647 h 306"/>
                <a:gd name="T14" fmla="*/ 2147483647 w 145"/>
                <a:gd name="T15" fmla="*/ 2147483647 h 306"/>
                <a:gd name="T16" fmla="*/ 2147483647 w 145"/>
                <a:gd name="T17" fmla="*/ 2147483647 h 306"/>
                <a:gd name="T18" fmla="*/ 2147483647 w 145"/>
                <a:gd name="T19" fmla="*/ 2147483647 h 306"/>
                <a:gd name="T20" fmla="*/ 2147483647 w 145"/>
                <a:gd name="T21" fmla="*/ 2147483647 h 306"/>
                <a:gd name="T22" fmla="*/ 2147483647 w 145"/>
                <a:gd name="T23" fmla="*/ 2147483647 h 306"/>
                <a:gd name="T24" fmla="*/ 2147483647 w 145"/>
                <a:gd name="T25" fmla="*/ 2147483647 h 306"/>
                <a:gd name="T26" fmla="*/ 2147483647 w 145"/>
                <a:gd name="T27" fmla="*/ 2147483647 h 306"/>
                <a:gd name="T28" fmla="*/ 2147483647 w 145"/>
                <a:gd name="T29" fmla="*/ 2147483647 h 306"/>
                <a:gd name="T30" fmla="*/ 0 w 145"/>
                <a:gd name="T31" fmla="*/ 2147483647 h 306"/>
                <a:gd name="T32" fmla="*/ 2147483647 w 145"/>
                <a:gd name="T33" fmla="*/ 2147483647 h 306"/>
                <a:gd name="T34" fmla="*/ 2147483647 w 145"/>
                <a:gd name="T35" fmla="*/ 2147483647 h 306"/>
                <a:gd name="T36" fmla="*/ 2147483647 w 145"/>
                <a:gd name="T37" fmla="*/ 2147483647 h 306"/>
                <a:gd name="T38" fmla="*/ 2147483647 w 145"/>
                <a:gd name="T39" fmla="*/ 2147483647 h 306"/>
                <a:gd name="T40" fmla="*/ 2147483647 w 145"/>
                <a:gd name="T41" fmla="*/ 2147483647 h 306"/>
                <a:gd name="T42" fmla="*/ 2147483647 w 145"/>
                <a:gd name="T43" fmla="*/ 2147483647 h 306"/>
                <a:gd name="T44" fmla="*/ 2147483647 w 145"/>
                <a:gd name="T45" fmla="*/ 2147483647 h 306"/>
                <a:gd name="T46" fmla="*/ 2147483647 w 145"/>
                <a:gd name="T47" fmla="*/ 2147483647 h 306"/>
                <a:gd name="T48" fmla="*/ 2147483647 w 145"/>
                <a:gd name="T49" fmla="*/ 2147483647 h 306"/>
                <a:gd name="T50" fmla="*/ 2147483647 w 145"/>
                <a:gd name="T51" fmla="*/ 2147483647 h 306"/>
                <a:gd name="T52" fmla="*/ 2147483647 w 145"/>
                <a:gd name="T53" fmla="*/ 2147483647 h 306"/>
                <a:gd name="T54" fmla="*/ 2147483647 w 145"/>
                <a:gd name="T55" fmla="*/ 2147483647 h 306"/>
                <a:gd name="T56" fmla="*/ 2147483647 w 145"/>
                <a:gd name="T57" fmla="*/ 2147483647 h 306"/>
                <a:gd name="T58" fmla="*/ 2147483647 w 145"/>
                <a:gd name="T59" fmla="*/ 2147483647 h 306"/>
                <a:gd name="T60" fmla="*/ 2147483647 w 145"/>
                <a:gd name="T61" fmla="*/ 2147483647 h 306"/>
                <a:gd name="T62" fmla="*/ 2147483647 w 145"/>
                <a:gd name="T63" fmla="*/ 2147483647 h 306"/>
                <a:gd name="T64" fmla="*/ 2147483647 w 145"/>
                <a:gd name="T65" fmla="*/ 2147483647 h 306"/>
                <a:gd name="T66" fmla="*/ 2147483647 w 145"/>
                <a:gd name="T67" fmla="*/ 2147483647 h 306"/>
                <a:gd name="T68" fmla="*/ 2147483647 w 145"/>
                <a:gd name="T69" fmla="*/ 2147483647 h 306"/>
                <a:gd name="T70" fmla="*/ 2147483647 w 145"/>
                <a:gd name="T71" fmla="*/ 2147483647 h 306"/>
                <a:gd name="T72" fmla="*/ 2147483647 w 145"/>
                <a:gd name="T73" fmla="*/ 0 h 3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 h="306">
                  <a:moveTo>
                    <a:pt x="145" y="0"/>
                  </a:moveTo>
                  <a:lnTo>
                    <a:pt x="141" y="0"/>
                  </a:lnTo>
                  <a:lnTo>
                    <a:pt x="133" y="4"/>
                  </a:lnTo>
                  <a:lnTo>
                    <a:pt x="128" y="8"/>
                  </a:lnTo>
                  <a:lnTo>
                    <a:pt x="120" y="10"/>
                  </a:lnTo>
                  <a:lnTo>
                    <a:pt x="112" y="13"/>
                  </a:lnTo>
                  <a:lnTo>
                    <a:pt x="107" y="19"/>
                  </a:lnTo>
                  <a:lnTo>
                    <a:pt x="99" y="23"/>
                  </a:lnTo>
                  <a:lnTo>
                    <a:pt x="90" y="29"/>
                  </a:lnTo>
                  <a:lnTo>
                    <a:pt x="82" y="34"/>
                  </a:lnTo>
                  <a:lnTo>
                    <a:pt x="73" y="42"/>
                  </a:lnTo>
                  <a:lnTo>
                    <a:pt x="65" y="50"/>
                  </a:lnTo>
                  <a:lnTo>
                    <a:pt x="57" y="57"/>
                  </a:lnTo>
                  <a:lnTo>
                    <a:pt x="48" y="65"/>
                  </a:lnTo>
                  <a:lnTo>
                    <a:pt x="42" y="76"/>
                  </a:lnTo>
                  <a:lnTo>
                    <a:pt x="34" y="86"/>
                  </a:lnTo>
                  <a:lnTo>
                    <a:pt x="29" y="97"/>
                  </a:lnTo>
                  <a:lnTo>
                    <a:pt x="23" y="108"/>
                  </a:lnTo>
                  <a:lnTo>
                    <a:pt x="21" y="124"/>
                  </a:lnTo>
                  <a:lnTo>
                    <a:pt x="19" y="137"/>
                  </a:lnTo>
                  <a:lnTo>
                    <a:pt x="15" y="152"/>
                  </a:lnTo>
                  <a:lnTo>
                    <a:pt x="14" y="169"/>
                  </a:lnTo>
                  <a:lnTo>
                    <a:pt x="14" y="186"/>
                  </a:lnTo>
                  <a:lnTo>
                    <a:pt x="12" y="202"/>
                  </a:lnTo>
                  <a:lnTo>
                    <a:pt x="12" y="217"/>
                  </a:lnTo>
                  <a:lnTo>
                    <a:pt x="10" y="232"/>
                  </a:lnTo>
                  <a:lnTo>
                    <a:pt x="10" y="249"/>
                  </a:lnTo>
                  <a:lnTo>
                    <a:pt x="8" y="262"/>
                  </a:lnTo>
                  <a:lnTo>
                    <a:pt x="6" y="276"/>
                  </a:lnTo>
                  <a:lnTo>
                    <a:pt x="4" y="289"/>
                  </a:lnTo>
                  <a:lnTo>
                    <a:pt x="2" y="302"/>
                  </a:lnTo>
                  <a:lnTo>
                    <a:pt x="0" y="306"/>
                  </a:lnTo>
                  <a:lnTo>
                    <a:pt x="4" y="304"/>
                  </a:lnTo>
                  <a:lnTo>
                    <a:pt x="4" y="300"/>
                  </a:lnTo>
                  <a:lnTo>
                    <a:pt x="8" y="297"/>
                  </a:lnTo>
                  <a:lnTo>
                    <a:pt x="10" y="291"/>
                  </a:lnTo>
                  <a:lnTo>
                    <a:pt x="14" y="285"/>
                  </a:lnTo>
                  <a:lnTo>
                    <a:pt x="17" y="276"/>
                  </a:lnTo>
                  <a:lnTo>
                    <a:pt x="19" y="268"/>
                  </a:lnTo>
                  <a:lnTo>
                    <a:pt x="23" y="259"/>
                  </a:lnTo>
                  <a:lnTo>
                    <a:pt x="27" y="247"/>
                  </a:lnTo>
                  <a:lnTo>
                    <a:pt x="27" y="236"/>
                  </a:lnTo>
                  <a:lnTo>
                    <a:pt x="31" y="224"/>
                  </a:lnTo>
                  <a:lnTo>
                    <a:pt x="33" y="211"/>
                  </a:lnTo>
                  <a:lnTo>
                    <a:pt x="36" y="200"/>
                  </a:lnTo>
                  <a:lnTo>
                    <a:pt x="36" y="186"/>
                  </a:lnTo>
                  <a:lnTo>
                    <a:pt x="36" y="177"/>
                  </a:lnTo>
                  <a:lnTo>
                    <a:pt x="38" y="167"/>
                  </a:lnTo>
                  <a:lnTo>
                    <a:pt x="40" y="160"/>
                  </a:lnTo>
                  <a:lnTo>
                    <a:pt x="40" y="152"/>
                  </a:lnTo>
                  <a:lnTo>
                    <a:pt x="42" y="146"/>
                  </a:lnTo>
                  <a:lnTo>
                    <a:pt x="42" y="141"/>
                  </a:lnTo>
                  <a:lnTo>
                    <a:pt x="44" y="137"/>
                  </a:lnTo>
                  <a:lnTo>
                    <a:pt x="48" y="127"/>
                  </a:lnTo>
                  <a:lnTo>
                    <a:pt x="52" y="120"/>
                  </a:lnTo>
                  <a:lnTo>
                    <a:pt x="53" y="114"/>
                  </a:lnTo>
                  <a:lnTo>
                    <a:pt x="57" y="108"/>
                  </a:lnTo>
                  <a:lnTo>
                    <a:pt x="59" y="103"/>
                  </a:lnTo>
                  <a:lnTo>
                    <a:pt x="63" y="97"/>
                  </a:lnTo>
                  <a:lnTo>
                    <a:pt x="67" y="88"/>
                  </a:lnTo>
                  <a:lnTo>
                    <a:pt x="73" y="80"/>
                  </a:lnTo>
                  <a:lnTo>
                    <a:pt x="76" y="70"/>
                  </a:lnTo>
                  <a:lnTo>
                    <a:pt x="84" y="63"/>
                  </a:lnTo>
                  <a:lnTo>
                    <a:pt x="90" y="55"/>
                  </a:lnTo>
                  <a:lnTo>
                    <a:pt x="97" y="46"/>
                  </a:lnTo>
                  <a:lnTo>
                    <a:pt x="103" y="38"/>
                  </a:lnTo>
                  <a:lnTo>
                    <a:pt x="111" y="32"/>
                  </a:lnTo>
                  <a:lnTo>
                    <a:pt x="116" y="25"/>
                  </a:lnTo>
                  <a:lnTo>
                    <a:pt x="124" y="19"/>
                  </a:lnTo>
                  <a:lnTo>
                    <a:pt x="130" y="12"/>
                  </a:lnTo>
                  <a:lnTo>
                    <a:pt x="135" y="10"/>
                  </a:lnTo>
                  <a:lnTo>
                    <a:pt x="141" y="2"/>
                  </a:lnTo>
                  <a:lnTo>
                    <a:pt x="145"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6" name="Freeform 93"/>
            <p:cNvSpPr>
              <a:spLocks/>
            </p:cNvSpPr>
            <p:nvPr/>
          </p:nvSpPr>
          <p:spPr bwMode="auto">
            <a:xfrm>
              <a:off x="10014746" y="3086100"/>
              <a:ext cx="184150" cy="357188"/>
            </a:xfrm>
            <a:custGeom>
              <a:avLst/>
              <a:gdLst>
                <a:gd name="T0" fmla="*/ 2147483647 w 232"/>
                <a:gd name="T1" fmla="*/ 0 h 451"/>
                <a:gd name="T2" fmla="*/ 2147483647 w 232"/>
                <a:gd name="T3" fmla="*/ 2147483647 h 451"/>
                <a:gd name="T4" fmla="*/ 2147483647 w 232"/>
                <a:gd name="T5" fmla="*/ 2147483647 h 451"/>
                <a:gd name="T6" fmla="*/ 2147483647 w 232"/>
                <a:gd name="T7" fmla="*/ 2147483647 h 451"/>
                <a:gd name="T8" fmla="*/ 2147483647 w 232"/>
                <a:gd name="T9" fmla="*/ 2147483647 h 451"/>
                <a:gd name="T10" fmla="*/ 2147483647 w 232"/>
                <a:gd name="T11" fmla="*/ 2147483647 h 451"/>
                <a:gd name="T12" fmla="*/ 2147483647 w 232"/>
                <a:gd name="T13" fmla="*/ 2147483647 h 451"/>
                <a:gd name="T14" fmla="*/ 2147483647 w 232"/>
                <a:gd name="T15" fmla="*/ 2147483647 h 451"/>
                <a:gd name="T16" fmla="*/ 2147483647 w 232"/>
                <a:gd name="T17" fmla="*/ 2147483647 h 451"/>
                <a:gd name="T18" fmla="*/ 2147483647 w 232"/>
                <a:gd name="T19" fmla="*/ 2147483647 h 451"/>
                <a:gd name="T20" fmla="*/ 2147483647 w 232"/>
                <a:gd name="T21" fmla="*/ 2147483647 h 451"/>
                <a:gd name="T22" fmla="*/ 2147483647 w 232"/>
                <a:gd name="T23" fmla="*/ 2147483647 h 451"/>
                <a:gd name="T24" fmla="*/ 2147483647 w 232"/>
                <a:gd name="T25" fmla="*/ 2147483647 h 451"/>
                <a:gd name="T26" fmla="*/ 2147483647 w 232"/>
                <a:gd name="T27" fmla="*/ 2147483647 h 451"/>
                <a:gd name="T28" fmla="*/ 2147483647 w 232"/>
                <a:gd name="T29" fmla="*/ 2147483647 h 451"/>
                <a:gd name="T30" fmla="*/ 2147483647 w 232"/>
                <a:gd name="T31" fmla="*/ 2147483647 h 451"/>
                <a:gd name="T32" fmla="*/ 2147483647 w 232"/>
                <a:gd name="T33" fmla="*/ 2147483647 h 451"/>
                <a:gd name="T34" fmla="*/ 0 w 232"/>
                <a:gd name="T35" fmla="*/ 2147483647 h 451"/>
                <a:gd name="T36" fmla="*/ 0 w 232"/>
                <a:gd name="T37" fmla="*/ 2147483647 h 451"/>
                <a:gd name="T38" fmla="*/ 2147483647 w 232"/>
                <a:gd name="T39" fmla="*/ 2147483647 h 451"/>
                <a:gd name="T40" fmla="*/ 2147483647 w 232"/>
                <a:gd name="T41" fmla="*/ 2147483647 h 451"/>
                <a:gd name="T42" fmla="*/ 2147483647 w 232"/>
                <a:gd name="T43" fmla="*/ 2147483647 h 451"/>
                <a:gd name="T44" fmla="*/ 2147483647 w 232"/>
                <a:gd name="T45" fmla="*/ 2147483647 h 451"/>
                <a:gd name="T46" fmla="*/ 2147483647 w 232"/>
                <a:gd name="T47" fmla="*/ 2147483647 h 451"/>
                <a:gd name="T48" fmla="*/ 2147483647 w 232"/>
                <a:gd name="T49" fmla="*/ 2147483647 h 451"/>
                <a:gd name="T50" fmla="*/ 2147483647 w 232"/>
                <a:gd name="T51" fmla="*/ 2147483647 h 451"/>
                <a:gd name="T52" fmla="*/ 2147483647 w 232"/>
                <a:gd name="T53" fmla="*/ 2147483647 h 451"/>
                <a:gd name="T54" fmla="*/ 2147483647 w 232"/>
                <a:gd name="T55" fmla="*/ 2147483647 h 451"/>
                <a:gd name="T56" fmla="*/ 2147483647 w 232"/>
                <a:gd name="T57" fmla="*/ 2147483647 h 451"/>
                <a:gd name="T58" fmla="*/ 2147483647 w 232"/>
                <a:gd name="T59" fmla="*/ 2147483647 h 451"/>
                <a:gd name="T60" fmla="*/ 2147483647 w 232"/>
                <a:gd name="T61" fmla="*/ 2147483647 h 451"/>
                <a:gd name="T62" fmla="*/ 2147483647 w 232"/>
                <a:gd name="T63" fmla="*/ 2147483647 h 451"/>
                <a:gd name="T64" fmla="*/ 2147483647 w 232"/>
                <a:gd name="T65" fmla="*/ 2147483647 h 451"/>
                <a:gd name="T66" fmla="*/ 2147483647 w 232"/>
                <a:gd name="T67" fmla="*/ 2147483647 h 451"/>
                <a:gd name="T68" fmla="*/ 2147483647 w 232"/>
                <a:gd name="T69" fmla="*/ 2147483647 h 451"/>
                <a:gd name="T70" fmla="*/ 2147483647 w 232"/>
                <a:gd name="T71" fmla="*/ 2147483647 h 451"/>
                <a:gd name="T72" fmla="*/ 2147483647 w 232"/>
                <a:gd name="T73" fmla="*/ 2147483647 h 451"/>
                <a:gd name="T74" fmla="*/ 2147483647 w 232"/>
                <a:gd name="T75" fmla="*/ 2147483647 h 451"/>
                <a:gd name="T76" fmla="*/ 2147483647 w 232"/>
                <a:gd name="T77" fmla="*/ 2147483647 h 451"/>
                <a:gd name="T78" fmla="*/ 2147483647 w 232"/>
                <a:gd name="T79" fmla="*/ 2147483647 h 451"/>
                <a:gd name="T80" fmla="*/ 2147483647 w 232"/>
                <a:gd name="T81" fmla="*/ 2147483647 h 451"/>
                <a:gd name="T82" fmla="*/ 2147483647 w 232"/>
                <a:gd name="T83" fmla="*/ 2147483647 h 451"/>
                <a:gd name="T84" fmla="*/ 2147483647 w 232"/>
                <a:gd name="T85" fmla="*/ 2147483647 h 451"/>
                <a:gd name="T86" fmla="*/ 2147483647 w 232"/>
                <a:gd name="T87" fmla="*/ 2147483647 h 451"/>
                <a:gd name="T88" fmla="*/ 2147483647 w 232"/>
                <a:gd name="T89" fmla="*/ 2147483647 h 451"/>
                <a:gd name="T90" fmla="*/ 2147483647 w 232"/>
                <a:gd name="T91" fmla="*/ 2147483647 h 451"/>
                <a:gd name="T92" fmla="*/ 2147483647 w 232"/>
                <a:gd name="T93" fmla="*/ 2147483647 h 451"/>
                <a:gd name="T94" fmla="*/ 2147483647 w 232"/>
                <a:gd name="T95" fmla="*/ 2147483647 h 451"/>
                <a:gd name="T96" fmla="*/ 2147483647 w 232"/>
                <a:gd name="T97" fmla="*/ 0 h 451"/>
                <a:gd name="T98" fmla="*/ 2147483647 w 232"/>
                <a:gd name="T99" fmla="*/ 0 h 451"/>
                <a:gd name="T100" fmla="*/ 2147483647 w 232"/>
                <a:gd name="T101" fmla="*/ 0 h 4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2" h="451">
                  <a:moveTo>
                    <a:pt x="232" y="0"/>
                  </a:moveTo>
                  <a:lnTo>
                    <a:pt x="232" y="2"/>
                  </a:lnTo>
                  <a:lnTo>
                    <a:pt x="230" y="8"/>
                  </a:lnTo>
                  <a:lnTo>
                    <a:pt x="228" y="16"/>
                  </a:lnTo>
                  <a:lnTo>
                    <a:pt x="226" y="29"/>
                  </a:lnTo>
                  <a:lnTo>
                    <a:pt x="222" y="46"/>
                  </a:lnTo>
                  <a:lnTo>
                    <a:pt x="216" y="65"/>
                  </a:lnTo>
                  <a:lnTo>
                    <a:pt x="209" y="90"/>
                  </a:lnTo>
                  <a:lnTo>
                    <a:pt x="199" y="116"/>
                  </a:lnTo>
                  <a:lnTo>
                    <a:pt x="188" y="147"/>
                  </a:lnTo>
                  <a:lnTo>
                    <a:pt x="175" y="181"/>
                  </a:lnTo>
                  <a:lnTo>
                    <a:pt x="156" y="217"/>
                  </a:lnTo>
                  <a:lnTo>
                    <a:pt x="137" y="257"/>
                  </a:lnTo>
                  <a:lnTo>
                    <a:pt x="114" y="301"/>
                  </a:lnTo>
                  <a:lnTo>
                    <a:pt x="87" y="348"/>
                  </a:lnTo>
                  <a:lnTo>
                    <a:pt x="57" y="398"/>
                  </a:lnTo>
                  <a:lnTo>
                    <a:pt x="22" y="451"/>
                  </a:lnTo>
                  <a:lnTo>
                    <a:pt x="0" y="447"/>
                  </a:lnTo>
                  <a:lnTo>
                    <a:pt x="0" y="445"/>
                  </a:lnTo>
                  <a:lnTo>
                    <a:pt x="3" y="441"/>
                  </a:lnTo>
                  <a:lnTo>
                    <a:pt x="7" y="434"/>
                  </a:lnTo>
                  <a:lnTo>
                    <a:pt x="13" y="426"/>
                  </a:lnTo>
                  <a:lnTo>
                    <a:pt x="21" y="415"/>
                  </a:lnTo>
                  <a:lnTo>
                    <a:pt x="30" y="403"/>
                  </a:lnTo>
                  <a:lnTo>
                    <a:pt x="40" y="390"/>
                  </a:lnTo>
                  <a:lnTo>
                    <a:pt x="51" y="375"/>
                  </a:lnTo>
                  <a:lnTo>
                    <a:pt x="62" y="358"/>
                  </a:lnTo>
                  <a:lnTo>
                    <a:pt x="74" y="341"/>
                  </a:lnTo>
                  <a:lnTo>
                    <a:pt x="85" y="322"/>
                  </a:lnTo>
                  <a:lnTo>
                    <a:pt x="99" y="303"/>
                  </a:lnTo>
                  <a:lnTo>
                    <a:pt x="110" y="280"/>
                  </a:lnTo>
                  <a:lnTo>
                    <a:pt x="121" y="261"/>
                  </a:lnTo>
                  <a:lnTo>
                    <a:pt x="133" y="238"/>
                  </a:lnTo>
                  <a:lnTo>
                    <a:pt x="144" y="219"/>
                  </a:lnTo>
                  <a:lnTo>
                    <a:pt x="154" y="196"/>
                  </a:lnTo>
                  <a:lnTo>
                    <a:pt x="163" y="175"/>
                  </a:lnTo>
                  <a:lnTo>
                    <a:pt x="171" y="154"/>
                  </a:lnTo>
                  <a:lnTo>
                    <a:pt x="178" y="135"/>
                  </a:lnTo>
                  <a:lnTo>
                    <a:pt x="186" y="114"/>
                  </a:lnTo>
                  <a:lnTo>
                    <a:pt x="194" y="97"/>
                  </a:lnTo>
                  <a:lnTo>
                    <a:pt x="201" y="80"/>
                  </a:lnTo>
                  <a:lnTo>
                    <a:pt x="207" y="65"/>
                  </a:lnTo>
                  <a:lnTo>
                    <a:pt x="213" y="52"/>
                  </a:lnTo>
                  <a:lnTo>
                    <a:pt x="216" y="38"/>
                  </a:lnTo>
                  <a:lnTo>
                    <a:pt x="220" y="27"/>
                  </a:lnTo>
                  <a:lnTo>
                    <a:pt x="224" y="18"/>
                  </a:lnTo>
                  <a:lnTo>
                    <a:pt x="226" y="10"/>
                  </a:lnTo>
                  <a:lnTo>
                    <a:pt x="230" y="4"/>
                  </a:lnTo>
                  <a:lnTo>
                    <a:pt x="2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7" name="Freeform 94"/>
            <p:cNvSpPr>
              <a:spLocks/>
            </p:cNvSpPr>
            <p:nvPr/>
          </p:nvSpPr>
          <p:spPr bwMode="auto">
            <a:xfrm>
              <a:off x="10065546" y="2819400"/>
              <a:ext cx="42863" cy="227013"/>
            </a:xfrm>
            <a:custGeom>
              <a:avLst/>
              <a:gdLst>
                <a:gd name="T0" fmla="*/ 0 w 56"/>
                <a:gd name="T1" fmla="*/ 0 h 287"/>
                <a:gd name="T2" fmla="*/ 2147483647 w 56"/>
                <a:gd name="T3" fmla="*/ 2147483647 h 287"/>
                <a:gd name="T4" fmla="*/ 2147483647 w 56"/>
                <a:gd name="T5" fmla="*/ 2147483647 h 287"/>
                <a:gd name="T6" fmla="*/ 2147483647 w 56"/>
                <a:gd name="T7" fmla="*/ 2147483647 h 287"/>
                <a:gd name="T8" fmla="*/ 2147483647 w 56"/>
                <a:gd name="T9" fmla="*/ 2147483647 h 287"/>
                <a:gd name="T10" fmla="*/ 2147483647 w 56"/>
                <a:gd name="T11" fmla="*/ 2147483647 h 287"/>
                <a:gd name="T12" fmla="*/ 2147483647 w 56"/>
                <a:gd name="T13" fmla="*/ 2147483647 h 287"/>
                <a:gd name="T14" fmla="*/ 2147483647 w 56"/>
                <a:gd name="T15" fmla="*/ 2147483647 h 287"/>
                <a:gd name="T16" fmla="*/ 2147483647 w 56"/>
                <a:gd name="T17" fmla="*/ 2147483647 h 287"/>
                <a:gd name="T18" fmla="*/ 2147483647 w 56"/>
                <a:gd name="T19" fmla="*/ 2147483647 h 287"/>
                <a:gd name="T20" fmla="*/ 2147483647 w 56"/>
                <a:gd name="T21" fmla="*/ 2147483647 h 287"/>
                <a:gd name="T22" fmla="*/ 2147483647 w 56"/>
                <a:gd name="T23" fmla="*/ 2147483647 h 287"/>
                <a:gd name="T24" fmla="*/ 2147483647 w 56"/>
                <a:gd name="T25" fmla="*/ 2147483647 h 287"/>
                <a:gd name="T26" fmla="*/ 2147483647 w 56"/>
                <a:gd name="T27" fmla="*/ 2147483647 h 287"/>
                <a:gd name="T28" fmla="*/ 2147483647 w 56"/>
                <a:gd name="T29" fmla="*/ 2147483647 h 287"/>
                <a:gd name="T30" fmla="*/ 2147483647 w 56"/>
                <a:gd name="T31" fmla="*/ 2147483647 h 287"/>
                <a:gd name="T32" fmla="*/ 2147483647 w 56"/>
                <a:gd name="T33" fmla="*/ 2147483647 h 287"/>
                <a:gd name="T34" fmla="*/ 2147483647 w 56"/>
                <a:gd name="T35" fmla="*/ 2147483647 h 287"/>
                <a:gd name="T36" fmla="*/ 2147483647 w 56"/>
                <a:gd name="T37" fmla="*/ 2147483647 h 287"/>
                <a:gd name="T38" fmla="*/ 2147483647 w 56"/>
                <a:gd name="T39" fmla="*/ 2147483647 h 287"/>
                <a:gd name="T40" fmla="*/ 2147483647 w 56"/>
                <a:gd name="T41" fmla="*/ 2147483647 h 287"/>
                <a:gd name="T42" fmla="*/ 2147483647 w 56"/>
                <a:gd name="T43" fmla="*/ 2147483647 h 287"/>
                <a:gd name="T44" fmla="*/ 2147483647 w 56"/>
                <a:gd name="T45" fmla="*/ 2147483647 h 287"/>
                <a:gd name="T46" fmla="*/ 2147483647 w 56"/>
                <a:gd name="T47" fmla="*/ 2147483647 h 287"/>
                <a:gd name="T48" fmla="*/ 2147483647 w 56"/>
                <a:gd name="T49" fmla="*/ 2147483647 h 287"/>
                <a:gd name="T50" fmla="*/ 2147483647 w 56"/>
                <a:gd name="T51" fmla="*/ 2147483647 h 287"/>
                <a:gd name="T52" fmla="*/ 2147483647 w 56"/>
                <a:gd name="T53" fmla="*/ 2147483647 h 287"/>
                <a:gd name="T54" fmla="*/ 2147483647 w 56"/>
                <a:gd name="T55" fmla="*/ 2147483647 h 287"/>
                <a:gd name="T56" fmla="*/ 2147483647 w 56"/>
                <a:gd name="T57" fmla="*/ 2147483647 h 287"/>
                <a:gd name="T58" fmla="*/ 2147483647 w 56"/>
                <a:gd name="T59" fmla="*/ 2147483647 h 287"/>
                <a:gd name="T60" fmla="*/ 2147483647 w 56"/>
                <a:gd name="T61" fmla="*/ 2147483647 h 287"/>
                <a:gd name="T62" fmla="*/ 2147483647 w 56"/>
                <a:gd name="T63" fmla="*/ 2147483647 h 287"/>
                <a:gd name="T64" fmla="*/ 2147483647 w 56"/>
                <a:gd name="T65" fmla="*/ 2147483647 h 287"/>
                <a:gd name="T66" fmla="*/ 2147483647 w 56"/>
                <a:gd name="T67" fmla="*/ 2147483647 h 287"/>
                <a:gd name="T68" fmla="*/ 2147483647 w 56"/>
                <a:gd name="T69" fmla="*/ 2147483647 h 287"/>
                <a:gd name="T70" fmla="*/ 2147483647 w 56"/>
                <a:gd name="T71" fmla="*/ 2147483647 h 287"/>
                <a:gd name="T72" fmla="*/ 2147483647 w 56"/>
                <a:gd name="T73" fmla="*/ 2147483647 h 287"/>
                <a:gd name="T74" fmla="*/ 2147483647 w 56"/>
                <a:gd name="T75" fmla="*/ 2147483647 h 287"/>
                <a:gd name="T76" fmla="*/ 2147483647 w 56"/>
                <a:gd name="T77" fmla="*/ 2147483647 h 287"/>
                <a:gd name="T78" fmla="*/ 2147483647 w 56"/>
                <a:gd name="T79" fmla="*/ 2147483647 h 287"/>
                <a:gd name="T80" fmla="*/ 2147483647 w 56"/>
                <a:gd name="T81" fmla="*/ 2147483647 h 287"/>
                <a:gd name="T82" fmla="*/ 2147483647 w 56"/>
                <a:gd name="T83" fmla="*/ 0 h 287"/>
                <a:gd name="T84" fmla="*/ 2147483647 w 56"/>
                <a:gd name="T85" fmla="*/ 0 h 287"/>
                <a:gd name="T86" fmla="*/ 0 w 56"/>
                <a:gd name="T87" fmla="*/ 0 h 287"/>
                <a:gd name="T88" fmla="*/ 0 w 56"/>
                <a:gd name="T89" fmla="*/ 0 h 2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6" h="287">
                  <a:moveTo>
                    <a:pt x="0" y="0"/>
                  </a:moveTo>
                  <a:lnTo>
                    <a:pt x="2" y="2"/>
                  </a:lnTo>
                  <a:lnTo>
                    <a:pt x="4" y="4"/>
                  </a:lnTo>
                  <a:lnTo>
                    <a:pt x="8" y="9"/>
                  </a:lnTo>
                  <a:lnTo>
                    <a:pt x="12" y="17"/>
                  </a:lnTo>
                  <a:lnTo>
                    <a:pt x="16" y="27"/>
                  </a:lnTo>
                  <a:lnTo>
                    <a:pt x="19" y="38"/>
                  </a:lnTo>
                  <a:lnTo>
                    <a:pt x="25" y="51"/>
                  </a:lnTo>
                  <a:lnTo>
                    <a:pt x="29" y="68"/>
                  </a:lnTo>
                  <a:lnTo>
                    <a:pt x="31" y="87"/>
                  </a:lnTo>
                  <a:lnTo>
                    <a:pt x="35" y="112"/>
                  </a:lnTo>
                  <a:lnTo>
                    <a:pt x="38" y="139"/>
                  </a:lnTo>
                  <a:lnTo>
                    <a:pt x="40" y="169"/>
                  </a:lnTo>
                  <a:lnTo>
                    <a:pt x="42" y="205"/>
                  </a:lnTo>
                  <a:lnTo>
                    <a:pt x="42" y="243"/>
                  </a:lnTo>
                  <a:lnTo>
                    <a:pt x="42" y="287"/>
                  </a:lnTo>
                  <a:lnTo>
                    <a:pt x="42" y="285"/>
                  </a:lnTo>
                  <a:lnTo>
                    <a:pt x="42" y="281"/>
                  </a:lnTo>
                  <a:lnTo>
                    <a:pt x="44" y="276"/>
                  </a:lnTo>
                  <a:lnTo>
                    <a:pt x="46" y="270"/>
                  </a:lnTo>
                  <a:lnTo>
                    <a:pt x="46" y="260"/>
                  </a:lnTo>
                  <a:lnTo>
                    <a:pt x="48" y="251"/>
                  </a:lnTo>
                  <a:lnTo>
                    <a:pt x="50" y="239"/>
                  </a:lnTo>
                  <a:lnTo>
                    <a:pt x="54" y="228"/>
                  </a:lnTo>
                  <a:lnTo>
                    <a:pt x="54" y="213"/>
                  </a:lnTo>
                  <a:lnTo>
                    <a:pt x="56" y="198"/>
                  </a:lnTo>
                  <a:lnTo>
                    <a:pt x="56" y="181"/>
                  </a:lnTo>
                  <a:lnTo>
                    <a:pt x="56" y="165"/>
                  </a:lnTo>
                  <a:lnTo>
                    <a:pt x="56" y="148"/>
                  </a:lnTo>
                  <a:lnTo>
                    <a:pt x="56" y="131"/>
                  </a:lnTo>
                  <a:lnTo>
                    <a:pt x="54" y="112"/>
                  </a:lnTo>
                  <a:lnTo>
                    <a:pt x="52" y="93"/>
                  </a:lnTo>
                  <a:lnTo>
                    <a:pt x="46" y="76"/>
                  </a:lnTo>
                  <a:lnTo>
                    <a:pt x="42" y="61"/>
                  </a:lnTo>
                  <a:lnTo>
                    <a:pt x="38" y="46"/>
                  </a:lnTo>
                  <a:lnTo>
                    <a:pt x="35" y="36"/>
                  </a:lnTo>
                  <a:lnTo>
                    <a:pt x="31" y="27"/>
                  </a:lnTo>
                  <a:lnTo>
                    <a:pt x="27" y="19"/>
                  </a:lnTo>
                  <a:lnTo>
                    <a:pt x="23" y="13"/>
                  </a:lnTo>
                  <a:lnTo>
                    <a:pt x="19" y="9"/>
                  </a:lnTo>
                  <a:lnTo>
                    <a:pt x="12" y="2"/>
                  </a:lnTo>
                  <a:lnTo>
                    <a:pt x="6"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8" name="Freeform 95"/>
            <p:cNvSpPr>
              <a:spLocks/>
            </p:cNvSpPr>
            <p:nvPr/>
          </p:nvSpPr>
          <p:spPr bwMode="auto">
            <a:xfrm>
              <a:off x="10178259" y="2803525"/>
              <a:ext cx="57150" cy="249238"/>
            </a:xfrm>
            <a:custGeom>
              <a:avLst/>
              <a:gdLst>
                <a:gd name="T0" fmla="*/ 2147483647 w 72"/>
                <a:gd name="T1" fmla="*/ 0 h 314"/>
                <a:gd name="T2" fmla="*/ 2147483647 w 72"/>
                <a:gd name="T3" fmla="*/ 2147483647 h 314"/>
                <a:gd name="T4" fmla="*/ 2147483647 w 72"/>
                <a:gd name="T5" fmla="*/ 2147483647 h 314"/>
                <a:gd name="T6" fmla="*/ 2147483647 w 72"/>
                <a:gd name="T7" fmla="*/ 2147483647 h 314"/>
                <a:gd name="T8" fmla="*/ 2147483647 w 72"/>
                <a:gd name="T9" fmla="*/ 2147483647 h 314"/>
                <a:gd name="T10" fmla="*/ 2147483647 w 72"/>
                <a:gd name="T11" fmla="*/ 2147483647 h 314"/>
                <a:gd name="T12" fmla="*/ 2147483647 w 72"/>
                <a:gd name="T13" fmla="*/ 2147483647 h 314"/>
                <a:gd name="T14" fmla="*/ 2147483647 w 72"/>
                <a:gd name="T15" fmla="*/ 2147483647 h 314"/>
                <a:gd name="T16" fmla="*/ 2147483647 w 72"/>
                <a:gd name="T17" fmla="*/ 2147483647 h 314"/>
                <a:gd name="T18" fmla="*/ 2147483647 w 72"/>
                <a:gd name="T19" fmla="*/ 2147483647 h 314"/>
                <a:gd name="T20" fmla="*/ 2147483647 w 72"/>
                <a:gd name="T21" fmla="*/ 2147483647 h 314"/>
                <a:gd name="T22" fmla="*/ 2147483647 w 72"/>
                <a:gd name="T23" fmla="*/ 2147483647 h 314"/>
                <a:gd name="T24" fmla="*/ 2147483647 w 72"/>
                <a:gd name="T25" fmla="*/ 2147483647 h 314"/>
                <a:gd name="T26" fmla="*/ 2147483647 w 72"/>
                <a:gd name="T27" fmla="*/ 2147483647 h 314"/>
                <a:gd name="T28" fmla="*/ 2147483647 w 72"/>
                <a:gd name="T29" fmla="*/ 2147483647 h 314"/>
                <a:gd name="T30" fmla="*/ 2147483647 w 72"/>
                <a:gd name="T31" fmla="*/ 2147483647 h 314"/>
                <a:gd name="T32" fmla="*/ 2147483647 w 72"/>
                <a:gd name="T33" fmla="*/ 2147483647 h 314"/>
                <a:gd name="T34" fmla="*/ 2147483647 w 72"/>
                <a:gd name="T35" fmla="*/ 2147483647 h 314"/>
                <a:gd name="T36" fmla="*/ 2147483647 w 72"/>
                <a:gd name="T37" fmla="*/ 2147483647 h 314"/>
                <a:gd name="T38" fmla="*/ 2147483647 w 72"/>
                <a:gd name="T39" fmla="*/ 2147483647 h 314"/>
                <a:gd name="T40" fmla="*/ 2147483647 w 72"/>
                <a:gd name="T41" fmla="*/ 2147483647 h 314"/>
                <a:gd name="T42" fmla="*/ 2147483647 w 72"/>
                <a:gd name="T43" fmla="*/ 2147483647 h 314"/>
                <a:gd name="T44" fmla="*/ 2147483647 w 72"/>
                <a:gd name="T45" fmla="*/ 2147483647 h 314"/>
                <a:gd name="T46" fmla="*/ 2147483647 w 72"/>
                <a:gd name="T47" fmla="*/ 2147483647 h 314"/>
                <a:gd name="T48" fmla="*/ 2147483647 w 72"/>
                <a:gd name="T49" fmla="*/ 2147483647 h 314"/>
                <a:gd name="T50" fmla="*/ 2147483647 w 72"/>
                <a:gd name="T51" fmla="*/ 2147483647 h 314"/>
                <a:gd name="T52" fmla="*/ 2147483647 w 72"/>
                <a:gd name="T53" fmla="*/ 2147483647 h 314"/>
                <a:gd name="T54" fmla="*/ 2147483647 w 72"/>
                <a:gd name="T55" fmla="*/ 2147483647 h 314"/>
                <a:gd name="T56" fmla="*/ 2147483647 w 72"/>
                <a:gd name="T57" fmla="*/ 2147483647 h 314"/>
                <a:gd name="T58" fmla="*/ 2147483647 w 72"/>
                <a:gd name="T59" fmla="*/ 2147483647 h 314"/>
                <a:gd name="T60" fmla="*/ 2147483647 w 72"/>
                <a:gd name="T61" fmla="*/ 2147483647 h 314"/>
                <a:gd name="T62" fmla="*/ 2147483647 w 72"/>
                <a:gd name="T63" fmla="*/ 2147483647 h 314"/>
                <a:gd name="T64" fmla="*/ 0 w 72"/>
                <a:gd name="T65" fmla="*/ 2147483647 h 314"/>
                <a:gd name="T66" fmla="*/ 0 w 72"/>
                <a:gd name="T67" fmla="*/ 2147483647 h 314"/>
                <a:gd name="T68" fmla="*/ 2147483647 w 72"/>
                <a:gd name="T69" fmla="*/ 2147483647 h 314"/>
                <a:gd name="T70" fmla="*/ 2147483647 w 72"/>
                <a:gd name="T71" fmla="*/ 2147483647 h 314"/>
                <a:gd name="T72" fmla="*/ 2147483647 w 72"/>
                <a:gd name="T73" fmla="*/ 2147483647 h 314"/>
                <a:gd name="T74" fmla="*/ 2147483647 w 72"/>
                <a:gd name="T75" fmla="*/ 2147483647 h 314"/>
                <a:gd name="T76" fmla="*/ 2147483647 w 72"/>
                <a:gd name="T77" fmla="*/ 2147483647 h 314"/>
                <a:gd name="T78" fmla="*/ 2147483647 w 72"/>
                <a:gd name="T79" fmla="*/ 2147483647 h 314"/>
                <a:gd name="T80" fmla="*/ 2147483647 w 72"/>
                <a:gd name="T81" fmla="*/ 2147483647 h 314"/>
                <a:gd name="T82" fmla="*/ 2147483647 w 72"/>
                <a:gd name="T83" fmla="*/ 2147483647 h 314"/>
                <a:gd name="T84" fmla="*/ 2147483647 w 72"/>
                <a:gd name="T85" fmla="*/ 2147483647 h 314"/>
                <a:gd name="T86" fmla="*/ 2147483647 w 72"/>
                <a:gd name="T87" fmla="*/ 2147483647 h 314"/>
                <a:gd name="T88" fmla="*/ 2147483647 w 72"/>
                <a:gd name="T89" fmla="*/ 2147483647 h 314"/>
                <a:gd name="T90" fmla="*/ 2147483647 w 72"/>
                <a:gd name="T91" fmla="*/ 2147483647 h 314"/>
                <a:gd name="T92" fmla="*/ 2147483647 w 72"/>
                <a:gd name="T93" fmla="*/ 2147483647 h 314"/>
                <a:gd name="T94" fmla="*/ 2147483647 w 72"/>
                <a:gd name="T95" fmla="*/ 2147483647 h 314"/>
                <a:gd name="T96" fmla="*/ 2147483647 w 72"/>
                <a:gd name="T97" fmla="*/ 2147483647 h 314"/>
                <a:gd name="T98" fmla="*/ 2147483647 w 72"/>
                <a:gd name="T99" fmla="*/ 2147483647 h 314"/>
                <a:gd name="T100" fmla="*/ 2147483647 w 72"/>
                <a:gd name="T101" fmla="*/ 2147483647 h 314"/>
                <a:gd name="T102" fmla="*/ 2147483647 w 72"/>
                <a:gd name="T103" fmla="*/ 2147483647 h 314"/>
                <a:gd name="T104" fmla="*/ 2147483647 w 72"/>
                <a:gd name="T105" fmla="*/ 2147483647 h 314"/>
                <a:gd name="T106" fmla="*/ 2147483647 w 72"/>
                <a:gd name="T107" fmla="*/ 2147483647 h 314"/>
                <a:gd name="T108" fmla="*/ 2147483647 w 72"/>
                <a:gd name="T109" fmla="*/ 2147483647 h 314"/>
                <a:gd name="T110" fmla="*/ 2147483647 w 72"/>
                <a:gd name="T111" fmla="*/ 2147483647 h 314"/>
                <a:gd name="T112" fmla="*/ 2147483647 w 72"/>
                <a:gd name="T113" fmla="*/ 0 h 31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2" h="314">
                  <a:moveTo>
                    <a:pt x="72" y="0"/>
                  </a:moveTo>
                  <a:lnTo>
                    <a:pt x="72" y="0"/>
                  </a:lnTo>
                  <a:lnTo>
                    <a:pt x="72" y="2"/>
                  </a:lnTo>
                  <a:lnTo>
                    <a:pt x="72" y="6"/>
                  </a:lnTo>
                  <a:lnTo>
                    <a:pt x="72" y="11"/>
                  </a:lnTo>
                  <a:lnTo>
                    <a:pt x="72" y="15"/>
                  </a:lnTo>
                  <a:lnTo>
                    <a:pt x="72" y="23"/>
                  </a:lnTo>
                  <a:lnTo>
                    <a:pt x="72" y="30"/>
                  </a:lnTo>
                  <a:lnTo>
                    <a:pt x="72" y="42"/>
                  </a:lnTo>
                  <a:lnTo>
                    <a:pt x="70" y="51"/>
                  </a:lnTo>
                  <a:lnTo>
                    <a:pt x="70" y="63"/>
                  </a:lnTo>
                  <a:lnTo>
                    <a:pt x="68" y="74"/>
                  </a:lnTo>
                  <a:lnTo>
                    <a:pt x="68" y="87"/>
                  </a:lnTo>
                  <a:lnTo>
                    <a:pt x="67" y="101"/>
                  </a:lnTo>
                  <a:lnTo>
                    <a:pt x="65" y="116"/>
                  </a:lnTo>
                  <a:lnTo>
                    <a:pt x="63" y="129"/>
                  </a:lnTo>
                  <a:lnTo>
                    <a:pt x="63" y="146"/>
                  </a:lnTo>
                  <a:lnTo>
                    <a:pt x="59" y="162"/>
                  </a:lnTo>
                  <a:lnTo>
                    <a:pt x="57" y="175"/>
                  </a:lnTo>
                  <a:lnTo>
                    <a:pt x="55" y="188"/>
                  </a:lnTo>
                  <a:lnTo>
                    <a:pt x="53" y="201"/>
                  </a:lnTo>
                  <a:lnTo>
                    <a:pt x="49" y="213"/>
                  </a:lnTo>
                  <a:lnTo>
                    <a:pt x="48" y="224"/>
                  </a:lnTo>
                  <a:lnTo>
                    <a:pt x="46" y="234"/>
                  </a:lnTo>
                  <a:lnTo>
                    <a:pt x="44" y="243"/>
                  </a:lnTo>
                  <a:lnTo>
                    <a:pt x="42" y="251"/>
                  </a:lnTo>
                  <a:lnTo>
                    <a:pt x="38" y="258"/>
                  </a:lnTo>
                  <a:lnTo>
                    <a:pt x="36" y="266"/>
                  </a:lnTo>
                  <a:lnTo>
                    <a:pt x="34" y="274"/>
                  </a:lnTo>
                  <a:lnTo>
                    <a:pt x="30" y="279"/>
                  </a:lnTo>
                  <a:lnTo>
                    <a:pt x="29" y="283"/>
                  </a:lnTo>
                  <a:lnTo>
                    <a:pt x="27" y="289"/>
                  </a:lnTo>
                  <a:lnTo>
                    <a:pt x="25" y="295"/>
                  </a:lnTo>
                  <a:lnTo>
                    <a:pt x="27" y="279"/>
                  </a:lnTo>
                  <a:lnTo>
                    <a:pt x="29" y="264"/>
                  </a:lnTo>
                  <a:lnTo>
                    <a:pt x="30" y="249"/>
                  </a:lnTo>
                  <a:lnTo>
                    <a:pt x="32" y="234"/>
                  </a:lnTo>
                  <a:lnTo>
                    <a:pt x="32" y="219"/>
                  </a:lnTo>
                  <a:lnTo>
                    <a:pt x="34" y="203"/>
                  </a:lnTo>
                  <a:lnTo>
                    <a:pt x="34" y="190"/>
                  </a:lnTo>
                  <a:lnTo>
                    <a:pt x="34" y="175"/>
                  </a:lnTo>
                  <a:lnTo>
                    <a:pt x="34" y="160"/>
                  </a:lnTo>
                  <a:lnTo>
                    <a:pt x="34" y="146"/>
                  </a:lnTo>
                  <a:lnTo>
                    <a:pt x="32" y="133"/>
                  </a:lnTo>
                  <a:lnTo>
                    <a:pt x="32" y="122"/>
                  </a:lnTo>
                  <a:lnTo>
                    <a:pt x="30" y="108"/>
                  </a:lnTo>
                  <a:lnTo>
                    <a:pt x="29" y="99"/>
                  </a:lnTo>
                  <a:lnTo>
                    <a:pt x="27" y="87"/>
                  </a:lnTo>
                  <a:lnTo>
                    <a:pt x="25" y="80"/>
                  </a:lnTo>
                  <a:lnTo>
                    <a:pt x="27" y="99"/>
                  </a:lnTo>
                  <a:lnTo>
                    <a:pt x="29" y="118"/>
                  </a:lnTo>
                  <a:lnTo>
                    <a:pt x="29" y="137"/>
                  </a:lnTo>
                  <a:lnTo>
                    <a:pt x="29" y="154"/>
                  </a:lnTo>
                  <a:lnTo>
                    <a:pt x="27" y="173"/>
                  </a:lnTo>
                  <a:lnTo>
                    <a:pt x="27" y="190"/>
                  </a:lnTo>
                  <a:lnTo>
                    <a:pt x="25" y="205"/>
                  </a:lnTo>
                  <a:lnTo>
                    <a:pt x="23" y="222"/>
                  </a:lnTo>
                  <a:lnTo>
                    <a:pt x="21" y="238"/>
                  </a:lnTo>
                  <a:lnTo>
                    <a:pt x="19" y="251"/>
                  </a:lnTo>
                  <a:lnTo>
                    <a:pt x="15" y="264"/>
                  </a:lnTo>
                  <a:lnTo>
                    <a:pt x="15" y="277"/>
                  </a:lnTo>
                  <a:lnTo>
                    <a:pt x="11" y="287"/>
                  </a:lnTo>
                  <a:lnTo>
                    <a:pt x="9" y="296"/>
                  </a:lnTo>
                  <a:lnTo>
                    <a:pt x="9" y="304"/>
                  </a:lnTo>
                  <a:lnTo>
                    <a:pt x="9" y="312"/>
                  </a:lnTo>
                  <a:lnTo>
                    <a:pt x="0" y="314"/>
                  </a:lnTo>
                  <a:lnTo>
                    <a:pt x="0" y="312"/>
                  </a:lnTo>
                  <a:lnTo>
                    <a:pt x="0" y="308"/>
                  </a:lnTo>
                  <a:lnTo>
                    <a:pt x="2" y="298"/>
                  </a:lnTo>
                  <a:lnTo>
                    <a:pt x="4" y="291"/>
                  </a:lnTo>
                  <a:lnTo>
                    <a:pt x="6" y="279"/>
                  </a:lnTo>
                  <a:lnTo>
                    <a:pt x="8" y="266"/>
                  </a:lnTo>
                  <a:lnTo>
                    <a:pt x="9" y="251"/>
                  </a:lnTo>
                  <a:lnTo>
                    <a:pt x="11" y="236"/>
                  </a:lnTo>
                  <a:lnTo>
                    <a:pt x="11" y="217"/>
                  </a:lnTo>
                  <a:lnTo>
                    <a:pt x="13" y="198"/>
                  </a:lnTo>
                  <a:lnTo>
                    <a:pt x="15" y="181"/>
                  </a:lnTo>
                  <a:lnTo>
                    <a:pt x="15" y="162"/>
                  </a:lnTo>
                  <a:lnTo>
                    <a:pt x="15" y="143"/>
                  </a:lnTo>
                  <a:lnTo>
                    <a:pt x="15" y="123"/>
                  </a:lnTo>
                  <a:lnTo>
                    <a:pt x="15" y="106"/>
                  </a:lnTo>
                  <a:lnTo>
                    <a:pt x="15" y="89"/>
                  </a:lnTo>
                  <a:lnTo>
                    <a:pt x="11" y="72"/>
                  </a:lnTo>
                  <a:lnTo>
                    <a:pt x="9" y="61"/>
                  </a:lnTo>
                  <a:lnTo>
                    <a:pt x="9" y="51"/>
                  </a:lnTo>
                  <a:lnTo>
                    <a:pt x="13" y="46"/>
                  </a:lnTo>
                  <a:lnTo>
                    <a:pt x="15" y="42"/>
                  </a:lnTo>
                  <a:lnTo>
                    <a:pt x="17" y="42"/>
                  </a:lnTo>
                  <a:lnTo>
                    <a:pt x="19" y="44"/>
                  </a:lnTo>
                  <a:lnTo>
                    <a:pt x="23" y="49"/>
                  </a:lnTo>
                  <a:lnTo>
                    <a:pt x="27" y="57"/>
                  </a:lnTo>
                  <a:lnTo>
                    <a:pt x="30" y="66"/>
                  </a:lnTo>
                  <a:lnTo>
                    <a:pt x="34" y="78"/>
                  </a:lnTo>
                  <a:lnTo>
                    <a:pt x="38" y="91"/>
                  </a:lnTo>
                  <a:lnTo>
                    <a:pt x="40" y="106"/>
                  </a:lnTo>
                  <a:lnTo>
                    <a:pt x="42" y="123"/>
                  </a:lnTo>
                  <a:lnTo>
                    <a:pt x="44" y="143"/>
                  </a:lnTo>
                  <a:lnTo>
                    <a:pt x="46" y="163"/>
                  </a:lnTo>
                  <a:lnTo>
                    <a:pt x="48" y="158"/>
                  </a:lnTo>
                  <a:lnTo>
                    <a:pt x="49" y="152"/>
                  </a:lnTo>
                  <a:lnTo>
                    <a:pt x="49" y="144"/>
                  </a:lnTo>
                  <a:lnTo>
                    <a:pt x="53" y="133"/>
                  </a:lnTo>
                  <a:lnTo>
                    <a:pt x="55" y="120"/>
                  </a:lnTo>
                  <a:lnTo>
                    <a:pt x="57" y="106"/>
                  </a:lnTo>
                  <a:lnTo>
                    <a:pt x="59" y="91"/>
                  </a:lnTo>
                  <a:lnTo>
                    <a:pt x="61" y="78"/>
                  </a:lnTo>
                  <a:lnTo>
                    <a:pt x="63" y="63"/>
                  </a:lnTo>
                  <a:lnTo>
                    <a:pt x="65" y="47"/>
                  </a:lnTo>
                  <a:lnTo>
                    <a:pt x="67" y="34"/>
                  </a:lnTo>
                  <a:lnTo>
                    <a:pt x="68" y="23"/>
                  </a:lnTo>
                  <a:lnTo>
                    <a:pt x="70" y="13"/>
                  </a:lnTo>
                  <a:lnTo>
                    <a:pt x="70" y="6"/>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9" name="Freeform 96"/>
            <p:cNvSpPr>
              <a:spLocks/>
            </p:cNvSpPr>
            <p:nvPr/>
          </p:nvSpPr>
          <p:spPr bwMode="auto">
            <a:xfrm>
              <a:off x="9956009" y="3433763"/>
              <a:ext cx="53975" cy="52388"/>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0 w 66"/>
                <a:gd name="T27" fmla="*/ 2147483647 h 66"/>
                <a:gd name="T28" fmla="*/ 0 w 66"/>
                <a:gd name="T29" fmla="*/ 2147483647 h 66"/>
                <a:gd name="T30" fmla="*/ 0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2147483647 w 66"/>
                <a:gd name="T49" fmla="*/ 2147483647 h 66"/>
                <a:gd name="T50" fmla="*/ 2147483647 w 66"/>
                <a:gd name="T51" fmla="*/ 0 h 66"/>
                <a:gd name="T52" fmla="*/ 2147483647 w 66"/>
                <a:gd name="T53" fmla="*/ 2147483647 h 66"/>
                <a:gd name="T54" fmla="*/ 2147483647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 h="66">
                  <a:moveTo>
                    <a:pt x="66" y="7"/>
                  </a:moveTo>
                  <a:lnTo>
                    <a:pt x="62" y="9"/>
                  </a:lnTo>
                  <a:lnTo>
                    <a:pt x="57" y="17"/>
                  </a:lnTo>
                  <a:lnTo>
                    <a:pt x="53" y="21"/>
                  </a:lnTo>
                  <a:lnTo>
                    <a:pt x="49" y="26"/>
                  </a:lnTo>
                  <a:lnTo>
                    <a:pt x="43" y="32"/>
                  </a:lnTo>
                  <a:lnTo>
                    <a:pt x="39" y="40"/>
                  </a:lnTo>
                  <a:lnTo>
                    <a:pt x="34" y="43"/>
                  </a:lnTo>
                  <a:lnTo>
                    <a:pt x="28" y="49"/>
                  </a:lnTo>
                  <a:lnTo>
                    <a:pt x="22" y="55"/>
                  </a:lnTo>
                  <a:lnTo>
                    <a:pt x="19" y="59"/>
                  </a:lnTo>
                  <a:lnTo>
                    <a:pt x="9" y="64"/>
                  </a:lnTo>
                  <a:lnTo>
                    <a:pt x="3" y="66"/>
                  </a:lnTo>
                  <a:lnTo>
                    <a:pt x="0" y="60"/>
                  </a:lnTo>
                  <a:lnTo>
                    <a:pt x="0" y="55"/>
                  </a:lnTo>
                  <a:lnTo>
                    <a:pt x="0" y="49"/>
                  </a:lnTo>
                  <a:lnTo>
                    <a:pt x="1" y="43"/>
                  </a:lnTo>
                  <a:lnTo>
                    <a:pt x="3" y="40"/>
                  </a:lnTo>
                  <a:lnTo>
                    <a:pt x="7" y="34"/>
                  </a:lnTo>
                  <a:lnTo>
                    <a:pt x="11" y="28"/>
                  </a:lnTo>
                  <a:lnTo>
                    <a:pt x="15" y="22"/>
                  </a:lnTo>
                  <a:lnTo>
                    <a:pt x="19" y="17"/>
                  </a:lnTo>
                  <a:lnTo>
                    <a:pt x="22" y="13"/>
                  </a:lnTo>
                  <a:lnTo>
                    <a:pt x="30" y="5"/>
                  </a:lnTo>
                  <a:lnTo>
                    <a:pt x="39" y="2"/>
                  </a:lnTo>
                  <a:lnTo>
                    <a:pt x="43" y="0"/>
                  </a:lnTo>
                  <a:lnTo>
                    <a:pt x="49" y="2"/>
                  </a:lnTo>
                  <a:lnTo>
                    <a:pt x="55" y="2"/>
                  </a:lnTo>
                  <a:lnTo>
                    <a:pt x="58" y="3"/>
                  </a:lnTo>
                  <a:lnTo>
                    <a:pt x="64" y="5"/>
                  </a:lnTo>
                  <a:lnTo>
                    <a:pt x="66" y="7"/>
                  </a:lnTo>
                  <a:close/>
                </a:path>
              </a:pathLst>
            </a:custGeom>
            <a:solidFill>
              <a:srgbClr val="404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0" name="Freeform 97"/>
            <p:cNvSpPr>
              <a:spLocks/>
            </p:cNvSpPr>
            <p:nvPr/>
          </p:nvSpPr>
          <p:spPr bwMode="auto">
            <a:xfrm>
              <a:off x="10114759" y="3446463"/>
              <a:ext cx="28575" cy="71438"/>
            </a:xfrm>
            <a:custGeom>
              <a:avLst/>
              <a:gdLst>
                <a:gd name="T0" fmla="*/ 2147483647 w 36"/>
                <a:gd name="T1" fmla="*/ 2147483647 h 89"/>
                <a:gd name="T2" fmla="*/ 2147483647 w 36"/>
                <a:gd name="T3" fmla="*/ 2147483647 h 89"/>
                <a:gd name="T4" fmla="*/ 2147483647 w 36"/>
                <a:gd name="T5" fmla="*/ 2147483647 h 89"/>
                <a:gd name="T6" fmla="*/ 2147483647 w 36"/>
                <a:gd name="T7" fmla="*/ 2147483647 h 89"/>
                <a:gd name="T8" fmla="*/ 2147483647 w 36"/>
                <a:gd name="T9" fmla="*/ 2147483647 h 89"/>
                <a:gd name="T10" fmla="*/ 2147483647 w 36"/>
                <a:gd name="T11" fmla="*/ 2147483647 h 89"/>
                <a:gd name="T12" fmla="*/ 2147483647 w 36"/>
                <a:gd name="T13" fmla="*/ 2147483647 h 89"/>
                <a:gd name="T14" fmla="*/ 2147483647 w 36"/>
                <a:gd name="T15" fmla="*/ 2147483647 h 89"/>
                <a:gd name="T16" fmla="*/ 2147483647 w 36"/>
                <a:gd name="T17" fmla="*/ 2147483647 h 89"/>
                <a:gd name="T18" fmla="*/ 2147483647 w 36"/>
                <a:gd name="T19" fmla="*/ 2147483647 h 89"/>
                <a:gd name="T20" fmla="*/ 2147483647 w 36"/>
                <a:gd name="T21" fmla="*/ 2147483647 h 89"/>
                <a:gd name="T22" fmla="*/ 2147483647 w 36"/>
                <a:gd name="T23" fmla="*/ 2147483647 h 89"/>
                <a:gd name="T24" fmla="*/ 2147483647 w 36"/>
                <a:gd name="T25" fmla="*/ 2147483647 h 89"/>
                <a:gd name="T26" fmla="*/ 2147483647 w 36"/>
                <a:gd name="T27" fmla="*/ 2147483647 h 89"/>
                <a:gd name="T28" fmla="*/ 2147483647 w 36"/>
                <a:gd name="T29" fmla="*/ 2147483647 h 89"/>
                <a:gd name="T30" fmla="*/ 2147483647 w 36"/>
                <a:gd name="T31" fmla="*/ 2147483647 h 89"/>
                <a:gd name="T32" fmla="*/ 2147483647 w 36"/>
                <a:gd name="T33" fmla="*/ 2147483647 h 89"/>
                <a:gd name="T34" fmla="*/ 2147483647 w 36"/>
                <a:gd name="T35" fmla="*/ 2147483647 h 89"/>
                <a:gd name="T36" fmla="*/ 2147483647 w 36"/>
                <a:gd name="T37" fmla="*/ 2147483647 h 89"/>
                <a:gd name="T38" fmla="*/ 2147483647 w 36"/>
                <a:gd name="T39" fmla="*/ 2147483647 h 89"/>
                <a:gd name="T40" fmla="*/ 2147483647 w 36"/>
                <a:gd name="T41" fmla="*/ 2147483647 h 89"/>
                <a:gd name="T42" fmla="*/ 0 w 36"/>
                <a:gd name="T43" fmla="*/ 2147483647 h 89"/>
                <a:gd name="T44" fmla="*/ 0 w 36"/>
                <a:gd name="T45" fmla="*/ 2147483647 h 89"/>
                <a:gd name="T46" fmla="*/ 0 w 36"/>
                <a:gd name="T47" fmla="*/ 2147483647 h 89"/>
                <a:gd name="T48" fmla="*/ 0 w 36"/>
                <a:gd name="T49" fmla="*/ 0 h 89"/>
                <a:gd name="T50" fmla="*/ 2147483647 w 36"/>
                <a:gd name="T51" fmla="*/ 0 h 89"/>
                <a:gd name="T52" fmla="*/ 2147483647 w 36"/>
                <a:gd name="T53" fmla="*/ 0 h 89"/>
                <a:gd name="T54" fmla="*/ 2147483647 w 36"/>
                <a:gd name="T55" fmla="*/ 0 h 89"/>
                <a:gd name="T56" fmla="*/ 2147483647 w 36"/>
                <a:gd name="T57" fmla="*/ 0 h 89"/>
                <a:gd name="T58" fmla="*/ 2147483647 w 36"/>
                <a:gd name="T59" fmla="*/ 2147483647 h 89"/>
                <a:gd name="T60" fmla="*/ 2147483647 w 36"/>
                <a:gd name="T61" fmla="*/ 2147483647 h 89"/>
                <a:gd name="T62" fmla="*/ 2147483647 w 36"/>
                <a:gd name="T63" fmla="*/ 2147483647 h 89"/>
                <a:gd name="T64" fmla="*/ 2147483647 w 36"/>
                <a:gd name="T65" fmla="*/ 2147483647 h 89"/>
                <a:gd name="T66" fmla="*/ 2147483647 w 36"/>
                <a:gd name="T67" fmla="*/ 2147483647 h 89"/>
                <a:gd name="T68" fmla="*/ 2147483647 w 36"/>
                <a:gd name="T69" fmla="*/ 2147483647 h 89"/>
                <a:gd name="T70" fmla="*/ 2147483647 w 36"/>
                <a:gd name="T71" fmla="*/ 2147483647 h 89"/>
                <a:gd name="T72" fmla="*/ 2147483647 w 36"/>
                <a:gd name="T73" fmla="*/ 2147483647 h 89"/>
                <a:gd name="T74" fmla="*/ 2147483647 w 36"/>
                <a:gd name="T75" fmla="*/ 2147483647 h 89"/>
                <a:gd name="T76" fmla="*/ 2147483647 w 36"/>
                <a:gd name="T77" fmla="*/ 2147483647 h 89"/>
                <a:gd name="T78" fmla="*/ 2147483647 w 36"/>
                <a:gd name="T79" fmla="*/ 2147483647 h 89"/>
                <a:gd name="T80" fmla="*/ 2147483647 w 36"/>
                <a:gd name="T81" fmla="*/ 2147483647 h 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 h="89">
                  <a:moveTo>
                    <a:pt x="36" y="45"/>
                  </a:moveTo>
                  <a:lnTo>
                    <a:pt x="34" y="47"/>
                  </a:lnTo>
                  <a:lnTo>
                    <a:pt x="34" y="51"/>
                  </a:lnTo>
                  <a:lnTo>
                    <a:pt x="32" y="59"/>
                  </a:lnTo>
                  <a:lnTo>
                    <a:pt x="31" y="66"/>
                  </a:lnTo>
                  <a:lnTo>
                    <a:pt x="29" y="74"/>
                  </a:lnTo>
                  <a:lnTo>
                    <a:pt x="25" y="81"/>
                  </a:lnTo>
                  <a:lnTo>
                    <a:pt x="21" y="87"/>
                  </a:lnTo>
                  <a:lnTo>
                    <a:pt x="19" y="89"/>
                  </a:lnTo>
                  <a:lnTo>
                    <a:pt x="15" y="87"/>
                  </a:lnTo>
                  <a:lnTo>
                    <a:pt x="15" y="85"/>
                  </a:lnTo>
                  <a:lnTo>
                    <a:pt x="12" y="81"/>
                  </a:lnTo>
                  <a:lnTo>
                    <a:pt x="12" y="76"/>
                  </a:lnTo>
                  <a:lnTo>
                    <a:pt x="10" y="70"/>
                  </a:lnTo>
                  <a:lnTo>
                    <a:pt x="10" y="62"/>
                  </a:lnTo>
                  <a:lnTo>
                    <a:pt x="8" y="53"/>
                  </a:lnTo>
                  <a:lnTo>
                    <a:pt x="6" y="45"/>
                  </a:lnTo>
                  <a:lnTo>
                    <a:pt x="4" y="38"/>
                  </a:lnTo>
                  <a:lnTo>
                    <a:pt x="4" y="30"/>
                  </a:lnTo>
                  <a:lnTo>
                    <a:pt x="2" y="21"/>
                  </a:lnTo>
                  <a:lnTo>
                    <a:pt x="2" y="15"/>
                  </a:lnTo>
                  <a:lnTo>
                    <a:pt x="0" y="9"/>
                  </a:lnTo>
                  <a:lnTo>
                    <a:pt x="0" y="5"/>
                  </a:lnTo>
                  <a:lnTo>
                    <a:pt x="0" y="2"/>
                  </a:lnTo>
                  <a:lnTo>
                    <a:pt x="0" y="0"/>
                  </a:lnTo>
                  <a:lnTo>
                    <a:pt x="4" y="0"/>
                  </a:lnTo>
                  <a:lnTo>
                    <a:pt x="8" y="0"/>
                  </a:lnTo>
                  <a:lnTo>
                    <a:pt x="13" y="0"/>
                  </a:lnTo>
                  <a:lnTo>
                    <a:pt x="17" y="0"/>
                  </a:lnTo>
                  <a:lnTo>
                    <a:pt x="23" y="2"/>
                  </a:lnTo>
                  <a:lnTo>
                    <a:pt x="29" y="4"/>
                  </a:lnTo>
                  <a:lnTo>
                    <a:pt x="32" y="5"/>
                  </a:lnTo>
                  <a:lnTo>
                    <a:pt x="32" y="9"/>
                  </a:lnTo>
                  <a:lnTo>
                    <a:pt x="34" y="15"/>
                  </a:lnTo>
                  <a:lnTo>
                    <a:pt x="34" y="21"/>
                  </a:lnTo>
                  <a:lnTo>
                    <a:pt x="34" y="28"/>
                  </a:lnTo>
                  <a:lnTo>
                    <a:pt x="34" y="34"/>
                  </a:lnTo>
                  <a:lnTo>
                    <a:pt x="34" y="42"/>
                  </a:lnTo>
                  <a:lnTo>
                    <a:pt x="34" y="43"/>
                  </a:lnTo>
                  <a:lnTo>
                    <a:pt x="36" y="45"/>
                  </a:lnTo>
                  <a:close/>
                </a:path>
              </a:pathLst>
            </a:custGeom>
            <a:solidFill>
              <a:srgbClr val="404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1" name="Freeform 98"/>
            <p:cNvSpPr>
              <a:spLocks/>
            </p:cNvSpPr>
            <p:nvPr/>
          </p:nvSpPr>
          <p:spPr bwMode="auto">
            <a:xfrm>
              <a:off x="10092534" y="3054350"/>
              <a:ext cx="139700" cy="30163"/>
            </a:xfrm>
            <a:custGeom>
              <a:avLst/>
              <a:gdLst>
                <a:gd name="T0" fmla="*/ 2147483647 w 176"/>
                <a:gd name="T1" fmla="*/ 2147483647 h 39"/>
                <a:gd name="T2" fmla="*/ 2147483647 w 176"/>
                <a:gd name="T3" fmla="*/ 2147483647 h 39"/>
                <a:gd name="T4" fmla="*/ 2147483647 w 176"/>
                <a:gd name="T5" fmla="*/ 2147483647 h 39"/>
                <a:gd name="T6" fmla="*/ 2147483647 w 176"/>
                <a:gd name="T7" fmla="*/ 0 h 39"/>
                <a:gd name="T8" fmla="*/ 2147483647 w 176"/>
                <a:gd name="T9" fmla="*/ 0 h 39"/>
                <a:gd name="T10" fmla="*/ 2147483647 w 176"/>
                <a:gd name="T11" fmla="*/ 0 h 39"/>
                <a:gd name="T12" fmla="*/ 2147483647 w 176"/>
                <a:gd name="T13" fmla="*/ 2147483647 h 39"/>
                <a:gd name="T14" fmla="*/ 2147483647 w 176"/>
                <a:gd name="T15" fmla="*/ 2147483647 h 39"/>
                <a:gd name="T16" fmla="*/ 2147483647 w 176"/>
                <a:gd name="T17" fmla="*/ 2147483647 h 39"/>
                <a:gd name="T18" fmla="*/ 2147483647 w 176"/>
                <a:gd name="T19" fmla="*/ 2147483647 h 39"/>
                <a:gd name="T20" fmla="*/ 2147483647 w 176"/>
                <a:gd name="T21" fmla="*/ 2147483647 h 39"/>
                <a:gd name="T22" fmla="*/ 2147483647 w 176"/>
                <a:gd name="T23" fmla="*/ 2147483647 h 39"/>
                <a:gd name="T24" fmla="*/ 2147483647 w 176"/>
                <a:gd name="T25" fmla="*/ 2147483647 h 39"/>
                <a:gd name="T26" fmla="*/ 2147483647 w 176"/>
                <a:gd name="T27" fmla="*/ 2147483647 h 39"/>
                <a:gd name="T28" fmla="*/ 2147483647 w 176"/>
                <a:gd name="T29" fmla="*/ 2147483647 h 39"/>
                <a:gd name="T30" fmla="*/ 2147483647 w 176"/>
                <a:gd name="T31" fmla="*/ 2147483647 h 39"/>
                <a:gd name="T32" fmla="*/ 2147483647 w 176"/>
                <a:gd name="T33" fmla="*/ 2147483647 h 39"/>
                <a:gd name="T34" fmla="*/ 2147483647 w 176"/>
                <a:gd name="T35" fmla="*/ 2147483647 h 39"/>
                <a:gd name="T36" fmla="*/ 2147483647 w 176"/>
                <a:gd name="T37" fmla="*/ 2147483647 h 39"/>
                <a:gd name="T38" fmla="*/ 2147483647 w 176"/>
                <a:gd name="T39" fmla="*/ 2147483647 h 39"/>
                <a:gd name="T40" fmla="*/ 2147483647 w 176"/>
                <a:gd name="T41" fmla="*/ 2147483647 h 39"/>
                <a:gd name="T42" fmla="*/ 2147483647 w 176"/>
                <a:gd name="T43" fmla="*/ 2147483647 h 39"/>
                <a:gd name="T44" fmla="*/ 2147483647 w 176"/>
                <a:gd name="T45" fmla="*/ 2147483647 h 39"/>
                <a:gd name="T46" fmla="*/ 2147483647 w 176"/>
                <a:gd name="T47" fmla="*/ 2147483647 h 39"/>
                <a:gd name="T48" fmla="*/ 2147483647 w 176"/>
                <a:gd name="T49" fmla="*/ 2147483647 h 39"/>
                <a:gd name="T50" fmla="*/ 2147483647 w 176"/>
                <a:gd name="T51" fmla="*/ 2147483647 h 39"/>
                <a:gd name="T52" fmla="*/ 2147483647 w 176"/>
                <a:gd name="T53" fmla="*/ 2147483647 h 39"/>
                <a:gd name="T54" fmla="*/ 2147483647 w 176"/>
                <a:gd name="T55" fmla="*/ 2147483647 h 39"/>
                <a:gd name="T56" fmla="*/ 2147483647 w 176"/>
                <a:gd name="T57" fmla="*/ 2147483647 h 39"/>
                <a:gd name="T58" fmla="*/ 2147483647 w 176"/>
                <a:gd name="T59" fmla="*/ 2147483647 h 39"/>
                <a:gd name="T60" fmla="*/ 2147483647 w 176"/>
                <a:gd name="T61" fmla="*/ 2147483647 h 39"/>
                <a:gd name="T62" fmla="*/ 2147483647 w 176"/>
                <a:gd name="T63" fmla="*/ 2147483647 h 39"/>
                <a:gd name="T64" fmla="*/ 2147483647 w 176"/>
                <a:gd name="T65" fmla="*/ 2147483647 h 39"/>
                <a:gd name="T66" fmla="*/ 2147483647 w 176"/>
                <a:gd name="T67" fmla="*/ 2147483647 h 39"/>
                <a:gd name="T68" fmla="*/ 2147483647 w 176"/>
                <a:gd name="T69" fmla="*/ 2147483647 h 39"/>
                <a:gd name="T70" fmla="*/ 2147483647 w 176"/>
                <a:gd name="T71" fmla="*/ 2147483647 h 39"/>
                <a:gd name="T72" fmla="*/ 2147483647 w 176"/>
                <a:gd name="T73" fmla="*/ 2147483647 h 39"/>
                <a:gd name="T74" fmla="*/ 2147483647 w 176"/>
                <a:gd name="T75" fmla="*/ 2147483647 h 39"/>
                <a:gd name="T76" fmla="*/ 2147483647 w 176"/>
                <a:gd name="T77" fmla="*/ 2147483647 h 39"/>
                <a:gd name="T78" fmla="*/ 2147483647 w 176"/>
                <a:gd name="T79" fmla="*/ 2147483647 h 39"/>
                <a:gd name="T80" fmla="*/ 2147483647 w 176"/>
                <a:gd name="T81" fmla="*/ 2147483647 h 39"/>
                <a:gd name="T82" fmla="*/ 2147483647 w 176"/>
                <a:gd name="T83" fmla="*/ 2147483647 h 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6" h="39">
                  <a:moveTo>
                    <a:pt x="156" y="10"/>
                  </a:moveTo>
                  <a:lnTo>
                    <a:pt x="152" y="8"/>
                  </a:lnTo>
                  <a:lnTo>
                    <a:pt x="148" y="6"/>
                  </a:lnTo>
                  <a:lnTo>
                    <a:pt x="140" y="6"/>
                  </a:lnTo>
                  <a:lnTo>
                    <a:pt x="133" y="4"/>
                  </a:lnTo>
                  <a:lnTo>
                    <a:pt x="123" y="2"/>
                  </a:lnTo>
                  <a:lnTo>
                    <a:pt x="114" y="2"/>
                  </a:lnTo>
                  <a:lnTo>
                    <a:pt x="102" y="0"/>
                  </a:lnTo>
                  <a:lnTo>
                    <a:pt x="93" y="0"/>
                  </a:lnTo>
                  <a:lnTo>
                    <a:pt x="79" y="0"/>
                  </a:lnTo>
                  <a:lnTo>
                    <a:pt x="70" y="0"/>
                  </a:lnTo>
                  <a:lnTo>
                    <a:pt x="59" y="0"/>
                  </a:lnTo>
                  <a:lnTo>
                    <a:pt x="47" y="0"/>
                  </a:lnTo>
                  <a:lnTo>
                    <a:pt x="38" y="2"/>
                  </a:lnTo>
                  <a:lnTo>
                    <a:pt x="30" y="4"/>
                  </a:lnTo>
                  <a:lnTo>
                    <a:pt x="21" y="6"/>
                  </a:lnTo>
                  <a:lnTo>
                    <a:pt x="17" y="10"/>
                  </a:lnTo>
                  <a:lnTo>
                    <a:pt x="11" y="10"/>
                  </a:lnTo>
                  <a:lnTo>
                    <a:pt x="9" y="12"/>
                  </a:lnTo>
                  <a:lnTo>
                    <a:pt x="7" y="14"/>
                  </a:lnTo>
                  <a:lnTo>
                    <a:pt x="9" y="16"/>
                  </a:lnTo>
                  <a:lnTo>
                    <a:pt x="13" y="16"/>
                  </a:lnTo>
                  <a:lnTo>
                    <a:pt x="17" y="18"/>
                  </a:lnTo>
                  <a:lnTo>
                    <a:pt x="22" y="18"/>
                  </a:lnTo>
                  <a:lnTo>
                    <a:pt x="28" y="19"/>
                  </a:lnTo>
                  <a:lnTo>
                    <a:pt x="34" y="19"/>
                  </a:lnTo>
                  <a:lnTo>
                    <a:pt x="40" y="19"/>
                  </a:lnTo>
                  <a:lnTo>
                    <a:pt x="43" y="19"/>
                  </a:lnTo>
                  <a:lnTo>
                    <a:pt x="49" y="21"/>
                  </a:lnTo>
                  <a:lnTo>
                    <a:pt x="57" y="21"/>
                  </a:lnTo>
                  <a:lnTo>
                    <a:pt x="59" y="25"/>
                  </a:lnTo>
                  <a:lnTo>
                    <a:pt x="53" y="27"/>
                  </a:lnTo>
                  <a:lnTo>
                    <a:pt x="43" y="29"/>
                  </a:lnTo>
                  <a:lnTo>
                    <a:pt x="36" y="31"/>
                  </a:lnTo>
                  <a:lnTo>
                    <a:pt x="26" y="31"/>
                  </a:lnTo>
                  <a:lnTo>
                    <a:pt x="21" y="31"/>
                  </a:lnTo>
                  <a:lnTo>
                    <a:pt x="15" y="31"/>
                  </a:lnTo>
                  <a:lnTo>
                    <a:pt x="9" y="31"/>
                  </a:lnTo>
                  <a:lnTo>
                    <a:pt x="7" y="31"/>
                  </a:lnTo>
                  <a:lnTo>
                    <a:pt x="2" y="31"/>
                  </a:lnTo>
                  <a:lnTo>
                    <a:pt x="0" y="33"/>
                  </a:lnTo>
                  <a:lnTo>
                    <a:pt x="2" y="33"/>
                  </a:lnTo>
                  <a:lnTo>
                    <a:pt x="11" y="35"/>
                  </a:lnTo>
                  <a:lnTo>
                    <a:pt x="17" y="35"/>
                  </a:lnTo>
                  <a:lnTo>
                    <a:pt x="22" y="37"/>
                  </a:lnTo>
                  <a:lnTo>
                    <a:pt x="30" y="37"/>
                  </a:lnTo>
                  <a:lnTo>
                    <a:pt x="38" y="39"/>
                  </a:lnTo>
                  <a:lnTo>
                    <a:pt x="43" y="39"/>
                  </a:lnTo>
                  <a:lnTo>
                    <a:pt x="51" y="39"/>
                  </a:lnTo>
                  <a:lnTo>
                    <a:pt x="59" y="39"/>
                  </a:lnTo>
                  <a:lnTo>
                    <a:pt x="64" y="39"/>
                  </a:lnTo>
                  <a:lnTo>
                    <a:pt x="70" y="37"/>
                  </a:lnTo>
                  <a:lnTo>
                    <a:pt x="76" y="37"/>
                  </a:lnTo>
                  <a:lnTo>
                    <a:pt x="78" y="35"/>
                  </a:lnTo>
                  <a:lnTo>
                    <a:pt x="79" y="33"/>
                  </a:lnTo>
                  <a:lnTo>
                    <a:pt x="79" y="27"/>
                  </a:lnTo>
                  <a:lnTo>
                    <a:pt x="78" y="21"/>
                  </a:lnTo>
                  <a:lnTo>
                    <a:pt x="72" y="18"/>
                  </a:lnTo>
                  <a:lnTo>
                    <a:pt x="64" y="16"/>
                  </a:lnTo>
                  <a:lnTo>
                    <a:pt x="55" y="12"/>
                  </a:lnTo>
                  <a:lnTo>
                    <a:pt x="47" y="12"/>
                  </a:lnTo>
                  <a:lnTo>
                    <a:pt x="43" y="10"/>
                  </a:lnTo>
                  <a:lnTo>
                    <a:pt x="41" y="10"/>
                  </a:lnTo>
                  <a:lnTo>
                    <a:pt x="43" y="10"/>
                  </a:lnTo>
                  <a:lnTo>
                    <a:pt x="47" y="10"/>
                  </a:lnTo>
                  <a:lnTo>
                    <a:pt x="53" y="10"/>
                  </a:lnTo>
                  <a:lnTo>
                    <a:pt x="59" y="10"/>
                  </a:lnTo>
                  <a:lnTo>
                    <a:pt x="68" y="10"/>
                  </a:lnTo>
                  <a:lnTo>
                    <a:pt x="76" y="12"/>
                  </a:lnTo>
                  <a:lnTo>
                    <a:pt x="87" y="12"/>
                  </a:lnTo>
                  <a:lnTo>
                    <a:pt x="97" y="12"/>
                  </a:lnTo>
                  <a:lnTo>
                    <a:pt x="108" y="14"/>
                  </a:lnTo>
                  <a:lnTo>
                    <a:pt x="117" y="14"/>
                  </a:lnTo>
                  <a:lnTo>
                    <a:pt x="131" y="16"/>
                  </a:lnTo>
                  <a:lnTo>
                    <a:pt x="142" y="18"/>
                  </a:lnTo>
                  <a:lnTo>
                    <a:pt x="154" y="19"/>
                  </a:lnTo>
                  <a:lnTo>
                    <a:pt x="165" y="21"/>
                  </a:lnTo>
                  <a:lnTo>
                    <a:pt x="176" y="23"/>
                  </a:lnTo>
                  <a:lnTo>
                    <a:pt x="176" y="21"/>
                  </a:lnTo>
                  <a:lnTo>
                    <a:pt x="171" y="18"/>
                  </a:lnTo>
                  <a:lnTo>
                    <a:pt x="167" y="14"/>
                  </a:lnTo>
                  <a:lnTo>
                    <a:pt x="163" y="12"/>
                  </a:lnTo>
                  <a:lnTo>
                    <a:pt x="159" y="10"/>
                  </a:lnTo>
                  <a:lnTo>
                    <a:pt x="1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2" name="Freeform 99"/>
            <p:cNvSpPr>
              <a:spLocks/>
            </p:cNvSpPr>
            <p:nvPr/>
          </p:nvSpPr>
          <p:spPr bwMode="auto">
            <a:xfrm>
              <a:off x="10122696" y="3079750"/>
              <a:ext cx="142875" cy="373063"/>
            </a:xfrm>
            <a:custGeom>
              <a:avLst/>
              <a:gdLst>
                <a:gd name="T0" fmla="*/ 2147483647 w 180"/>
                <a:gd name="T1" fmla="*/ 2147483647 h 469"/>
                <a:gd name="T2" fmla="*/ 2147483647 w 180"/>
                <a:gd name="T3" fmla="*/ 2147483647 h 469"/>
                <a:gd name="T4" fmla="*/ 2147483647 w 180"/>
                <a:gd name="T5" fmla="*/ 2147483647 h 469"/>
                <a:gd name="T6" fmla="*/ 2147483647 w 180"/>
                <a:gd name="T7" fmla="*/ 2147483647 h 469"/>
                <a:gd name="T8" fmla="*/ 2147483647 w 180"/>
                <a:gd name="T9" fmla="*/ 2147483647 h 469"/>
                <a:gd name="T10" fmla="*/ 2147483647 w 180"/>
                <a:gd name="T11" fmla="*/ 2147483647 h 469"/>
                <a:gd name="T12" fmla="*/ 2147483647 w 180"/>
                <a:gd name="T13" fmla="*/ 2147483647 h 469"/>
                <a:gd name="T14" fmla="*/ 2147483647 w 180"/>
                <a:gd name="T15" fmla="*/ 2147483647 h 469"/>
                <a:gd name="T16" fmla="*/ 2147483647 w 180"/>
                <a:gd name="T17" fmla="*/ 2147483647 h 469"/>
                <a:gd name="T18" fmla="*/ 2147483647 w 180"/>
                <a:gd name="T19" fmla="*/ 2147483647 h 469"/>
                <a:gd name="T20" fmla="*/ 2147483647 w 180"/>
                <a:gd name="T21" fmla="*/ 2147483647 h 469"/>
                <a:gd name="T22" fmla="*/ 2147483647 w 180"/>
                <a:gd name="T23" fmla="*/ 2147483647 h 469"/>
                <a:gd name="T24" fmla="*/ 2147483647 w 180"/>
                <a:gd name="T25" fmla="*/ 2147483647 h 469"/>
                <a:gd name="T26" fmla="*/ 2147483647 w 180"/>
                <a:gd name="T27" fmla="*/ 2147483647 h 469"/>
                <a:gd name="T28" fmla="*/ 2147483647 w 180"/>
                <a:gd name="T29" fmla="*/ 2147483647 h 469"/>
                <a:gd name="T30" fmla="*/ 2147483647 w 180"/>
                <a:gd name="T31" fmla="*/ 2147483647 h 469"/>
                <a:gd name="T32" fmla="*/ 2147483647 w 180"/>
                <a:gd name="T33" fmla="*/ 0 h 469"/>
                <a:gd name="T34" fmla="*/ 2147483647 w 180"/>
                <a:gd name="T35" fmla="*/ 2147483647 h 469"/>
                <a:gd name="T36" fmla="*/ 2147483647 w 180"/>
                <a:gd name="T37" fmla="*/ 2147483647 h 469"/>
                <a:gd name="T38" fmla="*/ 2147483647 w 180"/>
                <a:gd name="T39" fmla="*/ 2147483647 h 469"/>
                <a:gd name="T40" fmla="*/ 2147483647 w 180"/>
                <a:gd name="T41" fmla="*/ 2147483647 h 469"/>
                <a:gd name="T42" fmla="*/ 2147483647 w 180"/>
                <a:gd name="T43" fmla="*/ 2147483647 h 469"/>
                <a:gd name="T44" fmla="*/ 2147483647 w 180"/>
                <a:gd name="T45" fmla="*/ 2147483647 h 469"/>
                <a:gd name="T46" fmla="*/ 2147483647 w 180"/>
                <a:gd name="T47" fmla="*/ 2147483647 h 469"/>
                <a:gd name="T48" fmla="*/ 2147483647 w 180"/>
                <a:gd name="T49" fmla="*/ 2147483647 h 469"/>
                <a:gd name="T50" fmla="*/ 2147483647 w 180"/>
                <a:gd name="T51" fmla="*/ 2147483647 h 469"/>
                <a:gd name="T52" fmla="*/ 2147483647 w 180"/>
                <a:gd name="T53" fmla="*/ 2147483647 h 469"/>
                <a:gd name="T54" fmla="*/ 2147483647 w 180"/>
                <a:gd name="T55" fmla="*/ 2147483647 h 469"/>
                <a:gd name="T56" fmla="*/ 2147483647 w 180"/>
                <a:gd name="T57" fmla="*/ 2147483647 h 469"/>
                <a:gd name="T58" fmla="*/ 2147483647 w 180"/>
                <a:gd name="T59" fmla="*/ 2147483647 h 469"/>
                <a:gd name="T60" fmla="*/ 2147483647 w 180"/>
                <a:gd name="T61" fmla="*/ 2147483647 h 469"/>
                <a:gd name="T62" fmla="*/ 2147483647 w 180"/>
                <a:gd name="T63" fmla="*/ 2147483647 h 469"/>
                <a:gd name="T64" fmla="*/ 0 w 180"/>
                <a:gd name="T65" fmla="*/ 2147483647 h 469"/>
                <a:gd name="T66" fmla="*/ 2147483647 w 180"/>
                <a:gd name="T67" fmla="*/ 2147483647 h 469"/>
                <a:gd name="T68" fmla="*/ 2147483647 w 180"/>
                <a:gd name="T69" fmla="*/ 2147483647 h 4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0" h="469">
                  <a:moveTo>
                    <a:pt x="28" y="469"/>
                  </a:moveTo>
                  <a:lnTo>
                    <a:pt x="30" y="466"/>
                  </a:lnTo>
                  <a:lnTo>
                    <a:pt x="34" y="458"/>
                  </a:lnTo>
                  <a:lnTo>
                    <a:pt x="41" y="441"/>
                  </a:lnTo>
                  <a:lnTo>
                    <a:pt x="49" y="422"/>
                  </a:lnTo>
                  <a:lnTo>
                    <a:pt x="60" y="397"/>
                  </a:lnTo>
                  <a:lnTo>
                    <a:pt x="72" y="369"/>
                  </a:lnTo>
                  <a:lnTo>
                    <a:pt x="85" y="336"/>
                  </a:lnTo>
                  <a:lnTo>
                    <a:pt x="99" y="302"/>
                  </a:lnTo>
                  <a:lnTo>
                    <a:pt x="112" y="266"/>
                  </a:lnTo>
                  <a:lnTo>
                    <a:pt x="125" y="228"/>
                  </a:lnTo>
                  <a:lnTo>
                    <a:pt x="138" y="188"/>
                  </a:lnTo>
                  <a:lnTo>
                    <a:pt x="150" y="150"/>
                  </a:lnTo>
                  <a:lnTo>
                    <a:pt x="161" y="110"/>
                  </a:lnTo>
                  <a:lnTo>
                    <a:pt x="169" y="70"/>
                  </a:lnTo>
                  <a:lnTo>
                    <a:pt x="176" y="34"/>
                  </a:lnTo>
                  <a:lnTo>
                    <a:pt x="180" y="0"/>
                  </a:lnTo>
                  <a:lnTo>
                    <a:pt x="178" y="2"/>
                  </a:lnTo>
                  <a:lnTo>
                    <a:pt x="176" y="9"/>
                  </a:lnTo>
                  <a:lnTo>
                    <a:pt x="173" y="23"/>
                  </a:lnTo>
                  <a:lnTo>
                    <a:pt x="169" y="42"/>
                  </a:lnTo>
                  <a:lnTo>
                    <a:pt x="161" y="63"/>
                  </a:lnTo>
                  <a:lnTo>
                    <a:pt x="154" y="89"/>
                  </a:lnTo>
                  <a:lnTo>
                    <a:pt x="142" y="118"/>
                  </a:lnTo>
                  <a:lnTo>
                    <a:pt x="133" y="152"/>
                  </a:lnTo>
                  <a:lnTo>
                    <a:pt x="119" y="184"/>
                  </a:lnTo>
                  <a:lnTo>
                    <a:pt x="106" y="222"/>
                  </a:lnTo>
                  <a:lnTo>
                    <a:pt x="91" y="260"/>
                  </a:lnTo>
                  <a:lnTo>
                    <a:pt x="76" y="300"/>
                  </a:lnTo>
                  <a:lnTo>
                    <a:pt x="57" y="338"/>
                  </a:lnTo>
                  <a:lnTo>
                    <a:pt x="40" y="380"/>
                  </a:lnTo>
                  <a:lnTo>
                    <a:pt x="19" y="420"/>
                  </a:lnTo>
                  <a:lnTo>
                    <a:pt x="0" y="462"/>
                  </a:lnTo>
                  <a:lnTo>
                    <a:pt x="28" y="4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3" name="Freeform 100"/>
            <p:cNvSpPr>
              <a:spLocks/>
            </p:cNvSpPr>
            <p:nvPr/>
          </p:nvSpPr>
          <p:spPr bwMode="auto">
            <a:xfrm>
              <a:off x="9981409" y="3048000"/>
              <a:ext cx="117475" cy="384175"/>
            </a:xfrm>
            <a:custGeom>
              <a:avLst/>
              <a:gdLst>
                <a:gd name="T0" fmla="*/ 2147483647 w 146"/>
                <a:gd name="T1" fmla="*/ 0 h 483"/>
                <a:gd name="T2" fmla="*/ 2147483647 w 146"/>
                <a:gd name="T3" fmla="*/ 0 h 483"/>
                <a:gd name="T4" fmla="*/ 2147483647 w 146"/>
                <a:gd name="T5" fmla="*/ 2147483647 h 483"/>
                <a:gd name="T6" fmla="*/ 2147483647 w 146"/>
                <a:gd name="T7" fmla="*/ 2147483647 h 483"/>
                <a:gd name="T8" fmla="*/ 2147483647 w 146"/>
                <a:gd name="T9" fmla="*/ 2147483647 h 483"/>
                <a:gd name="T10" fmla="*/ 2147483647 w 146"/>
                <a:gd name="T11" fmla="*/ 2147483647 h 483"/>
                <a:gd name="T12" fmla="*/ 2147483647 w 146"/>
                <a:gd name="T13" fmla="*/ 2147483647 h 483"/>
                <a:gd name="T14" fmla="*/ 2147483647 w 146"/>
                <a:gd name="T15" fmla="*/ 2147483647 h 483"/>
                <a:gd name="T16" fmla="*/ 2147483647 w 146"/>
                <a:gd name="T17" fmla="*/ 2147483647 h 483"/>
                <a:gd name="T18" fmla="*/ 2147483647 w 146"/>
                <a:gd name="T19" fmla="*/ 2147483647 h 483"/>
                <a:gd name="T20" fmla="*/ 2147483647 w 146"/>
                <a:gd name="T21" fmla="*/ 2147483647 h 483"/>
                <a:gd name="T22" fmla="*/ 2147483647 w 146"/>
                <a:gd name="T23" fmla="*/ 2147483647 h 483"/>
                <a:gd name="T24" fmla="*/ 2147483647 w 146"/>
                <a:gd name="T25" fmla="*/ 2147483647 h 483"/>
                <a:gd name="T26" fmla="*/ 2147483647 w 146"/>
                <a:gd name="T27" fmla="*/ 2147483647 h 483"/>
                <a:gd name="T28" fmla="*/ 2147483647 w 146"/>
                <a:gd name="T29" fmla="*/ 2147483647 h 483"/>
                <a:gd name="T30" fmla="*/ 2147483647 w 146"/>
                <a:gd name="T31" fmla="*/ 2147483647 h 483"/>
                <a:gd name="T32" fmla="*/ 2147483647 w 146"/>
                <a:gd name="T33" fmla="*/ 2147483647 h 483"/>
                <a:gd name="T34" fmla="*/ 2147483647 w 146"/>
                <a:gd name="T35" fmla="*/ 2147483647 h 483"/>
                <a:gd name="T36" fmla="*/ 2147483647 w 146"/>
                <a:gd name="T37" fmla="*/ 2147483647 h 483"/>
                <a:gd name="T38" fmla="*/ 2147483647 w 146"/>
                <a:gd name="T39" fmla="*/ 2147483647 h 483"/>
                <a:gd name="T40" fmla="*/ 2147483647 w 146"/>
                <a:gd name="T41" fmla="*/ 2147483647 h 483"/>
                <a:gd name="T42" fmla="*/ 2147483647 w 146"/>
                <a:gd name="T43" fmla="*/ 2147483647 h 483"/>
                <a:gd name="T44" fmla="*/ 2147483647 w 146"/>
                <a:gd name="T45" fmla="*/ 2147483647 h 483"/>
                <a:gd name="T46" fmla="*/ 2147483647 w 146"/>
                <a:gd name="T47" fmla="*/ 2147483647 h 483"/>
                <a:gd name="T48" fmla="*/ 2147483647 w 146"/>
                <a:gd name="T49" fmla="*/ 2147483647 h 483"/>
                <a:gd name="T50" fmla="*/ 2147483647 w 146"/>
                <a:gd name="T51" fmla="*/ 2147483647 h 483"/>
                <a:gd name="T52" fmla="*/ 2147483647 w 146"/>
                <a:gd name="T53" fmla="*/ 2147483647 h 483"/>
                <a:gd name="T54" fmla="*/ 2147483647 w 146"/>
                <a:gd name="T55" fmla="*/ 2147483647 h 483"/>
                <a:gd name="T56" fmla="*/ 2147483647 w 146"/>
                <a:gd name="T57" fmla="*/ 2147483647 h 483"/>
                <a:gd name="T58" fmla="*/ 2147483647 w 146"/>
                <a:gd name="T59" fmla="*/ 2147483647 h 483"/>
                <a:gd name="T60" fmla="*/ 0 w 146"/>
                <a:gd name="T61" fmla="*/ 2147483647 h 483"/>
                <a:gd name="T62" fmla="*/ 2147483647 w 146"/>
                <a:gd name="T63" fmla="*/ 2147483647 h 483"/>
                <a:gd name="T64" fmla="*/ 2147483647 w 146"/>
                <a:gd name="T65" fmla="*/ 2147483647 h 483"/>
                <a:gd name="T66" fmla="*/ 2147483647 w 146"/>
                <a:gd name="T67" fmla="*/ 2147483647 h 483"/>
                <a:gd name="T68" fmla="*/ 2147483647 w 146"/>
                <a:gd name="T69" fmla="*/ 2147483647 h 483"/>
                <a:gd name="T70" fmla="*/ 2147483647 w 146"/>
                <a:gd name="T71" fmla="*/ 2147483647 h 483"/>
                <a:gd name="T72" fmla="*/ 2147483647 w 146"/>
                <a:gd name="T73" fmla="*/ 2147483647 h 483"/>
                <a:gd name="T74" fmla="*/ 2147483647 w 146"/>
                <a:gd name="T75" fmla="*/ 2147483647 h 483"/>
                <a:gd name="T76" fmla="*/ 2147483647 w 146"/>
                <a:gd name="T77" fmla="*/ 2147483647 h 483"/>
                <a:gd name="T78" fmla="*/ 2147483647 w 146"/>
                <a:gd name="T79" fmla="*/ 2147483647 h 483"/>
                <a:gd name="T80" fmla="*/ 2147483647 w 146"/>
                <a:gd name="T81" fmla="*/ 2147483647 h 483"/>
                <a:gd name="T82" fmla="*/ 2147483647 w 146"/>
                <a:gd name="T83" fmla="*/ 2147483647 h 483"/>
                <a:gd name="T84" fmla="*/ 2147483647 w 146"/>
                <a:gd name="T85" fmla="*/ 2147483647 h 483"/>
                <a:gd name="T86" fmla="*/ 2147483647 w 146"/>
                <a:gd name="T87" fmla="*/ 2147483647 h 483"/>
                <a:gd name="T88" fmla="*/ 2147483647 w 146"/>
                <a:gd name="T89" fmla="*/ 2147483647 h 483"/>
                <a:gd name="T90" fmla="*/ 2147483647 w 146"/>
                <a:gd name="T91" fmla="*/ 2147483647 h 483"/>
                <a:gd name="T92" fmla="*/ 2147483647 w 146"/>
                <a:gd name="T93" fmla="*/ 2147483647 h 483"/>
                <a:gd name="T94" fmla="*/ 2147483647 w 146"/>
                <a:gd name="T95" fmla="*/ 2147483647 h 483"/>
                <a:gd name="T96" fmla="*/ 2147483647 w 146"/>
                <a:gd name="T97" fmla="*/ 2147483647 h 483"/>
                <a:gd name="T98" fmla="*/ 2147483647 w 146"/>
                <a:gd name="T99" fmla="*/ 2147483647 h 483"/>
                <a:gd name="T100" fmla="*/ 2147483647 w 146"/>
                <a:gd name="T101" fmla="*/ 2147483647 h 483"/>
                <a:gd name="T102" fmla="*/ 2147483647 w 146"/>
                <a:gd name="T103" fmla="*/ 2147483647 h 483"/>
                <a:gd name="T104" fmla="*/ 2147483647 w 146"/>
                <a:gd name="T105" fmla="*/ 2147483647 h 483"/>
                <a:gd name="T106" fmla="*/ 2147483647 w 146"/>
                <a:gd name="T107" fmla="*/ 2147483647 h 483"/>
                <a:gd name="T108" fmla="*/ 2147483647 w 146"/>
                <a:gd name="T109" fmla="*/ 2147483647 h 483"/>
                <a:gd name="T110" fmla="*/ 2147483647 w 146"/>
                <a:gd name="T111" fmla="*/ 2147483647 h 483"/>
                <a:gd name="T112" fmla="*/ 2147483647 w 146"/>
                <a:gd name="T113" fmla="*/ 2147483647 h 483"/>
                <a:gd name="T114" fmla="*/ 2147483647 w 146"/>
                <a:gd name="T115" fmla="*/ 2147483647 h 483"/>
                <a:gd name="T116" fmla="*/ 2147483647 w 146"/>
                <a:gd name="T117" fmla="*/ 2147483647 h 483"/>
                <a:gd name="T118" fmla="*/ 2147483647 w 146"/>
                <a:gd name="T119" fmla="*/ 2147483647 h 483"/>
                <a:gd name="T120" fmla="*/ 2147483647 w 146"/>
                <a:gd name="T121" fmla="*/ 0 h 483"/>
                <a:gd name="T122" fmla="*/ 2147483647 w 146"/>
                <a:gd name="T123" fmla="*/ 0 h 4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6" h="483">
                  <a:moveTo>
                    <a:pt x="146" y="0"/>
                  </a:moveTo>
                  <a:lnTo>
                    <a:pt x="146" y="0"/>
                  </a:lnTo>
                  <a:lnTo>
                    <a:pt x="144" y="4"/>
                  </a:lnTo>
                  <a:lnTo>
                    <a:pt x="142" y="6"/>
                  </a:lnTo>
                  <a:lnTo>
                    <a:pt x="141" y="11"/>
                  </a:lnTo>
                  <a:lnTo>
                    <a:pt x="141" y="15"/>
                  </a:lnTo>
                  <a:lnTo>
                    <a:pt x="139" y="23"/>
                  </a:lnTo>
                  <a:lnTo>
                    <a:pt x="137" y="30"/>
                  </a:lnTo>
                  <a:lnTo>
                    <a:pt x="135" y="40"/>
                  </a:lnTo>
                  <a:lnTo>
                    <a:pt x="135" y="49"/>
                  </a:lnTo>
                  <a:lnTo>
                    <a:pt x="133" y="63"/>
                  </a:lnTo>
                  <a:lnTo>
                    <a:pt x="131" y="76"/>
                  </a:lnTo>
                  <a:lnTo>
                    <a:pt x="129" y="93"/>
                  </a:lnTo>
                  <a:lnTo>
                    <a:pt x="127" y="110"/>
                  </a:lnTo>
                  <a:lnTo>
                    <a:pt x="125" y="131"/>
                  </a:lnTo>
                  <a:lnTo>
                    <a:pt x="122" y="150"/>
                  </a:lnTo>
                  <a:lnTo>
                    <a:pt x="120" y="173"/>
                  </a:lnTo>
                  <a:lnTo>
                    <a:pt x="116" y="194"/>
                  </a:lnTo>
                  <a:lnTo>
                    <a:pt x="110" y="215"/>
                  </a:lnTo>
                  <a:lnTo>
                    <a:pt x="104" y="237"/>
                  </a:lnTo>
                  <a:lnTo>
                    <a:pt x="97" y="258"/>
                  </a:lnTo>
                  <a:lnTo>
                    <a:pt x="89" y="279"/>
                  </a:lnTo>
                  <a:lnTo>
                    <a:pt x="82" y="302"/>
                  </a:lnTo>
                  <a:lnTo>
                    <a:pt x="72" y="323"/>
                  </a:lnTo>
                  <a:lnTo>
                    <a:pt x="63" y="346"/>
                  </a:lnTo>
                  <a:lnTo>
                    <a:pt x="53" y="369"/>
                  </a:lnTo>
                  <a:lnTo>
                    <a:pt x="44" y="390"/>
                  </a:lnTo>
                  <a:lnTo>
                    <a:pt x="32" y="412"/>
                  </a:lnTo>
                  <a:lnTo>
                    <a:pt x="21" y="433"/>
                  </a:lnTo>
                  <a:lnTo>
                    <a:pt x="11" y="456"/>
                  </a:lnTo>
                  <a:lnTo>
                    <a:pt x="0" y="479"/>
                  </a:lnTo>
                  <a:lnTo>
                    <a:pt x="17" y="483"/>
                  </a:lnTo>
                  <a:lnTo>
                    <a:pt x="17" y="481"/>
                  </a:lnTo>
                  <a:lnTo>
                    <a:pt x="21" y="473"/>
                  </a:lnTo>
                  <a:lnTo>
                    <a:pt x="25" y="462"/>
                  </a:lnTo>
                  <a:lnTo>
                    <a:pt x="32" y="448"/>
                  </a:lnTo>
                  <a:lnTo>
                    <a:pt x="40" y="429"/>
                  </a:lnTo>
                  <a:lnTo>
                    <a:pt x="51" y="410"/>
                  </a:lnTo>
                  <a:lnTo>
                    <a:pt x="59" y="388"/>
                  </a:lnTo>
                  <a:lnTo>
                    <a:pt x="70" y="363"/>
                  </a:lnTo>
                  <a:lnTo>
                    <a:pt x="82" y="336"/>
                  </a:lnTo>
                  <a:lnTo>
                    <a:pt x="91" y="310"/>
                  </a:lnTo>
                  <a:lnTo>
                    <a:pt x="101" y="281"/>
                  </a:lnTo>
                  <a:lnTo>
                    <a:pt x="110" y="253"/>
                  </a:lnTo>
                  <a:lnTo>
                    <a:pt x="118" y="226"/>
                  </a:lnTo>
                  <a:lnTo>
                    <a:pt x="125" y="198"/>
                  </a:lnTo>
                  <a:lnTo>
                    <a:pt x="131" y="171"/>
                  </a:lnTo>
                  <a:lnTo>
                    <a:pt x="135" y="146"/>
                  </a:lnTo>
                  <a:lnTo>
                    <a:pt x="137" y="122"/>
                  </a:lnTo>
                  <a:lnTo>
                    <a:pt x="139" y="101"/>
                  </a:lnTo>
                  <a:lnTo>
                    <a:pt x="141" y="82"/>
                  </a:lnTo>
                  <a:lnTo>
                    <a:pt x="142" y="66"/>
                  </a:lnTo>
                  <a:lnTo>
                    <a:pt x="144" y="53"/>
                  </a:lnTo>
                  <a:lnTo>
                    <a:pt x="144" y="40"/>
                  </a:lnTo>
                  <a:lnTo>
                    <a:pt x="146" y="30"/>
                  </a:lnTo>
                  <a:lnTo>
                    <a:pt x="146" y="23"/>
                  </a:lnTo>
                  <a:lnTo>
                    <a:pt x="146" y="15"/>
                  </a:lnTo>
                  <a:lnTo>
                    <a:pt x="146" y="9"/>
                  </a:lnTo>
                  <a:lnTo>
                    <a:pt x="146" y="6"/>
                  </a:lnTo>
                  <a:lnTo>
                    <a:pt x="146" y="4"/>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4" name="Freeform 101"/>
            <p:cNvSpPr>
              <a:spLocks/>
            </p:cNvSpPr>
            <p:nvPr/>
          </p:nvSpPr>
          <p:spPr bwMode="auto">
            <a:xfrm>
              <a:off x="10111584" y="3148013"/>
              <a:ext cx="74613" cy="293688"/>
            </a:xfrm>
            <a:custGeom>
              <a:avLst/>
              <a:gdLst>
                <a:gd name="T0" fmla="*/ 2147483647 w 93"/>
                <a:gd name="T1" fmla="*/ 0 h 369"/>
                <a:gd name="T2" fmla="*/ 2147483647 w 93"/>
                <a:gd name="T3" fmla="*/ 2147483647 h 369"/>
                <a:gd name="T4" fmla="*/ 2147483647 w 93"/>
                <a:gd name="T5" fmla="*/ 2147483647 h 369"/>
                <a:gd name="T6" fmla="*/ 2147483647 w 93"/>
                <a:gd name="T7" fmla="*/ 2147483647 h 369"/>
                <a:gd name="T8" fmla="*/ 2147483647 w 93"/>
                <a:gd name="T9" fmla="*/ 2147483647 h 369"/>
                <a:gd name="T10" fmla="*/ 2147483647 w 93"/>
                <a:gd name="T11" fmla="*/ 2147483647 h 369"/>
                <a:gd name="T12" fmla="*/ 2147483647 w 93"/>
                <a:gd name="T13" fmla="*/ 2147483647 h 369"/>
                <a:gd name="T14" fmla="*/ 2147483647 w 93"/>
                <a:gd name="T15" fmla="*/ 2147483647 h 369"/>
                <a:gd name="T16" fmla="*/ 2147483647 w 93"/>
                <a:gd name="T17" fmla="*/ 2147483647 h 369"/>
                <a:gd name="T18" fmla="*/ 2147483647 w 93"/>
                <a:gd name="T19" fmla="*/ 2147483647 h 369"/>
                <a:gd name="T20" fmla="*/ 2147483647 w 93"/>
                <a:gd name="T21" fmla="*/ 2147483647 h 369"/>
                <a:gd name="T22" fmla="*/ 2147483647 w 93"/>
                <a:gd name="T23" fmla="*/ 2147483647 h 369"/>
                <a:gd name="T24" fmla="*/ 2147483647 w 93"/>
                <a:gd name="T25" fmla="*/ 2147483647 h 369"/>
                <a:gd name="T26" fmla="*/ 2147483647 w 93"/>
                <a:gd name="T27" fmla="*/ 2147483647 h 369"/>
                <a:gd name="T28" fmla="*/ 2147483647 w 93"/>
                <a:gd name="T29" fmla="*/ 2147483647 h 369"/>
                <a:gd name="T30" fmla="*/ 2147483647 w 93"/>
                <a:gd name="T31" fmla="*/ 2147483647 h 369"/>
                <a:gd name="T32" fmla="*/ 0 w 93"/>
                <a:gd name="T33" fmla="*/ 2147483647 h 369"/>
                <a:gd name="T34" fmla="*/ 2147483647 w 93"/>
                <a:gd name="T35" fmla="*/ 2147483647 h 369"/>
                <a:gd name="T36" fmla="*/ 2147483647 w 93"/>
                <a:gd name="T37" fmla="*/ 2147483647 h 369"/>
                <a:gd name="T38" fmla="*/ 2147483647 w 93"/>
                <a:gd name="T39" fmla="*/ 2147483647 h 369"/>
                <a:gd name="T40" fmla="*/ 2147483647 w 93"/>
                <a:gd name="T41" fmla="*/ 2147483647 h 369"/>
                <a:gd name="T42" fmla="*/ 2147483647 w 93"/>
                <a:gd name="T43" fmla="*/ 2147483647 h 369"/>
                <a:gd name="T44" fmla="*/ 2147483647 w 93"/>
                <a:gd name="T45" fmla="*/ 2147483647 h 369"/>
                <a:gd name="T46" fmla="*/ 2147483647 w 93"/>
                <a:gd name="T47" fmla="*/ 2147483647 h 369"/>
                <a:gd name="T48" fmla="*/ 2147483647 w 93"/>
                <a:gd name="T49" fmla="*/ 2147483647 h 369"/>
                <a:gd name="T50" fmla="*/ 2147483647 w 93"/>
                <a:gd name="T51" fmla="*/ 2147483647 h 369"/>
                <a:gd name="T52" fmla="*/ 2147483647 w 93"/>
                <a:gd name="T53" fmla="*/ 2147483647 h 369"/>
                <a:gd name="T54" fmla="*/ 2147483647 w 93"/>
                <a:gd name="T55" fmla="*/ 2147483647 h 369"/>
                <a:gd name="T56" fmla="*/ 2147483647 w 93"/>
                <a:gd name="T57" fmla="*/ 2147483647 h 369"/>
                <a:gd name="T58" fmla="*/ 2147483647 w 93"/>
                <a:gd name="T59" fmla="*/ 2147483647 h 369"/>
                <a:gd name="T60" fmla="*/ 2147483647 w 93"/>
                <a:gd name="T61" fmla="*/ 2147483647 h 369"/>
                <a:gd name="T62" fmla="*/ 2147483647 w 93"/>
                <a:gd name="T63" fmla="*/ 2147483647 h 369"/>
                <a:gd name="T64" fmla="*/ 2147483647 w 93"/>
                <a:gd name="T65" fmla="*/ 2147483647 h 369"/>
                <a:gd name="T66" fmla="*/ 2147483647 w 93"/>
                <a:gd name="T67" fmla="*/ 2147483647 h 369"/>
                <a:gd name="T68" fmla="*/ 2147483647 w 93"/>
                <a:gd name="T69" fmla="*/ 2147483647 h 369"/>
                <a:gd name="T70" fmla="*/ 2147483647 w 93"/>
                <a:gd name="T71" fmla="*/ 2147483647 h 369"/>
                <a:gd name="T72" fmla="*/ 2147483647 w 93"/>
                <a:gd name="T73" fmla="*/ 2147483647 h 369"/>
                <a:gd name="T74" fmla="*/ 2147483647 w 93"/>
                <a:gd name="T75" fmla="*/ 2147483647 h 369"/>
                <a:gd name="T76" fmla="*/ 2147483647 w 93"/>
                <a:gd name="T77" fmla="*/ 2147483647 h 369"/>
                <a:gd name="T78" fmla="*/ 2147483647 w 93"/>
                <a:gd name="T79" fmla="*/ 2147483647 h 369"/>
                <a:gd name="T80" fmla="*/ 2147483647 w 93"/>
                <a:gd name="T81" fmla="*/ 2147483647 h 369"/>
                <a:gd name="T82" fmla="*/ 2147483647 w 93"/>
                <a:gd name="T83" fmla="*/ 2147483647 h 369"/>
                <a:gd name="T84" fmla="*/ 2147483647 w 93"/>
                <a:gd name="T85" fmla="*/ 2147483647 h 369"/>
                <a:gd name="T86" fmla="*/ 2147483647 w 93"/>
                <a:gd name="T87" fmla="*/ 0 h 369"/>
                <a:gd name="T88" fmla="*/ 2147483647 w 93"/>
                <a:gd name="T89" fmla="*/ 0 h 369"/>
                <a:gd name="T90" fmla="*/ 2147483647 w 93"/>
                <a:gd name="T91" fmla="*/ 0 h 3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3" h="369">
                  <a:moveTo>
                    <a:pt x="93" y="0"/>
                  </a:moveTo>
                  <a:lnTo>
                    <a:pt x="92" y="2"/>
                  </a:lnTo>
                  <a:lnTo>
                    <a:pt x="92" y="8"/>
                  </a:lnTo>
                  <a:lnTo>
                    <a:pt x="90" y="19"/>
                  </a:lnTo>
                  <a:lnTo>
                    <a:pt x="88" y="33"/>
                  </a:lnTo>
                  <a:lnTo>
                    <a:pt x="84" y="50"/>
                  </a:lnTo>
                  <a:lnTo>
                    <a:pt x="82" y="73"/>
                  </a:lnTo>
                  <a:lnTo>
                    <a:pt x="76" y="95"/>
                  </a:lnTo>
                  <a:lnTo>
                    <a:pt x="73" y="120"/>
                  </a:lnTo>
                  <a:lnTo>
                    <a:pt x="67" y="149"/>
                  </a:lnTo>
                  <a:lnTo>
                    <a:pt x="59" y="177"/>
                  </a:lnTo>
                  <a:lnTo>
                    <a:pt x="52" y="208"/>
                  </a:lnTo>
                  <a:lnTo>
                    <a:pt x="44" y="240"/>
                  </a:lnTo>
                  <a:lnTo>
                    <a:pt x="35" y="270"/>
                  </a:lnTo>
                  <a:lnTo>
                    <a:pt x="23" y="304"/>
                  </a:lnTo>
                  <a:lnTo>
                    <a:pt x="14" y="335"/>
                  </a:lnTo>
                  <a:lnTo>
                    <a:pt x="0" y="369"/>
                  </a:lnTo>
                  <a:lnTo>
                    <a:pt x="6" y="344"/>
                  </a:lnTo>
                  <a:lnTo>
                    <a:pt x="12" y="323"/>
                  </a:lnTo>
                  <a:lnTo>
                    <a:pt x="16" y="304"/>
                  </a:lnTo>
                  <a:lnTo>
                    <a:pt x="21" y="287"/>
                  </a:lnTo>
                  <a:lnTo>
                    <a:pt x="25" y="268"/>
                  </a:lnTo>
                  <a:lnTo>
                    <a:pt x="29" y="251"/>
                  </a:lnTo>
                  <a:lnTo>
                    <a:pt x="33" y="236"/>
                  </a:lnTo>
                  <a:lnTo>
                    <a:pt x="36" y="221"/>
                  </a:lnTo>
                  <a:lnTo>
                    <a:pt x="38" y="204"/>
                  </a:lnTo>
                  <a:lnTo>
                    <a:pt x="42" y="189"/>
                  </a:lnTo>
                  <a:lnTo>
                    <a:pt x="44" y="171"/>
                  </a:lnTo>
                  <a:lnTo>
                    <a:pt x="48" y="156"/>
                  </a:lnTo>
                  <a:lnTo>
                    <a:pt x="50" y="137"/>
                  </a:lnTo>
                  <a:lnTo>
                    <a:pt x="54" y="118"/>
                  </a:lnTo>
                  <a:lnTo>
                    <a:pt x="55" y="97"/>
                  </a:lnTo>
                  <a:lnTo>
                    <a:pt x="59" y="74"/>
                  </a:lnTo>
                  <a:lnTo>
                    <a:pt x="61" y="67"/>
                  </a:lnTo>
                  <a:lnTo>
                    <a:pt x="65" y="59"/>
                  </a:lnTo>
                  <a:lnTo>
                    <a:pt x="69" y="52"/>
                  </a:lnTo>
                  <a:lnTo>
                    <a:pt x="73" y="46"/>
                  </a:lnTo>
                  <a:lnTo>
                    <a:pt x="74" y="38"/>
                  </a:lnTo>
                  <a:lnTo>
                    <a:pt x="78" y="31"/>
                  </a:lnTo>
                  <a:lnTo>
                    <a:pt x="80" y="25"/>
                  </a:lnTo>
                  <a:lnTo>
                    <a:pt x="84" y="21"/>
                  </a:lnTo>
                  <a:lnTo>
                    <a:pt x="86" y="12"/>
                  </a:lnTo>
                  <a:lnTo>
                    <a:pt x="90" y="6"/>
                  </a:lnTo>
                  <a:lnTo>
                    <a:pt x="92" y="0"/>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5" name="Freeform 102"/>
            <p:cNvSpPr>
              <a:spLocks/>
            </p:cNvSpPr>
            <p:nvPr/>
          </p:nvSpPr>
          <p:spPr bwMode="auto">
            <a:xfrm>
              <a:off x="10124284" y="3457575"/>
              <a:ext cx="22225" cy="74613"/>
            </a:xfrm>
            <a:custGeom>
              <a:avLst/>
              <a:gdLst>
                <a:gd name="T0" fmla="*/ 2147483647 w 28"/>
                <a:gd name="T1" fmla="*/ 2147483647 h 93"/>
                <a:gd name="T2" fmla="*/ 2147483647 w 28"/>
                <a:gd name="T3" fmla="*/ 2147483647 h 93"/>
                <a:gd name="T4" fmla="*/ 2147483647 w 28"/>
                <a:gd name="T5" fmla="*/ 2147483647 h 93"/>
                <a:gd name="T6" fmla="*/ 2147483647 w 28"/>
                <a:gd name="T7" fmla="*/ 2147483647 h 93"/>
                <a:gd name="T8" fmla="*/ 2147483647 w 28"/>
                <a:gd name="T9" fmla="*/ 2147483647 h 93"/>
                <a:gd name="T10" fmla="*/ 2147483647 w 28"/>
                <a:gd name="T11" fmla="*/ 2147483647 h 93"/>
                <a:gd name="T12" fmla="*/ 2147483647 w 28"/>
                <a:gd name="T13" fmla="*/ 2147483647 h 93"/>
                <a:gd name="T14" fmla="*/ 2147483647 w 28"/>
                <a:gd name="T15" fmla="*/ 2147483647 h 93"/>
                <a:gd name="T16" fmla="*/ 2147483647 w 28"/>
                <a:gd name="T17" fmla="*/ 2147483647 h 93"/>
                <a:gd name="T18" fmla="*/ 2147483647 w 28"/>
                <a:gd name="T19" fmla="*/ 2147483647 h 93"/>
                <a:gd name="T20" fmla="*/ 2147483647 w 28"/>
                <a:gd name="T21" fmla="*/ 2147483647 h 93"/>
                <a:gd name="T22" fmla="*/ 2147483647 w 28"/>
                <a:gd name="T23" fmla="*/ 2147483647 h 93"/>
                <a:gd name="T24" fmla="*/ 2147483647 w 28"/>
                <a:gd name="T25" fmla="*/ 0 h 93"/>
                <a:gd name="T26" fmla="*/ 2147483647 w 28"/>
                <a:gd name="T27" fmla="*/ 2147483647 h 93"/>
                <a:gd name="T28" fmla="*/ 2147483647 w 28"/>
                <a:gd name="T29" fmla="*/ 2147483647 h 93"/>
                <a:gd name="T30" fmla="*/ 2147483647 w 28"/>
                <a:gd name="T31" fmla="*/ 2147483647 h 93"/>
                <a:gd name="T32" fmla="*/ 2147483647 w 28"/>
                <a:gd name="T33" fmla="*/ 2147483647 h 93"/>
                <a:gd name="T34" fmla="*/ 2147483647 w 28"/>
                <a:gd name="T35" fmla="*/ 2147483647 h 93"/>
                <a:gd name="T36" fmla="*/ 2147483647 w 28"/>
                <a:gd name="T37" fmla="*/ 2147483647 h 93"/>
                <a:gd name="T38" fmla="*/ 2147483647 w 28"/>
                <a:gd name="T39" fmla="*/ 2147483647 h 93"/>
                <a:gd name="T40" fmla="*/ 2147483647 w 28"/>
                <a:gd name="T41" fmla="*/ 2147483647 h 93"/>
                <a:gd name="T42" fmla="*/ 2147483647 w 28"/>
                <a:gd name="T43" fmla="*/ 2147483647 h 93"/>
                <a:gd name="T44" fmla="*/ 2147483647 w 28"/>
                <a:gd name="T45" fmla="*/ 2147483647 h 93"/>
                <a:gd name="T46" fmla="*/ 2147483647 w 28"/>
                <a:gd name="T47" fmla="*/ 2147483647 h 93"/>
                <a:gd name="T48" fmla="*/ 2147483647 w 28"/>
                <a:gd name="T49" fmla="*/ 2147483647 h 93"/>
                <a:gd name="T50" fmla="*/ 2147483647 w 28"/>
                <a:gd name="T51" fmla="*/ 2147483647 h 93"/>
                <a:gd name="T52" fmla="*/ 0 w 28"/>
                <a:gd name="T53" fmla="*/ 2147483647 h 93"/>
                <a:gd name="T54" fmla="*/ 2147483647 w 28"/>
                <a:gd name="T55" fmla="*/ 2147483647 h 93"/>
                <a:gd name="T56" fmla="*/ 2147483647 w 28"/>
                <a:gd name="T57" fmla="*/ 2147483647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 h="93">
                  <a:moveTo>
                    <a:pt x="7" y="93"/>
                  </a:moveTo>
                  <a:lnTo>
                    <a:pt x="7" y="93"/>
                  </a:lnTo>
                  <a:lnTo>
                    <a:pt x="9" y="89"/>
                  </a:lnTo>
                  <a:lnTo>
                    <a:pt x="13" y="86"/>
                  </a:lnTo>
                  <a:lnTo>
                    <a:pt x="19" y="78"/>
                  </a:lnTo>
                  <a:lnTo>
                    <a:pt x="20" y="72"/>
                  </a:lnTo>
                  <a:lnTo>
                    <a:pt x="22" y="67"/>
                  </a:lnTo>
                  <a:lnTo>
                    <a:pt x="24" y="59"/>
                  </a:lnTo>
                  <a:lnTo>
                    <a:pt x="26" y="49"/>
                  </a:lnTo>
                  <a:lnTo>
                    <a:pt x="26" y="38"/>
                  </a:lnTo>
                  <a:lnTo>
                    <a:pt x="28" y="29"/>
                  </a:lnTo>
                  <a:lnTo>
                    <a:pt x="28" y="13"/>
                  </a:lnTo>
                  <a:lnTo>
                    <a:pt x="28" y="0"/>
                  </a:lnTo>
                  <a:lnTo>
                    <a:pt x="28" y="2"/>
                  </a:lnTo>
                  <a:lnTo>
                    <a:pt x="26" y="8"/>
                  </a:lnTo>
                  <a:lnTo>
                    <a:pt x="24" y="11"/>
                  </a:lnTo>
                  <a:lnTo>
                    <a:pt x="22" y="17"/>
                  </a:lnTo>
                  <a:lnTo>
                    <a:pt x="20" y="23"/>
                  </a:lnTo>
                  <a:lnTo>
                    <a:pt x="19" y="29"/>
                  </a:lnTo>
                  <a:lnTo>
                    <a:pt x="17" y="32"/>
                  </a:lnTo>
                  <a:lnTo>
                    <a:pt x="15" y="38"/>
                  </a:lnTo>
                  <a:lnTo>
                    <a:pt x="11" y="46"/>
                  </a:lnTo>
                  <a:lnTo>
                    <a:pt x="9" y="51"/>
                  </a:lnTo>
                  <a:lnTo>
                    <a:pt x="7" y="57"/>
                  </a:lnTo>
                  <a:lnTo>
                    <a:pt x="3" y="63"/>
                  </a:lnTo>
                  <a:lnTo>
                    <a:pt x="1" y="67"/>
                  </a:lnTo>
                  <a:lnTo>
                    <a:pt x="0" y="72"/>
                  </a:lnTo>
                  <a:lnTo>
                    <a:pt x="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6" name="Freeform 103"/>
            <p:cNvSpPr>
              <a:spLocks/>
            </p:cNvSpPr>
            <p:nvPr/>
          </p:nvSpPr>
          <p:spPr bwMode="auto">
            <a:xfrm>
              <a:off x="10108409" y="3438525"/>
              <a:ext cx="22225" cy="87313"/>
            </a:xfrm>
            <a:custGeom>
              <a:avLst/>
              <a:gdLst>
                <a:gd name="T0" fmla="*/ 2147483647 w 26"/>
                <a:gd name="T1" fmla="*/ 0 h 111"/>
                <a:gd name="T2" fmla="*/ 2147483647 w 26"/>
                <a:gd name="T3" fmla="*/ 2147483647 h 111"/>
                <a:gd name="T4" fmla="*/ 2147483647 w 26"/>
                <a:gd name="T5" fmla="*/ 2147483647 h 111"/>
                <a:gd name="T6" fmla="*/ 2147483647 w 26"/>
                <a:gd name="T7" fmla="*/ 2147483647 h 111"/>
                <a:gd name="T8" fmla="*/ 2147483647 w 26"/>
                <a:gd name="T9" fmla="*/ 2147483647 h 111"/>
                <a:gd name="T10" fmla="*/ 2147483647 w 26"/>
                <a:gd name="T11" fmla="*/ 2147483647 h 111"/>
                <a:gd name="T12" fmla="*/ 2147483647 w 26"/>
                <a:gd name="T13" fmla="*/ 2147483647 h 111"/>
                <a:gd name="T14" fmla="*/ 2147483647 w 26"/>
                <a:gd name="T15" fmla="*/ 2147483647 h 111"/>
                <a:gd name="T16" fmla="*/ 2147483647 w 26"/>
                <a:gd name="T17" fmla="*/ 2147483647 h 111"/>
                <a:gd name="T18" fmla="*/ 2147483647 w 26"/>
                <a:gd name="T19" fmla="*/ 2147483647 h 111"/>
                <a:gd name="T20" fmla="*/ 2147483647 w 26"/>
                <a:gd name="T21" fmla="*/ 2147483647 h 111"/>
                <a:gd name="T22" fmla="*/ 2147483647 w 26"/>
                <a:gd name="T23" fmla="*/ 2147483647 h 111"/>
                <a:gd name="T24" fmla="*/ 2147483647 w 26"/>
                <a:gd name="T25" fmla="*/ 2147483647 h 111"/>
                <a:gd name="T26" fmla="*/ 2147483647 w 26"/>
                <a:gd name="T27" fmla="*/ 2147483647 h 111"/>
                <a:gd name="T28" fmla="*/ 2147483647 w 26"/>
                <a:gd name="T29" fmla="*/ 2147483647 h 111"/>
                <a:gd name="T30" fmla="*/ 2147483647 w 26"/>
                <a:gd name="T31" fmla="*/ 2147483647 h 111"/>
                <a:gd name="T32" fmla="*/ 2147483647 w 26"/>
                <a:gd name="T33" fmla="*/ 2147483647 h 111"/>
                <a:gd name="T34" fmla="*/ 2147483647 w 26"/>
                <a:gd name="T35" fmla="*/ 2147483647 h 111"/>
                <a:gd name="T36" fmla="*/ 2147483647 w 26"/>
                <a:gd name="T37" fmla="*/ 2147483647 h 111"/>
                <a:gd name="T38" fmla="*/ 2147483647 w 26"/>
                <a:gd name="T39" fmla="*/ 2147483647 h 111"/>
                <a:gd name="T40" fmla="*/ 2147483647 w 26"/>
                <a:gd name="T41" fmla="*/ 2147483647 h 111"/>
                <a:gd name="T42" fmla="*/ 2147483647 w 26"/>
                <a:gd name="T43" fmla="*/ 2147483647 h 111"/>
                <a:gd name="T44" fmla="*/ 2147483647 w 26"/>
                <a:gd name="T45" fmla="*/ 2147483647 h 111"/>
                <a:gd name="T46" fmla="*/ 2147483647 w 26"/>
                <a:gd name="T47" fmla="*/ 2147483647 h 111"/>
                <a:gd name="T48" fmla="*/ 2147483647 w 26"/>
                <a:gd name="T49" fmla="*/ 2147483647 h 111"/>
                <a:gd name="T50" fmla="*/ 2147483647 w 26"/>
                <a:gd name="T51" fmla="*/ 2147483647 h 111"/>
                <a:gd name="T52" fmla="*/ 2147483647 w 26"/>
                <a:gd name="T53" fmla="*/ 2147483647 h 111"/>
                <a:gd name="T54" fmla="*/ 2147483647 w 26"/>
                <a:gd name="T55" fmla="*/ 2147483647 h 111"/>
                <a:gd name="T56" fmla="*/ 2147483647 w 26"/>
                <a:gd name="T57" fmla="*/ 2147483647 h 111"/>
                <a:gd name="T58" fmla="*/ 2147483647 w 26"/>
                <a:gd name="T59" fmla="*/ 2147483647 h 111"/>
                <a:gd name="T60" fmla="*/ 2147483647 w 26"/>
                <a:gd name="T61" fmla="*/ 2147483647 h 111"/>
                <a:gd name="T62" fmla="*/ 2147483647 w 26"/>
                <a:gd name="T63" fmla="*/ 2147483647 h 111"/>
                <a:gd name="T64" fmla="*/ 2147483647 w 26"/>
                <a:gd name="T65" fmla="*/ 2147483647 h 111"/>
                <a:gd name="T66" fmla="*/ 2147483647 w 26"/>
                <a:gd name="T67" fmla="*/ 2147483647 h 111"/>
                <a:gd name="T68" fmla="*/ 0 w 26"/>
                <a:gd name="T69" fmla="*/ 2147483647 h 111"/>
                <a:gd name="T70" fmla="*/ 0 w 26"/>
                <a:gd name="T71" fmla="*/ 2147483647 h 111"/>
                <a:gd name="T72" fmla="*/ 0 w 26"/>
                <a:gd name="T73" fmla="*/ 0 h 111"/>
                <a:gd name="T74" fmla="*/ 2147483647 w 26"/>
                <a:gd name="T75" fmla="*/ 0 h 111"/>
                <a:gd name="T76" fmla="*/ 2147483647 w 26"/>
                <a:gd name="T77" fmla="*/ 0 h 111"/>
                <a:gd name="T78" fmla="*/ 2147483647 w 26"/>
                <a:gd name="T79" fmla="*/ 0 h 11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 h="111">
                  <a:moveTo>
                    <a:pt x="20" y="0"/>
                  </a:moveTo>
                  <a:lnTo>
                    <a:pt x="20" y="2"/>
                  </a:lnTo>
                  <a:lnTo>
                    <a:pt x="20" y="6"/>
                  </a:lnTo>
                  <a:lnTo>
                    <a:pt x="20" y="10"/>
                  </a:lnTo>
                  <a:lnTo>
                    <a:pt x="20" y="16"/>
                  </a:lnTo>
                  <a:lnTo>
                    <a:pt x="20" y="23"/>
                  </a:lnTo>
                  <a:lnTo>
                    <a:pt x="20" y="31"/>
                  </a:lnTo>
                  <a:lnTo>
                    <a:pt x="20" y="40"/>
                  </a:lnTo>
                  <a:lnTo>
                    <a:pt x="20" y="50"/>
                  </a:lnTo>
                  <a:lnTo>
                    <a:pt x="20" y="57"/>
                  </a:lnTo>
                  <a:lnTo>
                    <a:pt x="20" y="67"/>
                  </a:lnTo>
                  <a:lnTo>
                    <a:pt x="22" y="76"/>
                  </a:lnTo>
                  <a:lnTo>
                    <a:pt x="22" y="84"/>
                  </a:lnTo>
                  <a:lnTo>
                    <a:pt x="22" y="93"/>
                  </a:lnTo>
                  <a:lnTo>
                    <a:pt x="24" y="101"/>
                  </a:lnTo>
                  <a:lnTo>
                    <a:pt x="26" y="111"/>
                  </a:lnTo>
                  <a:lnTo>
                    <a:pt x="24" y="109"/>
                  </a:lnTo>
                  <a:lnTo>
                    <a:pt x="24" y="107"/>
                  </a:lnTo>
                  <a:lnTo>
                    <a:pt x="20" y="103"/>
                  </a:lnTo>
                  <a:lnTo>
                    <a:pt x="19" y="97"/>
                  </a:lnTo>
                  <a:lnTo>
                    <a:pt x="17" y="90"/>
                  </a:lnTo>
                  <a:lnTo>
                    <a:pt x="13" y="82"/>
                  </a:lnTo>
                  <a:lnTo>
                    <a:pt x="11" y="76"/>
                  </a:lnTo>
                  <a:lnTo>
                    <a:pt x="11" y="71"/>
                  </a:lnTo>
                  <a:lnTo>
                    <a:pt x="9" y="63"/>
                  </a:lnTo>
                  <a:lnTo>
                    <a:pt x="7" y="57"/>
                  </a:lnTo>
                  <a:lnTo>
                    <a:pt x="5" y="50"/>
                  </a:lnTo>
                  <a:lnTo>
                    <a:pt x="3" y="44"/>
                  </a:lnTo>
                  <a:lnTo>
                    <a:pt x="1" y="38"/>
                  </a:lnTo>
                  <a:lnTo>
                    <a:pt x="1" y="33"/>
                  </a:lnTo>
                  <a:lnTo>
                    <a:pt x="1" y="27"/>
                  </a:lnTo>
                  <a:lnTo>
                    <a:pt x="1" y="21"/>
                  </a:lnTo>
                  <a:lnTo>
                    <a:pt x="1" y="17"/>
                  </a:lnTo>
                  <a:lnTo>
                    <a:pt x="1" y="14"/>
                  </a:lnTo>
                  <a:lnTo>
                    <a:pt x="0" y="8"/>
                  </a:lnTo>
                  <a:lnTo>
                    <a:pt x="0" y="2"/>
                  </a:lnTo>
                  <a:lnTo>
                    <a:pt x="0" y="0"/>
                  </a:lnTo>
                  <a:lnTo>
                    <a:pt x="1"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7" name="Freeform 104"/>
            <p:cNvSpPr>
              <a:spLocks/>
            </p:cNvSpPr>
            <p:nvPr/>
          </p:nvSpPr>
          <p:spPr bwMode="auto">
            <a:xfrm>
              <a:off x="9956009" y="3427413"/>
              <a:ext cx="57150" cy="60325"/>
            </a:xfrm>
            <a:custGeom>
              <a:avLst/>
              <a:gdLst>
                <a:gd name="T0" fmla="*/ 0 w 72"/>
                <a:gd name="T1" fmla="*/ 2147483647 h 76"/>
                <a:gd name="T2" fmla="*/ 2147483647 w 72"/>
                <a:gd name="T3" fmla="*/ 2147483647 h 76"/>
                <a:gd name="T4" fmla="*/ 2147483647 w 72"/>
                <a:gd name="T5" fmla="*/ 2147483647 h 76"/>
                <a:gd name="T6" fmla="*/ 2147483647 w 72"/>
                <a:gd name="T7" fmla="*/ 2147483647 h 76"/>
                <a:gd name="T8" fmla="*/ 2147483647 w 72"/>
                <a:gd name="T9" fmla="*/ 2147483647 h 76"/>
                <a:gd name="T10" fmla="*/ 2147483647 w 72"/>
                <a:gd name="T11" fmla="*/ 2147483647 h 76"/>
                <a:gd name="T12" fmla="*/ 2147483647 w 72"/>
                <a:gd name="T13" fmla="*/ 2147483647 h 76"/>
                <a:gd name="T14" fmla="*/ 2147483647 w 72"/>
                <a:gd name="T15" fmla="*/ 2147483647 h 76"/>
                <a:gd name="T16" fmla="*/ 2147483647 w 72"/>
                <a:gd name="T17" fmla="*/ 2147483647 h 76"/>
                <a:gd name="T18" fmla="*/ 2147483647 w 72"/>
                <a:gd name="T19" fmla="*/ 2147483647 h 76"/>
                <a:gd name="T20" fmla="*/ 2147483647 w 72"/>
                <a:gd name="T21" fmla="*/ 2147483647 h 76"/>
                <a:gd name="T22" fmla="*/ 2147483647 w 72"/>
                <a:gd name="T23" fmla="*/ 2147483647 h 76"/>
                <a:gd name="T24" fmla="*/ 2147483647 w 72"/>
                <a:gd name="T25" fmla="*/ 2147483647 h 76"/>
                <a:gd name="T26" fmla="*/ 2147483647 w 72"/>
                <a:gd name="T27" fmla="*/ 2147483647 h 76"/>
                <a:gd name="T28" fmla="*/ 2147483647 w 72"/>
                <a:gd name="T29" fmla="*/ 2147483647 h 76"/>
                <a:gd name="T30" fmla="*/ 2147483647 w 72"/>
                <a:gd name="T31" fmla="*/ 0 h 76"/>
                <a:gd name="T32" fmla="*/ 2147483647 w 72"/>
                <a:gd name="T33" fmla="*/ 2147483647 h 76"/>
                <a:gd name="T34" fmla="*/ 2147483647 w 72"/>
                <a:gd name="T35" fmla="*/ 2147483647 h 76"/>
                <a:gd name="T36" fmla="*/ 2147483647 w 72"/>
                <a:gd name="T37" fmla="*/ 2147483647 h 76"/>
                <a:gd name="T38" fmla="*/ 2147483647 w 72"/>
                <a:gd name="T39" fmla="*/ 2147483647 h 76"/>
                <a:gd name="T40" fmla="*/ 2147483647 w 72"/>
                <a:gd name="T41" fmla="*/ 2147483647 h 76"/>
                <a:gd name="T42" fmla="*/ 2147483647 w 72"/>
                <a:gd name="T43" fmla="*/ 2147483647 h 76"/>
                <a:gd name="T44" fmla="*/ 2147483647 w 72"/>
                <a:gd name="T45" fmla="*/ 2147483647 h 76"/>
                <a:gd name="T46" fmla="*/ 2147483647 w 72"/>
                <a:gd name="T47" fmla="*/ 2147483647 h 76"/>
                <a:gd name="T48" fmla="*/ 2147483647 w 72"/>
                <a:gd name="T49" fmla="*/ 2147483647 h 76"/>
                <a:gd name="T50" fmla="*/ 2147483647 w 72"/>
                <a:gd name="T51" fmla="*/ 2147483647 h 76"/>
                <a:gd name="T52" fmla="*/ 2147483647 w 72"/>
                <a:gd name="T53" fmla="*/ 2147483647 h 76"/>
                <a:gd name="T54" fmla="*/ 2147483647 w 72"/>
                <a:gd name="T55" fmla="*/ 2147483647 h 76"/>
                <a:gd name="T56" fmla="*/ 2147483647 w 72"/>
                <a:gd name="T57" fmla="*/ 2147483647 h 76"/>
                <a:gd name="T58" fmla="*/ 0 w 72"/>
                <a:gd name="T59" fmla="*/ 2147483647 h 76"/>
                <a:gd name="T60" fmla="*/ 0 w 72"/>
                <a:gd name="T61" fmla="*/ 2147483647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2" h="76">
                  <a:moveTo>
                    <a:pt x="0" y="76"/>
                  </a:moveTo>
                  <a:lnTo>
                    <a:pt x="3" y="74"/>
                  </a:lnTo>
                  <a:lnTo>
                    <a:pt x="7" y="72"/>
                  </a:lnTo>
                  <a:lnTo>
                    <a:pt x="11" y="68"/>
                  </a:lnTo>
                  <a:lnTo>
                    <a:pt x="17" y="67"/>
                  </a:lnTo>
                  <a:lnTo>
                    <a:pt x="22" y="65"/>
                  </a:lnTo>
                  <a:lnTo>
                    <a:pt x="28" y="63"/>
                  </a:lnTo>
                  <a:lnTo>
                    <a:pt x="34" y="57"/>
                  </a:lnTo>
                  <a:lnTo>
                    <a:pt x="39" y="53"/>
                  </a:lnTo>
                  <a:lnTo>
                    <a:pt x="43" y="49"/>
                  </a:lnTo>
                  <a:lnTo>
                    <a:pt x="51" y="44"/>
                  </a:lnTo>
                  <a:lnTo>
                    <a:pt x="55" y="38"/>
                  </a:lnTo>
                  <a:lnTo>
                    <a:pt x="60" y="32"/>
                  </a:lnTo>
                  <a:lnTo>
                    <a:pt x="66" y="27"/>
                  </a:lnTo>
                  <a:lnTo>
                    <a:pt x="72" y="21"/>
                  </a:lnTo>
                  <a:lnTo>
                    <a:pt x="66" y="0"/>
                  </a:lnTo>
                  <a:lnTo>
                    <a:pt x="64" y="2"/>
                  </a:lnTo>
                  <a:lnTo>
                    <a:pt x="58" y="10"/>
                  </a:lnTo>
                  <a:lnTo>
                    <a:pt x="55" y="15"/>
                  </a:lnTo>
                  <a:lnTo>
                    <a:pt x="49" y="23"/>
                  </a:lnTo>
                  <a:lnTo>
                    <a:pt x="41" y="29"/>
                  </a:lnTo>
                  <a:lnTo>
                    <a:pt x="34" y="40"/>
                  </a:lnTo>
                  <a:lnTo>
                    <a:pt x="28" y="44"/>
                  </a:lnTo>
                  <a:lnTo>
                    <a:pt x="24" y="48"/>
                  </a:lnTo>
                  <a:lnTo>
                    <a:pt x="19" y="51"/>
                  </a:lnTo>
                  <a:lnTo>
                    <a:pt x="17" y="55"/>
                  </a:lnTo>
                  <a:lnTo>
                    <a:pt x="11" y="61"/>
                  </a:lnTo>
                  <a:lnTo>
                    <a:pt x="7" y="67"/>
                  </a:lnTo>
                  <a:lnTo>
                    <a:pt x="1" y="74"/>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8" name="Freeform 105"/>
            <p:cNvSpPr>
              <a:spLocks/>
            </p:cNvSpPr>
            <p:nvPr/>
          </p:nvSpPr>
          <p:spPr bwMode="auto">
            <a:xfrm>
              <a:off x="9948071" y="3433763"/>
              <a:ext cx="31750" cy="58738"/>
            </a:xfrm>
            <a:custGeom>
              <a:avLst/>
              <a:gdLst>
                <a:gd name="T0" fmla="*/ 2147483647 w 40"/>
                <a:gd name="T1" fmla="*/ 2147483647 h 74"/>
                <a:gd name="T2" fmla="*/ 2147483647 w 40"/>
                <a:gd name="T3" fmla="*/ 2147483647 h 74"/>
                <a:gd name="T4" fmla="*/ 2147483647 w 40"/>
                <a:gd name="T5" fmla="*/ 2147483647 h 74"/>
                <a:gd name="T6" fmla="*/ 2147483647 w 40"/>
                <a:gd name="T7" fmla="*/ 2147483647 h 74"/>
                <a:gd name="T8" fmla="*/ 2147483647 w 40"/>
                <a:gd name="T9" fmla="*/ 2147483647 h 74"/>
                <a:gd name="T10" fmla="*/ 2147483647 w 40"/>
                <a:gd name="T11" fmla="*/ 2147483647 h 74"/>
                <a:gd name="T12" fmla="*/ 2147483647 w 40"/>
                <a:gd name="T13" fmla="*/ 2147483647 h 74"/>
                <a:gd name="T14" fmla="*/ 2147483647 w 40"/>
                <a:gd name="T15" fmla="*/ 2147483647 h 74"/>
                <a:gd name="T16" fmla="*/ 2147483647 w 40"/>
                <a:gd name="T17" fmla="*/ 2147483647 h 74"/>
                <a:gd name="T18" fmla="*/ 2147483647 w 40"/>
                <a:gd name="T19" fmla="*/ 2147483647 h 74"/>
                <a:gd name="T20" fmla="*/ 2147483647 w 40"/>
                <a:gd name="T21" fmla="*/ 2147483647 h 74"/>
                <a:gd name="T22" fmla="*/ 2147483647 w 40"/>
                <a:gd name="T23" fmla="*/ 2147483647 h 74"/>
                <a:gd name="T24" fmla="*/ 2147483647 w 40"/>
                <a:gd name="T25" fmla="*/ 2147483647 h 74"/>
                <a:gd name="T26" fmla="*/ 2147483647 w 40"/>
                <a:gd name="T27" fmla="*/ 2147483647 h 74"/>
                <a:gd name="T28" fmla="*/ 2147483647 w 40"/>
                <a:gd name="T29" fmla="*/ 0 h 74"/>
                <a:gd name="T30" fmla="*/ 2147483647 w 40"/>
                <a:gd name="T31" fmla="*/ 2147483647 h 74"/>
                <a:gd name="T32" fmla="*/ 2147483647 w 40"/>
                <a:gd name="T33" fmla="*/ 2147483647 h 74"/>
                <a:gd name="T34" fmla="*/ 2147483647 w 40"/>
                <a:gd name="T35" fmla="*/ 2147483647 h 74"/>
                <a:gd name="T36" fmla="*/ 2147483647 w 40"/>
                <a:gd name="T37" fmla="*/ 2147483647 h 74"/>
                <a:gd name="T38" fmla="*/ 2147483647 w 40"/>
                <a:gd name="T39" fmla="*/ 2147483647 h 74"/>
                <a:gd name="T40" fmla="*/ 2147483647 w 40"/>
                <a:gd name="T41" fmla="*/ 2147483647 h 74"/>
                <a:gd name="T42" fmla="*/ 2147483647 w 40"/>
                <a:gd name="T43" fmla="*/ 2147483647 h 74"/>
                <a:gd name="T44" fmla="*/ 2147483647 w 40"/>
                <a:gd name="T45" fmla="*/ 2147483647 h 74"/>
                <a:gd name="T46" fmla="*/ 2147483647 w 40"/>
                <a:gd name="T47" fmla="*/ 2147483647 h 74"/>
                <a:gd name="T48" fmla="*/ 2147483647 w 40"/>
                <a:gd name="T49" fmla="*/ 2147483647 h 74"/>
                <a:gd name="T50" fmla="*/ 2147483647 w 40"/>
                <a:gd name="T51" fmla="*/ 2147483647 h 74"/>
                <a:gd name="T52" fmla="*/ 0 w 40"/>
                <a:gd name="T53" fmla="*/ 2147483647 h 74"/>
                <a:gd name="T54" fmla="*/ 0 w 40"/>
                <a:gd name="T55" fmla="*/ 2147483647 h 74"/>
                <a:gd name="T56" fmla="*/ 0 w 40"/>
                <a:gd name="T57" fmla="*/ 2147483647 h 74"/>
                <a:gd name="T58" fmla="*/ 0 w 40"/>
                <a:gd name="T59" fmla="*/ 2147483647 h 74"/>
                <a:gd name="T60" fmla="*/ 0 w 40"/>
                <a:gd name="T61" fmla="*/ 2147483647 h 74"/>
                <a:gd name="T62" fmla="*/ 2147483647 w 40"/>
                <a:gd name="T63" fmla="*/ 2147483647 h 74"/>
                <a:gd name="T64" fmla="*/ 2147483647 w 40"/>
                <a:gd name="T65" fmla="*/ 2147483647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74">
                  <a:moveTo>
                    <a:pt x="12" y="66"/>
                  </a:moveTo>
                  <a:lnTo>
                    <a:pt x="12" y="64"/>
                  </a:lnTo>
                  <a:lnTo>
                    <a:pt x="13" y="59"/>
                  </a:lnTo>
                  <a:lnTo>
                    <a:pt x="13" y="55"/>
                  </a:lnTo>
                  <a:lnTo>
                    <a:pt x="15" y="49"/>
                  </a:lnTo>
                  <a:lnTo>
                    <a:pt x="15" y="43"/>
                  </a:lnTo>
                  <a:lnTo>
                    <a:pt x="19" y="40"/>
                  </a:lnTo>
                  <a:lnTo>
                    <a:pt x="19" y="32"/>
                  </a:lnTo>
                  <a:lnTo>
                    <a:pt x="21" y="26"/>
                  </a:lnTo>
                  <a:lnTo>
                    <a:pt x="25" y="21"/>
                  </a:lnTo>
                  <a:lnTo>
                    <a:pt x="27" y="17"/>
                  </a:lnTo>
                  <a:lnTo>
                    <a:pt x="31" y="11"/>
                  </a:lnTo>
                  <a:lnTo>
                    <a:pt x="32" y="7"/>
                  </a:lnTo>
                  <a:lnTo>
                    <a:pt x="36" y="3"/>
                  </a:lnTo>
                  <a:lnTo>
                    <a:pt x="40" y="0"/>
                  </a:lnTo>
                  <a:lnTo>
                    <a:pt x="36" y="2"/>
                  </a:lnTo>
                  <a:lnTo>
                    <a:pt x="27" y="7"/>
                  </a:lnTo>
                  <a:lnTo>
                    <a:pt x="21" y="11"/>
                  </a:lnTo>
                  <a:lnTo>
                    <a:pt x="15" y="17"/>
                  </a:lnTo>
                  <a:lnTo>
                    <a:pt x="12" y="21"/>
                  </a:lnTo>
                  <a:lnTo>
                    <a:pt x="12" y="26"/>
                  </a:lnTo>
                  <a:lnTo>
                    <a:pt x="8" y="32"/>
                  </a:lnTo>
                  <a:lnTo>
                    <a:pt x="8" y="38"/>
                  </a:lnTo>
                  <a:lnTo>
                    <a:pt x="4" y="43"/>
                  </a:lnTo>
                  <a:lnTo>
                    <a:pt x="4" y="47"/>
                  </a:lnTo>
                  <a:lnTo>
                    <a:pt x="2" y="51"/>
                  </a:lnTo>
                  <a:lnTo>
                    <a:pt x="0" y="57"/>
                  </a:lnTo>
                  <a:lnTo>
                    <a:pt x="0" y="60"/>
                  </a:lnTo>
                  <a:lnTo>
                    <a:pt x="0" y="66"/>
                  </a:lnTo>
                  <a:lnTo>
                    <a:pt x="0" y="72"/>
                  </a:lnTo>
                  <a:lnTo>
                    <a:pt x="0" y="74"/>
                  </a:lnTo>
                  <a:lnTo>
                    <a:pt x="1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106"/>
            <p:cNvSpPr>
              <a:spLocks/>
            </p:cNvSpPr>
            <p:nvPr/>
          </p:nvSpPr>
          <p:spPr bwMode="auto">
            <a:xfrm>
              <a:off x="10465596" y="2628900"/>
              <a:ext cx="28575" cy="11113"/>
            </a:xfrm>
            <a:custGeom>
              <a:avLst/>
              <a:gdLst>
                <a:gd name="T0" fmla="*/ 2147483647 w 36"/>
                <a:gd name="T1" fmla="*/ 0 h 14"/>
                <a:gd name="T2" fmla="*/ 2147483647 w 36"/>
                <a:gd name="T3" fmla="*/ 2147483647 h 14"/>
                <a:gd name="T4" fmla="*/ 2147483647 w 36"/>
                <a:gd name="T5" fmla="*/ 2147483647 h 14"/>
                <a:gd name="T6" fmla="*/ 2147483647 w 36"/>
                <a:gd name="T7" fmla="*/ 2147483647 h 14"/>
                <a:gd name="T8" fmla="*/ 2147483647 w 36"/>
                <a:gd name="T9" fmla="*/ 2147483647 h 14"/>
                <a:gd name="T10" fmla="*/ 2147483647 w 36"/>
                <a:gd name="T11" fmla="*/ 2147483647 h 14"/>
                <a:gd name="T12" fmla="*/ 2147483647 w 36"/>
                <a:gd name="T13" fmla="*/ 2147483647 h 14"/>
                <a:gd name="T14" fmla="*/ 0 w 36"/>
                <a:gd name="T15" fmla="*/ 2147483647 h 14"/>
                <a:gd name="T16" fmla="*/ 2147483647 w 36"/>
                <a:gd name="T17" fmla="*/ 2147483647 h 14"/>
                <a:gd name="T18" fmla="*/ 2147483647 w 36"/>
                <a:gd name="T19" fmla="*/ 2147483647 h 14"/>
                <a:gd name="T20" fmla="*/ 2147483647 w 36"/>
                <a:gd name="T21" fmla="*/ 2147483647 h 14"/>
                <a:gd name="T22" fmla="*/ 2147483647 w 36"/>
                <a:gd name="T23" fmla="*/ 2147483647 h 14"/>
                <a:gd name="T24" fmla="*/ 2147483647 w 36"/>
                <a:gd name="T25" fmla="*/ 2147483647 h 14"/>
                <a:gd name="T26" fmla="*/ 2147483647 w 36"/>
                <a:gd name="T27" fmla="*/ 0 h 14"/>
                <a:gd name="T28" fmla="*/ 2147483647 w 36"/>
                <a:gd name="T29" fmla="*/ 0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 h="14">
                  <a:moveTo>
                    <a:pt x="36" y="0"/>
                  </a:moveTo>
                  <a:lnTo>
                    <a:pt x="34" y="4"/>
                  </a:lnTo>
                  <a:lnTo>
                    <a:pt x="29" y="10"/>
                  </a:lnTo>
                  <a:lnTo>
                    <a:pt x="23" y="12"/>
                  </a:lnTo>
                  <a:lnTo>
                    <a:pt x="17" y="14"/>
                  </a:lnTo>
                  <a:lnTo>
                    <a:pt x="12" y="14"/>
                  </a:lnTo>
                  <a:lnTo>
                    <a:pt x="8" y="14"/>
                  </a:lnTo>
                  <a:lnTo>
                    <a:pt x="0" y="2"/>
                  </a:lnTo>
                  <a:lnTo>
                    <a:pt x="8" y="2"/>
                  </a:lnTo>
                  <a:lnTo>
                    <a:pt x="17" y="2"/>
                  </a:lnTo>
                  <a:lnTo>
                    <a:pt x="21" y="2"/>
                  </a:lnTo>
                  <a:lnTo>
                    <a:pt x="25" y="2"/>
                  </a:lnTo>
                  <a:lnTo>
                    <a:pt x="31" y="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107"/>
            <p:cNvSpPr>
              <a:spLocks/>
            </p:cNvSpPr>
            <p:nvPr/>
          </p:nvSpPr>
          <p:spPr bwMode="auto">
            <a:xfrm>
              <a:off x="10460834" y="2608263"/>
              <a:ext cx="25400" cy="15875"/>
            </a:xfrm>
            <a:custGeom>
              <a:avLst/>
              <a:gdLst>
                <a:gd name="T0" fmla="*/ 0 w 32"/>
                <a:gd name="T1" fmla="*/ 2147483647 h 21"/>
                <a:gd name="T2" fmla="*/ 0 w 32"/>
                <a:gd name="T3" fmla="*/ 2147483647 h 21"/>
                <a:gd name="T4" fmla="*/ 2147483647 w 32"/>
                <a:gd name="T5" fmla="*/ 2147483647 h 21"/>
                <a:gd name="T6" fmla="*/ 2147483647 w 32"/>
                <a:gd name="T7" fmla="*/ 2147483647 h 21"/>
                <a:gd name="T8" fmla="*/ 2147483647 w 32"/>
                <a:gd name="T9" fmla="*/ 2147483647 h 21"/>
                <a:gd name="T10" fmla="*/ 2147483647 w 32"/>
                <a:gd name="T11" fmla="*/ 2147483647 h 21"/>
                <a:gd name="T12" fmla="*/ 2147483647 w 32"/>
                <a:gd name="T13" fmla="*/ 0 h 21"/>
                <a:gd name="T14" fmla="*/ 2147483647 w 32"/>
                <a:gd name="T15" fmla="*/ 2147483647 h 21"/>
                <a:gd name="T16" fmla="*/ 2147483647 w 32"/>
                <a:gd name="T17" fmla="*/ 2147483647 h 21"/>
                <a:gd name="T18" fmla="*/ 2147483647 w 32"/>
                <a:gd name="T19" fmla="*/ 2147483647 h 21"/>
                <a:gd name="T20" fmla="*/ 2147483647 w 32"/>
                <a:gd name="T21" fmla="*/ 2147483647 h 21"/>
                <a:gd name="T22" fmla="*/ 2147483647 w 32"/>
                <a:gd name="T23" fmla="*/ 2147483647 h 21"/>
                <a:gd name="T24" fmla="*/ 2147483647 w 32"/>
                <a:gd name="T25" fmla="*/ 2147483647 h 21"/>
                <a:gd name="T26" fmla="*/ 0 w 32"/>
                <a:gd name="T27" fmla="*/ 2147483647 h 21"/>
                <a:gd name="T28" fmla="*/ 0 w 32"/>
                <a:gd name="T29" fmla="*/ 2147483647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21">
                  <a:moveTo>
                    <a:pt x="0" y="21"/>
                  </a:moveTo>
                  <a:lnTo>
                    <a:pt x="0" y="17"/>
                  </a:lnTo>
                  <a:lnTo>
                    <a:pt x="1" y="9"/>
                  </a:lnTo>
                  <a:lnTo>
                    <a:pt x="3" y="6"/>
                  </a:lnTo>
                  <a:lnTo>
                    <a:pt x="9" y="4"/>
                  </a:lnTo>
                  <a:lnTo>
                    <a:pt x="15" y="2"/>
                  </a:lnTo>
                  <a:lnTo>
                    <a:pt x="22" y="0"/>
                  </a:lnTo>
                  <a:lnTo>
                    <a:pt x="32" y="9"/>
                  </a:lnTo>
                  <a:lnTo>
                    <a:pt x="26" y="9"/>
                  </a:lnTo>
                  <a:lnTo>
                    <a:pt x="19" y="9"/>
                  </a:lnTo>
                  <a:lnTo>
                    <a:pt x="13" y="9"/>
                  </a:lnTo>
                  <a:lnTo>
                    <a:pt x="7" y="11"/>
                  </a:lnTo>
                  <a:lnTo>
                    <a:pt x="1" y="15"/>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108"/>
            <p:cNvSpPr>
              <a:spLocks/>
            </p:cNvSpPr>
            <p:nvPr/>
          </p:nvSpPr>
          <p:spPr bwMode="auto">
            <a:xfrm>
              <a:off x="10229059" y="2630488"/>
              <a:ext cx="225425" cy="155575"/>
            </a:xfrm>
            <a:custGeom>
              <a:avLst/>
              <a:gdLst>
                <a:gd name="T0" fmla="*/ 2147483647 w 283"/>
                <a:gd name="T1" fmla="*/ 2147483647 h 196"/>
                <a:gd name="T2" fmla="*/ 2147483647 w 283"/>
                <a:gd name="T3" fmla="*/ 2147483647 h 196"/>
                <a:gd name="T4" fmla="*/ 2147483647 w 283"/>
                <a:gd name="T5" fmla="*/ 2147483647 h 196"/>
                <a:gd name="T6" fmla="*/ 2147483647 w 283"/>
                <a:gd name="T7" fmla="*/ 2147483647 h 196"/>
                <a:gd name="T8" fmla="*/ 2147483647 w 283"/>
                <a:gd name="T9" fmla="*/ 2147483647 h 196"/>
                <a:gd name="T10" fmla="*/ 2147483647 w 283"/>
                <a:gd name="T11" fmla="*/ 2147483647 h 196"/>
                <a:gd name="T12" fmla="*/ 2147483647 w 283"/>
                <a:gd name="T13" fmla="*/ 2147483647 h 196"/>
                <a:gd name="T14" fmla="*/ 2147483647 w 283"/>
                <a:gd name="T15" fmla="*/ 2147483647 h 196"/>
                <a:gd name="T16" fmla="*/ 2147483647 w 283"/>
                <a:gd name="T17" fmla="*/ 2147483647 h 196"/>
                <a:gd name="T18" fmla="*/ 2147483647 w 283"/>
                <a:gd name="T19" fmla="*/ 2147483647 h 196"/>
                <a:gd name="T20" fmla="*/ 2147483647 w 283"/>
                <a:gd name="T21" fmla="*/ 2147483647 h 196"/>
                <a:gd name="T22" fmla="*/ 2147483647 w 283"/>
                <a:gd name="T23" fmla="*/ 2147483647 h 196"/>
                <a:gd name="T24" fmla="*/ 2147483647 w 283"/>
                <a:gd name="T25" fmla="*/ 2147483647 h 196"/>
                <a:gd name="T26" fmla="*/ 2147483647 w 283"/>
                <a:gd name="T27" fmla="*/ 2147483647 h 196"/>
                <a:gd name="T28" fmla="*/ 2147483647 w 283"/>
                <a:gd name="T29" fmla="*/ 2147483647 h 196"/>
                <a:gd name="T30" fmla="*/ 2147483647 w 283"/>
                <a:gd name="T31" fmla="*/ 2147483647 h 196"/>
                <a:gd name="T32" fmla="*/ 2147483647 w 283"/>
                <a:gd name="T33" fmla="*/ 2147483647 h 196"/>
                <a:gd name="T34" fmla="*/ 2147483647 w 283"/>
                <a:gd name="T35" fmla="*/ 2147483647 h 196"/>
                <a:gd name="T36" fmla="*/ 2147483647 w 283"/>
                <a:gd name="T37" fmla="*/ 2147483647 h 196"/>
                <a:gd name="T38" fmla="*/ 2147483647 w 283"/>
                <a:gd name="T39" fmla="*/ 2147483647 h 196"/>
                <a:gd name="T40" fmla="*/ 2147483647 w 283"/>
                <a:gd name="T41" fmla="*/ 2147483647 h 196"/>
                <a:gd name="T42" fmla="*/ 2147483647 w 283"/>
                <a:gd name="T43" fmla="*/ 2147483647 h 196"/>
                <a:gd name="T44" fmla="*/ 2147483647 w 283"/>
                <a:gd name="T45" fmla="*/ 2147483647 h 196"/>
                <a:gd name="T46" fmla="*/ 2147483647 w 283"/>
                <a:gd name="T47" fmla="*/ 2147483647 h 196"/>
                <a:gd name="T48" fmla="*/ 2147483647 w 283"/>
                <a:gd name="T49" fmla="*/ 2147483647 h 196"/>
                <a:gd name="T50" fmla="*/ 2147483647 w 283"/>
                <a:gd name="T51" fmla="*/ 2147483647 h 196"/>
                <a:gd name="T52" fmla="*/ 2147483647 w 283"/>
                <a:gd name="T53" fmla="*/ 2147483647 h 196"/>
                <a:gd name="T54" fmla="*/ 2147483647 w 283"/>
                <a:gd name="T55" fmla="*/ 2147483647 h 196"/>
                <a:gd name="T56" fmla="*/ 2147483647 w 283"/>
                <a:gd name="T57" fmla="*/ 2147483647 h 196"/>
                <a:gd name="T58" fmla="*/ 2147483647 w 283"/>
                <a:gd name="T59" fmla="*/ 2147483647 h 196"/>
                <a:gd name="T60" fmla="*/ 2147483647 w 283"/>
                <a:gd name="T61" fmla="*/ 0 h 196"/>
                <a:gd name="T62" fmla="*/ 2147483647 w 283"/>
                <a:gd name="T63" fmla="*/ 2147483647 h 196"/>
                <a:gd name="T64" fmla="*/ 2147483647 w 283"/>
                <a:gd name="T65" fmla="*/ 2147483647 h 196"/>
                <a:gd name="T66" fmla="*/ 2147483647 w 283"/>
                <a:gd name="T67" fmla="*/ 2147483647 h 196"/>
                <a:gd name="T68" fmla="*/ 2147483647 w 283"/>
                <a:gd name="T69" fmla="*/ 2147483647 h 196"/>
                <a:gd name="T70" fmla="*/ 2147483647 w 283"/>
                <a:gd name="T71" fmla="*/ 2147483647 h 196"/>
                <a:gd name="T72" fmla="*/ 2147483647 w 283"/>
                <a:gd name="T73" fmla="*/ 2147483647 h 196"/>
                <a:gd name="T74" fmla="*/ 2147483647 w 283"/>
                <a:gd name="T75" fmla="*/ 2147483647 h 196"/>
                <a:gd name="T76" fmla="*/ 2147483647 w 283"/>
                <a:gd name="T77" fmla="*/ 2147483647 h 196"/>
                <a:gd name="T78" fmla="*/ 2147483647 w 283"/>
                <a:gd name="T79" fmla="*/ 2147483647 h 196"/>
                <a:gd name="T80" fmla="*/ 2147483647 w 283"/>
                <a:gd name="T81" fmla="*/ 2147483647 h 196"/>
                <a:gd name="T82" fmla="*/ 2147483647 w 283"/>
                <a:gd name="T83" fmla="*/ 2147483647 h 196"/>
                <a:gd name="T84" fmla="*/ 2147483647 w 283"/>
                <a:gd name="T85" fmla="*/ 2147483647 h 196"/>
                <a:gd name="T86" fmla="*/ 2147483647 w 283"/>
                <a:gd name="T87" fmla="*/ 2147483647 h 196"/>
                <a:gd name="T88" fmla="*/ 2147483647 w 283"/>
                <a:gd name="T89" fmla="*/ 2147483647 h 196"/>
                <a:gd name="T90" fmla="*/ 2147483647 w 283"/>
                <a:gd name="T91" fmla="*/ 2147483647 h 196"/>
                <a:gd name="T92" fmla="*/ 2147483647 w 283"/>
                <a:gd name="T93" fmla="*/ 2147483647 h 196"/>
                <a:gd name="T94" fmla="*/ 2147483647 w 283"/>
                <a:gd name="T95" fmla="*/ 2147483647 h 196"/>
                <a:gd name="T96" fmla="*/ 2147483647 w 283"/>
                <a:gd name="T97" fmla="*/ 2147483647 h 196"/>
                <a:gd name="T98" fmla="*/ 2147483647 w 283"/>
                <a:gd name="T99" fmla="*/ 2147483647 h 196"/>
                <a:gd name="T100" fmla="*/ 2147483647 w 283"/>
                <a:gd name="T101" fmla="*/ 2147483647 h 196"/>
                <a:gd name="T102" fmla="*/ 2147483647 w 283"/>
                <a:gd name="T103" fmla="*/ 2147483647 h 196"/>
                <a:gd name="T104" fmla="*/ 2147483647 w 283"/>
                <a:gd name="T105" fmla="*/ 2147483647 h 196"/>
                <a:gd name="T106" fmla="*/ 2147483647 w 283"/>
                <a:gd name="T107" fmla="*/ 2147483647 h 196"/>
                <a:gd name="T108" fmla="*/ 2147483647 w 283"/>
                <a:gd name="T109" fmla="*/ 2147483647 h 196"/>
                <a:gd name="T110" fmla="*/ 2147483647 w 283"/>
                <a:gd name="T111" fmla="*/ 2147483647 h 196"/>
                <a:gd name="T112" fmla="*/ 2147483647 w 283"/>
                <a:gd name="T113" fmla="*/ 2147483647 h 196"/>
                <a:gd name="T114" fmla="*/ 0 w 283"/>
                <a:gd name="T115" fmla="*/ 2147483647 h 196"/>
                <a:gd name="T116" fmla="*/ 0 w 283"/>
                <a:gd name="T117" fmla="*/ 2147483647 h 196"/>
                <a:gd name="T118" fmla="*/ 2147483647 w 283"/>
                <a:gd name="T119" fmla="*/ 2147483647 h 196"/>
                <a:gd name="T120" fmla="*/ 2147483647 w 283"/>
                <a:gd name="T121" fmla="*/ 2147483647 h 1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196">
                  <a:moveTo>
                    <a:pt x="5" y="196"/>
                  </a:moveTo>
                  <a:lnTo>
                    <a:pt x="5" y="194"/>
                  </a:lnTo>
                  <a:lnTo>
                    <a:pt x="9" y="194"/>
                  </a:lnTo>
                  <a:lnTo>
                    <a:pt x="15" y="190"/>
                  </a:lnTo>
                  <a:lnTo>
                    <a:pt x="22" y="189"/>
                  </a:lnTo>
                  <a:lnTo>
                    <a:pt x="28" y="185"/>
                  </a:lnTo>
                  <a:lnTo>
                    <a:pt x="40" y="181"/>
                  </a:lnTo>
                  <a:lnTo>
                    <a:pt x="51" y="175"/>
                  </a:lnTo>
                  <a:lnTo>
                    <a:pt x="64" y="170"/>
                  </a:lnTo>
                  <a:lnTo>
                    <a:pt x="76" y="162"/>
                  </a:lnTo>
                  <a:lnTo>
                    <a:pt x="91" y="154"/>
                  </a:lnTo>
                  <a:lnTo>
                    <a:pt x="104" y="147"/>
                  </a:lnTo>
                  <a:lnTo>
                    <a:pt x="119" y="139"/>
                  </a:lnTo>
                  <a:lnTo>
                    <a:pt x="135" y="130"/>
                  </a:lnTo>
                  <a:lnTo>
                    <a:pt x="150" y="120"/>
                  </a:lnTo>
                  <a:lnTo>
                    <a:pt x="163" y="111"/>
                  </a:lnTo>
                  <a:lnTo>
                    <a:pt x="180" y="101"/>
                  </a:lnTo>
                  <a:lnTo>
                    <a:pt x="192" y="92"/>
                  </a:lnTo>
                  <a:lnTo>
                    <a:pt x="203" y="82"/>
                  </a:lnTo>
                  <a:lnTo>
                    <a:pt x="214" y="71"/>
                  </a:lnTo>
                  <a:lnTo>
                    <a:pt x="226" y="63"/>
                  </a:lnTo>
                  <a:lnTo>
                    <a:pt x="235" y="54"/>
                  </a:lnTo>
                  <a:lnTo>
                    <a:pt x="243" y="46"/>
                  </a:lnTo>
                  <a:lnTo>
                    <a:pt x="251" y="38"/>
                  </a:lnTo>
                  <a:lnTo>
                    <a:pt x="258" y="31"/>
                  </a:lnTo>
                  <a:lnTo>
                    <a:pt x="264" y="23"/>
                  </a:lnTo>
                  <a:lnTo>
                    <a:pt x="270" y="17"/>
                  </a:lnTo>
                  <a:lnTo>
                    <a:pt x="273" y="14"/>
                  </a:lnTo>
                  <a:lnTo>
                    <a:pt x="277" y="10"/>
                  </a:lnTo>
                  <a:lnTo>
                    <a:pt x="281" y="2"/>
                  </a:lnTo>
                  <a:lnTo>
                    <a:pt x="283" y="0"/>
                  </a:lnTo>
                  <a:lnTo>
                    <a:pt x="281" y="2"/>
                  </a:lnTo>
                  <a:lnTo>
                    <a:pt x="277" y="6"/>
                  </a:lnTo>
                  <a:lnTo>
                    <a:pt x="268" y="12"/>
                  </a:lnTo>
                  <a:lnTo>
                    <a:pt x="258" y="19"/>
                  </a:lnTo>
                  <a:lnTo>
                    <a:pt x="245" y="29"/>
                  </a:lnTo>
                  <a:lnTo>
                    <a:pt x="232" y="40"/>
                  </a:lnTo>
                  <a:lnTo>
                    <a:pt x="216" y="52"/>
                  </a:lnTo>
                  <a:lnTo>
                    <a:pt x="199" y="65"/>
                  </a:lnTo>
                  <a:lnTo>
                    <a:pt x="182" y="76"/>
                  </a:lnTo>
                  <a:lnTo>
                    <a:pt x="165" y="90"/>
                  </a:lnTo>
                  <a:lnTo>
                    <a:pt x="148" y="101"/>
                  </a:lnTo>
                  <a:lnTo>
                    <a:pt x="131" y="112"/>
                  </a:lnTo>
                  <a:lnTo>
                    <a:pt x="114" y="124"/>
                  </a:lnTo>
                  <a:lnTo>
                    <a:pt x="100" y="133"/>
                  </a:lnTo>
                  <a:lnTo>
                    <a:pt x="87" y="141"/>
                  </a:lnTo>
                  <a:lnTo>
                    <a:pt x="78" y="147"/>
                  </a:lnTo>
                  <a:lnTo>
                    <a:pt x="66" y="149"/>
                  </a:lnTo>
                  <a:lnTo>
                    <a:pt x="59" y="152"/>
                  </a:lnTo>
                  <a:lnTo>
                    <a:pt x="49" y="154"/>
                  </a:lnTo>
                  <a:lnTo>
                    <a:pt x="41" y="158"/>
                  </a:lnTo>
                  <a:lnTo>
                    <a:pt x="34" y="160"/>
                  </a:lnTo>
                  <a:lnTo>
                    <a:pt x="28" y="164"/>
                  </a:lnTo>
                  <a:lnTo>
                    <a:pt x="22" y="166"/>
                  </a:lnTo>
                  <a:lnTo>
                    <a:pt x="17" y="170"/>
                  </a:lnTo>
                  <a:lnTo>
                    <a:pt x="9" y="173"/>
                  </a:lnTo>
                  <a:lnTo>
                    <a:pt x="3" y="177"/>
                  </a:lnTo>
                  <a:lnTo>
                    <a:pt x="0" y="179"/>
                  </a:lnTo>
                  <a:lnTo>
                    <a:pt x="5"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109"/>
            <p:cNvSpPr>
              <a:spLocks/>
            </p:cNvSpPr>
            <p:nvPr/>
          </p:nvSpPr>
          <p:spPr bwMode="auto">
            <a:xfrm>
              <a:off x="10263984" y="2797175"/>
              <a:ext cx="42863" cy="265113"/>
            </a:xfrm>
            <a:custGeom>
              <a:avLst/>
              <a:gdLst>
                <a:gd name="T0" fmla="*/ 0 w 54"/>
                <a:gd name="T1" fmla="*/ 2147483647 h 335"/>
                <a:gd name="T2" fmla="*/ 0 w 54"/>
                <a:gd name="T3" fmla="*/ 2147483647 h 335"/>
                <a:gd name="T4" fmla="*/ 2147483647 w 54"/>
                <a:gd name="T5" fmla="*/ 2147483647 h 335"/>
                <a:gd name="T6" fmla="*/ 2147483647 w 54"/>
                <a:gd name="T7" fmla="*/ 2147483647 h 335"/>
                <a:gd name="T8" fmla="*/ 2147483647 w 54"/>
                <a:gd name="T9" fmla="*/ 2147483647 h 335"/>
                <a:gd name="T10" fmla="*/ 2147483647 w 54"/>
                <a:gd name="T11" fmla="*/ 2147483647 h 335"/>
                <a:gd name="T12" fmla="*/ 2147483647 w 54"/>
                <a:gd name="T13" fmla="*/ 2147483647 h 335"/>
                <a:gd name="T14" fmla="*/ 2147483647 w 54"/>
                <a:gd name="T15" fmla="*/ 2147483647 h 335"/>
                <a:gd name="T16" fmla="*/ 2147483647 w 54"/>
                <a:gd name="T17" fmla="*/ 2147483647 h 335"/>
                <a:gd name="T18" fmla="*/ 2147483647 w 54"/>
                <a:gd name="T19" fmla="*/ 2147483647 h 335"/>
                <a:gd name="T20" fmla="*/ 2147483647 w 54"/>
                <a:gd name="T21" fmla="*/ 2147483647 h 335"/>
                <a:gd name="T22" fmla="*/ 2147483647 w 54"/>
                <a:gd name="T23" fmla="*/ 2147483647 h 335"/>
                <a:gd name="T24" fmla="*/ 2147483647 w 54"/>
                <a:gd name="T25" fmla="*/ 2147483647 h 335"/>
                <a:gd name="T26" fmla="*/ 2147483647 w 54"/>
                <a:gd name="T27" fmla="*/ 2147483647 h 335"/>
                <a:gd name="T28" fmla="*/ 2147483647 w 54"/>
                <a:gd name="T29" fmla="*/ 2147483647 h 335"/>
                <a:gd name="T30" fmla="*/ 2147483647 w 54"/>
                <a:gd name="T31" fmla="*/ 2147483647 h 335"/>
                <a:gd name="T32" fmla="*/ 2147483647 w 54"/>
                <a:gd name="T33" fmla="*/ 0 h 335"/>
                <a:gd name="T34" fmla="*/ 2147483647 w 54"/>
                <a:gd name="T35" fmla="*/ 2147483647 h 335"/>
                <a:gd name="T36" fmla="*/ 2147483647 w 54"/>
                <a:gd name="T37" fmla="*/ 2147483647 h 335"/>
                <a:gd name="T38" fmla="*/ 2147483647 w 54"/>
                <a:gd name="T39" fmla="*/ 2147483647 h 335"/>
                <a:gd name="T40" fmla="*/ 2147483647 w 54"/>
                <a:gd name="T41" fmla="*/ 2147483647 h 335"/>
                <a:gd name="T42" fmla="*/ 2147483647 w 54"/>
                <a:gd name="T43" fmla="*/ 2147483647 h 335"/>
                <a:gd name="T44" fmla="*/ 2147483647 w 54"/>
                <a:gd name="T45" fmla="*/ 2147483647 h 335"/>
                <a:gd name="T46" fmla="*/ 2147483647 w 54"/>
                <a:gd name="T47" fmla="*/ 2147483647 h 335"/>
                <a:gd name="T48" fmla="*/ 2147483647 w 54"/>
                <a:gd name="T49" fmla="*/ 2147483647 h 335"/>
                <a:gd name="T50" fmla="*/ 2147483647 w 54"/>
                <a:gd name="T51" fmla="*/ 2147483647 h 335"/>
                <a:gd name="T52" fmla="*/ 2147483647 w 54"/>
                <a:gd name="T53" fmla="*/ 2147483647 h 335"/>
                <a:gd name="T54" fmla="*/ 2147483647 w 54"/>
                <a:gd name="T55" fmla="*/ 2147483647 h 335"/>
                <a:gd name="T56" fmla="*/ 2147483647 w 54"/>
                <a:gd name="T57" fmla="*/ 2147483647 h 335"/>
                <a:gd name="T58" fmla="*/ 2147483647 w 54"/>
                <a:gd name="T59" fmla="*/ 2147483647 h 335"/>
                <a:gd name="T60" fmla="*/ 2147483647 w 54"/>
                <a:gd name="T61" fmla="*/ 2147483647 h 335"/>
                <a:gd name="T62" fmla="*/ 2147483647 w 54"/>
                <a:gd name="T63" fmla="*/ 2147483647 h 335"/>
                <a:gd name="T64" fmla="*/ 0 w 54"/>
                <a:gd name="T65" fmla="*/ 2147483647 h 335"/>
                <a:gd name="T66" fmla="*/ 0 w 54"/>
                <a:gd name="T67" fmla="*/ 2147483647 h 3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4" h="335">
                  <a:moveTo>
                    <a:pt x="0" y="324"/>
                  </a:moveTo>
                  <a:lnTo>
                    <a:pt x="0" y="322"/>
                  </a:lnTo>
                  <a:lnTo>
                    <a:pt x="2" y="316"/>
                  </a:lnTo>
                  <a:lnTo>
                    <a:pt x="4" y="306"/>
                  </a:lnTo>
                  <a:lnTo>
                    <a:pt x="8" y="295"/>
                  </a:lnTo>
                  <a:lnTo>
                    <a:pt x="12" y="280"/>
                  </a:lnTo>
                  <a:lnTo>
                    <a:pt x="16" y="261"/>
                  </a:lnTo>
                  <a:lnTo>
                    <a:pt x="19" y="242"/>
                  </a:lnTo>
                  <a:lnTo>
                    <a:pt x="25" y="221"/>
                  </a:lnTo>
                  <a:lnTo>
                    <a:pt x="29" y="196"/>
                  </a:lnTo>
                  <a:lnTo>
                    <a:pt x="31" y="170"/>
                  </a:lnTo>
                  <a:lnTo>
                    <a:pt x="35" y="143"/>
                  </a:lnTo>
                  <a:lnTo>
                    <a:pt x="38" y="116"/>
                  </a:lnTo>
                  <a:lnTo>
                    <a:pt x="40" y="88"/>
                  </a:lnTo>
                  <a:lnTo>
                    <a:pt x="42" y="59"/>
                  </a:lnTo>
                  <a:lnTo>
                    <a:pt x="42" y="29"/>
                  </a:lnTo>
                  <a:lnTo>
                    <a:pt x="42" y="0"/>
                  </a:lnTo>
                  <a:lnTo>
                    <a:pt x="44" y="4"/>
                  </a:lnTo>
                  <a:lnTo>
                    <a:pt x="44" y="8"/>
                  </a:lnTo>
                  <a:lnTo>
                    <a:pt x="48" y="16"/>
                  </a:lnTo>
                  <a:lnTo>
                    <a:pt x="50" y="23"/>
                  </a:lnTo>
                  <a:lnTo>
                    <a:pt x="52" y="35"/>
                  </a:lnTo>
                  <a:lnTo>
                    <a:pt x="52" y="50"/>
                  </a:lnTo>
                  <a:lnTo>
                    <a:pt x="54" y="69"/>
                  </a:lnTo>
                  <a:lnTo>
                    <a:pt x="54" y="88"/>
                  </a:lnTo>
                  <a:lnTo>
                    <a:pt x="54" y="113"/>
                  </a:lnTo>
                  <a:lnTo>
                    <a:pt x="52" y="139"/>
                  </a:lnTo>
                  <a:lnTo>
                    <a:pt x="48" y="170"/>
                  </a:lnTo>
                  <a:lnTo>
                    <a:pt x="44" y="204"/>
                  </a:lnTo>
                  <a:lnTo>
                    <a:pt x="38" y="244"/>
                  </a:lnTo>
                  <a:lnTo>
                    <a:pt x="29" y="287"/>
                  </a:lnTo>
                  <a:lnTo>
                    <a:pt x="21" y="335"/>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3" name="Freeform 110"/>
            <p:cNvSpPr>
              <a:spLocks/>
            </p:cNvSpPr>
            <p:nvPr/>
          </p:nvSpPr>
          <p:spPr bwMode="auto">
            <a:xfrm>
              <a:off x="10300496" y="2649538"/>
              <a:ext cx="166688" cy="196850"/>
            </a:xfrm>
            <a:custGeom>
              <a:avLst/>
              <a:gdLst>
                <a:gd name="T0" fmla="*/ 2147483647 w 209"/>
                <a:gd name="T1" fmla="*/ 2147483647 h 249"/>
                <a:gd name="T2" fmla="*/ 2147483647 w 209"/>
                <a:gd name="T3" fmla="*/ 2147483647 h 249"/>
                <a:gd name="T4" fmla="*/ 2147483647 w 209"/>
                <a:gd name="T5" fmla="*/ 2147483647 h 249"/>
                <a:gd name="T6" fmla="*/ 2147483647 w 209"/>
                <a:gd name="T7" fmla="*/ 2147483647 h 249"/>
                <a:gd name="T8" fmla="*/ 2147483647 w 209"/>
                <a:gd name="T9" fmla="*/ 2147483647 h 249"/>
                <a:gd name="T10" fmla="*/ 2147483647 w 209"/>
                <a:gd name="T11" fmla="*/ 2147483647 h 249"/>
                <a:gd name="T12" fmla="*/ 2147483647 w 209"/>
                <a:gd name="T13" fmla="*/ 2147483647 h 249"/>
                <a:gd name="T14" fmla="*/ 2147483647 w 209"/>
                <a:gd name="T15" fmla="*/ 2147483647 h 249"/>
                <a:gd name="T16" fmla="*/ 2147483647 w 209"/>
                <a:gd name="T17" fmla="*/ 2147483647 h 249"/>
                <a:gd name="T18" fmla="*/ 2147483647 w 209"/>
                <a:gd name="T19" fmla="*/ 2147483647 h 249"/>
                <a:gd name="T20" fmla="*/ 2147483647 w 209"/>
                <a:gd name="T21" fmla="*/ 2147483647 h 249"/>
                <a:gd name="T22" fmla="*/ 2147483647 w 209"/>
                <a:gd name="T23" fmla="*/ 2147483647 h 249"/>
                <a:gd name="T24" fmla="*/ 2147483647 w 209"/>
                <a:gd name="T25" fmla="*/ 2147483647 h 249"/>
                <a:gd name="T26" fmla="*/ 2147483647 w 209"/>
                <a:gd name="T27" fmla="*/ 2147483647 h 249"/>
                <a:gd name="T28" fmla="*/ 2147483647 w 209"/>
                <a:gd name="T29" fmla="*/ 2147483647 h 249"/>
                <a:gd name="T30" fmla="*/ 2147483647 w 209"/>
                <a:gd name="T31" fmla="*/ 2147483647 h 249"/>
                <a:gd name="T32" fmla="*/ 0 w 209"/>
                <a:gd name="T33" fmla="*/ 2147483647 h 249"/>
                <a:gd name="T34" fmla="*/ 2147483647 w 209"/>
                <a:gd name="T35" fmla="*/ 2147483647 h 249"/>
                <a:gd name="T36" fmla="*/ 2147483647 w 209"/>
                <a:gd name="T37" fmla="*/ 2147483647 h 249"/>
                <a:gd name="T38" fmla="*/ 2147483647 w 209"/>
                <a:gd name="T39" fmla="*/ 2147483647 h 249"/>
                <a:gd name="T40" fmla="*/ 2147483647 w 209"/>
                <a:gd name="T41" fmla="*/ 2147483647 h 249"/>
                <a:gd name="T42" fmla="*/ 2147483647 w 209"/>
                <a:gd name="T43" fmla="*/ 2147483647 h 249"/>
                <a:gd name="T44" fmla="*/ 2147483647 w 209"/>
                <a:gd name="T45" fmla="*/ 2147483647 h 249"/>
                <a:gd name="T46" fmla="*/ 2147483647 w 209"/>
                <a:gd name="T47" fmla="*/ 2147483647 h 249"/>
                <a:gd name="T48" fmla="*/ 2147483647 w 209"/>
                <a:gd name="T49" fmla="*/ 2147483647 h 249"/>
                <a:gd name="T50" fmla="*/ 2147483647 w 209"/>
                <a:gd name="T51" fmla="*/ 2147483647 h 249"/>
                <a:gd name="T52" fmla="*/ 2147483647 w 209"/>
                <a:gd name="T53" fmla="*/ 2147483647 h 249"/>
                <a:gd name="T54" fmla="*/ 2147483647 w 209"/>
                <a:gd name="T55" fmla="*/ 2147483647 h 249"/>
                <a:gd name="T56" fmla="*/ 2147483647 w 209"/>
                <a:gd name="T57" fmla="*/ 2147483647 h 249"/>
                <a:gd name="T58" fmla="*/ 2147483647 w 209"/>
                <a:gd name="T59" fmla="*/ 2147483647 h 249"/>
                <a:gd name="T60" fmla="*/ 2147483647 w 209"/>
                <a:gd name="T61" fmla="*/ 2147483647 h 249"/>
                <a:gd name="T62" fmla="*/ 2147483647 w 209"/>
                <a:gd name="T63" fmla="*/ 2147483647 h 249"/>
                <a:gd name="T64" fmla="*/ 2147483647 w 209"/>
                <a:gd name="T65" fmla="*/ 0 h 249"/>
                <a:gd name="T66" fmla="*/ 2147483647 w 209"/>
                <a:gd name="T67" fmla="*/ 2147483647 h 249"/>
                <a:gd name="T68" fmla="*/ 2147483647 w 209"/>
                <a:gd name="T69" fmla="*/ 2147483647 h 2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9" h="249">
                  <a:moveTo>
                    <a:pt x="209" y="17"/>
                  </a:moveTo>
                  <a:lnTo>
                    <a:pt x="207" y="19"/>
                  </a:lnTo>
                  <a:lnTo>
                    <a:pt x="205" y="23"/>
                  </a:lnTo>
                  <a:lnTo>
                    <a:pt x="200" y="31"/>
                  </a:lnTo>
                  <a:lnTo>
                    <a:pt x="194" y="40"/>
                  </a:lnTo>
                  <a:lnTo>
                    <a:pt x="186" y="53"/>
                  </a:lnTo>
                  <a:lnTo>
                    <a:pt x="175" y="69"/>
                  </a:lnTo>
                  <a:lnTo>
                    <a:pt x="163" y="84"/>
                  </a:lnTo>
                  <a:lnTo>
                    <a:pt x="152" y="101"/>
                  </a:lnTo>
                  <a:lnTo>
                    <a:pt x="137" y="118"/>
                  </a:lnTo>
                  <a:lnTo>
                    <a:pt x="122" y="137"/>
                  </a:lnTo>
                  <a:lnTo>
                    <a:pt x="105" y="158"/>
                  </a:lnTo>
                  <a:lnTo>
                    <a:pt x="86" y="177"/>
                  </a:lnTo>
                  <a:lnTo>
                    <a:pt x="65" y="196"/>
                  </a:lnTo>
                  <a:lnTo>
                    <a:pt x="44" y="215"/>
                  </a:lnTo>
                  <a:lnTo>
                    <a:pt x="23" y="230"/>
                  </a:lnTo>
                  <a:lnTo>
                    <a:pt x="0" y="249"/>
                  </a:lnTo>
                  <a:lnTo>
                    <a:pt x="2" y="245"/>
                  </a:lnTo>
                  <a:lnTo>
                    <a:pt x="8" y="242"/>
                  </a:lnTo>
                  <a:lnTo>
                    <a:pt x="15" y="232"/>
                  </a:lnTo>
                  <a:lnTo>
                    <a:pt x="25" y="223"/>
                  </a:lnTo>
                  <a:lnTo>
                    <a:pt x="36" y="209"/>
                  </a:lnTo>
                  <a:lnTo>
                    <a:pt x="51" y="192"/>
                  </a:lnTo>
                  <a:lnTo>
                    <a:pt x="67" y="175"/>
                  </a:lnTo>
                  <a:lnTo>
                    <a:pt x="84" y="158"/>
                  </a:lnTo>
                  <a:lnTo>
                    <a:pt x="99" y="137"/>
                  </a:lnTo>
                  <a:lnTo>
                    <a:pt x="116" y="118"/>
                  </a:lnTo>
                  <a:lnTo>
                    <a:pt x="131" y="97"/>
                  </a:lnTo>
                  <a:lnTo>
                    <a:pt x="148" y="78"/>
                  </a:lnTo>
                  <a:lnTo>
                    <a:pt x="162" y="55"/>
                  </a:lnTo>
                  <a:lnTo>
                    <a:pt x="177" y="36"/>
                  </a:lnTo>
                  <a:lnTo>
                    <a:pt x="188" y="17"/>
                  </a:lnTo>
                  <a:lnTo>
                    <a:pt x="198" y="0"/>
                  </a:lnTo>
                  <a:lnTo>
                    <a:pt x="20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4" name="Freeform 111"/>
            <p:cNvSpPr>
              <a:spLocks/>
            </p:cNvSpPr>
            <p:nvPr/>
          </p:nvSpPr>
          <p:spPr bwMode="auto">
            <a:xfrm>
              <a:off x="10127459" y="2735263"/>
              <a:ext cx="52388" cy="52388"/>
            </a:xfrm>
            <a:custGeom>
              <a:avLst/>
              <a:gdLst>
                <a:gd name="T0" fmla="*/ 2147483647 w 67"/>
                <a:gd name="T1" fmla="*/ 2147483647 h 67"/>
                <a:gd name="T2" fmla="*/ 2147483647 w 67"/>
                <a:gd name="T3" fmla="*/ 2147483647 h 67"/>
                <a:gd name="T4" fmla="*/ 2147483647 w 67"/>
                <a:gd name="T5" fmla="*/ 2147483647 h 67"/>
                <a:gd name="T6" fmla="*/ 2147483647 w 67"/>
                <a:gd name="T7" fmla="*/ 2147483647 h 67"/>
                <a:gd name="T8" fmla="*/ 2147483647 w 67"/>
                <a:gd name="T9" fmla="*/ 2147483647 h 67"/>
                <a:gd name="T10" fmla="*/ 2147483647 w 67"/>
                <a:gd name="T11" fmla="*/ 2147483647 h 67"/>
                <a:gd name="T12" fmla="*/ 2147483647 w 67"/>
                <a:gd name="T13" fmla="*/ 2147483647 h 67"/>
                <a:gd name="T14" fmla="*/ 2147483647 w 67"/>
                <a:gd name="T15" fmla="*/ 2147483647 h 67"/>
                <a:gd name="T16" fmla="*/ 2147483647 w 67"/>
                <a:gd name="T17" fmla="*/ 2147483647 h 67"/>
                <a:gd name="T18" fmla="*/ 2147483647 w 67"/>
                <a:gd name="T19" fmla="*/ 2147483647 h 67"/>
                <a:gd name="T20" fmla="*/ 0 w 67"/>
                <a:gd name="T21" fmla="*/ 0 h 67"/>
                <a:gd name="T22" fmla="*/ 0 w 67"/>
                <a:gd name="T23" fmla="*/ 2147483647 h 67"/>
                <a:gd name="T24" fmla="*/ 0 w 67"/>
                <a:gd name="T25" fmla="*/ 2147483647 h 67"/>
                <a:gd name="T26" fmla="*/ 2147483647 w 67"/>
                <a:gd name="T27" fmla="*/ 2147483647 h 67"/>
                <a:gd name="T28" fmla="*/ 2147483647 w 67"/>
                <a:gd name="T29" fmla="*/ 2147483647 h 67"/>
                <a:gd name="T30" fmla="*/ 2147483647 w 67"/>
                <a:gd name="T31" fmla="*/ 2147483647 h 67"/>
                <a:gd name="T32" fmla="*/ 2147483647 w 67"/>
                <a:gd name="T33" fmla="*/ 2147483647 h 67"/>
                <a:gd name="T34" fmla="*/ 2147483647 w 67"/>
                <a:gd name="T35" fmla="*/ 2147483647 h 67"/>
                <a:gd name="T36" fmla="*/ 2147483647 w 67"/>
                <a:gd name="T37" fmla="*/ 2147483647 h 67"/>
                <a:gd name="T38" fmla="*/ 2147483647 w 67"/>
                <a:gd name="T39" fmla="*/ 2147483647 h 67"/>
                <a:gd name="T40" fmla="*/ 2147483647 w 67"/>
                <a:gd name="T41" fmla="*/ 2147483647 h 67"/>
                <a:gd name="T42" fmla="*/ 2147483647 w 67"/>
                <a:gd name="T43" fmla="*/ 2147483647 h 67"/>
                <a:gd name="T44" fmla="*/ 2147483647 w 67"/>
                <a:gd name="T45" fmla="*/ 2147483647 h 67"/>
                <a:gd name="T46" fmla="*/ 2147483647 w 67"/>
                <a:gd name="T47" fmla="*/ 2147483647 h 67"/>
                <a:gd name="T48" fmla="*/ 2147483647 w 67"/>
                <a:gd name="T49" fmla="*/ 2147483647 h 67"/>
                <a:gd name="T50" fmla="*/ 2147483647 w 67"/>
                <a:gd name="T51" fmla="*/ 2147483647 h 67"/>
                <a:gd name="T52" fmla="*/ 2147483647 w 67"/>
                <a:gd name="T53" fmla="*/ 2147483647 h 67"/>
                <a:gd name="T54" fmla="*/ 2147483647 w 67"/>
                <a:gd name="T55" fmla="*/ 2147483647 h 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7" h="67">
                  <a:moveTo>
                    <a:pt x="57" y="52"/>
                  </a:moveTo>
                  <a:lnTo>
                    <a:pt x="54" y="50"/>
                  </a:lnTo>
                  <a:lnTo>
                    <a:pt x="48" y="48"/>
                  </a:lnTo>
                  <a:lnTo>
                    <a:pt x="40" y="42"/>
                  </a:lnTo>
                  <a:lnTo>
                    <a:pt x="33" y="37"/>
                  </a:lnTo>
                  <a:lnTo>
                    <a:pt x="27" y="31"/>
                  </a:lnTo>
                  <a:lnTo>
                    <a:pt x="21" y="27"/>
                  </a:lnTo>
                  <a:lnTo>
                    <a:pt x="16" y="23"/>
                  </a:lnTo>
                  <a:lnTo>
                    <a:pt x="12" y="20"/>
                  </a:lnTo>
                  <a:lnTo>
                    <a:pt x="4" y="10"/>
                  </a:lnTo>
                  <a:lnTo>
                    <a:pt x="0" y="0"/>
                  </a:lnTo>
                  <a:lnTo>
                    <a:pt x="0" y="4"/>
                  </a:lnTo>
                  <a:lnTo>
                    <a:pt x="0" y="8"/>
                  </a:lnTo>
                  <a:lnTo>
                    <a:pt x="2" y="16"/>
                  </a:lnTo>
                  <a:lnTo>
                    <a:pt x="4" y="23"/>
                  </a:lnTo>
                  <a:lnTo>
                    <a:pt x="8" y="31"/>
                  </a:lnTo>
                  <a:lnTo>
                    <a:pt x="14" y="39"/>
                  </a:lnTo>
                  <a:lnTo>
                    <a:pt x="21" y="48"/>
                  </a:lnTo>
                  <a:lnTo>
                    <a:pt x="29" y="54"/>
                  </a:lnTo>
                  <a:lnTo>
                    <a:pt x="36" y="59"/>
                  </a:lnTo>
                  <a:lnTo>
                    <a:pt x="44" y="63"/>
                  </a:lnTo>
                  <a:lnTo>
                    <a:pt x="52" y="65"/>
                  </a:lnTo>
                  <a:lnTo>
                    <a:pt x="57" y="65"/>
                  </a:lnTo>
                  <a:lnTo>
                    <a:pt x="63" y="65"/>
                  </a:lnTo>
                  <a:lnTo>
                    <a:pt x="65" y="65"/>
                  </a:lnTo>
                  <a:lnTo>
                    <a:pt x="67" y="67"/>
                  </a:lnTo>
                  <a:lnTo>
                    <a:pt x="5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5" name="Freeform 112"/>
            <p:cNvSpPr>
              <a:spLocks/>
            </p:cNvSpPr>
            <p:nvPr/>
          </p:nvSpPr>
          <p:spPr bwMode="auto">
            <a:xfrm>
              <a:off x="10136984" y="2686050"/>
              <a:ext cx="103188" cy="90488"/>
            </a:xfrm>
            <a:custGeom>
              <a:avLst/>
              <a:gdLst>
                <a:gd name="T0" fmla="*/ 2147483647 w 129"/>
                <a:gd name="T1" fmla="*/ 2147483647 h 114"/>
                <a:gd name="T2" fmla="*/ 2147483647 w 129"/>
                <a:gd name="T3" fmla="*/ 2147483647 h 114"/>
                <a:gd name="T4" fmla="*/ 2147483647 w 129"/>
                <a:gd name="T5" fmla="*/ 2147483647 h 114"/>
                <a:gd name="T6" fmla="*/ 2147483647 w 129"/>
                <a:gd name="T7" fmla="*/ 2147483647 h 114"/>
                <a:gd name="T8" fmla="*/ 2147483647 w 129"/>
                <a:gd name="T9" fmla="*/ 2147483647 h 114"/>
                <a:gd name="T10" fmla="*/ 2147483647 w 129"/>
                <a:gd name="T11" fmla="*/ 2147483647 h 114"/>
                <a:gd name="T12" fmla="*/ 2147483647 w 129"/>
                <a:gd name="T13" fmla="*/ 2147483647 h 114"/>
                <a:gd name="T14" fmla="*/ 2147483647 w 129"/>
                <a:gd name="T15" fmla="*/ 2147483647 h 114"/>
                <a:gd name="T16" fmla="*/ 2147483647 w 129"/>
                <a:gd name="T17" fmla="*/ 2147483647 h 114"/>
                <a:gd name="T18" fmla="*/ 2147483647 w 129"/>
                <a:gd name="T19" fmla="*/ 2147483647 h 114"/>
                <a:gd name="T20" fmla="*/ 2147483647 w 129"/>
                <a:gd name="T21" fmla="*/ 2147483647 h 114"/>
                <a:gd name="T22" fmla="*/ 2147483647 w 129"/>
                <a:gd name="T23" fmla="*/ 2147483647 h 114"/>
                <a:gd name="T24" fmla="*/ 2147483647 w 129"/>
                <a:gd name="T25" fmla="*/ 2147483647 h 114"/>
                <a:gd name="T26" fmla="*/ 2147483647 w 129"/>
                <a:gd name="T27" fmla="*/ 2147483647 h 114"/>
                <a:gd name="T28" fmla="*/ 2147483647 w 129"/>
                <a:gd name="T29" fmla="*/ 2147483647 h 114"/>
                <a:gd name="T30" fmla="*/ 2147483647 w 129"/>
                <a:gd name="T31" fmla="*/ 2147483647 h 114"/>
                <a:gd name="T32" fmla="*/ 2147483647 w 129"/>
                <a:gd name="T33" fmla="*/ 2147483647 h 114"/>
                <a:gd name="T34" fmla="*/ 2147483647 w 129"/>
                <a:gd name="T35" fmla="*/ 2147483647 h 114"/>
                <a:gd name="T36" fmla="*/ 0 w 129"/>
                <a:gd name="T37" fmla="*/ 2147483647 h 114"/>
                <a:gd name="T38" fmla="*/ 0 w 129"/>
                <a:gd name="T39" fmla="*/ 2147483647 h 114"/>
                <a:gd name="T40" fmla="*/ 2147483647 w 129"/>
                <a:gd name="T41" fmla="*/ 2147483647 h 114"/>
                <a:gd name="T42" fmla="*/ 2147483647 w 129"/>
                <a:gd name="T43" fmla="*/ 2147483647 h 114"/>
                <a:gd name="T44" fmla="*/ 2147483647 w 129"/>
                <a:gd name="T45" fmla="*/ 2147483647 h 114"/>
                <a:gd name="T46" fmla="*/ 2147483647 w 129"/>
                <a:gd name="T47" fmla="*/ 2147483647 h 114"/>
                <a:gd name="T48" fmla="*/ 2147483647 w 129"/>
                <a:gd name="T49" fmla="*/ 2147483647 h 114"/>
                <a:gd name="T50" fmla="*/ 2147483647 w 129"/>
                <a:gd name="T51" fmla="*/ 0 h 114"/>
                <a:gd name="T52" fmla="*/ 2147483647 w 129"/>
                <a:gd name="T53" fmla="*/ 0 h 114"/>
                <a:gd name="T54" fmla="*/ 2147483647 w 129"/>
                <a:gd name="T55" fmla="*/ 2147483647 h 114"/>
                <a:gd name="T56" fmla="*/ 2147483647 w 129"/>
                <a:gd name="T57" fmla="*/ 2147483647 h 114"/>
                <a:gd name="T58" fmla="*/ 2147483647 w 129"/>
                <a:gd name="T59" fmla="*/ 2147483647 h 114"/>
                <a:gd name="T60" fmla="*/ 2147483647 w 129"/>
                <a:gd name="T61" fmla="*/ 2147483647 h 114"/>
                <a:gd name="T62" fmla="*/ 2147483647 w 129"/>
                <a:gd name="T63" fmla="*/ 2147483647 h 114"/>
                <a:gd name="T64" fmla="*/ 2147483647 w 129"/>
                <a:gd name="T65" fmla="*/ 2147483647 h 114"/>
                <a:gd name="T66" fmla="*/ 2147483647 w 129"/>
                <a:gd name="T67" fmla="*/ 2147483647 h 114"/>
                <a:gd name="T68" fmla="*/ 2147483647 w 129"/>
                <a:gd name="T69" fmla="*/ 2147483647 h 1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9" h="114">
                  <a:moveTo>
                    <a:pt x="129" y="60"/>
                  </a:moveTo>
                  <a:lnTo>
                    <a:pt x="127" y="59"/>
                  </a:lnTo>
                  <a:lnTo>
                    <a:pt x="125" y="53"/>
                  </a:lnTo>
                  <a:lnTo>
                    <a:pt x="119" y="47"/>
                  </a:lnTo>
                  <a:lnTo>
                    <a:pt x="116" y="41"/>
                  </a:lnTo>
                  <a:lnTo>
                    <a:pt x="108" y="36"/>
                  </a:lnTo>
                  <a:lnTo>
                    <a:pt x="102" y="32"/>
                  </a:lnTo>
                  <a:lnTo>
                    <a:pt x="93" y="28"/>
                  </a:lnTo>
                  <a:lnTo>
                    <a:pt x="85" y="28"/>
                  </a:lnTo>
                  <a:lnTo>
                    <a:pt x="76" y="30"/>
                  </a:lnTo>
                  <a:lnTo>
                    <a:pt x="70" y="34"/>
                  </a:lnTo>
                  <a:lnTo>
                    <a:pt x="66" y="40"/>
                  </a:lnTo>
                  <a:lnTo>
                    <a:pt x="62" y="45"/>
                  </a:lnTo>
                  <a:lnTo>
                    <a:pt x="59" y="49"/>
                  </a:lnTo>
                  <a:lnTo>
                    <a:pt x="55" y="55"/>
                  </a:lnTo>
                  <a:lnTo>
                    <a:pt x="51" y="59"/>
                  </a:lnTo>
                  <a:lnTo>
                    <a:pt x="45" y="60"/>
                  </a:lnTo>
                  <a:lnTo>
                    <a:pt x="40" y="60"/>
                  </a:lnTo>
                  <a:lnTo>
                    <a:pt x="36" y="64"/>
                  </a:lnTo>
                  <a:lnTo>
                    <a:pt x="36" y="70"/>
                  </a:lnTo>
                  <a:lnTo>
                    <a:pt x="38" y="80"/>
                  </a:lnTo>
                  <a:lnTo>
                    <a:pt x="40" y="87"/>
                  </a:lnTo>
                  <a:lnTo>
                    <a:pt x="43" y="95"/>
                  </a:lnTo>
                  <a:lnTo>
                    <a:pt x="47" y="104"/>
                  </a:lnTo>
                  <a:lnTo>
                    <a:pt x="51" y="112"/>
                  </a:lnTo>
                  <a:lnTo>
                    <a:pt x="51" y="114"/>
                  </a:lnTo>
                  <a:lnTo>
                    <a:pt x="47" y="114"/>
                  </a:lnTo>
                  <a:lnTo>
                    <a:pt x="40" y="112"/>
                  </a:lnTo>
                  <a:lnTo>
                    <a:pt x="32" y="108"/>
                  </a:lnTo>
                  <a:lnTo>
                    <a:pt x="26" y="104"/>
                  </a:lnTo>
                  <a:lnTo>
                    <a:pt x="22" y="102"/>
                  </a:lnTo>
                  <a:lnTo>
                    <a:pt x="17" y="99"/>
                  </a:lnTo>
                  <a:lnTo>
                    <a:pt x="13" y="95"/>
                  </a:lnTo>
                  <a:lnTo>
                    <a:pt x="7" y="85"/>
                  </a:lnTo>
                  <a:lnTo>
                    <a:pt x="3" y="78"/>
                  </a:lnTo>
                  <a:lnTo>
                    <a:pt x="2" y="72"/>
                  </a:lnTo>
                  <a:lnTo>
                    <a:pt x="0" y="66"/>
                  </a:lnTo>
                  <a:lnTo>
                    <a:pt x="0" y="60"/>
                  </a:lnTo>
                  <a:lnTo>
                    <a:pt x="0" y="57"/>
                  </a:lnTo>
                  <a:lnTo>
                    <a:pt x="0" y="45"/>
                  </a:lnTo>
                  <a:lnTo>
                    <a:pt x="3" y="40"/>
                  </a:lnTo>
                  <a:lnTo>
                    <a:pt x="5" y="30"/>
                  </a:lnTo>
                  <a:lnTo>
                    <a:pt x="11" y="26"/>
                  </a:lnTo>
                  <a:lnTo>
                    <a:pt x="15" y="22"/>
                  </a:lnTo>
                  <a:lnTo>
                    <a:pt x="22" y="24"/>
                  </a:lnTo>
                  <a:lnTo>
                    <a:pt x="28" y="24"/>
                  </a:lnTo>
                  <a:lnTo>
                    <a:pt x="36" y="21"/>
                  </a:lnTo>
                  <a:lnTo>
                    <a:pt x="40" y="17"/>
                  </a:lnTo>
                  <a:lnTo>
                    <a:pt x="45" y="11"/>
                  </a:lnTo>
                  <a:lnTo>
                    <a:pt x="51" y="5"/>
                  </a:lnTo>
                  <a:lnTo>
                    <a:pt x="57" y="2"/>
                  </a:lnTo>
                  <a:lnTo>
                    <a:pt x="64" y="0"/>
                  </a:lnTo>
                  <a:lnTo>
                    <a:pt x="74" y="0"/>
                  </a:lnTo>
                  <a:lnTo>
                    <a:pt x="81" y="0"/>
                  </a:lnTo>
                  <a:lnTo>
                    <a:pt x="89" y="2"/>
                  </a:lnTo>
                  <a:lnTo>
                    <a:pt x="97" y="3"/>
                  </a:lnTo>
                  <a:lnTo>
                    <a:pt x="106" y="5"/>
                  </a:lnTo>
                  <a:lnTo>
                    <a:pt x="110" y="9"/>
                  </a:lnTo>
                  <a:lnTo>
                    <a:pt x="116" y="13"/>
                  </a:lnTo>
                  <a:lnTo>
                    <a:pt x="119" y="19"/>
                  </a:lnTo>
                  <a:lnTo>
                    <a:pt x="123" y="24"/>
                  </a:lnTo>
                  <a:lnTo>
                    <a:pt x="125" y="30"/>
                  </a:lnTo>
                  <a:lnTo>
                    <a:pt x="127" y="36"/>
                  </a:lnTo>
                  <a:lnTo>
                    <a:pt x="127" y="41"/>
                  </a:lnTo>
                  <a:lnTo>
                    <a:pt x="129" y="47"/>
                  </a:lnTo>
                  <a:lnTo>
                    <a:pt x="129" y="53"/>
                  </a:lnTo>
                  <a:lnTo>
                    <a:pt x="129" y="57"/>
                  </a:lnTo>
                  <a:lnTo>
                    <a:pt x="129" y="59"/>
                  </a:lnTo>
                  <a:lnTo>
                    <a:pt x="129" y="60"/>
                  </a:lnTo>
                  <a:close/>
                </a:path>
              </a:pathLst>
            </a:custGeom>
            <a:solidFill>
              <a:srgbClr val="852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6" name="Freeform 113"/>
            <p:cNvSpPr>
              <a:spLocks/>
            </p:cNvSpPr>
            <p:nvPr/>
          </p:nvSpPr>
          <p:spPr bwMode="auto">
            <a:xfrm>
              <a:off x="10171909" y="2722563"/>
              <a:ext cx="66675" cy="73025"/>
            </a:xfrm>
            <a:custGeom>
              <a:avLst/>
              <a:gdLst>
                <a:gd name="T0" fmla="*/ 2147483647 w 84"/>
                <a:gd name="T1" fmla="*/ 2147483647 h 92"/>
                <a:gd name="T2" fmla="*/ 2147483647 w 84"/>
                <a:gd name="T3" fmla="*/ 2147483647 h 92"/>
                <a:gd name="T4" fmla="*/ 2147483647 w 84"/>
                <a:gd name="T5" fmla="*/ 2147483647 h 92"/>
                <a:gd name="T6" fmla="*/ 2147483647 w 84"/>
                <a:gd name="T7" fmla="*/ 2147483647 h 92"/>
                <a:gd name="T8" fmla="*/ 2147483647 w 84"/>
                <a:gd name="T9" fmla="*/ 2147483647 h 92"/>
                <a:gd name="T10" fmla="*/ 2147483647 w 84"/>
                <a:gd name="T11" fmla="*/ 2147483647 h 92"/>
                <a:gd name="T12" fmla="*/ 2147483647 w 84"/>
                <a:gd name="T13" fmla="*/ 2147483647 h 92"/>
                <a:gd name="T14" fmla="*/ 2147483647 w 84"/>
                <a:gd name="T15" fmla="*/ 2147483647 h 92"/>
                <a:gd name="T16" fmla="*/ 2147483647 w 84"/>
                <a:gd name="T17" fmla="*/ 2147483647 h 92"/>
                <a:gd name="T18" fmla="*/ 2147483647 w 84"/>
                <a:gd name="T19" fmla="*/ 2147483647 h 92"/>
                <a:gd name="T20" fmla="*/ 2147483647 w 84"/>
                <a:gd name="T21" fmla="*/ 2147483647 h 92"/>
                <a:gd name="T22" fmla="*/ 2147483647 w 84"/>
                <a:gd name="T23" fmla="*/ 2147483647 h 92"/>
                <a:gd name="T24" fmla="*/ 2147483647 w 84"/>
                <a:gd name="T25" fmla="*/ 2147483647 h 92"/>
                <a:gd name="T26" fmla="*/ 2147483647 w 84"/>
                <a:gd name="T27" fmla="*/ 2147483647 h 92"/>
                <a:gd name="T28" fmla="*/ 2147483647 w 84"/>
                <a:gd name="T29" fmla="*/ 2147483647 h 92"/>
                <a:gd name="T30" fmla="*/ 2147483647 w 84"/>
                <a:gd name="T31" fmla="*/ 2147483647 h 92"/>
                <a:gd name="T32" fmla="*/ 2147483647 w 84"/>
                <a:gd name="T33" fmla="*/ 2147483647 h 92"/>
                <a:gd name="T34" fmla="*/ 2147483647 w 84"/>
                <a:gd name="T35" fmla="*/ 2147483647 h 92"/>
                <a:gd name="T36" fmla="*/ 2147483647 w 84"/>
                <a:gd name="T37" fmla="*/ 2147483647 h 92"/>
                <a:gd name="T38" fmla="*/ 2147483647 w 84"/>
                <a:gd name="T39" fmla="*/ 2147483647 h 92"/>
                <a:gd name="T40" fmla="*/ 2147483647 w 84"/>
                <a:gd name="T41" fmla="*/ 2147483647 h 92"/>
                <a:gd name="T42" fmla="*/ 2147483647 w 84"/>
                <a:gd name="T43" fmla="*/ 2147483647 h 92"/>
                <a:gd name="T44" fmla="*/ 2147483647 w 84"/>
                <a:gd name="T45" fmla="*/ 2147483647 h 92"/>
                <a:gd name="T46" fmla="*/ 0 w 84"/>
                <a:gd name="T47" fmla="*/ 2147483647 h 92"/>
                <a:gd name="T48" fmla="*/ 2147483647 w 84"/>
                <a:gd name="T49" fmla="*/ 2147483647 h 92"/>
                <a:gd name="T50" fmla="*/ 2147483647 w 84"/>
                <a:gd name="T51" fmla="*/ 2147483647 h 92"/>
                <a:gd name="T52" fmla="*/ 2147483647 w 84"/>
                <a:gd name="T53" fmla="*/ 2147483647 h 92"/>
                <a:gd name="T54" fmla="*/ 2147483647 w 84"/>
                <a:gd name="T55" fmla="*/ 2147483647 h 92"/>
                <a:gd name="T56" fmla="*/ 2147483647 w 84"/>
                <a:gd name="T57" fmla="*/ 2147483647 h 92"/>
                <a:gd name="T58" fmla="*/ 2147483647 w 84"/>
                <a:gd name="T59" fmla="*/ 0 h 92"/>
                <a:gd name="T60" fmla="*/ 2147483647 w 84"/>
                <a:gd name="T61" fmla="*/ 0 h 92"/>
                <a:gd name="T62" fmla="*/ 2147483647 w 84"/>
                <a:gd name="T63" fmla="*/ 2147483647 h 92"/>
                <a:gd name="T64" fmla="*/ 2147483647 w 84"/>
                <a:gd name="T65" fmla="*/ 2147483647 h 92"/>
                <a:gd name="T66" fmla="*/ 2147483647 w 84"/>
                <a:gd name="T67" fmla="*/ 2147483647 h 92"/>
                <a:gd name="T68" fmla="*/ 2147483647 w 84"/>
                <a:gd name="T69" fmla="*/ 2147483647 h 92"/>
                <a:gd name="T70" fmla="*/ 2147483647 w 84"/>
                <a:gd name="T71" fmla="*/ 2147483647 h 92"/>
                <a:gd name="T72" fmla="*/ 2147483647 w 84"/>
                <a:gd name="T73" fmla="*/ 2147483647 h 92"/>
                <a:gd name="T74" fmla="*/ 2147483647 w 84"/>
                <a:gd name="T75" fmla="*/ 2147483647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92">
                  <a:moveTo>
                    <a:pt x="84" y="23"/>
                  </a:moveTo>
                  <a:lnTo>
                    <a:pt x="82" y="25"/>
                  </a:lnTo>
                  <a:lnTo>
                    <a:pt x="80" y="35"/>
                  </a:lnTo>
                  <a:lnTo>
                    <a:pt x="78" y="38"/>
                  </a:lnTo>
                  <a:lnTo>
                    <a:pt x="78" y="44"/>
                  </a:lnTo>
                  <a:lnTo>
                    <a:pt x="76" y="50"/>
                  </a:lnTo>
                  <a:lnTo>
                    <a:pt x="75" y="57"/>
                  </a:lnTo>
                  <a:lnTo>
                    <a:pt x="73" y="63"/>
                  </a:lnTo>
                  <a:lnTo>
                    <a:pt x="69" y="71"/>
                  </a:lnTo>
                  <a:lnTo>
                    <a:pt x="67" y="76"/>
                  </a:lnTo>
                  <a:lnTo>
                    <a:pt x="63" y="82"/>
                  </a:lnTo>
                  <a:lnTo>
                    <a:pt x="57" y="90"/>
                  </a:lnTo>
                  <a:lnTo>
                    <a:pt x="50" y="92"/>
                  </a:lnTo>
                  <a:lnTo>
                    <a:pt x="44" y="90"/>
                  </a:lnTo>
                  <a:lnTo>
                    <a:pt x="40" y="88"/>
                  </a:lnTo>
                  <a:lnTo>
                    <a:pt x="35" y="86"/>
                  </a:lnTo>
                  <a:lnTo>
                    <a:pt x="29" y="82"/>
                  </a:lnTo>
                  <a:lnTo>
                    <a:pt x="19" y="74"/>
                  </a:lnTo>
                  <a:lnTo>
                    <a:pt x="14" y="65"/>
                  </a:lnTo>
                  <a:lnTo>
                    <a:pt x="10" y="59"/>
                  </a:lnTo>
                  <a:lnTo>
                    <a:pt x="6" y="55"/>
                  </a:lnTo>
                  <a:lnTo>
                    <a:pt x="4" y="50"/>
                  </a:lnTo>
                  <a:lnTo>
                    <a:pt x="2" y="46"/>
                  </a:lnTo>
                  <a:lnTo>
                    <a:pt x="0" y="38"/>
                  </a:lnTo>
                  <a:lnTo>
                    <a:pt x="4" y="35"/>
                  </a:lnTo>
                  <a:lnTo>
                    <a:pt x="12" y="25"/>
                  </a:lnTo>
                  <a:lnTo>
                    <a:pt x="19" y="19"/>
                  </a:lnTo>
                  <a:lnTo>
                    <a:pt x="27" y="14"/>
                  </a:lnTo>
                  <a:lnTo>
                    <a:pt x="35" y="4"/>
                  </a:lnTo>
                  <a:lnTo>
                    <a:pt x="38" y="0"/>
                  </a:lnTo>
                  <a:lnTo>
                    <a:pt x="44" y="0"/>
                  </a:lnTo>
                  <a:lnTo>
                    <a:pt x="52" y="2"/>
                  </a:lnTo>
                  <a:lnTo>
                    <a:pt x="61" y="8"/>
                  </a:lnTo>
                  <a:lnTo>
                    <a:pt x="69" y="12"/>
                  </a:lnTo>
                  <a:lnTo>
                    <a:pt x="76" y="17"/>
                  </a:lnTo>
                  <a:lnTo>
                    <a:pt x="80" y="21"/>
                  </a:lnTo>
                  <a:lnTo>
                    <a:pt x="84" y="23"/>
                  </a:lnTo>
                  <a:close/>
                </a:path>
              </a:pathLst>
            </a:custGeom>
            <a:solidFill>
              <a:srgbClr val="BF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7" name="Freeform 114"/>
            <p:cNvSpPr>
              <a:spLocks/>
            </p:cNvSpPr>
            <p:nvPr/>
          </p:nvSpPr>
          <p:spPr bwMode="auto">
            <a:xfrm>
              <a:off x="10170321" y="2741613"/>
              <a:ext cx="46038" cy="66675"/>
            </a:xfrm>
            <a:custGeom>
              <a:avLst/>
              <a:gdLst>
                <a:gd name="T0" fmla="*/ 2147483647 w 58"/>
                <a:gd name="T1" fmla="*/ 2147483647 h 86"/>
                <a:gd name="T2" fmla="*/ 2147483647 w 58"/>
                <a:gd name="T3" fmla="*/ 2147483647 h 86"/>
                <a:gd name="T4" fmla="*/ 2147483647 w 58"/>
                <a:gd name="T5" fmla="*/ 2147483647 h 86"/>
                <a:gd name="T6" fmla="*/ 2147483647 w 58"/>
                <a:gd name="T7" fmla="*/ 2147483647 h 86"/>
                <a:gd name="T8" fmla="*/ 2147483647 w 58"/>
                <a:gd name="T9" fmla="*/ 2147483647 h 86"/>
                <a:gd name="T10" fmla="*/ 2147483647 w 58"/>
                <a:gd name="T11" fmla="*/ 2147483647 h 86"/>
                <a:gd name="T12" fmla="*/ 2147483647 w 58"/>
                <a:gd name="T13" fmla="*/ 2147483647 h 86"/>
                <a:gd name="T14" fmla="*/ 2147483647 w 58"/>
                <a:gd name="T15" fmla="*/ 2147483647 h 86"/>
                <a:gd name="T16" fmla="*/ 2147483647 w 58"/>
                <a:gd name="T17" fmla="*/ 2147483647 h 86"/>
                <a:gd name="T18" fmla="*/ 2147483647 w 58"/>
                <a:gd name="T19" fmla="*/ 2147483647 h 86"/>
                <a:gd name="T20" fmla="*/ 2147483647 w 58"/>
                <a:gd name="T21" fmla="*/ 2147483647 h 86"/>
                <a:gd name="T22" fmla="*/ 2147483647 w 58"/>
                <a:gd name="T23" fmla="*/ 2147483647 h 86"/>
                <a:gd name="T24" fmla="*/ 2147483647 w 58"/>
                <a:gd name="T25" fmla="*/ 2147483647 h 86"/>
                <a:gd name="T26" fmla="*/ 2147483647 w 58"/>
                <a:gd name="T27" fmla="*/ 0 h 86"/>
                <a:gd name="T28" fmla="*/ 2147483647 w 58"/>
                <a:gd name="T29" fmla="*/ 0 h 86"/>
                <a:gd name="T30" fmla="*/ 2147483647 w 58"/>
                <a:gd name="T31" fmla="*/ 2147483647 h 86"/>
                <a:gd name="T32" fmla="*/ 2147483647 w 58"/>
                <a:gd name="T33" fmla="*/ 2147483647 h 86"/>
                <a:gd name="T34" fmla="*/ 2147483647 w 58"/>
                <a:gd name="T35" fmla="*/ 2147483647 h 86"/>
                <a:gd name="T36" fmla="*/ 0 w 58"/>
                <a:gd name="T37" fmla="*/ 2147483647 h 86"/>
                <a:gd name="T38" fmla="*/ 2147483647 w 58"/>
                <a:gd name="T39" fmla="*/ 2147483647 h 86"/>
                <a:gd name="T40" fmla="*/ 2147483647 w 58"/>
                <a:gd name="T41" fmla="*/ 2147483647 h 86"/>
                <a:gd name="T42" fmla="*/ 2147483647 w 58"/>
                <a:gd name="T43" fmla="*/ 2147483647 h 86"/>
                <a:gd name="T44" fmla="*/ 2147483647 w 58"/>
                <a:gd name="T45" fmla="*/ 2147483647 h 86"/>
                <a:gd name="T46" fmla="*/ 2147483647 w 58"/>
                <a:gd name="T47" fmla="*/ 2147483647 h 86"/>
                <a:gd name="T48" fmla="*/ 2147483647 w 58"/>
                <a:gd name="T49" fmla="*/ 2147483647 h 86"/>
                <a:gd name="T50" fmla="*/ 2147483647 w 58"/>
                <a:gd name="T51" fmla="*/ 2147483647 h 86"/>
                <a:gd name="T52" fmla="*/ 2147483647 w 58"/>
                <a:gd name="T53" fmla="*/ 2147483647 h 86"/>
                <a:gd name="T54" fmla="*/ 2147483647 w 58"/>
                <a:gd name="T55" fmla="*/ 2147483647 h 86"/>
                <a:gd name="T56" fmla="*/ 2147483647 w 58"/>
                <a:gd name="T57" fmla="*/ 2147483647 h 86"/>
                <a:gd name="T58" fmla="*/ 2147483647 w 58"/>
                <a:gd name="T59" fmla="*/ 2147483647 h 86"/>
                <a:gd name="T60" fmla="*/ 2147483647 w 58"/>
                <a:gd name="T61" fmla="*/ 2147483647 h 86"/>
                <a:gd name="T62" fmla="*/ 2147483647 w 58"/>
                <a:gd name="T63" fmla="*/ 2147483647 h 86"/>
                <a:gd name="T64" fmla="*/ 2147483647 w 58"/>
                <a:gd name="T65" fmla="*/ 2147483647 h 86"/>
                <a:gd name="T66" fmla="*/ 2147483647 w 58"/>
                <a:gd name="T67" fmla="*/ 2147483647 h 86"/>
                <a:gd name="T68" fmla="*/ 2147483647 w 58"/>
                <a:gd name="T69" fmla="*/ 2147483647 h 86"/>
                <a:gd name="T70" fmla="*/ 2147483647 w 58"/>
                <a:gd name="T71" fmla="*/ 2147483647 h 86"/>
                <a:gd name="T72" fmla="*/ 2147483647 w 58"/>
                <a:gd name="T73" fmla="*/ 2147483647 h 86"/>
                <a:gd name="T74" fmla="*/ 2147483647 w 58"/>
                <a:gd name="T75" fmla="*/ 2147483647 h 86"/>
                <a:gd name="T76" fmla="*/ 2147483647 w 58"/>
                <a:gd name="T77" fmla="*/ 2147483647 h 86"/>
                <a:gd name="T78" fmla="*/ 2147483647 w 58"/>
                <a:gd name="T79" fmla="*/ 2147483647 h 86"/>
                <a:gd name="T80" fmla="*/ 2147483647 w 58"/>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 h="86">
                  <a:moveTo>
                    <a:pt x="56" y="61"/>
                  </a:moveTo>
                  <a:lnTo>
                    <a:pt x="52" y="59"/>
                  </a:lnTo>
                  <a:lnTo>
                    <a:pt x="44" y="57"/>
                  </a:lnTo>
                  <a:lnTo>
                    <a:pt x="40" y="53"/>
                  </a:lnTo>
                  <a:lnTo>
                    <a:pt x="35" y="51"/>
                  </a:lnTo>
                  <a:lnTo>
                    <a:pt x="31" y="48"/>
                  </a:lnTo>
                  <a:lnTo>
                    <a:pt x="29" y="42"/>
                  </a:lnTo>
                  <a:lnTo>
                    <a:pt x="25" y="36"/>
                  </a:lnTo>
                  <a:lnTo>
                    <a:pt x="25" y="29"/>
                  </a:lnTo>
                  <a:lnTo>
                    <a:pt x="21" y="21"/>
                  </a:lnTo>
                  <a:lnTo>
                    <a:pt x="21" y="15"/>
                  </a:lnTo>
                  <a:lnTo>
                    <a:pt x="19" y="10"/>
                  </a:lnTo>
                  <a:lnTo>
                    <a:pt x="19" y="4"/>
                  </a:lnTo>
                  <a:lnTo>
                    <a:pt x="19" y="0"/>
                  </a:lnTo>
                  <a:lnTo>
                    <a:pt x="16" y="0"/>
                  </a:lnTo>
                  <a:lnTo>
                    <a:pt x="8" y="4"/>
                  </a:lnTo>
                  <a:lnTo>
                    <a:pt x="4" y="6"/>
                  </a:lnTo>
                  <a:lnTo>
                    <a:pt x="2" y="10"/>
                  </a:lnTo>
                  <a:lnTo>
                    <a:pt x="0" y="15"/>
                  </a:lnTo>
                  <a:lnTo>
                    <a:pt x="4" y="21"/>
                  </a:lnTo>
                  <a:lnTo>
                    <a:pt x="4" y="23"/>
                  </a:lnTo>
                  <a:lnTo>
                    <a:pt x="6" y="29"/>
                  </a:lnTo>
                  <a:lnTo>
                    <a:pt x="6" y="32"/>
                  </a:lnTo>
                  <a:lnTo>
                    <a:pt x="10" y="38"/>
                  </a:lnTo>
                  <a:lnTo>
                    <a:pt x="10" y="44"/>
                  </a:lnTo>
                  <a:lnTo>
                    <a:pt x="12" y="50"/>
                  </a:lnTo>
                  <a:lnTo>
                    <a:pt x="16" y="53"/>
                  </a:lnTo>
                  <a:lnTo>
                    <a:pt x="18" y="59"/>
                  </a:lnTo>
                  <a:lnTo>
                    <a:pt x="21" y="67"/>
                  </a:lnTo>
                  <a:lnTo>
                    <a:pt x="29" y="76"/>
                  </a:lnTo>
                  <a:lnTo>
                    <a:pt x="35" y="82"/>
                  </a:lnTo>
                  <a:lnTo>
                    <a:pt x="44" y="86"/>
                  </a:lnTo>
                  <a:lnTo>
                    <a:pt x="50" y="86"/>
                  </a:lnTo>
                  <a:lnTo>
                    <a:pt x="54" y="84"/>
                  </a:lnTo>
                  <a:lnTo>
                    <a:pt x="56" y="78"/>
                  </a:lnTo>
                  <a:lnTo>
                    <a:pt x="58" y="74"/>
                  </a:lnTo>
                  <a:lnTo>
                    <a:pt x="56" y="69"/>
                  </a:lnTo>
                  <a:lnTo>
                    <a:pt x="56" y="65"/>
                  </a:lnTo>
                  <a:lnTo>
                    <a:pt x="56" y="61"/>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8" name="Freeform 115"/>
            <p:cNvSpPr>
              <a:spLocks/>
            </p:cNvSpPr>
            <p:nvPr/>
          </p:nvSpPr>
          <p:spPr bwMode="auto">
            <a:xfrm>
              <a:off x="10210009" y="2730500"/>
              <a:ext cx="20638" cy="73025"/>
            </a:xfrm>
            <a:custGeom>
              <a:avLst/>
              <a:gdLst>
                <a:gd name="T0" fmla="*/ 2147483647 w 27"/>
                <a:gd name="T1" fmla="*/ 2147483647 h 91"/>
                <a:gd name="T2" fmla="*/ 2147483647 w 27"/>
                <a:gd name="T3" fmla="*/ 2147483647 h 91"/>
                <a:gd name="T4" fmla="*/ 2147483647 w 27"/>
                <a:gd name="T5" fmla="*/ 2147483647 h 91"/>
                <a:gd name="T6" fmla="*/ 2147483647 w 27"/>
                <a:gd name="T7" fmla="*/ 2147483647 h 91"/>
                <a:gd name="T8" fmla="*/ 2147483647 w 27"/>
                <a:gd name="T9" fmla="*/ 2147483647 h 91"/>
                <a:gd name="T10" fmla="*/ 2147483647 w 27"/>
                <a:gd name="T11" fmla="*/ 2147483647 h 91"/>
                <a:gd name="T12" fmla="*/ 2147483647 w 27"/>
                <a:gd name="T13" fmla="*/ 2147483647 h 91"/>
                <a:gd name="T14" fmla="*/ 2147483647 w 27"/>
                <a:gd name="T15" fmla="*/ 2147483647 h 91"/>
                <a:gd name="T16" fmla="*/ 2147483647 w 27"/>
                <a:gd name="T17" fmla="*/ 2147483647 h 91"/>
                <a:gd name="T18" fmla="*/ 2147483647 w 27"/>
                <a:gd name="T19" fmla="*/ 2147483647 h 91"/>
                <a:gd name="T20" fmla="*/ 2147483647 w 27"/>
                <a:gd name="T21" fmla="*/ 2147483647 h 91"/>
                <a:gd name="T22" fmla="*/ 2147483647 w 27"/>
                <a:gd name="T23" fmla="*/ 2147483647 h 91"/>
                <a:gd name="T24" fmla="*/ 2147483647 w 27"/>
                <a:gd name="T25" fmla="*/ 2147483647 h 91"/>
                <a:gd name="T26" fmla="*/ 2147483647 w 27"/>
                <a:gd name="T27" fmla="*/ 2147483647 h 91"/>
                <a:gd name="T28" fmla="*/ 0 w 27"/>
                <a:gd name="T29" fmla="*/ 2147483647 h 91"/>
                <a:gd name="T30" fmla="*/ 2147483647 w 27"/>
                <a:gd name="T31" fmla="*/ 2147483647 h 91"/>
                <a:gd name="T32" fmla="*/ 2147483647 w 27"/>
                <a:gd name="T33" fmla="*/ 2147483647 h 91"/>
                <a:gd name="T34" fmla="*/ 2147483647 w 27"/>
                <a:gd name="T35" fmla="*/ 2147483647 h 91"/>
                <a:gd name="T36" fmla="*/ 2147483647 w 27"/>
                <a:gd name="T37" fmla="*/ 2147483647 h 91"/>
                <a:gd name="T38" fmla="*/ 2147483647 w 27"/>
                <a:gd name="T39" fmla="*/ 2147483647 h 91"/>
                <a:gd name="T40" fmla="*/ 2147483647 w 27"/>
                <a:gd name="T41" fmla="*/ 2147483647 h 91"/>
                <a:gd name="T42" fmla="*/ 2147483647 w 27"/>
                <a:gd name="T43" fmla="*/ 2147483647 h 91"/>
                <a:gd name="T44" fmla="*/ 2147483647 w 27"/>
                <a:gd name="T45" fmla="*/ 2147483647 h 91"/>
                <a:gd name="T46" fmla="*/ 2147483647 w 27"/>
                <a:gd name="T47" fmla="*/ 2147483647 h 91"/>
                <a:gd name="T48" fmla="*/ 2147483647 w 27"/>
                <a:gd name="T49" fmla="*/ 2147483647 h 91"/>
                <a:gd name="T50" fmla="*/ 2147483647 w 27"/>
                <a:gd name="T51" fmla="*/ 2147483647 h 91"/>
                <a:gd name="T52" fmla="*/ 2147483647 w 27"/>
                <a:gd name="T53" fmla="*/ 2147483647 h 91"/>
                <a:gd name="T54" fmla="*/ 2147483647 w 27"/>
                <a:gd name="T55" fmla="*/ 2147483647 h 91"/>
                <a:gd name="T56" fmla="*/ 2147483647 w 27"/>
                <a:gd name="T57" fmla="*/ 2147483647 h 91"/>
                <a:gd name="T58" fmla="*/ 2147483647 w 27"/>
                <a:gd name="T59" fmla="*/ 2147483647 h 91"/>
                <a:gd name="T60" fmla="*/ 2147483647 w 27"/>
                <a:gd name="T61" fmla="*/ 2147483647 h 91"/>
                <a:gd name="T62" fmla="*/ 2147483647 w 27"/>
                <a:gd name="T63" fmla="*/ 0 h 91"/>
                <a:gd name="T64" fmla="*/ 2147483647 w 27"/>
                <a:gd name="T65" fmla="*/ 2147483647 h 91"/>
                <a:gd name="T66" fmla="*/ 2147483647 w 27"/>
                <a:gd name="T67" fmla="*/ 2147483647 h 91"/>
                <a:gd name="T68" fmla="*/ 2147483647 w 27"/>
                <a:gd name="T69" fmla="*/ 2147483647 h 91"/>
                <a:gd name="T70" fmla="*/ 2147483647 w 27"/>
                <a:gd name="T71" fmla="*/ 2147483647 h 91"/>
                <a:gd name="T72" fmla="*/ 2147483647 w 27"/>
                <a:gd name="T73" fmla="*/ 2147483647 h 91"/>
                <a:gd name="T74" fmla="*/ 2147483647 w 27"/>
                <a:gd name="T75" fmla="*/ 2147483647 h 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7" h="91">
                  <a:moveTo>
                    <a:pt x="27" y="13"/>
                  </a:moveTo>
                  <a:lnTo>
                    <a:pt x="27" y="15"/>
                  </a:lnTo>
                  <a:lnTo>
                    <a:pt x="27" y="25"/>
                  </a:lnTo>
                  <a:lnTo>
                    <a:pt x="25" y="28"/>
                  </a:lnTo>
                  <a:lnTo>
                    <a:pt x="25" y="34"/>
                  </a:lnTo>
                  <a:lnTo>
                    <a:pt x="23" y="42"/>
                  </a:lnTo>
                  <a:lnTo>
                    <a:pt x="23" y="49"/>
                  </a:lnTo>
                  <a:lnTo>
                    <a:pt x="21" y="55"/>
                  </a:lnTo>
                  <a:lnTo>
                    <a:pt x="19" y="61"/>
                  </a:lnTo>
                  <a:lnTo>
                    <a:pt x="15" y="68"/>
                  </a:lnTo>
                  <a:lnTo>
                    <a:pt x="13" y="74"/>
                  </a:lnTo>
                  <a:lnTo>
                    <a:pt x="9" y="78"/>
                  </a:lnTo>
                  <a:lnTo>
                    <a:pt x="8" y="83"/>
                  </a:lnTo>
                  <a:lnTo>
                    <a:pt x="4" y="87"/>
                  </a:lnTo>
                  <a:lnTo>
                    <a:pt x="0" y="91"/>
                  </a:lnTo>
                  <a:lnTo>
                    <a:pt x="2" y="82"/>
                  </a:lnTo>
                  <a:lnTo>
                    <a:pt x="4" y="76"/>
                  </a:lnTo>
                  <a:lnTo>
                    <a:pt x="6" y="68"/>
                  </a:lnTo>
                  <a:lnTo>
                    <a:pt x="8" y="64"/>
                  </a:lnTo>
                  <a:lnTo>
                    <a:pt x="9" y="57"/>
                  </a:lnTo>
                  <a:lnTo>
                    <a:pt x="11" y="51"/>
                  </a:lnTo>
                  <a:lnTo>
                    <a:pt x="13" y="44"/>
                  </a:lnTo>
                  <a:lnTo>
                    <a:pt x="13" y="36"/>
                  </a:lnTo>
                  <a:lnTo>
                    <a:pt x="13" y="32"/>
                  </a:lnTo>
                  <a:lnTo>
                    <a:pt x="13" y="28"/>
                  </a:lnTo>
                  <a:lnTo>
                    <a:pt x="13" y="23"/>
                  </a:lnTo>
                  <a:lnTo>
                    <a:pt x="15" y="17"/>
                  </a:lnTo>
                  <a:lnTo>
                    <a:pt x="15" y="11"/>
                  </a:lnTo>
                  <a:lnTo>
                    <a:pt x="15" y="5"/>
                  </a:lnTo>
                  <a:lnTo>
                    <a:pt x="15" y="2"/>
                  </a:lnTo>
                  <a:lnTo>
                    <a:pt x="17" y="0"/>
                  </a:lnTo>
                  <a:lnTo>
                    <a:pt x="21" y="2"/>
                  </a:lnTo>
                  <a:lnTo>
                    <a:pt x="23" y="4"/>
                  </a:lnTo>
                  <a:lnTo>
                    <a:pt x="25" y="9"/>
                  </a:lnTo>
                  <a:lnTo>
                    <a:pt x="27" y="11"/>
                  </a:lnTo>
                  <a:lnTo>
                    <a:pt x="2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9" name="Freeform 116"/>
            <p:cNvSpPr>
              <a:spLocks/>
            </p:cNvSpPr>
            <p:nvPr/>
          </p:nvSpPr>
          <p:spPr bwMode="auto">
            <a:xfrm>
              <a:off x="10176671" y="2781300"/>
              <a:ext cx="38100" cy="22225"/>
            </a:xfrm>
            <a:custGeom>
              <a:avLst/>
              <a:gdLst>
                <a:gd name="T0" fmla="*/ 2147483647 w 48"/>
                <a:gd name="T1" fmla="*/ 2147483647 h 27"/>
                <a:gd name="T2" fmla="*/ 2147483647 w 48"/>
                <a:gd name="T3" fmla="*/ 2147483647 h 27"/>
                <a:gd name="T4" fmla="*/ 2147483647 w 48"/>
                <a:gd name="T5" fmla="*/ 2147483647 h 27"/>
                <a:gd name="T6" fmla="*/ 2147483647 w 48"/>
                <a:gd name="T7" fmla="*/ 2147483647 h 27"/>
                <a:gd name="T8" fmla="*/ 2147483647 w 48"/>
                <a:gd name="T9" fmla="*/ 2147483647 h 27"/>
                <a:gd name="T10" fmla="*/ 2147483647 w 48"/>
                <a:gd name="T11" fmla="*/ 2147483647 h 27"/>
                <a:gd name="T12" fmla="*/ 2147483647 w 48"/>
                <a:gd name="T13" fmla="*/ 2147483647 h 27"/>
                <a:gd name="T14" fmla="*/ 2147483647 w 48"/>
                <a:gd name="T15" fmla="*/ 2147483647 h 27"/>
                <a:gd name="T16" fmla="*/ 0 w 48"/>
                <a:gd name="T17" fmla="*/ 0 h 27"/>
                <a:gd name="T18" fmla="*/ 0 w 48"/>
                <a:gd name="T19" fmla="*/ 2147483647 h 27"/>
                <a:gd name="T20" fmla="*/ 2147483647 w 48"/>
                <a:gd name="T21" fmla="*/ 2147483647 h 27"/>
                <a:gd name="T22" fmla="*/ 2147483647 w 48"/>
                <a:gd name="T23" fmla="*/ 2147483647 h 27"/>
                <a:gd name="T24" fmla="*/ 2147483647 w 48"/>
                <a:gd name="T25" fmla="*/ 2147483647 h 27"/>
                <a:gd name="T26" fmla="*/ 2147483647 w 48"/>
                <a:gd name="T27" fmla="*/ 2147483647 h 27"/>
                <a:gd name="T28" fmla="*/ 2147483647 w 48"/>
                <a:gd name="T29" fmla="*/ 2147483647 h 27"/>
                <a:gd name="T30" fmla="*/ 2147483647 w 48"/>
                <a:gd name="T31" fmla="*/ 2147483647 h 27"/>
                <a:gd name="T32" fmla="*/ 2147483647 w 48"/>
                <a:gd name="T33" fmla="*/ 2147483647 h 27"/>
                <a:gd name="T34" fmla="*/ 2147483647 w 48"/>
                <a:gd name="T35" fmla="*/ 2147483647 h 27"/>
                <a:gd name="T36" fmla="*/ 2147483647 w 48"/>
                <a:gd name="T37" fmla="*/ 2147483647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27">
                  <a:moveTo>
                    <a:pt x="48" y="10"/>
                  </a:moveTo>
                  <a:lnTo>
                    <a:pt x="46" y="10"/>
                  </a:lnTo>
                  <a:lnTo>
                    <a:pt x="44" y="10"/>
                  </a:lnTo>
                  <a:lnTo>
                    <a:pt x="38" y="10"/>
                  </a:lnTo>
                  <a:lnTo>
                    <a:pt x="34" y="10"/>
                  </a:lnTo>
                  <a:lnTo>
                    <a:pt x="27" y="8"/>
                  </a:lnTo>
                  <a:lnTo>
                    <a:pt x="17" y="6"/>
                  </a:lnTo>
                  <a:lnTo>
                    <a:pt x="10" y="4"/>
                  </a:lnTo>
                  <a:lnTo>
                    <a:pt x="0" y="0"/>
                  </a:lnTo>
                  <a:lnTo>
                    <a:pt x="0" y="2"/>
                  </a:lnTo>
                  <a:lnTo>
                    <a:pt x="8" y="10"/>
                  </a:lnTo>
                  <a:lnTo>
                    <a:pt x="11" y="14"/>
                  </a:lnTo>
                  <a:lnTo>
                    <a:pt x="19" y="19"/>
                  </a:lnTo>
                  <a:lnTo>
                    <a:pt x="23" y="21"/>
                  </a:lnTo>
                  <a:lnTo>
                    <a:pt x="29" y="23"/>
                  </a:lnTo>
                  <a:lnTo>
                    <a:pt x="34" y="25"/>
                  </a:lnTo>
                  <a:lnTo>
                    <a:pt x="42" y="27"/>
                  </a:lnTo>
                  <a:lnTo>
                    <a:pt x="4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0" name="Freeform 117"/>
            <p:cNvSpPr>
              <a:spLocks/>
            </p:cNvSpPr>
            <p:nvPr/>
          </p:nvSpPr>
          <p:spPr bwMode="auto">
            <a:xfrm>
              <a:off x="10154446" y="2697163"/>
              <a:ext cx="73025" cy="87313"/>
            </a:xfrm>
            <a:custGeom>
              <a:avLst/>
              <a:gdLst>
                <a:gd name="T0" fmla="*/ 2147483647 w 93"/>
                <a:gd name="T1" fmla="*/ 2147483647 h 110"/>
                <a:gd name="T2" fmla="*/ 2147483647 w 93"/>
                <a:gd name="T3" fmla="*/ 2147483647 h 110"/>
                <a:gd name="T4" fmla="*/ 2147483647 w 93"/>
                <a:gd name="T5" fmla="*/ 2147483647 h 110"/>
                <a:gd name="T6" fmla="*/ 2147483647 w 93"/>
                <a:gd name="T7" fmla="*/ 2147483647 h 110"/>
                <a:gd name="T8" fmla="*/ 2147483647 w 93"/>
                <a:gd name="T9" fmla="*/ 2147483647 h 110"/>
                <a:gd name="T10" fmla="*/ 2147483647 w 93"/>
                <a:gd name="T11" fmla="*/ 2147483647 h 110"/>
                <a:gd name="T12" fmla="*/ 2147483647 w 93"/>
                <a:gd name="T13" fmla="*/ 2147483647 h 110"/>
                <a:gd name="T14" fmla="*/ 2147483647 w 93"/>
                <a:gd name="T15" fmla="*/ 2147483647 h 110"/>
                <a:gd name="T16" fmla="*/ 2147483647 w 93"/>
                <a:gd name="T17" fmla="*/ 2147483647 h 110"/>
                <a:gd name="T18" fmla="*/ 2147483647 w 93"/>
                <a:gd name="T19" fmla="*/ 2147483647 h 110"/>
                <a:gd name="T20" fmla="*/ 2147483647 w 93"/>
                <a:gd name="T21" fmla="*/ 2147483647 h 110"/>
                <a:gd name="T22" fmla="*/ 2147483647 w 93"/>
                <a:gd name="T23" fmla="*/ 2147483647 h 110"/>
                <a:gd name="T24" fmla="*/ 2147483647 w 93"/>
                <a:gd name="T25" fmla="*/ 2147483647 h 110"/>
                <a:gd name="T26" fmla="*/ 2147483647 w 93"/>
                <a:gd name="T27" fmla="*/ 2147483647 h 110"/>
                <a:gd name="T28" fmla="*/ 2147483647 w 93"/>
                <a:gd name="T29" fmla="*/ 2147483647 h 110"/>
                <a:gd name="T30" fmla="*/ 2147483647 w 93"/>
                <a:gd name="T31" fmla="*/ 2147483647 h 110"/>
                <a:gd name="T32" fmla="*/ 2147483647 w 93"/>
                <a:gd name="T33" fmla="*/ 2147483647 h 110"/>
                <a:gd name="T34" fmla="*/ 2147483647 w 93"/>
                <a:gd name="T35" fmla="*/ 2147483647 h 110"/>
                <a:gd name="T36" fmla="*/ 2147483647 w 93"/>
                <a:gd name="T37" fmla="*/ 2147483647 h 110"/>
                <a:gd name="T38" fmla="*/ 2147483647 w 93"/>
                <a:gd name="T39" fmla="*/ 2147483647 h 110"/>
                <a:gd name="T40" fmla="*/ 2147483647 w 93"/>
                <a:gd name="T41" fmla="*/ 2147483647 h 110"/>
                <a:gd name="T42" fmla="*/ 2147483647 w 93"/>
                <a:gd name="T43" fmla="*/ 2147483647 h 110"/>
                <a:gd name="T44" fmla="*/ 2147483647 w 93"/>
                <a:gd name="T45" fmla="*/ 2147483647 h 110"/>
                <a:gd name="T46" fmla="*/ 2147483647 w 93"/>
                <a:gd name="T47" fmla="*/ 2147483647 h 110"/>
                <a:gd name="T48" fmla="*/ 2147483647 w 93"/>
                <a:gd name="T49" fmla="*/ 2147483647 h 110"/>
                <a:gd name="T50" fmla="*/ 2147483647 w 93"/>
                <a:gd name="T51" fmla="*/ 2147483647 h 110"/>
                <a:gd name="T52" fmla="*/ 2147483647 w 93"/>
                <a:gd name="T53" fmla="*/ 2147483647 h 110"/>
                <a:gd name="T54" fmla="*/ 2147483647 w 93"/>
                <a:gd name="T55" fmla="*/ 2147483647 h 110"/>
                <a:gd name="T56" fmla="*/ 2147483647 w 93"/>
                <a:gd name="T57" fmla="*/ 2147483647 h 110"/>
                <a:gd name="T58" fmla="*/ 2147483647 w 93"/>
                <a:gd name="T59" fmla="*/ 2147483647 h 110"/>
                <a:gd name="T60" fmla="*/ 2147483647 w 93"/>
                <a:gd name="T61" fmla="*/ 2147483647 h 110"/>
                <a:gd name="T62" fmla="*/ 2147483647 w 93"/>
                <a:gd name="T63" fmla="*/ 2147483647 h 110"/>
                <a:gd name="T64" fmla="*/ 2147483647 w 93"/>
                <a:gd name="T65" fmla="*/ 2147483647 h 110"/>
                <a:gd name="T66" fmla="*/ 0 w 93"/>
                <a:gd name="T67" fmla="*/ 2147483647 h 110"/>
                <a:gd name="T68" fmla="*/ 0 w 93"/>
                <a:gd name="T69" fmla="*/ 2147483647 h 110"/>
                <a:gd name="T70" fmla="*/ 0 w 93"/>
                <a:gd name="T71" fmla="*/ 2147483647 h 110"/>
                <a:gd name="T72" fmla="*/ 2147483647 w 93"/>
                <a:gd name="T73" fmla="*/ 2147483647 h 110"/>
                <a:gd name="T74" fmla="*/ 2147483647 w 93"/>
                <a:gd name="T75" fmla="*/ 2147483647 h 110"/>
                <a:gd name="T76" fmla="*/ 2147483647 w 93"/>
                <a:gd name="T77" fmla="*/ 2147483647 h 110"/>
                <a:gd name="T78" fmla="*/ 2147483647 w 93"/>
                <a:gd name="T79" fmla="*/ 2147483647 h 110"/>
                <a:gd name="T80" fmla="*/ 2147483647 w 93"/>
                <a:gd name="T81" fmla="*/ 2147483647 h 110"/>
                <a:gd name="T82" fmla="*/ 2147483647 w 93"/>
                <a:gd name="T83" fmla="*/ 2147483647 h 110"/>
                <a:gd name="T84" fmla="*/ 2147483647 w 93"/>
                <a:gd name="T85" fmla="*/ 2147483647 h 110"/>
                <a:gd name="T86" fmla="*/ 2147483647 w 93"/>
                <a:gd name="T87" fmla="*/ 2147483647 h 110"/>
                <a:gd name="T88" fmla="*/ 2147483647 w 93"/>
                <a:gd name="T89" fmla="*/ 2147483647 h 110"/>
                <a:gd name="T90" fmla="*/ 2147483647 w 93"/>
                <a:gd name="T91" fmla="*/ 2147483647 h 110"/>
                <a:gd name="T92" fmla="*/ 2147483647 w 93"/>
                <a:gd name="T93" fmla="*/ 2147483647 h 110"/>
                <a:gd name="T94" fmla="*/ 2147483647 w 93"/>
                <a:gd name="T95" fmla="*/ 2147483647 h 110"/>
                <a:gd name="T96" fmla="*/ 2147483647 w 93"/>
                <a:gd name="T97" fmla="*/ 2147483647 h 110"/>
                <a:gd name="T98" fmla="*/ 2147483647 w 93"/>
                <a:gd name="T99" fmla="*/ 2147483647 h 110"/>
                <a:gd name="T100" fmla="*/ 2147483647 w 93"/>
                <a:gd name="T101" fmla="*/ 2147483647 h 110"/>
                <a:gd name="T102" fmla="*/ 2147483647 w 93"/>
                <a:gd name="T103" fmla="*/ 0 h 110"/>
                <a:gd name="T104" fmla="*/ 2147483647 w 93"/>
                <a:gd name="T105" fmla="*/ 2147483647 h 110"/>
                <a:gd name="T106" fmla="*/ 2147483647 w 93"/>
                <a:gd name="T107" fmla="*/ 2147483647 h 110"/>
                <a:gd name="T108" fmla="*/ 2147483647 w 93"/>
                <a:gd name="T109" fmla="*/ 2147483647 h 110"/>
                <a:gd name="T110" fmla="*/ 2147483647 w 93"/>
                <a:gd name="T111" fmla="*/ 2147483647 h 110"/>
                <a:gd name="T112" fmla="*/ 2147483647 w 93"/>
                <a:gd name="T113" fmla="*/ 2147483647 h 110"/>
                <a:gd name="T114" fmla="*/ 2147483647 w 93"/>
                <a:gd name="T115" fmla="*/ 2147483647 h 110"/>
                <a:gd name="T116" fmla="*/ 2147483647 w 93"/>
                <a:gd name="T117" fmla="*/ 2147483647 h 110"/>
                <a:gd name="T118" fmla="*/ 2147483647 w 93"/>
                <a:gd name="T119" fmla="*/ 2147483647 h 110"/>
                <a:gd name="T120" fmla="*/ 2147483647 w 93"/>
                <a:gd name="T121" fmla="*/ 2147483647 h 110"/>
                <a:gd name="T122" fmla="*/ 2147483647 w 93"/>
                <a:gd name="T123" fmla="*/ 2147483647 h 1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3" h="110">
                  <a:moveTo>
                    <a:pt x="93" y="40"/>
                  </a:moveTo>
                  <a:lnTo>
                    <a:pt x="89" y="36"/>
                  </a:lnTo>
                  <a:lnTo>
                    <a:pt x="83" y="30"/>
                  </a:lnTo>
                  <a:lnTo>
                    <a:pt x="79" y="27"/>
                  </a:lnTo>
                  <a:lnTo>
                    <a:pt x="74" y="25"/>
                  </a:lnTo>
                  <a:lnTo>
                    <a:pt x="66" y="23"/>
                  </a:lnTo>
                  <a:lnTo>
                    <a:pt x="60" y="21"/>
                  </a:lnTo>
                  <a:lnTo>
                    <a:pt x="53" y="21"/>
                  </a:lnTo>
                  <a:lnTo>
                    <a:pt x="49" y="23"/>
                  </a:lnTo>
                  <a:lnTo>
                    <a:pt x="45" y="27"/>
                  </a:lnTo>
                  <a:lnTo>
                    <a:pt x="43" y="32"/>
                  </a:lnTo>
                  <a:lnTo>
                    <a:pt x="39" y="38"/>
                  </a:lnTo>
                  <a:lnTo>
                    <a:pt x="38" y="44"/>
                  </a:lnTo>
                  <a:lnTo>
                    <a:pt x="32" y="49"/>
                  </a:lnTo>
                  <a:lnTo>
                    <a:pt x="26" y="53"/>
                  </a:lnTo>
                  <a:lnTo>
                    <a:pt x="19" y="57"/>
                  </a:lnTo>
                  <a:lnTo>
                    <a:pt x="15" y="65"/>
                  </a:lnTo>
                  <a:lnTo>
                    <a:pt x="13" y="67"/>
                  </a:lnTo>
                  <a:lnTo>
                    <a:pt x="15" y="72"/>
                  </a:lnTo>
                  <a:lnTo>
                    <a:pt x="15" y="76"/>
                  </a:lnTo>
                  <a:lnTo>
                    <a:pt x="17" y="82"/>
                  </a:lnTo>
                  <a:lnTo>
                    <a:pt x="19" y="91"/>
                  </a:lnTo>
                  <a:lnTo>
                    <a:pt x="22" y="101"/>
                  </a:lnTo>
                  <a:lnTo>
                    <a:pt x="24" y="106"/>
                  </a:lnTo>
                  <a:lnTo>
                    <a:pt x="26" y="110"/>
                  </a:lnTo>
                  <a:lnTo>
                    <a:pt x="24" y="106"/>
                  </a:lnTo>
                  <a:lnTo>
                    <a:pt x="19" y="101"/>
                  </a:lnTo>
                  <a:lnTo>
                    <a:pt x="17" y="97"/>
                  </a:lnTo>
                  <a:lnTo>
                    <a:pt x="13" y="91"/>
                  </a:lnTo>
                  <a:lnTo>
                    <a:pt x="11" y="86"/>
                  </a:lnTo>
                  <a:lnTo>
                    <a:pt x="7" y="82"/>
                  </a:lnTo>
                  <a:lnTo>
                    <a:pt x="5" y="74"/>
                  </a:lnTo>
                  <a:lnTo>
                    <a:pt x="1" y="70"/>
                  </a:lnTo>
                  <a:lnTo>
                    <a:pt x="0" y="65"/>
                  </a:lnTo>
                  <a:lnTo>
                    <a:pt x="0" y="59"/>
                  </a:lnTo>
                  <a:lnTo>
                    <a:pt x="0" y="47"/>
                  </a:lnTo>
                  <a:lnTo>
                    <a:pt x="1" y="40"/>
                  </a:lnTo>
                  <a:lnTo>
                    <a:pt x="5" y="34"/>
                  </a:lnTo>
                  <a:lnTo>
                    <a:pt x="9" y="32"/>
                  </a:lnTo>
                  <a:lnTo>
                    <a:pt x="13" y="30"/>
                  </a:lnTo>
                  <a:lnTo>
                    <a:pt x="15" y="32"/>
                  </a:lnTo>
                  <a:lnTo>
                    <a:pt x="17" y="34"/>
                  </a:lnTo>
                  <a:lnTo>
                    <a:pt x="20" y="34"/>
                  </a:lnTo>
                  <a:lnTo>
                    <a:pt x="22" y="34"/>
                  </a:lnTo>
                  <a:lnTo>
                    <a:pt x="28" y="30"/>
                  </a:lnTo>
                  <a:lnTo>
                    <a:pt x="32" y="25"/>
                  </a:lnTo>
                  <a:lnTo>
                    <a:pt x="36" y="19"/>
                  </a:lnTo>
                  <a:lnTo>
                    <a:pt x="39" y="13"/>
                  </a:lnTo>
                  <a:lnTo>
                    <a:pt x="45" y="8"/>
                  </a:lnTo>
                  <a:lnTo>
                    <a:pt x="49" y="4"/>
                  </a:lnTo>
                  <a:lnTo>
                    <a:pt x="57" y="2"/>
                  </a:lnTo>
                  <a:lnTo>
                    <a:pt x="62" y="0"/>
                  </a:lnTo>
                  <a:lnTo>
                    <a:pt x="72" y="4"/>
                  </a:lnTo>
                  <a:lnTo>
                    <a:pt x="79" y="6"/>
                  </a:lnTo>
                  <a:lnTo>
                    <a:pt x="85" y="11"/>
                  </a:lnTo>
                  <a:lnTo>
                    <a:pt x="87" y="17"/>
                  </a:lnTo>
                  <a:lnTo>
                    <a:pt x="91" y="25"/>
                  </a:lnTo>
                  <a:lnTo>
                    <a:pt x="91" y="28"/>
                  </a:lnTo>
                  <a:lnTo>
                    <a:pt x="91" y="34"/>
                  </a:lnTo>
                  <a:lnTo>
                    <a:pt x="91" y="38"/>
                  </a:lnTo>
                  <a:lnTo>
                    <a:pt x="9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1" name="Freeform 118"/>
            <p:cNvSpPr>
              <a:spLocks/>
            </p:cNvSpPr>
            <p:nvPr/>
          </p:nvSpPr>
          <p:spPr bwMode="auto">
            <a:xfrm>
              <a:off x="10140159" y="2679700"/>
              <a:ext cx="93663" cy="58738"/>
            </a:xfrm>
            <a:custGeom>
              <a:avLst/>
              <a:gdLst>
                <a:gd name="T0" fmla="*/ 2147483647 w 118"/>
                <a:gd name="T1" fmla="*/ 2147483647 h 74"/>
                <a:gd name="T2" fmla="*/ 2147483647 w 118"/>
                <a:gd name="T3" fmla="*/ 2147483647 h 74"/>
                <a:gd name="T4" fmla="*/ 2147483647 w 118"/>
                <a:gd name="T5" fmla="*/ 2147483647 h 74"/>
                <a:gd name="T6" fmla="*/ 2147483647 w 118"/>
                <a:gd name="T7" fmla="*/ 2147483647 h 74"/>
                <a:gd name="T8" fmla="*/ 2147483647 w 118"/>
                <a:gd name="T9" fmla="*/ 2147483647 h 74"/>
                <a:gd name="T10" fmla="*/ 2147483647 w 118"/>
                <a:gd name="T11" fmla="*/ 2147483647 h 74"/>
                <a:gd name="T12" fmla="*/ 2147483647 w 118"/>
                <a:gd name="T13" fmla="*/ 2147483647 h 74"/>
                <a:gd name="T14" fmla="*/ 2147483647 w 118"/>
                <a:gd name="T15" fmla="*/ 2147483647 h 74"/>
                <a:gd name="T16" fmla="*/ 2147483647 w 118"/>
                <a:gd name="T17" fmla="*/ 2147483647 h 74"/>
                <a:gd name="T18" fmla="*/ 2147483647 w 118"/>
                <a:gd name="T19" fmla="*/ 2147483647 h 74"/>
                <a:gd name="T20" fmla="*/ 2147483647 w 118"/>
                <a:gd name="T21" fmla="*/ 2147483647 h 74"/>
                <a:gd name="T22" fmla="*/ 2147483647 w 118"/>
                <a:gd name="T23" fmla="*/ 2147483647 h 74"/>
                <a:gd name="T24" fmla="*/ 2147483647 w 118"/>
                <a:gd name="T25" fmla="*/ 2147483647 h 74"/>
                <a:gd name="T26" fmla="*/ 2147483647 w 118"/>
                <a:gd name="T27" fmla="*/ 2147483647 h 74"/>
                <a:gd name="T28" fmla="*/ 2147483647 w 118"/>
                <a:gd name="T29" fmla="*/ 2147483647 h 74"/>
                <a:gd name="T30" fmla="*/ 2147483647 w 118"/>
                <a:gd name="T31" fmla="*/ 2147483647 h 74"/>
                <a:gd name="T32" fmla="*/ 2147483647 w 118"/>
                <a:gd name="T33" fmla="*/ 2147483647 h 74"/>
                <a:gd name="T34" fmla="*/ 2147483647 w 118"/>
                <a:gd name="T35" fmla="*/ 2147483647 h 74"/>
                <a:gd name="T36" fmla="*/ 2147483647 w 118"/>
                <a:gd name="T37" fmla="*/ 2147483647 h 74"/>
                <a:gd name="T38" fmla="*/ 2147483647 w 118"/>
                <a:gd name="T39" fmla="*/ 2147483647 h 74"/>
                <a:gd name="T40" fmla="*/ 2147483647 w 118"/>
                <a:gd name="T41" fmla="*/ 2147483647 h 74"/>
                <a:gd name="T42" fmla="*/ 2147483647 w 118"/>
                <a:gd name="T43" fmla="*/ 2147483647 h 74"/>
                <a:gd name="T44" fmla="*/ 2147483647 w 118"/>
                <a:gd name="T45" fmla="*/ 2147483647 h 74"/>
                <a:gd name="T46" fmla="*/ 2147483647 w 118"/>
                <a:gd name="T47" fmla="*/ 2147483647 h 74"/>
                <a:gd name="T48" fmla="*/ 2147483647 w 118"/>
                <a:gd name="T49" fmla="*/ 2147483647 h 74"/>
                <a:gd name="T50" fmla="*/ 0 w 118"/>
                <a:gd name="T51" fmla="*/ 2147483647 h 74"/>
                <a:gd name="T52" fmla="*/ 0 w 118"/>
                <a:gd name="T53" fmla="*/ 2147483647 h 74"/>
                <a:gd name="T54" fmla="*/ 2147483647 w 118"/>
                <a:gd name="T55" fmla="*/ 2147483647 h 74"/>
                <a:gd name="T56" fmla="*/ 2147483647 w 118"/>
                <a:gd name="T57" fmla="*/ 2147483647 h 74"/>
                <a:gd name="T58" fmla="*/ 2147483647 w 118"/>
                <a:gd name="T59" fmla="*/ 2147483647 h 74"/>
                <a:gd name="T60" fmla="*/ 2147483647 w 118"/>
                <a:gd name="T61" fmla="*/ 2147483647 h 74"/>
                <a:gd name="T62" fmla="*/ 2147483647 w 118"/>
                <a:gd name="T63" fmla="*/ 2147483647 h 74"/>
                <a:gd name="T64" fmla="*/ 2147483647 w 118"/>
                <a:gd name="T65" fmla="*/ 2147483647 h 74"/>
                <a:gd name="T66" fmla="*/ 2147483647 w 118"/>
                <a:gd name="T67" fmla="*/ 2147483647 h 74"/>
                <a:gd name="T68" fmla="*/ 2147483647 w 118"/>
                <a:gd name="T69" fmla="*/ 2147483647 h 74"/>
                <a:gd name="T70" fmla="*/ 2147483647 w 118"/>
                <a:gd name="T71" fmla="*/ 2147483647 h 74"/>
                <a:gd name="T72" fmla="*/ 2147483647 w 118"/>
                <a:gd name="T73" fmla="*/ 2147483647 h 74"/>
                <a:gd name="T74" fmla="*/ 2147483647 w 118"/>
                <a:gd name="T75" fmla="*/ 2147483647 h 74"/>
                <a:gd name="T76" fmla="*/ 2147483647 w 118"/>
                <a:gd name="T77" fmla="*/ 2147483647 h 74"/>
                <a:gd name="T78" fmla="*/ 2147483647 w 118"/>
                <a:gd name="T79" fmla="*/ 2147483647 h 74"/>
                <a:gd name="T80" fmla="*/ 2147483647 w 118"/>
                <a:gd name="T81" fmla="*/ 0 h 74"/>
                <a:gd name="T82" fmla="*/ 2147483647 w 118"/>
                <a:gd name="T83" fmla="*/ 0 h 74"/>
                <a:gd name="T84" fmla="*/ 2147483647 w 118"/>
                <a:gd name="T85" fmla="*/ 0 h 74"/>
                <a:gd name="T86" fmla="*/ 2147483647 w 118"/>
                <a:gd name="T87" fmla="*/ 0 h 74"/>
                <a:gd name="T88" fmla="*/ 2147483647 w 118"/>
                <a:gd name="T89" fmla="*/ 2147483647 h 74"/>
                <a:gd name="T90" fmla="*/ 2147483647 w 118"/>
                <a:gd name="T91" fmla="*/ 2147483647 h 74"/>
                <a:gd name="T92" fmla="*/ 2147483647 w 118"/>
                <a:gd name="T93" fmla="*/ 2147483647 h 74"/>
                <a:gd name="T94" fmla="*/ 2147483647 w 118"/>
                <a:gd name="T95" fmla="*/ 2147483647 h 74"/>
                <a:gd name="T96" fmla="*/ 2147483647 w 118"/>
                <a:gd name="T97" fmla="*/ 2147483647 h 74"/>
                <a:gd name="T98" fmla="*/ 2147483647 w 118"/>
                <a:gd name="T99" fmla="*/ 2147483647 h 74"/>
                <a:gd name="T100" fmla="*/ 2147483647 w 118"/>
                <a:gd name="T101" fmla="*/ 2147483647 h 74"/>
                <a:gd name="T102" fmla="*/ 2147483647 w 118"/>
                <a:gd name="T103" fmla="*/ 2147483647 h 74"/>
                <a:gd name="T104" fmla="*/ 2147483647 w 118"/>
                <a:gd name="T105" fmla="*/ 2147483647 h 74"/>
                <a:gd name="T106" fmla="*/ 2147483647 w 118"/>
                <a:gd name="T107" fmla="*/ 2147483647 h 74"/>
                <a:gd name="T108" fmla="*/ 2147483647 w 118"/>
                <a:gd name="T109" fmla="*/ 2147483647 h 74"/>
                <a:gd name="T110" fmla="*/ 2147483647 w 118"/>
                <a:gd name="T111" fmla="*/ 2147483647 h 74"/>
                <a:gd name="T112" fmla="*/ 2147483647 w 118"/>
                <a:gd name="T113" fmla="*/ 2147483647 h 74"/>
                <a:gd name="T114" fmla="*/ 2147483647 w 118"/>
                <a:gd name="T115" fmla="*/ 2147483647 h 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8" h="74">
                  <a:moveTo>
                    <a:pt x="111" y="74"/>
                  </a:moveTo>
                  <a:lnTo>
                    <a:pt x="111" y="70"/>
                  </a:lnTo>
                  <a:lnTo>
                    <a:pt x="113" y="67"/>
                  </a:lnTo>
                  <a:lnTo>
                    <a:pt x="115" y="59"/>
                  </a:lnTo>
                  <a:lnTo>
                    <a:pt x="113" y="51"/>
                  </a:lnTo>
                  <a:lnTo>
                    <a:pt x="111" y="44"/>
                  </a:lnTo>
                  <a:lnTo>
                    <a:pt x="107" y="36"/>
                  </a:lnTo>
                  <a:lnTo>
                    <a:pt x="101" y="29"/>
                  </a:lnTo>
                  <a:lnTo>
                    <a:pt x="92" y="19"/>
                  </a:lnTo>
                  <a:lnTo>
                    <a:pt x="82" y="15"/>
                  </a:lnTo>
                  <a:lnTo>
                    <a:pt x="75" y="13"/>
                  </a:lnTo>
                  <a:lnTo>
                    <a:pt x="67" y="15"/>
                  </a:lnTo>
                  <a:lnTo>
                    <a:pt x="59" y="17"/>
                  </a:lnTo>
                  <a:lnTo>
                    <a:pt x="54" y="23"/>
                  </a:lnTo>
                  <a:lnTo>
                    <a:pt x="48" y="29"/>
                  </a:lnTo>
                  <a:lnTo>
                    <a:pt x="42" y="36"/>
                  </a:lnTo>
                  <a:lnTo>
                    <a:pt x="35" y="42"/>
                  </a:lnTo>
                  <a:lnTo>
                    <a:pt x="29" y="44"/>
                  </a:lnTo>
                  <a:lnTo>
                    <a:pt x="23" y="44"/>
                  </a:lnTo>
                  <a:lnTo>
                    <a:pt x="19" y="44"/>
                  </a:lnTo>
                  <a:lnTo>
                    <a:pt x="14" y="42"/>
                  </a:lnTo>
                  <a:lnTo>
                    <a:pt x="10" y="42"/>
                  </a:lnTo>
                  <a:lnTo>
                    <a:pt x="6" y="42"/>
                  </a:lnTo>
                  <a:lnTo>
                    <a:pt x="4" y="46"/>
                  </a:lnTo>
                  <a:lnTo>
                    <a:pt x="2" y="46"/>
                  </a:lnTo>
                  <a:lnTo>
                    <a:pt x="0" y="44"/>
                  </a:lnTo>
                  <a:lnTo>
                    <a:pt x="0" y="38"/>
                  </a:lnTo>
                  <a:lnTo>
                    <a:pt x="2" y="34"/>
                  </a:lnTo>
                  <a:lnTo>
                    <a:pt x="2" y="29"/>
                  </a:lnTo>
                  <a:lnTo>
                    <a:pt x="6" y="23"/>
                  </a:lnTo>
                  <a:lnTo>
                    <a:pt x="12" y="21"/>
                  </a:lnTo>
                  <a:lnTo>
                    <a:pt x="19" y="23"/>
                  </a:lnTo>
                  <a:lnTo>
                    <a:pt x="25" y="25"/>
                  </a:lnTo>
                  <a:lnTo>
                    <a:pt x="29" y="27"/>
                  </a:lnTo>
                  <a:lnTo>
                    <a:pt x="33" y="27"/>
                  </a:lnTo>
                  <a:lnTo>
                    <a:pt x="37" y="27"/>
                  </a:lnTo>
                  <a:lnTo>
                    <a:pt x="42" y="23"/>
                  </a:lnTo>
                  <a:lnTo>
                    <a:pt x="48" y="15"/>
                  </a:lnTo>
                  <a:lnTo>
                    <a:pt x="52" y="8"/>
                  </a:lnTo>
                  <a:lnTo>
                    <a:pt x="57" y="6"/>
                  </a:lnTo>
                  <a:lnTo>
                    <a:pt x="63" y="0"/>
                  </a:lnTo>
                  <a:lnTo>
                    <a:pt x="71" y="0"/>
                  </a:lnTo>
                  <a:lnTo>
                    <a:pt x="77" y="0"/>
                  </a:lnTo>
                  <a:lnTo>
                    <a:pt x="84" y="0"/>
                  </a:lnTo>
                  <a:lnTo>
                    <a:pt x="92" y="2"/>
                  </a:lnTo>
                  <a:lnTo>
                    <a:pt x="99" y="6"/>
                  </a:lnTo>
                  <a:lnTo>
                    <a:pt x="103" y="10"/>
                  </a:lnTo>
                  <a:lnTo>
                    <a:pt x="109" y="15"/>
                  </a:lnTo>
                  <a:lnTo>
                    <a:pt x="111" y="21"/>
                  </a:lnTo>
                  <a:lnTo>
                    <a:pt x="115" y="27"/>
                  </a:lnTo>
                  <a:lnTo>
                    <a:pt x="116" y="32"/>
                  </a:lnTo>
                  <a:lnTo>
                    <a:pt x="118" y="38"/>
                  </a:lnTo>
                  <a:lnTo>
                    <a:pt x="118" y="44"/>
                  </a:lnTo>
                  <a:lnTo>
                    <a:pt x="118" y="50"/>
                  </a:lnTo>
                  <a:lnTo>
                    <a:pt x="115" y="65"/>
                  </a:lnTo>
                  <a:lnTo>
                    <a:pt x="113" y="70"/>
                  </a:lnTo>
                  <a:lnTo>
                    <a:pt x="111"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2" name="Freeform 119"/>
            <p:cNvSpPr>
              <a:spLocks/>
            </p:cNvSpPr>
            <p:nvPr/>
          </p:nvSpPr>
          <p:spPr bwMode="auto">
            <a:xfrm>
              <a:off x="10190959" y="2736850"/>
              <a:ext cx="20638" cy="33338"/>
            </a:xfrm>
            <a:custGeom>
              <a:avLst/>
              <a:gdLst>
                <a:gd name="T0" fmla="*/ 0 w 27"/>
                <a:gd name="T1" fmla="*/ 2147483647 h 42"/>
                <a:gd name="T2" fmla="*/ 2147483647 w 27"/>
                <a:gd name="T3" fmla="*/ 2147483647 h 42"/>
                <a:gd name="T4" fmla="*/ 2147483647 w 27"/>
                <a:gd name="T5" fmla="*/ 2147483647 h 42"/>
                <a:gd name="T6" fmla="*/ 2147483647 w 27"/>
                <a:gd name="T7" fmla="*/ 2147483647 h 42"/>
                <a:gd name="T8" fmla="*/ 2147483647 w 27"/>
                <a:gd name="T9" fmla="*/ 2147483647 h 42"/>
                <a:gd name="T10" fmla="*/ 2147483647 w 27"/>
                <a:gd name="T11" fmla="*/ 2147483647 h 42"/>
                <a:gd name="T12" fmla="*/ 2147483647 w 27"/>
                <a:gd name="T13" fmla="*/ 2147483647 h 42"/>
                <a:gd name="T14" fmla="*/ 2147483647 w 27"/>
                <a:gd name="T15" fmla="*/ 2147483647 h 42"/>
                <a:gd name="T16" fmla="*/ 2147483647 w 27"/>
                <a:gd name="T17" fmla="*/ 2147483647 h 42"/>
                <a:gd name="T18" fmla="*/ 2147483647 w 27"/>
                <a:gd name="T19" fmla="*/ 2147483647 h 42"/>
                <a:gd name="T20" fmla="*/ 2147483647 w 27"/>
                <a:gd name="T21" fmla="*/ 2147483647 h 42"/>
                <a:gd name="T22" fmla="*/ 2147483647 w 27"/>
                <a:gd name="T23" fmla="*/ 2147483647 h 42"/>
                <a:gd name="T24" fmla="*/ 2147483647 w 27"/>
                <a:gd name="T25" fmla="*/ 2147483647 h 42"/>
                <a:gd name="T26" fmla="*/ 2147483647 w 27"/>
                <a:gd name="T27" fmla="*/ 2147483647 h 42"/>
                <a:gd name="T28" fmla="*/ 2147483647 w 27"/>
                <a:gd name="T29" fmla="*/ 2147483647 h 42"/>
                <a:gd name="T30" fmla="*/ 2147483647 w 27"/>
                <a:gd name="T31" fmla="*/ 2147483647 h 42"/>
                <a:gd name="T32" fmla="*/ 2147483647 w 27"/>
                <a:gd name="T33" fmla="*/ 0 h 42"/>
                <a:gd name="T34" fmla="*/ 2147483647 w 27"/>
                <a:gd name="T35" fmla="*/ 2147483647 h 42"/>
                <a:gd name="T36" fmla="*/ 2147483647 w 27"/>
                <a:gd name="T37" fmla="*/ 2147483647 h 42"/>
                <a:gd name="T38" fmla="*/ 2147483647 w 27"/>
                <a:gd name="T39" fmla="*/ 2147483647 h 42"/>
                <a:gd name="T40" fmla="*/ 0 w 27"/>
                <a:gd name="T41" fmla="*/ 2147483647 h 42"/>
                <a:gd name="T42" fmla="*/ 0 w 27"/>
                <a:gd name="T43" fmla="*/ 2147483647 h 42"/>
                <a:gd name="T44" fmla="*/ 0 w 27"/>
                <a:gd name="T45" fmla="*/ 2147483647 h 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7" h="42">
                  <a:moveTo>
                    <a:pt x="0" y="14"/>
                  </a:moveTo>
                  <a:lnTo>
                    <a:pt x="2" y="12"/>
                  </a:lnTo>
                  <a:lnTo>
                    <a:pt x="12" y="12"/>
                  </a:lnTo>
                  <a:lnTo>
                    <a:pt x="15" y="14"/>
                  </a:lnTo>
                  <a:lnTo>
                    <a:pt x="19" y="18"/>
                  </a:lnTo>
                  <a:lnTo>
                    <a:pt x="19" y="21"/>
                  </a:lnTo>
                  <a:lnTo>
                    <a:pt x="21" y="27"/>
                  </a:lnTo>
                  <a:lnTo>
                    <a:pt x="21" y="33"/>
                  </a:lnTo>
                  <a:lnTo>
                    <a:pt x="23" y="42"/>
                  </a:lnTo>
                  <a:lnTo>
                    <a:pt x="25" y="40"/>
                  </a:lnTo>
                  <a:lnTo>
                    <a:pt x="25" y="35"/>
                  </a:lnTo>
                  <a:lnTo>
                    <a:pt x="27" y="27"/>
                  </a:lnTo>
                  <a:lnTo>
                    <a:pt x="27" y="18"/>
                  </a:lnTo>
                  <a:lnTo>
                    <a:pt x="27" y="12"/>
                  </a:lnTo>
                  <a:lnTo>
                    <a:pt x="25" y="4"/>
                  </a:lnTo>
                  <a:lnTo>
                    <a:pt x="21" y="2"/>
                  </a:lnTo>
                  <a:lnTo>
                    <a:pt x="14" y="0"/>
                  </a:lnTo>
                  <a:lnTo>
                    <a:pt x="10" y="2"/>
                  </a:lnTo>
                  <a:lnTo>
                    <a:pt x="6" y="4"/>
                  </a:lnTo>
                  <a:lnTo>
                    <a:pt x="2" y="6"/>
                  </a:lnTo>
                  <a:lnTo>
                    <a:pt x="0" y="1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3" name="Freeform 120"/>
            <p:cNvSpPr>
              <a:spLocks/>
            </p:cNvSpPr>
            <p:nvPr/>
          </p:nvSpPr>
          <p:spPr bwMode="auto">
            <a:xfrm>
              <a:off x="10108409" y="2771775"/>
              <a:ext cx="63500" cy="14288"/>
            </a:xfrm>
            <a:custGeom>
              <a:avLst/>
              <a:gdLst>
                <a:gd name="T0" fmla="*/ 2147483647 w 79"/>
                <a:gd name="T1" fmla="*/ 2147483647 h 19"/>
                <a:gd name="T2" fmla="*/ 2147483647 w 79"/>
                <a:gd name="T3" fmla="*/ 2147483647 h 19"/>
                <a:gd name="T4" fmla="*/ 2147483647 w 79"/>
                <a:gd name="T5" fmla="*/ 2147483647 h 19"/>
                <a:gd name="T6" fmla="*/ 2147483647 w 79"/>
                <a:gd name="T7" fmla="*/ 2147483647 h 19"/>
                <a:gd name="T8" fmla="*/ 2147483647 w 79"/>
                <a:gd name="T9" fmla="*/ 2147483647 h 19"/>
                <a:gd name="T10" fmla="*/ 2147483647 w 79"/>
                <a:gd name="T11" fmla="*/ 2147483647 h 19"/>
                <a:gd name="T12" fmla="*/ 2147483647 w 79"/>
                <a:gd name="T13" fmla="*/ 2147483647 h 19"/>
                <a:gd name="T14" fmla="*/ 2147483647 w 79"/>
                <a:gd name="T15" fmla="*/ 2147483647 h 19"/>
                <a:gd name="T16" fmla="*/ 2147483647 w 79"/>
                <a:gd name="T17" fmla="*/ 2147483647 h 19"/>
                <a:gd name="T18" fmla="*/ 2147483647 w 79"/>
                <a:gd name="T19" fmla="*/ 2147483647 h 19"/>
                <a:gd name="T20" fmla="*/ 2147483647 w 79"/>
                <a:gd name="T21" fmla="*/ 2147483647 h 19"/>
                <a:gd name="T22" fmla="*/ 2147483647 w 79"/>
                <a:gd name="T23" fmla="*/ 2147483647 h 19"/>
                <a:gd name="T24" fmla="*/ 2147483647 w 79"/>
                <a:gd name="T25" fmla="*/ 2147483647 h 19"/>
                <a:gd name="T26" fmla="*/ 2147483647 w 79"/>
                <a:gd name="T27" fmla="*/ 2147483647 h 19"/>
                <a:gd name="T28" fmla="*/ 2147483647 w 79"/>
                <a:gd name="T29" fmla="*/ 2147483647 h 19"/>
                <a:gd name="T30" fmla="*/ 2147483647 w 79"/>
                <a:gd name="T31" fmla="*/ 2147483647 h 19"/>
                <a:gd name="T32" fmla="*/ 2147483647 w 79"/>
                <a:gd name="T33" fmla="*/ 2147483647 h 19"/>
                <a:gd name="T34" fmla="*/ 2147483647 w 79"/>
                <a:gd name="T35" fmla="*/ 2147483647 h 19"/>
                <a:gd name="T36" fmla="*/ 2147483647 w 79"/>
                <a:gd name="T37" fmla="*/ 2147483647 h 19"/>
                <a:gd name="T38" fmla="*/ 2147483647 w 79"/>
                <a:gd name="T39" fmla="*/ 2147483647 h 19"/>
                <a:gd name="T40" fmla="*/ 2147483647 w 79"/>
                <a:gd name="T41" fmla="*/ 2147483647 h 19"/>
                <a:gd name="T42" fmla="*/ 2147483647 w 79"/>
                <a:gd name="T43" fmla="*/ 2147483647 h 19"/>
                <a:gd name="T44" fmla="*/ 2147483647 w 79"/>
                <a:gd name="T45" fmla="*/ 0 h 19"/>
                <a:gd name="T46" fmla="*/ 2147483647 w 79"/>
                <a:gd name="T47" fmla="*/ 0 h 19"/>
                <a:gd name="T48" fmla="*/ 0 w 79"/>
                <a:gd name="T49" fmla="*/ 2147483647 h 19"/>
                <a:gd name="T50" fmla="*/ 2147483647 w 79"/>
                <a:gd name="T51" fmla="*/ 2147483647 h 19"/>
                <a:gd name="T52" fmla="*/ 2147483647 w 79"/>
                <a:gd name="T53" fmla="*/ 2147483647 h 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9" h="19">
                  <a:moveTo>
                    <a:pt x="19" y="15"/>
                  </a:moveTo>
                  <a:lnTo>
                    <a:pt x="19" y="13"/>
                  </a:lnTo>
                  <a:lnTo>
                    <a:pt x="20" y="13"/>
                  </a:lnTo>
                  <a:lnTo>
                    <a:pt x="24" y="13"/>
                  </a:lnTo>
                  <a:lnTo>
                    <a:pt x="28" y="13"/>
                  </a:lnTo>
                  <a:lnTo>
                    <a:pt x="32" y="13"/>
                  </a:lnTo>
                  <a:lnTo>
                    <a:pt x="36" y="13"/>
                  </a:lnTo>
                  <a:lnTo>
                    <a:pt x="43" y="15"/>
                  </a:lnTo>
                  <a:lnTo>
                    <a:pt x="49" y="15"/>
                  </a:lnTo>
                  <a:lnTo>
                    <a:pt x="58" y="15"/>
                  </a:lnTo>
                  <a:lnTo>
                    <a:pt x="66" y="17"/>
                  </a:lnTo>
                  <a:lnTo>
                    <a:pt x="79" y="19"/>
                  </a:lnTo>
                  <a:lnTo>
                    <a:pt x="77" y="17"/>
                  </a:lnTo>
                  <a:lnTo>
                    <a:pt x="74" y="15"/>
                  </a:lnTo>
                  <a:lnTo>
                    <a:pt x="68" y="12"/>
                  </a:lnTo>
                  <a:lnTo>
                    <a:pt x="60" y="10"/>
                  </a:lnTo>
                  <a:lnTo>
                    <a:pt x="57" y="6"/>
                  </a:lnTo>
                  <a:lnTo>
                    <a:pt x="51" y="6"/>
                  </a:lnTo>
                  <a:lnTo>
                    <a:pt x="43" y="4"/>
                  </a:lnTo>
                  <a:lnTo>
                    <a:pt x="36" y="2"/>
                  </a:lnTo>
                  <a:lnTo>
                    <a:pt x="26" y="2"/>
                  </a:lnTo>
                  <a:lnTo>
                    <a:pt x="19" y="0"/>
                  </a:lnTo>
                  <a:lnTo>
                    <a:pt x="9" y="0"/>
                  </a:lnTo>
                  <a:lnTo>
                    <a:pt x="0" y="2"/>
                  </a:ln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4" name="Freeform 121"/>
            <p:cNvSpPr>
              <a:spLocks/>
            </p:cNvSpPr>
            <p:nvPr/>
          </p:nvSpPr>
          <p:spPr bwMode="auto">
            <a:xfrm>
              <a:off x="10100471" y="3040063"/>
              <a:ext cx="171450" cy="38100"/>
            </a:xfrm>
            <a:custGeom>
              <a:avLst/>
              <a:gdLst>
                <a:gd name="T0" fmla="*/ 2147483647 w 217"/>
                <a:gd name="T1" fmla="*/ 2147483647 h 48"/>
                <a:gd name="T2" fmla="*/ 2147483647 w 217"/>
                <a:gd name="T3" fmla="*/ 2147483647 h 48"/>
                <a:gd name="T4" fmla="*/ 2147483647 w 217"/>
                <a:gd name="T5" fmla="*/ 2147483647 h 48"/>
                <a:gd name="T6" fmla="*/ 2147483647 w 217"/>
                <a:gd name="T7" fmla="*/ 2147483647 h 48"/>
                <a:gd name="T8" fmla="*/ 2147483647 w 217"/>
                <a:gd name="T9" fmla="*/ 2147483647 h 48"/>
                <a:gd name="T10" fmla="*/ 2147483647 w 217"/>
                <a:gd name="T11" fmla="*/ 2147483647 h 48"/>
                <a:gd name="T12" fmla="*/ 2147483647 w 217"/>
                <a:gd name="T13" fmla="*/ 2147483647 h 48"/>
                <a:gd name="T14" fmla="*/ 2147483647 w 217"/>
                <a:gd name="T15" fmla="*/ 2147483647 h 48"/>
                <a:gd name="T16" fmla="*/ 2147483647 w 217"/>
                <a:gd name="T17" fmla="*/ 2147483647 h 48"/>
                <a:gd name="T18" fmla="*/ 2147483647 w 217"/>
                <a:gd name="T19" fmla="*/ 2147483647 h 48"/>
                <a:gd name="T20" fmla="*/ 2147483647 w 217"/>
                <a:gd name="T21" fmla="*/ 2147483647 h 48"/>
                <a:gd name="T22" fmla="*/ 2147483647 w 217"/>
                <a:gd name="T23" fmla="*/ 0 h 48"/>
                <a:gd name="T24" fmla="*/ 2147483647 w 217"/>
                <a:gd name="T25" fmla="*/ 2147483647 h 48"/>
                <a:gd name="T26" fmla="*/ 2147483647 w 217"/>
                <a:gd name="T27" fmla="*/ 2147483647 h 48"/>
                <a:gd name="T28" fmla="*/ 2147483647 w 217"/>
                <a:gd name="T29" fmla="*/ 2147483647 h 48"/>
                <a:gd name="T30" fmla="*/ 2147483647 w 217"/>
                <a:gd name="T31" fmla="*/ 2147483647 h 48"/>
                <a:gd name="T32" fmla="*/ 2147483647 w 217"/>
                <a:gd name="T33" fmla="*/ 2147483647 h 48"/>
                <a:gd name="T34" fmla="*/ 0 w 217"/>
                <a:gd name="T35" fmla="*/ 2147483647 h 48"/>
                <a:gd name="T36" fmla="*/ 2147483647 w 217"/>
                <a:gd name="T37" fmla="*/ 2147483647 h 48"/>
                <a:gd name="T38" fmla="*/ 2147483647 w 217"/>
                <a:gd name="T39" fmla="*/ 2147483647 h 48"/>
                <a:gd name="T40" fmla="*/ 2147483647 w 217"/>
                <a:gd name="T41" fmla="*/ 2147483647 h 48"/>
                <a:gd name="T42" fmla="*/ 2147483647 w 217"/>
                <a:gd name="T43" fmla="*/ 2147483647 h 48"/>
                <a:gd name="T44" fmla="*/ 2147483647 w 217"/>
                <a:gd name="T45" fmla="*/ 2147483647 h 48"/>
                <a:gd name="T46" fmla="*/ 2147483647 w 217"/>
                <a:gd name="T47" fmla="*/ 2147483647 h 48"/>
                <a:gd name="T48" fmla="*/ 2147483647 w 217"/>
                <a:gd name="T49" fmla="*/ 2147483647 h 48"/>
                <a:gd name="T50" fmla="*/ 2147483647 w 217"/>
                <a:gd name="T51" fmla="*/ 2147483647 h 48"/>
                <a:gd name="T52" fmla="*/ 2147483647 w 217"/>
                <a:gd name="T53" fmla="*/ 2147483647 h 48"/>
                <a:gd name="T54" fmla="*/ 2147483647 w 217"/>
                <a:gd name="T55" fmla="*/ 2147483647 h 48"/>
                <a:gd name="T56" fmla="*/ 2147483647 w 217"/>
                <a:gd name="T57" fmla="*/ 2147483647 h 48"/>
                <a:gd name="T58" fmla="*/ 2147483647 w 217"/>
                <a:gd name="T59" fmla="*/ 2147483647 h 48"/>
                <a:gd name="T60" fmla="*/ 2147483647 w 217"/>
                <a:gd name="T61" fmla="*/ 2147483647 h 48"/>
                <a:gd name="T62" fmla="*/ 2147483647 w 217"/>
                <a:gd name="T63" fmla="*/ 2147483647 h 48"/>
                <a:gd name="T64" fmla="*/ 2147483647 w 217"/>
                <a:gd name="T65" fmla="*/ 2147483647 h 48"/>
                <a:gd name="T66" fmla="*/ 2147483647 w 217"/>
                <a:gd name="T67" fmla="*/ 2147483647 h 48"/>
                <a:gd name="T68" fmla="*/ 2147483647 w 217"/>
                <a:gd name="T69" fmla="*/ 2147483647 h 48"/>
                <a:gd name="T70" fmla="*/ 2147483647 w 217"/>
                <a:gd name="T71" fmla="*/ 2147483647 h 48"/>
                <a:gd name="T72" fmla="*/ 2147483647 w 217"/>
                <a:gd name="T73" fmla="*/ 2147483647 h 48"/>
                <a:gd name="T74" fmla="*/ 2147483647 w 217"/>
                <a:gd name="T75" fmla="*/ 2147483647 h 48"/>
                <a:gd name="T76" fmla="*/ 2147483647 w 217"/>
                <a:gd name="T77" fmla="*/ 2147483647 h 48"/>
                <a:gd name="T78" fmla="*/ 2147483647 w 217"/>
                <a:gd name="T79" fmla="*/ 2147483647 h 48"/>
                <a:gd name="T80" fmla="*/ 2147483647 w 217"/>
                <a:gd name="T81" fmla="*/ 2147483647 h 48"/>
                <a:gd name="T82" fmla="*/ 2147483647 w 217"/>
                <a:gd name="T83" fmla="*/ 2147483647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7" h="48">
                  <a:moveTo>
                    <a:pt x="217" y="21"/>
                  </a:moveTo>
                  <a:lnTo>
                    <a:pt x="215" y="21"/>
                  </a:lnTo>
                  <a:lnTo>
                    <a:pt x="209" y="19"/>
                  </a:lnTo>
                  <a:lnTo>
                    <a:pt x="204" y="18"/>
                  </a:lnTo>
                  <a:lnTo>
                    <a:pt x="194" y="16"/>
                  </a:lnTo>
                  <a:lnTo>
                    <a:pt x="185" y="14"/>
                  </a:lnTo>
                  <a:lnTo>
                    <a:pt x="171" y="12"/>
                  </a:lnTo>
                  <a:lnTo>
                    <a:pt x="158" y="8"/>
                  </a:lnTo>
                  <a:lnTo>
                    <a:pt x="145" y="6"/>
                  </a:lnTo>
                  <a:lnTo>
                    <a:pt x="126" y="4"/>
                  </a:lnTo>
                  <a:lnTo>
                    <a:pt x="108" y="2"/>
                  </a:lnTo>
                  <a:lnTo>
                    <a:pt x="91" y="0"/>
                  </a:lnTo>
                  <a:lnTo>
                    <a:pt x="72" y="2"/>
                  </a:lnTo>
                  <a:lnTo>
                    <a:pt x="53" y="2"/>
                  </a:lnTo>
                  <a:lnTo>
                    <a:pt x="34" y="4"/>
                  </a:lnTo>
                  <a:lnTo>
                    <a:pt x="17" y="6"/>
                  </a:lnTo>
                  <a:lnTo>
                    <a:pt x="8" y="8"/>
                  </a:lnTo>
                  <a:lnTo>
                    <a:pt x="0" y="10"/>
                  </a:lnTo>
                  <a:lnTo>
                    <a:pt x="4" y="10"/>
                  </a:lnTo>
                  <a:lnTo>
                    <a:pt x="12" y="10"/>
                  </a:lnTo>
                  <a:lnTo>
                    <a:pt x="23" y="12"/>
                  </a:lnTo>
                  <a:lnTo>
                    <a:pt x="32" y="12"/>
                  </a:lnTo>
                  <a:lnTo>
                    <a:pt x="48" y="12"/>
                  </a:lnTo>
                  <a:lnTo>
                    <a:pt x="63" y="12"/>
                  </a:lnTo>
                  <a:lnTo>
                    <a:pt x="80" y="14"/>
                  </a:lnTo>
                  <a:lnTo>
                    <a:pt x="97" y="16"/>
                  </a:lnTo>
                  <a:lnTo>
                    <a:pt x="114" y="18"/>
                  </a:lnTo>
                  <a:lnTo>
                    <a:pt x="131" y="19"/>
                  </a:lnTo>
                  <a:lnTo>
                    <a:pt x="150" y="25"/>
                  </a:lnTo>
                  <a:lnTo>
                    <a:pt x="166" y="27"/>
                  </a:lnTo>
                  <a:lnTo>
                    <a:pt x="183" y="33"/>
                  </a:lnTo>
                  <a:lnTo>
                    <a:pt x="198" y="38"/>
                  </a:lnTo>
                  <a:lnTo>
                    <a:pt x="211" y="46"/>
                  </a:lnTo>
                  <a:lnTo>
                    <a:pt x="211" y="48"/>
                  </a:lnTo>
                  <a:lnTo>
                    <a:pt x="211" y="46"/>
                  </a:lnTo>
                  <a:lnTo>
                    <a:pt x="213" y="42"/>
                  </a:lnTo>
                  <a:lnTo>
                    <a:pt x="213" y="38"/>
                  </a:lnTo>
                  <a:lnTo>
                    <a:pt x="213" y="31"/>
                  </a:lnTo>
                  <a:lnTo>
                    <a:pt x="215" y="27"/>
                  </a:lnTo>
                  <a:lnTo>
                    <a:pt x="215" y="23"/>
                  </a:lnTo>
                  <a:lnTo>
                    <a:pt x="21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6" name="Group 345"/>
          <p:cNvGrpSpPr>
            <a:grpSpLocks/>
          </p:cNvGrpSpPr>
          <p:nvPr/>
        </p:nvGrpSpPr>
        <p:grpSpPr bwMode="auto">
          <a:xfrm flipH="1">
            <a:off x="5456238" y="3983038"/>
            <a:ext cx="460375" cy="717550"/>
            <a:chOff x="9881396" y="2590800"/>
            <a:chExt cx="623888" cy="958850"/>
          </a:xfrm>
        </p:grpSpPr>
        <p:sp>
          <p:nvSpPr>
            <p:cNvPr id="9289" name="Freeform 74"/>
            <p:cNvSpPr>
              <a:spLocks/>
            </p:cNvSpPr>
            <p:nvPr/>
          </p:nvSpPr>
          <p:spPr bwMode="auto">
            <a:xfrm>
              <a:off x="9881396" y="2590800"/>
              <a:ext cx="623888" cy="958850"/>
            </a:xfrm>
            <a:custGeom>
              <a:avLst/>
              <a:gdLst>
                <a:gd name="T0" fmla="*/ 2147483647 w 788"/>
                <a:gd name="T1" fmla="*/ 2147483647 h 1209"/>
                <a:gd name="T2" fmla="*/ 2147483647 w 788"/>
                <a:gd name="T3" fmla="*/ 2147483647 h 1209"/>
                <a:gd name="T4" fmla="*/ 2147483647 w 788"/>
                <a:gd name="T5" fmla="*/ 2147483647 h 1209"/>
                <a:gd name="T6" fmla="*/ 2147483647 w 788"/>
                <a:gd name="T7" fmla="*/ 2147483647 h 1209"/>
                <a:gd name="T8" fmla="*/ 2147483647 w 788"/>
                <a:gd name="T9" fmla="*/ 2147483647 h 1209"/>
                <a:gd name="T10" fmla="*/ 2147483647 w 788"/>
                <a:gd name="T11" fmla="*/ 2147483647 h 1209"/>
                <a:gd name="T12" fmla="*/ 2147483647 w 788"/>
                <a:gd name="T13" fmla="*/ 2147483647 h 1209"/>
                <a:gd name="T14" fmla="*/ 2147483647 w 788"/>
                <a:gd name="T15" fmla="*/ 2147483647 h 1209"/>
                <a:gd name="T16" fmla="*/ 2147483647 w 788"/>
                <a:gd name="T17" fmla="*/ 2147483647 h 1209"/>
                <a:gd name="T18" fmla="*/ 2147483647 w 788"/>
                <a:gd name="T19" fmla="*/ 2147483647 h 1209"/>
                <a:gd name="T20" fmla="*/ 2147483647 w 788"/>
                <a:gd name="T21" fmla="*/ 2147483647 h 1209"/>
                <a:gd name="T22" fmla="*/ 2147483647 w 788"/>
                <a:gd name="T23" fmla="*/ 2147483647 h 1209"/>
                <a:gd name="T24" fmla="*/ 2147483647 w 788"/>
                <a:gd name="T25" fmla="*/ 2147483647 h 1209"/>
                <a:gd name="T26" fmla="*/ 2147483647 w 788"/>
                <a:gd name="T27" fmla="*/ 2147483647 h 1209"/>
                <a:gd name="T28" fmla="*/ 2147483647 w 788"/>
                <a:gd name="T29" fmla="*/ 2147483647 h 1209"/>
                <a:gd name="T30" fmla="*/ 2147483647 w 788"/>
                <a:gd name="T31" fmla="*/ 2147483647 h 1209"/>
                <a:gd name="T32" fmla="*/ 2147483647 w 788"/>
                <a:gd name="T33" fmla="*/ 2147483647 h 1209"/>
                <a:gd name="T34" fmla="*/ 2147483647 w 788"/>
                <a:gd name="T35" fmla="*/ 2147483647 h 1209"/>
                <a:gd name="T36" fmla="*/ 2147483647 w 788"/>
                <a:gd name="T37" fmla="*/ 2147483647 h 1209"/>
                <a:gd name="T38" fmla="*/ 2147483647 w 788"/>
                <a:gd name="T39" fmla="*/ 2147483647 h 1209"/>
                <a:gd name="T40" fmla="*/ 2147483647 w 788"/>
                <a:gd name="T41" fmla="*/ 2147483647 h 1209"/>
                <a:gd name="T42" fmla="*/ 2147483647 w 788"/>
                <a:gd name="T43" fmla="*/ 2147483647 h 1209"/>
                <a:gd name="T44" fmla="*/ 2147483647 w 788"/>
                <a:gd name="T45" fmla="*/ 2147483647 h 1209"/>
                <a:gd name="T46" fmla="*/ 2147483647 w 788"/>
                <a:gd name="T47" fmla="*/ 2147483647 h 1209"/>
                <a:gd name="T48" fmla="*/ 2147483647 w 788"/>
                <a:gd name="T49" fmla="*/ 2147483647 h 1209"/>
                <a:gd name="T50" fmla="*/ 2147483647 w 788"/>
                <a:gd name="T51" fmla="*/ 2147483647 h 1209"/>
                <a:gd name="T52" fmla="*/ 2147483647 w 788"/>
                <a:gd name="T53" fmla="*/ 2147483647 h 1209"/>
                <a:gd name="T54" fmla="*/ 2147483647 w 788"/>
                <a:gd name="T55" fmla="*/ 2147483647 h 1209"/>
                <a:gd name="T56" fmla="*/ 2147483647 w 788"/>
                <a:gd name="T57" fmla="*/ 2147483647 h 1209"/>
                <a:gd name="T58" fmla="*/ 2147483647 w 788"/>
                <a:gd name="T59" fmla="*/ 2147483647 h 1209"/>
                <a:gd name="T60" fmla="*/ 2147483647 w 788"/>
                <a:gd name="T61" fmla="*/ 2147483647 h 1209"/>
                <a:gd name="T62" fmla="*/ 2147483647 w 788"/>
                <a:gd name="T63" fmla="*/ 2147483647 h 1209"/>
                <a:gd name="T64" fmla="*/ 2147483647 w 788"/>
                <a:gd name="T65" fmla="*/ 2147483647 h 1209"/>
                <a:gd name="T66" fmla="*/ 2147483647 w 788"/>
                <a:gd name="T67" fmla="*/ 2147483647 h 1209"/>
                <a:gd name="T68" fmla="*/ 2147483647 w 788"/>
                <a:gd name="T69" fmla="*/ 2147483647 h 1209"/>
                <a:gd name="T70" fmla="*/ 2147483647 w 788"/>
                <a:gd name="T71" fmla="*/ 2147483647 h 1209"/>
                <a:gd name="T72" fmla="*/ 2147483647 w 788"/>
                <a:gd name="T73" fmla="*/ 2147483647 h 1209"/>
                <a:gd name="T74" fmla="*/ 2147483647 w 788"/>
                <a:gd name="T75" fmla="*/ 2147483647 h 1209"/>
                <a:gd name="T76" fmla="*/ 2147483647 w 788"/>
                <a:gd name="T77" fmla="*/ 2147483647 h 1209"/>
                <a:gd name="T78" fmla="*/ 2147483647 w 788"/>
                <a:gd name="T79" fmla="*/ 2147483647 h 1209"/>
                <a:gd name="T80" fmla="*/ 2147483647 w 788"/>
                <a:gd name="T81" fmla="*/ 2147483647 h 1209"/>
                <a:gd name="T82" fmla="*/ 2147483647 w 788"/>
                <a:gd name="T83" fmla="*/ 2147483647 h 1209"/>
                <a:gd name="T84" fmla="*/ 2147483647 w 788"/>
                <a:gd name="T85" fmla="*/ 2147483647 h 1209"/>
                <a:gd name="T86" fmla="*/ 0 w 788"/>
                <a:gd name="T87" fmla="*/ 2147483647 h 1209"/>
                <a:gd name="T88" fmla="*/ 2147483647 w 788"/>
                <a:gd name="T89" fmla="*/ 2147483647 h 1209"/>
                <a:gd name="T90" fmla="*/ 2147483647 w 788"/>
                <a:gd name="T91" fmla="*/ 2147483647 h 1209"/>
                <a:gd name="T92" fmla="*/ 2147483647 w 788"/>
                <a:gd name="T93" fmla="*/ 2147483647 h 1209"/>
                <a:gd name="T94" fmla="*/ 2147483647 w 788"/>
                <a:gd name="T95" fmla="*/ 2147483647 h 1209"/>
                <a:gd name="T96" fmla="*/ 2147483647 w 788"/>
                <a:gd name="T97" fmla="*/ 2147483647 h 1209"/>
                <a:gd name="T98" fmla="*/ 2147483647 w 788"/>
                <a:gd name="T99" fmla="*/ 2147483647 h 1209"/>
                <a:gd name="T100" fmla="*/ 2147483647 w 788"/>
                <a:gd name="T101" fmla="*/ 2147483647 h 1209"/>
                <a:gd name="T102" fmla="*/ 2147483647 w 788"/>
                <a:gd name="T103" fmla="*/ 2147483647 h 1209"/>
                <a:gd name="T104" fmla="*/ 2147483647 w 788"/>
                <a:gd name="T105" fmla="*/ 2147483647 h 1209"/>
                <a:gd name="T106" fmla="*/ 2147483647 w 788"/>
                <a:gd name="T107" fmla="*/ 2147483647 h 1209"/>
                <a:gd name="T108" fmla="*/ 2147483647 w 788"/>
                <a:gd name="T109" fmla="*/ 2147483647 h 1209"/>
                <a:gd name="T110" fmla="*/ 2147483647 w 788"/>
                <a:gd name="T111" fmla="*/ 2147483647 h 1209"/>
                <a:gd name="T112" fmla="*/ 2147483647 w 788"/>
                <a:gd name="T113" fmla="*/ 2147483647 h 1209"/>
                <a:gd name="T114" fmla="*/ 2147483647 w 788"/>
                <a:gd name="T115" fmla="*/ 2147483647 h 12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8" h="1209">
                  <a:moveTo>
                    <a:pt x="461" y="209"/>
                  </a:moveTo>
                  <a:lnTo>
                    <a:pt x="462" y="207"/>
                  </a:lnTo>
                  <a:lnTo>
                    <a:pt x="468" y="205"/>
                  </a:lnTo>
                  <a:lnTo>
                    <a:pt x="476" y="202"/>
                  </a:lnTo>
                  <a:lnTo>
                    <a:pt x="489" y="196"/>
                  </a:lnTo>
                  <a:lnTo>
                    <a:pt x="504" y="188"/>
                  </a:lnTo>
                  <a:lnTo>
                    <a:pt x="519" y="179"/>
                  </a:lnTo>
                  <a:lnTo>
                    <a:pt x="538" y="169"/>
                  </a:lnTo>
                  <a:lnTo>
                    <a:pt x="559" y="160"/>
                  </a:lnTo>
                  <a:lnTo>
                    <a:pt x="578" y="146"/>
                  </a:lnTo>
                  <a:lnTo>
                    <a:pt x="599" y="133"/>
                  </a:lnTo>
                  <a:lnTo>
                    <a:pt x="620" y="118"/>
                  </a:lnTo>
                  <a:lnTo>
                    <a:pt x="641" y="105"/>
                  </a:lnTo>
                  <a:lnTo>
                    <a:pt x="662" y="87"/>
                  </a:lnTo>
                  <a:lnTo>
                    <a:pt x="681" y="70"/>
                  </a:lnTo>
                  <a:lnTo>
                    <a:pt x="698" y="53"/>
                  </a:lnTo>
                  <a:lnTo>
                    <a:pt x="713" y="34"/>
                  </a:lnTo>
                  <a:lnTo>
                    <a:pt x="725" y="19"/>
                  </a:lnTo>
                  <a:lnTo>
                    <a:pt x="738" y="8"/>
                  </a:lnTo>
                  <a:lnTo>
                    <a:pt x="748" y="0"/>
                  </a:lnTo>
                  <a:lnTo>
                    <a:pt x="759" y="0"/>
                  </a:lnTo>
                  <a:lnTo>
                    <a:pt x="765" y="0"/>
                  </a:lnTo>
                  <a:lnTo>
                    <a:pt x="772" y="4"/>
                  </a:lnTo>
                  <a:lnTo>
                    <a:pt x="778" y="11"/>
                  </a:lnTo>
                  <a:lnTo>
                    <a:pt x="784" y="21"/>
                  </a:lnTo>
                  <a:lnTo>
                    <a:pt x="786" y="29"/>
                  </a:lnTo>
                  <a:lnTo>
                    <a:pt x="788" y="40"/>
                  </a:lnTo>
                  <a:lnTo>
                    <a:pt x="786" y="49"/>
                  </a:lnTo>
                  <a:lnTo>
                    <a:pt x="786" y="61"/>
                  </a:lnTo>
                  <a:lnTo>
                    <a:pt x="780" y="68"/>
                  </a:lnTo>
                  <a:lnTo>
                    <a:pt x="776" y="76"/>
                  </a:lnTo>
                  <a:lnTo>
                    <a:pt x="769" y="80"/>
                  </a:lnTo>
                  <a:lnTo>
                    <a:pt x="759" y="84"/>
                  </a:lnTo>
                  <a:lnTo>
                    <a:pt x="759" y="86"/>
                  </a:lnTo>
                  <a:lnTo>
                    <a:pt x="757" y="89"/>
                  </a:lnTo>
                  <a:lnTo>
                    <a:pt x="757" y="95"/>
                  </a:lnTo>
                  <a:lnTo>
                    <a:pt x="753" y="101"/>
                  </a:lnTo>
                  <a:lnTo>
                    <a:pt x="751" y="108"/>
                  </a:lnTo>
                  <a:lnTo>
                    <a:pt x="750" y="116"/>
                  </a:lnTo>
                  <a:lnTo>
                    <a:pt x="746" y="125"/>
                  </a:lnTo>
                  <a:lnTo>
                    <a:pt x="742" y="133"/>
                  </a:lnTo>
                  <a:lnTo>
                    <a:pt x="736" y="144"/>
                  </a:lnTo>
                  <a:lnTo>
                    <a:pt x="731" y="156"/>
                  </a:lnTo>
                  <a:lnTo>
                    <a:pt x="727" y="165"/>
                  </a:lnTo>
                  <a:lnTo>
                    <a:pt x="719" y="177"/>
                  </a:lnTo>
                  <a:lnTo>
                    <a:pt x="713" y="188"/>
                  </a:lnTo>
                  <a:lnTo>
                    <a:pt x="706" y="198"/>
                  </a:lnTo>
                  <a:lnTo>
                    <a:pt x="698" y="209"/>
                  </a:lnTo>
                  <a:lnTo>
                    <a:pt x="689" y="219"/>
                  </a:lnTo>
                  <a:lnTo>
                    <a:pt x="679" y="230"/>
                  </a:lnTo>
                  <a:lnTo>
                    <a:pt x="668" y="240"/>
                  </a:lnTo>
                  <a:lnTo>
                    <a:pt x="658" y="251"/>
                  </a:lnTo>
                  <a:lnTo>
                    <a:pt x="645" y="260"/>
                  </a:lnTo>
                  <a:lnTo>
                    <a:pt x="635" y="272"/>
                  </a:lnTo>
                  <a:lnTo>
                    <a:pt x="624" y="281"/>
                  </a:lnTo>
                  <a:lnTo>
                    <a:pt x="613" y="291"/>
                  </a:lnTo>
                  <a:lnTo>
                    <a:pt x="601" y="300"/>
                  </a:lnTo>
                  <a:lnTo>
                    <a:pt x="592" y="308"/>
                  </a:lnTo>
                  <a:lnTo>
                    <a:pt x="582" y="316"/>
                  </a:lnTo>
                  <a:lnTo>
                    <a:pt x="575" y="323"/>
                  </a:lnTo>
                  <a:lnTo>
                    <a:pt x="567" y="327"/>
                  </a:lnTo>
                  <a:lnTo>
                    <a:pt x="563" y="331"/>
                  </a:lnTo>
                  <a:lnTo>
                    <a:pt x="559" y="333"/>
                  </a:lnTo>
                  <a:lnTo>
                    <a:pt x="559" y="335"/>
                  </a:lnTo>
                  <a:lnTo>
                    <a:pt x="558" y="335"/>
                  </a:lnTo>
                  <a:lnTo>
                    <a:pt x="558" y="340"/>
                  </a:lnTo>
                  <a:lnTo>
                    <a:pt x="558" y="348"/>
                  </a:lnTo>
                  <a:lnTo>
                    <a:pt x="558" y="359"/>
                  </a:lnTo>
                  <a:lnTo>
                    <a:pt x="554" y="373"/>
                  </a:lnTo>
                  <a:lnTo>
                    <a:pt x="554" y="388"/>
                  </a:lnTo>
                  <a:lnTo>
                    <a:pt x="552" y="405"/>
                  </a:lnTo>
                  <a:lnTo>
                    <a:pt x="552" y="424"/>
                  </a:lnTo>
                  <a:lnTo>
                    <a:pt x="548" y="443"/>
                  </a:lnTo>
                  <a:lnTo>
                    <a:pt x="544" y="464"/>
                  </a:lnTo>
                  <a:lnTo>
                    <a:pt x="540" y="487"/>
                  </a:lnTo>
                  <a:lnTo>
                    <a:pt x="538" y="509"/>
                  </a:lnTo>
                  <a:lnTo>
                    <a:pt x="533" y="532"/>
                  </a:lnTo>
                  <a:lnTo>
                    <a:pt x="529" y="555"/>
                  </a:lnTo>
                  <a:lnTo>
                    <a:pt x="523" y="580"/>
                  </a:lnTo>
                  <a:lnTo>
                    <a:pt x="519" y="603"/>
                  </a:lnTo>
                  <a:lnTo>
                    <a:pt x="512" y="625"/>
                  </a:lnTo>
                  <a:lnTo>
                    <a:pt x="506" y="650"/>
                  </a:lnTo>
                  <a:lnTo>
                    <a:pt x="499" y="679"/>
                  </a:lnTo>
                  <a:lnTo>
                    <a:pt x="491" y="709"/>
                  </a:lnTo>
                  <a:lnTo>
                    <a:pt x="480" y="739"/>
                  </a:lnTo>
                  <a:lnTo>
                    <a:pt x="470" y="772"/>
                  </a:lnTo>
                  <a:lnTo>
                    <a:pt x="461" y="806"/>
                  </a:lnTo>
                  <a:lnTo>
                    <a:pt x="451" y="838"/>
                  </a:lnTo>
                  <a:lnTo>
                    <a:pt x="440" y="871"/>
                  </a:lnTo>
                  <a:lnTo>
                    <a:pt x="428" y="905"/>
                  </a:lnTo>
                  <a:lnTo>
                    <a:pt x="417" y="937"/>
                  </a:lnTo>
                  <a:lnTo>
                    <a:pt x="405" y="969"/>
                  </a:lnTo>
                  <a:lnTo>
                    <a:pt x="392" y="1000"/>
                  </a:lnTo>
                  <a:lnTo>
                    <a:pt x="381" y="1028"/>
                  </a:lnTo>
                  <a:lnTo>
                    <a:pt x="367" y="1057"/>
                  </a:lnTo>
                  <a:lnTo>
                    <a:pt x="356" y="1082"/>
                  </a:lnTo>
                  <a:lnTo>
                    <a:pt x="356" y="1089"/>
                  </a:lnTo>
                  <a:lnTo>
                    <a:pt x="356" y="1099"/>
                  </a:lnTo>
                  <a:lnTo>
                    <a:pt x="356" y="1106"/>
                  </a:lnTo>
                  <a:lnTo>
                    <a:pt x="358" y="1114"/>
                  </a:lnTo>
                  <a:lnTo>
                    <a:pt x="356" y="1122"/>
                  </a:lnTo>
                  <a:lnTo>
                    <a:pt x="356" y="1127"/>
                  </a:lnTo>
                  <a:lnTo>
                    <a:pt x="356" y="1135"/>
                  </a:lnTo>
                  <a:lnTo>
                    <a:pt x="356" y="1142"/>
                  </a:lnTo>
                  <a:lnTo>
                    <a:pt x="356" y="1150"/>
                  </a:lnTo>
                  <a:lnTo>
                    <a:pt x="354" y="1156"/>
                  </a:lnTo>
                  <a:lnTo>
                    <a:pt x="352" y="1163"/>
                  </a:lnTo>
                  <a:lnTo>
                    <a:pt x="352" y="1169"/>
                  </a:lnTo>
                  <a:lnTo>
                    <a:pt x="348" y="1177"/>
                  </a:lnTo>
                  <a:lnTo>
                    <a:pt x="346" y="1184"/>
                  </a:lnTo>
                  <a:lnTo>
                    <a:pt x="345" y="1190"/>
                  </a:lnTo>
                  <a:lnTo>
                    <a:pt x="343" y="1199"/>
                  </a:lnTo>
                  <a:lnTo>
                    <a:pt x="337" y="1205"/>
                  </a:lnTo>
                  <a:lnTo>
                    <a:pt x="333" y="1207"/>
                  </a:lnTo>
                  <a:lnTo>
                    <a:pt x="327" y="1209"/>
                  </a:lnTo>
                  <a:lnTo>
                    <a:pt x="322" y="1209"/>
                  </a:lnTo>
                  <a:lnTo>
                    <a:pt x="316" y="1205"/>
                  </a:lnTo>
                  <a:lnTo>
                    <a:pt x="310" y="1201"/>
                  </a:lnTo>
                  <a:lnTo>
                    <a:pt x="305" y="1196"/>
                  </a:lnTo>
                  <a:lnTo>
                    <a:pt x="301" y="1188"/>
                  </a:lnTo>
                  <a:lnTo>
                    <a:pt x="295" y="1179"/>
                  </a:lnTo>
                  <a:lnTo>
                    <a:pt x="289" y="1169"/>
                  </a:lnTo>
                  <a:lnTo>
                    <a:pt x="284" y="1158"/>
                  </a:lnTo>
                  <a:lnTo>
                    <a:pt x="280" y="1146"/>
                  </a:lnTo>
                  <a:lnTo>
                    <a:pt x="276" y="1133"/>
                  </a:lnTo>
                  <a:lnTo>
                    <a:pt x="274" y="1122"/>
                  </a:lnTo>
                  <a:lnTo>
                    <a:pt x="274" y="1108"/>
                  </a:lnTo>
                  <a:lnTo>
                    <a:pt x="274" y="1095"/>
                  </a:lnTo>
                  <a:lnTo>
                    <a:pt x="274" y="1080"/>
                  </a:lnTo>
                  <a:lnTo>
                    <a:pt x="276" y="1068"/>
                  </a:lnTo>
                  <a:lnTo>
                    <a:pt x="276" y="1057"/>
                  </a:lnTo>
                  <a:lnTo>
                    <a:pt x="280" y="1046"/>
                  </a:lnTo>
                  <a:lnTo>
                    <a:pt x="282" y="1034"/>
                  </a:lnTo>
                  <a:lnTo>
                    <a:pt x="284" y="1025"/>
                  </a:lnTo>
                  <a:lnTo>
                    <a:pt x="288" y="1013"/>
                  </a:lnTo>
                  <a:lnTo>
                    <a:pt x="291" y="1002"/>
                  </a:lnTo>
                  <a:lnTo>
                    <a:pt x="295" y="990"/>
                  </a:lnTo>
                  <a:lnTo>
                    <a:pt x="299" y="979"/>
                  </a:lnTo>
                  <a:lnTo>
                    <a:pt x="303" y="964"/>
                  </a:lnTo>
                  <a:lnTo>
                    <a:pt x="307" y="950"/>
                  </a:lnTo>
                  <a:lnTo>
                    <a:pt x="308" y="935"/>
                  </a:lnTo>
                  <a:lnTo>
                    <a:pt x="312" y="918"/>
                  </a:lnTo>
                  <a:lnTo>
                    <a:pt x="316" y="899"/>
                  </a:lnTo>
                  <a:lnTo>
                    <a:pt x="320" y="878"/>
                  </a:lnTo>
                  <a:lnTo>
                    <a:pt x="314" y="886"/>
                  </a:lnTo>
                  <a:lnTo>
                    <a:pt x="310" y="897"/>
                  </a:lnTo>
                  <a:lnTo>
                    <a:pt x="305" y="909"/>
                  </a:lnTo>
                  <a:lnTo>
                    <a:pt x="299" y="924"/>
                  </a:lnTo>
                  <a:lnTo>
                    <a:pt x="291" y="937"/>
                  </a:lnTo>
                  <a:lnTo>
                    <a:pt x="284" y="952"/>
                  </a:lnTo>
                  <a:lnTo>
                    <a:pt x="276" y="968"/>
                  </a:lnTo>
                  <a:lnTo>
                    <a:pt x="269" y="985"/>
                  </a:lnTo>
                  <a:lnTo>
                    <a:pt x="261" y="1000"/>
                  </a:lnTo>
                  <a:lnTo>
                    <a:pt x="251" y="1015"/>
                  </a:lnTo>
                  <a:lnTo>
                    <a:pt x="244" y="1030"/>
                  </a:lnTo>
                  <a:lnTo>
                    <a:pt x="234" y="1046"/>
                  </a:lnTo>
                  <a:lnTo>
                    <a:pt x="225" y="1059"/>
                  </a:lnTo>
                  <a:lnTo>
                    <a:pt x="217" y="1072"/>
                  </a:lnTo>
                  <a:lnTo>
                    <a:pt x="210" y="1082"/>
                  </a:lnTo>
                  <a:lnTo>
                    <a:pt x="202" y="1093"/>
                  </a:lnTo>
                  <a:lnTo>
                    <a:pt x="191" y="1101"/>
                  </a:lnTo>
                  <a:lnTo>
                    <a:pt x="181" y="1108"/>
                  </a:lnTo>
                  <a:lnTo>
                    <a:pt x="170" y="1116"/>
                  </a:lnTo>
                  <a:lnTo>
                    <a:pt x="158" y="1122"/>
                  </a:lnTo>
                  <a:lnTo>
                    <a:pt x="145" y="1127"/>
                  </a:lnTo>
                  <a:lnTo>
                    <a:pt x="135" y="1135"/>
                  </a:lnTo>
                  <a:lnTo>
                    <a:pt x="122" y="1139"/>
                  </a:lnTo>
                  <a:lnTo>
                    <a:pt x="111" y="1144"/>
                  </a:lnTo>
                  <a:lnTo>
                    <a:pt x="99" y="1146"/>
                  </a:lnTo>
                  <a:lnTo>
                    <a:pt x="90" y="1148"/>
                  </a:lnTo>
                  <a:lnTo>
                    <a:pt x="80" y="1148"/>
                  </a:lnTo>
                  <a:lnTo>
                    <a:pt x="73" y="1148"/>
                  </a:lnTo>
                  <a:lnTo>
                    <a:pt x="65" y="1146"/>
                  </a:lnTo>
                  <a:lnTo>
                    <a:pt x="61" y="1142"/>
                  </a:lnTo>
                  <a:lnTo>
                    <a:pt x="58" y="1137"/>
                  </a:lnTo>
                  <a:lnTo>
                    <a:pt x="58" y="1131"/>
                  </a:lnTo>
                  <a:lnTo>
                    <a:pt x="58" y="1123"/>
                  </a:lnTo>
                  <a:lnTo>
                    <a:pt x="59" y="1116"/>
                  </a:lnTo>
                  <a:lnTo>
                    <a:pt x="61" y="1108"/>
                  </a:lnTo>
                  <a:lnTo>
                    <a:pt x="65" y="1101"/>
                  </a:lnTo>
                  <a:lnTo>
                    <a:pt x="69" y="1093"/>
                  </a:lnTo>
                  <a:lnTo>
                    <a:pt x="73" y="1085"/>
                  </a:lnTo>
                  <a:lnTo>
                    <a:pt x="78" y="1078"/>
                  </a:lnTo>
                  <a:lnTo>
                    <a:pt x="84" y="1072"/>
                  </a:lnTo>
                  <a:lnTo>
                    <a:pt x="88" y="1065"/>
                  </a:lnTo>
                  <a:lnTo>
                    <a:pt x="94" y="1059"/>
                  </a:lnTo>
                  <a:lnTo>
                    <a:pt x="96" y="1051"/>
                  </a:lnTo>
                  <a:lnTo>
                    <a:pt x="101" y="1047"/>
                  </a:lnTo>
                  <a:lnTo>
                    <a:pt x="107" y="1042"/>
                  </a:lnTo>
                  <a:lnTo>
                    <a:pt x="109" y="1040"/>
                  </a:lnTo>
                  <a:lnTo>
                    <a:pt x="109" y="1036"/>
                  </a:lnTo>
                  <a:lnTo>
                    <a:pt x="113" y="1030"/>
                  </a:lnTo>
                  <a:lnTo>
                    <a:pt x="118" y="1021"/>
                  </a:lnTo>
                  <a:lnTo>
                    <a:pt x="126" y="1007"/>
                  </a:lnTo>
                  <a:lnTo>
                    <a:pt x="134" y="990"/>
                  </a:lnTo>
                  <a:lnTo>
                    <a:pt x="141" y="973"/>
                  </a:lnTo>
                  <a:lnTo>
                    <a:pt x="151" y="952"/>
                  </a:lnTo>
                  <a:lnTo>
                    <a:pt x="162" y="931"/>
                  </a:lnTo>
                  <a:lnTo>
                    <a:pt x="172" y="909"/>
                  </a:lnTo>
                  <a:lnTo>
                    <a:pt x="181" y="888"/>
                  </a:lnTo>
                  <a:lnTo>
                    <a:pt x="191" y="865"/>
                  </a:lnTo>
                  <a:lnTo>
                    <a:pt x="200" y="844"/>
                  </a:lnTo>
                  <a:lnTo>
                    <a:pt x="208" y="821"/>
                  </a:lnTo>
                  <a:lnTo>
                    <a:pt x="215" y="804"/>
                  </a:lnTo>
                  <a:lnTo>
                    <a:pt x="221" y="785"/>
                  </a:lnTo>
                  <a:lnTo>
                    <a:pt x="225" y="772"/>
                  </a:lnTo>
                  <a:lnTo>
                    <a:pt x="227" y="757"/>
                  </a:lnTo>
                  <a:lnTo>
                    <a:pt x="229" y="743"/>
                  </a:lnTo>
                  <a:lnTo>
                    <a:pt x="231" y="726"/>
                  </a:lnTo>
                  <a:lnTo>
                    <a:pt x="232" y="713"/>
                  </a:lnTo>
                  <a:lnTo>
                    <a:pt x="232" y="696"/>
                  </a:lnTo>
                  <a:lnTo>
                    <a:pt x="234" y="681"/>
                  </a:lnTo>
                  <a:lnTo>
                    <a:pt x="236" y="663"/>
                  </a:lnTo>
                  <a:lnTo>
                    <a:pt x="238" y="648"/>
                  </a:lnTo>
                  <a:lnTo>
                    <a:pt x="240" y="633"/>
                  </a:lnTo>
                  <a:lnTo>
                    <a:pt x="242" y="618"/>
                  </a:lnTo>
                  <a:lnTo>
                    <a:pt x="242" y="603"/>
                  </a:lnTo>
                  <a:lnTo>
                    <a:pt x="244" y="591"/>
                  </a:lnTo>
                  <a:lnTo>
                    <a:pt x="246" y="580"/>
                  </a:lnTo>
                  <a:lnTo>
                    <a:pt x="248" y="570"/>
                  </a:lnTo>
                  <a:lnTo>
                    <a:pt x="251" y="561"/>
                  </a:lnTo>
                  <a:lnTo>
                    <a:pt x="253" y="553"/>
                  </a:lnTo>
                  <a:lnTo>
                    <a:pt x="255" y="546"/>
                  </a:lnTo>
                  <a:lnTo>
                    <a:pt x="257" y="534"/>
                  </a:lnTo>
                  <a:lnTo>
                    <a:pt x="257" y="519"/>
                  </a:lnTo>
                  <a:lnTo>
                    <a:pt x="257" y="504"/>
                  </a:lnTo>
                  <a:lnTo>
                    <a:pt x="255" y="483"/>
                  </a:lnTo>
                  <a:lnTo>
                    <a:pt x="253" y="464"/>
                  </a:lnTo>
                  <a:lnTo>
                    <a:pt x="250" y="445"/>
                  </a:lnTo>
                  <a:lnTo>
                    <a:pt x="248" y="426"/>
                  </a:lnTo>
                  <a:lnTo>
                    <a:pt x="244" y="405"/>
                  </a:lnTo>
                  <a:lnTo>
                    <a:pt x="240" y="386"/>
                  </a:lnTo>
                  <a:lnTo>
                    <a:pt x="238" y="369"/>
                  </a:lnTo>
                  <a:lnTo>
                    <a:pt x="236" y="354"/>
                  </a:lnTo>
                  <a:lnTo>
                    <a:pt x="232" y="340"/>
                  </a:lnTo>
                  <a:lnTo>
                    <a:pt x="231" y="331"/>
                  </a:lnTo>
                  <a:lnTo>
                    <a:pt x="231" y="325"/>
                  </a:lnTo>
                  <a:lnTo>
                    <a:pt x="231" y="323"/>
                  </a:lnTo>
                  <a:lnTo>
                    <a:pt x="227" y="321"/>
                  </a:lnTo>
                  <a:lnTo>
                    <a:pt x="223" y="317"/>
                  </a:lnTo>
                  <a:lnTo>
                    <a:pt x="215" y="312"/>
                  </a:lnTo>
                  <a:lnTo>
                    <a:pt x="204" y="304"/>
                  </a:lnTo>
                  <a:lnTo>
                    <a:pt x="189" y="295"/>
                  </a:lnTo>
                  <a:lnTo>
                    <a:pt x="175" y="283"/>
                  </a:lnTo>
                  <a:lnTo>
                    <a:pt x="160" y="270"/>
                  </a:lnTo>
                  <a:lnTo>
                    <a:pt x="143" y="257"/>
                  </a:lnTo>
                  <a:lnTo>
                    <a:pt x="126" y="241"/>
                  </a:lnTo>
                  <a:lnTo>
                    <a:pt x="109" y="224"/>
                  </a:lnTo>
                  <a:lnTo>
                    <a:pt x="94" y="205"/>
                  </a:lnTo>
                  <a:lnTo>
                    <a:pt x="78" y="186"/>
                  </a:lnTo>
                  <a:lnTo>
                    <a:pt x="63" y="165"/>
                  </a:lnTo>
                  <a:lnTo>
                    <a:pt x="50" y="144"/>
                  </a:lnTo>
                  <a:lnTo>
                    <a:pt x="40" y="122"/>
                  </a:lnTo>
                  <a:lnTo>
                    <a:pt x="33" y="101"/>
                  </a:lnTo>
                  <a:lnTo>
                    <a:pt x="29" y="97"/>
                  </a:lnTo>
                  <a:lnTo>
                    <a:pt x="23" y="89"/>
                  </a:lnTo>
                  <a:lnTo>
                    <a:pt x="19" y="84"/>
                  </a:lnTo>
                  <a:lnTo>
                    <a:pt x="16" y="80"/>
                  </a:lnTo>
                  <a:lnTo>
                    <a:pt x="12" y="74"/>
                  </a:lnTo>
                  <a:lnTo>
                    <a:pt x="10" y="68"/>
                  </a:lnTo>
                  <a:lnTo>
                    <a:pt x="6" y="61"/>
                  </a:lnTo>
                  <a:lnTo>
                    <a:pt x="2" y="53"/>
                  </a:lnTo>
                  <a:lnTo>
                    <a:pt x="0" y="46"/>
                  </a:lnTo>
                  <a:lnTo>
                    <a:pt x="0" y="40"/>
                  </a:lnTo>
                  <a:lnTo>
                    <a:pt x="0" y="32"/>
                  </a:lnTo>
                  <a:lnTo>
                    <a:pt x="2" y="25"/>
                  </a:lnTo>
                  <a:lnTo>
                    <a:pt x="4" y="19"/>
                  </a:lnTo>
                  <a:lnTo>
                    <a:pt x="12" y="15"/>
                  </a:lnTo>
                  <a:lnTo>
                    <a:pt x="16" y="10"/>
                  </a:lnTo>
                  <a:lnTo>
                    <a:pt x="23" y="6"/>
                  </a:lnTo>
                  <a:lnTo>
                    <a:pt x="29" y="4"/>
                  </a:lnTo>
                  <a:lnTo>
                    <a:pt x="35" y="6"/>
                  </a:lnTo>
                  <a:lnTo>
                    <a:pt x="40" y="6"/>
                  </a:lnTo>
                  <a:lnTo>
                    <a:pt x="46" y="10"/>
                  </a:lnTo>
                  <a:lnTo>
                    <a:pt x="52" y="11"/>
                  </a:lnTo>
                  <a:lnTo>
                    <a:pt x="58" y="17"/>
                  </a:lnTo>
                  <a:lnTo>
                    <a:pt x="65" y="25"/>
                  </a:lnTo>
                  <a:lnTo>
                    <a:pt x="73" y="34"/>
                  </a:lnTo>
                  <a:lnTo>
                    <a:pt x="78" y="40"/>
                  </a:lnTo>
                  <a:lnTo>
                    <a:pt x="80" y="44"/>
                  </a:lnTo>
                  <a:lnTo>
                    <a:pt x="82" y="44"/>
                  </a:lnTo>
                  <a:lnTo>
                    <a:pt x="88" y="49"/>
                  </a:lnTo>
                  <a:lnTo>
                    <a:pt x="96" y="57"/>
                  </a:lnTo>
                  <a:lnTo>
                    <a:pt x="107" y="68"/>
                  </a:lnTo>
                  <a:lnTo>
                    <a:pt x="122" y="78"/>
                  </a:lnTo>
                  <a:lnTo>
                    <a:pt x="139" y="93"/>
                  </a:lnTo>
                  <a:lnTo>
                    <a:pt x="154" y="108"/>
                  </a:lnTo>
                  <a:lnTo>
                    <a:pt x="175" y="124"/>
                  </a:lnTo>
                  <a:lnTo>
                    <a:pt x="192" y="139"/>
                  </a:lnTo>
                  <a:lnTo>
                    <a:pt x="213" y="154"/>
                  </a:lnTo>
                  <a:lnTo>
                    <a:pt x="231" y="167"/>
                  </a:lnTo>
                  <a:lnTo>
                    <a:pt x="251" y="182"/>
                  </a:lnTo>
                  <a:lnTo>
                    <a:pt x="267" y="194"/>
                  </a:lnTo>
                  <a:lnTo>
                    <a:pt x="284" y="202"/>
                  </a:lnTo>
                  <a:lnTo>
                    <a:pt x="297" y="209"/>
                  </a:lnTo>
                  <a:lnTo>
                    <a:pt x="308" y="213"/>
                  </a:lnTo>
                  <a:lnTo>
                    <a:pt x="305" y="207"/>
                  </a:lnTo>
                  <a:lnTo>
                    <a:pt x="301" y="202"/>
                  </a:lnTo>
                  <a:lnTo>
                    <a:pt x="299" y="198"/>
                  </a:lnTo>
                  <a:lnTo>
                    <a:pt x="297" y="192"/>
                  </a:lnTo>
                  <a:lnTo>
                    <a:pt x="295" y="184"/>
                  </a:lnTo>
                  <a:lnTo>
                    <a:pt x="295" y="179"/>
                  </a:lnTo>
                  <a:lnTo>
                    <a:pt x="295" y="171"/>
                  </a:lnTo>
                  <a:lnTo>
                    <a:pt x="297" y="165"/>
                  </a:lnTo>
                  <a:lnTo>
                    <a:pt x="297" y="160"/>
                  </a:lnTo>
                  <a:lnTo>
                    <a:pt x="299" y="154"/>
                  </a:lnTo>
                  <a:lnTo>
                    <a:pt x="303" y="148"/>
                  </a:lnTo>
                  <a:lnTo>
                    <a:pt x="305" y="143"/>
                  </a:lnTo>
                  <a:lnTo>
                    <a:pt x="310" y="131"/>
                  </a:lnTo>
                  <a:lnTo>
                    <a:pt x="320" y="125"/>
                  </a:lnTo>
                  <a:lnTo>
                    <a:pt x="327" y="120"/>
                  </a:lnTo>
                  <a:lnTo>
                    <a:pt x="333" y="118"/>
                  </a:lnTo>
                  <a:lnTo>
                    <a:pt x="335" y="118"/>
                  </a:lnTo>
                  <a:lnTo>
                    <a:pt x="339" y="118"/>
                  </a:lnTo>
                  <a:lnTo>
                    <a:pt x="341" y="118"/>
                  </a:lnTo>
                  <a:lnTo>
                    <a:pt x="345" y="118"/>
                  </a:lnTo>
                  <a:lnTo>
                    <a:pt x="350" y="112"/>
                  </a:lnTo>
                  <a:lnTo>
                    <a:pt x="358" y="106"/>
                  </a:lnTo>
                  <a:lnTo>
                    <a:pt x="362" y="101"/>
                  </a:lnTo>
                  <a:lnTo>
                    <a:pt x="367" y="99"/>
                  </a:lnTo>
                  <a:lnTo>
                    <a:pt x="375" y="95"/>
                  </a:lnTo>
                  <a:lnTo>
                    <a:pt x="381" y="95"/>
                  </a:lnTo>
                  <a:lnTo>
                    <a:pt x="386" y="93"/>
                  </a:lnTo>
                  <a:lnTo>
                    <a:pt x="394" y="95"/>
                  </a:lnTo>
                  <a:lnTo>
                    <a:pt x="402" y="95"/>
                  </a:lnTo>
                  <a:lnTo>
                    <a:pt x="409" y="97"/>
                  </a:lnTo>
                  <a:lnTo>
                    <a:pt x="417" y="99"/>
                  </a:lnTo>
                  <a:lnTo>
                    <a:pt x="423" y="103"/>
                  </a:lnTo>
                  <a:lnTo>
                    <a:pt x="430" y="106"/>
                  </a:lnTo>
                  <a:lnTo>
                    <a:pt x="436" y="110"/>
                  </a:lnTo>
                  <a:lnTo>
                    <a:pt x="440" y="114"/>
                  </a:lnTo>
                  <a:lnTo>
                    <a:pt x="445" y="122"/>
                  </a:lnTo>
                  <a:lnTo>
                    <a:pt x="451" y="127"/>
                  </a:lnTo>
                  <a:lnTo>
                    <a:pt x="455" y="135"/>
                  </a:lnTo>
                  <a:lnTo>
                    <a:pt x="457" y="143"/>
                  </a:lnTo>
                  <a:lnTo>
                    <a:pt x="459" y="150"/>
                  </a:lnTo>
                  <a:lnTo>
                    <a:pt x="461" y="156"/>
                  </a:lnTo>
                  <a:lnTo>
                    <a:pt x="462" y="163"/>
                  </a:lnTo>
                  <a:lnTo>
                    <a:pt x="462" y="169"/>
                  </a:lnTo>
                  <a:lnTo>
                    <a:pt x="462" y="175"/>
                  </a:lnTo>
                  <a:lnTo>
                    <a:pt x="462" y="181"/>
                  </a:lnTo>
                  <a:lnTo>
                    <a:pt x="464" y="186"/>
                  </a:lnTo>
                  <a:lnTo>
                    <a:pt x="462" y="196"/>
                  </a:lnTo>
                  <a:lnTo>
                    <a:pt x="462" y="202"/>
                  </a:lnTo>
                  <a:lnTo>
                    <a:pt x="461" y="207"/>
                  </a:lnTo>
                  <a:lnTo>
                    <a:pt x="461"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0" name="Freeform 75"/>
            <p:cNvSpPr>
              <a:spLocks/>
            </p:cNvSpPr>
            <p:nvPr/>
          </p:nvSpPr>
          <p:spPr bwMode="auto">
            <a:xfrm>
              <a:off x="9998871" y="3054350"/>
              <a:ext cx="209550" cy="387350"/>
            </a:xfrm>
            <a:custGeom>
              <a:avLst/>
              <a:gdLst>
                <a:gd name="T0" fmla="*/ 2147483647 w 264"/>
                <a:gd name="T1" fmla="*/ 2147483647 h 487"/>
                <a:gd name="T2" fmla="*/ 2147483647 w 264"/>
                <a:gd name="T3" fmla="*/ 2147483647 h 487"/>
                <a:gd name="T4" fmla="*/ 2147483647 w 264"/>
                <a:gd name="T5" fmla="*/ 2147483647 h 487"/>
                <a:gd name="T6" fmla="*/ 2147483647 w 264"/>
                <a:gd name="T7" fmla="*/ 2147483647 h 487"/>
                <a:gd name="T8" fmla="*/ 2147483647 w 264"/>
                <a:gd name="T9" fmla="*/ 2147483647 h 487"/>
                <a:gd name="T10" fmla="*/ 2147483647 w 264"/>
                <a:gd name="T11" fmla="*/ 2147483647 h 487"/>
                <a:gd name="T12" fmla="*/ 2147483647 w 264"/>
                <a:gd name="T13" fmla="*/ 2147483647 h 487"/>
                <a:gd name="T14" fmla="*/ 2147483647 w 264"/>
                <a:gd name="T15" fmla="*/ 2147483647 h 487"/>
                <a:gd name="T16" fmla="*/ 2147483647 w 264"/>
                <a:gd name="T17" fmla="*/ 2147483647 h 487"/>
                <a:gd name="T18" fmla="*/ 2147483647 w 264"/>
                <a:gd name="T19" fmla="*/ 2147483647 h 487"/>
                <a:gd name="T20" fmla="*/ 2147483647 w 264"/>
                <a:gd name="T21" fmla="*/ 2147483647 h 487"/>
                <a:gd name="T22" fmla="*/ 2147483647 w 264"/>
                <a:gd name="T23" fmla="*/ 2147483647 h 487"/>
                <a:gd name="T24" fmla="*/ 2147483647 w 264"/>
                <a:gd name="T25" fmla="*/ 2147483647 h 487"/>
                <a:gd name="T26" fmla="*/ 2147483647 w 264"/>
                <a:gd name="T27" fmla="*/ 2147483647 h 487"/>
                <a:gd name="T28" fmla="*/ 2147483647 w 264"/>
                <a:gd name="T29" fmla="*/ 2147483647 h 487"/>
                <a:gd name="T30" fmla="*/ 0 w 264"/>
                <a:gd name="T31" fmla="*/ 2147483647 h 487"/>
                <a:gd name="T32" fmla="*/ 2147483647 w 264"/>
                <a:gd name="T33" fmla="*/ 2147483647 h 487"/>
                <a:gd name="T34" fmla="*/ 2147483647 w 264"/>
                <a:gd name="T35" fmla="*/ 2147483647 h 487"/>
                <a:gd name="T36" fmla="*/ 2147483647 w 264"/>
                <a:gd name="T37" fmla="*/ 2147483647 h 487"/>
                <a:gd name="T38" fmla="*/ 2147483647 w 264"/>
                <a:gd name="T39" fmla="*/ 2147483647 h 487"/>
                <a:gd name="T40" fmla="*/ 2147483647 w 264"/>
                <a:gd name="T41" fmla="*/ 2147483647 h 487"/>
                <a:gd name="T42" fmla="*/ 2147483647 w 264"/>
                <a:gd name="T43" fmla="*/ 2147483647 h 487"/>
                <a:gd name="T44" fmla="*/ 2147483647 w 264"/>
                <a:gd name="T45" fmla="*/ 2147483647 h 487"/>
                <a:gd name="T46" fmla="*/ 2147483647 w 264"/>
                <a:gd name="T47" fmla="*/ 2147483647 h 487"/>
                <a:gd name="T48" fmla="*/ 2147483647 w 264"/>
                <a:gd name="T49" fmla="*/ 2147483647 h 487"/>
                <a:gd name="T50" fmla="*/ 2147483647 w 264"/>
                <a:gd name="T51" fmla="*/ 2147483647 h 487"/>
                <a:gd name="T52" fmla="*/ 2147483647 w 264"/>
                <a:gd name="T53" fmla="*/ 2147483647 h 487"/>
                <a:gd name="T54" fmla="*/ 2147483647 w 264"/>
                <a:gd name="T55" fmla="*/ 2147483647 h 487"/>
                <a:gd name="T56" fmla="*/ 2147483647 w 264"/>
                <a:gd name="T57" fmla="*/ 2147483647 h 487"/>
                <a:gd name="T58" fmla="*/ 2147483647 w 264"/>
                <a:gd name="T59" fmla="*/ 2147483647 h 487"/>
                <a:gd name="T60" fmla="*/ 2147483647 w 264"/>
                <a:gd name="T61" fmla="*/ 2147483647 h 487"/>
                <a:gd name="T62" fmla="*/ 2147483647 w 264"/>
                <a:gd name="T63" fmla="*/ 2147483647 h 487"/>
                <a:gd name="T64" fmla="*/ 2147483647 w 264"/>
                <a:gd name="T65" fmla="*/ 2147483647 h 487"/>
                <a:gd name="T66" fmla="*/ 2147483647 w 264"/>
                <a:gd name="T67" fmla="*/ 2147483647 h 487"/>
                <a:gd name="T68" fmla="*/ 2147483647 w 264"/>
                <a:gd name="T69" fmla="*/ 2147483647 h 487"/>
                <a:gd name="T70" fmla="*/ 2147483647 w 264"/>
                <a:gd name="T71" fmla="*/ 2147483647 h 487"/>
                <a:gd name="T72" fmla="*/ 2147483647 w 264"/>
                <a:gd name="T73" fmla="*/ 2147483647 h 487"/>
                <a:gd name="T74" fmla="*/ 2147483647 w 264"/>
                <a:gd name="T75" fmla="*/ 2147483647 h 487"/>
                <a:gd name="T76" fmla="*/ 2147483647 w 264"/>
                <a:gd name="T77" fmla="*/ 0 h 487"/>
                <a:gd name="T78" fmla="*/ 2147483647 w 264"/>
                <a:gd name="T79" fmla="*/ 0 h 487"/>
                <a:gd name="T80" fmla="*/ 2147483647 w 264"/>
                <a:gd name="T81" fmla="*/ 2147483647 h 487"/>
                <a:gd name="T82" fmla="*/ 2147483647 w 264"/>
                <a:gd name="T83" fmla="*/ 2147483647 h 487"/>
                <a:gd name="T84" fmla="*/ 2147483647 w 264"/>
                <a:gd name="T85" fmla="*/ 2147483647 h 487"/>
                <a:gd name="T86" fmla="*/ 2147483647 w 264"/>
                <a:gd name="T87" fmla="*/ 2147483647 h 487"/>
                <a:gd name="T88" fmla="*/ 2147483647 w 264"/>
                <a:gd name="T89" fmla="*/ 2147483647 h 487"/>
                <a:gd name="T90" fmla="*/ 2147483647 w 264"/>
                <a:gd name="T91" fmla="*/ 2147483647 h 487"/>
                <a:gd name="T92" fmla="*/ 2147483647 w 264"/>
                <a:gd name="T93" fmla="*/ 2147483647 h 487"/>
                <a:gd name="T94" fmla="*/ 2147483647 w 264"/>
                <a:gd name="T95" fmla="*/ 2147483647 h 487"/>
                <a:gd name="T96" fmla="*/ 2147483647 w 264"/>
                <a:gd name="T97" fmla="*/ 2147483647 h 4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4" h="487">
                  <a:moveTo>
                    <a:pt x="264" y="33"/>
                  </a:moveTo>
                  <a:lnTo>
                    <a:pt x="262" y="33"/>
                  </a:lnTo>
                  <a:lnTo>
                    <a:pt x="260" y="39"/>
                  </a:lnTo>
                  <a:lnTo>
                    <a:pt x="256" y="48"/>
                  </a:lnTo>
                  <a:lnTo>
                    <a:pt x="253" y="59"/>
                  </a:lnTo>
                  <a:lnTo>
                    <a:pt x="247" y="75"/>
                  </a:lnTo>
                  <a:lnTo>
                    <a:pt x="241" y="92"/>
                  </a:lnTo>
                  <a:lnTo>
                    <a:pt x="234" y="111"/>
                  </a:lnTo>
                  <a:lnTo>
                    <a:pt x="226" y="134"/>
                  </a:lnTo>
                  <a:lnTo>
                    <a:pt x="216" y="156"/>
                  </a:lnTo>
                  <a:lnTo>
                    <a:pt x="205" y="181"/>
                  </a:lnTo>
                  <a:lnTo>
                    <a:pt x="196" y="206"/>
                  </a:lnTo>
                  <a:lnTo>
                    <a:pt x="184" y="232"/>
                  </a:lnTo>
                  <a:lnTo>
                    <a:pt x="171" y="259"/>
                  </a:lnTo>
                  <a:lnTo>
                    <a:pt x="158" y="286"/>
                  </a:lnTo>
                  <a:lnTo>
                    <a:pt x="144" y="314"/>
                  </a:lnTo>
                  <a:lnTo>
                    <a:pt x="129" y="341"/>
                  </a:lnTo>
                  <a:lnTo>
                    <a:pt x="114" y="364"/>
                  </a:lnTo>
                  <a:lnTo>
                    <a:pt x="102" y="386"/>
                  </a:lnTo>
                  <a:lnTo>
                    <a:pt x="91" y="403"/>
                  </a:lnTo>
                  <a:lnTo>
                    <a:pt x="82" y="421"/>
                  </a:lnTo>
                  <a:lnTo>
                    <a:pt x="72" y="434"/>
                  </a:lnTo>
                  <a:lnTo>
                    <a:pt x="64" y="447"/>
                  </a:lnTo>
                  <a:lnTo>
                    <a:pt x="59" y="455"/>
                  </a:lnTo>
                  <a:lnTo>
                    <a:pt x="53" y="464"/>
                  </a:lnTo>
                  <a:lnTo>
                    <a:pt x="47" y="470"/>
                  </a:lnTo>
                  <a:lnTo>
                    <a:pt x="45" y="476"/>
                  </a:lnTo>
                  <a:lnTo>
                    <a:pt x="42" y="480"/>
                  </a:lnTo>
                  <a:lnTo>
                    <a:pt x="40" y="483"/>
                  </a:lnTo>
                  <a:lnTo>
                    <a:pt x="38" y="485"/>
                  </a:lnTo>
                  <a:lnTo>
                    <a:pt x="38" y="487"/>
                  </a:lnTo>
                  <a:lnTo>
                    <a:pt x="0" y="474"/>
                  </a:lnTo>
                  <a:lnTo>
                    <a:pt x="0" y="472"/>
                  </a:lnTo>
                  <a:lnTo>
                    <a:pt x="2" y="468"/>
                  </a:lnTo>
                  <a:lnTo>
                    <a:pt x="5" y="462"/>
                  </a:lnTo>
                  <a:lnTo>
                    <a:pt x="11" y="455"/>
                  </a:lnTo>
                  <a:lnTo>
                    <a:pt x="17" y="445"/>
                  </a:lnTo>
                  <a:lnTo>
                    <a:pt x="23" y="434"/>
                  </a:lnTo>
                  <a:lnTo>
                    <a:pt x="30" y="421"/>
                  </a:lnTo>
                  <a:lnTo>
                    <a:pt x="38" y="407"/>
                  </a:lnTo>
                  <a:lnTo>
                    <a:pt x="45" y="392"/>
                  </a:lnTo>
                  <a:lnTo>
                    <a:pt x="53" y="377"/>
                  </a:lnTo>
                  <a:lnTo>
                    <a:pt x="61" y="360"/>
                  </a:lnTo>
                  <a:lnTo>
                    <a:pt x="70" y="343"/>
                  </a:lnTo>
                  <a:lnTo>
                    <a:pt x="76" y="324"/>
                  </a:lnTo>
                  <a:lnTo>
                    <a:pt x="83" y="305"/>
                  </a:lnTo>
                  <a:lnTo>
                    <a:pt x="89" y="286"/>
                  </a:lnTo>
                  <a:lnTo>
                    <a:pt x="97" y="269"/>
                  </a:lnTo>
                  <a:lnTo>
                    <a:pt x="101" y="250"/>
                  </a:lnTo>
                  <a:lnTo>
                    <a:pt x="104" y="234"/>
                  </a:lnTo>
                  <a:lnTo>
                    <a:pt x="108" y="217"/>
                  </a:lnTo>
                  <a:lnTo>
                    <a:pt x="112" y="202"/>
                  </a:lnTo>
                  <a:lnTo>
                    <a:pt x="114" y="189"/>
                  </a:lnTo>
                  <a:lnTo>
                    <a:pt x="116" y="175"/>
                  </a:lnTo>
                  <a:lnTo>
                    <a:pt x="118" y="164"/>
                  </a:lnTo>
                  <a:lnTo>
                    <a:pt x="120" y="153"/>
                  </a:lnTo>
                  <a:lnTo>
                    <a:pt x="121" y="141"/>
                  </a:lnTo>
                  <a:lnTo>
                    <a:pt x="121" y="132"/>
                  </a:lnTo>
                  <a:lnTo>
                    <a:pt x="123" y="122"/>
                  </a:lnTo>
                  <a:lnTo>
                    <a:pt x="125" y="113"/>
                  </a:lnTo>
                  <a:lnTo>
                    <a:pt x="125" y="103"/>
                  </a:lnTo>
                  <a:lnTo>
                    <a:pt x="127" y="97"/>
                  </a:lnTo>
                  <a:lnTo>
                    <a:pt x="127" y="90"/>
                  </a:lnTo>
                  <a:lnTo>
                    <a:pt x="129" y="82"/>
                  </a:lnTo>
                  <a:lnTo>
                    <a:pt x="129" y="75"/>
                  </a:lnTo>
                  <a:lnTo>
                    <a:pt x="131" y="69"/>
                  </a:lnTo>
                  <a:lnTo>
                    <a:pt x="131" y="61"/>
                  </a:lnTo>
                  <a:lnTo>
                    <a:pt x="133" y="54"/>
                  </a:lnTo>
                  <a:lnTo>
                    <a:pt x="135" y="48"/>
                  </a:lnTo>
                  <a:lnTo>
                    <a:pt x="137" y="40"/>
                  </a:lnTo>
                  <a:lnTo>
                    <a:pt x="137" y="33"/>
                  </a:lnTo>
                  <a:lnTo>
                    <a:pt x="139" y="27"/>
                  </a:lnTo>
                  <a:lnTo>
                    <a:pt x="140" y="21"/>
                  </a:lnTo>
                  <a:lnTo>
                    <a:pt x="140" y="16"/>
                  </a:lnTo>
                  <a:lnTo>
                    <a:pt x="142" y="10"/>
                  </a:lnTo>
                  <a:lnTo>
                    <a:pt x="144" y="8"/>
                  </a:lnTo>
                  <a:lnTo>
                    <a:pt x="146" y="2"/>
                  </a:lnTo>
                  <a:lnTo>
                    <a:pt x="146" y="0"/>
                  </a:lnTo>
                  <a:lnTo>
                    <a:pt x="148" y="0"/>
                  </a:lnTo>
                  <a:lnTo>
                    <a:pt x="152" y="0"/>
                  </a:lnTo>
                  <a:lnTo>
                    <a:pt x="158" y="0"/>
                  </a:lnTo>
                  <a:lnTo>
                    <a:pt x="167" y="2"/>
                  </a:lnTo>
                  <a:lnTo>
                    <a:pt x="173" y="2"/>
                  </a:lnTo>
                  <a:lnTo>
                    <a:pt x="177" y="4"/>
                  </a:lnTo>
                  <a:lnTo>
                    <a:pt x="182" y="4"/>
                  </a:lnTo>
                  <a:lnTo>
                    <a:pt x="188" y="6"/>
                  </a:lnTo>
                  <a:lnTo>
                    <a:pt x="194" y="8"/>
                  </a:lnTo>
                  <a:lnTo>
                    <a:pt x="197" y="10"/>
                  </a:lnTo>
                  <a:lnTo>
                    <a:pt x="203" y="10"/>
                  </a:lnTo>
                  <a:lnTo>
                    <a:pt x="209" y="14"/>
                  </a:lnTo>
                  <a:lnTo>
                    <a:pt x="218" y="16"/>
                  </a:lnTo>
                  <a:lnTo>
                    <a:pt x="228" y="19"/>
                  </a:lnTo>
                  <a:lnTo>
                    <a:pt x="235" y="21"/>
                  </a:lnTo>
                  <a:lnTo>
                    <a:pt x="245" y="25"/>
                  </a:lnTo>
                  <a:lnTo>
                    <a:pt x="251" y="27"/>
                  </a:lnTo>
                  <a:lnTo>
                    <a:pt x="258" y="31"/>
                  </a:lnTo>
                  <a:lnTo>
                    <a:pt x="262" y="31"/>
                  </a:lnTo>
                  <a:lnTo>
                    <a:pt x="264" y="33"/>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1" name="Freeform 76"/>
            <p:cNvSpPr>
              <a:spLocks/>
            </p:cNvSpPr>
            <p:nvPr/>
          </p:nvSpPr>
          <p:spPr bwMode="auto">
            <a:xfrm>
              <a:off x="10108409" y="3054350"/>
              <a:ext cx="163513" cy="398463"/>
            </a:xfrm>
            <a:custGeom>
              <a:avLst/>
              <a:gdLst>
                <a:gd name="T0" fmla="*/ 2147483647 w 205"/>
                <a:gd name="T1" fmla="*/ 2147483647 h 502"/>
                <a:gd name="T2" fmla="*/ 2147483647 w 205"/>
                <a:gd name="T3" fmla="*/ 2147483647 h 502"/>
                <a:gd name="T4" fmla="*/ 2147483647 w 205"/>
                <a:gd name="T5" fmla="*/ 2147483647 h 502"/>
                <a:gd name="T6" fmla="*/ 2147483647 w 205"/>
                <a:gd name="T7" fmla="*/ 2147483647 h 502"/>
                <a:gd name="T8" fmla="*/ 2147483647 w 205"/>
                <a:gd name="T9" fmla="*/ 2147483647 h 502"/>
                <a:gd name="T10" fmla="*/ 2147483647 w 205"/>
                <a:gd name="T11" fmla="*/ 2147483647 h 502"/>
                <a:gd name="T12" fmla="*/ 2147483647 w 205"/>
                <a:gd name="T13" fmla="*/ 2147483647 h 502"/>
                <a:gd name="T14" fmla="*/ 2147483647 w 205"/>
                <a:gd name="T15" fmla="*/ 2147483647 h 502"/>
                <a:gd name="T16" fmla="*/ 2147483647 w 205"/>
                <a:gd name="T17" fmla="*/ 2147483647 h 502"/>
                <a:gd name="T18" fmla="*/ 2147483647 w 205"/>
                <a:gd name="T19" fmla="*/ 2147483647 h 502"/>
                <a:gd name="T20" fmla="*/ 2147483647 w 205"/>
                <a:gd name="T21" fmla="*/ 2147483647 h 502"/>
                <a:gd name="T22" fmla="*/ 2147483647 w 205"/>
                <a:gd name="T23" fmla="*/ 2147483647 h 502"/>
                <a:gd name="T24" fmla="*/ 2147483647 w 205"/>
                <a:gd name="T25" fmla="*/ 2147483647 h 502"/>
                <a:gd name="T26" fmla="*/ 2147483647 w 205"/>
                <a:gd name="T27" fmla="*/ 2147483647 h 502"/>
                <a:gd name="T28" fmla="*/ 2147483647 w 205"/>
                <a:gd name="T29" fmla="*/ 2147483647 h 502"/>
                <a:gd name="T30" fmla="*/ 2147483647 w 205"/>
                <a:gd name="T31" fmla="*/ 2147483647 h 502"/>
                <a:gd name="T32" fmla="*/ 2147483647 w 205"/>
                <a:gd name="T33" fmla="*/ 2147483647 h 502"/>
                <a:gd name="T34" fmla="*/ 2147483647 w 205"/>
                <a:gd name="T35" fmla="*/ 2147483647 h 502"/>
                <a:gd name="T36" fmla="*/ 2147483647 w 205"/>
                <a:gd name="T37" fmla="*/ 2147483647 h 502"/>
                <a:gd name="T38" fmla="*/ 2147483647 w 205"/>
                <a:gd name="T39" fmla="*/ 2147483647 h 502"/>
                <a:gd name="T40" fmla="*/ 2147483647 w 205"/>
                <a:gd name="T41" fmla="*/ 2147483647 h 502"/>
                <a:gd name="T42" fmla="*/ 2147483647 w 205"/>
                <a:gd name="T43" fmla="*/ 2147483647 h 502"/>
                <a:gd name="T44" fmla="*/ 2147483647 w 205"/>
                <a:gd name="T45" fmla="*/ 2147483647 h 502"/>
                <a:gd name="T46" fmla="*/ 2147483647 w 205"/>
                <a:gd name="T47" fmla="*/ 2147483647 h 502"/>
                <a:gd name="T48" fmla="*/ 2147483647 w 205"/>
                <a:gd name="T49" fmla="*/ 2147483647 h 502"/>
                <a:gd name="T50" fmla="*/ 2147483647 w 205"/>
                <a:gd name="T51" fmla="*/ 2147483647 h 502"/>
                <a:gd name="T52" fmla="*/ 2147483647 w 205"/>
                <a:gd name="T53" fmla="*/ 2147483647 h 502"/>
                <a:gd name="T54" fmla="*/ 2147483647 w 205"/>
                <a:gd name="T55" fmla="*/ 2147483647 h 502"/>
                <a:gd name="T56" fmla="*/ 2147483647 w 205"/>
                <a:gd name="T57" fmla="*/ 2147483647 h 502"/>
                <a:gd name="T58" fmla="*/ 2147483647 w 205"/>
                <a:gd name="T59" fmla="*/ 2147483647 h 502"/>
                <a:gd name="T60" fmla="*/ 2147483647 w 205"/>
                <a:gd name="T61" fmla="*/ 2147483647 h 502"/>
                <a:gd name="T62" fmla="*/ 2147483647 w 205"/>
                <a:gd name="T63" fmla="*/ 2147483647 h 502"/>
                <a:gd name="T64" fmla="*/ 2147483647 w 205"/>
                <a:gd name="T65" fmla="*/ 2147483647 h 502"/>
                <a:gd name="T66" fmla="*/ 2147483647 w 205"/>
                <a:gd name="T67" fmla="*/ 2147483647 h 502"/>
                <a:gd name="T68" fmla="*/ 2147483647 w 205"/>
                <a:gd name="T69" fmla="*/ 2147483647 h 502"/>
                <a:gd name="T70" fmla="*/ 2147483647 w 205"/>
                <a:gd name="T71" fmla="*/ 2147483647 h 502"/>
                <a:gd name="T72" fmla="*/ 2147483647 w 205"/>
                <a:gd name="T73" fmla="*/ 2147483647 h 502"/>
                <a:gd name="T74" fmla="*/ 2147483647 w 205"/>
                <a:gd name="T75" fmla="*/ 2147483647 h 502"/>
                <a:gd name="T76" fmla="*/ 2147483647 w 205"/>
                <a:gd name="T77" fmla="*/ 2147483647 h 502"/>
                <a:gd name="T78" fmla="*/ 2147483647 w 205"/>
                <a:gd name="T79" fmla="*/ 2147483647 h 502"/>
                <a:gd name="T80" fmla="*/ 2147483647 w 205"/>
                <a:gd name="T81" fmla="*/ 2147483647 h 502"/>
                <a:gd name="T82" fmla="*/ 2147483647 w 205"/>
                <a:gd name="T83" fmla="*/ 2147483647 h 502"/>
                <a:gd name="T84" fmla="*/ 2147483647 w 205"/>
                <a:gd name="T85" fmla="*/ 2147483647 h 502"/>
                <a:gd name="T86" fmla="*/ 2147483647 w 205"/>
                <a:gd name="T87" fmla="*/ 2147483647 h 502"/>
                <a:gd name="T88" fmla="*/ 2147483647 w 205"/>
                <a:gd name="T89" fmla="*/ 2147483647 h 502"/>
                <a:gd name="T90" fmla="*/ 2147483647 w 205"/>
                <a:gd name="T91" fmla="*/ 2147483647 h 502"/>
                <a:gd name="T92" fmla="*/ 2147483647 w 205"/>
                <a:gd name="T93" fmla="*/ 2147483647 h 502"/>
                <a:gd name="T94" fmla="*/ 2147483647 w 205"/>
                <a:gd name="T95" fmla="*/ 2147483647 h 502"/>
                <a:gd name="T96" fmla="*/ 2147483647 w 205"/>
                <a:gd name="T97" fmla="*/ 0 h 502"/>
                <a:gd name="T98" fmla="*/ 2147483647 w 205"/>
                <a:gd name="T99" fmla="*/ 2147483647 h 502"/>
                <a:gd name="T100" fmla="*/ 2147483647 w 205"/>
                <a:gd name="T101" fmla="*/ 2147483647 h 502"/>
                <a:gd name="T102" fmla="*/ 2147483647 w 205"/>
                <a:gd name="T103" fmla="*/ 2147483647 h 502"/>
                <a:gd name="T104" fmla="*/ 2147483647 w 205"/>
                <a:gd name="T105" fmla="*/ 2147483647 h 502"/>
                <a:gd name="T106" fmla="*/ 2147483647 w 205"/>
                <a:gd name="T107" fmla="*/ 2147483647 h 502"/>
                <a:gd name="T108" fmla="*/ 2147483647 w 205"/>
                <a:gd name="T109" fmla="*/ 2147483647 h 502"/>
                <a:gd name="T110" fmla="*/ 2147483647 w 205"/>
                <a:gd name="T111" fmla="*/ 2147483647 h 5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05" h="502">
                  <a:moveTo>
                    <a:pt x="133" y="10"/>
                  </a:moveTo>
                  <a:lnTo>
                    <a:pt x="135" y="8"/>
                  </a:lnTo>
                  <a:lnTo>
                    <a:pt x="138" y="8"/>
                  </a:lnTo>
                  <a:lnTo>
                    <a:pt x="142" y="8"/>
                  </a:lnTo>
                  <a:lnTo>
                    <a:pt x="148" y="10"/>
                  </a:lnTo>
                  <a:lnTo>
                    <a:pt x="152" y="14"/>
                  </a:lnTo>
                  <a:lnTo>
                    <a:pt x="159" y="18"/>
                  </a:lnTo>
                  <a:lnTo>
                    <a:pt x="165" y="21"/>
                  </a:lnTo>
                  <a:lnTo>
                    <a:pt x="173" y="25"/>
                  </a:lnTo>
                  <a:lnTo>
                    <a:pt x="178" y="29"/>
                  </a:lnTo>
                  <a:lnTo>
                    <a:pt x="182" y="33"/>
                  </a:lnTo>
                  <a:lnTo>
                    <a:pt x="188" y="37"/>
                  </a:lnTo>
                  <a:lnTo>
                    <a:pt x="193" y="42"/>
                  </a:lnTo>
                  <a:lnTo>
                    <a:pt x="201" y="46"/>
                  </a:lnTo>
                  <a:lnTo>
                    <a:pt x="205" y="50"/>
                  </a:lnTo>
                  <a:lnTo>
                    <a:pt x="203" y="52"/>
                  </a:lnTo>
                  <a:lnTo>
                    <a:pt x="201" y="59"/>
                  </a:lnTo>
                  <a:lnTo>
                    <a:pt x="197" y="69"/>
                  </a:lnTo>
                  <a:lnTo>
                    <a:pt x="193" y="86"/>
                  </a:lnTo>
                  <a:lnTo>
                    <a:pt x="186" y="105"/>
                  </a:lnTo>
                  <a:lnTo>
                    <a:pt x="180" y="130"/>
                  </a:lnTo>
                  <a:lnTo>
                    <a:pt x="173" y="156"/>
                  </a:lnTo>
                  <a:lnTo>
                    <a:pt x="163" y="187"/>
                  </a:lnTo>
                  <a:lnTo>
                    <a:pt x="150" y="219"/>
                  </a:lnTo>
                  <a:lnTo>
                    <a:pt x="138" y="255"/>
                  </a:lnTo>
                  <a:lnTo>
                    <a:pt x="123" y="291"/>
                  </a:lnTo>
                  <a:lnTo>
                    <a:pt x="108" y="331"/>
                  </a:lnTo>
                  <a:lnTo>
                    <a:pt x="91" y="371"/>
                  </a:lnTo>
                  <a:lnTo>
                    <a:pt x="74" y="413"/>
                  </a:lnTo>
                  <a:lnTo>
                    <a:pt x="55" y="457"/>
                  </a:lnTo>
                  <a:lnTo>
                    <a:pt x="34" y="500"/>
                  </a:lnTo>
                  <a:lnTo>
                    <a:pt x="28" y="502"/>
                  </a:lnTo>
                  <a:lnTo>
                    <a:pt x="20" y="497"/>
                  </a:lnTo>
                  <a:lnTo>
                    <a:pt x="15" y="489"/>
                  </a:lnTo>
                  <a:lnTo>
                    <a:pt x="13" y="487"/>
                  </a:lnTo>
                  <a:lnTo>
                    <a:pt x="13" y="485"/>
                  </a:lnTo>
                  <a:lnTo>
                    <a:pt x="13" y="481"/>
                  </a:lnTo>
                  <a:lnTo>
                    <a:pt x="15" y="476"/>
                  </a:lnTo>
                  <a:lnTo>
                    <a:pt x="19" y="468"/>
                  </a:lnTo>
                  <a:lnTo>
                    <a:pt x="20" y="459"/>
                  </a:lnTo>
                  <a:lnTo>
                    <a:pt x="26" y="449"/>
                  </a:lnTo>
                  <a:lnTo>
                    <a:pt x="30" y="436"/>
                  </a:lnTo>
                  <a:lnTo>
                    <a:pt x="36" y="422"/>
                  </a:lnTo>
                  <a:lnTo>
                    <a:pt x="41" y="407"/>
                  </a:lnTo>
                  <a:lnTo>
                    <a:pt x="47" y="390"/>
                  </a:lnTo>
                  <a:lnTo>
                    <a:pt x="51" y="373"/>
                  </a:lnTo>
                  <a:lnTo>
                    <a:pt x="57" y="356"/>
                  </a:lnTo>
                  <a:lnTo>
                    <a:pt x="60" y="335"/>
                  </a:lnTo>
                  <a:lnTo>
                    <a:pt x="66" y="318"/>
                  </a:lnTo>
                  <a:lnTo>
                    <a:pt x="72" y="297"/>
                  </a:lnTo>
                  <a:lnTo>
                    <a:pt x="76" y="278"/>
                  </a:lnTo>
                  <a:lnTo>
                    <a:pt x="79" y="257"/>
                  </a:lnTo>
                  <a:lnTo>
                    <a:pt x="81" y="238"/>
                  </a:lnTo>
                  <a:lnTo>
                    <a:pt x="83" y="223"/>
                  </a:lnTo>
                  <a:lnTo>
                    <a:pt x="85" y="210"/>
                  </a:lnTo>
                  <a:lnTo>
                    <a:pt x="87" y="196"/>
                  </a:lnTo>
                  <a:lnTo>
                    <a:pt x="87" y="187"/>
                  </a:lnTo>
                  <a:lnTo>
                    <a:pt x="87" y="177"/>
                  </a:lnTo>
                  <a:lnTo>
                    <a:pt x="89" y="170"/>
                  </a:lnTo>
                  <a:lnTo>
                    <a:pt x="87" y="164"/>
                  </a:lnTo>
                  <a:lnTo>
                    <a:pt x="87" y="158"/>
                  </a:lnTo>
                  <a:lnTo>
                    <a:pt x="85" y="154"/>
                  </a:lnTo>
                  <a:lnTo>
                    <a:pt x="85" y="151"/>
                  </a:lnTo>
                  <a:lnTo>
                    <a:pt x="85" y="147"/>
                  </a:lnTo>
                  <a:lnTo>
                    <a:pt x="87" y="141"/>
                  </a:lnTo>
                  <a:lnTo>
                    <a:pt x="89" y="135"/>
                  </a:lnTo>
                  <a:lnTo>
                    <a:pt x="93" y="128"/>
                  </a:lnTo>
                  <a:lnTo>
                    <a:pt x="95" y="122"/>
                  </a:lnTo>
                  <a:lnTo>
                    <a:pt x="96" y="116"/>
                  </a:lnTo>
                  <a:lnTo>
                    <a:pt x="96" y="109"/>
                  </a:lnTo>
                  <a:lnTo>
                    <a:pt x="98" y="103"/>
                  </a:lnTo>
                  <a:lnTo>
                    <a:pt x="100" y="97"/>
                  </a:lnTo>
                  <a:lnTo>
                    <a:pt x="102" y="90"/>
                  </a:lnTo>
                  <a:lnTo>
                    <a:pt x="104" y="82"/>
                  </a:lnTo>
                  <a:lnTo>
                    <a:pt x="106" y="77"/>
                  </a:lnTo>
                  <a:lnTo>
                    <a:pt x="100" y="67"/>
                  </a:lnTo>
                  <a:lnTo>
                    <a:pt x="96" y="59"/>
                  </a:lnTo>
                  <a:lnTo>
                    <a:pt x="91" y="52"/>
                  </a:lnTo>
                  <a:lnTo>
                    <a:pt x="87" y="46"/>
                  </a:lnTo>
                  <a:lnTo>
                    <a:pt x="81" y="40"/>
                  </a:lnTo>
                  <a:lnTo>
                    <a:pt x="76" y="35"/>
                  </a:lnTo>
                  <a:lnTo>
                    <a:pt x="70" y="31"/>
                  </a:lnTo>
                  <a:lnTo>
                    <a:pt x="66" y="29"/>
                  </a:lnTo>
                  <a:lnTo>
                    <a:pt x="58" y="25"/>
                  </a:lnTo>
                  <a:lnTo>
                    <a:pt x="55" y="21"/>
                  </a:lnTo>
                  <a:lnTo>
                    <a:pt x="47" y="19"/>
                  </a:lnTo>
                  <a:lnTo>
                    <a:pt x="41" y="18"/>
                  </a:lnTo>
                  <a:lnTo>
                    <a:pt x="36" y="16"/>
                  </a:lnTo>
                  <a:lnTo>
                    <a:pt x="28" y="14"/>
                  </a:lnTo>
                  <a:lnTo>
                    <a:pt x="22" y="12"/>
                  </a:lnTo>
                  <a:lnTo>
                    <a:pt x="17" y="10"/>
                  </a:lnTo>
                  <a:lnTo>
                    <a:pt x="7" y="8"/>
                  </a:lnTo>
                  <a:lnTo>
                    <a:pt x="1" y="6"/>
                  </a:lnTo>
                  <a:lnTo>
                    <a:pt x="0" y="4"/>
                  </a:lnTo>
                  <a:lnTo>
                    <a:pt x="1" y="2"/>
                  </a:lnTo>
                  <a:lnTo>
                    <a:pt x="3" y="2"/>
                  </a:lnTo>
                  <a:lnTo>
                    <a:pt x="9" y="0"/>
                  </a:lnTo>
                  <a:lnTo>
                    <a:pt x="17" y="0"/>
                  </a:lnTo>
                  <a:lnTo>
                    <a:pt x="24" y="2"/>
                  </a:lnTo>
                  <a:lnTo>
                    <a:pt x="34" y="2"/>
                  </a:lnTo>
                  <a:lnTo>
                    <a:pt x="45" y="2"/>
                  </a:lnTo>
                  <a:lnTo>
                    <a:pt x="57" y="4"/>
                  </a:lnTo>
                  <a:lnTo>
                    <a:pt x="68" y="6"/>
                  </a:lnTo>
                  <a:lnTo>
                    <a:pt x="79" y="8"/>
                  </a:lnTo>
                  <a:lnTo>
                    <a:pt x="93" y="10"/>
                  </a:lnTo>
                  <a:lnTo>
                    <a:pt x="102" y="12"/>
                  </a:lnTo>
                  <a:lnTo>
                    <a:pt x="114" y="16"/>
                  </a:lnTo>
                  <a:lnTo>
                    <a:pt x="117" y="12"/>
                  </a:lnTo>
                  <a:lnTo>
                    <a:pt x="123" y="12"/>
                  </a:lnTo>
                  <a:lnTo>
                    <a:pt x="129" y="10"/>
                  </a:lnTo>
                  <a:lnTo>
                    <a:pt x="133" y="10"/>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Freeform 77"/>
            <p:cNvSpPr>
              <a:spLocks/>
            </p:cNvSpPr>
            <p:nvPr/>
          </p:nvSpPr>
          <p:spPr bwMode="auto">
            <a:xfrm>
              <a:off x="9997284" y="3062288"/>
              <a:ext cx="166688" cy="376238"/>
            </a:xfrm>
            <a:custGeom>
              <a:avLst/>
              <a:gdLst>
                <a:gd name="T0" fmla="*/ 2147483647 w 211"/>
                <a:gd name="T1" fmla="*/ 2147483647 h 473"/>
                <a:gd name="T2" fmla="*/ 2147483647 w 211"/>
                <a:gd name="T3" fmla="*/ 2147483647 h 473"/>
                <a:gd name="T4" fmla="*/ 2147483647 w 211"/>
                <a:gd name="T5" fmla="*/ 2147483647 h 473"/>
                <a:gd name="T6" fmla="*/ 2147483647 w 211"/>
                <a:gd name="T7" fmla="*/ 2147483647 h 473"/>
                <a:gd name="T8" fmla="*/ 2147483647 w 211"/>
                <a:gd name="T9" fmla="*/ 2147483647 h 473"/>
                <a:gd name="T10" fmla="*/ 2147483647 w 211"/>
                <a:gd name="T11" fmla="*/ 2147483647 h 473"/>
                <a:gd name="T12" fmla="*/ 2147483647 w 211"/>
                <a:gd name="T13" fmla="*/ 2147483647 h 473"/>
                <a:gd name="T14" fmla="*/ 2147483647 w 211"/>
                <a:gd name="T15" fmla="*/ 2147483647 h 473"/>
                <a:gd name="T16" fmla="*/ 2147483647 w 211"/>
                <a:gd name="T17" fmla="*/ 2147483647 h 473"/>
                <a:gd name="T18" fmla="*/ 2147483647 w 211"/>
                <a:gd name="T19" fmla="*/ 2147483647 h 473"/>
                <a:gd name="T20" fmla="*/ 2147483647 w 211"/>
                <a:gd name="T21" fmla="*/ 2147483647 h 473"/>
                <a:gd name="T22" fmla="*/ 2147483647 w 211"/>
                <a:gd name="T23" fmla="*/ 2147483647 h 473"/>
                <a:gd name="T24" fmla="*/ 2147483647 w 211"/>
                <a:gd name="T25" fmla="*/ 2147483647 h 473"/>
                <a:gd name="T26" fmla="*/ 2147483647 w 211"/>
                <a:gd name="T27" fmla="*/ 2147483647 h 473"/>
                <a:gd name="T28" fmla="*/ 2147483647 w 211"/>
                <a:gd name="T29" fmla="*/ 2147483647 h 473"/>
                <a:gd name="T30" fmla="*/ 2147483647 w 211"/>
                <a:gd name="T31" fmla="*/ 2147483647 h 473"/>
                <a:gd name="T32" fmla="*/ 2147483647 w 211"/>
                <a:gd name="T33" fmla="*/ 2147483647 h 473"/>
                <a:gd name="T34" fmla="*/ 2147483647 w 211"/>
                <a:gd name="T35" fmla="*/ 2147483647 h 473"/>
                <a:gd name="T36" fmla="*/ 2147483647 w 211"/>
                <a:gd name="T37" fmla="*/ 2147483647 h 473"/>
                <a:gd name="T38" fmla="*/ 2147483647 w 211"/>
                <a:gd name="T39" fmla="*/ 2147483647 h 473"/>
                <a:gd name="T40" fmla="*/ 2147483647 w 211"/>
                <a:gd name="T41" fmla="*/ 2147483647 h 473"/>
                <a:gd name="T42" fmla="*/ 2147483647 w 211"/>
                <a:gd name="T43" fmla="*/ 2147483647 h 473"/>
                <a:gd name="T44" fmla="*/ 2147483647 w 211"/>
                <a:gd name="T45" fmla="*/ 2147483647 h 473"/>
                <a:gd name="T46" fmla="*/ 2147483647 w 211"/>
                <a:gd name="T47" fmla="*/ 2147483647 h 473"/>
                <a:gd name="T48" fmla="*/ 2147483647 w 211"/>
                <a:gd name="T49" fmla="*/ 2147483647 h 473"/>
                <a:gd name="T50" fmla="*/ 2147483647 w 211"/>
                <a:gd name="T51" fmla="*/ 2147483647 h 473"/>
                <a:gd name="T52" fmla="*/ 2147483647 w 211"/>
                <a:gd name="T53" fmla="*/ 2147483647 h 473"/>
                <a:gd name="T54" fmla="*/ 2147483647 w 211"/>
                <a:gd name="T55" fmla="*/ 2147483647 h 473"/>
                <a:gd name="T56" fmla="*/ 2147483647 w 211"/>
                <a:gd name="T57" fmla="*/ 2147483647 h 473"/>
                <a:gd name="T58" fmla="*/ 2147483647 w 211"/>
                <a:gd name="T59" fmla="*/ 2147483647 h 473"/>
                <a:gd name="T60" fmla="*/ 2147483647 w 211"/>
                <a:gd name="T61" fmla="*/ 2147483647 h 473"/>
                <a:gd name="T62" fmla="*/ 2147483647 w 211"/>
                <a:gd name="T63" fmla="*/ 2147483647 h 473"/>
                <a:gd name="T64" fmla="*/ 2147483647 w 211"/>
                <a:gd name="T65" fmla="*/ 2147483647 h 473"/>
                <a:gd name="T66" fmla="*/ 2147483647 w 211"/>
                <a:gd name="T67" fmla="*/ 2147483647 h 473"/>
                <a:gd name="T68" fmla="*/ 2147483647 w 211"/>
                <a:gd name="T69" fmla="*/ 2147483647 h 473"/>
                <a:gd name="T70" fmla="*/ 2147483647 w 211"/>
                <a:gd name="T71" fmla="*/ 2147483647 h 473"/>
                <a:gd name="T72" fmla="*/ 2147483647 w 211"/>
                <a:gd name="T73" fmla="*/ 2147483647 h 473"/>
                <a:gd name="T74" fmla="*/ 2147483647 w 211"/>
                <a:gd name="T75" fmla="*/ 2147483647 h 473"/>
                <a:gd name="T76" fmla="*/ 0 w 211"/>
                <a:gd name="T77" fmla="*/ 2147483647 h 473"/>
                <a:gd name="T78" fmla="*/ 2147483647 w 211"/>
                <a:gd name="T79" fmla="*/ 2147483647 h 4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1" h="473">
                  <a:moveTo>
                    <a:pt x="30" y="473"/>
                  </a:moveTo>
                  <a:lnTo>
                    <a:pt x="30" y="470"/>
                  </a:lnTo>
                  <a:lnTo>
                    <a:pt x="34" y="462"/>
                  </a:lnTo>
                  <a:lnTo>
                    <a:pt x="42" y="449"/>
                  </a:lnTo>
                  <a:lnTo>
                    <a:pt x="53" y="433"/>
                  </a:lnTo>
                  <a:lnTo>
                    <a:pt x="64" y="414"/>
                  </a:lnTo>
                  <a:lnTo>
                    <a:pt x="78" y="392"/>
                  </a:lnTo>
                  <a:lnTo>
                    <a:pt x="91" y="367"/>
                  </a:lnTo>
                  <a:lnTo>
                    <a:pt x="108" y="344"/>
                  </a:lnTo>
                  <a:lnTo>
                    <a:pt x="123" y="316"/>
                  </a:lnTo>
                  <a:lnTo>
                    <a:pt x="139" y="291"/>
                  </a:lnTo>
                  <a:lnTo>
                    <a:pt x="156" y="264"/>
                  </a:lnTo>
                  <a:lnTo>
                    <a:pt x="169" y="238"/>
                  </a:lnTo>
                  <a:lnTo>
                    <a:pt x="182" y="215"/>
                  </a:lnTo>
                  <a:lnTo>
                    <a:pt x="194" y="192"/>
                  </a:lnTo>
                  <a:lnTo>
                    <a:pt x="203" y="173"/>
                  </a:lnTo>
                  <a:lnTo>
                    <a:pt x="211" y="158"/>
                  </a:lnTo>
                  <a:lnTo>
                    <a:pt x="203" y="169"/>
                  </a:lnTo>
                  <a:lnTo>
                    <a:pt x="196" y="181"/>
                  </a:lnTo>
                  <a:lnTo>
                    <a:pt x="188" y="190"/>
                  </a:lnTo>
                  <a:lnTo>
                    <a:pt x="180" y="201"/>
                  </a:lnTo>
                  <a:lnTo>
                    <a:pt x="173" y="211"/>
                  </a:lnTo>
                  <a:lnTo>
                    <a:pt x="167" y="220"/>
                  </a:lnTo>
                  <a:lnTo>
                    <a:pt x="160" y="232"/>
                  </a:lnTo>
                  <a:lnTo>
                    <a:pt x="156" y="241"/>
                  </a:lnTo>
                  <a:lnTo>
                    <a:pt x="148" y="251"/>
                  </a:lnTo>
                  <a:lnTo>
                    <a:pt x="142" y="259"/>
                  </a:lnTo>
                  <a:lnTo>
                    <a:pt x="137" y="268"/>
                  </a:lnTo>
                  <a:lnTo>
                    <a:pt x="131" y="276"/>
                  </a:lnTo>
                  <a:lnTo>
                    <a:pt x="125" y="281"/>
                  </a:lnTo>
                  <a:lnTo>
                    <a:pt x="120" y="289"/>
                  </a:lnTo>
                  <a:lnTo>
                    <a:pt x="114" y="295"/>
                  </a:lnTo>
                  <a:lnTo>
                    <a:pt x="108" y="300"/>
                  </a:lnTo>
                  <a:lnTo>
                    <a:pt x="114" y="281"/>
                  </a:lnTo>
                  <a:lnTo>
                    <a:pt x="118" y="262"/>
                  </a:lnTo>
                  <a:lnTo>
                    <a:pt x="122" y="241"/>
                  </a:lnTo>
                  <a:lnTo>
                    <a:pt x="125" y="220"/>
                  </a:lnTo>
                  <a:lnTo>
                    <a:pt x="129" y="200"/>
                  </a:lnTo>
                  <a:lnTo>
                    <a:pt x="131" y="177"/>
                  </a:lnTo>
                  <a:lnTo>
                    <a:pt x="133" y="156"/>
                  </a:lnTo>
                  <a:lnTo>
                    <a:pt x="137" y="135"/>
                  </a:lnTo>
                  <a:lnTo>
                    <a:pt x="137" y="112"/>
                  </a:lnTo>
                  <a:lnTo>
                    <a:pt x="139" y="93"/>
                  </a:lnTo>
                  <a:lnTo>
                    <a:pt x="141" y="74"/>
                  </a:lnTo>
                  <a:lnTo>
                    <a:pt x="142" y="55"/>
                  </a:lnTo>
                  <a:lnTo>
                    <a:pt x="142" y="38"/>
                  </a:lnTo>
                  <a:lnTo>
                    <a:pt x="144" y="25"/>
                  </a:lnTo>
                  <a:lnTo>
                    <a:pt x="146" y="11"/>
                  </a:lnTo>
                  <a:lnTo>
                    <a:pt x="148" y="0"/>
                  </a:lnTo>
                  <a:lnTo>
                    <a:pt x="148" y="2"/>
                  </a:lnTo>
                  <a:lnTo>
                    <a:pt x="146" y="6"/>
                  </a:lnTo>
                  <a:lnTo>
                    <a:pt x="144" y="9"/>
                  </a:lnTo>
                  <a:lnTo>
                    <a:pt x="142" y="15"/>
                  </a:lnTo>
                  <a:lnTo>
                    <a:pt x="141" y="21"/>
                  </a:lnTo>
                  <a:lnTo>
                    <a:pt x="139" y="30"/>
                  </a:lnTo>
                  <a:lnTo>
                    <a:pt x="137" y="38"/>
                  </a:lnTo>
                  <a:lnTo>
                    <a:pt x="135" y="49"/>
                  </a:lnTo>
                  <a:lnTo>
                    <a:pt x="133" y="59"/>
                  </a:lnTo>
                  <a:lnTo>
                    <a:pt x="131" y="74"/>
                  </a:lnTo>
                  <a:lnTo>
                    <a:pt x="127" y="87"/>
                  </a:lnTo>
                  <a:lnTo>
                    <a:pt x="125" y="105"/>
                  </a:lnTo>
                  <a:lnTo>
                    <a:pt x="123" y="124"/>
                  </a:lnTo>
                  <a:lnTo>
                    <a:pt x="123" y="143"/>
                  </a:lnTo>
                  <a:lnTo>
                    <a:pt x="120" y="165"/>
                  </a:lnTo>
                  <a:lnTo>
                    <a:pt x="114" y="188"/>
                  </a:lnTo>
                  <a:lnTo>
                    <a:pt x="106" y="213"/>
                  </a:lnTo>
                  <a:lnTo>
                    <a:pt x="99" y="241"/>
                  </a:lnTo>
                  <a:lnTo>
                    <a:pt x="89" y="268"/>
                  </a:lnTo>
                  <a:lnTo>
                    <a:pt x="78" y="295"/>
                  </a:lnTo>
                  <a:lnTo>
                    <a:pt x="68" y="321"/>
                  </a:lnTo>
                  <a:lnTo>
                    <a:pt x="57" y="348"/>
                  </a:lnTo>
                  <a:lnTo>
                    <a:pt x="45" y="371"/>
                  </a:lnTo>
                  <a:lnTo>
                    <a:pt x="34" y="393"/>
                  </a:lnTo>
                  <a:lnTo>
                    <a:pt x="25" y="414"/>
                  </a:lnTo>
                  <a:lnTo>
                    <a:pt x="17" y="433"/>
                  </a:lnTo>
                  <a:lnTo>
                    <a:pt x="9" y="447"/>
                  </a:lnTo>
                  <a:lnTo>
                    <a:pt x="4" y="458"/>
                  </a:lnTo>
                  <a:lnTo>
                    <a:pt x="0" y="466"/>
                  </a:lnTo>
                  <a:lnTo>
                    <a:pt x="0" y="468"/>
                  </a:lnTo>
                  <a:lnTo>
                    <a:pt x="30" y="473"/>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78"/>
            <p:cNvSpPr>
              <a:spLocks/>
            </p:cNvSpPr>
            <p:nvPr/>
          </p:nvSpPr>
          <p:spPr bwMode="auto">
            <a:xfrm>
              <a:off x="10121109" y="3108325"/>
              <a:ext cx="79375" cy="338138"/>
            </a:xfrm>
            <a:custGeom>
              <a:avLst/>
              <a:gdLst>
                <a:gd name="T0" fmla="*/ 0 w 101"/>
                <a:gd name="T1" fmla="*/ 2147483647 h 426"/>
                <a:gd name="T2" fmla="*/ 0 w 101"/>
                <a:gd name="T3" fmla="*/ 2147483647 h 426"/>
                <a:gd name="T4" fmla="*/ 0 w 101"/>
                <a:gd name="T5" fmla="*/ 2147483647 h 426"/>
                <a:gd name="T6" fmla="*/ 2147483647 w 101"/>
                <a:gd name="T7" fmla="*/ 2147483647 h 426"/>
                <a:gd name="T8" fmla="*/ 2147483647 w 101"/>
                <a:gd name="T9" fmla="*/ 2147483647 h 426"/>
                <a:gd name="T10" fmla="*/ 2147483647 w 101"/>
                <a:gd name="T11" fmla="*/ 2147483647 h 426"/>
                <a:gd name="T12" fmla="*/ 2147483647 w 101"/>
                <a:gd name="T13" fmla="*/ 2147483647 h 426"/>
                <a:gd name="T14" fmla="*/ 2147483647 w 101"/>
                <a:gd name="T15" fmla="*/ 2147483647 h 426"/>
                <a:gd name="T16" fmla="*/ 2147483647 w 101"/>
                <a:gd name="T17" fmla="*/ 2147483647 h 426"/>
                <a:gd name="T18" fmla="*/ 2147483647 w 101"/>
                <a:gd name="T19" fmla="*/ 2147483647 h 426"/>
                <a:gd name="T20" fmla="*/ 2147483647 w 101"/>
                <a:gd name="T21" fmla="*/ 2147483647 h 426"/>
                <a:gd name="T22" fmla="*/ 2147483647 w 101"/>
                <a:gd name="T23" fmla="*/ 2147483647 h 426"/>
                <a:gd name="T24" fmla="*/ 2147483647 w 101"/>
                <a:gd name="T25" fmla="*/ 2147483647 h 426"/>
                <a:gd name="T26" fmla="*/ 2147483647 w 101"/>
                <a:gd name="T27" fmla="*/ 2147483647 h 426"/>
                <a:gd name="T28" fmla="*/ 2147483647 w 101"/>
                <a:gd name="T29" fmla="*/ 2147483647 h 426"/>
                <a:gd name="T30" fmla="*/ 2147483647 w 101"/>
                <a:gd name="T31" fmla="*/ 2147483647 h 426"/>
                <a:gd name="T32" fmla="*/ 2147483647 w 101"/>
                <a:gd name="T33" fmla="*/ 2147483647 h 426"/>
                <a:gd name="T34" fmla="*/ 2147483647 w 101"/>
                <a:gd name="T35" fmla="*/ 2147483647 h 426"/>
                <a:gd name="T36" fmla="*/ 2147483647 w 101"/>
                <a:gd name="T37" fmla="*/ 2147483647 h 426"/>
                <a:gd name="T38" fmla="*/ 2147483647 w 101"/>
                <a:gd name="T39" fmla="*/ 2147483647 h 426"/>
                <a:gd name="T40" fmla="*/ 2147483647 w 101"/>
                <a:gd name="T41" fmla="*/ 2147483647 h 426"/>
                <a:gd name="T42" fmla="*/ 2147483647 w 101"/>
                <a:gd name="T43" fmla="*/ 2147483647 h 426"/>
                <a:gd name="T44" fmla="*/ 2147483647 w 101"/>
                <a:gd name="T45" fmla="*/ 2147483647 h 426"/>
                <a:gd name="T46" fmla="*/ 2147483647 w 101"/>
                <a:gd name="T47" fmla="*/ 2147483647 h 426"/>
                <a:gd name="T48" fmla="*/ 2147483647 w 101"/>
                <a:gd name="T49" fmla="*/ 2147483647 h 426"/>
                <a:gd name="T50" fmla="*/ 2147483647 w 101"/>
                <a:gd name="T51" fmla="*/ 2147483647 h 426"/>
                <a:gd name="T52" fmla="*/ 2147483647 w 101"/>
                <a:gd name="T53" fmla="*/ 2147483647 h 426"/>
                <a:gd name="T54" fmla="*/ 2147483647 w 101"/>
                <a:gd name="T55" fmla="*/ 2147483647 h 426"/>
                <a:gd name="T56" fmla="*/ 2147483647 w 101"/>
                <a:gd name="T57" fmla="*/ 2147483647 h 426"/>
                <a:gd name="T58" fmla="*/ 2147483647 w 101"/>
                <a:gd name="T59" fmla="*/ 2147483647 h 426"/>
                <a:gd name="T60" fmla="*/ 2147483647 w 101"/>
                <a:gd name="T61" fmla="*/ 2147483647 h 426"/>
                <a:gd name="T62" fmla="*/ 2147483647 w 101"/>
                <a:gd name="T63" fmla="*/ 0 h 426"/>
                <a:gd name="T64" fmla="*/ 2147483647 w 101"/>
                <a:gd name="T65" fmla="*/ 2147483647 h 426"/>
                <a:gd name="T66" fmla="*/ 2147483647 w 101"/>
                <a:gd name="T67" fmla="*/ 2147483647 h 426"/>
                <a:gd name="T68" fmla="*/ 2147483647 w 101"/>
                <a:gd name="T69" fmla="*/ 2147483647 h 426"/>
                <a:gd name="T70" fmla="*/ 2147483647 w 101"/>
                <a:gd name="T71" fmla="*/ 2147483647 h 426"/>
                <a:gd name="T72" fmla="*/ 2147483647 w 101"/>
                <a:gd name="T73" fmla="*/ 2147483647 h 426"/>
                <a:gd name="T74" fmla="*/ 2147483647 w 101"/>
                <a:gd name="T75" fmla="*/ 2147483647 h 426"/>
                <a:gd name="T76" fmla="*/ 2147483647 w 101"/>
                <a:gd name="T77" fmla="*/ 2147483647 h 426"/>
                <a:gd name="T78" fmla="*/ 2147483647 w 101"/>
                <a:gd name="T79" fmla="*/ 2147483647 h 426"/>
                <a:gd name="T80" fmla="*/ 2147483647 w 101"/>
                <a:gd name="T81" fmla="*/ 2147483647 h 426"/>
                <a:gd name="T82" fmla="*/ 2147483647 w 101"/>
                <a:gd name="T83" fmla="*/ 2147483647 h 426"/>
                <a:gd name="T84" fmla="*/ 2147483647 w 101"/>
                <a:gd name="T85" fmla="*/ 2147483647 h 426"/>
                <a:gd name="T86" fmla="*/ 2147483647 w 101"/>
                <a:gd name="T87" fmla="*/ 2147483647 h 426"/>
                <a:gd name="T88" fmla="*/ 2147483647 w 101"/>
                <a:gd name="T89" fmla="*/ 2147483647 h 426"/>
                <a:gd name="T90" fmla="*/ 2147483647 w 101"/>
                <a:gd name="T91" fmla="*/ 2147483647 h 426"/>
                <a:gd name="T92" fmla="*/ 2147483647 w 101"/>
                <a:gd name="T93" fmla="*/ 2147483647 h 426"/>
                <a:gd name="T94" fmla="*/ 2147483647 w 101"/>
                <a:gd name="T95" fmla="*/ 2147483647 h 426"/>
                <a:gd name="T96" fmla="*/ 2147483647 w 101"/>
                <a:gd name="T97" fmla="*/ 2147483647 h 426"/>
                <a:gd name="T98" fmla="*/ 2147483647 w 101"/>
                <a:gd name="T99" fmla="*/ 2147483647 h 426"/>
                <a:gd name="T100" fmla="*/ 2147483647 w 101"/>
                <a:gd name="T101" fmla="*/ 2147483647 h 426"/>
                <a:gd name="T102" fmla="*/ 2147483647 w 101"/>
                <a:gd name="T103" fmla="*/ 2147483647 h 426"/>
                <a:gd name="T104" fmla="*/ 2147483647 w 101"/>
                <a:gd name="T105" fmla="*/ 2147483647 h 426"/>
                <a:gd name="T106" fmla="*/ 2147483647 w 101"/>
                <a:gd name="T107" fmla="*/ 2147483647 h 426"/>
                <a:gd name="T108" fmla="*/ 2147483647 w 101"/>
                <a:gd name="T109" fmla="*/ 2147483647 h 426"/>
                <a:gd name="T110" fmla="*/ 2147483647 w 101"/>
                <a:gd name="T111" fmla="*/ 2147483647 h 426"/>
                <a:gd name="T112" fmla="*/ 2147483647 w 101"/>
                <a:gd name="T113" fmla="*/ 2147483647 h 426"/>
                <a:gd name="T114" fmla="*/ 2147483647 w 101"/>
                <a:gd name="T115" fmla="*/ 2147483647 h 426"/>
                <a:gd name="T116" fmla="*/ 2147483647 w 101"/>
                <a:gd name="T117" fmla="*/ 2147483647 h 426"/>
                <a:gd name="T118" fmla="*/ 2147483647 w 101"/>
                <a:gd name="T119" fmla="*/ 2147483647 h 426"/>
                <a:gd name="T120" fmla="*/ 2147483647 w 101"/>
                <a:gd name="T121" fmla="*/ 2147483647 h 426"/>
                <a:gd name="T122" fmla="*/ 0 w 101"/>
                <a:gd name="T123" fmla="*/ 2147483647 h 426"/>
                <a:gd name="T124" fmla="*/ 0 w 101"/>
                <a:gd name="T125" fmla="*/ 2147483647 h 4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1" h="426">
                  <a:moveTo>
                    <a:pt x="0" y="418"/>
                  </a:moveTo>
                  <a:lnTo>
                    <a:pt x="0" y="416"/>
                  </a:lnTo>
                  <a:lnTo>
                    <a:pt x="0" y="412"/>
                  </a:lnTo>
                  <a:lnTo>
                    <a:pt x="2" y="407"/>
                  </a:lnTo>
                  <a:lnTo>
                    <a:pt x="5" y="399"/>
                  </a:lnTo>
                  <a:lnTo>
                    <a:pt x="7" y="390"/>
                  </a:lnTo>
                  <a:lnTo>
                    <a:pt x="11" y="380"/>
                  </a:lnTo>
                  <a:lnTo>
                    <a:pt x="17" y="367"/>
                  </a:lnTo>
                  <a:lnTo>
                    <a:pt x="23" y="353"/>
                  </a:lnTo>
                  <a:lnTo>
                    <a:pt x="26" y="338"/>
                  </a:lnTo>
                  <a:lnTo>
                    <a:pt x="32" y="323"/>
                  </a:lnTo>
                  <a:lnTo>
                    <a:pt x="36" y="306"/>
                  </a:lnTo>
                  <a:lnTo>
                    <a:pt x="42" y="291"/>
                  </a:lnTo>
                  <a:lnTo>
                    <a:pt x="45" y="272"/>
                  </a:lnTo>
                  <a:lnTo>
                    <a:pt x="51" y="253"/>
                  </a:lnTo>
                  <a:lnTo>
                    <a:pt x="55" y="236"/>
                  </a:lnTo>
                  <a:lnTo>
                    <a:pt x="59" y="219"/>
                  </a:lnTo>
                  <a:lnTo>
                    <a:pt x="61" y="200"/>
                  </a:lnTo>
                  <a:lnTo>
                    <a:pt x="64" y="184"/>
                  </a:lnTo>
                  <a:lnTo>
                    <a:pt x="66" y="167"/>
                  </a:lnTo>
                  <a:lnTo>
                    <a:pt x="68" y="154"/>
                  </a:lnTo>
                  <a:lnTo>
                    <a:pt x="70" y="141"/>
                  </a:lnTo>
                  <a:lnTo>
                    <a:pt x="70" y="127"/>
                  </a:lnTo>
                  <a:lnTo>
                    <a:pt x="72" y="118"/>
                  </a:lnTo>
                  <a:lnTo>
                    <a:pt x="72" y="108"/>
                  </a:lnTo>
                  <a:lnTo>
                    <a:pt x="72" y="99"/>
                  </a:lnTo>
                  <a:lnTo>
                    <a:pt x="72" y="91"/>
                  </a:lnTo>
                  <a:lnTo>
                    <a:pt x="72" y="84"/>
                  </a:lnTo>
                  <a:lnTo>
                    <a:pt x="74" y="80"/>
                  </a:lnTo>
                  <a:lnTo>
                    <a:pt x="74" y="72"/>
                  </a:lnTo>
                  <a:lnTo>
                    <a:pt x="74" y="70"/>
                  </a:lnTo>
                  <a:lnTo>
                    <a:pt x="91" y="0"/>
                  </a:lnTo>
                  <a:lnTo>
                    <a:pt x="93" y="4"/>
                  </a:lnTo>
                  <a:lnTo>
                    <a:pt x="93" y="6"/>
                  </a:lnTo>
                  <a:lnTo>
                    <a:pt x="95" y="9"/>
                  </a:lnTo>
                  <a:lnTo>
                    <a:pt x="97" y="15"/>
                  </a:lnTo>
                  <a:lnTo>
                    <a:pt x="99" y="23"/>
                  </a:lnTo>
                  <a:lnTo>
                    <a:pt x="99" y="28"/>
                  </a:lnTo>
                  <a:lnTo>
                    <a:pt x="101" y="38"/>
                  </a:lnTo>
                  <a:lnTo>
                    <a:pt x="101" y="49"/>
                  </a:lnTo>
                  <a:lnTo>
                    <a:pt x="101" y="63"/>
                  </a:lnTo>
                  <a:lnTo>
                    <a:pt x="101" y="76"/>
                  </a:lnTo>
                  <a:lnTo>
                    <a:pt x="101" y="93"/>
                  </a:lnTo>
                  <a:lnTo>
                    <a:pt x="99" y="112"/>
                  </a:lnTo>
                  <a:lnTo>
                    <a:pt x="97" y="133"/>
                  </a:lnTo>
                  <a:lnTo>
                    <a:pt x="93" y="156"/>
                  </a:lnTo>
                  <a:lnTo>
                    <a:pt x="89" y="179"/>
                  </a:lnTo>
                  <a:lnTo>
                    <a:pt x="83" y="203"/>
                  </a:lnTo>
                  <a:lnTo>
                    <a:pt x="78" y="228"/>
                  </a:lnTo>
                  <a:lnTo>
                    <a:pt x="70" y="251"/>
                  </a:lnTo>
                  <a:lnTo>
                    <a:pt x="64" y="277"/>
                  </a:lnTo>
                  <a:lnTo>
                    <a:pt x="57" y="300"/>
                  </a:lnTo>
                  <a:lnTo>
                    <a:pt x="49" y="323"/>
                  </a:lnTo>
                  <a:lnTo>
                    <a:pt x="42" y="344"/>
                  </a:lnTo>
                  <a:lnTo>
                    <a:pt x="36" y="363"/>
                  </a:lnTo>
                  <a:lnTo>
                    <a:pt x="28" y="380"/>
                  </a:lnTo>
                  <a:lnTo>
                    <a:pt x="24" y="395"/>
                  </a:lnTo>
                  <a:lnTo>
                    <a:pt x="19" y="409"/>
                  </a:lnTo>
                  <a:lnTo>
                    <a:pt x="15" y="418"/>
                  </a:lnTo>
                  <a:lnTo>
                    <a:pt x="13" y="424"/>
                  </a:lnTo>
                  <a:lnTo>
                    <a:pt x="13" y="426"/>
                  </a:lnTo>
                  <a:lnTo>
                    <a:pt x="0" y="418"/>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79"/>
            <p:cNvSpPr>
              <a:spLocks/>
            </p:cNvSpPr>
            <p:nvPr/>
          </p:nvSpPr>
          <p:spPr bwMode="auto">
            <a:xfrm>
              <a:off x="10190959" y="2805113"/>
              <a:ext cx="49213" cy="246063"/>
            </a:xfrm>
            <a:custGeom>
              <a:avLst/>
              <a:gdLst>
                <a:gd name="T0" fmla="*/ 2147483647 w 63"/>
                <a:gd name="T1" fmla="*/ 0 h 310"/>
                <a:gd name="T2" fmla="*/ 2147483647 w 63"/>
                <a:gd name="T3" fmla="*/ 0 h 310"/>
                <a:gd name="T4" fmla="*/ 2147483647 w 63"/>
                <a:gd name="T5" fmla="*/ 2147483647 h 310"/>
                <a:gd name="T6" fmla="*/ 2147483647 w 63"/>
                <a:gd name="T7" fmla="*/ 2147483647 h 310"/>
                <a:gd name="T8" fmla="*/ 2147483647 w 63"/>
                <a:gd name="T9" fmla="*/ 2147483647 h 310"/>
                <a:gd name="T10" fmla="*/ 2147483647 w 63"/>
                <a:gd name="T11" fmla="*/ 2147483647 h 310"/>
                <a:gd name="T12" fmla="*/ 2147483647 w 63"/>
                <a:gd name="T13" fmla="*/ 2147483647 h 310"/>
                <a:gd name="T14" fmla="*/ 2147483647 w 63"/>
                <a:gd name="T15" fmla="*/ 2147483647 h 310"/>
                <a:gd name="T16" fmla="*/ 2147483647 w 63"/>
                <a:gd name="T17" fmla="*/ 2147483647 h 310"/>
                <a:gd name="T18" fmla="*/ 2147483647 w 63"/>
                <a:gd name="T19" fmla="*/ 2147483647 h 310"/>
                <a:gd name="T20" fmla="*/ 0 w 63"/>
                <a:gd name="T21" fmla="*/ 2147483647 h 310"/>
                <a:gd name="T22" fmla="*/ 0 w 63"/>
                <a:gd name="T23" fmla="*/ 2147483647 h 310"/>
                <a:gd name="T24" fmla="*/ 0 w 63"/>
                <a:gd name="T25" fmla="*/ 2147483647 h 310"/>
                <a:gd name="T26" fmla="*/ 0 w 63"/>
                <a:gd name="T27" fmla="*/ 2147483647 h 310"/>
                <a:gd name="T28" fmla="*/ 2147483647 w 63"/>
                <a:gd name="T29" fmla="*/ 2147483647 h 310"/>
                <a:gd name="T30" fmla="*/ 2147483647 w 63"/>
                <a:gd name="T31" fmla="*/ 2147483647 h 310"/>
                <a:gd name="T32" fmla="*/ 2147483647 w 63"/>
                <a:gd name="T33" fmla="*/ 2147483647 h 310"/>
                <a:gd name="T34" fmla="*/ 2147483647 w 63"/>
                <a:gd name="T35" fmla="*/ 2147483647 h 310"/>
                <a:gd name="T36" fmla="*/ 2147483647 w 63"/>
                <a:gd name="T37" fmla="*/ 2147483647 h 310"/>
                <a:gd name="T38" fmla="*/ 2147483647 w 63"/>
                <a:gd name="T39" fmla="*/ 2147483647 h 310"/>
                <a:gd name="T40" fmla="*/ 2147483647 w 63"/>
                <a:gd name="T41" fmla="*/ 2147483647 h 310"/>
                <a:gd name="T42" fmla="*/ 2147483647 w 63"/>
                <a:gd name="T43" fmla="*/ 2147483647 h 310"/>
                <a:gd name="T44" fmla="*/ 2147483647 w 63"/>
                <a:gd name="T45" fmla="*/ 2147483647 h 310"/>
                <a:gd name="T46" fmla="*/ 2147483647 w 63"/>
                <a:gd name="T47" fmla="*/ 2147483647 h 310"/>
                <a:gd name="T48" fmla="*/ 2147483647 w 63"/>
                <a:gd name="T49" fmla="*/ 2147483647 h 310"/>
                <a:gd name="T50" fmla="*/ 2147483647 w 63"/>
                <a:gd name="T51" fmla="*/ 2147483647 h 310"/>
                <a:gd name="T52" fmla="*/ 2147483647 w 63"/>
                <a:gd name="T53" fmla="*/ 2147483647 h 310"/>
                <a:gd name="T54" fmla="*/ 2147483647 w 63"/>
                <a:gd name="T55" fmla="*/ 2147483647 h 310"/>
                <a:gd name="T56" fmla="*/ 2147483647 w 63"/>
                <a:gd name="T57" fmla="*/ 2147483647 h 310"/>
                <a:gd name="T58" fmla="*/ 2147483647 w 63"/>
                <a:gd name="T59" fmla="*/ 2147483647 h 310"/>
                <a:gd name="T60" fmla="*/ 2147483647 w 63"/>
                <a:gd name="T61" fmla="*/ 2147483647 h 310"/>
                <a:gd name="T62" fmla="*/ 2147483647 w 63"/>
                <a:gd name="T63" fmla="*/ 2147483647 h 310"/>
                <a:gd name="T64" fmla="*/ 2147483647 w 63"/>
                <a:gd name="T65" fmla="*/ 2147483647 h 310"/>
                <a:gd name="T66" fmla="*/ 2147483647 w 63"/>
                <a:gd name="T67" fmla="*/ 2147483647 h 310"/>
                <a:gd name="T68" fmla="*/ 2147483647 w 63"/>
                <a:gd name="T69" fmla="*/ 2147483647 h 310"/>
                <a:gd name="T70" fmla="*/ 2147483647 w 63"/>
                <a:gd name="T71" fmla="*/ 2147483647 h 310"/>
                <a:gd name="T72" fmla="*/ 2147483647 w 63"/>
                <a:gd name="T73" fmla="*/ 2147483647 h 310"/>
                <a:gd name="T74" fmla="*/ 2147483647 w 63"/>
                <a:gd name="T75" fmla="*/ 2147483647 h 310"/>
                <a:gd name="T76" fmla="*/ 2147483647 w 63"/>
                <a:gd name="T77" fmla="*/ 2147483647 h 310"/>
                <a:gd name="T78" fmla="*/ 2147483647 w 63"/>
                <a:gd name="T79" fmla="*/ 2147483647 h 310"/>
                <a:gd name="T80" fmla="*/ 2147483647 w 63"/>
                <a:gd name="T81" fmla="*/ 2147483647 h 310"/>
                <a:gd name="T82" fmla="*/ 2147483647 w 63"/>
                <a:gd name="T83" fmla="*/ 2147483647 h 310"/>
                <a:gd name="T84" fmla="*/ 2147483647 w 63"/>
                <a:gd name="T85" fmla="*/ 2147483647 h 310"/>
                <a:gd name="T86" fmla="*/ 2147483647 w 63"/>
                <a:gd name="T87" fmla="*/ 2147483647 h 310"/>
                <a:gd name="T88" fmla="*/ 2147483647 w 63"/>
                <a:gd name="T89" fmla="*/ 2147483647 h 310"/>
                <a:gd name="T90" fmla="*/ 2147483647 w 63"/>
                <a:gd name="T91" fmla="*/ 2147483647 h 310"/>
                <a:gd name="T92" fmla="*/ 2147483647 w 63"/>
                <a:gd name="T93" fmla="*/ 2147483647 h 310"/>
                <a:gd name="T94" fmla="*/ 2147483647 w 63"/>
                <a:gd name="T95" fmla="*/ 2147483647 h 310"/>
                <a:gd name="T96" fmla="*/ 2147483647 w 63"/>
                <a:gd name="T97" fmla="*/ 2147483647 h 310"/>
                <a:gd name="T98" fmla="*/ 2147483647 w 63"/>
                <a:gd name="T99" fmla="*/ 2147483647 h 310"/>
                <a:gd name="T100" fmla="*/ 2147483647 w 63"/>
                <a:gd name="T101" fmla="*/ 2147483647 h 310"/>
                <a:gd name="T102" fmla="*/ 2147483647 w 63"/>
                <a:gd name="T103" fmla="*/ 2147483647 h 310"/>
                <a:gd name="T104" fmla="*/ 2147483647 w 63"/>
                <a:gd name="T105" fmla="*/ 2147483647 h 310"/>
                <a:gd name="T106" fmla="*/ 2147483647 w 63"/>
                <a:gd name="T107" fmla="*/ 2147483647 h 310"/>
                <a:gd name="T108" fmla="*/ 2147483647 w 63"/>
                <a:gd name="T109" fmla="*/ 2147483647 h 310"/>
                <a:gd name="T110" fmla="*/ 2147483647 w 63"/>
                <a:gd name="T111" fmla="*/ 2147483647 h 310"/>
                <a:gd name="T112" fmla="*/ 2147483647 w 63"/>
                <a:gd name="T113" fmla="*/ 0 h 310"/>
                <a:gd name="T114" fmla="*/ 2147483647 w 63"/>
                <a:gd name="T115" fmla="*/ 0 h 3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3" h="310">
                  <a:moveTo>
                    <a:pt x="63" y="0"/>
                  </a:moveTo>
                  <a:lnTo>
                    <a:pt x="59" y="0"/>
                  </a:lnTo>
                  <a:lnTo>
                    <a:pt x="55" y="2"/>
                  </a:lnTo>
                  <a:lnTo>
                    <a:pt x="48" y="4"/>
                  </a:lnTo>
                  <a:lnTo>
                    <a:pt x="40" y="6"/>
                  </a:lnTo>
                  <a:lnTo>
                    <a:pt x="34" y="6"/>
                  </a:lnTo>
                  <a:lnTo>
                    <a:pt x="29" y="7"/>
                  </a:lnTo>
                  <a:lnTo>
                    <a:pt x="23" y="7"/>
                  </a:lnTo>
                  <a:lnTo>
                    <a:pt x="17" y="9"/>
                  </a:lnTo>
                  <a:lnTo>
                    <a:pt x="8" y="9"/>
                  </a:lnTo>
                  <a:lnTo>
                    <a:pt x="0" y="9"/>
                  </a:lnTo>
                  <a:lnTo>
                    <a:pt x="0" y="15"/>
                  </a:lnTo>
                  <a:lnTo>
                    <a:pt x="0" y="23"/>
                  </a:lnTo>
                  <a:lnTo>
                    <a:pt x="2" y="34"/>
                  </a:lnTo>
                  <a:lnTo>
                    <a:pt x="4" y="45"/>
                  </a:lnTo>
                  <a:lnTo>
                    <a:pt x="6" y="61"/>
                  </a:lnTo>
                  <a:lnTo>
                    <a:pt x="8" y="80"/>
                  </a:lnTo>
                  <a:lnTo>
                    <a:pt x="10" y="99"/>
                  </a:lnTo>
                  <a:lnTo>
                    <a:pt x="12" y="118"/>
                  </a:lnTo>
                  <a:lnTo>
                    <a:pt x="12" y="141"/>
                  </a:lnTo>
                  <a:lnTo>
                    <a:pt x="14" y="161"/>
                  </a:lnTo>
                  <a:lnTo>
                    <a:pt x="14" y="186"/>
                  </a:lnTo>
                  <a:lnTo>
                    <a:pt x="14" y="207"/>
                  </a:lnTo>
                  <a:lnTo>
                    <a:pt x="12" y="232"/>
                  </a:lnTo>
                  <a:lnTo>
                    <a:pt x="10" y="253"/>
                  </a:lnTo>
                  <a:lnTo>
                    <a:pt x="8" y="277"/>
                  </a:lnTo>
                  <a:lnTo>
                    <a:pt x="4" y="293"/>
                  </a:lnTo>
                  <a:lnTo>
                    <a:pt x="4" y="304"/>
                  </a:lnTo>
                  <a:lnTo>
                    <a:pt x="2" y="310"/>
                  </a:lnTo>
                  <a:lnTo>
                    <a:pt x="6" y="310"/>
                  </a:lnTo>
                  <a:lnTo>
                    <a:pt x="8" y="304"/>
                  </a:lnTo>
                  <a:lnTo>
                    <a:pt x="12" y="296"/>
                  </a:lnTo>
                  <a:lnTo>
                    <a:pt x="15" y="283"/>
                  </a:lnTo>
                  <a:lnTo>
                    <a:pt x="21" y="268"/>
                  </a:lnTo>
                  <a:lnTo>
                    <a:pt x="27" y="249"/>
                  </a:lnTo>
                  <a:lnTo>
                    <a:pt x="33" y="230"/>
                  </a:lnTo>
                  <a:lnTo>
                    <a:pt x="36" y="209"/>
                  </a:lnTo>
                  <a:lnTo>
                    <a:pt x="42" y="190"/>
                  </a:lnTo>
                  <a:lnTo>
                    <a:pt x="46" y="167"/>
                  </a:lnTo>
                  <a:lnTo>
                    <a:pt x="50" y="148"/>
                  </a:lnTo>
                  <a:lnTo>
                    <a:pt x="53" y="129"/>
                  </a:lnTo>
                  <a:lnTo>
                    <a:pt x="55" y="114"/>
                  </a:lnTo>
                  <a:lnTo>
                    <a:pt x="57" y="101"/>
                  </a:lnTo>
                  <a:lnTo>
                    <a:pt x="57" y="85"/>
                  </a:lnTo>
                  <a:lnTo>
                    <a:pt x="59" y="74"/>
                  </a:lnTo>
                  <a:lnTo>
                    <a:pt x="61" y="63"/>
                  </a:lnTo>
                  <a:lnTo>
                    <a:pt x="61" y="51"/>
                  </a:lnTo>
                  <a:lnTo>
                    <a:pt x="61" y="42"/>
                  </a:lnTo>
                  <a:lnTo>
                    <a:pt x="61" y="34"/>
                  </a:lnTo>
                  <a:lnTo>
                    <a:pt x="63" y="26"/>
                  </a:lnTo>
                  <a:lnTo>
                    <a:pt x="63" y="19"/>
                  </a:lnTo>
                  <a:lnTo>
                    <a:pt x="63" y="15"/>
                  </a:lnTo>
                  <a:lnTo>
                    <a:pt x="63" y="9"/>
                  </a:lnTo>
                  <a:lnTo>
                    <a:pt x="63" y="7"/>
                  </a:lnTo>
                  <a:lnTo>
                    <a:pt x="63" y="2"/>
                  </a:lnTo>
                  <a:lnTo>
                    <a:pt x="63" y="0"/>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80"/>
            <p:cNvSpPr>
              <a:spLocks/>
            </p:cNvSpPr>
            <p:nvPr/>
          </p:nvSpPr>
          <p:spPr bwMode="auto">
            <a:xfrm>
              <a:off x="10089359" y="2786063"/>
              <a:ext cx="106363" cy="263525"/>
            </a:xfrm>
            <a:custGeom>
              <a:avLst/>
              <a:gdLst>
                <a:gd name="T0" fmla="*/ 2147483647 w 135"/>
                <a:gd name="T1" fmla="*/ 2147483647 h 333"/>
                <a:gd name="T2" fmla="*/ 2147483647 w 135"/>
                <a:gd name="T3" fmla="*/ 2147483647 h 333"/>
                <a:gd name="T4" fmla="*/ 2147483647 w 135"/>
                <a:gd name="T5" fmla="*/ 2147483647 h 333"/>
                <a:gd name="T6" fmla="*/ 2147483647 w 135"/>
                <a:gd name="T7" fmla="*/ 2147483647 h 333"/>
                <a:gd name="T8" fmla="*/ 2147483647 w 135"/>
                <a:gd name="T9" fmla="*/ 2147483647 h 333"/>
                <a:gd name="T10" fmla="*/ 2147483647 w 135"/>
                <a:gd name="T11" fmla="*/ 2147483647 h 333"/>
                <a:gd name="T12" fmla="*/ 2147483647 w 135"/>
                <a:gd name="T13" fmla="*/ 2147483647 h 333"/>
                <a:gd name="T14" fmla="*/ 2147483647 w 135"/>
                <a:gd name="T15" fmla="*/ 2147483647 h 333"/>
                <a:gd name="T16" fmla="*/ 2147483647 w 135"/>
                <a:gd name="T17" fmla="*/ 2147483647 h 333"/>
                <a:gd name="T18" fmla="*/ 2147483647 w 135"/>
                <a:gd name="T19" fmla="*/ 2147483647 h 333"/>
                <a:gd name="T20" fmla="*/ 2147483647 w 135"/>
                <a:gd name="T21" fmla="*/ 2147483647 h 333"/>
                <a:gd name="T22" fmla="*/ 2147483647 w 135"/>
                <a:gd name="T23" fmla="*/ 2147483647 h 333"/>
                <a:gd name="T24" fmla="*/ 2147483647 w 135"/>
                <a:gd name="T25" fmla="*/ 2147483647 h 333"/>
                <a:gd name="T26" fmla="*/ 2147483647 w 135"/>
                <a:gd name="T27" fmla="*/ 2147483647 h 333"/>
                <a:gd name="T28" fmla="*/ 2147483647 w 135"/>
                <a:gd name="T29" fmla="*/ 2147483647 h 333"/>
                <a:gd name="T30" fmla="*/ 2147483647 w 135"/>
                <a:gd name="T31" fmla="*/ 2147483647 h 333"/>
                <a:gd name="T32" fmla="*/ 2147483647 w 135"/>
                <a:gd name="T33" fmla="*/ 2147483647 h 333"/>
                <a:gd name="T34" fmla="*/ 2147483647 w 135"/>
                <a:gd name="T35" fmla="*/ 2147483647 h 333"/>
                <a:gd name="T36" fmla="*/ 2147483647 w 135"/>
                <a:gd name="T37" fmla="*/ 2147483647 h 333"/>
                <a:gd name="T38" fmla="*/ 2147483647 w 135"/>
                <a:gd name="T39" fmla="*/ 2147483647 h 333"/>
                <a:gd name="T40" fmla="*/ 2147483647 w 135"/>
                <a:gd name="T41" fmla="*/ 2147483647 h 333"/>
                <a:gd name="T42" fmla="*/ 2147483647 w 135"/>
                <a:gd name="T43" fmla="*/ 2147483647 h 333"/>
                <a:gd name="T44" fmla="*/ 2147483647 w 135"/>
                <a:gd name="T45" fmla="*/ 2147483647 h 333"/>
                <a:gd name="T46" fmla="*/ 2147483647 w 135"/>
                <a:gd name="T47" fmla="*/ 2147483647 h 333"/>
                <a:gd name="T48" fmla="*/ 2147483647 w 135"/>
                <a:gd name="T49" fmla="*/ 2147483647 h 333"/>
                <a:gd name="T50" fmla="*/ 2147483647 w 135"/>
                <a:gd name="T51" fmla="*/ 2147483647 h 333"/>
                <a:gd name="T52" fmla="*/ 2147483647 w 135"/>
                <a:gd name="T53" fmla="*/ 2147483647 h 333"/>
                <a:gd name="T54" fmla="*/ 2147483647 w 135"/>
                <a:gd name="T55" fmla="*/ 2147483647 h 333"/>
                <a:gd name="T56" fmla="*/ 2147483647 w 135"/>
                <a:gd name="T57" fmla="*/ 2147483647 h 333"/>
                <a:gd name="T58" fmla="*/ 2147483647 w 135"/>
                <a:gd name="T59" fmla="*/ 2147483647 h 333"/>
                <a:gd name="T60" fmla="*/ 2147483647 w 135"/>
                <a:gd name="T61" fmla="*/ 2147483647 h 333"/>
                <a:gd name="T62" fmla="*/ 2147483647 w 135"/>
                <a:gd name="T63" fmla="*/ 2147483647 h 333"/>
                <a:gd name="T64" fmla="*/ 2147483647 w 135"/>
                <a:gd name="T65" fmla="*/ 2147483647 h 333"/>
                <a:gd name="T66" fmla="*/ 2147483647 w 135"/>
                <a:gd name="T67" fmla="*/ 2147483647 h 333"/>
                <a:gd name="T68" fmla="*/ 2147483647 w 135"/>
                <a:gd name="T69" fmla="*/ 2147483647 h 333"/>
                <a:gd name="T70" fmla="*/ 2147483647 w 135"/>
                <a:gd name="T71" fmla="*/ 2147483647 h 333"/>
                <a:gd name="T72" fmla="*/ 2147483647 w 135"/>
                <a:gd name="T73" fmla="*/ 2147483647 h 333"/>
                <a:gd name="T74" fmla="*/ 2147483647 w 135"/>
                <a:gd name="T75" fmla="*/ 2147483647 h 333"/>
                <a:gd name="T76" fmla="*/ 2147483647 w 135"/>
                <a:gd name="T77" fmla="*/ 2147483647 h 333"/>
                <a:gd name="T78" fmla="*/ 2147483647 w 135"/>
                <a:gd name="T79" fmla="*/ 2147483647 h 333"/>
                <a:gd name="T80" fmla="*/ 2147483647 w 135"/>
                <a:gd name="T81" fmla="*/ 2147483647 h 333"/>
                <a:gd name="T82" fmla="*/ 2147483647 w 135"/>
                <a:gd name="T83" fmla="*/ 2147483647 h 333"/>
                <a:gd name="T84" fmla="*/ 2147483647 w 135"/>
                <a:gd name="T85" fmla="*/ 2147483647 h 333"/>
                <a:gd name="T86" fmla="*/ 2147483647 w 135"/>
                <a:gd name="T87" fmla="*/ 2147483647 h 333"/>
                <a:gd name="T88" fmla="*/ 2147483647 w 135"/>
                <a:gd name="T89" fmla="*/ 2147483647 h 333"/>
                <a:gd name="T90" fmla="*/ 2147483647 w 135"/>
                <a:gd name="T91" fmla="*/ 2147483647 h 333"/>
                <a:gd name="T92" fmla="*/ 2147483647 w 135"/>
                <a:gd name="T93" fmla="*/ 0 h 333"/>
                <a:gd name="T94" fmla="*/ 2147483647 w 135"/>
                <a:gd name="T95" fmla="*/ 0 h 333"/>
                <a:gd name="T96" fmla="*/ 2147483647 w 135"/>
                <a:gd name="T97" fmla="*/ 0 h 333"/>
                <a:gd name="T98" fmla="*/ 2147483647 w 135"/>
                <a:gd name="T99" fmla="*/ 2147483647 h 333"/>
                <a:gd name="T100" fmla="*/ 2147483647 w 135"/>
                <a:gd name="T101" fmla="*/ 2147483647 h 333"/>
                <a:gd name="T102" fmla="*/ 2147483647 w 135"/>
                <a:gd name="T103" fmla="*/ 2147483647 h 333"/>
                <a:gd name="T104" fmla="*/ 2147483647 w 135"/>
                <a:gd name="T105" fmla="*/ 2147483647 h 3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333">
                  <a:moveTo>
                    <a:pt x="116" y="17"/>
                  </a:moveTo>
                  <a:lnTo>
                    <a:pt x="116" y="21"/>
                  </a:lnTo>
                  <a:lnTo>
                    <a:pt x="118" y="25"/>
                  </a:lnTo>
                  <a:lnTo>
                    <a:pt x="120" y="32"/>
                  </a:lnTo>
                  <a:lnTo>
                    <a:pt x="120" y="40"/>
                  </a:lnTo>
                  <a:lnTo>
                    <a:pt x="121" y="50"/>
                  </a:lnTo>
                  <a:lnTo>
                    <a:pt x="123" y="61"/>
                  </a:lnTo>
                  <a:lnTo>
                    <a:pt x="127" y="74"/>
                  </a:lnTo>
                  <a:lnTo>
                    <a:pt x="127" y="86"/>
                  </a:lnTo>
                  <a:lnTo>
                    <a:pt x="129" y="99"/>
                  </a:lnTo>
                  <a:lnTo>
                    <a:pt x="131" y="114"/>
                  </a:lnTo>
                  <a:lnTo>
                    <a:pt x="133" y="127"/>
                  </a:lnTo>
                  <a:lnTo>
                    <a:pt x="133" y="141"/>
                  </a:lnTo>
                  <a:lnTo>
                    <a:pt x="135" y="156"/>
                  </a:lnTo>
                  <a:lnTo>
                    <a:pt x="135" y="171"/>
                  </a:lnTo>
                  <a:lnTo>
                    <a:pt x="135" y="185"/>
                  </a:lnTo>
                  <a:lnTo>
                    <a:pt x="133" y="196"/>
                  </a:lnTo>
                  <a:lnTo>
                    <a:pt x="131" y="209"/>
                  </a:lnTo>
                  <a:lnTo>
                    <a:pt x="131" y="223"/>
                  </a:lnTo>
                  <a:lnTo>
                    <a:pt x="129" y="236"/>
                  </a:lnTo>
                  <a:lnTo>
                    <a:pt x="127" y="247"/>
                  </a:lnTo>
                  <a:lnTo>
                    <a:pt x="127" y="261"/>
                  </a:lnTo>
                  <a:lnTo>
                    <a:pt x="123" y="272"/>
                  </a:lnTo>
                  <a:lnTo>
                    <a:pt x="123" y="283"/>
                  </a:lnTo>
                  <a:lnTo>
                    <a:pt x="121" y="293"/>
                  </a:lnTo>
                  <a:lnTo>
                    <a:pt x="121" y="302"/>
                  </a:lnTo>
                  <a:lnTo>
                    <a:pt x="120" y="310"/>
                  </a:lnTo>
                  <a:lnTo>
                    <a:pt x="118" y="318"/>
                  </a:lnTo>
                  <a:lnTo>
                    <a:pt x="118" y="323"/>
                  </a:lnTo>
                  <a:lnTo>
                    <a:pt x="116" y="327"/>
                  </a:lnTo>
                  <a:lnTo>
                    <a:pt x="116" y="331"/>
                  </a:lnTo>
                  <a:lnTo>
                    <a:pt x="116" y="333"/>
                  </a:lnTo>
                  <a:lnTo>
                    <a:pt x="114" y="331"/>
                  </a:lnTo>
                  <a:lnTo>
                    <a:pt x="112" y="331"/>
                  </a:lnTo>
                  <a:lnTo>
                    <a:pt x="108" y="331"/>
                  </a:lnTo>
                  <a:lnTo>
                    <a:pt x="102" y="331"/>
                  </a:lnTo>
                  <a:lnTo>
                    <a:pt x="95" y="331"/>
                  </a:lnTo>
                  <a:lnTo>
                    <a:pt x="89" y="331"/>
                  </a:lnTo>
                  <a:lnTo>
                    <a:pt x="82" y="331"/>
                  </a:lnTo>
                  <a:lnTo>
                    <a:pt x="74" y="331"/>
                  </a:lnTo>
                  <a:lnTo>
                    <a:pt x="64" y="331"/>
                  </a:lnTo>
                  <a:lnTo>
                    <a:pt x="57" y="331"/>
                  </a:lnTo>
                  <a:lnTo>
                    <a:pt x="47" y="331"/>
                  </a:lnTo>
                  <a:lnTo>
                    <a:pt x="42" y="331"/>
                  </a:lnTo>
                  <a:lnTo>
                    <a:pt x="32" y="331"/>
                  </a:lnTo>
                  <a:lnTo>
                    <a:pt x="26" y="331"/>
                  </a:lnTo>
                  <a:lnTo>
                    <a:pt x="21" y="331"/>
                  </a:lnTo>
                  <a:lnTo>
                    <a:pt x="17" y="333"/>
                  </a:lnTo>
                  <a:lnTo>
                    <a:pt x="17" y="331"/>
                  </a:lnTo>
                  <a:lnTo>
                    <a:pt x="17" y="327"/>
                  </a:lnTo>
                  <a:lnTo>
                    <a:pt x="19" y="321"/>
                  </a:lnTo>
                  <a:lnTo>
                    <a:pt x="19" y="316"/>
                  </a:lnTo>
                  <a:lnTo>
                    <a:pt x="21" y="306"/>
                  </a:lnTo>
                  <a:lnTo>
                    <a:pt x="23" y="299"/>
                  </a:lnTo>
                  <a:lnTo>
                    <a:pt x="23" y="289"/>
                  </a:lnTo>
                  <a:lnTo>
                    <a:pt x="26" y="278"/>
                  </a:lnTo>
                  <a:lnTo>
                    <a:pt x="26" y="266"/>
                  </a:lnTo>
                  <a:lnTo>
                    <a:pt x="28" y="255"/>
                  </a:lnTo>
                  <a:lnTo>
                    <a:pt x="30" y="242"/>
                  </a:lnTo>
                  <a:lnTo>
                    <a:pt x="32" y="230"/>
                  </a:lnTo>
                  <a:lnTo>
                    <a:pt x="34" y="219"/>
                  </a:lnTo>
                  <a:lnTo>
                    <a:pt x="34" y="209"/>
                  </a:lnTo>
                  <a:lnTo>
                    <a:pt x="36" y="198"/>
                  </a:lnTo>
                  <a:lnTo>
                    <a:pt x="38" y="190"/>
                  </a:lnTo>
                  <a:lnTo>
                    <a:pt x="36" y="179"/>
                  </a:lnTo>
                  <a:lnTo>
                    <a:pt x="36" y="171"/>
                  </a:lnTo>
                  <a:lnTo>
                    <a:pt x="34" y="160"/>
                  </a:lnTo>
                  <a:lnTo>
                    <a:pt x="32" y="150"/>
                  </a:lnTo>
                  <a:lnTo>
                    <a:pt x="30" y="139"/>
                  </a:lnTo>
                  <a:lnTo>
                    <a:pt x="26" y="127"/>
                  </a:lnTo>
                  <a:lnTo>
                    <a:pt x="23" y="116"/>
                  </a:lnTo>
                  <a:lnTo>
                    <a:pt x="21" y="107"/>
                  </a:lnTo>
                  <a:lnTo>
                    <a:pt x="15" y="95"/>
                  </a:lnTo>
                  <a:lnTo>
                    <a:pt x="11" y="88"/>
                  </a:lnTo>
                  <a:lnTo>
                    <a:pt x="9" y="80"/>
                  </a:lnTo>
                  <a:lnTo>
                    <a:pt x="6" y="72"/>
                  </a:lnTo>
                  <a:lnTo>
                    <a:pt x="4" y="67"/>
                  </a:lnTo>
                  <a:lnTo>
                    <a:pt x="2" y="61"/>
                  </a:lnTo>
                  <a:lnTo>
                    <a:pt x="0" y="59"/>
                  </a:lnTo>
                  <a:lnTo>
                    <a:pt x="2" y="59"/>
                  </a:lnTo>
                  <a:lnTo>
                    <a:pt x="6" y="59"/>
                  </a:lnTo>
                  <a:lnTo>
                    <a:pt x="9" y="61"/>
                  </a:lnTo>
                  <a:lnTo>
                    <a:pt x="19" y="63"/>
                  </a:lnTo>
                  <a:lnTo>
                    <a:pt x="26" y="63"/>
                  </a:lnTo>
                  <a:lnTo>
                    <a:pt x="34" y="63"/>
                  </a:lnTo>
                  <a:lnTo>
                    <a:pt x="42" y="59"/>
                  </a:lnTo>
                  <a:lnTo>
                    <a:pt x="49" y="55"/>
                  </a:lnTo>
                  <a:lnTo>
                    <a:pt x="53" y="48"/>
                  </a:lnTo>
                  <a:lnTo>
                    <a:pt x="57" y="40"/>
                  </a:lnTo>
                  <a:lnTo>
                    <a:pt x="57" y="31"/>
                  </a:lnTo>
                  <a:lnTo>
                    <a:pt x="57" y="23"/>
                  </a:lnTo>
                  <a:lnTo>
                    <a:pt x="55" y="13"/>
                  </a:lnTo>
                  <a:lnTo>
                    <a:pt x="55" y="6"/>
                  </a:lnTo>
                  <a:lnTo>
                    <a:pt x="53" y="0"/>
                  </a:lnTo>
                  <a:lnTo>
                    <a:pt x="57" y="0"/>
                  </a:lnTo>
                  <a:lnTo>
                    <a:pt x="61" y="0"/>
                  </a:lnTo>
                  <a:lnTo>
                    <a:pt x="66" y="0"/>
                  </a:lnTo>
                  <a:lnTo>
                    <a:pt x="70" y="0"/>
                  </a:lnTo>
                  <a:lnTo>
                    <a:pt x="78" y="2"/>
                  </a:lnTo>
                  <a:lnTo>
                    <a:pt x="83" y="4"/>
                  </a:lnTo>
                  <a:lnTo>
                    <a:pt x="89" y="6"/>
                  </a:lnTo>
                  <a:lnTo>
                    <a:pt x="97" y="8"/>
                  </a:lnTo>
                  <a:lnTo>
                    <a:pt x="106" y="12"/>
                  </a:lnTo>
                  <a:lnTo>
                    <a:pt x="114" y="15"/>
                  </a:lnTo>
                  <a:lnTo>
                    <a:pt x="116" y="17"/>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81"/>
            <p:cNvSpPr>
              <a:spLocks/>
            </p:cNvSpPr>
            <p:nvPr/>
          </p:nvSpPr>
          <p:spPr bwMode="auto">
            <a:xfrm>
              <a:off x="10194134" y="2644775"/>
              <a:ext cx="279400" cy="434975"/>
            </a:xfrm>
            <a:custGeom>
              <a:avLst/>
              <a:gdLst>
                <a:gd name="T0" fmla="*/ 2147483647 w 352"/>
                <a:gd name="T1" fmla="*/ 2147483647 h 550"/>
                <a:gd name="T2" fmla="*/ 2147483647 w 352"/>
                <a:gd name="T3" fmla="*/ 2147483647 h 550"/>
                <a:gd name="T4" fmla="*/ 2147483647 w 352"/>
                <a:gd name="T5" fmla="*/ 2147483647 h 550"/>
                <a:gd name="T6" fmla="*/ 2147483647 w 352"/>
                <a:gd name="T7" fmla="*/ 2147483647 h 550"/>
                <a:gd name="T8" fmla="*/ 2147483647 w 352"/>
                <a:gd name="T9" fmla="*/ 2147483647 h 550"/>
                <a:gd name="T10" fmla="*/ 2147483647 w 352"/>
                <a:gd name="T11" fmla="*/ 2147483647 h 550"/>
                <a:gd name="T12" fmla="*/ 2147483647 w 352"/>
                <a:gd name="T13" fmla="*/ 2147483647 h 550"/>
                <a:gd name="T14" fmla="*/ 2147483647 w 352"/>
                <a:gd name="T15" fmla="*/ 2147483647 h 550"/>
                <a:gd name="T16" fmla="*/ 2147483647 w 352"/>
                <a:gd name="T17" fmla="*/ 2147483647 h 550"/>
                <a:gd name="T18" fmla="*/ 2147483647 w 352"/>
                <a:gd name="T19" fmla="*/ 2147483647 h 550"/>
                <a:gd name="T20" fmla="*/ 2147483647 w 352"/>
                <a:gd name="T21" fmla="*/ 2147483647 h 550"/>
                <a:gd name="T22" fmla="*/ 2147483647 w 352"/>
                <a:gd name="T23" fmla="*/ 2147483647 h 550"/>
                <a:gd name="T24" fmla="*/ 2147483647 w 352"/>
                <a:gd name="T25" fmla="*/ 2147483647 h 550"/>
                <a:gd name="T26" fmla="*/ 2147483647 w 352"/>
                <a:gd name="T27" fmla="*/ 2147483647 h 550"/>
                <a:gd name="T28" fmla="*/ 2147483647 w 352"/>
                <a:gd name="T29" fmla="*/ 2147483647 h 550"/>
                <a:gd name="T30" fmla="*/ 2147483647 w 352"/>
                <a:gd name="T31" fmla="*/ 2147483647 h 550"/>
                <a:gd name="T32" fmla="*/ 2147483647 w 352"/>
                <a:gd name="T33" fmla="*/ 2147483647 h 550"/>
                <a:gd name="T34" fmla="*/ 2147483647 w 352"/>
                <a:gd name="T35" fmla="*/ 2147483647 h 550"/>
                <a:gd name="T36" fmla="*/ 2147483647 w 352"/>
                <a:gd name="T37" fmla="*/ 2147483647 h 550"/>
                <a:gd name="T38" fmla="*/ 2147483647 w 352"/>
                <a:gd name="T39" fmla="*/ 2147483647 h 550"/>
                <a:gd name="T40" fmla="*/ 2147483647 w 352"/>
                <a:gd name="T41" fmla="*/ 2147483647 h 550"/>
                <a:gd name="T42" fmla="*/ 2147483647 w 352"/>
                <a:gd name="T43" fmla="*/ 2147483647 h 550"/>
                <a:gd name="T44" fmla="*/ 2147483647 w 352"/>
                <a:gd name="T45" fmla="*/ 2147483647 h 550"/>
                <a:gd name="T46" fmla="*/ 2147483647 w 352"/>
                <a:gd name="T47" fmla="*/ 2147483647 h 550"/>
                <a:gd name="T48" fmla="*/ 2147483647 w 352"/>
                <a:gd name="T49" fmla="*/ 2147483647 h 550"/>
                <a:gd name="T50" fmla="*/ 2147483647 w 352"/>
                <a:gd name="T51" fmla="*/ 2147483647 h 550"/>
                <a:gd name="T52" fmla="*/ 2147483647 w 352"/>
                <a:gd name="T53" fmla="*/ 2147483647 h 550"/>
                <a:gd name="T54" fmla="*/ 2147483647 w 352"/>
                <a:gd name="T55" fmla="*/ 2147483647 h 550"/>
                <a:gd name="T56" fmla="*/ 2147483647 w 352"/>
                <a:gd name="T57" fmla="*/ 2147483647 h 550"/>
                <a:gd name="T58" fmla="*/ 0 w 352"/>
                <a:gd name="T59" fmla="*/ 2147483647 h 550"/>
                <a:gd name="T60" fmla="*/ 2147483647 w 352"/>
                <a:gd name="T61" fmla="*/ 2147483647 h 550"/>
                <a:gd name="T62" fmla="*/ 2147483647 w 352"/>
                <a:gd name="T63" fmla="*/ 2147483647 h 550"/>
                <a:gd name="T64" fmla="*/ 2147483647 w 352"/>
                <a:gd name="T65" fmla="*/ 2147483647 h 550"/>
                <a:gd name="T66" fmla="*/ 2147483647 w 352"/>
                <a:gd name="T67" fmla="*/ 2147483647 h 550"/>
                <a:gd name="T68" fmla="*/ 2147483647 w 352"/>
                <a:gd name="T69" fmla="*/ 2147483647 h 550"/>
                <a:gd name="T70" fmla="*/ 2147483647 w 352"/>
                <a:gd name="T71" fmla="*/ 2147483647 h 550"/>
                <a:gd name="T72" fmla="*/ 2147483647 w 352"/>
                <a:gd name="T73" fmla="*/ 2147483647 h 550"/>
                <a:gd name="T74" fmla="*/ 2147483647 w 352"/>
                <a:gd name="T75" fmla="*/ 2147483647 h 550"/>
                <a:gd name="T76" fmla="*/ 2147483647 w 352"/>
                <a:gd name="T77" fmla="*/ 2147483647 h 550"/>
                <a:gd name="T78" fmla="*/ 2147483647 w 352"/>
                <a:gd name="T79" fmla="*/ 2147483647 h 550"/>
                <a:gd name="T80" fmla="*/ 2147483647 w 352"/>
                <a:gd name="T81" fmla="*/ 2147483647 h 550"/>
                <a:gd name="T82" fmla="*/ 2147483647 w 352"/>
                <a:gd name="T83" fmla="*/ 2147483647 h 550"/>
                <a:gd name="T84" fmla="*/ 2147483647 w 352"/>
                <a:gd name="T85" fmla="*/ 2147483647 h 550"/>
                <a:gd name="T86" fmla="*/ 2147483647 w 352"/>
                <a:gd name="T87" fmla="*/ 2147483647 h 550"/>
                <a:gd name="T88" fmla="*/ 2147483647 w 352"/>
                <a:gd name="T89" fmla="*/ 2147483647 h 550"/>
                <a:gd name="T90" fmla="*/ 2147483647 w 352"/>
                <a:gd name="T91" fmla="*/ 2147483647 h 550"/>
                <a:gd name="T92" fmla="*/ 2147483647 w 352"/>
                <a:gd name="T93" fmla="*/ 2147483647 h 550"/>
                <a:gd name="T94" fmla="*/ 2147483647 w 352"/>
                <a:gd name="T95" fmla="*/ 2147483647 h 550"/>
                <a:gd name="T96" fmla="*/ 2147483647 w 352"/>
                <a:gd name="T97" fmla="*/ 2147483647 h 550"/>
                <a:gd name="T98" fmla="*/ 2147483647 w 352"/>
                <a:gd name="T99" fmla="*/ 2147483647 h 550"/>
                <a:gd name="T100" fmla="*/ 2147483647 w 352"/>
                <a:gd name="T101" fmla="*/ 2147483647 h 550"/>
                <a:gd name="T102" fmla="*/ 2147483647 w 352"/>
                <a:gd name="T103" fmla="*/ 2147483647 h 550"/>
                <a:gd name="T104" fmla="*/ 2147483647 w 352"/>
                <a:gd name="T105" fmla="*/ 2147483647 h 550"/>
                <a:gd name="T106" fmla="*/ 2147483647 w 352"/>
                <a:gd name="T107" fmla="*/ 2147483647 h 550"/>
                <a:gd name="T108" fmla="*/ 2147483647 w 352"/>
                <a:gd name="T109" fmla="*/ 2147483647 h 550"/>
                <a:gd name="T110" fmla="*/ 2147483647 w 352"/>
                <a:gd name="T111" fmla="*/ 2147483647 h 550"/>
                <a:gd name="T112" fmla="*/ 2147483647 w 352"/>
                <a:gd name="T113" fmla="*/ 2147483647 h 550"/>
                <a:gd name="T114" fmla="*/ 2147483647 w 352"/>
                <a:gd name="T115" fmla="*/ 2147483647 h 550"/>
                <a:gd name="T116" fmla="*/ 2147483647 w 352"/>
                <a:gd name="T117" fmla="*/ 0 h 550"/>
                <a:gd name="T118" fmla="*/ 2147483647 w 352"/>
                <a:gd name="T119" fmla="*/ 2147483647 h 5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52" h="550">
                  <a:moveTo>
                    <a:pt x="352" y="21"/>
                  </a:moveTo>
                  <a:lnTo>
                    <a:pt x="350" y="23"/>
                  </a:lnTo>
                  <a:lnTo>
                    <a:pt x="348" y="27"/>
                  </a:lnTo>
                  <a:lnTo>
                    <a:pt x="344" y="33"/>
                  </a:lnTo>
                  <a:lnTo>
                    <a:pt x="340" y="42"/>
                  </a:lnTo>
                  <a:lnTo>
                    <a:pt x="333" y="52"/>
                  </a:lnTo>
                  <a:lnTo>
                    <a:pt x="325" y="65"/>
                  </a:lnTo>
                  <a:lnTo>
                    <a:pt x="317" y="80"/>
                  </a:lnTo>
                  <a:lnTo>
                    <a:pt x="306" y="95"/>
                  </a:lnTo>
                  <a:lnTo>
                    <a:pt x="293" y="113"/>
                  </a:lnTo>
                  <a:lnTo>
                    <a:pt x="279" y="132"/>
                  </a:lnTo>
                  <a:lnTo>
                    <a:pt x="262" y="149"/>
                  </a:lnTo>
                  <a:lnTo>
                    <a:pt x="245" y="170"/>
                  </a:lnTo>
                  <a:lnTo>
                    <a:pt x="224" y="189"/>
                  </a:lnTo>
                  <a:lnTo>
                    <a:pt x="201" y="210"/>
                  </a:lnTo>
                  <a:lnTo>
                    <a:pt x="177" y="229"/>
                  </a:lnTo>
                  <a:lnTo>
                    <a:pt x="150" y="249"/>
                  </a:lnTo>
                  <a:lnTo>
                    <a:pt x="146" y="255"/>
                  </a:lnTo>
                  <a:lnTo>
                    <a:pt x="144" y="261"/>
                  </a:lnTo>
                  <a:lnTo>
                    <a:pt x="142" y="268"/>
                  </a:lnTo>
                  <a:lnTo>
                    <a:pt x="141" y="278"/>
                  </a:lnTo>
                  <a:lnTo>
                    <a:pt x="139" y="282"/>
                  </a:lnTo>
                  <a:lnTo>
                    <a:pt x="137" y="287"/>
                  </a:lnTo>
                  <a:lnTo>
                    <a:pt x="137" y="295"/>
                  </a:lnTo>
                  <a:lnTo>
                    <a:pt x="135" y="303"/>
                  </a:lnTo>
                  <a:lnTo>
                    <a:pt x="133" y="308"/>
                  </a:lnTo>
                  <a:lnTo>
                    <a:pt x="133" y="318"/>
                  </a:lnTo>
                  <a:lnTo>
                    <a:pt x="131" y="327"/>
                  </a:lnTo>
                  <a:lnTo>
                    <a:pt x="131" y="339"/>
                  </a:lnTo>
                  <a:lnTo>
                    <a:pt x="129" y="348"/>
                  </a:lnTo>
                  <a:lnTo>
                    <a:pt x="127" y="362"/>
                  </a:lnTo>
                  <a:lnTo>
                    <a:pt x="123" y="377"/>
                  </a:lnTo>
                  <a:lnTo>
                    <a:pt x="122" y="394"/>
                  </a:lnTo>
                  <a:lnTo>
                    <a:pt x="116" y="409"/>
                  </a:lnTo>
                  <a:lnTo>
                    <a:pt x="112" y="428"/>
                  </a:lnTo>
                  <a:lnTo>
                    <a:pt x="110" y="445"/>
                  </a:lnTo>
                  <a:lnTo>
                    <a:pt x="106" y="464"/>
                  </a:lnTo>
                  <a:lnTo>
                    <a:pt x="101" y="479"/>
                  </a:lnTo>
                  <a:lnTo>
                    <a:pt x="97" y="495"/>
                  </a:lnTo>
                  <a:lnTo>
                    <a:pt x="93" y="510"/>
                  </a:lnTo>
                  <a:lnTo>
                    <a:pt x="91" y="523"/>
                  </a:lnTo>
                  <a:lnTo>
                    <a:pt x="87" y="533"/>
                  </a:lnTo>
                  <a:lnTo>
                    <a:pt x="85" y="542"/>
                  </a:lnTo>
                  <a:lnTo>
                    <a:pt x="85" y="546"/>
                  </a:lnTo>
                  <a:lnTo>
                    <a:pt x="85" y="550"/>
                  </a:lnTo>
                  <a:lnTo>
                    <a:pt x="82" y="548"/>
                  </a:lnTo>
                  <a:lnTo>
                    <a:pt x="76" y="544"/>
                  </a:lnTo>
                  <a:lnTo>
                    <a:pt x="70" y="542"/>
                  </a:lnTo>
                  <a:lnTo>
                    <a:pt x="66" y="540"/>
                  </a:lnTo>
                  <a:lnTo>
                    <a:pt x="61" y="538"/>
                  </a:lnTo>
                  <a:lnTo>
                    <a:pt x="55" y="536"/>
                  </a:lnTo>
                  <a:lnTo>
                    <a:pt x="47" y="533"/>
                  </a:lnTo>
                  <a:lnTo>
                    <a:pt x="40" y="531"/>
                  </a:lnTo>
                  <a:lnTo>
                    <a:pt x="34" y="529"/>
                  </a:lnTo>
                  <a:lnTo>
                    <a:pt x="27" y="527"/>
                  </a:lnTo>
                  <a:lnTo>
                    <a:pt x="19" y="525"/>
                  </a:lnTo>
                  <a:lnTo>
                    <a:pt x="13" y="523"/>
                  </a:lnTo>
                  <a:lnTo>
                    <a:pt x="6" y="523"/>
                  </a:lnTo>
                  <a:lnTo>
                    <a:pt x="0" y="523"/>
                  </a:lnTo>
                  <a:lnTo>
                    <a:pt x="0" y="521"/>
                  </a:lnTo>
                  <a:lnTo>
                    <a:pt x="0" y="517"/>
                  </a:lnTo>
                  <a:lnTo>
                    <a:pt x="2" y="512"/>
                  </a:lnTo>
                  <a:lnTo>
                    <a:pt x="6" y="504"/>
                  </a:lnTo>
                  <a:lnTo>
                    <a:pt x="9" y="495"/>
                  </a:lnTo>
                  <a:lnTo>
                    <a:pt x="13" y="483"/>
                  </a:lnTo>
                  <a:lnTo>
                    <a:pt x="17" y="472"/>
                  </a:lnTo>
                  <a:lnTo>
                    <a:pt x="23" y="459"/>
                  </a:lnTo>
                  <a:lnTo>
                    <a:pt x="27" y="443"/>
                  </a:lnTo>
                  <a:lnTo>
                    <a:pt x="32" y="428"/>
                  </a:lnTo>
                  <a:lnTo>
                    <a:pt x="36" y="411"/>
                  </a:lnTo>
                  <a:lnTo>
                    <a:pt x="40" y="396"/>
                  </a:lnTo>
                  <a:lnTo>
                    <a:pt x="44" y="379"/>
                  </a:lnTo>
                  <a:lnTo>
                    <a:pt x="47" y="362"/>
                  </a:lnTo>
                  <a:lnTo>
                    <a:pt x="51" y="345"/>
                  </a:lnTo>
                  <a:lnTo>
                    <a:pt x="55" y="327"/>
                  </a:lnTo>
                  <a:lnTo>
                    <a:pt x="55" y="308"/>
                  </a:lnTo>
                  <a:lnTo>
                    <a:pt x="57" y="293"/>
                  </a:lnTo>
                  <a:lnTo>
                    <a:pt x="59" y="278"/>
                  </a:lnTo>
                  <a:lnTo>
                    <a:pt x="61" y="265"/>
                  </a:lnTo>
                  <a:lnTo>
                    <a:pt x="61" y="251"/>
                  </a:lnTo>
                  <a:lnTo>
                    <a:pt x="61" y="240"/>
                  </a:lnTo>
                  <a:lnTo>
                    <a:pt x="61" y="229"/>
                  </a:lnTo>
                  <a:lnTo>
                    <a:pt x="61" y="221"/>
                  </a:lnTo>
                  <a:lnTo>
                    <a:pt x="61" y="211"/>
                  </a:lnTo>
                  <a:lnTo>
                    <a:pt x="61" y="204"/>
                  </a:lnTo>
                  <a:lnTo>
                    <a:pt x="61" y="198"/>
                  </a:lnTo>
                  <a:lnTo>
                    <a:pt x="61" y="192"/>
                  </a:lnTo>
                  <a:lnTo>
                    <a:pt x="61" y="187"/>
                  </a:lnTo>
                  <a:lnTo>
                    <a:pt x="61" y="185"/>
                  </a:lnTo>
                  <a:lnTo>
                    <a:pt x="61" y="183"/>
                  </a:lnTo>
                  <a:lnTo>
                    <a:pt x="65" y="181"/>
                  </a:lnTo>
                  <a:lnTo>
                    <a:pt x="66" y="179"/>
                  </a:lnTo>
                  <a:lnTo>
                    <a:pt x="70" y="177"/>
                  </a:lnTo>
                  <a:lnTo>
                    <a:pt x="74" y="177"/>
                  </a:lnTo>
                  <a:lnTo>
                    <a:pt x="80" y="175"/>
                  </a:lnTo>
                  <a:lnTo>
                    <a:pt x="84" y="172"/>
                  </a:lnTo>
                  <a:lnTo>
                    <a:pt x="91" y="170"/>
                  </a:lnTo>
                  <a:lnTo>
                    <a:pt x="97" y="166"/>
                  </a:lnTo>
                  <a:lnTo>
                    <a:pt x="104" y="162"/>
                  </a:lnTo>
                  <a:lnTo>
                    <a:pt x="112" y="158"/>
                  </a:lnTo>
                  <a:lnTo>
                    <a:pt x="122" y="154"/>
                  </a:lnTo>
                  <a:lnTo>
                    <a:pt x="131" y="149"/>
                  </a:lnTo>
                  <a:lnTo>
                    <a:pt x="142" y="145"/>
                  </a:lnTo>
                  <a:lnTo>
                    <a:pt x="152" y="137"/>
                  </a:lnTo>
                  <a:lnTo>
                    <a:pt x="165" y="132"/>
                  </a:lnTo>
                  <a:lnTo>
                    <a:pt x="179" y="120"/>
                  </a:lnTo>
                  <a:lnTo>
                    <a:pt x="196" y="111"/>
                  </a:lnTo>
                  <a:lnTo>
                    <a:pt x="211" y="97"/>
                  </a:lnTo>
                  <a:lnTo>
                    <a:pt x="228" y="86"/>
                  </a:lnTo>
                  <a:lnTo>
                    <a:pt x="243" y="75"/>
                  </a:lnTo>
                  <a:lnTo>
                    <a:pt x="260" y="61"/>
                  </a:lnTo>
                  <a:lnTo>
                    <a:pt x="274" y="50"/>
                  </a:lnTo>
                  <a:lnTo>
                    <a:pt x="289" y="38"/>
                  </a:lnTo>
                  <a:lnTo>
                    <a:pt x="302" y="27"/>
                  </a:lnTo>
                  <a:lnTo>
                    <a:pt x="314" y="18"/>
                  </a:lnTo>
                  <a:lnTo>
                    <a:pt x="321" y="10"/>
                  </a:lnTo>
                  <a:lnTo>
                    <a:pt x="329" y="6"/>
                  </a:lnTo>
                  <a:lnTo>
                    <a:pt x="335" y="0"/>
                  </a:lnTo>
                  <a:lnTo>
                    <a:pt x="336" y="0"/>
                  </a:lnTo>
                  <a:lnTo>
                    <a:pt x="352" y="21"/>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7" name="Freeform 82"/>
            <p:cNvSpPr>
              <a:spLocks/>
            </p:cNvSpPr>
            <p:nvPr/>
          </p:nvSpPr>
          <p:spPr bwMode="auto">
            <a:xfrm>
              <a:off x="10460834" y="2611438"/>
              <a:ext cx="34925" cy="20638"/>
            </a:xfrm>
            <a:custGeom>
              <a:avLst/>
              <a:gdLst>
                <a:gd name="T0" fmla="*/ 2147483647 w 43"/>
                <a:gd name="T1" fmla="*/ 2147483647 h 26"/>
                <a:gd name="T2" fmla="*/ 2147483647 w 43"/>
                <a:gd name="T3" fmla="*/ 2147483647 h 26"/>
                <a:gd name="T4" fmla="*/ 2147483647 w 43"/>
                <a:gd name="T5" fmla="*/ 2147483647 h 26"/>
                <a:gd name="T6" fmla="*/ 2147483647 w 43"/>
                <a:gd name="T7" fmla="*/ 2147483647 h 26"/>
                <a:gd name="T8" fmla="*/ 2147483647 w 43"/>
                <a:gd name="T9" fmla="*/ 2147483647 h 26"/>
                <a:gd name="T10" fmla="*/ 2147483647 w 43"/>
                <a:gd name="T11" fmla="*/ 2147483647 h 26"/>
                <a:gd name="T12" fmla="*/ 2147483647 w 43"/>
                <a:gd name="T13" fmla="*/ 2147483647 h 26"/>
                <a:gd name="T14" fmla="*/ 2147483647 w 43"/>
                <a:gd name="T15" fmla="*/ 2147483647 h 26"/>
                <a:gd name="T16" fmla="*/ 2147483647 w 43"/>
                <a:gd name="T17" fmla="*/ 2147483647 h 26"/>
                <a:gd name="T18" fmla="*/ 0 w 43"/>
                <a:gd name="T19" fmla="*/ 2147483647 h 26"/>
                <a:gd name="T20" fmla="*/ 0 w 43"/>
                <a:gd name="T21" fmla="*/ 2147483647 h 26"/>
                <a:gd name="T22" fmla="*/ 2147483647 w 43"/>
                <a:gd name="T23" fmla="*/ 2147483647 h 26"/>
                <a:gd name="T24" fmla="*/ 2147483647 w 43"/>
                <a:gd name="T25" fmla="*/ 2147483647 h 26"/>
                <a:gd name="T26" fmla="*/ 2147483647 w 43"/>
                <a:gd name="T27" fmla="*/ 0 h 26"/>
                <a:gd name="T28" fmla="*/ 2147483647 w 43"/>
                <a:gd name="T29" fmla="*/ 0 h 26"/>
                <a:gd name="T30" fmla="*/ 2147483647 w 43"/>
                <a:gd name="T31" fmla="*/ 0 h 26"/>
                <a:gd name="T32" fmla="*/ 2147483647 w 43"/>
                <a:gd name="T33" fmla="*/ 2147483647 h 26"/>
                <a:gd name="T34" fmla="*/ 2147483647 w 43"/>
                <a:gd name="T35" fmla="*/ 2147483647 h 26"/>
                <a:gd name="T36" fmla="*/ 2147483647 w 43"/>
                <a:gd name="T37" fmla="*/ 2147483647 h 26"/>
                <a:gd name="T38" fmla="*/ 2147483647 w 43"/>
                <a:gd name="T39" fmla="*/ 2147483647 h 26"/>
                <a:gd name="T40" fmla="*/ 2147483647 w 43"/>
                <a:gd name="T41" fmla="*/ 2147483647 h 26"/>
                <a:gd name="T42" fmla="*/ 2147483647 w 43"/>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 h="26">
                  <a:moveTo>
                    <a:pt x="43" y="22"/>
                  </a:moveTo>
                  <a:lnTo>
                    <a:pt x="41" y="22"/>
                  </a:lnTo>
                  <a:lnTo>
                    <a:pt x="38" y="24"/>
                  </a:lnTo>
                  <a:lnTo>
                    <a:pt x="32" y="24"/>
                  </a:lnTo>
                  <a:lnTo>
                    <a:pt x="28" y="26"/>
                  </a:lnTo>
                  <a:lnTo>
                    <a:pt x="20" y="26"/>
                  </a:lnTo>
                  <a:lnTo>
                    <a:pt x="15" y="26"/>
                  </a:lnTo>
                  <a:lnTo>
                    <a:pt x="9" y="26"/>
                  </a:lnTo>
                  <a:lnTo>
                    <a:pt x="5" y="24"/>
                  </a:lnTo>
                  <a:lnTo>
                    <a:pt x="0" y="19"/>
                  </a:lnTo>
                  <a:lnTo>
                    <a:pt x="0" y="13"/>
                  </a:lnTo>
                  <a:lnTo>
                    <a:pt x="1" y="7"/>
                  </a:lnTo>
                  <a:lnTo>
                    <a:pt x="9" y="3"/>
                  </a:lnTo>
                  <a:lnTo>
                    <a:pt x="17" y="0"/>
                  </a:lnTo>
                  <a:lnTo>
                    <a:pt x="22" y="0"/>
                  </a:lnTo>
                  <a:lnTo>
                    <a:pt x="26" y="0"/>
                  </a:lnTo>
                  <a:lnTo>
                    <a:pt x="32" y="5"/>
                  </a:lnTo>
                  <a:lnTo>
                    <a:pt x="38" y="11"/>
                  </a:lnTo>
                  <a:lnTo>
                    <a:pt x="39" y="17"/>
                  </a:lnTo>
                  <a:lnTo>
                    <a:pt x="41" y="21"/>
                  </a:lnTo>
                  <a:lnTo>
                    <a:pt x="43" y="22"/>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Freeform 83"/>
            <p:cNvSpPr>
              <a:spLocks/>
            </p:cNvSpPr>
            <p:nvPr/>
          </p:nvSpPr>
          <p:spPr bwMode="auto">
            <a:xfrm>
              <a:off x="10094121" y="2833688"/>
              <a:ext cx="47625" cy="214313"/>
            </a:xfrm>
            <a:custGeom>
              <a:avLst/>
              <a:gdLst>
                <a:gd name="T0" fmla="*/ 0 w 60"/>
                <a:gd name="T1" fmla="*/ 0 h 270"/>
                <a:gd name="T2" fmla="*/ 0 w 60"/>
                <a:gd name="T3" fmla="*/ 2147483647 h 270"/>
                <a:gd name="T4" fmla="*/ 2147483647 w 60"/>
                <a:gd name="T5" fmla="*/ 2147483647 h 270"/>
                <a:gd name="T6" fmla="*/ 2147483647 w 60"/>
                <a:gd name="T7" fmla="*/ 2147483647 h 270"/>
                <a:gd name="T8" fmla="*/ 2147483647 w 60"/>
                <a:gd name="T9" fmla="*/ 2147483647 h 270"/>
                <a:gd name="T10" fmla="*/ 2147483647 w 60"/>
                <a:gd name="T11" fmla="*/ 2147483647 h 270"/>
                <a:gd name="T12" fmla="*/ 2147483647 w 60"/>
                <a:gd name="T13" fmla="*/ 2147483647 h 270"/>
                <a:gd name="T14" fmla="*/ 2147483647 w 60"/>
                <a:gd name="T15" fmla="*/ 2147483647 h 270"/>
                <a:gd name="T16" fmla="*/ 2147483647 w 60"/>
                <a:gd name="T17" fmla="*/ 2147483647 h 270"/>
                <a:gd name="T18" fmla="*/ 2147483647 w 60"/>
                <a:gd name="T19" fmla="*/ 2147483647 h 270"/>
                <a:gd name="T20" fmla="*/ 2147483647 w 60"/>
                <a:gd name="T21" fmla="*/ 2147483647 h 270"/>
                <a:gd name="T22" fmla="*/ 2147483647 w 60"/>
                <a:gd name="T23" fmla="*/ 2147483647 h 270"/>
                <a:gd name="T24" fmla="*/ 2147483647 w 60"/>
                <a:gd name="T25" fmla="*/ 2147483647 h 270"/>
                <a:gd name="T26" fmla="*/ 2147483647 w 60"/>
                <a:gd name="T27" fmla="*/ 2147483647 h 270"/>
                <a:gd name="T28" fmla="*/ 2147483647 w 60"/>
                <a:gd name="T29" fmla="*/ 2147483647 h 270"/>
                <a:gd name="T30" fmla="*/ 2147483647 w 60"/>
                <a:gd name="T31" fmla="*/ 2147483647 h 270"/>
                <a:gd name="T32" fmla="*/ 2147483647 w 60"/>
                <a:gd name="T33" fmla="*/ 2147483647 h 270"/>
                <a:gd name="T34" fmla="*/ 2147483647 w 60"/>
                <a:gd name="T35" fmla="*/ 2147483647 h 270"/>
                <a:gd name="T36" fmla="*/ 2147483647 w 60"/>
                <a:gd name="T37" fmla="*/ 2147483647 h 270"/>
                <a:gd name="T38" fmla="*/ 2147483647 w 60"/>
                <a:gd name="T39" fmla="*/ 2147483647 h 270"/>
                <a:gd name="T40" fmla="*/ 2147483647 w 60"/>
                <a:gd name="T41" fmla="*/ 2147483647 h 270"/>
                <a:gd name="T42" fmla="*/ 2147483647 w 60"/>
                <a:gd name="T43" fmla="*/ 2147483647 h 270"/>
                <a:gd name="T44" fmla="*/ 2147483647 w 60"/>
                <a:gd name="T45" fmla="*/ 2147483647 h 270"/>
                <a:gd name="T46" fmla="*/ 2147483647 w 60"/>
                <a:gd name="T47" fmla="*/ 2147483647 h 270"/>
                <a:gd name="T48" fmla="*/ 2147483647 w 60"/>
                <a:gd name="T49" fmla="*/ 2147483647 h 270"/>
                <a:gd name="T50" fmla="*/ 2147483647 w 60"/>
                <a:gd name="T51" fmla="*/ 2147483647 h 270"/>
                <a:gd name="T52" fmla="*/ 2147483647 w 60"/>
                <a:gd name="T53" fmla="*/ 2147483647 h 270"/>
                <a:gd name="T54" fmla="*/ 2147483647 w 60"/>
                <a:gd name="T55" fmla="*/ 2147483647 h 270"/>
                <a:gd name="T56" fmla="*/ 2147483647 w 60"/>
                <a:gd name="T57" fmla="*/ 2147483647 h 270"/>
                <a:gd name="T58" fmla="*/ 2147483647 w 60"/>
                <a:gd name="T59" fmla="*/ 2147483647 h 270"/>
                <a:gd name="T60" fmla="*/ 2147483647 w 60"/>
                <a:gd name="T61" fmla="*/ 2147483647 h 270"/>
                <a:gd name="T62" fmla="*/ 2147483647 w 60"/>
                <a:gd name="T63" fmla="*/ 2147483647 h 270"/>
                <a:gd name="T64" fmla="*/ 2147483647 w 60"/>
                <a:gd name="T65" fmla="*/ 2147483647 h 270"/>
                <a:gd name="T66" fmla="*/ 2147483647 w 60"/>
                <a:gd name="T67" fmla="*/ 2147483647 h 270"/>
                <a:gd name="T68" fmla="*/ 2147483647 w 60"/>
                <a:gd name="T69" fmla="*/ 2147483647 h 270"/>
                <a:gd name="T70" fmla="*/ 2147483647 w 60"/>
                <a:gd name="T71" fmla="*/ 2147483647 h 270"/>
                <a:gd name="T72" fmla="*/ 2147483647 w 60"/>
                <a:gd name="T73" fmla="*/ 2147483647 h 270"/>
                <a:gd name="T74" fmla="*/ 2147483647 w 60"/>
                <a:gd name="T75" fmla="*/ 2147483647 h 270"/>
                <a:gd name="T76" fmla="*/ 2147483647 w 60"/>
                <a:gd name="T77" fmla="*/ 2147483647 h 270"/>
                <a:gd name="T78" fmla="*/ 2147483647 w 60"/>
                <a:gd name="T79" fmla="*/ 2147483647 h 270"/>
                <a:gd name="T80" fmla="*/ 2147483647 w 60"/>
                <a:gd name="T81" fmla="*/ 2147483647 h 270"/>
                <a:gd name="T82" fmla="*/ 2147483647 w 60"/>
                <a:gd name="T83" fmla="*/ 2147483647 h 270"/>
                <a:gd name="T84" fmla="*/ 2147483647 w 60"/>
                <a:gd name="T85" fmla="*/ 2147483647 h 270"/>
                <a:gd name="T86" fmla="*/ 2147483647 w 60"/>
                <a:gd name="T87" fmla="*/ 2147483647 h 270"/>
                <a:gd name="T88" fmla="*/ 2147483647 w 60"/>
                <a:gd name="T89" fmla="*/ 2147483647 h 270"/>
                <a:gd name="T90" fmla="*/ 2147483647 w 60"/>
                <a:gd name="T91" fmla="*/ 2147483647 h 270"/>
                <a:gd name="T92" fmla="*/ 2147483647 w 60"/>
                <a:gd name="T93" fmla="*/ 2147483647 h 270"/>
                <a:gd name="T94" fmla="*/ 2147483647 w 60"/>
                <a:gd name="T95" fmla="*/ 2147483647 h 270"/>
                <a:gd name="T96" fmla="*/ 2147483647 w 60"/>
                <a:gd name="T97" fmla="*/ 2147483647 h 270"/>
                <a:gd name="T98" fmla="*/ 2147483647 w 60"/>
                <a:gd name="T99" fmla="*/ 2147483647 h 270"/>
                <a:gd name="T100" fmla="*/ 2147483647 w 60"/>
                <a:gd name="T101" fmla="*/ 2147483647 h 270"/>
                <a:gd name="T102" fmla="*/ 2147483647 w 60"/>
                <a:gd name="T103" fmla="*/ 2147483647 h 270"/>
                <a:gd name="T104" fmla="*/ 2147483647 w 60"/>
                <a:gd name="T105" fmla="*/ 2147483647 h 270"/>
                <a:gd name="T106" fmla="*/ 2147483647 w 60"/>
                <a:gd name="T107" fmla="*/ 2147483647 h 270"/>
                <a:gd name="T108" fmla="*/ 2147483647 w 60"/>
                <a:gd name="T109" fmla="*/ 2147483647 h 270"/>
                <a:gd name="T110" fmla="*/ 2147483647 w 60"/>
                <a:gd name="T111" fmla="*/ 2147483647 h 270"/>
                <a:gd name="T112" fmla="*/ 2147483647 w 60"/>
                <a:gd name="T113" fmla="*/ 2147483647 h 270"/>
                <a:gd name="T114" fmla="*/ 0 w 60"/>
                <a:gd name="T115" fmla="*/ 0 h 270"/>
                <a:gd name="T116" fmla="*/ 0 w 60"/>
                <a:gd name="T117" fmla="*/ 0 h 2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0" h="270">
                  <a:moveTo>
                    <a:pt x="0" y="0"/>
                  </a:moveTo>
                  <a:lnTo>
                    <a:pt x="0" y="2"/>
                  </a:lnTo>
                  <a:lnTo>
                    <a:pt x="3" y="9"/>
                  </a:lnTo>
                  <a:lnTo>
                    <a:pt x="5" y="15"/>
                  </a:lnTo>
                  <a:lnTo>
                    <a:pt x="9" y="23"/>
                  </a:lnTo>
                  <a:lnTo>
                    <a:pt x="11" y="30"/>
                  </a:lnTo>
                  <a:lnTo>
                    <a:pt x="15" y="40"/>
                  </a:lnTo>
                  <a:lnTo>
                    <a:pt x="17" y="51"/>
                  </a:lnTo>
                  <a:lnTo>
                    <a:pt x="19" y="63"/>
                  </a:lnTo>
                  <a:lnTo>
                    <a:pt x="20" y="74"/>
                  </a:lnTo>
                  <a:lnTo>
                    <a:pt x="24" y="89"/>
                  </a:lnTo>
                  <a:lnTo>
                    <a:pt x="24" y="103"/>
                  </a:lnTo>
                  <a:lnTo>
                    <a:pt x="26" y="118"/>
                  </a:lnTo>
                  <a:lnTo>
                    <a:pt x="26" y="135"/>
                  </a:lnTo>
                  <a:lnTo>
                    <a:pt x="26" y="152"/>
                  </a:lnTo>
                  <a:lnTo>
                    <a:pt x="26" y="167"/>
                  </a:lnTo>
                  <a:lnTo>
                    <a:pt x="24" y="182"/>
                  </a:lnTo>
                  <a:lnTo>
                    <a:pt x="24" y="196"/>
                  </a:lnTo>
                  <a:lnTo>
                    <a:pt x="24" y="207"/>
                  </a:lnTo>
                  <a:lnTo>
                    <a:pt x="22" y="217"/>
                  </a:lnTo>
                  <a:lnTo>
                    <a:pt x="22" y="228"/>
                  </a:lnTo>
                  <a:lnTo>
                    <a:pt x="22" y="236"/>
                  </a:lnTo>
                  <a:lnTo>
                    <a:pt x="22" y="243"/>
                  </a:lnTo>
                  <a:lnTo>
                    <a:pt x="22" y="247"/>
                  </a:lnTo>
                  <a:lnTo>
                    <a:pt x="22" y="253"/>
                  </a:lnTo>
                  <a:lnTo>
                    <a:pt x="22" y="258"/>
                  </a:lnTo>
                  <a:lnTo>
                    <a:pt x="22" y="262"/>
                  </a:lnTo>
                  <a:lnTo>
                    <a:pt x="22" y="266"/>
                  </a:lnTo>
                  <a:lnTo>
                    <a:pt x="22" y="268"/>
                  </a:lnTo>
                  <a:lnTo>
                    <a:pt x="36" y="270"/>
                  </a:lnTo>
                  <a:lnTo>
                    <a:pt x="36" y="268"/>
                  </a:lnTo>
                  <a:lnTo>
                    <a:pt x="36" y="262"/>
                  </a:lnTo>
                  <a:lnTo>
                    <a:pt x="38" y="255"/>
                  </a:lnTo>
                  <a:lnTo>
                    <a:pt x="39" y="245"/>
                  </a:lnTo>
                  <a:lnTo>
                    <a:pt x="41" y="232"/>
                  </a:lnTo>
                  <a:lnTo>
                    <a:pt x="43" y="219"/>
                  </a:lnTo>
                  <a:lnTo>
                    <a:pt x="47" y="203"/>
                  </a:lnTo>
                  <a:lnTo>
                    <a:pt x="51" y="188"/>
                  </a:lnTo>
                  <a:lnTo>
                    <a:pt x="53" y="171"/>
                  </a:lnTo>
                  <a:lnTo>
                    <a:pt x="55" y="156"/>
                  </a:lnTo>
                  <a:lnTo>
                    <a:pt x="57" y="137"/>
                  </a:lnTo>
                  <a:lnTo>
                    <a:pt x="58" y="122"/>
                  </a:lnTo>
                  <a:lnTo>
                    <a:pt x="60" y="105"/>
                  </a:lnTo>
                  <a:lnTo>
                    <a:pt x="60" y="91"/>
                  </a:lnTo>
                  <a:lnTo>
                    <a:pt x="60" y="76"/>
                  </a:lnTo>
                  <a:lnTo>
                    <a:pt x="60" y="66"/>
                  </a:lnTo>
                  <a:lnTo>
                    <a:pt x="57" y="55"/>
                  </a:lnTo>
                  <a:lnTo>
                    <a:pt x="55" y="46"/>
                  </a:lnTo>
                  <a:lnTo>
                    <a:pt x="51" y="38"/>
                  </a:lnTo>
                  <a:lnTo>
                    <a:pt x="49" y="30"/>
                  </a:lnTo>
                  <a:lnTo>
                    <a:pt x="47" y="25"/>
                  </a:lnTo>
                  <a:lnTo>
                    <a:pt x="45" y="21"/>
                  </a:lnTo>
                  <a:lnTo>
                    <a:pt x="43" y="15"/>
                  </a:lnTo>
                  <a:lnTo>
                    <a:pt x="41" y="13"/>
                  </a:lnTo>
                  <a:lnTo>
                    <a:pt x="38" y="8"/>
                  </a:lnTo>
                  <a:lnTo>
                    <a:pt x="36" y="4"/>
                  </a:lnTo>
                  <a:lnTo>
                    <a:pt x="34" y="4"/>
                  </a:lnTo>
                  <a:lnTo>
                    <a:pt x="0"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Freeform 84"/>
            <p:cNvSpPr>
              <a:spLocks/>
            </p:cNvSpPr>
            <p:nvPr/>
          </p:nvSpPr>
          <p:spPr bwMode="auto">
            <a:xfrm>
              <a:off x="9919496" y="2628900"/>
              <a:ext cx="212725" cy="198438"/>
            </a:xfrm>
            <a:custGeom>
              <a:avLst/>
              <a:gdLst>
                <a:gd name="T0" fmla="*/ 2147483647 w 266"/>
                <a:gd name="T1" fmla="*/ 2147483647 h 249"/>
                <a:gd name="T2" fmla="*/ 2147483647 w 266"/>
                <a:gd name="T3" fmla="*/ 2147483647 h 249"/>
                <a:gd name="T4" fmla="*/ 2147483647 w 266"/>
                <a:gd name="T5" fmla="*/ 2147483647 h 249"/>
                <a:gd name="T6" fmla="*/ 2147483647 w 266"/>
                <a:gd name="T7" fmla="*/ 2147483647 h 249"/>
                <a:gd name="T8" fmla="*/ 2147483647 w 266"/>
                <a:gd name="T9" fmla="*/ 2147483647 h 249"/>
                <a:gd name="T10" fmla="*/ 2147483647 w 266"/>
                <a:gd name="T11" fmla="*/ 2147483647 h 249"/>
                <a:gd name="T12" fmla="*/ 2147483647 w 266"/>
                <a:gd name="T13" fmla="*/ 2147483647 h 249"/>
                <a:gd name="T14" fmla="*/ 2147483647 w 266"/>
                <a:gd name="T15" fmla="*/ 2147483647 h 249"/>
                <a:gd name="T16" fmla="*/ 2147483647 w 266"/>
                <a:gd name="T17" fmla="*/ 2147483647 h 249"/>
                <a:gd name="T18" fmla="*/ 2147483647 w 266"/>
                <a:gd name="T19" fmla="*/ 2147483647 h 249"/>
                <a:gd name="T20" fmla="*/ 2147483647 w 266"/>
                <a:gd name="T21" fmla="*/ 2147483647 h 249"/>
                <a:gd name="T22" fmla="*/ 2147483647 w 266"/>
                <a:gd name="T23" fmla="*/ 2147483647 h 249"/>
                <a:gd name="T24" fmla="*/ 2147483647 w 266"/>
                <a:gd name="T25" fmla="*/ 2147483647 h 249"/>
                <a:gd name="T26" fmla="*/ 2147483647 w 266"/>
                <a:gd name="T27" fmla="*/ 2147483647 h 249"/>
                <a:gd name="T28" fmla="*/ 2147483647 w 266"/>
                <a:gd name="T29" fmla="*/ 2147483647 h 249"/>
                <a:gd name="T30" fmla="*/ 2147483647 w 266"/>
                <a:gd name="T31" fmla="*/ 2147483647 h 249"/>
                <a:gd name="T32" fmla="*/ 2147483647 w 266"/>
                <a:gd name="T33" fmla="*/ 2147483647 h 249"/>
                <a:gd name="T34" fmla="*/ 2147483647 w 266"/>
                <a:gd name="T35" fmla="*/ 2147483647 h 249"/>
                <a:gd name="T36" fmla="*/ 2147483647 w 266"/>
                <a:gd name="T37" fmla="*/ 2147483647 h 249"/>
                <a:gd name="T38" fmla="*/ 2147483647 w 266"/>
                <a:gd name="T39" fmla="*/ 2147483647 h 249"/>
                <a:gd name="T40" fmla="*/ 2147483647 w 266"/>
                <a:gd name="T41" fmla="*/ 2147483647 h 249"/>
                <a:gd name="T42" fmla="*/ 2147483647 w 266"/>
                <a:gd name="T43" fmla="*/ 2147483647 h 249"/>
                <a:gd name="T44" fmla="*/ 2147483647 w 266"/>
                <a:gd name="T45" fmla="*/ 2147483647 h 249"/>
                <a:gd name="T46" fmla="*/ 2147483647 w 266"/>
                <a:gd name="T47" fmla="*/ 2147483647 h 249"/>
                <a:gd name="T48" fmla="*/ 2147483647 w 266"/>
                <a:gd name="T49" fmla="*/ 2147483647 h 249"/>
                <a:gd name="T50" fmla="*/ 2147483647 w 266"/>
                <a:gd name="T51" fmla="*/ 2147483647 h 249"/>
                <a:gd name="T52" fmla="*/ 2147483647 w 266"/>
                <a:gd name="T53" fmla="*/ 2147483647 h 249"/>
                <a:gd name="T54" fmla="*/ 2147483647 w 266"/>
                <a:gd name="T55" fmla="*/ 2147483647 h 249"/>
                <a:gd name="T56" fmla="*/ 2147483647 w 266"/>
                <a:gd name="T57" fmla="*/ 2147483647 h 249"/>
                <a:gd name="T58" fmla="*/ 2147483647 w 266"/>
                <a:gd name="T59" fmla="*/ 2147483647 h 249"/>
                <a:gd name="T60" fmla="*/ 2147483647 w 266"/>
                <a:gd name="T61" fmla="*/ 2147483647 h 249"/>
                <a:gd name="T62" fmla="*/ 0 w 266"/>
                <a:gd name="T63" fmla="*/ 2147483647 h 249"/>
                <a:gd name="T64" fmla="*/ 2147483647 w 266"/>
                <a:gd name="T65" fmla="*/ 2147483647 h 249"/>
                <a:gd name="T66" fmla="*/ 2147483647 w 266"/>
                <a:gd name="T67" fmla="*/ 2147483647 h 249"/>
                <a:gd name="T68" fmla="*/ 2147483647 w 266"/>
                <a:gd name="T69" fmla="*/ 0 h 249"/>
                <a:gd name="T70" fmla="*/ 2147483647 w 266"/>
                <a:gd name="T71" fmla="*/ 0 h 2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66" h="249">
                  <a:moveTo>
                    <a:pt x="27" y="0"/>
                  </a:moveTo>
                  <a:lnTo>
                    <a:pt x="28" y="4"/>
                  </a:lnTo>
                  <a:lnTo>
                    <a:pt x="32" y="8"/>
                  </a:lnTo>
                  <a:lnTo>
                    <a:pt x="38" y="14"/>
                  </a:lnTo>
                  <a:lnTo>
                    <a:pt x="44" y="19"/>
                  </a:lnTo>
                  <a:lnTo>
                    <a:pt x="51" y="29"/>
                  </a:lnTo>
                  <a:lnTo>
                    <a:pt x="61" y="37"/>
                  </a:lnTo>
                  <a:lnTo>
                    <a:pt x="70" y="48"/>
                  </a:lnTo>
                  <a:lnTo>
                    <a:pt x="80" y="56"/>
                  </a:lnTo>
                  <a:lnTo>
                    <a:pt x="89" y="65"/>
                  </a:lnTo>
                  <a:lnTo>
                    <a:pt x="99" y="75"/>
                  </a:lnTo>
                  <a:lnTo>
                    <a:pt x="110" y="86"/>
                  </a:lnTo>
                  <a:lnTo>
                    <a:pt x="120" y="94"/>
                  </a:lnTo>
                  <a:lnTo>
                    <a:pt x="129" y="103"/>
                  </a:lnTo>
                  <a:lnTo>
                    <a:pt x="137" y="109"/>
                  </a:lnTo>
                  <a:lnTo>
                    <a:pt x="146" y="116"/>
                  </a:lnTo>
                  <a:lnTo>
                    <a:pt x="154" y="120"/>
                  </a:lnTo>
                  <a:lnTo>
                    <a:pt x="163" y="126"/>
                  </a:lnTo>
                  <a:lnTo>
                    <a:pt x="173" y="132"/>
                  </a:lnTo>
                  <a:lnTo>
                    <a:pt x="182" y="139"/>
                  </a:lnTo>
                  <a:lnTo>
                    <a:pt x="190" y="145"/>
                  </a:lnTo>
                  <a:lnTo>
                    <a:pt x="201" y="151"/>
                  </a:lnTo>
                  <a:lnTo>
                    <a:pt x="211" y="156"/>
                  </a:lnTo>
                  <a:lnTo>
                    <a:pt x="220" y="164"/>
                  </a:lnTo>
                  <a:lnTo>
                    <a:pt x="228" y="170"/>
                  </a:lnTo>
                  <a:lnTo>
                    <a:pt x="238" y="175"/>
                  </a:lnTo>
                  <a:lnTo>
                    <a:pt x="243" y="183"/>
                  </a:lnTo>
                  <a:lnTo>
                    <a:pt x="251" y="189"/>
                  </a:lnTo>
                  <a:lnTo>
                    <a:pt x="257" y="194"/>
                  </a:lnTo>
                  <a:lnTo>
                    <a:pt x="260" y="200"/>
                  </a:lnTo>
                  <a:lnTo>
                    <a:pt x="264" y="206"/>
                  </a:lnTo>
                  <a:lnTo>
                    <a:pt x="266" y="211"/>
                  </a:lnTo>
                  <a:lnTo>
                    <a:pt x="266" y="217"/>
                  </a:lnTo>
                  <a:lnTo>
                    <a:pt x="266" y="223"/>
                  </a:lnTo>
                  <a:lnTo>
                    <a:pt x="262" y="229"/>
                  </a:lnTo>
                  <a:lnTo>
                    <a:pt x="260" y="234"/>
                  </a:lnTo>
                  <a:lnTo>
                    <a:pt x="257" y="240"/>
                  </a:lnTo>
                  <a:lnTo>
                    <a:pt x="251" y="244"/>
                  </a:lnTo>
                  <a:lnTo>
                    <a:pt x="245" y="246"/>
                  </a:lnTo>
                  <a:lnTo>
                    <a:pt x="238" y="249"/>
                  </a:lnTo>
                  <a:lnTo>
                    <a:pt x="228" y="249"/>
                  </a:lnTo>
                  <a:lnTo>
                    <a:pt x="217" y="249"/>
                  </a:lnTo>
                  <a:lnTo>
                    <a:pt x="207" y="246"/>
                  </a:lnTo>
                  <a:lnTo>
                    <a:pt x="194" y="242"/>
                  </a:lnTo>
                  <a:lnTo>
                    <a:pt x="181" y="234"/>
                  </a:lnTo>
                  <a:lnTo>
                    <a:pt x="167" y="225"/>
                  </a:lnTo>
                  <a:lnTo>
                    <a:pt x="150" y="211"/>
                  </a:lnTo>
                  <a:lnTo>
                    <a:pt x="133" y="196"/>
                  </a:lnTo>
                  <a:lnTo>
                    <a:pt x="114" y="175"/>
                  </a:lnTo>
                  <a:lnTo>
                    <a:pt x="99" y="158"/>
                  </a:lnTo>
                  <a:lnTo>
                    <a:pt x="84" y="141"/>
                  </a:lnTo>
                  <a:lnTo>
                    <a:pt x="70" y="126"/>
                  </a:lnTo>
                  <a:lnTo>
                    <a:pt x="57" y="111"/>
                  </a:lnTo>
                  <a:lnTo>
                    <a:pt x="46" y="97"/>
                  </a:lnTo>
                  <a:lnTo>
                    <a:pt x="38" y="82"/>
                  </a:lnTo>
                  <a:lnTo>
                    <a:pt x="30" y="71"/>
                  </a:lnTo>
                  <a:lnTo>
                    <a:pt x="21" y="59"/>
                  </a:lnTo>
                  <a:lnTo>
                    <a:pt x="15" y="50"/>
                  </a:lnTo>
                  <a:lnTo>
                    <a:pt x="9" y="42"/>
                  </a:lnTo>
                  <a:lnTo>
                    <a:pt x="8" y="35"/>
                  </a:lnTo>
                  <a:lnTo>
                    <a:pt x="4" y="29"/>
                  </a:lnTo>
                  <a:lnTo>
                    <a:pt x="2" y="25"/>
                  </a:lnTo>
                  <a:lnTo>
                    <a:pt x="2" y="21"/>
                  </a:lnTo>
                  <a:lnTo>
                    <a:pt x="0" y="21"/>
                  </a:lnTo>
                  <a:lnTo>
                    <a:pt x="2" y="19"/>
                  </a:lnTo>
                  <a:lnTo>
                    <a:pt x="4" y="18"/>
                  </a:lnTo>
                  <a:lnTo>
                    <a:pt x="9" y="12"/>
                  </a:lnTo>
                  <a:lnTo>
                    <a:pt x="15" y="4"/>
                  </a:lnTo>
                  <a:lnTo>
                    <a:pt x="21" y="0"/>
                  </a:lnTo>
                  <a:lnTo>
                    <a:pt x="25" y="0"/>
                  </a:lnTo>
                  <a:lnTo>
                    <a:pt x="27" y="0"/>
                  </a:lnTo>
                  <a:close/>
                </a:path>
              </a:pathLst>
            </a:custGeom>
            <a:solidFill>
              <a:srgbClr val="DB5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0" name="Freeform 85"/>
            <p:cNvSpPr>
              <a:spLocks/>
            </p:cNvSpPr>
            <p:nvPr/>
          </p:nvSpPr>
          <p:spPr bwMode="auto">
            <a:xfrm>
              <a:off x="9919496" y="2635250"/>
              <a:ext cx="103188" cy="141288"/>
            </a:xfrm>
            <a:custGeom>
              <a:avLst/>
              <a:gdLst>
                <a:gd name="T0" fmla="*/ 2147483647 w 129"/>
                <a:gd name="T1" fmla="*/ 0 h 179"/>
                <a:gd name="T2" fmla="*/ 2147483647 w 129"/>
                <a:gd name="T3" fmla="*/ 0 h 179"/>
                <a:gd name="T4" fmla="*/ 2147483647 w 129"/>
                <a:gd name="T5" fmla="*/ 2147483647 h 179"/>
                <a:gd name="T6" fmla="*/ 2147483647 w 129"/>
                <a:gd name="T7" fmla="*/ 2147483647 h 179"/>
                <a:gd name="T8" fmla="*/ 2147483647 w 129"/>
                <a:gd name="T9" fmla="*/ 2147483647 h 179"/>
                <a:gd name="T10" fmla="*/ 2147483647 w 129"/>
                <a:gd name="T11" fmla="*/ 2147483647 h 179"/>
                <a:gd name="T12" fmla="*/ 2147483647 w 129"/>
                <a:gd name="T13" fmla="*/ 2147483647 h 179"/>
                <a:gd name="T14" fmla="*/ 2147483647 w 129"/>
                <a:gd name="T15" fmla="*/ 2147483647 h 179"/>
                <a:gd name="T16" fmla="*/ 2147483647 w 129"/>
                <a:gd name="T17" fmla="*/ 2147483647 h 179"/>
                <a:gd name="T18" fmla="*/ 2147483647 w 129"/>
                <a:gd name="T19" fmla="*/ 2147483647 h 179"/>
                <a:gd name="T20" fmla="*/ 2147483647 w 129"/>
                <a:gd name="T21" fmla="*/ 2147483647 h 179"/>
                <a:gd name="T22" fmla="*/ 2147483647 w 129"/>
                <a:gd name="T23" fmla="*/ 2147483647 h 179"/>
                <a:gd name="T24" fmla="*/ 2147483647 w 129"/>
                <a:gd name="T25" fmla="*/ 2147483647 h 179"/>
                <a:gd name="T26" fmla="*/ 2147483647 w 129"/>
                <a:gd name="T27" fmla="*/ 2147483647 h 179"/>
                <a:gd name="T28" fmla="*/ 2147483647 w 129"/>
                <a:gd name="T29" fmla="*/ 2147483647 h 179"/>
                <a:gd name="T30" fmla="*/ 2147483647 w 129"/>
                <a:gd name="T31" fmla="*/ 2147483647 h 179"/>
                <a:gd name="T32" fmla="*/ 2147483647 w 129"/>
                <a:gd name="T33" fmla="*/ 2147483647 h 179"/>
                <a:gd name="T34" fmla="*/ 2147483647 w 129"/>
                <a:gd name="T35" fmla="*/ 2147483647 h 179"/>
                <a:gd name="T36" fmla="*/ 2147483647 w 129"/>
                <a:gd name="T37" fmla="*/ 2147483647 h 179"/>
                <a:gd name="T38" fmla="*/ 2147483647 w 129"/>
                <a:gd name="T39" fmla="*/ 2147483647 h 179"/>
                <a:gd name="T40" fmla="*/ 2147483647 w 129"/>
                <a:gd name="T41" fmla="*/ 2147483647 h 179"/>
                <a:gd name="T42" fmla="*/ 2147483647 w 129"/>
                <a:gd name="T43" fmla="*/ 2147483647 h 179"/>
                <a:gd name="T44" fmla="*/ 2147483647 w 129"/>
                <a:gd name="T45" fmla="*/ 2147483647 h 179"/>
                <a:gd name="T46" fmla="*/ 2147483647 w 129"/>
                <a:gd name="T47" fmla="*/ 2147483647 h 179"/>
                <a:gd name="T48" fmla="*/ 2147483647 w 129"/>
                <a:gd name="T49" fmla="*/ 2147483647 h 179"/>
                <a:gd name="T50" fmla="*/ 2147483647 w 129"/>
                <a:gd name="T51" fmla="*/ 2147483647 h 179"/>
                <a:gd name="T52" fmla="*/ 2147483647 w 129"/>
                <a:gd name="T53" fmla="*/ 2147483647 h 179"/>
                <a:gd name="T54" fmla="*/ 2147483647 w 129"/>
                <a:gd name="T55" fmla="*/ 2147483647 h 179"/>
                <a:gd name="T56" fmla="*/ 2147483647 w 129"/>
                <a:gd name="T57" fmla="*/ 2147483647 h 179"/>
                <a:gd name="T58" fmla="*/ 0 w 129"/>
                <a:gd name="T59" fmla="*/ 2147483647 h 179"/>
                <a:gd name="T60" fmla="*/ 2147483647 w 129"/>
                <a:gd name="T61" fmla="*/ 2147483647 h 179"/>
                <a:gd name="T62" fmla="*/ 2147483647 w 129"/>
                <a:gd name="T63" fmla="*/ 2147483647 h 179"/>
                <a:gd name="T64" fmla="*/ 2147483647 w 129"/>
                <a:gd name="T65" fmla="*/ 2147483647 h 179"/>
                <a:gd name="T66" fmla="*/ 2147483647 w 129"/>
                <a:gd name="T67" fmla="*/ 0 h 179"/>
                <a:gd name="T68" fmla="*/ 2147483647 w 129"/>
                <a:gd name="T69" fmla="*/ 0 h 179"/>
                <a:gd name="T70" fmla="*/ 2147483647 w 129"/>
                <a:gd name="T71" fmla="*/ 0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9" h="179">
                  <a:moveTo>
                    <a:pt x="11" y="0"/>
                  </a:moveTo>
                  <a:lnTo>
                    <a:pt x="11" y="0"/>
                  </a:lnTo>
                  <a:lnTo>
                    <a:pt x="13" y="4"/>
                  </a:lnTo>
                  <a:lnTo>
                    <a:pt x="13" y="8"/>
                  </a:lnTo>
                  <a:lnTo>
                    <a:pt x="17" y="13"/>
                  </a:lnTo>
                  <a:lnTo>
                    <a:pt x="21" y="19"/>
                  </a:lnTo>
                  <a:lnTo>
                    <a:pt x="27" y="29"/>
                  </a:lnTo>
                  <a:lnTo>
                    <a:pt x="32" y="38"/>
                  </a:lnTo>
                  <a:lnTo>
                    <a:pt x="40" y="51"/>
                  </a:lnTo>
                  <a:lnTo>
                    <a:pt x="49" y="65"/>
                  </a:lnTo>
                  <a:lnTo>
                    <a:pt x="61" y="84"/>
                  </a:lnTo>
                  <a:lnTo>
                    <a:pt x="74" y="103"/>
                  </a:lnTo>
                  <a:lnTo>
                    <a:pt x="89" y="125"/>
                  </a:lnTo>
                  <a:lnTo>
                    <a:pt x="106" y="150"/>
                  </a:lnTo>
                  <a:lnTo>
                    <a:pt x="129" y="179"/>
                  </a:lnTo>
                  <a:lnTo>
                    <a:pt x="127" y="179"/>
                  </a:lnTo>
                  <a:lnTo>
                    <a:pt x="123" y="177"/>
                  </a:lnTo>
                  <a:lnTo>
                    <a:pt x="118" y="173"/>
                  </a:lnTo>
                  <a:lnTo>
                    <a:pt x="114" y="167"/>
                  </a:lnTo>
                  <a:lnTo>
                    <a:pt x="106" y="162"/>
                  </a:lnTo>
                  <a:lnTo>
                    <a:pt x="101" y="154"/>
                  </a:lnTo>
                  <a:lnTo>
                    <a:pt x="91" y="145"/>
                  </a:lnTo>
                  <a:lnTo>
                    <a:pt x="82" y="133"/>
                  </a:lnTo>
                  <a:lnTo>
                    <a:pt x="70" y="118"/>
                  </a:lnTo>
                  <a:lnTo>
                    <a:pt x="59" y="105"/>
                  </a:lnTo>
                  <a:lnTo>
                    <a:pt x="46" y="86"/>
                  </a:lnTo>
                  <a:lnTo>
                    <a:pt x="32" y="65"/>
                  </a:lnTo>
                  <a:lnTo>
                    <a:pt x="17" y="44"/>
                  </a:lnTo>
                  <a:lnTo>
                    <a:pt x="2" y="19"/>
                  </a:lnTo>
                  <a:lnTo>
                    <a:pt x="0" y="17"/>
                  </a:lnTo>
                  <a:lnTo>
                    <a:pt x="4" y="10"/>
                  </a:lnTo>
                  <a:lnTo>
                    <a:pt x="6" y="4"/>
                  </a:lnTo>
                  <a:lnTo>
                    <a:pt x="8" y="2"/>
                  </a:lnTo>
                  <a:lnTo>
                    <a:pt x="9" y="0"/>
                  </a:lnTo>
                  <a:lnTo>
                    <a:pt x="11"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1" name="Freeform 86"/>
            <p:cNvSpPr>
              <a:spLocks/>
            </p:cNvSpPr>
            <p:nvPr/>
          </p:nvSpPr>
          <p:spPr bwMode="auto">
            <a:xfrm>
              <a:off x="9902034" y="2603500"/>
              <a:ext cx="28575" cy="41275"/>
            </a:xfrm>
            <a:custGeom>
              <a:avLst/>
              <a:gdLst>
                <a:gd name="T0" fmla="*/ 2147483647 w 36"/>
                <a:gd name="T1" fmla="*/ 2147483647 h 51"/>
                <a:gd name="T2" fmla="*/ 2147483647 w 36"/>
                <a:gd name="T3" fmla="*/ 2147483647 h 51"/>
                <a:gd name="T4" fmla="*/ 2147483647 w 36"/>
                <a:gd name="T5" fmla="*/ 2147483647 h 51"/>
                <a:gd name="T6" fmla="*/ 2147483647 w 36"/>
                <a:gd name="T7" fmla="*/ 2147483647 h 51"/>
                <a:gd name="T8" fmla="*/ 2147483647 w 36"/>
                <a:gd name="T9" fmla="*/ 2147483647 h 51"/>
                <a:gd name="T10" fmla="*/ 2147483647 w 36"/>
                <a:gd name="T11" fmla="*/ 2147483647 h 51"/>
                <a:gd name="T12" fmla="*/ 2147483647 w 36"/>
                <a:gd name="T13" fmla="*/ 0 h 51"/>
                <a:gd name="T14" fmla="*/ 2147483647 w 36"/>
                <a:gd name="T15" fmla="*/ 0 h 51"/>
                <a:gd name="T16" fmla="*/ 0 w 36"/>
                <a:gd name="T17" fmla="*/ 2147483647 h 51"/>
                <a:gd name="T18" fmla="*/ 0 w 36"/>
                <a:gd name="T19" fmla="*/ 2147483647 h 51"/>
                <a:gd name="T20" fmla="*/ 2147483647 w 36"/>
                <a:gd name="T21" fmla="*/ 2147483647 h 51"/>
                <a:gd name="T22" fmla="*/ 2147483647 w 36"/>
                <a:gd name="T23" fmla="*/ 2147483647 h 51"/>
                <a:gd name="T24" fmla="*/ 2147483647 w 36"/>
                <a:gd name="T25" fmla="*/ 2147483647 h 51"/>
                <a:gd name="T26" fmla="*/ 2147483647 w 36"/>
                <a:gd name="T27" fmla="*/ 2147483647 h 51"/>
                <a:gd name="T28" fmla="*/ 2147483647 w 36"/>
                <a:gd name="T29" fmla="*/ 2147483647 h 51"/>
                <a:gd name="T30" fmla="*/ 2147483647 w 36"/>
                <a:gd name="T31" fmla="*/ 2147483647 h 51"/>
                <a:gd name="T32" fmla="*/ 2147483647 w 36"/>
                <a:gd name="T33" fmla="*/ 2147483647 h 51"/>
                <a:gd name="T34" fmla="*/ 2147483647 w 36"/>
                <a:gd name="T35" fmla="*/ 2147483647 h 51"/>
                <a:gd name="T36" fmla="*/ 2147483647 w 36"/>
                <a:gd name="T37" fmla="*/ 2147483647 h 51"/>
                <a:gd name="T38" fmla="*/ 2147483647 w 36"/>
                <a:gd name="T39" fmla="*/ 2147483647 h 51"/>
                <a:gd name="T40" fmla="*/ 2147483647 w 36"/>
                <a:gd name="T41" fmla="*/ 2147483647 h 51"/>
                <a:gd name="T42" fmla="*/ 2147483647 w 36"/>
                <a:gd name="T43" fmla="*/ 2147483647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 h="51">
                  <a:moveTo>
                    <a:pt x="36" y="27"/>
                  </a:moveTo>
                  <a:lnTo>
                    <a:pt x="32" y="23"/>
                  </a:lnTo>
                  <a:lnTo>
                    <a:pt x="29" y="13"/>
                  </a:lnTo>
                  <a:lnTo>
                    <a:pt x="23" y="8"/>
                  </a:lnTo>
                  <a:lnTo>
                    <a:pt x="19" y="6"/>
                  </a:lnTo>
                  <a:lnTo>
                    <a:pt x="13" y="2"/>
                  </a:lnTo>
                  <a:lnTo>
                    <a:pt x="10" y="0"/>
                  </a:lnTo>
                  <a:lnTo>
                    <a:pt x="4" y="0"/>
                  </a:lnTo>
                  <a:lnTo>
                    <a:pt x="0" y="4"/>
                  </a:lnTo>
                  <a:lnTo>
                    <a:pt x="0" y="10"/>
                  </a:lnTo>
                  <a:lnTo>
                    <a:pt x="2" y="19"/>
                  </a:lnTo>
                  <a:lnTo>
                    <a:pt x="4" y="29"/>
                  </a:lnTo>
                  <a:lnTo>
                    <a:pt x="8" y="38"/>
                  </a:lnTo>
                  <a:lnTo>
                    <a:pt x="11" y="46"/>
                  </a:lnTo>
                  <a:lnTo>
                    <a:pt x="15" y="51"/>
                  </a:lnTo>
                  <a:lnTo>
                    <a:pt x="15" y="50"/>
                  </a:lnTo>
                  <a:lnTo>
                    <a:pt x="17" y="44"/>
                  </a:lnTo>
                  <a:lnTo>
                    <a:pt x="21" y="38"/>
                  </a:lnTo>
                  <a:lnTo>
                    <a:pt x="27" y="34"/>
                  </a:lnTo>
                  <a:lnTo>
                    <a:pt x="32" y="29"/>
                  </a:lnTo>
                  <a:lnTo>
                    <a:pt x="36" y="27"/>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87"/>
            <p:cNvSpPr>
              <a:spLocks/>
            </p:cNvSpPr>
            <p:nvPr/>
          </p:nvSpPr>
          <p:spPr bwMode="auto">
            <a:xfrm>
              <a:off x="9922671" y="2625725"/>
              <a:ext cx="211138" cy="201613"/>
            </a:xfrm>
            <a:custGeom>
              <a:avLst/>
              <a:gdLst>
                <a:gd name="T0" fmla="*/ 2147483647 w 266"/>
                <a:gd name="T1" fmla="*/ 2147483647 h 252"/>
                <a:gd name="T2" fmla="*/ 2147483647 w 266"/>
                <a:gd name="T3" fmla="*/ 2147483647 h 252"/>
                <a:gd name="T4" fmla="*/ 2147483647 w 266"/>
                <a:gd name="T5" fmla="*/ 2147483647 h 252"/>
                <a:gd name="T6" fmla="*/ 2147483647 w 266"/>
                <a:gd name="T7" fmla="*/ 2147483647 h 252"/>
                <a:gd name="T8" fmla="*/ 2147483647 w 266"/>
                <a:gd name="T9" fmla="*/ 2147483647 h 252"/>
                <a:gd name="T10" fmla="*/ 2147483647 w 266"/>
                <a:gd name="T11" fmla="*/ 2147483647 h 252"/>
                <a:gd name="T12" fmla="*/ 2147483647 w 266"/>
                <a:gd name="T13" fmla="*/ 2147483647 h 252"/>
                <a:gd name="T14" fmla="*/ 2147483647 w 266"/>
                <a:gd name="T15" fmla="*/ 2147483647 h 252"/>
                <a:gd name="T16" fmla="*/ 2147483647 w 266"/>
                <a:gd name="T17" fmla="*/ 2147483647 h 252"/>
                <a:gd name="T18" fmla="*/ 2147483647 w 266"/>
                <a:gd name="T19" fmla="*/ 2147483647 h 252"/>
                <a:gd name="T20" fmla="*/ 2147483647 w 266"/>
                <a:gd name="T21" fmla="*/ 2147483647 h 252"/>
                <a:gd name="T22" fmla="*/ 2147483647 w 266"/>
                <a:gd name="T23" fmla="*/ 2147483647 h 252"/>
                <a:gd name="T24" fmla="*/ 2147483647 w 266"/>
                <a:gd name="T25" fmla="*/ 2147483647 h 252"/>
                <a:gd name="T26" fmla="*/ 2147483647 w 266"/>
                <a:gd name="T27" fmla="*/ 2147483647 h 252"/>
                <a:gd name="T28" fmla="*/ 2147483647 w 266"/>
                <a:gd name="T29" fmla="*/ 2147483647 h 252"/>
                <a:gd name="T30" fmla="*/ 2147483647 w 266"/>
                <a:gd name="T31" fmla="*/ 2147483647 h 252"/>
                <a:gd name="T32" fmla="*/ 2147483647 w 266"/>
                <a:gd name="T33" fmla="*/ 2147483647 h 252"/>
                <a:gd name="T34" fmla="*/ 2147483647 w 266"/>
                <a:gd name="T35" fmla="*/ 2147483647 h 252"/>
                <a:gd name="T36" fmla="*/ 2147483647 w 266"/>
                <a:gd name="T37" fmla="*/ 2147483647 h 252"/>
                <a:gd name="T38" fmla="*/ 2147483647 w 266"/>
                <a:gd name="T39" fmla="*/ 2147483647 h 252"/>
                <a:gd name="T40" fmla="*/ 2147483647 w 266"/>
                <a:gd name="T41" fmla="*/ 2147483647 h 252"/>
                <a:gd name="T42" fmla="*/ 2147483647 w 266"/>
                <a:gd name="T43" fmla="*/ 2147483647 h 252"/>
                <a:gd name="T44" fmla="*/ 2147483647 w 266"/>
                <a:gd name="T45" fmla="*/ 2147483647 h 252"/>
                <a:gd name="T46" fmla="*/ 2147483647 w 266"/>
                <a:gd name="T47" fmla="*/ 2147483647 h 252"/>
                <a:gd name="T48" fmla="*/ 2147483647 w 266"/>
                <a:gd name="T49" fmla="*/ 2147483647 h 252"/>
                <a:gd name="T50" fmla="*/ 2147483647 w 266"/>
                <a:gd name="T51" fmla="*/ 2147483647 h 252"/>
                <a:gd name="T52" fmla="*/ 2147483647 w 266"/>
                <a:gd name="T53" fmla="*/ 2147483647 h 252"/>
                <a:gd name="T54" fmla="*/ 2147483647 w 266"/>
                <a:gd name="T55" fmla="*/ 2147483647 h 252"/>
                <a:gd name="T56" fmla="*/ 2147483647 w 266"/>
                <a:gd name="T57" fmla="*/ 2147483647 h 252"/>
                <a:gd name="T58" fmla="*/ 2147483647 w 266"/>
                <a:gd name="T59" fmla="*/ 2147483647 h 252"/>
                <a:gd name="T60" fmla="*/ 0 w 266"/>
                <a:gd name="T61" fmla="*/ 2147483647 h 252"/>
                <a:gd name="T62" fmla="*/ 2147483647 w 266"/>
                <a:gd name="T63" fmla="*/ 0 h 252"/>
                <a:gd name="T64" fmla="*/ 2147483647 w 266"/>
                <a:gd name="T65" fmla="*/ 0 h 252"/>
                <a:gd name="T66" fmla="*/ 2147483647 w 266"/>
                <a:gd name="T67" fmla="*/ 2147483647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6" h="252">
                  <a:moveTo>
                    <a:pt x="11" y="2"/>
                  </a:moveTo>
                  <a:lnTo>
                    <a:pt x="11" y="3"/>
                  </a:lnTo>
                  <a:lnTo>
                    <a:pt x="15" y="7"/>
                  </a:lnTo>
                  <a:lnTo>
                    <a:pt x="21" y="13"/>
                  </a:lnTo>
                  <a:lnTo>
                    <a:pt x="28" y="21"/>
                  </a:lnTo>
                  <a:lnTo>
                    <a:pt x="36" y="28"/>
                  </a:lnTo>
                  <a:lnTo>
                    <a:pt x="45" y="40"/>
                  </a:lnTo>
                  <a:lnTo>
                    <a:pt x="57" y="51"/>
                  </a:lnTo>
                  <a:lnTo>
                    <a:pt x="70" y="66"/>
                  </a:lnTo>
                  <a:lnTo>
                    <a:pt x="83" y="78"/>
                  </a:lnTo>
                  <a:lnTo>
                    <a:pt x="99" y="91"/>
                  </a:lnTo>
                  <a:lnTo>
                    <a:pt x="114" y="104"/>
                  </a:lnTo>
                  <a:lnTo>
                    <a:pt x="129" y="117"/>
                  </a:lnTo>
                  <a:lnTo>
                    <a:pt x="146" y="129"/>
                  </a:lnTo>
                  <a:lnTo>
                    <a:pt x="163" y="142"/>
                  </a:lnTo>
                  <a:lnTo>
                    <a:pt x="180" y="152"/>
                  </a:lnTo>
                  <a:lnTo>
                    <a:pt x="199" y="161"/>
                  </a:lnTo>
                  <a:lnTo>
                    <a:pt x="215" y="169"/>
                  </a:lnTo>
                  <a:lnTo>
                    <a:pt x="228" y="176"/>
                  </a:lnTo>
                  <a:lnTo>
                    <a:pt x="239" y="184"/>
                  </a:lnTo>
                  <a:lnTo>
                    <a:pt x="249" y="194"/>
                  </a:lnTo>
                  <a:lnTo>
                    <a:pt x="254" y="199"/>
                  </a:lnTo>
                  <a:lnTo>
                    <a:pt x="260" y="207"/>
                  </a:lnTo>
                  <a:lnTo>
                    <a:pt x="262" y="214"/>
                  </a:lnTo>
                  <a:lnTo>
                    <a:pt x="266" y="222"/>
                  </a:lnTo>
                  <a:lnTo>
                    <a:pt x="264" y="228"/>
                  </a:lnTo>
                  <a:lnTo>
                    <a:pt x="264" y="233"/>
                  </a:lnTo>
                  <a:lnTo>
                    <a:pt x="260" y="239"/>
                  </a:lnTo>
                  <a:lnTo>
                    <a:pt x="256" y="243"/>
                  </a:lnTo>
                  <a:lnTo>
                    <a:pt x="253" y="247"/>
                  </a:lnTo>
                  <a:lnTo>
                    <a:pt x="247" y="251"/>
                  </a:lnTo>
                  <a:lnTo>
                    <a:pt x="241" y="252"/>
                  </a:lnTo>
                  <a:lnTo>
                    <a:pt x="235" y="252"/>
                  </a:lnTo>
                  <a:lnTo>
                    <a:pt x="239" y="251"/>
                  </a:lnTo>
                  <a:lnTo>
                    <a:pt x="247" y="245"/>
                  </a:lnTo>
                  <a:lnTo>
                    <a:pt x="253" y="239"/>
                  </a:lnTo>
                  <a:lnTo>
                    <a:pt x="256" y="230"/>
                  </a:lnTo>
                  <a:lnTo>
                    <a:pt x="254" y="222"/>
                  </a:lnTo>
                  <a:lnTo>
                    <a:pt x="254" y="216"/>
                  </a:lnTo>
                  <a:lnTo>
                    <a:pt x="251" y="211"/>
                  </a:lnTo>
                  <a:lnTo>
                    <a:pt x="247" y="205"/>
                  </a:lnTo>
                  <a:lnTo>
                    <a:pt x="239" y="199"/>
                  </a:lnTo>
                  <a:lnTo>
                    <a:pt x="230" y="192"/>
                  </a:lnTo>
                  <a:lnTo>
                    <a:pt x="218" y="186"/>
                  </a:lnTo>
                  <a:lnTo>
                    <a:pt x="205" y="180"/>
                  </a:lnTo>
                  <a:lnTo>
                    <a:pt x="186" y="171"/>
                  </a:lnTo>
                  <a:lnTo>
                    <a:pt x="169" y="163"/>
                  </a:lnTo>
                  <a:lnTo>
                    <a:pt x="154" y="154"/>
                  </a:lnTo>
                  <a:lnTo>
                    <a:pt x="137" y="142"/>
                  </a:lnTo>
                  <a:lnTo>
                    <a:pt x="119" y="131"/>
                  </a:lnTo>
                  <a:lnTo>
                    <a:pt x="102" y="117"/>
                  </a:lnTo>
                  <a:lnTo>
                    <a:pt x="87" y="106"/>
                  </a:lnTo>
                  <a:lnTo>
                    <a:pt x="74" y="93"/>
                  </a:lnTo>
                  <a:lnTo>
                    <a:pt x="59" y="79"/>
                  </a:lnTo>
                  <a:lnTo>
                    <a:pt x="45" y="68"/>
                  </a:lnTo>
                  <a:lnTo>
                    <a:pt x="34" y="57"/>
                  </a:lnTo>
                  <a:lnTo>
                    <a:pt x="23" y="45"/>
                  </a:lnTo>
                  <a:lnTo>
                    <a:pt x="13" y="34"/>
                  </a:lnTo>
                  <a:lnTo>
                    <a:pt x="7" y="26"/>
                  </a:lnTo>
                  <a:lnTo>
                    <a:pt x="2" y="19"/>
                  </a:lnTo>
                  <a:lnTo>
                    <a:pt x="2" y="15"/>
                  </a:lnTo>
                  <a:lnTo>
                    <a:pt x="0" y="7"/>
                  </a:lnTo>
                  <a:lnTo>
                    <a:pt x="0" y="3"/>
                  </a:lnTo>
                  <a:lnTo>
                    <a:pt x="2" y="0"/>
                  </a:lnTo>
                  <a:lnTo>
                    <a:pt x="4" y="0"/>
                  </a:lnTo>
                  <a:lnTo>
                    <a:pt x="9"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3" name="Freeform 88"/>
            <p:cNvSpPr>
              <a:spLocks/>
            </p:cNvSpPr>
            <p:nvPr/>
          </p:nvSpPr>
          <p:spPr bwMode="auto">
            <a:xfrm>
              <a:off x="9909971" y="2647950"/>
              <a:ext cx="185738" cy="187325"/>
            </a:xfrm>
            <a:custGeom>
              <a:avLst/>
              <a:gdLst>
                <a:gd name="T0" fmla="*/ 2147483647 w 233"/>
                <a:gd name="T1" fmla="*/ 2147483647 h 238"/>
                <a:gd name="T2" fmla="*/ 2147483647 w 233"/>
                <a:gd name="T3" fmla="*/ 2147483647 h 238"/>
                <a:gd name="T4" fmla="*/ 2147483647 w 233"/>
                <a:gd name="T5" fmla="*/ 2147483647 h 238"/>
                <a:gd name="T6" fmla="*/ 2147483647 w 233"/>
                <a:gd name="T7" fmla="*/ 2147483647 h 238"/>
                <a:gd name="T8" fmla="*/ 2147483647 w 233"/>
                <a:gd name="T9" fmla="*/ 2147483647 h 238"/>
                <a:gd name="T10" fmla="*/ 2147483647 w 233"/>
                <a:gd name="T11" fmla="*/ 2147483647 h 238"/>
                <a:gd name="T12" fmla="*/ 2147483647 w 233"/>
                <a:gd name="T13" fmla="*/ 2147483647 h 238"/>
                <a:gd name="T14" fmla="*/ 2147483647 w 233"/>
                <a:gd name="T15" fmla="*/ 2147483647 h 238"/>
                <a:gd name="T16" fmla="*/ 2147483647 w 233"/>
                <a:gd name="T17" fmla="*/ 2147483647 h 238"/>
                <a:gd name="T18" fmla="*/ 2147483647 w 233"/>
                <a:gd name="T19" fmla="*/ 2147483647 h 238"/>
                <a:gd name="T20" fmla="*/ 2147483647 w 233"/>
                <a:gd name="T21" fmla="*/ 2147483647 h 238"/>
                <a:gd name="T22" fmla="*/ 2147483647 w 233"/>
                <a:gd name="T23" fmla="*/ 2147483647 h 238"/>
                <a:gd name="T24" fmla="*/ 2147483647 w 233"/>
                <a:gd name="T25" fmla="*/ 2147483647 h 238"/>
                <a:gd name="T26" fmla="*/ 2147483647 w 233"/>
                <a:gd name="T27" fmla="*/ 2147483647 h 238"/>
                <a:gd name="T28" fmla="*/ 2147483647 w 233"/>
                <a:gd name="T29" fmla="*/ 2147483647 h 238"/>
                <a:gd name="T30" fmla="*/ 2147483647 w 233"/>
                <a:gd name="T31" fmla="*/ 2147483647 h 238"/>
                <a:gd name="T32" fmla="*/ 2147483647 w 233"/>
                <a:gd name="T33" fmla="*/ 2147483647 h 238"/>
                <a:gd name="T34" fmla="*/ 2147483647 w 233"/>
                <a:gd name="T35" fmla="*/ 2147483647 h 238"/>
                <a:gd name="T36" fmla="*/ 2147483647 w 233"/>
                <a:gd name="T37" fmla="*/ 2147483647 h 238"/>
                <a:gd name="T38" fmla="*/ 2147483647 w 233"/>
                <a:gd name="T39" fmla="*/ 2147483647 h 238"/>
                <a:gd name="T40" fmla="*/ 2147483647 w 233"/>
                <a:gd name="T41" fmla="*/ 2147483647 h 238"/>
                <a:gd name="T42" fmla="*/ 2147483647 w 233"/>
                <a:gd name="T43" fmla="*/ 2147483647 h 238"/>
                <a:gd name="T44" fmla="*/ 2147483647 w 233"/>
                <a:gd name="T45" fmla="*/ 2147483647 h 238"/>
                <a:gd name="T46" fmla="*/ 2147483647 w 233"/>
                <a:gd name="T47" fmla="*/ 2147483647 h 238"/>
                <a:gd name="T48" fmla="*/ 2147483647 w 233"/>
                <a:gd name="T49" fmla="*/ 2147483647 h 238"/>
                <a:gd name="T50" fmla="*/ 2147483647 w 233"/>
                <a:gd name="T51" fmla="*/ 2147483647 h 238"/>
                <a:gd name="T52" fmla="*/ 2147483647 w 233"/>
                <a:gd name="T53" fmla="*/ 2147483647 h 238"/>
                <a:gd name="T54" fmla="*/ 2147483647 w 233"/>
                <a:gd name="T55" fmla="*/ 2147483647 h 238"/>
                <a:gd name="T56" fmla="*/ 2147483647 w 233"/>
                <a:gd name="T57" fmla="*/ 2147483647 h 238"/>
                <a:gd name="T58" fmla="*/ 2147483647 w 233"/>
                <a:gd name="T59" fmla="*/ 2147483647 h 238"/>
                <a:gd name="T60" fmla="*/ 2147483647 w 233"/>
                <a:gd name="T61" fmla="*/ 2147483647 h 238"/>
                <a:gd name="T62" fmla="*/ 2147483647 w 233"/>
                <a:gd name="T63" fmla="*/ 0 h 238"/>
                <a:gd name="T64" fmla="*/ 0 w 233"/>
                <a:gd name="T65" fmla="*/ 2147483647 h 238"/>
                <a:gd name="T66" fmla="*/ 0 w 233"/>
                <a:gd name="T67" fmla="*/ 2147483647 h 238"/>
                <a:gd name="T68" fmla="*/ 2147483647 w 233"/>
                <a:gd name="T69" fmla="*/ 2147483647 h 238"/>
                <a:gd name="T70" fmla="*/ 2147483647 w 233"/>
                <a:gd name="T71" fmla="*/ 2147483647 h 238"/>
                <a:gd name="T72" fmla="*/ 2147483647 w 233"/>
                <a:gd name="T73" fmla="*/ 2147483647 h 238"/>
                <a:gd name="T74" fmla="*/ 2147483647 w 233"/>
                <a:gd name="T75" fmla="*/ 2147483647 h 238"/>
                <a:gd name="T76" fmla="*/ 2147483647 w 233"/>
                <a:gd name="T77" fmla="*/ 2147483647 h 238"/>
                <a:gd name="T78" fmla="*/ 2147483647 w 233"/>
                <a:gd name="T79" fmla="*/ 2147483647 h 238"/>
                <a:gd name="T80" fmla="*/ 2147483647 w 233"/>
                <a:gd name="T81" fmla="*/ 2147483647 h 238"/>
                <a:gd name="T82" fmla="*/ 2147483647 w 233"/>
                <a:gd name="T83" fmla="*/ 2147483647 h 238"/>
                <a:gd name="T84" fmla="*/ 2147483647 w 233"/>
                <a:gd name="T85" fmla="*/ 2147483647 h 238"/>
                <a:gd name="T86" fmla="*/ 2147483647 w 233"/>
                <a:gd name="T87" fmla="*/ 2147483647 h 238"/>
                <a:gd name="T88" fmla="*/ 2147483647 w 233"/>
                <a:gd name="T89" fmla="*/ 2147483647 h 238"/>
                <a:gd name="T90" fmla="*/ 2147483647 w 233"/>
                <a:gd name="T91" fmla="*/ 2147483647 h 238"/>
                <a:gd name="T92" fmla="*/ 2147483647 w 233"/>
                <a:gd name="T93" fmla="*/ 2147483647 h 238"/>
                <a:gd name="T94" fmla="*/ 2147483647 w 233"/>
                <a:gd name="T95" fmla="*/ 2147483647 h 238"/>
                <a:gd name="T96" fmla="*/ 2147483647 w 233"/>
                <a:gd name="T97" fmla="*/ 2147483647 h 238"/>
                <a:gd name="T98" fmla="*/ 2147483647 w 233"/>
                <a:gd name="T99" fmla="*/ 2147483647 h 238"/>
                <a:gd name="T100" fmla="*/ 2147483647 w 233"/>
                <a:gd name="T101" fmla="*/ 2147483647 h 238"/>
                <a:gd name="T102" fmla="*/ 2147483647 w 233"/>
                <a:gd name="T103" fmla="*/ 2147483647 h 238"/>
                <a:gd name="T104" fmla="*/ 2147483647 w 233"/>
                <a:gd name="T105" fmla="*/ 2147483647 h 238"/>
                <a:gd name="T106" fmla="*/ 2147483647 w 233"/>
                <a:gd name="T107" fmla="*/ 2147483647 h 238"/>
                <a:gd name="T108" fmla="*/ 2147483647 w 233"/>
                <a:gd name="T109" fmla="*/ 2147483647 h 238"/>
                <a:gd name="T110" fmla="*/ 2147483647 w 233"/>
                <a:gd name="T111" fmla="*/ 2147483647 h 238"/>
                <a:gd name="T112" fmla="*/ 2147483647 w 233"/>
                <a:gd name="T113" fmla="*/ 2147483647 h 238"/>
                <a:gd name="T114" fmla="*/ 2147483647 w 233"/>
                <a:gd name="T115" fmla="*/ 2147483647 h 238"/>
                <a:gd name="T116" fmla="*/ 2147483647 w 233"/>
                <a:gd name="T117" fmla="*/ 2147483647 h 238"/>
                <a:gd name="T118" fmla="*/ 2147483647 w 233"/>
                <a:gd name="T119" fmla="*/ 2147483647 h 238"/>
                <a:gd name="T120" fmla="*/ 2147483647 w 233"/>
                <a:gd name="T121" fmla="*/ 2147483647 h 238"/>
                <a:gd name="T122" fmla="*/ 2147483647 w 233"/>
                <a:gd name="T123" fmla="*/ 2147483647 h 2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3" h="238">
                  <a:moveTo>
                    <a:pt x="233" y="236"/>
                  </a:moveTo>
                  <a:lnTo>
                    <a:pt x="230" y="234"/>
                  </a:lnTo>
                  <a:lnTo>
                    <a:pt x="226" y="230"/>
                  </a:lnTo>
                  <a:lnTo>
                    <a:pt x="220" y="228"/>
                  </a:lnTo>
                  <a:lnTo>
                    <a:pt x="216" y="225"/>
                  </a:lnTo>
                  <a:lnTo>
                    <a:pt x="211" y="221"/>
                  </a:lnTo>
                  <a:lnTo>
                    <a:pt x="205" y="219"/>
                  </a:lnTo>
                  <a:lnTo>
                    <a:pt x="197" y="215"/>
                  </a:lnTo>
                  <a:lnTo>
                    <a:pt x="192" y="209"/>
                  </a:lnTo>
                  <a:lnTo>
                    <a:pt x="184" y="204"/>
                  </a:lnTo>
                  <a:lnTo>
                    <a:pt x="178" y="200"/>
                  </a:lnTo>
                  <a:lnTo>
                    <a:pt x="171" y="194"/>
                  </a:lnTo>
                  <a:lnTo>
                    <a:pt x="163" y="188"/>
                  </a:lnTo>
                  <a:lnTo>
                    <a:pt x="155" y="183"/>
                  </a:lnTo>
                  <a:lnTo>
                    <a:pt x="148" y="177"/>
                  </a:lnTo>
                  <a:lnTo>
                    <a:pt x="138" y="168"/>
                  </a:lnTo>
                  <a:lnTo>
                    <a:pt x="129" y="160"/>
                  </a:lnTo>
                  <a:lnTo>
                    <a:pt x="119" y="150"/>
                  </a:lnTo>
                  <a:lnTo>
                    <a:pt x="112" y="143"/>
                  </a:lnTo>
                  <a:lnTo>
                    <a:pt x="102" y="133"/>
                  </a:lnTo>
                  <a:lnTo>
                    <a:pt x="93" y="122"/>
                  </a:lnTo>
                  <a:lnTo>
                    <a:pt x="85" y="112"/>
                  </a:lnTo>
                  <a:lnTo>
                    <a:pt x="76" y="103"/>
                  </a:lnTo>
                  <a:lnTo>
                    <a:pt x="66" y="91"/>
                  </a:lnTo>
                  <a:lnTo>
                    <a:pt x="59" y="80"/>
                  </a:lnTo>
                  <a:lnTo>
                    <a:pt x="49" y="69"/>
                  </a:lnTo>
                  <a:lnTo>
                    <a:pt x="40" y="55"/>
                  </a:lnTo>
                  <a:lnTo>
                    <a:pt x="30" y="42"/>
                  </a:lnTo>
                  <a:lnTo>
                    <a:pt x="21" y="31"/>
                  </a:lnTo>
                  <a:lnTo>
                    <a:pt x="13" y="15"/>
                  </a:lnTo>
                  <a:lnTo>
                    <a:pt x="3" y="2"/>
                  </a:lnTo>
                  <a:lnTo>
                    <a:pt x="1" y="0"/>
                  </a:lnTo>
                  <a:lnTo>
                    <a:pt x="0" y="2"/>
                  </a:lnTo>
                  <a:lnTo>
                    <a:pt x="0" y="4"/>
                  </a:lnTo>
                  <a:lnTo>
                    <a:pt x="3" y="10"/>
                  </a:lnTo>
                  <a:lnTo>
                    <a:pt x="5" y="17"/>
                  </a:lnTo>
                  <a:lnTo>
                    <a:pt x="9" y="27"/>
                  </a:lnTo>
                  <a:lnTo>
                    <a:pt x="15" y="38"/>
                  </a:lnTo>
                  <a:lnTo>
                    <a:pt x="22" y="52"/>
                  </a:lnTo>
                  <a:lnTo>
                    <a:pt x="30" y="65"/>
                  </a:lnTo>
                  <a:lnTo>
                    <a:pt x="38" y="78"/>
                  </a:lnTo>
                  <a:lnTo>
                    <a:pt x="49" y="93"/>
                  </a:lnTo>
                  <a:lnTo>
                    <a:pt x="59" y="109"/>
                  </a:lnTo>
                  <a:lnTo>
                    <a:pt x="70" y="124"/>
                  </a:lnTo>
                  <a:lnTo>
                    <a:pt x="85" y="139"/>
                  </a:lnTo>
                  <a:lnTo>
                    <a:pt x="98" y="154"/>
                  </a:lnTo>
                  <a:lnTo>
                    <a:pt x="114" y="169"/>
                  </a:lnTo>
                  <a:lnTo>
                    <a:pt x="131" y="183"/>
                  </a:lnTo>
                  <a:lnTo>
                    <a:pt x="148" y="196"/>
                  </a:lnTo>
                  <a:lnTo>
                    <a:pt x="161" y="207"/>
                  </a:lnTo>
                  <a:lnTo>
                    <a:pt x="176" y="217"/>
                  </a:lnTo>
                  <a:lnTo>
                    <a:pt x="186" y="223"/>
                  </a:lnTo>
                  <a:lnTo>
                    <a:pt x="195" y="228"/>
                  </a:lnTo>
                  <a:lnTo>
                    <a:pt x="205" y="232"/>
                  </a:lnTo>
                  <a:lnTo>
                    <a:pt x="213" y="236"/>
                  </a:lnTo>
                  <a:lnTo>
                    <a:pt x="216" y="236"/>
                  </a:lnTo>
                  <a:lnTo>
                    <a:pt x="222" y="238"/>
                  </a:lnTo>
                  <a:lnTo>
                    <a:pt x="226" y="238"/>
                  </a:lnTo>
                  <a:lnTo>
                    <a:pt x="228" y="238"/>
                  </a:lnTo>
                  <a:lnTo>
                    <a:pt x="232" y="236"/>
                  </a:lnTo>
                  <a:lnTo>
                    <a:pt x="233"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4" name="Freeform 89"/>
            <p:cNvSpPr>
              <a:spLocks/>
            </p:cNvSpPr>
            <p:nvPr/>
          </p:nvSpPr>
          <p:spPr bwMode="auto">
            <a:xfrm>
              <a:off x="9895684" y="2595563"/>
              <a:ext cx="36513" cy="46038"/>
            </a:xfrm>
            <a:custGeom>
              <a:avLst/>
              <a:gdLst>
                <a:gd name="T0" fmla="*/ 2147483647 w 46"/>
                <a:gd name="T1" fmla="*/ 0 h 57"/>
                <a:gd name="T2" fmla="*/ 2147483647 w 46"/>
                <a:gd name="T3" fmla="*/ 0 h 57"/>
                <a:gd name="T4" fmla="*/ 2147483647 w 46"/>
                <a:gd name="T5" fmla="*/ 2147483647 h 57"/>
                <a:gd name="T6" fmla="*/ 2147483647 w 46"/>
                <a:gd name="T7" fmla="*/ 2147483647 h 57"/>
                <a:gd name="T8" fmla="*/ 2147483647 w 46"/>
                <a:gd name="T9" fmla="*/ 2147483647 h 57"/>
                <a:gd name="T10" fmla="*/ 2147483647 w 46"/>
                <a:gd name="T11" fmla="*/ 2147483647 h 57"/>
                <a:gd name="T12" fmla="*/ 2147483647 w 46"/>
                <a:gd name="T13" fmla="*/ 2147483647 h 57"/>
                <a:gd name="T14" fmla="*/ 2147483647 w 46"/>
                <a:gd name="T15" fmla="*/ 2147483647 h 57"/>
                <a:gd name="T16" fmla="*/ 2147483647 w 46"/>
                <a:gd name="T17" fmla="*/ 2147483647 h 57"/>
                <a:gd name="T18" fmla="*/ 2147483647 w 46"/>
                <a:gd name="T19" fmla="*/ 2147483647 h 57"/>
                <a:gd name="T20" fmla="*/ 2147483647 w 46"/>
                <a:gd name="T21" fmla="*/ 2147483647 h 57"/>
                <a:gd name="T22" fmla="*/ 2147483647 w 46"/>
                <a:gd name="T23" fmla="*/ 2147483647 h 57"/>
                <a:gd name="T24" fmla="*/ 2147483647 w 46"/>
                <a:gd name="T25" fmla="*/ 2147483647 h 57"/>
                <a:gd name="T26" fmla="*/ 2147483647 w 46"/>
                <a:gd name="T27" fmla="*/ 2147483647 h 57"/>
                <a:gd name="T28" fmla="*/ 2147483647 w 46"/>
                <a:gd name="T29" fmla="*/ 2147483647 h 57"/>
                <a:gd name="T30" fmla="*/ 2147483647 w 46"/>
                <a:gd name="T31" fmla="*/ 2147483647 h 57"/>
                <a:gd name="T32" fmla="*/ 2147483647 w 46"/>
                <a:gd name="T33" fmla="*/ 2147483647 h 57"/>
                <a:gd name="T34" fmla="*/ 2147483647 w 46"/>
                <a:gd name="T35" fmla="*/ 2147483647 h 57"/>
                <a:gd name="T36" fmla="*/ 2147483647 w 46"/>
                <a:gd name="T37" fmla="*/ 2147483647 h 57"/>
                <a:gd name="T38" fmla="*/ 2147483647 w 46"/>
                <a:gd name="T39" fmla="*/ 2147483647 h 57"/>
                <a:gd name="T40" fmla="*/ 2147483647 w 46"/>
                <a:gd name="T41" fmla="*/ 2147483647 h 57"/>
                <a:gd name="T42" fmla="*/ 2147483647 w 46"/>
                <a:gd name="T43" fmla="*/ 2147483647 h 57"/>
                <a:gd name="T44" fmla="*/ 0 w 46"/>
                <a:gd name="T45" fmla="*/ 2147483647 h 57"/>
                <a:gd name="T46" fmla="*/ 0 w 46"/>
                <a:gd name="T47" fmla="*/ 2147483647 h 57"/>
                <a:gd name="T48" fmla="*/ 2147483647 w 46"/>
                <a:gd name="T49" fmla="*/ 2147483647 h 57"/>
                <a:gd name="T50" fmla="*/ 2147483647 w 46"/>
                <a:gd name="T51" fmla="*/ 2147483647 h 57"/>
                <a:gd name="T52" fmla="*/ 2147483647 w 46"/>
                <a:gd name="T53" fmla="*/ 0 h 57"/>
                <a:gd name="T54" fmla="*/ 2147483647 w 46"/>
                <a:gd name="T55" fmla="*/ 0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 h="57">
                  <a:moveTo>
                    <a:pt x="10" y="0"/>
                  </a:moveTo>
                  <a:lnTo>
                    <a:pt x="12" y="0"/>
                  </a:lnTo>
                  <a:lnTo>
                    <a:pt x="16" y="2"/>
                  </a:lnTo>
                  <a:lnTo>
                    <a:pt x="21" y="3"/>
                  </a:lnTo>
                  <a:lnTo>
                    <a:pt x="27" y="9"/>
                  </a:lnTo>
                  <a:lnTo>
                    <a:pt x="31" y="13"/>
                  </a:lnTo>
                  <a:lnTo>
                    <a:pt x="33" y="17"/>
                  </a:lnTo>
                  <a:lnTo>
                    <a:pt x="37" y="21"/>
                  </a:lnTo>
                  <a:lnTo>
                    <a:pt x="39" y="26"/>
                  </a:lnTo>
                  <a:lnTo>
                    <a:pt x="40" y="32"/>
                  </a:lnTo>
                  <a:lnTo>
                    <a:pt x="44" y="40"/>
                  </a:lnTo>
                  <a:lnTo>
                    <a:pt x="44" y="47"/>
                  </a:lnTo>
                  <a:lnTo>
                    <a:pt x="46" y="57"/>
                  </a:lnTo>
                  <a:lnTo>
                    <a:pt x="42" y="51"/>
                  </a:lnTo>
                  <a:lnTo>
                    <a:pt x="39" y="43"/>
                  </a:lnTo>
                  <a:lnTo>
                    <a:pt x="35" y="36"/>
                  </a:lnTo>
                  <a:lnTo>
                    <a:pt x="31" y="30"/>
                  </a:lnTo>
                  <a:lnTo>
                    <a:pt x="25" y="22"/>
                  </a:lnTo>
                  <a:lnTo>
                    <a:pt x="19" y="19"/>
                  </a:lnTo>
                  <a:lnTo>
                    <a:pt x="14" y="15"/>
                  </a:lnTo>
                  <a:lnTo>
                    <a:pt x="8" y="13"/>
                  </a:lnTo>
                  <a:lnTo>
                    <a:pt x="2" y="11"/>
                  </a:lnTo>
                  <a:lnTo>
                    <a:pt x="0" y="9"/>
                  </a:lnTo>
                  <a:lnTo>
                    <a:pt x="0" y="7"/>
                  </a:lnTo>
                  <a:lnTo>
                    <a:pt x="2" y="5"/>
                  </a:lnTo>
                  <a:lnTo>
                    <a:pt x="8"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5" name="Freeform 90"/>
            <p:cNvSpPr>
              <a:spLocks/>
            </p:cNvSpPr>
            <p:nvPr/>
          </p:nvSpPr>
          <p:spPr bwMode="auto">
            <a:xfrm>
              <a:off x="9895684" y="2620963"/>
              <a:ext cx="19050" cy="30163"/>
            </a:xfrm>
            <a:custGeom>
              <a:avLst/>
              <a:gdLst>
                <a:gd name="T0" fmla="*/ 2147483647 w 23"/>
                <a:gd name="T1" fmla="*/ 0 h 36"/>
                <a:gd name="T2" fmla="*/ 2147483647 w 23"/>
                <a:gd name="T3" fmla="*/ 2147483647 h 36"/>
                <a:gd name="T4" fmla="*/ 2147483647 w 23"/>
                <a:gd name="T5" fmla="*/ 2147483647 h 36"/>
                <a:gd name="T6" fmla="*/ 2147483647 w 23"/>
                <a:gd name="T7" fmla="*/ 2147483647 h 36"/>
                <a:gd name="T8" fmla="*/ 2147483647 w 23"/>
                <a:gd name="T9" fmla="*/ 2147483647 h 36"/>
                <a:gd name="T10" fmla="*/ 2147483647 w 23"/>
                <a:gd name="T11" fmla="*/ 2147483647 h 36"/>
                <a:gd name="T12" fmla="*/ 2147483647 w 23"/>
                <a:gd name="T13" fmla="*/ 2147483647 h 36"/>
                <a:gd name="T14" fmla="*/ 2147483647 w 23"/>
                <a:gd name="T15" fmla="*/ 2147483647 h 36"/>
                <a:gd name="T16" fmla="*/ 2147483647 w 23"/>
                <a:gd name="T17" fmla="*/ 2147483647 h 36"/>
                <a:gd name="T18" fmla="*/ 2147483647 w 23"/>
                <a:gd name="T19" fmla="*/ 2147483647 h 36"/>
                <a:gd name="T20" fmla="*/ 2147483647 w 23"/>
                <a:gd name="T21" fmla="*/ 2147483647 h 36"/>
                <a:gd name="T22" fmla="*/ 0 w 23"/>
                <a:gd name="T23" fmla="*/ 2147483647 h 36"/>
                <a:gd name="T24" fmla="*/ 0 w 23"/>
                <a:gd name="T25" fmla="*/ 2147483647 h 36"/>
                <a:gd name="T26" fmla="*/ 2147483647 w 23"/>
                <a:gd name="T27" fmla="*/ 0 h 36"/>
                <a:gd name="T28" fmla="*/ 2147483647 w 23"/>
                <a:gd name="T29" fmla="*/ 0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36">
                  <a:moveTo>
                    <a:pt x="10" y="0"/>
                  </a:moveTo>
                  <a:lnTo>
                    <a:pt x="10" y="2"/>
                  </a:lnTo>
                  <a:lnTo>
                    <a:pt x="10" y="9"/>
                  </a:lnTo>
                  <a:lnTo>
                    <a:pt x="10" y="15"/>
                  </a:lnTo>
                  <a:lnTo>
                    <a:pt x="14" y="21"/>
                  </a:lnTo>
                  <a:lnTo>
                    <a:pt x="18" y="28"/>
                  </a:lnTo>
                  <a:lnTo>
                    <a:pt x="23" y="36"/>
                  </a:lnTo>
                  <a:lnTo>
                    <a:pt x="19" y="34"/>
                  </a:lnTo>
                  <a:lnTo>
                    <a:pt x="12" y="28"/>
                  </a:lnTo>
                  <a:lnTo>
                    <a:pt x="8" y="23"/>
                  </a:lnTo>
                  <a:lnTo>
                    <a:pt x="4" y="17"/>
                  </a:lnTo>
                  <a:lnTo>
                    <a:pt x="0" y="9"/>
                  </a:lnTo>
                  <a:lnTo>
                    <a:pt x="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6" name="Freeform 91"/>
            <p:cNvSpPr>
              <a:spLocks/>
            </p:cNvSpPr>
            <p:nvPr/>
          </p:nvSpPr>
          <p:spPr bwMode="auto">
            <a:xfrm>
              <a:off x="9913146" y="2630488"/>
              <a:ext cx="7938" cy="23813"/>
            </a:xfrm>
            <a:custGeom>
              <a:avLst/>
              <a:gdLst>
                <a:gd name="T0" fmla="*/ 2147483647 w 12"/>
                <a:gd name="T1" fmla="*/ 2147483647 h 31"/>
                <a:gd name="T2" fmla="*/ 2147483647 w 12"/>
                <a:gd name="T3" fmla="*/ 2147483647 h 31"/>
                <a:gd name="T4" fmla="*/ 2147483647 w 12"/>
                <a:gd name="T5" fmla="*/ 2147483647 h 31"/>
                <a:gd name="T6" fmla="*/ 2147483647 w 12"/>
                <a:gd name="T7" fmla="*/ 2147483647 h 31"/>
                <a:gd name="T8" fmla="*/ 2147483647 w 12"/>
                <a:gd name="T9" fmla="*/ 2147483647 h 31"/>
                <a:gd name="T10" fmla="*/ 2147483647 w 12"/>
                <a:gd name="T11" fmla="*/ 2147483647 h 31"/>
                <a:gd name="T12" fmla="*/ 0 w 12"/>
                <a:gd name="T13" fmla="*/ 2147483647 h 31"/>
                <a:gd name="T14" fmla="*/ 0 w 12"/>
                <a:gd name="T15" fmla="*/ 2147483647 h 31"/>
                <a:gd name="T16" fmla="*/ 0 w 12"/>
                <a:gd name="T17" fmla="*/ 2147483647 h 31"/>
                <a:gd name="T18" fmla="*/ 0 w 12"/>
                <a:gd name="T19" fmla="*/ 2147483647 h 31"/>
                <a:gd name="T20" fmla="*/ 2147483647 w 12"/>
                <a:gd name="T21" fmla="*/ 0 h 31"/>
                <a:gd name="T22" fmla="*/ 2147483647 w 12"/>
                <a:gd name="T23" fmla="*/ 2147483647 h 31"/>
                <a:gd name="T24" fmla="*/ 2147483647 w 12"/>
                <a:gd name="T25" fmla="*/ 21474836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31">
                  <a:moveTo>
                    <a:pt x="12" y="8"/>
                  </a:moveTo>
                  <a:lnTo>
                    <a:pt x="10" y="10"/>
                  </a:lnTo>
                  <a:lnTo>
                    <a:pt x="8" y="16"/>
                  </a:lnTo>
                  <a:lnTo>
                    <a:pt x="6" y="23"/>
                  </a:lnTo>
                  <a:lnTo>
                    <a:pt x="6" y="31"/>
                  </a:lnTo>
                  <a:lnTo>
                    <a:pt x="4" y="27"/>
                  </a:lnTo>
                  <a:lnTo>
                    <a:pt x="0" y="21"/>
                  </a:lnTo>
                  <a:lnTo>
                    <a:pt x="0" y="16"/>
                  </a:lnTo>
                  <a:lnTo>
                    <a:pt x="0" y="12"/>
                  </a:lnTo>
                  <a:lnTo>
                    <a:pt x="0" y="6"/>
                  </a:lnTo>
                  <a:lnTo>
                    <a:pt x="4" y="0"/>
                  </a:lnTo>
                  <a:lnTo>
                    <a:pt x="1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7" name="Freeform 92"/>
            <p:cNvSpPr>
              <a:spLocks/>
            </p:cNvSpPr>
            <p:nvPr/>
          </p:nvSpPr>
          <p:spPr bwMode="auto">
            <a:xfrm>
              <a:off x="10265571" y="2741613"/>
              <a:ext cx="114300" cy="242888"/>
            </a:xfrm>
            <a:custGeom>
              <a:avLst/>
              <a:gdLst>
                <a:gd name="T0" fmla="*/ 2147483647 w 145"/>
                <a:gd name="T1" fmla="*/ 0 h 306"/>
                <a:gd name="T2" fmla="*/ 2147483647 w 145"/>
                <a:gd name="T3" fmla="*/ 2147483647 h 306"/>
                <a:gd name="T4" fmla="*/ 2147483647 w 145"/>
                <a:gd name="T5" fmla="*/ 2147483647 h 306"/>
                <a:gd name="T6" fmla="*/ 2147483647 w 145"/>
                <a:gd name="T7" fmla="*/ 2147483647 h 306"/>
                <a:gd name="T8" fmla="*/ 2147483647 w 145"/>
                <a:gd name="T9" fmla="*/ 2147483647 h 306"/>
                <a:gd name="T10" fmla="*/ 2147483647 w 145"/>
                <a:gd name="T11" fmla="*/ 2147483647 h 306"/>
                <a:gd name="T12" fmla="*/ 2147483647 w 145"/>
                <a:gd name="T13" fmla="*/ 2147483647 h 306"/>
                <a:gd name="T14" fmla="*/ 2147483647 w 145"/>
                <a:gd name="T15" fmla="*/ 2147483647 h 306"/>
                <a:gd name="T16" fmla="*/ 2147483647 w 145"/>
                <a:gd name="T17" fmla="*/ 2147483647 h 306"/>
                <a:gd name="T18" fmla="*/ 2147483647 w 145"/>
                <a:gd name="T19" fmla="*/ 2147483647 h 306"/>
                <a:gd name="T20" fmla="*/ 2147483647 w 145"/>
                <a:gd name="T21" fmla="*/ 2147483647 h 306"/>
                <a:gd name="T22" fmla="*/ 2147483647 w 145"/>
                <a:gd name="T23" fmla="*/ 2147483647 h 306"/>
                <a:gd name="T24" fmla="*/ 2147483647 w 145"/>
                <a:gd name="T25" fmla="*/ 2147483647 h 306"/>
                <a:gd name="T26" fmla="*/ 2147483647 w 145"/>
                <a:gd name="T27" fmla="*/ 2147483647 h 306"/>
                <a:gd name="T28" fmla="*/ 2147483647 w 145"/>
                <a:gd name="T29" fmla="*/ 2147483647 h 306"/>
                <a:gd name="T30" fmla="*/ 0 w 145"/>
                <a:gd name="T31" fmla="*/ 2147483647 h 306"/>
                <a:gd name="T32" fmla="*/ 2147483647 w 145"/>
                <a:gd name="T33" fmla="*/ 2147483647 h 306"/>
                <a:gd name="T34" fmla="*/ 2147483647 w 145"/>
                <a:gd name="T35" fmla="*/ 2147483647 h 306"/>
                <a:gd name="T36" fmla="*/ 2147483647 w 145"/>
                <a:gd name="T37" fmla="*/ 2147483647 h 306"/>
                <a:gd name="T38" fmla="*/ 2147483647 w 145"/>
                <a:gd name="T39" fmla="*/ 2147483647 h 306"/>
                <a:gd name="T40" fmla="*/ 2147483647 w 145"/>
                <a:gd name="T41" fmla="*/ 2147483647 h 306"/>
                <a:gd name="T42" fmla="*/ 2147483647 w 145"/>
                <a:gd name="T43" fmla="*/ 2147483647 h 306"/>
                <a:gd name="T44" fmla="*/ 2147483647 w 145"/>
                <a:gd name="T45" fmla="*/ 2147483647 h 306"/>
                <a:gd name="T46" fmla="*/ 2147483647 w 145"/>
                <a:gd name="T47" fmla="*/ 2147483647 h 306"/>
                <a:gd name="T48" fmla="*/ 2147483647 w 145"/>
                <a:gd name="T49" fmla="*/ 2147483647 h 306"/>
                <a:gd name="T50" fmla="*/ 2147483647 w 145"/>
                <a:gd name="T51" fmla="*/ 2147483647 h 306"/>
                <a:gd name="T52" fmla="*/ 2147483647 w 145"/>
                <a:gd name="T53" fmla="*/ 2147483647 h 306"/>
                <a:gd name="T54" fmla="*/ 2147483647 w 145"/>
                <a:gd name="T55" fmla="*/ 2147483647 h 306"/>
                <a:gd name="T56" fmla="*/ 2147483647 w 145"/>
                <a:gd name="T57" fmla="*/ 2147483647 h 306"/>
                <a:gd name="T58" fmla="*/ 2147483647 w 145"/>
                <a:gd name="T59" fmla="*/ 2147483647 h 306"/>
                <a:gd name="T60" fmla="*/ 2147483647 w 145"/>
                <a:gd name="T61" fmla="*/ 2147483647 h 306"/>
                <a:gd name="T62" fmla="*/ 2147483647 w 145"/>
                <a:gd name="T63" fmla="*/ 2147483647 h 306"/>
                <a:gd name="T64" fmla="*/ 2147483647 w 145"/>
                <a:gd name="T65" fmla="*/ 2147483647 h 306"/>
                <a:gd name="T66" fmla="*/ 2147483647 w 145"/>
                <a:gd name="T67" fmla="*/ 2147483647 h 306"/>
                <a:gd name="T68" fmla="*/ 2147483647 w 145"/>
                <a:gd name="T69" fmla="*/ 2147483647 h 306"/>
                <a:gd name="T70" fmla="*/ 2147483647 w 145"/>
                <a:gd name="T71" fmla="*/ 2147483647 h 306"/>
                <a:gd name="T72" fmla="*/ 2147483647 w 145"/>
                <a:gd name="T73" fmla="*/ 0 h 3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 h="306">
                  <a:moveTo>
                    <a:pt x="145" y="0"/>
                  </a:moveTo>
                  <a:lnTo>
                    <a:pt x="141" y="0"/>
                  </a:lnTo>
                  <a:lnTo>
                    <a:pt x="133" y="4"/>
                  </a:lnTo>
                  <a:lnTo>
                    <a:pt x="128" y="8"/>
                  </a:lnTo>
                  <a:lnTo>
                    <a:pt x="120" y="10"/>
                  </a:lnTo>
                  <a:lnTo>
                    <a:pt x="112" y="13"/>
                  </a:lnTo>
                  <a:lnTo>
                    <a:pt x="107" y="19"/>
                  </a:lnTo>
                  <a:lnTo>
                    <a:pt x="99" y="23"/>
                  </a:lnTo>
                  <a:lnTo>
                    <a:pt x="90" y="29"/>
                  </a:lnTo>
                  <a:lnTo>
                    <a:pt x="82" y="34"/>
                  </a:lnTo>
                  <a:lnTo>
                    <a:pt x="73" y="42"/>
                  </a:lnTo>
                  <a:lnTo>
                    <a:pt x="65" y="50"/>
                  </a:lnTo>
                  <a:lnTo>
                    <a:pt x="57" y="57"/>
                  </a:lnTo>
                  <a:lnTo>
                    <a:pt x="48" y="65"/>
                  </a:lnTo>
                  <a:lnTo>
                    <a:pt x="42" y="76"/>
                  </a:lnTo>
                  <a:lnTo>
                    <a:pt x="34" y="86"/>
                  </a:lnTo>
                  <a:lnTo>
                    <a:pt x="29" y="97"/>
                  </a:lnTo>
                  <a:lnTo>
                    <a:pt x="23" y="108"/>
                  </a:lnTo>
                  <a:lnTo>
                    <a:pt x="21" y="124"/>
                  </a:lnTo>
                  <a:lnTo>
                    <a:pt x="19" y="137"/>
                  </a:lnTo>
                  <a:lnTo>
                    <a:pt x="15" y="152"/>
                  </a:lnTo>
                  <a:lnTo>
                    <a:pt x="14" y="169"/>
                  </a:lnTo>
                  <a:lnTo>
                    <a:pt x="14" y="186"/>
                  </a:lnTo>
                  <a:lnTo>
                    <a:pt x="12" y="202"/>
                  </a:lnTo>
                  <a:lnTo>
                    <a:pt x="12" y="217"/>
                  </a:lnTo>
                  <a:lnTo>
                    <a:pt x="10" y="232"/>
                  </a:lnTo>
                  <a:lnTo>
                    <a:pt x="10" y="249"/>
                  </a:lnTo>
                  <a:lnTo>
                    <a:pt x="8" y="262"/>
                  </a:lnTo>
                  <a:lnTo>
                    <a:pt x="6" y="276"/>
                  </a:lnTo>
                  <a:lnTo>
                    <a:pt x="4" y="289"/>
                  </a:lnTo>
                  <a:lnTo>
                    <a:pt x="2" y="302"/>
                  </a:lnTo>
                  <a:lnTo>
                    <a:pt x="0" y="306"/>
                  </a:lnTo>
                  <a:lnTo>
                    <a:pt x="4" y="304"/>
                  </a:lnTo>
                  <a:lnTo>
                    <a:pt x="4" y="300"/>
                  </a:lnTo>
                  <a:lnTo>
                    <a:pt x="8" y="297"/>
                  </a:lnTo>
                  <a:lnTo>
                    <a:pt x="10" y="291"/>
                  </a:lnTo>
                  <a:lnTo>
                    <a:pt x="14" y="285"/>
                  </a:lnTo>
                  <a:lnTo>
                    <a:pt x="17" y="276"/>
                  </a:lnTo>
                  <a:lnTo>
                    <a:pt x="19" y="268"/>
                  </a:lnTo>
                  <a:lnTo>
                    <a:pt x="23" y="259"/>
                  </a:lnTo>
                  <a:lnTo>
                    <a:pt x="27" y="247"/>
                  </a:lnTo>
                  <a:lnTo>
                    <a:pt x="27" y="236"/>
                  </a:lnTo>
                  <a:lnTo>
                    <a:pt x="31" y="224"/>
                  </a:lnTo>
                  <a:lnTo>
                    <a:pt x="33" y="211"/>
                  </a:lnTo>
                  <a:lnTo>
                    <a:pt x="36" y="200"/>
                  </a:lnTo>
                  <a:lnTo>
                    <a:pt x="36" y="186"/>
                  </a:lnTo>
                  <a:lnTo>
                    <a:pt x="36" y="177"/>
                  </a:lnTo>
                  <a:lnTo>
                    <a:pt x="38" y="167"/>
                  </a:lnTo>
                  <a:lnTo>
                    <a:pt x="40" y="160"/>
                  </a:lnTo>
                  <a:lnTo>
                    <a:pt x="40" y="152"/>
                  </a:lnTo>
                  <a:lnTo>
                    <a:pt x="42" y="146"/>
                  </a:lnTo>
                  <a:lnTo>
                    <a:pt x="42" y="141"/>
                  </a:lnTo>
                  <a:lnTo>
                    <a:pt x="44" y="137"/>
                  </a:lnTo>
                  <a:lnTo>
                    <a:pt x="48" y="127"/>
                  </a:lnTo>
                  <a:lnTo>
                    <a:pt x="52" y="120"/>
                  </a:lnTo>
                  <a:lnTo>
                    <a:pt x="53" y="114"/>
                  </a:lnTo>
                  <a:lnTo>
                    <a:pt x="57" y="108"/>
                  </a:lnTo>
                  <a:lnTo>
                    <a:pt x="59" y="103"/>
                  </a:lnTo>
                  <a:lnTo>
                    <a:pt x="63" y="97"/>
                  </a:lnTo>
                  <a:lnTo>
                    <a:pt x="67" y="88"/>
                  </a:lnTo>
                  <a:lnTo>
                    <a:pt x="73" y="80"/>
                  </a:lnTo>
                  <a:lnTo>
                    <a:pt x="76" y="70"/>
                  </a:lnTo>
                  <a:lnTo>
                    <a:pt x="84" y="63"/>
                  </a:lnTo>
                  <a:lnTo>
                    <a:pt x="90" y="55"/>
                  </a:lnTo>
                  <a:lnTo>
                    <a:pt x="97" y="46"/>
                  </a:lnTo>
                  <a:lnTo>
                    <a:pt x="103" y="38"/>
                  </a:lnTo>
                  <a:lnTo>
                    <a:pt x="111" y="32"/>
                  </a:lnTo>
                  <a:lnTo>
                    <a:pt x="116" y="25"/>
                  </a:lnTo>
                  <a:lnTo>
                    <a:pt x="124" y="19"/>
                  </a:lnTo>
                  <a:lnTo>
                    <a:pt x="130" y="12"/>
                  </a:lnTo>
                  <a:lnTo>
                    <a:pt x="135" y="10"/>
                  </a:lnTo>
                  <a:lnTo>
                    <a:pt x="141" y="2"/>
                  </a:lnTo>
                  <a:lnTo>
                    <a:pt x="145" y="0"/>
                  </a:lnTo>
                  <a:close/>
                </a:path>
              </a:pathLst>
            </a:custGeom>
            <a:solidFill>
              <a:srgbClr val="AB2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8" name="Freeform 93"/>
            <p:cNvSpPr>
              <a:spLocks/>
            </p:cNvSpPr>
            <p:nvPr/>
          </p:nvSpPr>
          <p:spPr bwMode="auto">
            <a:xfrm>
              <a:off x="10014746" y="3086100"/>
              <a:ext cx="184150" cy="357188"/>
            </a:xfrm>
            <a:custGeom>
              <a:avLst/>
              <a:gdLst>
                <a:gd name="T0" fmla="*/ 2147483647 w 232"/>
                <a:gd name="T1" fmla="*/ 0 h 451"/>
                <a:gd name="T2" fmla="*/ 2147483647 w 232"/>
                <a:gd name="T3" fmla="*/ 2147483647 h 451"/>
                <a:gd name="T4" fmla="*/ 2147483647 w 232"/>
                <a:gd name="T5" fmla="*/ 2147483647 h 451"/>
                <a:gd name="T6" fmla="*/ 2147483647 w 232"/>
                <a:gd name="T7" fmla="*/ 2147483647 h 451"/>
                <a:gd name="T8" fmla="*/ 2147483647 w 232"/>
                <a:gd name="T9" fmla="*/ 2147483647 h 451"/>
                <a:gd name="T10" fmla="*/ 2147483647 w 232"/>
                <a:gd name="T11" fmla="*/ 2147483647 h 451"/>
                <a:gd name="T12" fmla="*/ 2147483647 w 232"/>
                <a:gd name="T13" fmla="*/ 2147483647 h 451"/>
                <a:gd name="T14" fmla="*/ 2147483647 w 232"/>
                <a:gd name="T15" fmla="*/ 2147483647 h 451"/>
                <a:gd name="T16" fmla="*/ 2147483647 w 232"/>
                <a:gd name="T17" fmla="*/ 2147483647 h 451"/>
                <a:gd name="T18" fmla="*/ 2147483647 w 232"/>
                <a:gd name="T19" fmla="*/ 2147483647 h 451"/>
                <a:gd name="T20" fmla="*/ 2147483647 w 232"/>
                <a:gd name="T21" fmla="*/ 2147483647 h 451"/>
                <a:gd name="T22" fmla="*/ 2147483647 w 232"/>
                <a:gd name="T23" fmla="*/ 2147483647 h 451"/>
                <a:gd name="T24" fmla="*/ 2147483647 w 232"/>
                <a:gd name="T25" fmla="*/ 2147483647 h 451"/>
                <a:gd name="T26" fmla="*/ 2147483647 w 232"/>
                <a:gd name="T27" fmla="*/ 2147483647 h 451"/>
                <a:gd name="T28" fmla="*/ 2147483647 w 232"/>
                <a:gd name="T29" fmla="*/ 2147483647 h 451"/>
                <a:gd name="T30" fmla="*/ 2147483647 w 232"/>
                <a:gd name="T31" fmla="*/ 2147483647 h 451"/>
                <a:gd name="T32" fmla="*/ 2147483647 w 232"/>
                <a:gd name="T33" fmla="*/ 2147483647 h 451"/>
                <a:gd name="T34" fmla="*/ 0 w 232"/>
                <a:gd name="T35" fmla="*/ 2147483647 h 451"/>
                <a:gd name="T36" fmla="*/ 0 w 232"/>
                <a:gd name="T37" fmla="*/ 2147483647 h 451"/>
                <a:gd name="T38" fmla="*/ 2147483647 w 232"/>
                <a:gd name="T39" fmla="*/ 2147483647 h 451"/>
                <a:gd name="T40" fmla="*/ 2147483647 w 232"/>
                <a:gd name="T41" fmla="*/ 2147483647 h 451"/>
                <a:gd name="T42" fmla="*/ 2147483647 w 232"/>
                <a:gd name="T43" fmla="*/ 2147483647 h 451"/>
                <a:gd name="T44" fmla="*/ 2147483647 w 232"/>
                <a:gd name="T45" fmla="*/ 2147483647 h 451"/>
                <a:gd name="T46" fmla="*/ 2147483647 w 232"/>
                <a:gd name="T47" fmla="*/ 2147483647 h 451"/>
                <a:gd name="T48" fmla="*/ 2147483647 w 232"/>
                <a:gd name="T49" fmla="*/ 2147483647 h 451"/>
                <a:gd name="T50" fmla="*/ 2147483647 w 232"/>
                <a:gd name="T51" fmla="*/ 2147483647 h 451"/>
                <a:gd name="T52" fmla="*/ 2147483647 w 232"/>
                <a:gd name="T53" fmla="*/ 2147483647 h 451"/>
                <a:gd name="T54" fmla="*/ 2147483647 w 232"/>
                <a:gd name="T55" fmla="*/ 2147483647 h 451"/>
                <a:gd name="T56" fmla="*/ 2147483647 w 232"/>
                <a:gd name="T57" fmla="*/ 2147483647 h 451"/>
                <a:gd name="T58" fmla="*/ 2147483647 w 232"/>
                <a:gd name="T59" fmla="*/ 2147483647 h 451"/>
                <a:gd name="T60" fmla="*/ 2147483647 w 232"/>
                <a:gd name="T61" fmla="*/ 2147483647 h 451"/>
                <a:gd name="T62" fmla="*/ 2147483647 w 232"/>
                <a:gd name="T63" fmla="*/ 2147483647 h 451"/>
                <a:gd name="T64" fmla="*/ 2147483647 w 232"/>
                <a:gd name="T65" fmla="*/ 2147483647 h 451"/>
                <a:gd name="T66" fmla="*/ 2147483647 w 232"/>
                <a:gd name="T67" fmla="*/ 2147483647 h 451"/>
                <a:gd name="T68" fmla="*/ 2147483647 w 232"/>
                <a:gd name="T69" fmla="*/ 2147483647 h 451"/>
                <a:gd name="T70" fmla="*/ 2147483647 w 232"/>
                <a:gd name="T71" fmla="*/ 2147483647 h 451"/>
                <a:gd name="T72" fmla="*/ 2147483647 w 232"/>
                <a:gd name="T73" fmla="*/ 2147483647 h 451"/>
                <a:gd name="T74" fmla="*/ 2147483647 w 232"/>
                <a:gd name="T75" fmla="*/ 2147483647 h 451"/>
                <a:gd name="T76" fmla="*/ 2147483647 w 232"/>
                <a:gd name="T77" fmla="*/ 2147483647 h 451"/>
                <a:gd name="T78" fmla="*/ 2147483647 w 232"/>
                <a:gd name="T79" fmla="*/ 2147483647 h 451"/>
                <a:gd name="T80" fmla="*/ 2147483647 w 232"/>
                <a:gd name="T81" fmla="*/ 2147483647 h 451"/>
                <a:gd name="T82" fmla="*/ 2147483647 w 232"/>
                <a:gd name="T83" fmla="*/ 2147483647 h 451"/>
                <a:gd name="T84" fmla="*/ 2147483647 w 232"/>
                <a:gd name="T85" fmla="*/ 2147483647 h 451"/>
                <a:gd name="T86" fmla="*/ 2147483647 w 232"/>
                <a:gd name="T87" fmla="*/ 2147483647 h 451"/>
                <a:gd name="T88" fmla="*/ 2147483647 w 232"/>
                <a:gd name="T89" fmla="*/ 2147483647 h 451"/>
                <a:gd name="T90" fmla="*/ 2147483647 w 232"/>
                <a:gd name="T91" fmla="*/ 2147483647 h 451"/>
                <a:gd name="T92" fmla="*/ 2147483647 w 232"/>
                <a:gd name="T93" fmla="*/ 2147483647 h 451"/>
                <a:gd name="T94" fmla="*/ 2147483647 w 232"/>
                <a:gd name="T95" fmla="*/ 2147483647 h 451"/>
                <a:gd name="T96" fmla="*/ 2147483647 w 232"/>
                <a:gd name="T97" fmla="*/ 0 h 451"/>
                <a:gd name="T98" fmla="*/ 2147483647 w 232"/>
                <a:gd name="T99" fmla="*/ 0 h 451"/>
                <a:gd name="T100" fmla="*/ 2147483647 w 232"/>
                <a:gd name="T101" fmla="*/ 0 h 4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2" h="451">
                  <a:moveTo>
                    <a:pt x="232" y="0"/>
                  </a:moveTo>
                  <a:lnTo>
                    <a:pt x="232" y="2"/>
                  </a:lnTo>
                  <a:lnTo>
                    <a:pt x="230" y="8"/>
                  </a:lnTo>
                  <a:lnTo>
                    <a:pt x="228" y="16"/>
                  </a:lnTo>
                  <a:lnTo>
                    <a:pt x="226" y="29"/>
                  </a:lnTo>
                  <a:lnTo>
                    <a:pt x="222" y="46"/>
                  </a:lnTo>
                  <a:lnTo>
                    <a:pt x="216" y="65"/>
                  </a:lnTo>
                  <a:lnTo>
                    <a:pt x="209" y="90"/>
                  </a:lnTo>
                  <a:lnTo>
                    <a:pt x="199" y="116"/>
                  </a:lnTo>
                  <a:lnTo>
                    <a:pt x="188" y="147"/>
                  </a:lnTo>
                  <a:lnTo>
                    <a:pt x="175" y="181"/>
                  </a:lnTo>
                  <a:lnTo>
                    <a:pt x="156" y="217"/>
                  </a:lnTo>
                  <a:lnTo>
                    <a:pt x="137" y="257"/>
                  </a:lnTo>
                  <a:lnTo>
                    <a:pt x="114" y="301"/>
                  </a:lnTo>
                  <a:lnTo>
                    <a:pt x="87" y="348"/>
                  </a:lnTo>
                  <a:lnTo>
                    <a:pt x="57" y="398"/>
                  </a:lnTo>
                  <a:lnTo>
                    <a:pt x="22" y="451"/>
                  </a:lnTo>
                  <a:lnTo>
                    <a:pt x="0" y="447"/>
                  </a:lnTo>
                  <a:lnTo>
                    <a:pt x="0" y="445"/>
                  </a:lnTo>
                  <a:lnTo>
                    <a:pt x="3" y="441"/>
                  </a:lnTo>
                  <a:lnTo>
                    <a:pt x="7" y="434"/>
                  </a:lnTo>
                  <a:lnTo>
                    <a:pt x="13" y="426"/>
                  </a:lnTo>
                  <a:lnTo>
                    <a:pt x="21" y="415"/>
                  </a:lnTo>
                  <a:lnTo>
                    <a:pt x="30" y="403"/>
                  </a:lnTo>
                  <a:lnTo>
                    <a:pt x="40" y="390"/>
                  </a:lnTo>
                  <a:lnTo>
                    <a:pt x="51" y="375"/>
                  </a:lnTo>
                  <a:lnTo>
                    <a:pt x="62" y="358"/>
                  </a:lnTo>
                  <a:lnTo>
                    <a:pt x="74" y="341"/>
                  </a:lnTo>
                  <a:lnTo>
                    <a:pt x="85" y="322"/>
                  </a:lnTo>
                  <a:lnTo>
                    <a:pt x="99" y="303"/>
                  </a:lnTo>
                  <a:lnTo>
                    <a:pt x="110" y="280"/>
                  </a:lnTo>
                  <a:lnTo>
                    <a:pt x="121" y="261"/>
                  </a:lnTo>
                  <a:lnTo>
                    <a:pt x="133" y="238"/>
                  </a:lnTo>
                  <a:lnTo>
                    <a:pt x="144" y="219"/>
                  </a:lnTo>
                  <a:lnTo>
                    <a:pt x="154" y="196"/>
                  </a:lnTo>
                  <a:lnTo>
                    <a:pt x="163" y="175"/>
                  </a:lnTo>
                  <a:lnTo>
                    <a:pt x="171" y="154"/>
                  </a:lnTo>
                  <a:lnTo>
                    <a:pt x="178" y="135"/>
                  </a:lnTo>
                  <a:lnTo>
                    <a:pt x="186" y="114"/>
                  </a:lnTo>
                  <a:lnTo>
                    <a:pt x="194" y="97"/>
                  </a:lnTo>
                  <a:lnTo>
                    <a:pt x="201" y="80"/>
                  </a:lnTo>
                  <a:lnTo>
                    <a:pt x="207" y="65"/>
                  </a:lnTo>
                  <a:lnTo>
                    <a:pt x="213" y="52"/>
                  </a:lnTo>
                  <a:lnTo>
                    <a:pt x="216" y="38"/>
                  </a:lnTo>
                  <a:lnTo>
                    <a:pt x="220" y="27"/>
                  </a:lnTo>
                  <a:lnTo>
                    <a:pt x="224" y="18"/>
                  </a:lnTo>
                  <a:lnTo>
                    <a:pt x="226" y="10"/>
                  </a:lnTo>
                  <a:lnTo>
                    <a:pt x="230" y="4"/>
                  </a:lnTo>
                  <a:lnTo>
                    <a:pt x="2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9" name="Freeform 94"/>
            <p:cNvSpPr>
              <a:spLocks/>
            </p:cNvSpPr>
            <p:nvPr/>
          </p:nvSpPr>
          <p:spPr bwMode="auto">
            <a:xfrm>
              <a:off x="10065546" y="2819400"/>
              <a:ext cx="42863" cy="227013"/>
            </a:xfrm>
            <a:custGeom>
              <a:avLst/>
              <a:gdLst>
                <a:gd name="T0" fmla="*/ 0 w 56"/>
                <a:gd name="T1" fmla="*/ 0 h 287"/>
                <a:gd name="T2" fmla="*/ 2147483647 w 56"/>
                <a:gd name="T3" fmla="*/ 2147483647 h 287"/>
                <a:gd name="T4" fmla="*/ 2147483647 w 56"/>
                <a:gd name="T5" fmla="*/ 2147483647 h 287"/>
                <a:gd name="T6" fmla="*/ 2147483647 w 56"/>
                <a:gd name="T7" fmla="*/ 2147483647 h 287"/>
                <a:gd name="T8" fmla="*/ 2147483647 w 56"/>
                <a:gd name="T9" fmla="*/ 2147483647 h 287"/>
                <a:gd name="T10" fmla="*/ 2147483647 w 56"/>
                <a:gd name="T11" fmla="*/ 2147483647 h 287"/>
                <a:gd name="T12" fmla="*/ 2147483647 w 56"/>
                <a:gd name="T13" fmla="*/ 2147483647 h 287"/>
                <a:gd name="T14" fmla="*/ 2147483647 w 56"/>
                <a:gd name="T15" fmla="*/ 2147483647 h 287"/>
                <a:gd name="T16" fmla="*/ 2147483647 w 56"/>
                <a:gd name="T17" fmla="*/ 2147483647 h 287"/>
                <a:gd name="T18" fmla="*/ 2147483647 w 56"/>
                <a:gd name="T19" fmla="*/ 2147483647 h 287"/>
                <a:gd name="T20" fmla="*/ 2147483647 w 56"/>
                <a:gd name="T21" fmla="*/ 2147483647 h 287"/>
                <a:gd name="T22" fmla="*/ 2147483647 w 56"/>
                <a:gd name="T23" fmla="*/ 2147483647 h 287"/>
                <a:gd name="T24" fmla="*/ 2147483647 w 56"/>
                <a:gd name="T25" fmla="*/ 2147483647 h 287"/>
                <a:gd name="T26" fmla="*/ 2147483647 w 56"/>
                <a:gd name="T27" fmla="*/ 2147483647 h 287"/>
                <a:gd name="T28" fmla="*/ 2147483647 w 56"/>
                <a:gd name="T29" fmla="*/ 2147483647 h 287"/>
                <a:gd name="T30" fmla="*/ 2147483647 w 56"/>
                <a:gd name="T31" fmla="*/ 2147483647 h 287"/>
                <a:gd name="T32" fmla="*/ 2147483647 w 56"/>
                <a:gd name="T33" fmla="*/ 2147483647 h 287"/>
                <a:gd name="T34" fmla="*/ 2147483647 w 56"/>
                <a:gd name="T35" fmla="*/ 2147483647 h 287"/>
                <a:gd name="T36" fmla="*/ 2147483647 w 56"/>
                <a:gd name="T37" fmla="*/ 2147483647 h 287"/>
                <a:gd name="T38" fmla="*/ 2147483647 w 56"/>
                <a:gd name="T39" fmla="*/ 2147483647 h 287"/>
                <a:gd name="T40" fmla="*/ 2147483647 w 56"/>
                <a:gd name="T41" fmla="*/ 2147483647 h 287"/>
                <a:gd name="T42" fmla="*/ 2147483647 w 56"/>
                <a:gd name="T43" fmla="*/ 2147483647 h 287"/>
                <a:gd name="T44" fmla="*/ 2147483647 w 56"/>
                <a:gd name="T45" fmla="*/ 2147483647 h 287"/>
                <a:gd name="T46" fmla="*/ 2147483647 w 56"/>
                <a:gd name="T47" fmla="*/ 2147483647 h 287"/>
                <a:gd name="T48" fmla="*/ 2147483647 w 56"/>
                <a:gd name="T49" fmla="*/ 2147483647 h 287"/>
                <a:gd name="T50" fmla="*/ 2147483647 w 56"/>
                <a:gd name="T51" fmla="*/ 2147483647 h 287"/>
                <a:gd name="T52" fmla="*/ 2147483647 w 56"/>
                <a:gd name="T53" fmla="*/ 2147483647 h 287"/>
                <a:gd name="T54" fmla="*/ 2147483647 w 56"/>
                <a:gd name="T55" fmla="*/ 2147483647 h 287"/>
                <a:gd name="T56" fmla="*/ 2147483647 w 56"/>
                <a:gd name="T57" fmla="*/ 2147483647 h 287"/>
                <a:gd name="T58" fmla="*/ 2147483647 w 56"/>
                <a:gd name="T59" fmla="*/ 2147483647 h 287"/>
                <a:gd name="T60" fmla="*/ 2147483647 w 56"/>
                <a:gd name="T61" fmla="*/ 2147483647 h 287"/>
                <a:gd name="T62" fmla="*/ 2147483647 w 56"/>
                <a:gd name="T63" fmla="*/ 2147483647 h 287"/>
                <a:gd name="T64" fmla="*/ 2147483647 w 56"/>
                <a:gd name="T65" fmla="*/ 2147483647 h 287"/>
                <a:gd name="T66" fmla="*/ 2147483647 w 56"/>
                <a:gd name="T67" fmla="*/ 2147483647 h 287"/>
                <a:gd name="T68" fmla="*/ 2147483647 w 56"/>
                <a:gd name="T69" fmla="*/ 2147483647 h 287"/>
                <a:gd name="T70" fmla="*/ 2147483647 w 56"/>
                <a:gd name="T71" fmla="*/ 2147483647 h 287"/>
                <a:gd name="T72" fmla="*/ 2147483647 w 56"/>
                <a:gd name="T73" fmla="*/ 2147483647 h 287"/>
                <a:gd name="T74" fmla="*/ 2147483647 w 56"/>
                <a:gd name="T75" fmla="*/ 2147483647 h 287"/>
                <a:gd name="T76" fmla="*/ 2147483647 w 56"/>
                <a:gd name="T77" fmla="*/ 2147483647 h 287"/>
                <a:gd name="T78" fmla="*/ 2147483647 w 56"/>
                <a:gd name="T79" fmla="*/ 2147483647 h 287"/>
                <a:gd name="T80" fmla="*/ 2147483647 w 56"/>
                <a:gd name="T81" fmla="*/ 2147483647 h 287"/>
                <a:gd name="T82" fmla="*/ 2147483647 w 56"/>
                <a:gd name="T83" fmla="*/ 0 h 287"/>
                <a:gd name="T84" fmla="*/ 2147483647 w 56"/>
                <a:gd name="T85" fmla="*/ 0 h 287"/>
                <a:gd name="T86" fmla="*/ 0 w 56"/>
                <a:gd name="T87" fmla="*/ 0 h 287"/>
                <a:gd name="T88" fmla="*/ 0 w 56"/>
                <a:gd name="T89" fmla="*/ 0 h 2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6" h="287">
                  <a:moveTo>
                    <a:pt x="0" y="0"/>
                  </a:moveTo>
                  <a:lnTo>
                    <a:pt x="2" y="2"/>
                  </a:lnTo>
                  <a:lnTo>
                    <a:pt x="4" y="4"/>
                  </a:lnTo>
                  <a:lnTo>
                    <a:pt x="8" y="9"/>
                  </a:lnTo>
                  <a:lnTo>
                    <a:pt x="12" y="17"/>
                  </a:lnTo>
                  <a:lnTo>
                    <a:pt x="16" y="27"/>
                  </a:lnTo>
                  <a:lnTo>
                    <a:pt x="19" y="38"/>
                  </a:lnTo>
                  <a:lnTo>
                    <a:pt x="25" y="51"/>
                  </a:lnTo>
                  <a:lnTo>
                    <a:pt x="29" y="68"/>
                  </a:lnTo>
                  <a:lnTo>
                    <a:pt x="31" y="87"/>
                  </a:lnTo>
                  <a:lnTo>
                    <a:pt x="35" y="112"/>
                  </a:lnTo>
                  <a:lnTo>
                    <a:pt x="38" y="139"/>
                  </a:lnTo>
                  <a:lnTo>
                    <a:pt x="40" y="169"/>
                  </a:lnTo>
                  <a:lnTo>
                    <a:pt x="42" y="205"/>
                  </a:lnTo>
                  <a:lnTo>
                    <a:pt x="42" y="243"/>
                  </a:lnTo>
                  <a:lnTo>
                    <a:pt x="42" y="287"/>
                  </a:lnTo>
                  <a:lnTo>
                    <a:pt x="42" y="285"/>
                  </a:lnTo>
                  <a:lnTo>
                    <a:pt x="42" y="281"/>
                  </a:lnTo>
                  <a:lnTo>
                    <a:pt x="44" y="276"/>
                  </a:lnTo>
                  <a:lnTo>
                    <a:pt x="46" y="270"/>
                  </a:lnTo>
                  <a:lnTo>
                    <a:pt x="46" y="260"/>
                  </a:lnTo>
                  <a:lnTo>
                    <a:pt x="48" y="251"/>
                  </a:lnTo>
                  <a:lnTo>
                    <a:pt x="50" y="239"/>
                  </a:lnTo>
                  <a:lnTo>
                    <a:pt x="54" y="228"/>
                  </a:lnTo>
                  <a:lnTo>
                    <a:pt x="54" y="213"/>
                  </a:lnTo>
                  <a:lnTo>
                    <a:pt x="56" y="198"/>
                  </a:lnTo>
                  <a:lnTo>
                    <a:pt x="56" y="181"/>
                  </a:lnTo>
                  <a:lnTo>
                    <a:pt x="56" y="165"/>
                  </a:lnTo>
                  <a:lnTo>
                    <a:pt x="56" y="148"/>
                  </a:lnTo>
                  <a:lnTo>
                    <a:pt x="56" y="131"/>
                  </a:lnTo>
                  <a:lnTo>
                    <a:pt x="54" y="112"/>
                  </a:lnTo>
                  <a:lnTo>
                    <a:pt x="52" y="93"/>
                  </a:lnTo>
                  <a:lnTo>
                    <a:pt x="46" y="76"/>
                  </a:lnTo>
                  <a:lnTo>
                    <a:pt x="42" y="61"/>
                  </a:lnTo>
                  <a:lnTo>
                    <a:pt x="38" y="46"/>
                  </a:lnTo>
                  <a:lnTo>
                    <a:pt x="35" y="36"/>
                  </a:lnTo>
                  <a:lnTo>
                    <a:pt x="31" y="27"/>
                  </a:lnTo>
                  <a:lnTo>
                    <a:pt x="27" y="19"/>
                  </a:lnTo>
                  <a:lnTo>
                    <a:pt x="23" y="13"/>
                  </a:lnTo>
                  <a:lnTo>
                    <a:pt x="19" y="9"/>
                  </a:lnTo>
                  <a:lnTo>
                    <a:pt x="12" y="2"/>
                  </a:lnTo>
                  <a:lnTo>
                    <a:pt x="6"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0" name="Freeform 95"/>
            <p:cNvSpPr>
              <a:spLocks/>
            </p:cNvSpPr>
            <p:nvPr/>
          </p:nvSpPr>
          <p:spPr bwMode="auto">
            <a:xfrm>
              <a:off x="10178259" y="2803525"/>
              <a:ext cx="57150" cy="249238"/>
            </a:xfrm>
            <a:custGeom>
              <a:avLst/>
              <a:gdLst>
                <a:gd name="T0" fmla="*/ 2147483647 w 72"/>
                <a:gd name="T1" fmla="*/ 0 h 314"/>
                <a:gd name="T2" fmla="*/ 2147483647 w 72"/>
                <a:gd name="T3" fmla="*/ 2147483647 h 314"/>
                <a:gd name="T4" fmla="*/ 2147483647 w 72"/>
                <a:gd name="T5" fmla="*/ 2147483647 h 314"/>
                <a:gd name="T6" fmla="*/ 2147483647 w 72"/>
                <a:gd name="T7" fmla="*/ 2147483647 h 314"/>
                <a:gd name="T8" fmla="*/ 2147483647 w 72"/>
                <a:gd name="T9" fmla="*/ 2147483647 h 314"/>
                <a:gd name="T10" fmla="*/ 2147483647 w 72"/>
                <a:gd name="T11" fmla="*/ 2147483647 h 314"/>
                <a:gd name="T12" fmla="*/ 2147483647 w 72"/>
                <a:gd name="T13" fmla="*/ 2147483647 h 314"/>
                <a:gd name="T14" fmla="*/ 2147483647 w 72"/>
                <a:gd name="T15" fmla="*/ 2147483647 h 314"/>
                <a:gd name="T16" fmla="*/ 2147483647 w 72"/>
                <a:gd name="T17" fmla="*/ 2147483647 h 314"/>
                <a:gd name="T18" fmla="*/ 2147483647 w 72"/>
                <a:gd name="T19" fmla="*/ 2147483647 h 314"/>
                <a:gd name="T20" fmla="*/ 2147483647 w 72"/>
                <a:gd name="T21" fmla="*/ 2147483647 h 314"/>
                <a:gd name="T22" fmla="*/ 2147483647 w 72"/>
                <a:gd name="T23" fmla="*/ 2147483647 h 314"/>
                <a:gd name="T24" fmla="*/ 2147483647 w 72"/>
                <a:gd name="T25" fmla="*/ 2147483647 h 314"/>
                <a:gd name="T26" fmla="*/ 2147483647 w 72"/>
                <a:gd name="T27" fmla="*/ 2147483647 h 314"/>
                <a:gd name="T28" fmla="*/ 2147483647 w 72"/>
                <a:gd name="T29" fmla="*/ 2147483647 h 314"/>
                <a:gd name="T30" fmla="*/ 2147483647 w 72"/>
                <a:gd name="T31" fmla="*/ 2147483647 h 314"/>
                <a:gd name="T32" fmla="*/ 2147483647 w 72"/>
                <a:gd name="T33" fmla="*/ 2147483647 h 314"/>
                <a:gd name="T34" fmla="*/ 2147483647 w 72"/>
                <a:gd name="T35" fmla="*/ 2147483647 h 314"/>
                <a:gd name="T36" fmla="*/ 2147483647 w 72"/>
                <a:gd name="T37" fmla="*/ 2147483647 h 314"/>
                <a:gd name="T38" fmla="*/ 2147483647 w 72"/>
                <a:gd name="T39" fmla="*/ 2147483647 h 314"/>
                <a:gd name="T40" fmla="*/ 2147483647 w 72"/>
                <a:gd name="T41" fmla="*/ 2147483647 h 314"/>
                <a:gd name="T42" fmla="*/ 2147483647 w 72"/>
                <a:gd name="T43" fmla="*/ 2147483647 h 314"/>
                <a:gd name="T44" fmla="*/ 2147483647 w 72"/>
                <a:gd name="T45" fmla="*/ 2147483647 h 314"/>
                <a:gd name="T46" fmla="*/ 2147483647 w 72"/>
                <a:gd name="T47" fmla="*/ 2147483647 h 314"/>
                <a:gd name="T48" fmla="*/ 2147483647 w 72"/>
                <a:gd name="T49" fmla="*/ 2147483647 h 314"/>
                <a:gd name="T50" fmla="*/ 2147483647 w 72"/>
                <a:gd name="T51" fmla="*/ 2147483647 h 314"/>
                <a:gd name="T52" fmla="*/ 2147483647 w 72"/>
                <a:gd name="T53" fmla="*/ 2147483647 h 314"/>
                <a:gd name="T54" fmla="*/ 2147483647 w 72"/>
                <a:gd name="T55" fmla="*/ 2147483647 h 314"/>
                <a:gd name="T56" fmla="*/ 2147483647 w 72"/>
                <a:gd name="T57" fmla="*/ 2147483647 h 314"/>
                <a:gd name="T58" fmla="*/ 2147483647 w 72"/>
                <a:gd name="T59" fmla="*/ 2147483647 h 314"/>
                <a:gd name="T60" fmla="*/ 2147483647 w 72"/>
                <a:gd name="T61" fmla="*/ 2147483647 h 314"/>
                <a:gd name="T62" fmla="*/ 2147483647 w 72"/>
                <a:gd name="T63" fmla="*/ 2147483647 h 314"/>
                <a:gd name="T64" fmla="*/ 0 w 72"/>
                <a:gd name="T65" fmla="*/ 2147483647 h 314"/>
                <a:gd name="T66" fmla="*/ 0 w 72"/>
                <a:gd name="T67" fmla="*/ 2147483647 h 314"/>
                <a:gd name="T68" fmla="*/ 2147483647 w 72"/>
                <a:gd name="T69" fmla="*/ 2147483647 h 314"/>
                <a:gd name="T70" fmla="*/ 2147483647 w 72"/>
                <a:gd name="T71" fmla="*/ 2147483647 h 314"/>
                <a:gd name="T72" fmla="*/ 2147483647 w 72"/>
                <a:gd name="T73" fmla="*/ 2147483647 h 314"/>
                <a:gd name="T74" fmla="*/ 2147483647 w 72"/>
                <a:gd name="T75" fmla="*/ 2147483647 h 314"/>
                <a:gd name="T76" fmla="*/ 2147483647 w 72"/>
                <a:gd name="T77" fmla="*/ 2147483647 h 314"/>
                <a:gd name="T78" fmla="*/ 2147483647 w 72"/>
                <a:gd name="T79" fmla="*/ 2147483647 h 314"/>
                <a:gd name="T80" fmla="*/ 2147483647 w 72"/>
                <a:gd name="T81" fmla="*/ 2147483647 h 314"/>
                <a:gd name="T82" fmla="*/ 2147483647 w 72"/>
                <a:gd name="T83" fmla="*/ 2147483647 h 314"/>
                <a:gd name="T84" fmla="*/ 2147483647 w 72"/>
                <a:gd name="T85" fmla="*/ 2147483647 h 314"/>
                <a:gd name="T86" fmla="*/ 2147483647 w 72"/>
                <a:gd name="T87" fmla="*/ 2147483647 h 314"/>
                <a:gd name="T88" fmla="*/ 2147483647 w 72"/>
                <a:gd name="T89" fmla="*/ 2147483647 h 314"/>
                <a:gd name="T90" fmla="*/ 2147483647 w 72"/>
                <a:gd name="T91" fmla="*/ 2147483647 h 314"/>
                <a:gd name="T92" fmla="*/ 2147483647 w 72"/>
                <a:gd name="T93" fmla="*/ 2147483647 h 314"/>
                <a:gd name="T94" fmla="*/ 2147483647 w 72"/>
                <a:gd name="T95" fmla="*/ 2147483647 h 314"/>
                <a:gd name="T96" fmla="*/ 2147483647 w 72"/>
                <a:gd name="T97" fmla="*/ 2147483647 h 314"/>
                <a:gd name="T98" fmla="*/ 2147483647 w 72"/>
                <a:gd name="T99" fmla="*/ 2147483647 h 314"/>
                <a:gd name="T100" fmla="*/ 2147483647 w 72"/>
                <a:gd name="T101" fmla="*/ 2147483647 h 314"/>
                <a:gd name="T102" fmla="*/ 2147483647 w 72"/>
                <a:gd name="T103" fmla="*/ 2147483647 h 314"/>
                <a:gd name="T104" fmla="*/ 2147483647 w 72"/>
                <a:gd name="T105" fmla="*/ 2147483647 h 314"/>
                <a:gd name="T106" fmla="*/ 2147483647 w 72"/>
                <a:gd name="T107" fmla="*/ 2147483647 h 314"/>
                <a:gd name="T108" fmla="*/ 2147483647 w 72"/>
                <a:gd name="T109" fmla="*/ 2147483647 h 314"/>
                <a:gd name="T110" fmla="*/ 2147483647 w 72"/>
                <a:gd name="T111" fmla="*/ 2147483647 h 314"/>
                <a:gd name="T112" fmla="*/ 2147483647 w 72"/>
                <a:gd name="T113" fmla="*/ 0 h 31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2" h="314">
                  <a:moveTo>
                    <a:pt x="72" y="0"/>
                  </a:moveTo>
                  <a:lnTo>
                    <a:pt x="72" y="0"/>
                  </a:lnTo>
                  <a:lnTo>
                    <a:pt x="72" y="2"/>
                  </a:lnTo>
                  <a:lnTo>
                    <a:pt x="72" y="6"/>
                  </a:lnTo>
                  <a:lnTo>
                    <a:pt x="72" y="11"/>
                  </a:lnTo>
                  <a:lnTo>
                    <a:pt x="72" y="15"/>
                  </a:lnTo>
                  <a:lnTo>
                    <a:pt x="72" y="23"/>
                  </a:lnTo>
                  <a:lnTo>
                    <a:pt x="72" y="30"/>
                  </a:lnTo>
                  <a:lnTo>
                    <a:pt x="72" y="42"/>
                  </a:lnTo>
                  <a:lnTo>
                    <a:pt x="70" y="51"/>
                  </a:lnTo>
                  <a:lnTo>
                    <a:pt x="70" y="63"/>
                  </a:lnTo>
                  <a:lnTo>
                    <a:pt x="68" y="74"/>
                  </a:lnTo>
                  <a:lnTo>
                    <a:pt x="68" y="87"/>
                  </a:lnTo>
                  <a:lnTo>
                    <a:pt x="67" y="101"/>
                  </a:lnTo>
                  <a:lnTo>
                    <a:pt x="65" y="116"/>
                  </a:lnTo>
                  <a:lnTo>
                    <a:pt x="63" y="129"/>
                  </a:lnTo>
                  <a:lnTo>
                    <a:pt x="63" y="146"/>
                  </a:lnTo>
                  <a:lnTo>
                    <a:pt x="59" y="162"/>
                  </a:lnTo>
                  <a:lnTo>
                    <a:pt x="57" y="175"/>
                  </a:lnTo>
                  <a:lnTo>
                    <a:pt x="55" y="188"/>
                  </a:lnTo>
                  <a:lnTo>
                    <a:pt x="53" y="201"/>
                  </a:lnTo>
                  <a:lnTo>
                    <a:pt x="49" y="213"/>
                  </a:lnTo>
                  <a:lnTo>
                    <a:pt x="48" y="224"/>
                  </a:lnTo>
                  <a:lnTo>
                    <a:pt x="46" y="234"/>
                  </a:lnTo>
                  <a:lnTo>
                    <a:pt x="44" y="243"/>
                  </a:lnTo>
                  <a:lnTo>
                    <a:pt x="42" y="251"/>
                  </a:lnTo>
                  <a:lnTo>
                    <a:pt x="38" y="258"/>
                  </a:lnTo>
                  <a:lnTo>
                    <a:pt x="36" y="266"/>
                  </a:lnTo>
                  <a:lnTo>
                    <a:pt x="34" y="274"/>
                  </a:lnTo>
                  <a:lnTo>
                    <a:pt x="30" y="279"/>
                  </a:lnTo>
                  <a:lnTo>
                    <a:pt x="29" y="283"/>
                  </a:lnTo>
                  <a:lnTo>
                    <a:pt x="27" y="289"/>
                  </a:lnTo>
                  <a:lnTo>
                    <a:pt x="25" y="295"/>
                  </a:lnTo>
                  <a:lnTo>
                    <a:pt x="27" y="279"/>
                  </a:lnTo>
                  <a:lnTo>
                    <a:pt x="29" y="264"/>
                  </a:lnTo>
                  <a:lnTo>
                    <a:pt x="30" y="249"/>
                  </a:lnTo>
                  <a:lnTo>
                    <a:pt x="32" y="234"/>
                  </a:lnTo>
                  <a:lnTo>
                    <a:pt x="32" y="219"/>
                  </a:lnTo>
                  <a:lnTo>
                    <a:pt x="34" y="203"/>
                  </a:lnTo>
                  <a:lnTo>
                    <a:pt x="34" y="190"/>
                  </a:lnTo>
                  <a:lnTo>
                    <a:pt x="34" y="175"/>
                  </a:lnTo>
                  <a:lnTo>
                    <a:pt x="34" y="160"/>
                  </a:lnTo>
                  <a:lnTo>
                    <a:pt x="34" y="146"/>
                  </a:lnTo>
                  <a:lnTo>
                    <a:pt x="32" y="133"/>
                  </a:lnTo>
                  <a:lnTo>
                    <a:pt x="32" y="122"/>
                  </a:lnTo>
                  <a:lnTo>
                    <a:pt x="30" y="108"/>
                  </a:lnTo>
                  <a:lnTo>
                    <a:pt x="29" y="99"/>
                  </a:lnTo>
                  <a:lnTo>
                    <a:pt x="27" y="87"/>
                  </a:lnTo>
                  <a:lnTo>
                    <a:pt x="25" y="80"/>
                  </a:lnTo>
                  <a:lnTo>
                    <a:pt x="27" y="99"/>
                  </a:lnTo>
                  <a:lnTo>
                    <a:pt x="29" y="118"/>
                  </a:lnTo>
                  <a:lnTo>
                    <a:pt x="29" y="137"/>
                  </a:lnTo>
                  <a:lnTo>
                    <a:pt x="29" y="154"/>
                  </a:lnTo>
                  <a:lnTo>
                    <a:pt x="27" y="173"/>
                  </a:lnTo>
                  <a:lnTo>
                    <a:pt x="27" y="190"/>
                  </a:lnTo>
                  <a:lnTo>
                    <a:pt x="25" y="205"/>
                  </a:lnTo>
                  <a:lnTo>
                    <a:pt x="23" y="222"/>
                  </a:lnTo>
                  <a:lnTo>
                    <a:pt x="21" y="238"/>
                  </a:lnTo>
                  <a:lnTo>
                    <a:pt x="19" y="251"/>
                  </a:lnTo>
                  <a:lnTo>
                    <a:pt x="15" y="264"/>
                  </a:lnTo>
                  <a:lnTo>
                    <a:pt x="15" y="277"/>
                  </a:lnTo>
                  <a:lnTo>
                    <a:pt x="11" y="287"/>
                  </a:lnTo>
                  <a:lnTo>
                    <a:pt x="9" y="296"/>
                  </a:lnTo>
                  <a:lnTo>
                    <a:pt x="9" y="304"/>
                  </a:lnTo>
                  <a:lnTo>
                    <a:pt x="9" y="312"/>
                  </a:lnTo>
                  <a:lnTo>
                    <a:pt x="0" y="314"/>
                  </a:lnTo>
                  <a:lnTo>
                    <a:pt x="0" y="312"/>
                  </a:lnTo>
                  <a:lnTo>
                    <a:pt x="0" y="308"/>
                  </a:lnTo>
                  <a:lnTo>
                    <a:pt x="2" y="298"/>
                  </a:lnTo>
                  <a:lnTo>
                    <a:pt x="4" y="291"/>
                  </a:lnTo>
                  <a:lnTo>
                    <a:pt x="6" y="279"/>
                  </a:lnTo>
                  <a:lnTo>
                    <a:pt x="8" y="266"/>
                  </a:lnTo>
                  <a:lnTo>
                    <a:pt x="9" y="251"/>
                  </a:lnTo>
                  <a:lnTo>
                    <a:pt x="11" y="236"/>
                  </a:lnTo>
                  <a:lnTo>
                    <a:pt x="11" y="217"/>
                  </a:lnTo>
                  <a:lnTo>
                    <a:pt x="13" y="198"/>
                  </a:lnTo>
                  <a:lnTo>
                    <a:pt x="15" y="181"/>
                  </a:lnTo>
                  <a:lnTo>
                    <a:pt x="15" y="162"/>
                  </a:lnTo>
                  <a:lnTo>
                    <a:pt x="15" y="143"/>
                  </a:lnTo>
                  <a:lnTo>
                    <a:pt x="15" y="123"/>
                  </a:lnTo>
                  <a:lnTo>
                    <a:pt x="15" y="106"/>
                  </a:lnTo>
                  <a:lnTo>
                    <a:pt x="15" y="89"/>
                  </a:lnTo>
                  <a:lnTo>
                    <a:pt x="11" y="72"/>
                  </a:lnTo>
                  <a:lnTo>
                    <a:pt x="9" y="61"/>
                  </a:lnTo>
                  <a:lnTo>
                    <a:pt x="9" y="51"/>
                  </a:lnTo>
                  <a:lnTo>
                    <a:pt x="13" y="46"/>
                  </a:lnTo>
                  <a:lnTo>
                    <a:pt x="15" y="42"/>
                  </a:lnTo>
                  <a:lnTo>
                    <a:pt x="17" y="42"/>
                  </a:lnTo>
                  <a:lnTo>
                    <a:pt x="19" y="44"/>
                  </a:lnTo>
                  <a:lnTo>
                    <a:pt x="23" y="49"/>
                  </a:lnTo>
                  <a:lnTo>
                    <a:pt x="27" y="57"/>
                  </a:lnTo>
                  <a:lnTo>
                    <a:pt x="30" y="66"/>
                  </a:lnTo>
                  <a:lnTo>
                    <a:pt x="34" y="78"/>
                  </a:lnTo>
                  <a:lnTo>
                    <a:pt x="38" y="91"/>
                  </a:lnTo>
                  <a:lnTo>
                    <a:pt x="40" y="106"/>
                  </a:lnTo>
                  <a:lnTo>
                    <a:pt x="42" y="123"/>
                  </a:lnTo>
                  <a:lnTo>
                    <a:pt x="44" y="143"/>
                  </a:lnTo>
                  <a:lnTo>
                    <a:pt x="46" y="163"/>
                  </a:lnTo>
                  <a:lnTo>
                    <a:pt x="48" y="158"/>
                  </a:lnTo>
                  <a:lnTo>
                    <a:pt x="49" y="152"/>
                  </a:lnTo>
                  <a:lnTo>
                    <a:pt x="49" y="144"/>
                  </a:lnTo>
                  <a:lnTo>
                    <a:pt x="53" y="133"/>
                  </a:lnTo>
                  <a:lnTo>
                    <a:pt x="55" y="120"/>
                  </a:lnTo>
                  <a:lnTo>
                    <a:pt x="57" y="106"/>
                  </a:lnTo>
                  <a:lnTo>
                    <a:pt x="59" y="91"/>
                  </a:lnTo>
                  <a:lnTo>
                    <a:pt x="61" y="78"/>
                  </a:lnTo>
                  <a:lnTo>
                    <a:pt x="63" y="63"/>
                  </a:lnTo>
                  <a:lnTo>
                    <a:pt x="65" y="47"/>
                  </a:lnTo>
                  <a:lnTo>
                    <a:pt x="67" y="34"/>
                  </a:lnTo>
                  <a:lnTo>
                    <a:pt x="68" y="23"/>
                  </a:lnTo>
                  <a:lnTo>
                    <a:pt x="70" y="13"/>
                  </a:lnTo>
                  <a:lnTo>
                    <a:pt x="70" y="6"/>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1" name="Freeform 96"/>
            <p:cNvSpPr>
              <a:spLocks/>
            </p:cNvSpPr>
            <p:nvPr/>
          </p:nvSpPr>
          <p:spPr bwMode="auto">
            <a:xfrm>
              <a:off x="9956009" y="3433763"/>
              <a:ext cx="53975" cy="52388"/>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0 w 66"/>
                <a:gd name="T27" fmla="*/ 2147483647 h 66"/>
                <a:gd name="T28" fmla="*/ 0 w 66"/>
                <a:gd name="T29" fmla="*/ 2147483647 h 66"/>
                <a:gd name="T30" fmla="*/ 0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2147483647 w 66"/>
                <a:gd name="T49" fmla="*/ 2147483647 h 66"/>
                <a:gd name="T50" fmla="*/ 2147483647 w 66"/>
                <a:gd name="T51" fmla="*/ 0 h 66"/>
                <a:gd name="T52" fmla="*/ 2147483647 w 66"/>
                <a:gd name="T53" fmla="*/ 2147483647 h 66"/>
                <a:gd name="T54" fmla="*/ 2147483647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 h="66">
                  <a:moveTo>
                    <a:pt x="66" y="7"/>
                  </a:moveTo>
                  <a:lnTo>
                    <a:pt x="62" y="9"/>
                  </a:lnTo>
                  <a:lnTo>
                    <a:pt x="57" y="17"/>
                  </a:lnTo>
                  <a:lnTo>
                    <a:pt x="53" y="21"/>
                  </a:lnTo>
                  <a:lnTo>
                    <a:pt x="49" y="26"/>
                  </a:lnTo>
                  <a:lnTo>
                    <a:pt x="43" y="32"/>
                  </a:lnTo>
                  <a:lnTo>
                    <a:pt x="39" y="40"/>
                  </a:lnTo>
                  <a:lnTo>
                    <a:pt x="34" y="43"/>
                  </a:lnTo>
                  <a:lnTo>
                    <a:pt x="28" y="49"/>
                  </a:lnTo>
                  <a:lnTo>
                    <a:pt x="22" y="55"/>
                  </a:lnTo>
                  <a:lnTo>
                    <a:pt x="19" y="59"/>
                  </a:lnTo>
                  <a:lnTo>
                    <a:pt x="9" y="64"/>
                  </a:lnTo>
                  <a:lnTo>
                    <a:pt x="3" y="66"/>
                  </a:lnTo>
                  <a:lnTo>
                    <a:pt x="0" y="60"/>
                  </a:lnTo>
                  <a:lnTo>
                    <a:pt x="0" y="55"/>
                  </a:lnTo>
                  <a:lnTo>
                    <a:pt x="0" y="49"/>
                  </a:lnTo>
                  <a:lnTo>
                    <a:pt x="1" y="43"/>
                  </a:lnTo>
                  <a:lnTo>
                    <a:pt x="3" y="40"/>
                  </a:lnTo>
                  <a:lnTo>
                    <a:pt x="7" y="34"/>
                  </a:lnTo>
                  <a:lnTo>
                    <a:pt x="11" y="28"/>
                  </a:lnTo>
                  <a:lnTo>
                    <a:pt x="15" y="22"/>
                  </a:lnTo>
                  <a:lnTo>
                    <a:pt x="19" y="17"/>
                  </a:lnTo>
                  <a:lnTo>
                    <a:pt x="22" y="13"/>
                  </a:lnTo>
                  <a:lnTo>
                    <a:pt x="30" y="5"/>
                  </a:lnTo>
                  <a:lnTo>
                    <a:pt x="39" y="2"/>
                  </a:lnTo>
                  <a:lnTo>
                    <a:pt x="43" y="0"/>
                  </a:lnTo>
                  <a:lnTo>
                    <a:pt x="49" y="2"/>
                  </a:lnTo>
                  <a:lnTo>
                    <a:pt x="55" y="2"/>
                  </a:lnTo>
                  <a:lnTo>
                    <a:pt x="58" y="3"/>
                  </a:lnTo>
                  <a:lnTo>
                    <a:pt x="64" y="5"/>
                  </a:lnTo>
                  <a:lnTo>
                    <a:pt x="66" y="7"/>
                  </a:lnTo>
                  <a:close/>
                </a:path>
              </a:pathLst>
            </a:custGeom>
            <a:solidFill>
              <a:srgbClr val="404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2" name="Freeform 97"/>
            <p:cNvSpPr>
              <a:spLocks/>
            </p:cNvSpPr>
            <p:nvPr/>
          </p:nvSpPr>
          <p:spPr bwMode="auto">
            <a:xfrm>
              <a:off x="10114759" y="3446463"/>
              <a:ext cx="28575" cy="71438"/>
            </a:xfrm>
            <a:custGeom>
              <a:avLst/>
              <a:gdLst>
                <a:gd name="T0" fmla="*/ 2147483647 w 36"/>
                <a:gd name="T1" fmla="*/ 2147483647 h 89"/>
                <a:gd name="T2" fmla="*/ 2147483647 w 36"/>
                <a:gd name="T3" fmla="*/ 2147483647 h 89"/>
                <a:gd name="T4" fmla="*/ 2147483647 w 36"/>
                <a:gd name="T5" fmla="*/ 2147483647 h 89"/>
                <a:gd name="T6" fmla="*/ 2147483647 w 36"/>
                <a:gd name="T7" fmla="*/ 2147483647 h 89"/>
                <a:gd name="T8" fmla="*/ 2147483647 w 36"/>
                <a:gd name="T9" fmla="*/ 2147483647 h 89"/>
                <a:gd name="T10" fmla="*/ 2147483647 w 36"/>
                <a:gd name="T11" fmla="*/ 2147483647 h 89"/>
                <a:gd name="T12" fmla="*/ 2147483647 w 36"/>
                <a:gd name="T13" fmla="*/ 2147483647 h 89"/>
                <a:gd name="T14" fmla="*/ 2147483647 w 36"/>
                <a:gd name="T15" fmla="*/ 2147483647 h 89"/>
                <a:gd name="T16" fmla="*/ 2147483647 w 36"/>
                <a:gd name="T17" fmla="*/ 2147483647 h 89"/>
                <a:gd name="T18" fmla="*/ 2147483647 w 36"/>
                <a:gd name="T19" fmla="*/ 2147483647 h 89"/>
                <a:gd name="T20" fmla="*/ 2147483647 w 36"/>
                <a:gd name="T21" fmla="*/ 2147483647 h 89"/>
                <a:gd name="T22" fmla="*/ 2147483647 w 36"/>
                <a:gd name="T23" fmla="*/ 2147483647 h 89"/>
                <a:gd name="T24" fmla="*/ 2147483647 w 36"/>
                <a:gd name="T25" fmla="*/ 2147483647 h 89"/>
                <a:gd name="T26" fmla="*/ 2147483647 w 36"/>
                <a:gd name="T27" fmla="*/ 2147483647 h 89"/>
                <a:gd name="T28" fmla="*/ 2147483647 w 36"/>
                <a:gd name="T29" fmla="*/ 2147483647 h 89"/>
                <a:gd name="T30" fmla="*/ 2147483647 w 36"/>
                <a:gd name="T31" fmla="*/ 2147483647 h 89"/>
                <a:gd name="T32" fmla="*/ 2147483647 w 36"/>
                <a:gd name="T33" fmla="*/ 2147483647 h 89"/>
                <a:gd name="T34" fmla="*/ 2147483647 w 36"/>
                <a:gd name="T35" fmla="*/ 2147483647 h 89"/>
                <a:gd name="T36" fmla="*/ 2147483647 w 36"/>
                <a:gd name="T37" fmla="*/ 2147483647 h 89"/>
                <a:gd name="T38" fmla="*/ 2147483647 w 36"/>
                <a:gd name="T39" fmla="*/ 2147483647 h 89"/>
                <a:gd name="T40" fmla="*/ 2147483647 w 36"/>
                <a:gd name="T41" fmla="*/ 2147483647 h 89"/>
                <a:gd name="T42" fmla="*/ 0 w 36"/>
                <a:gd name="T43" fmla="*/ 2147483647 h 89"/>
                <a:gd name="T44" fmla="*/ 0 w 36"/>
                <a:gd name="T45" fmla="*/ 2147483647 h 89"/>
                <a:gd name="T46" fmla="*/ 0 w 36"/>
                <a:gd name="T47" fmla="*/ 2147483647 h 89"/>
                <a:gd name="T48" fmla="*/ 0 w 36"/>
                <a:gd name="T49" fmla="*/ 0 h 89"/>
                <a:gd name="T50" fmla="*/ 2147483647 w 36"/>
                <a:gd name="T51" fmla="*/ 0 h 89"/>
                <a:gd name="T52" fmla="*/ 2147483647 w 36"/>
                <a:gd name="T53" fmla="*/ 0 h 89"/>
                <a:gd name="T54" fmla="*/ 2147483647 w 36"/>
                <a:gd name="T55" fmla="*/ 0 h 89"/>
                <a:gd name="T56" fmla="*/ 2147483647 w 36"/>
                <a:gd name="T57" fmla="*/ 0 h 89"/>
                <a:gd name="T58" fmla="*/ 2147483647 w 36"/>
                <a:gd name="T59" fmla="*/ 2147483647 h 89"/>
                <a:gd name="T60" fmla="*/ 2147483647 w 36"/>
                <a:gd name="T61" fmla="*/ 2147483647 h 89"/>
                <a:gd name="T62" fmla="*/ 2147483647 w 36"/>
                <a:gd name="T63" fmla="*/ 2147483647 h 89"/>
                <a:gd name="T64" fmla="*/ 2147483647 w 36"/>
                <a:gd name="T65" fmla="*/ 2147483647 h 89"/>
                <a:gd name="T66" fmla="*/ 2147483647 w 36"/>
                <a:gd name="T67" fmla="*/ 2147483647 h 89"/>
                <a:gd name="T68" fmla="*/ 2147483647 w 36"/>
                <a:gd name="T69" fmla="*/ 2147483647 h 89"/>
                <a:gd name="T70" fmla="*/ 2147483647 w 36"/>
                <a:gd name="T71" fmla="*/ 2147483647 h 89"/>
                <a:gd name="T72" fmla="*/ 2147483647 w 36"/>
                <a:gd name="T73" fmla="*/ 2147483647 h 89"/>
                <a:gd name="T74" fmla="*/ 2147483647 w 36"/>
                <a:gd name="T75" fmla="*/ 2147483647 h 89"/>
                <a:gd name="T76" fmla="*/ 2147483647 w 36"/>
                <a:gd name="T77" fmla="*/ 2147483647 h 89"/>
                <a:gd name="T78" fmla="*/ 2147483647 w 36"/>
                <a:gd name="T79" fmla="*/ 2147483647 h 89"/>
                <a:gd name="T80" fmla="*/ 2147483647 w 36"/>
                <a:gd name="T81" fmla="*/ 2147483647 h 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 h="89">
                  <a:moveTo>
                    <a:pt x="36" y="45"/>
                  </a:moveTo>
                  <a:lnTo>
                    <a:pt x="34" y="47"/>
                  </a:lnTo>
                  <a:lnTo>
                    <a:pt x="34" y="51"/>
                  </a:lnTo>
                  <a:lnTo>
                    <a:pt x="32" y="59"/>
                  </a:lnTo>
                  <a:lnTo>
                    <a:pt x="31" y="66"/>
                  </a:lnTo>
                  <a:lnTo>
                    <a:pt x="29" y="74"/>
                  </a:lnTo>
                  <a:lnTo>
                    <a:pt x="25" y="81"/>
                  </a:lnTo>
                  <a:lnTo>
                    <a:pt x="21" y="87"/>
                  </a:lnTo>
                  <a:lnTo>
                    <a:pt x="19" y="89"/>
                  </a:lnTo>
                  <a:lnTo>
                    <a:pt x="15" y="87"/>
                  </a:lnTo>
                  <a:lnTo>
                    <a:pt x="15" y="85"/>
                  </a:lnTo>
                  <a:lnTo>
                    <a:pt x="12" y="81"/>
                  </a:lnTo>
                  <a:lnTo>
                    <a:pt x="12" y="76"/>
                  </a:lnTo>
                  <a:lnTo>
                    <a:pt x="10" y="70"/>
                  </a:lnTo>
                  <a:lnTo>
                    <a:pt x="10" y="62"/>
                  </a:lnTo>
                  <a:lnTo>
                    <a:pt x="8" y="53"/>
                  </a:lnTo>
                  <a:lnTo>
                    <a:pt x="6" y="45"/>
                  </a:lnTo>
                  <a:lnTo>
                    <a:pt x="4" y="38"/>
                  </a:lnTo>
                  <a:lnTo>
                    <a:pt x="4" y="30"/>
                  </a:lnTo>
                  <a:lnTo>
                    <a:pt x="2" y="21"/>
                  </a:lnTo>
                  <a:lnTo>
                    <a:pt x="2" y="15"/>
                  </a:lnTo>
                  <a:lnTo>
                    <a:pt x="0" y="9"/>
                  </a:lnTo>
                  <a:lnTo>
                    <a:pt x="0" y="5"/>
                  </a:lnTo>
                  <a:lnTo>
                    <a:pt x="0" y="2"/>
                  </a:lnTo>
                  <a:lnTo>
                    <a:pt x="0" y="0"/>
                  </a:lnTo>
                  <a:lnTo>
                    <a:pt x="4" y="0"/>
                  </a:lnTo>
                  <a:lnTo>
                    <a:pt x="8" y="0"/>
                  </a:lnTo>
                  <a:lnTo>
                    <a:pt x="13" y="0"/>
                  </a:lnTo>
                  <a:lnTo>
                    <a:pt x="17" y="0"/>
                  </a:lnTo>
                  <a:lnTo>
                    <a:pt x="23" y="2"/>
                  </a:lnTo>
                  <a:lnTo>
                    <a:pt x="29" y="4"/>
                  </a:lnTo>
                  <a:lnTo>
                    <a:pt x="32" y="5"/>
                  </a:lnTo>
                  <a:lnTo>
                    <a:pt x="32" y="9"/>
                  </a:lnTo>
                  <a:lnTo>
                    <a:pt x="34" y="15"/>
                  </a:lnTo>
                  <a:lnTo>
                    <a:pt x="34" y="21"/>
                  </a:lnTo>
                  <a:lnTo>
                    <a:pt x="34" y="28"/>
                  </a:lnTo>
                  <a:lnTo>
                    <a:pt x="34" y="34"/>
                  </a:lnTo>
                  <a:lnTo>
                    <a:pt x="34" y="42"/>
                  </a:lnTo>
                  <a:lnTo>
                    <a:pt x="34" y="43"/>
                  </a:lnTo>
                  <a:lnTo>
                    <a:pt x="36" y="45"/>
                  </a:lnTo>
                  <a:close/>
                </a:path>
              </a:pathLst>
            </a:custGeom>
            <a:solidFill>
              <a:srgbClr val="404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3" name="Freeform 98"/>
            <p:cNvSpPr>
              <a:spLocks/>
            </p:cNvSpPr>
            <p:nvPr/>
          </p:nvSpPr>
          <p:spPr bwMode="auto">
            <a:xfrm>
              <a:off x="10092534" y="3054350"/>
              <a:ext cx="139700" cy="30163"/>
            </a:xfrm>
            <a:custGeom>
              <a:avLst/>
              <a:gdLst>
                <a:gd name="T0" fmla="*/ 2147483647 w 176"/>
                <a:gd name="T1" fmla="*/ 2147483647 h 39"/>
                <a:gd name="T2" fmla="*/ 2147483647 w 176"/>
                <a:gd name="T3" fmla="*/ 2147483647 h 39"/>
                <a:gd name="T4" fmla="*/ 2147483647 w 176"/>
                <a:gd name="T5" fmla="*/ 2147483647 h 39"/>
                <a:gd name="T6" fmla="*/ 2147483647 w 176"/>
                <a:gd name="T7" fmla="*/ 0 h 39"/>
                <a:gd name="T8" fmla="*/ 2147483647 w 176"/>
                <a:gd name="T9" fmla="*/ 0 h 39"/>
                <a:gd name="T10" fmla="*/ 2147483647 w 176"/>
                <a:gd name="T11" fmla="*/ 0 h 39"/>
                <a:gd name="T12" fmla="*/ 2147483647 w 176"/>
                <a:gd name="T13" fmla="*/ 2147483647 h 39"/>
                <a:gd name="T14" fmla="*/ 2147483647 w 176"/>
                <a:gd name="T15" fmla="*/ 2147483647 h 39"/>
                <a:gd name="T16" fmla="*/ 2147483647 w 176"/>
                <a:gd name="T17" fmla="*/ 2147483647 h 39"/>
                <a:gd name="T18" fmla="*/ 2147483647 w 176"/>
                <a:gd name="T19" fmla="*/ 2147483647 h 39"/>
                <a:gd name="T20" fmla="*/ 2147483647 w 176"/>
                <a:gd name="T21" fmla="*/ 2147483647 h 39"/>
                <a:gd name="T22" fmla="*/ 2147483647 w 176"/>
                <a:gd name="T23" fmla="*/ 2147483647 h 39"/>
                <a:gd name="T24" fmla="*/ 2147483647 w 176"/>
                <a:gd name="T25" fmla="*/ 2147483647 h 39"/>
                <a:gd name="T26" fmla="*/ 2147483647 w 176"/>
                <a:gd name="T27" fmla="*/ 2147483647 h 39"/>
                <a:gd name="T28" fmla="*/ 2147483647 w 176"/>
                <a:gd name="T29" fmla="*/ 2147483647 h 39"/>
                <a:gd name="T30" fmla="*/ 2147483647 w 176"/>
                <a:gd name="T31" fmla="*/ 2147483647 h 39"/>
                <a:gd name="T32" fmla="*/ 2147483647 w 176"/>
                <a:gd name="T33" fmla="*/ 2147483647 h 39"/>
                <a:gd name="T34" fmla="*/ 2147483647 w 176"/>
                <a:gd name="T35" fmla="*/ 2147483647 h 39"/>
                <a:gd name="T36" fmla="*/ 2147483647 w 176"/>
                <a:gd name="T37" fmla="*/ 2147483647 h 39"/>
                <a:gd name="T38" fmla="*/ 2147483647 w 176"/>
                <a:gd name="T39" fmla="*/ 2147483647 h 39"/>
                <a:gd name="T40" fmla="*/ 2147483647 w 176"/>
                <a:gd name="T41" fmla="*/ 2147483647 h 39"/>
                <a:gd name="T42" fmla="*/ 2147483647 w 176"/>
                <a:gd name="T43" fmla="*/ 2147483647 h 39"/>
                <a:gd name="T44" fmla="*/ 2147483647 w 176"/>
                <a:gd name="T45" fmla="*/ 2147483647 h 39"/>
                <a:gd name="T46" fmla="*/ 2147483647 w 176"/>
                <a:gd name="T47" fmla="*/ 2147483647 h 39"/>
                <a:gd name="T48" fmla="*/ 2147483647 w 176"/>
                <a:gd name="T49" fmla="*/ 2147483647 h 39"/>
                <a:gd name="T50" fmla="*/ 2147483647 w 176"/>
                <a:gd name="T51" fmla="*/ 2147483647 h 39"/>
                <a:gd name="T52" fmla="*/ 2147483647 w 176"/>
                <a:gd name="T53" fmla="*/ 2147483647 h 39"/>
                <a:gd name="T54" fmla="*/ 2147483647 w 176"/>
                <a:gd name="T55" fmla="*/ 2147483647 h 39"/>
                <a:gd name="T56" fmla="*/ 2147483647 w 176"/>
                <a:gd name="T57" fmla="*/ 2147483647 h 39"/>
                <a:gd name="T58" fmla="*/ 2147483647 w 176"/>
                <a:gd name="T59" fmla="*/ 2147483647 h 39"/>
                <a:gd name="T60" fmla="*/ 2147483647 w 176"/>
                <a:gd name="T61" fmla="*/ 2147483647 h 39"/>
                <a:gd name="T62" fmla="*/ 2147483647 w 176"/>
                <a:gd name="T63" fmla="*/ 2147483647 h 39"/>
                <a:gd name="T64" fmla="*/ 2147483647 w 176"/>
                <a:gd name="T65" fmla="*/ 2147483647 h 39"/>
                <a:gd name="T66" fmla="*/ 2147483647 w 176"/>
                <a:gd name="T67" fmla="*/ 2147483647 h 39"/>
                <a:gd name="T68" fmla="*/ 2147483647 w 176"/>
                <a:gd name="T69" fmla="*/ 2147483647 h 39"/>
                <a:gd name="T70" fmla="*/ 2147483647 w 176"/>
                <a:gd name="T71" fmla="*/ 2147483647 h 39"/>
                <a:gd name="T72" fmla="*/ 2147483647 w 176"/>
                <a:gd name="T73" fmla="*/ 2147483647 h 39"/>
                <a:gd name="T74" fmla="*/ 2147483647 w 176"/>
                <a:gd name="T75" fmla="*/ 2147483647 h 39"/>
                <a:gd name="T76" fmla="*/ 2147483647 w 176"/>
                <a:gd name="T77" fmla="*/ 2147483647 h 39"/>
                <a:gd name="T78" fmla="*/ 2147483647 w 176"/>
                <a:gd name="T79" fmla="*/ 2147483647 h 39"/>
                <a:gd name="T80" fmla="*/ 2147483647 w 176"/>
                <a:gd name="T81" fmla="*/ 2147483647 h 39"/>
                <a:gd name="T82" fmla="*/ 2147483647 w 176"/>
                <a:gd name="T83" fmla="*/ 2147483647 h 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6" h="39">
                  <a:moveTo>
                    <a:pt x="156" y="10"/>
                  </a:moveTo>
                  <a:lnTo>
                    <a:pt x="152" y="8"/>
                  </a:lnTo>
                  <a:lnTo>
                    <a:pt x="148" y="6"/>
                  </a:lnTo>
                  <a:lnTo>
                    <a:pt x="140" y="6"/>
                  </a:lnTo>
                  <a:lnTo>
                    <a:pt x="133" y="4"/>
                  </a:lnTo>
                  <a:lnTo>
                    <a:pt x="123" y="2"/>
                  </a:lnTo>
                  <a:lnTo>
                    <a:pt x="114" y="2"/>
                  </a:lnTo>
                  <a:lnTo>
                    <a:pt x="102" y="0"/>
                  </a:lnTo>
                  <a:lnTo>
                    <a:pt x="93" y="0"/>
                  </a:lnTo>
                  <a:lnTo>
                    <a:pt x="79" y="0"/>
                  </a:lnTo>
                  <a:lnTo>
                    <a:pt x="70" y="0"/>
                  </a:lnTo>
                  <a:lnTo>
                    <a:pt x="59" y="0"/>
                  </a:lnTo>
                  <a:lnTo>
                    <a:pt x="47" y="0"/>
                  </a:lnTo>
                  <a:lnTo>
                    <a:pt x="38" y="2"/>
                  </a:lnTo>
                  <a:lnTo>
                    <a:pt x="30" y="4"/>
                  </a:lnTo>
                  <a:lnTo>
                    <a:pt x="21" y="6"/>
                  </a:lnTo>
                  <a:lnTo>
                    <a:pt x="17" y="10"/>
                  </a:lnTo>
                  <a:lnTo>
                    <a:pt x="11" y="10"/>
                  </a:lnTo>
                  <a:lnTo>
                    <a:pt x="9" y="12"/>
                  </a:lnTo>
                  <a:lnTo>
                    <a:pt x="7" y="14"/>
                  </a:lnTo>
                  <a:lnTo>
                    <a:pt x="9" y="16"/>
                  </a:lnTo>
                  <a:lnTo>
                    <a:pt x="13" y="16"/>
                  </a:lnTo>
                  <a:lnTo>
                    <a:pt x="17" y="18"/>
                  </a:lnTo>
                  <a:lnTo>
                    <a:pt x="22" y="18"/>
                  </a:lnTo>
                  <a:lnTo>
                    <a:pt x="28" y="19"/>
                  </a:lnTo>
                  <a:lnTo>
                    <a:pt x="34" y="19"/>
                  </a:lnTo>
                  <a:lnTo>
                    <a:pt x="40" y="19"/>
                  </a:lnTo>
                  <a:lnTo>
                    <a:pt x="43" y="19"/>
                  </a:lnTo>
                  <a:lnTo>
                    <a:pt x="49" y="21"/>
                  </a:lnTo>
                  <a:lnTo>
                    <a:pt x="57" y="21"/>
                  </a:lnTo>
                  <a:lnTo>
                    <a:pt x="59" y="25"/>
                  </a:lnTo>
                  <a:lnTo>
                    <a:pt x="53" y="27"/>
                  </a:lnTo>
                  <a:lnTo>
                    <a:pt x="43" y="29"/>
                  </a:lnTo>
                  <a:lnTo>
                    <a:pt x="36" y="31"/>
                  </a:lnTo>
                  <a:lnTo>
                    <a:pt x="26" y="31"/>
                  </a:lnTo>
                  <a:lnTo>
                    <a:pt x="21" y="31"/>
                  </a:lnTo>
                  <a:lnTo>
                    <a:pt x="15" y="31"/>
                  </a:lnTo>
                  <a:lnTo>
                    <a:pt x="9" y="31"/>
                  </a:lnTo>
                  <a:lnTo>
                    <a:pt x="7" y="31"/>
                  </a:lnTo>
                  <a:lnTo>
                    <a:pt x="2" y="31"/>
                  </a:lnTo>
                  <a:lnTo>
                    <a:pt x="0" y="33"/>
                  </a:lnTo>
                  <a:lnTo>
                    <a:pt x="2" y="33"/>
                  </a:lnTo>
                  <a:lnTo>
                    <a:pt x="11" y="35"/>
                  </a:lnTo>
                  <a:lnTo>
                    <a:pt x="17" y="35"/>
                  </a:lnTo>
                  <a:lnTo>
                    <a:pt x="22" y="37"/>
                  </a:lnTo>
                  <a:lnTo>
                    <a:pt x="30" y="37"/>
                  </a:lnTo>
                  <a:lnTo>
                    <a:pt x="38" y="39"/>
                  </a:lnTo>
                  <a:lnTo>
                    <a:pt x="43" y="39"/>
                  </a:lnTo>
                  <a:lnTo>
                    <a:pt x="51" y="39"/>
                  </a:lnTo>
                  <a:lnTo>
                    <a:pt x="59" y="39"/>
                  </a:lnTo>
                  <a:lnTo>
                    <a:pt x="64" y="39"/>
                  </a:lnTo>
                  <a:lnTo>
                    <a:pt x="70" y="37"/>
                  </a:lnTo>
                  <a:lnTo>
                    <a:pt x="76" y="37"/>
                  </a:lnTo>
                  <a:lnTo>
                    <a:pt x="78" y="35"/>
                  </a:lnTo>
                  <a:lnTo>
                    <a:pt x="79" y="33"/>
                  </a:lnTo>
                  <a:lnTo>
                    <a:pt x="79" y="27"/>
                  </a:lnTo>
                  <a:lnTo>
                    <a:pt x="78" y="21"/>
                  </a:lnTo>
                  <a:lnTo>
                    <a:pt x="72" y="18"/>
                  </a:lnTo>
                  <a:lnTo>
                    <a:pt x="64" y="16"/>
                  </a:lnTo>
                  <a:lnTo>
                    <a:pt x="55" y="12"/>
                  </a:lnTo>
                  <a:lnTo>
                    <a:pt x="47" y="12"/>
                  </a:lnTo>
                  <a:lnTo>
                    <a:pt x="43" y="10"/>
                  </a:lnTo>
                  <a:lnTo>
                    <a:pt x="41" y="10"/>
                  </a:lnTo>
                  <a:lnTo>
                    <a:pt x="43" y="10"/>
                  </a:lnTo>
                  <a:lnTo>
                    <a:pt x="47" y="10"/>
                  </a:lnTo>
                  <a:lnTo>
                    <a:pt x="53" y="10"/>
                  </a:lnTo>
                  <a:lnTo>
                    <a:pt x="59" y="10"/>
                  </a:lnTo>
                  <a:lnTo>
                    <a:pt x="68" y="10"/>
                  </a:lnTo>
                  <a:lnTo>
                    <a:pt x="76" y="12"/>
                  </a:lnTo>
                  <a:lnTo>
                    <a:pt x="87" y="12"/>
                  </a:lnTo>
                  <a:lnTo>
                    <a:pt x="97" y="12"/>
                  </a:lnTo>
                  <a:lnTo>
                    <a:pt x="108" y="14"/>
                  </a:lnTo>
                  <a:lnTo>
                    <a:pt x="117" y="14"/>
                  </a:lnTo>
                  <a:lnTo>
                    <a:pt x="131" y="16"/>
                  </a:lnTo>
                  <a:lnTo>
                    <a:pt x="142" y="18"/>
                  </a:lnTo>
                  <a:lnTo>
                    <a:pt x="154" y="19"/>
                  </a:lnTo>
                  <a:lnTo>
                    <a:pt x="165" y="21"/>
                  </a:lnTo>
                  <a:lnTo>
                    <a:pt x="176" y="23"/>
                  </a:lnTo>
                  <a:lnTo>
                    <a:pt x="176" y="21"/>
                  </a:lnTo>
                  <a:lnTo>
                    <a:pt x="171" y="18"/>
                  </a:lnTo>
                  <a:lnTo>
                    <a:pt x="167" y="14"/>
                  </a:lnTo>
                  <a:lnTo>
                    <a:pt x="163" y="12"/>
                  </a:lnTo>
                  <a:lnTo>
                    <a:pt x="159" y="10"/>
                  </a:lnTo>
                  <a:lnTo>
                    <a:pt x="1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4" name="Freeform 99"/>
            <p:cNvSpPr>
              <a:spLocks/>
            </p:cNvSpPr>
            <p:nvPr/>
          </p:nvSpPr>
          <p:spPr bwMode="auto">
            <a:xfrm>
              <a:off x="10122696" y="3079750"/>
              <a:ext cx="142875" cy="373063"/>
            </a:xfrm>
            <a:custGeom>
              <a:avLst/>
              <a:gdLst>
                <a:gd name="T0" fmla="*/ 2147483647 w 180"/>
                <a:gd name="T1" fmla="*/ 2147483647 h 469"/>
                <a:gd name="T2" fmla="*/ 2147483647 w 180"/>
                <a:gd name="T3" fmla="*/ 2147483647 h 469"/>
                <a:gd name="T4" fmla="*/ 2147483647 w 180"/>
                <a:gd name="T5" fmla="*/ 2147483647 h 469"/>
                <a:gd name="T6" fmla="*/ 2147483647 w 180"/>
                <a:gd name="T7" fmla="*/ 2147483647 h 469"/>
                <a:gd name="T8" fmla="*/ 2147483647 w 180"/>
                <a:gd name="T9" fmla="*/ 2147483647 h 469"/>
                <a:gd name="T10" fmla="*/ 2147483647 w 180"/>
                <a:gd name="T11" fmla="*/ 2147483647 h 469"/>
                <a:gd name="T12" fmla="*/ 2147483647 w 180"/>
                <a:gd name="T13" fmla="*/ 2147483647 h 469"/>
                <a:gd name="T14" fmla="*/ 2147483647 w 180"/>
                <a:gd name="T15" fmla="*/ 2147483647 h 469"/>
                <a:gd name="T16" fmla="*/ 2147483647 w 180"/>
                <a:gd name="T17" fmla="*/ 2147483647 h 469"/>
                <a:gd name="T18" fmla="*/ 2147483647 w 180"/>
                <a:gd name="T19" fmla="*/ 2147483647 h 469"/>
                <a:gd name="T20" fmla="*/ 2147483647 w 180"/>
                <a:gd name="T21" fmla="*/ 2147483647 h 469"/>
                <a:gd name="T22" fmla="*/ 2147483647 w 180"/>
                <a:gd name="T23" fmla="*/ 2147483647 h 469"/>
                <a:gd name="T24" fmla="*/ 2147483647 w 180"/>
                <a:gd name="T25" fmla="*/ 2147483647 h 469"/>
                <a:gd name="T26" fmla="*/ 2147483647 w 180"/>
                <a:gd name="T27" fmla="*/ 2147483647 h 469"/>
                <a:gd name="T28" fmla="*/ 2147483647 w 180"/>
                <a:gd name="T29" fmla="*/ 2147483647 h 469"/>
                <a:gd name="T30" fmla="*/ 2147483647 w 180"/>
                <a:gd name="T31" fmla="*/ 2147483647 h 469"/>
                <a:gd name="T32" fmla="*/ 2147483647 w 180"/>
                <a:gd name="T33" fmla="*/ 0 h 469"/>
                <a:gd name="T34" fmla="*/ 2147483647 w 180"/>
                <a:gd name="T35" fmla="*/ 2147483647 h 469"/>
                <a:gd name="T36" fmla="*/ 2147483647 w 180"/>
                <a:gd name="T37" fmla="*/ 2147483647 h 469"/>
                <a:gd name="T38" fmla="*/ 2147483647 w 180"/>
                <a:gd name="T39" fmla="*/ 2147483647 h 469"/>
                <a:gd name="T40" fmla="*/ 2147483647 w 180"/>
                <a:gd name="T41" fmla="*/ 2147483647 h 469"/>
                <a:gd name="T42" fmla="*/ 2147483647 w 180"/>
                <a:gd name="T43" fmla="*/ 2147483647 h 469"/>
                <a:gd name="T44" fmla="*/ 2147483647 w 180"/>
                <a:gd name="T45" fmla="*/ 2147483647 h 469"/>
                <a:gd name="T46" fmla="*/ 2147483647 w 180"/>
                <a:gd name="T47" fmla="*/ 2147483647 h 469"/>
                <a:gd name="T48" fmla="*/ 2147483647 w 180"/>
                <a:gd name="T49" fmla="*/ 2147483647 h 469"/>
                <a:gd name="T50" fmla="*/ 2147483647 w 180"/>
                <a:gd name="T51" fmla="*/ 2147483647 h 469"/>
                <a:gd name="T52" fmla="*/ 2147483647 w 180"/>
                <a:gd name="T53" fmla="*/ 2147483647 h 469"/>
                <a:gd name="T54" fmla="*/ 2147483647 w 180"/>
                <a:gd name="T55" fmla="*/ 2147483647 h 469"/>
                <a:gd name="T56" fmla="*/ 2147483647 w 180"/>
                <a:gd name="T57" fmla="*/ 2147483647 h 469"/>
                <a:gd name="T58" fmla="*/ 2147483647 w 180"/>
                <a:gd name="T59" fmla="*/ 2147483647 h 469"/>
                <a:gd name="T60" fmla="*/ 2147483647 w 180"/>
                <a:gd name="T61" fmla="*/ 2147483647 h 469"/>
                <a:gd name="T62" fmla="*/ 2147483647 w 180"/>
                <a:gd name="T63" fmla="*/ 2147483647 h 469"/>
                <a:gd name="T64" fmla="*/ 0 w 180"/>
                <a:gd name="T65" fmla="*/ 2147483647 h 469"/>
                <a:gd name="T66" fmla="*/ 2147483647 w 180"/>
                <a:gd name="T67" fmla="*/ 2147483647 h 469"/>
                <a:gd name="T68" fmla="*/ 2147483647 w 180"/>
                <a:gd name="T69" fmla="*/ 2147483647 h 4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0" h="469">
                  <a:moveTo>
                    <a:pt x="28" y="469"/>
                  </a:moveTo>
                  <a:lnTo>
                    <a:pt x="30" y="466"/>
                  </a:lnTo>
                  <a:lnTo>
                    <a:pt x="34" y="458"/>
                  </a:lnTo>
                  <a:lnTo>
                    <a:pt x="41" y="441"/>
                  </a:lnTo>
                  <a:lnTo>
                    <a:pt x="49" y="422"/>
                  </a:lnTo>
                  <a:lnTo>
                    <a:pt x="60" y="397"/>
                  </a:lnTo>
                  <a:lnTo>
                    <a:pt x="72" y="369"/>
                  </a:lnTo>
                  <a:lnTo>
                    <a:pt x="85" y="336"/>
                  </a:lnTo>
                  <a:lnTo>
                    <a:pt x="99" y="302"/>
                  </a:lnTo>
                  <a:lnTo>
                    <a:pt x="112" y="266"/>
                  </a:lnTo>
                  <a:lnTo>
                    <a:pt x="125" y="228"/>
                  </a:lnTo>
                  <a:lnTo>
                    <a:pt x="138" y="188"/>
                  </a:lnTo>
                  <a:lnTo>
                    <a:pt x="150" y="150"/>
                  </a:lnTo>
                  <a:lnTo>
                    <a:pt x="161" y="110"/>
                  </a:lnTo>
                  <a:lnTo>
                    <a:pt x="169" y="70"/>
                  </a:lnTo>
                  <a:lnTo>
                    <a:pt x="176" y="34"/>
                  </a:lnTo>
                  <a:lnTo>
                    <a:pt x="180" y="0"/>
                  </a:lnTo>
                  <a:lnTo>
                    <a:pt x="178" y="2"/>
                  </a:lnTo>
                  <a:lnTo>
                    <a:pt x="176" y="9"/>
                  </a:lnTo>
                  <a:lnTo>
                    <a:pt x="173" y="23"/>
                  </a:lnTo>
                  <a:lnTo>
                    <a:pt x="169" y="42"/>
                  </a:lnTo>
                  <a:lnTo>
                    <a:pt x="161" y="63"/>
                  </a:lnTo>
                  <a:lnTo>
                    <a:pt x="154" y="89"/>
                  </a:lnTo>
                  <a:lnTo>
                    <a:pt x="142" y="118"/>
                  </a:lnTo>
                  <a:lnTo>
                    <a:pt x="133" y="152"/>
                  </a:lnTo>
                  <a:lnTo>
                    <a:pt x="119" y="184"/>
                  </a:lnTo>
                  <a:lnTo>
                    <a:pt x="106" y="222"/>
                  </a:lnTo>
                  <a:lnTo>
                    <a:pt x="91" y="260"/>
                  </a:lnTo>
                  <a:lnTo>
                    <a:pt x="76" y="300"/>
                  </a:lnTo>
                  <a:lnTo>
                    <a:pt x="57" y="338"/>
                  </a:lnTo>
                  <a:lnTo>
                    <a:pt x="40" y="380"/>
                  </a:lnTo>
                  <a:lnTo>
                    <a:pt x="19" y="420"/>
                  </a:lnTo>
                  <a:lnTo>
                    <a:pt x="0" y="462"/>
                  </a:lnTo>
                  <a:lnTo>
                    <a:pt x="28" y="4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5" name="Freeform 100"/>
            <p:cNvSpPr>
              <a:spLocks/>
            </p:cNvSpPr>
            <p:nvPr/>
          </p:nvSpPr>
          <p:spPr bwMode="auto">
            <a:xfrm>
              <a:off x="9981409" y="3048000"/>
              <a:ext cx="117475" cy="384175"/>
            </a:xfrm>
            <a:custGeom>
              <a:avLst/>
              <a:gdLst>
                <a:gd name="T0" fmla="*/ 2147483647 w 146"/>
                <a:gd name="T1" fmla="*/ 0 h 483"/>
                <a:gd name="T2" fmla="*/ 2147483647 w 146"/>
                <a:gd name="T3" fmla="*/ 0 h 483"/>
                <a:gd name="T4" fmla="*/ 2147483647 w 146"/>
                <a:gd name="T5" fmla="*/ 2147483647 h 483"/>
                <a:gd name="T6" fmla="*/ 2147483647 w 146"/>
                <a:gd name="T7" fmla="*/ 2147483647 h 483"/>
                <a:gd name="T8" fmla="*/ 2147483647 w 146"/>
                <a:gd name="T9" fmla="*/ 2147483647 h 483"/>
                <a:gd name="T10" fmla="*/ 2147483647 w 146"/>
                <a:gd name="T11" fmla="*/ 2147483647 h 483"/>
                <a:gd name="T12" fmla="*/ 2147483647 w 146"/>
                <a:gd name="T13" fmla="*/ 2147483647 h 483"/>
                <a:gd name="T14" fmla="*/ 2147483647 w 146"/>
                <a:gd name="T15" fmla="*/ 2147483647 h 483"/>
                <a:gd name="T16" fmla="*/ 2147483647 w 146"/>
                <a:gd name="T17" fmla="*/ 2147483647 h 483"/>
                <a:gd name="T18" fmla="*/ 2147483647 w 146"/>
                <a:gd name="T19" fmla="*/ 2147483647 h 483"/>
                <a:gd name="T20" fmla="*/ 2147483647 w 146"/>
                <a:gd name="T21" fmla="*/ 2147483647 h 483"/>
                <a:gd name="T22" fmla="*/ 2147483647 w 146"/>
                <a:gd name="T23" fmla="*/ 2147483647 h 483"/>
                <a:gd name="T24" fmla="*/ 2147483647 w 146"/>
                <a:gd name="T25" fmla="*/ 2147483647 h 483"/>
                <a:gd name="T26" fmla="*/ 2147483647 w 146"/>
                <a:gd name="T27" fmla="*/ 2147483647 h 483"/>
                <a:gd name="T28" fmla="*/ 2147483647 w 146"/>
                <a:gd name="T29" fmla="*/ 2147483647 h 483"/>
                <a:gd name="T30" fmla="*/ 2147483647 w 146"/>
                <a:gd name="T31" fmla="*/ 2147483647 h 483"/>
                <a:gd name="T32" fmla="*/ 2147483647 w 146"/>
                <a:gd name="T33" fmla="*/ 2147483647 h 483"/>
                <a:gd name="T34" fmla="*/ 2147483647 w 146"/>
                <a:gd name="T35" fmla="*/ 2147483647 h 483"/>
                <a:gd name="T36" fmla="*/ 2147483647 w 146"/>
                <a:gd name="T37" fmla="*/ 2147483647 h 483"/>
                <a:gd name="T38" fmla="*/ 2147483647 w 146"/>
                <a:gd name="T39" fmla="*/ 2147483647 h 483"/>
                <a:gd name="T40" fmla="*/ 2147483647 w 146"/>
                <a:gd name="T41" fmla="*/ 2147483647 h 483"/>
                <a:gd name="T42" fmla="*/ 2147483647 w 146"/>
                <a:gd name="T43" fmla="*/ 2147483647 h 483"/>
                <a:gd name="T44" fmla="*/ 2147483647 w 146"/>
                <a:gd name="T45" fmla="*/ 2147483647 h 483"/>
                <a:gd name="T46" fmla="*/ 2147483647 w 146"/>
                <a:gd name="T47" fmla="*/ 2147483647 h 483"/>
                <a:gd name="T48" fmla="*/ 2147483647 w 146"/>
                <a:gd name="T49" fmla="*/ 2147483647 h 483"/>
                <a:gd name="T50" fmla="*/ 2147483647 w 146"/>
                <a:gd name="T51" fmla="*/ 2147483647 h 483"/>
                <a:gd name="T52" fmla="*/ 2147483647 w 146"/>
                <a:gd name="T53" fmla="*/ 2147483647 h 483"/>
                <a:gd name="T54" fmla="*/ 2147483647 w 146"/>
                <a:gd name="T55" fmla="*/ 2147483647 h 483"/>
                <a:gd name="T56" fmla="*/ 2147483647 w 146"/>
                <a:gd name="T57" fmla="*/ 2147483647 h 483"/>
                <a:gd name="T58" fmla="*/ 2147483647 w 146"/>
                <a:gd name="T59" fmla="*/ 2147483647 h 483"/>
                <a:gd name="T60" fmla="*/ 0 w 146"/>
                <a:gd name="T61" fmla="*/ 2147483647 h 483"/>
                <a:gd name="T62" fmla="*/ 2147483647 w 146"/>
                <a:gd name="T63" fmla="*/ 2147483647 h 483"/>
                <a:gd name="T64" fmla="*/ 2147483647 w 146"/>
                <a:gd name="T65" fmla="*/ 2147483647 h 483"/>
                <a:gd name="T66" fmla="*/ 2147483647 w 146"/>
                <a:gd name="T67" fmla="*/ 2147483647 h 483"/>
                <a:gd name="T68" fmla="*/ 2147483647 w 146"/>
                <a:gd name="T69" fmla="*/ 2147483647 h 483"/>
                <a:gd name="T70" fmla="*/ 2147483647 w 146"/>
                <a:gd name="T71" fmla="*/ 2147483647 h 483"/>
                <a:gd name="T72" fmla="*/ 2147483647 w 146"/>
                <a:gd name="T73" fmla="*/ 2147483647 h 483"/>
                <a:gd name="T74" fmla="*/ 2147483647 w 146"/>
                <a:gd name="T75" fmla="*/ 2147483647 h 483"/>
                <a:gd name="T76" fmla="*/ 2147483647 w 146"/>
                <a:gd name="T77" fmla="*/ 2147483647 h 483"/>
                <a:gd name="T78" fmla="*/ 2147483647 w 146"/>
                <a:gd name="T79" fmla="*/ 2147483647 h 483"/>
                <a:gd name="T80" fmla="*/ 2147483647 w 146"/>
                <a:gd name="T81" fmla="*/ 2147483647 h 483"/>
                <a:gd name="T82" fmla="*/ 2147483647 w 146"/>
                <a:gd name="T83" fmla="*/ 2147483647 h 483"/>
                <a:gd name="T84" fmla="*/ 2147483647 w 146"/>
                <a:gd name="T85" fmla="*/ 2147483647 h 483"/>
                <a:gd name="T86" fmla="*/ 2147483647 w 146"/>
                <a:gd name="T87" fmla="*/ 2147483647 h 483"/>
                <a:gd name="T88" fmla="*/ 2147483647 w 146"/>
                <a:gd name="T89" fmla="*/ 2147483647 h 483"/>
                <a:gd name="T90" fmla="*/ 2147483647 w 146"/>
                <a:gd name="T91" fmla="*/ 2147483647 h 483"/>
                <a:gd name="T92" fmla="*/ 2147483647 w 146"/>
                <a:gd name="T93" fmla="*/ 2147483647 h 483"/>
                <a:gd name="T94" fmla="*/ 2147483647 w 146"/>
                <a:gd name="T95" fmla="*/ 2147483647 h 483"/>
                <a:gd name="T96" fmla="*/ 2147483647 w 146"/>
                <a:gd name="T97" fmla="*/ 2147483647 h 483"/>
                <a:gd name="T98" fmla="*/ 2147483647 w 146"/>
                <a:gd name="T99" fmla="*/ 2147483647 h 483"/>
                <a:gd name="T100" fmla="*/ 2147483647 w 146"/>
                <a:gd name="T101" fmla="*/ 2147483647 h 483"/>
                <a:gd name="T102" fmla="*/ 2147483647 w 146"/>
                <a:gd name="T103" fmla="*/ 2147483647 h 483"/>
                <a:gd name="T104" fmla="*/ 2147483647 w 146"/>
                <a:gd name="T105" fmla="*/ 2147483647 h 483"/>
                <a:gd name="T106" fmla="*/ 2147483647 w 146"/>
                <a:gd name="T107" fmla="*/ 2147483647 h 483"/>
                <a:gd name="T108" fmla="*/ 2147483647 w 146"/>
                <a:gd name="T109" fmla="*/ 2147483647 h 483"/>
                <a:gd name="T110" fmla="*/ 2147483647 w 146"/>
                <a:gd name="T111" fmla="*/ 2147483647 h 483"/>
                <a:gd name="T112" fmla="*/ 2147483647 w 146"/>
                <a:gd name="T113" fmla="*/ 2147483647 h 483"/>
                <a:gd name="T114" fmla="*/ 2147483647 w 146"/>
                <a:gd name="T115" fmla="*/ 2147483647 h 483"/>
                <a:gd name="T116" fmla="*/ 2147483647 w 146"/>
                <a:gd name="T117" fmla="*/ 2147483647 h 483"/>
                <a:gd name="T118" fmla="*/ 2147483647 w 146"/>
                <a:gd name="T119" fmla="*/ 2147483647 h 483"/>
                <a:gd name="T120" fmla="*/ 2147483647 w 146"/>
                <a:gd name="T121" fmla="*/ 0 h 483"/>
                <a:gd name="T122" fmla="*/ 2147483647 w 146"/>
                <a:gd name="T123" fmla="*/ 0 h 4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6" h="483">
                  <a:moveTo>
                    <a:pt x="146" y="0"/>
                  </a:moveTo>
                  <a:lnTo>
                    <a:pt x="146" y="0"/>
                  </a:lnTo>
                  <a:lnTo>
                    <a:pt x="144" y="4"/>
                  </a:lnTo>
                  <a:lnTo>
                    <a:pt x="142" y="6"/>
                  </a:lnTo>
                  <a:lnTo>
                    <a:pt x="141" y="11"/>
                  </a:lnTo>
                  <a:lnTo>
                    <a:pt x="141" y="15"/>
                  </a:lnTo>
                  <a:lnTo>
                    <a:pt x="139" y="23"/>
                  </a:lnTo>
                  <a:lnTo>
                    <a:pt x="137" y="30"/>
                  </a:lnTo>
                  <a:lnTo>
                    <a:pt x="135" y="40"/>
                  </a:lnTo>
                  <a:lnTo>
                    <a:pt x="135" y="49"/>
                  </a:lnTo>
                  <a:lnTo>
                    <a:pt x="133" y="63"/>
                  </a:lnTo>
                  <a:lnTo>
                    <a:pt x="131" y="76"/>
                  </a:lnTo>
                  <a:lnTo>
                    <a:pt x="129" y="93"/>
                  </a:lnTo>
                  <a:lnTo>
                    <a:pt x="127" y="110"/>
                  </a:lnTo>
                  <a:lnTo>
                    <a:pt x="125" y="131"/>
                  </a:lnTo>
                  <a:lnTo>
                    <a:pt x="122" y="150"/>
                  </a:lnTo>
                  <a:lnTo>
                    <a:pt x="120" y="173"/>
                  </a:lnTo>
                  <a:lnTo>
                    <a:pt x="116" y="194"/>
                  </a:lnTo>
                  <a:lnTo>
                    <a:pt x="110" y="215"/>
                  </a:lnTo>
                  <a:lnTo>
                    <a:pt x="104" y="237"/>
                  </a:lnTo>
                  <a:lnTo>
                    <a:pt x="97" y="258"/>
                  </a:lnTo>
                  <a:lnTo>
                    <a:pt x="89" y="279"/>
                  </a:lnTo>
                  <a:lnTo>
                    <a:pt x="82" y="302"/>
                  </a:lnTo>
                  <a:lnTo>
                    <a:pt x="72" y="323"/>
                  </a:lnTo>
                  <a:lnTo>
                    <a:pt x="63" y="346"/>
                  </a:lnTo>
                  <a:lnTo>
                    <a:pt x="53" y="369"/>
                  </a:lnTo>
                  <a:lnTo>
                    <a:pt x="44" y="390"/>
                  </a:lnTo>
                  <a:lnTo>
                    <a:pt x="32" y="412"/>
                  </a:lnTo>
                  <a:lnTo>
                    <a:pt x="21" y="433"/>
                  </a:lnTo>
                  <a:lnTo>
                    <a:pt x="11" y="456"/>
                  </a:lnTo>
                  <a:lnTo>
                    <a:pt x="0" y="479"/>
                  </a:lnTo>
                  <a:lnTo>
                    <a:pt x="17" y="483"/>
                  </a:lnTo>
                  <a:lnTo>
                    <a:pt x="17" y="481"/>
                  </a:lnTo>
                  <a:lnTo>
                    <a:pt x="21" y="473"/>
                  </a:lnTo>
                  <a:lnTo>
                    <a:pt x="25" y="462"/>
                  </a:lnTo>
                  <a:lnTo>
                    <a:pt x="32" y="448"/>
                  </a:lnTo>
                  <a:lnTo>
                    <a:pt x="40" y="429"/>
                  </a:lnTo>
                  <a:lnTo>
                    <a:pt x="51" y="410"/>
                  </a:lnTo>
                  <a:lnTo>
                    <a:pt x="59" y="388"/>
                  </a:lnTo>
                  <a:lnTo>
                    <a:pt x="70" y="363"/>
                  </a:lnTo>
                  <a:lnTo>
                    <a:pt x="82" y="336"/>
                  </a:lnTo>
                  <a:lnTo>
                    <a:pt x="91" y="310"/>
                  </a:lnTo>
                  <a:lnTo>
                    <a:pt x="101" y="281"/>
                  </a:lnTo>
                  <a:lnTo>
                    <a:pt x="110" y="253"/>
                  </a:lnTo>
                  <a:lnTo>
                    <a:pt x="118" y="226"/>
                  </a:lnTo>
                  <a:lnTo>
                    <a:pt x="125" y="198"/>
                  </a:lnTo>
                  <a:lnTo>
                    <a:pt x="131" y="171"/>
                  </a:lnTo>
                  <a:lnTo>
                    <a:pt x="135" y="146"/>
                  </a:lnTo>
                  <a:lnTo>
                    <a:pt x="137" y="122"/>
                  </a:lnTo>
                  <a:lnTo>
                    <a:pt x="139" y="101"/>
                  </a:lnTo>
                  <a:lnTo>
                    <a:pt x="141" y="82"/>
                  </a:lnTo>
                  <a:lnTo>
                    <a:pt x="142" y="66"/>
                  </a:lnTo>
                  <a:lnTo>
                    <a:pt x="144" y="53"/>
                  </a:lnTo>
                  <a:lnTo>
                    <a:pt x="144" y="40"/>
                  </a:lnTo>
                  <a:lnTo>
                    <a:pt x="146" y="30"/>
                  </a:lnTo>
                  <a:lnTo>
                    <a:pt x="146" y="23"/>
                  </a:lnTo>
                  <a:lnTo>
                    <a:pt x="146" y="15"/>
                  </a:lnTo>
                  <a:lnTo>
                    <a:pt x="146" y="9"/>
                  </a:lnTo>
                  <a:lnTo>
                    <a:pt x="146" y="6"/>
                  </a:lnTo>
                  <a:lnTo>
                    <a:pt x="146" y="4"/>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6" name="Freeform 101"/>
            <p:cNvSpPr>
              <a:spLocks/>
            </p:cNvSpPr>
            <p:nvPr/>
          </p:nvSpPr>
          <p:spPr bwMode="auto">
            <a:xfrm>
              <a:off x="10111584" y="3148013"/>
              <a:ext cx="74613" cy="293688"/>
            </a:xfrm>
            <a:custGeom>
              <a:avLst/>
              <a:gdLst>
                <a:gd name="T0" fmla="*/ 2147483647 w 93"/>
                <a:gd name="T1" fmla="*/ 0 h 369"/>
                <a:gd name="T2" fmla="*/ 2147483647 w 93"/>
                <a:gd name="T3" fmla="*/ 2147483647 h 369"/>
                <a:gd name="T4" fmla="*/ 2147483647 w 93"/>
                <a:gd name="T5" fmla="*/ 2147483647 h 369"/>
                <a:gd name="T6" fmla="*/ 2147483647 w 93"/>
                <a:gd name="T7" fmla="*/ 2147483647 h 369"/>
                <a:gd name="T8" fmla="*/ 2147483647 w 93"/>
                <a:gd name="T9" fmla="*/ 2147483647 h 369"/>
                <a:gd name="T10" fmla="*/ 2147483647 w 93"/>
                <a:gd name="T11" fmla="*/ 2147483647 h 369"/>
                <a:gd name="T12" fmla="*/ 2147483647 w 93"/>
                <a:gd name="T13" fmla="*/ 2147483647 h 369"/>
                <a:gd name="T14" fmla="*/ 2147483647 w 93"/>
                <a:gd name="T15" fmla="*/ 2147483647 h 369"/>
                <a:gd name="T16" fmla="*/ 2147483647 w 93"/>
                <a:gd name="T17" fmla="*/ 2147483647 h 369"/>
                <a:gd name="T18" fmla="*/ 2147483647 w 93"/>
                <a:gd name="T19" fmla="*/ 2147483647 h 369"/>
                <a:gd name="T20" fmla="*/ 2147483647 w 93"/>
                <a:gd name="T21" fmla="*/ 2147483647 h 369"/>
                <a:gd name="T22" fmla="*/ 2147483647 w 93"/>
                <a:gd name="T23" fmla="*/ 2147483647 h 369"/>
                <a:gd name="T24" fmla="*/ 2147483647 w 93"/>
                <a:gd name="T25" fmla="*/ 2147483647 h 369"/>
                <a:gd name="T26" fmla="*/ 2147483647 w 93"/>
                <a:gd name="T27" fmla="*/ 2147483647 h 369"/>
                <a:gd name="T28" fmla="*/ 2147483647 w 93"/>
                <a:gd name="T29" fmla="*/ 2147483647 h 369"/>
                <a:gd name="T30" fmla="*/ 2147483647 w 93"/>
                <a:gd name="T31" fmla="*/ 2147483647 h 369"/>
                <a:gd name="T32" fmla="*/ 0 w 93"/>
                <a:gd name="T33" fmla="*/ 2147483647 h 369"/>
                <a:gd name="T34" fmla="*/ 2147483647 w 93"/>
                <a:gd name="T35" fmla="*/ 2147483647 h 369"/>
                <a:gd name="T36" fmla="*/ 2147483647 w 93"/>
                <a:gd name="T37" fmla="*/ 2147483647 h 369"/>
                <a:gd name="T38" fmla="*/ 2147483647 w 93"/>
                <a:gd name="T39" fmla="*/ 2147483647 h 369"/>
                <a:gd name="T40" fmla="*/ 2147483647 w 93"/>
                <a:gd name="T41" fmla="*/ 2147483647 h 369"/>
                <a:gd name="T42" fmla="*/ 2147483647 w 93"/>
                <a:gd name="T43" fmla="*/ 2147483647 h 369"/>
                <a:gd name="T44" fmla="*/ 2147483647 w 93"/>
                <a:gd name="T45" fmla="*/ 2147483647 h 369"/>
                <a:gd name="T46" fmla="*/ 2147483647 w 93"/>
                <a:gd name="T47" fmla="*/ 2147483647 h 369"/>
                <a:gd name="T48" fmla="*/ 2147483647 w 93"/>
                <a:gd name="T49" fmla="*/ 2147483647 h 369"/>
                <a:gd name="T50" fmla="*/ 2147483647 w 93"/>
                <a:gd name="T51" fmla="*/ 2147483647 h 369"/>
                <a:gd name="T52" fmla="*/ 2147483647 w 93"/>
                <a:gd name="T53" fmla="*/ 2147483647 h 369"/>
                <a:gd name="T54" fmla="*/ 2147483647 w 93"/>
                <a:gd name="T55" fmla="*/ 2147483647 h 369"/>
                <a:gd name="T56" fmla="*/ 2147483647 w 93"/>
                <a:gd name="T57" fmla="*/ 2147483647 h 369"/>
                <a:gd name="T58" fmla="*/ 2147483647 w 93"/>
                <a:gd name="T59" fmla="*/ 2147483647 h 369"/>
                <a:gd name="T60" fmla="*/ 2147483647 w 93"/>
                <a:gd name="T61" fmla="*/ 2147483647 h 369"/>
                <a:gd name="T62" fmla="*/ 2147483647 w 93"/>
                <a:gd name="T63" fmla="*/ 2147483647 h 369"/>
                <a:gd name="T64" fmla="*/ 2147483647 w 93"/>
                <a:gd name="T65" fmla="*/ 2147483647 h 369"/>
                <a:gd name="T66" fmla="*/ 2147483647 w 93"/>
                <a:gd name="T67" fmla="*/ 2147483647 h 369"/>
                <a:gd name="T68" fmla="*/ 2147483647 w 93"/>
                <a:gd name="T69" fmla="*/ 2147483647 h 369"/>
                <a:gd name="T70" fmla="*/ 2147483647 w 93"/>
                <a:gd name="T71" fmla="*/ 2147483647 h 369"/>
                <a:gd name="T72" fmla="*/ 2147483647 w 93"/>
                <a:gd name="T73" fmla="*/ 2147483647 h 369"/>
                <a:gd name="T74" fmla="*/ 2147483647 w 93"/>
                <a:gd name="T75" fmla="*/ 2147483647 h 369"/>
                <a:gd name="T76" fmla="*/ 2147483647 w 93"/>
                <a:gd name="T77" fmla="*/ 2147483647 h 369"/>
                <a:gd name="T78" fmla="*/ 2147483647 w 93"/>
                <a:gd name="T79" fmla="*/ 2147483647 h 369"/>
                <a:gd name="T80" fmla="*/ 2147483647 w 93"/>
                <a:gd name="T81" fmla="*/ 2147483647 h 369"/>
                <a:gd name="T82" fmla="*/ 2147483647 w 93"/>
                <a:gd name="T83" fmla="*/ 2147483647 h 369"/>
                <a:gd name="T84" fmla="*/ 2147483647 w 93"/>
                <a:gd name="T85" fmla="*/ 2147483647 h 369"/>
                <a:gd name="T86" fmla="*/ 2147483647 w 93"/>
                <a:gd name="T87" fmla="*/ 0 h 369"/>
                <a:gd name="T88" fmla="*/ 2147483647 w 93"/>
                <a:gd name="T89" fmla="*/ 0 h 369"/>
                <a:gd name="T90" fmla="*/ 2147483647 w 93"/>
                <a:gd name="T91" fmla="*/ 0 h 3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3" h="369">
                  <a:moveTo>
                    <a:pt x="93" y="0"/>
                  </a:moveTo>
                  <a:lnTo>
                    <a:pt x="92" y="2"/>
                  </a:lnTo>
                  <a:lnTo>
                    <a:pt x="92" y="8"/>
                  </a:lnTo>
                  <a:lnTo>
                    <a:pt x="90" y="19"/>
                  </a:lnTo>
                  <a:lnTo>
                    <a:pt x="88" y="33"/>
                  </a:lnTo>
                  <a:lnTo>
                    <a:pt x="84" y="50"/>
                  </a:lnTo>
                  <a:lnTo>
                    <a:pt x="82" y="73"/>
                  </a:lnTo>
                  <a:lnTo>
                    <a:pt x="76" y="95"/>
                  </a:lnTo>
                  <a:lnTo>
                    <a:pt x="73" y="120"/>
                  </a:lnTo>
                  <a:lnTo>
                    <a:pt x="67" y="149"/>
                  </a:lnTo>
                  <a:lnTo>
                    <a:pt x="59" y="177"/>
                  </a:lnTo>
                  <a:lnTo>
                    <a:pt x="52" y="208"/>
                  </a:lnTo>
                  <a:lnTo>
                    <a:pt x="44" y="240"/>
                  </a:lnTo>
                  <a:lnTo>
                    <a:pt x="35" y="270"/>
                  </a:lnTo>
                  <a:lnTo>
                    <a:pt x="23" y="304"/>
                  </a:lnTo>
                  <a:lnTo>
                    <a:pt x="14" y="335"/>
                  </a:lnTo>
                  <a:lnTo>
                    <a:pt x="0" y="369"/>
                  </a:lnTo>
                  <a:lnTo>
                    <a:pt x="6" y="344"/>
                  </a:lnTo>
                  <a:lnTo>
                    <a:pt x="12" y="323"/>
                  </a:lnTo>
                  <a:lnTo>
                    <a:pt x="16" y="304"/>
                  </a:lnTo>
                  <a:lnTo>
                    <a:pt x="21" y="287"/>
                  </a:lnTo>
                  <a:lnTo>
                    <a:pt x="25" y="268"/>
                  </a:lnTo>
                  <a:lnTo>
                    <a:pt x="29" y="251"/>
                  </a:lnTo>
                  <a:lnTo>
                    <a:pt x="33" y="236"/>
                  </a:lnTo>
                  <a:lnTo>
                    <a:pt x="36" y="221"/>
                  </a:lnTo>
                  <a:lnTo>
                    <a:pt x="38" y="204"/>
                  </a:lnTo>
                  <a:lnTo>
                    <a:pt x="42" y="189"/>
                  </a:lnTo>
                  <a:lnTo>
                    <a:pt x="44" y="171"/>
                  </a:lnTo>
                  <a:lnTo>
                    <a:pt x="48" y="156"/>
                  </a:lnTo>
                  <a:lnTo>
                    <a:pt x="50" y="137"/>
                  </a:lnTo>
                  <a:lnTo>
                    <a:pt x="54" y="118"/>
                  </a:lnTo>
                  <a:lnTo>
                    <a:pt x="55" y="97"/>
                  </a:lnTo>
                  <a:lnTo>
                    <a:pt x="59" y="74"/>
                  </a:lnTo>
                  <a:lnTo>
                    <a:pt x="61" y="67"/>
                  </a:lnTo>
                  <a:lnTo>
                    <a:pt x="65" y="59"/>
                  </a:lnTo>
                  <a:lnTo>
                    <a:pt x="69" y="52"/>
                  </a:lnTo>
                  <a:lnTo>
                    <a:pt x="73" y="46"/>
                  </a:lnTo>
                  <a:lnTo>
                    <a:pt x="74" y="38"/>
                  </a:lnTo>
                  <a:lnTo>
                    <a:pt x="78" y="31"/>
                  </a:lnTo>
                  <a:lnTo>
                    <a:pt x="80" y="25"/>
                  </a:lnTo>
                  <a:lnTo>
                    <a:pt x="84" y="21"/>
                  </a:lnTo>
                  <a:lnTo>
                    <a:pt x="86" y="12"/>
                  </a:lnTo>
                  <a:lnTo>
                    <a:pt x="90" y="6"/>
                  </a:lnTo>
                  <a:lnTo>
                    <a:pt x="92" y="0"/>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7" name="Freeform 102"/>
            <p:cNvSpPr>
              <a:spLocks/>
            </p:cNvSpPr>
            <p:nvPr/>
          </p:nvSpPr>
          <p:spPr bwMode="auto">
            <a:xfrm>
              <a:off x="10124284" y="3457575"/>
              <a:ext cx="22225" cy="74613"/>
            </a:xfrm>
            <a:custGeom>
              <a:avLst/>
              <a:gdLst>
                <a:gd name="T0" fmla="*/ 2147483647 w 28"/>
                <a:gd name="T1" fmla="*/ 2147483647 h 93"/>
                <a:gd name="T2" fmla="*/ 2147483647 w 28"/>
                <a:gd name="T3" fmla="*/ 2147483647 h 93"/>
                <a:gd name="T4" fmla="*/ 2147483647 w 28"/>
                <a:gd name="T5" fmla="*/ 2147483647 h 93"/>
                <a:gd name="T6" fmla="*/ 2147483647 w 28"/>
                <a:gd name="T7" fmla="*/ 2147483647 h 93"/>
                <a:gd name="T8" fmla="*/ 2147483647 w 28"/>
                <a:gd name="T9" fmla="*/ 2147483647 h 93"/>
                <a:gd name="T10" fmla="*/ 2147483647 w 28"/>
                <a:gd name="T11" fmla="*/ 2147483647 h 93"/>
                <a:gd name="T12" fmla="*/ 2147483647 w 28"/>
                <a:gd name="T13" fmla="*/ 2147483647 h 93"/>
                <a:gd name="T14" fmla="*/ 2147483647 w 28"/>
                <a:gd name="T15" fmla="*/ 2147483647 h 93"/>
                <a:gd name="T16" fmla="*/ 2147483647 w 28"/>
                <a:gd name="T17" fmla="*/ 2147483647 h 93"/>
                <a:gd name="T18" fmla="*/ 2147483647 w 28"/>
                <a:gd name="T19" fmla="*/ 2147483647 h 93"/>
                <a:gd name="T20" fmla="*/ 2147483647 w 28"/>
                <a:gd name="T21" fmla="*/ 2147483647 h 93"/>
                <a:gd name="T22" fmla="*/ 2147483647 w 28"/>
                <a:gd name="T23" fmla="*/ 2147483647 h 93"/>
                <a:gd name="T24" fmla="*/ 2147483647 w 28"/>
                <a:gd name="T25" fmla="*/ 0 h 93"/>
                <a:gd name="T26" fmla="*/ 2147483647 w 28"/>
                <a:gd name="T27" fmla="*/ 2147483647 h 93"/>
                <a:gd name="T28" fmla="*/ 2147483647 w 28"/>
                <a:gd name="T29" fmla="*/ 2147483647 h 93"/>
                <a:gd name="T30" fmla="*/ 2147483647 w 28"/>
                <a:gd name="T31" fmla="*/ 2147483647 h 93"/>
                <a:gd name="T32" fmla="*/ 2147483647 w 28"/>
                <a:gd name="T33" fmla="*/ 2147483647 h 93"/>
                <a:gd name="T34" fmla="*/ 2147483647 w 28"/>
                <a:gd name="T35" fmla="*/ 2147483647 h 93"/>
                <a:gd name="T36" fmla="*/ 2147483647 w 28"/>
                <a:gd name="T37" fmla="*/ 2147483647 h 93"/>
                <a:gd name="T38" fmla="*/ 2147483647 w 28"/>
                <a:gd name="T39" fmla="*/ 2147483647 h 93"/>
                <a:gd name="T40" fmla="*/ 2147483647 w 28"/>
                <a:gd name="T41" fmla="*/ 2147483647 h 93"/>
                <a:gd name="T42" fmla="*/ 2147483647 w 28"/>
                <a:gd name="T43" fmla="*/ 2147483647 h 93"/>
                <a:gd name="T44" fmla="*/ 2147483647 w 28"/>
                <a:gd name="T45" fmla="*/ 2147483647 h 93"/>
                <a:gd name="T46" fmla="*/ 2147483647 w 28"/>
                <a:gd name="T47" fmla="*/ 2147483647 h 93"/>
                <a:gd name="T48" fmla="*/ 2147483647 w 28"/>
                <a:gd name="T49" fmla="*/ 2147483647 h 93"/>
                <a:gd name="T50" fmla="*/ 2147483647 w 28"/>
                <a:gd name="T51" fmla="*/ 2147483647 h 93"/>
                <a:gd name="T52" fmla="*/ 0 w 28"/>
                <a:gd name="T53" fmla="*/ 2147483647 h 93"/>
                <a:gd name="T54" fmla="*/ 2147483647 w 28"/>
                <a:gd name="T55" fmla="*/ 2147483647 h 93"/>
                <a:gd name="T56" fmla="*/ 2147483647 w 28"/>
                <a:gd name="T57" fmla="*/ 2147483647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 h="93">
                  <a:moveTo>
                    <a:pt x="7" y="93"/>
                  </a:moveTo>
                  <a:lnTo>
                    <a:pt x="7" y="93"/>
                  </a:lnTo>
                  <a:lnTo>
                    <a:pt x="9" y="89"/>
                  </a:lnTo>
                  <a:lnTo>
                    <a:pt x="13" y="86"/>
                  </a:lnTo>
                  <a:lnTo>
                    <a:pt x="19" y="78"/>
                  </a:lnTo>
                  <a:lnTo>
                    <a:pt x="20" y="72"/>
                  </a:lnTo>
                  <a:lnTo>
                    <a:pt x="22" y="67"/>
                  </a:lnTo>
                  <a:lnTo>
                    <a:pt x="24" y="59"/>
                  </a:lnTo>
                  <a:lnTo>
                    <a:pt x="26" y="49"/>
                  </a:lnTo>
                  <a:lnTo>
                    <a:pt x="26" y="38"/>
                  </a:lnTo>
                  <a:lnTo>
                    <a:pt x="28" y="29"/>
                  </a:lnTo>
                  <a:lnTo>
                    <a:pt x="28" y="13"/>
                  </a:lnTo>
                  <a:lnTo>
                    <a:pt x="28" y="0"/>
                  </a:lnTo>
                  <a:lnTo>
                    <a:pt x="28" y="2"/>
                  </a:lnTo>
                  <a:lnTo>
                    <a:pt x="26" y="8"/>
                  </a:lnTo>
                  <a:lnTo>
                    <a:pt x="24" y="11"/>
                  </a:lnTo>
                  <a:lnTo>
                    <a:pt x="22" y="17"/>
                  </a:lnTo>
                  <a:lnTo>
                    <a:pt x="20" y="23"/>
                  </a:lnTo>
                  <a:lnTo>
                    <a:pt x="19" y="29"/>
                  </a:lnTo>
                  <a:lnTo>
                    <a:pt x="17" y="32"/>
                  </a:lnTo>
                  <a:lnTo>
                    <a:pt x="15" y="38"/>
                  </a:lnTo>
                  <a:lnTo>
                    <a:pt x="11" y="46"/>
                  </a:lnTo>
                  <a:lnTo>
                    <a:pt x="9" y="51"/>
                  </a:lnTo>
                  <a:lnTo>
                    <a:pt x="7" y="57"/>
                  </a:lnTo>
                  <a:lnTo>
                    <a:pt x="3" y="63"/>
                  </a:lnTo>
                  <a:lnTo>
                    <a:pt x="1" y="67"/>
                  </a:lnTo>
                  <a:lnTo>
                    <a:pt x="0" y="72"/>
                  </a:lnTo>
                  <a:lnTo>
                    <a:pt x="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8" name="Freeform 103"/>
            <p:cNvSpPr>
              <a:spLocks/>
            </p:cNvSpPr>
            <p:nvPr/>
          </p:nvSpPr>
          <p:spPr bwMode="auto">
            <a:xfrm>
              <a:off x="10108409" y="3438525"/>
              <a:ext cx="22225" cy="87313"/>
            </a:xfrm>
            <a:custGeom>
              <a:avLst/>
              <a:gdLst>
                <a:gd name="T0" fmla="*/ 2147483647 w 26"/>
                <a:gd name="T1" fmla="*/ 0 h 111"/>
                <a:gd name="T2" fmla="*/ 2147483647 w 26"/>
                <a:gd name="T3" fmla="*/ 2147483647 h 111"/>
                <a:gd name="T4" fmla="*/ 2147483647 w 26"/>
                <a:gd name="T5" fmla="*/ 2147483647 h 111"/>
                <a:gd name="T6" fmla="*/ 2147483647 w 26"/>
                <a:gd name="T7" fmla="*/ 2147483647 h 111"/>
                <a:gd name="T8" fmla="*/ 2147483647 w 26"/>
                <a:gd name="T9" fmla="*/ 2147483647 h 111"/>
                <a:gd name="T10" fmla="*/ 2147483647 w 26"/>
                <a:gd name="T11" fmla="*/ 2147483647 h 111"/>
                <a:gd name="T12" fmla="*/ 2147483647 w 26"/>
                <a:gd name="T13" fmla="*/ 2147483647 h 111"/>
                <a:gd name="T14" fmla="*/ 2147483647 w 26"/>
                <a:gd name="T15" fmla="*/ 2147483647 h 111"/>
                <a:gd name="T16" fmla="*/ 2147483647 w 26"/>
                <a:gd name="T17" fmla="*/ 2147483647 h 111"/>
                <a:gd name="T18" fmla="*/ 2147483647 w 26"/>
                <a:gd name="T19" fmla="*/ 2147483647 h 111"/>
                <a:gd name="T20" fmla="*/ 2147483647 w 26"/>
                <a:gd name="T21" fmla="*/ 2147483647 h 111"/>
                <a:gd name="T22" fmla="*/ 2147483647 w 26"/>
                <a:gd name="T23" fmla="*/ 2147483647 h 111"/>
                <a:gd name="T24" fmla="*/ 2147483647 w 26"/>
                <a:gd name="T25" fmla="*/ 2147483647 h 111"/>
                <a:gd name="T26" fmla="*/ 2147483647 w 26"/>
                <a:gd name="T27" fmla="*/ 2147483647 h 111"/>
                <a:gd name="T28" fmla="*/ 2147483647 w 26"/>
                <a:gd name="T29" fmla="*/ 2147483647 h 111"/>
                <a:gd name="T30" fmla="*/ 2147483647 w 26"/>
                <a:gd name="T31" fmla="*/ 2147483647 h 111"/>
                <a:gd name="T32" fmla="*/ 2147483647 w 26"/>
                <a:gd name="T33" fmla="*/ 2147483647 h 111"/>
                <a:gd name="T34" fmla="*/ 2147483647 w 26"/>
                <a:gd name="T35" fmla="*/ 2147483647 h 111"/>
                <a:gd name="T36" fmla="*/ 2147483647 w 26"/>
                <a:gd name="T37" fmla="*/ 2147483647 h 111"/>
                <a:gd name="T38" fmla="*/ 2147483647 w 26"/>
                <a:gd name="T39" fmla="*/ 2147483647 h 111"/>
                <a:gd name="T40" fmla="*/ 2147483647 w 26"/>
                <a:gd name="T41" fmla="*/ 2147483647 h 111"/>
                <a:gd name="T42" fmla="*/ 2147483647 w 26"/>
                <a:gd name="T43" fmla="*/ 2147483647 h 111"/>
                <a:gd name="T44" fmla="*/ 2147483647 w 26"/>
                <a:gd name="T45" fmla="*/ 2147483647 h 111"/>
                <a:gd name="T46" fmla="*/ 2147483647 w 26"/>
                <a:gd name="T47" fmla="*/ 2147483647 h 111"/>
                <a:gd name="T48" fmla="*/ 2147483647 w 26"/>
                <a:gd name="T49" fmla="*/ 2147483647 h 111"/>
                <a:gd name="T50" fmla="*/ 2147483647 w 26"/>
                <a:gd name="T51" fmla="*/ 2147483647 h 111"/>
                <a:gd name="T52" fmla="*/ 2147483647 w 26"/>
                <a:gd name="T53" fmla="*/ 2147483647 h 111"/>
                <a:gd name="T54" fmla="*/ 2147483647 w 26"/>
                <a:gd name="T55" fmla="*/ 2147483647 h 111"/>
                <a:gd name="T56" fmla="*/ 2147483647 w 26"/>
                <a:gd name="T57" fmla="*/ 2147483647 h 111"/>
                <a:gd name="T58" fmla="*/ 2147483647 w 26"/>
                <a:gd name="T59" fmla="*/ 2147483647 h 111"/>
                <a:gd name="T60" fmla="*/ 2147483647 w 26"/>
                <a:gd name="T61" fmla="*/ 2147483647 h 111"/>
                <a:gd name="T62" fmla="*/ 2147483647 w 26"/>
                <a:gd name="T63" fmla="*/ 2147483647 h 111"/>
                <a:gd name="T64" fmla="*/ 2147483647 w 26"/>
                <a:gd name="T65" fmla="*/ 2147483647 h 111"/>
                <a:gd name="T66" fmla="*/ 2147483647 w 26"/>
                <a:gd name="T67" fmla="*/ 2147483647 h 111"/>
                <a:gd name="T68" fmla="*/ 0 w 26"/>
                <a:gd name="T69" fmla="*/ 2147483647 h 111"/>
                <a:gd name="T70" fmla="*/ 0 w 26"/>
                <a:gd name="T71" fmla="*/ 2147483647 h 111"/>
                <a:gd name="T72" fmla="*/ 0 w 26"/>
                <a:gd name="T73" fmla="*/ 0 h 111"/>
                <a:gd name="T74" fmla="*/ 2147483647 w 26"/>
                <a:gd name="T75" fmla="*/ 0 h 111"/>
                <a:gd name="T76" fmla="*/ 2147483647 w 26"/>
                <a:gd name="T77" fmla="*/ 0 h 111"/>
                <a:gd name="T78" fmla="*/ 2147483647 w 26"/>
                <a:gd name="T79" fmla="*/ 0 h 11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 h="111">
                  <a:moveTo>
                    <a:pt x="20" y="0"/>
                  </a:moveTo>
                  <a:lnTo>
                    <a:pt x="20" y="2"/>
                  </a:lnTo>
                  <a:lnTo>
                    <a:pt x="20" y="6"/>
                  </a:lnTo>
                  <a:lnTo>
                    <a:pt x="20" y="10"/>
                  </a:lnTo>
                  <a:lnTo>
                    <a:pt x="20" y="16"/>
                  </a:lnTo>
                  <a:lnTo>
                    <a:pt x="20" y="23"/>
                  </a:lnTo>
                  <a:lnTo>
                    <a:pt x="20" y="31"/>
                  </a:lnTo>
                  <a:lnTo>
                    <a:pt x="20" y="40"/>
                  </a:lnTo>
                  <a:lnTo>
                    <a:pt x="20" y="50"/>
                  </a:lnTo>
                  <a:lnTo>
                    <a:pt x="20" y="57"/>
                  </a:lnTo>
                  <a:lnTo>
                    <a:pt x="20" y="67"/>
                  </a:lnTo>
                  <a:lnTo>
                    <a:pt x="22" y="76"/>
                  </a:lnTo>
                  <a:lnTo>
                    <a:pt x="22" y="84"/>
                  </a:lnTo>
                  <a:lnTo>
                    <a:pt x="22" y="93"/>
                  </a:lnTo>
                  <a:lnTo>
                    <a:pt x="24" y="101"/>
                  </a:lnTo>
                  <a:lnTo>
                    <a:pt x="26" y="111"/>
                  </a:lnTo>
                  <a:lnTo>
                    <a:pt x="24" y="109"/>
                  </a:lnTo>
                  <a:lnTo>
                    <a:pt x="24" y="107"/>
                  </a:lnTo>
                  <a:lnTo>
                    <a:pt x="20" y="103"/>
                  </a:lnTo>
                  <a:lnTo>
                    <a:pt x="19" y="97"/>
                  </a:lnTo>
                  <a:lnTo>
                    <a:pt x="17" y="90"/>
                  </a:lnTo>
                  <a:lnTo>
                    <a:pt x="13" y="82"/>
                  </a:lnTo>
                  <a:lnTo>
                    <a:pt x="11" y="76"/>
                  </a:lnTo>
                  <a:lnTo>
                    <a:pt x="11" y="71"/>
                  </a:lnTo>
                  <a:lnTo>
                    <a:pt x="9" y="63"/>
                  </a:lnTo>
                  <a:lnTo>
                    <a:pt x="7" y="57"/>
                  </a:lnTo>
                  <a:lnTo>
                    <a:pt x="5" y="50"/>
                  </a:lnTo>
                  <a:lnTo>
                    <a:pt x="3" y="44"/>
                  </a:lnTo>
                  <a:lnTo>
                    <a:pt x="1" y="38"/>
                  </a:lnTo>
                  <a:lnTo>
                    <a:pt x="1" y="33"/>
                  </a:lnTo>
                  <a:lnTo>
                    <a:pt x="1" y="27"/>
                  </a:lnTo>
                  <a:lnTo>
                    <a:pt x="1" y="21"/>
                  </a:lnTo>
                  <a:lnTo>
                    <a:pt x="1" y="17"/>
                  </a:lnTo>
                  <a:lnTo>
                    <a:pt x="1" y="14"/>
                  </a:lnTo>
                  <a:lnTo>
                    <a:pt x="0" y="8"/>
                  </a:lnTo>
                  <a:lnTo>
                    <a:pt x="0" y="2"/>
                  </a:lnTo>
                  <a:lnTo>
                    <a:pt x="0" y="0"/>
                  </a:lnTo>
                  <a:lnTo>
                    <a:pt x="1"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9" name="Freeform 104"/>
            <p:cNvSpPr>
              <a:spLocks/>
            </p:cNvSpPr>
            <p:nvPr/>
          </p:nvSpPr>
          <p:spPr bwMode="auto">
            <a:xfrm>
              <a:off x="9956009" y="3427413"/>
              <a:ext cx="57150" cy="60325"/>
            </a:xfrm>
            <a:custGeom>
              <a:avLst/>
              <a:gdLst>
                <a:gd name="T0" fmla="*/ 0 w 72"/>
                <a:gd name="T1" fmla="*/ 2147483647 h 76"/>
                <a:gd name="T2" fmla="*/ 2147483647 w 72"/>
                <a:gd name="T3" fmla="*/ 2147483647 h 76"/>
                <a:gd name="T4" fmla="*/ 2147483647 w 72"/>
                <a:gd name="T5" fmla="*/ 2147483647 h 76"/>
                <a:gd name="T6" fmla="*/ 2147483647 w 72"/>
                <a:gd name="T7" fmla="*/ 2147483647 h 76"/>
                <a:gd name="T8" fmla="*/ 2147483647 w 72"/>
                <a:gd name="T9" fmla="*/ 2147483647 h 76"/>
                <a:gd name="T10" fmla="*/ 2147483647 w 72"/>
                <a:gd name="T11" fmla="*/ 2147483647 h 76"/>
                <a:gd name="T12" fmla="*/ 2147483647 w 72"/>
                <a:gd name="T13" fmla="*/ 2147483647 h 76"/>
                <a:gd name="T14" fmla="*/ 2147483647 w 72"/>
                <a:gd name="T15" fmla="*/ 2147483647 h 76"/>
                <a:gd name="T16" fmla="*/ 2147483647 w 72"/>
                <a:gd name="T17" fmla="*/ 2147483647 h 76"/>
                <a:gd name="T18" fmla="*/ 2147483647 w 72"/>
                <a:gd name="T19" fmla="*/ 2147483647 h 76"/>
                <a:gd name="T20" fmla="*/ 2147483647 w 72"/>
                <a:gd name="T21" fmla="*/ 2147483647 h 76"/>
                <a:gd name="T22" fmla="*/ 2147483647 w 72"/>
                <a:gd name="T23" fmla="*/ 2147483647 h 76"/>
                <a:gd name="T24" fmla="*/ 2147483647 w 72"/>
                <a:gd name="T25" fmla="*/ 2147483647 h 76"/>
                <a:gd name="T26" fmla="*/ 2147483647 w 72"/>
                <a:gd name="T27" fmla="*/ 2147483647 h 76"/>
                <a:gd name="T28" fmla="*/ 2147483647 w 72"/>
                <a:gd name="T29" fmla="*/ 2147483647 h 76"/>
                <a:gd name="T30" fmla="*/ 2147483647 w 72"/>
                <a:gd name="T31" fmla="*/ 0 h 76"/>
                <a:gd name="T32" fmla="*/ 2147483647 w 72"/>
                <a:gd name="T33" fmla="*/ 2147483647 h 76"/>
                <a:gd name="T34" fmla="*/ 2147483647 w 72"/>
                <a:gd name="T35" fmla="*/ 2147483647 h 76"/>
                <a:gd name="T36" fmla="*/ 2147483647 w 72"/>
                <a:gd name="T37" fmla="*/ 2147483647 h 76"/>
                <a:gd name="T38" fmla="*/ 2147483647 w 72"/>
                <a:gd name="T39" fmla="*/ 2147483647 h 76"/>
                <a:gd name="T40" fmla="*/ 2147483647 w 72"/>
                <a:gd name="T41" fmla="*/ 2147483647 h 76"/>
                <a:gd name="T42" fmla="*/ 2147483647 w 72"/>
                <a:gd name="T43" fmla="*/ 2147483647 h 76"/>
                <a:gd name="T44" fmla="*/ 2147483647 w 72"/>
                <a:gd name="T45" fmla="*/ 2147483647 h 76"/>
                <a:gd name="T46" fmla="*/ 2147483647 w 72"/>
                <a:gd name="T47" fmla="*/ 2147483647 h 76"/>
                <a:gd name="T48" fmla="*/ 2147483647 w 72"/>
                <a:gd name="T49" fmla="*/ 2147483647 h 76"/>
                <a:gd name="T50" fmla="*/ 2147483647 w 72"/>
                <a:gd name="T51" fmla="*/ 2147483647 h 76"/>
                <a:gd name="T52" fmla="*/ 2147483647 w 72"/>
                <a:gd name="T53" fmla="*/ 2147483647 h 76"/>
                <a:gd name="T54" fmla="*/ 2147483647 w 72"/>
                <a:gd name="T55" fmla="*/ 2147483647 h 76"/>
                <a:gd name="T56" fmla="*/ 2147483647 w 72"/>
                <a:gd name="T57" fmla="*/ 2147483647 h 76"/>
                <a:gd name="T58" fmla="*/ 0 w 72"/>
                <a:gd name="T59" fmla="*/ 2147483647 h 76"/>
                <a:gd name="T60" fmla="*/ 0 w 72"/>
                <a:gd name="T61" fmla="*/ 2147483647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2" h="76">
                  <a:moveTo>
                    <a:pt x="0" y="76"/>
                  </a:moveTo>
                  <a:lnTo>
                    <a:pt x="3" y="74"/>
                  </a:lnTo>
                  <a:lnTo>
                    <a:pt x="7" y="72"/>
                  </a:lnTo>
                  <a:lnTo>
                    <a:pt x="11" y="68"/>
                  </a:lnTo>
                  <a:lnTo>
                    <a:pt x="17" y="67"/>
                  </a:lnTo>
                  <a:lnTo>
                    <a:pt x="22" y="65"/>
                  </a:lnTo>
                  <a:lnTo>
                    <a:pt x="28" y="63"/>
                  </a:lnTo>
                  <a:lnTo>
                    <a:pt x="34" y="57"/>
                  </a:lnTo>
                  <a:lnTo>
                    <a:pt x="39" y="53"/>
                  </a:lnTo>
                  <a:lnTo>
                    <a:pt x="43" y="49"/>
                  </a:lnTo>
                  <a:lnTo>
                    <a:pt x="51" y="44"/>
                  </a:lnTo>
                  <a:lnTo>
                    <a:pt x="55" y="38"/>
                  </a:lnTo>
                  <a:lnTo>
                    <a:pt x="60" y="32"/>
                  </a:lnTo>
                  <a:lnTo>
                    <a:pt x="66" y="27"/>
                  </a:lnTo>
                  <a:lnTo>
                    <a:pt x="72" y="21"/>
                  </a:lnTo>
                  <a:lnTo>
                    <a:pt x="66" y="0"/>
                  </a:lnTo>
                  <a:lnTo>
                    <a:pt x="64" y="2"/>
                  </a:lnTo>
                  <a:lnTo>
                    <a:pt x="58" y="10"/>
                  </a:lnTo>
                  <a:lnTo>
                    <a:pt x="55" y="15"/>
                  </a:lnTo>
                  <a:lnTo>
                    <a:pt x="49" y="23"/>
                  </a:lnTo>
                  <a:lnTo>
                    <a:pt x="41" y="29"/>
                  </a:lnTo>
                  <a:lnTo>
                    <a:pt x="34" y="40"/>
                  </a:lnTo>
                  <a:lnTo>
                    <a:pt x="28" y="44"/>
                  </a:lnTo>
                  <a:lnTo>
                    <a:pt x="24" y="48"/>
                  </a:lnTo>
                  <a:lnTo>
                    <a:pt x="19" y="51"/>
                  </a:lnTo>
                  <a:lnTo>
                    <a:pt x="17" y="55"/>
                  </a:lnTo>
                  <a:lnTo>
                    <a:pt x="11" y="61"/>
                  </a:lnTo>
                  <a:lnTo>
                    <a:pt x="7" y="67"/>
                  </a:lnTo>
                  <a:lnTo>
                    <a:pt x="1" y="74"/>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 name="Freeform 105"/>
            <p:cNvSpPr>
              <a:spLocks/>
            </p:cNvSpPr>
            <p:nvPr/>
          </p:nvSpPr>
          <p:spPr bwMode="auto">
            <a:xfrm>
              <a:off x="9948071" y="3433763"/>
              <a:ext cx="31750" cy="58738"/>
            </a:xfrm>
            <a:custGeom>
              <a:avLst/>
              <a:gdLst>
                <a:gd name="T0" fmla="*/ 2147483647 w 40"/>
                <a:gd name="T1" fmla="*/ 2147483647 h 74"/>
                <a:gd name="T2" fmla="*/ 2147483647 w 40"/>
                <a:gd name="T3" fmla="*/ 2147483647 h 74"/>
                <a:gd name="T4" fmla="*/ 2147483647 w 40"/>
                <a:gd name="T5" fmla="*/ 2147483647 h 74"/>
                <a:gd name="T6" fmla="*/ 2147483647 w 40"/>
                <a:gd name="T7" fmla="*/ 2147483647 h 74"/>
                <a:gd name="T8" fmla="*/ 2147483647 w 40"/>
                <a:gd name="T9" fmla="*/ 2147483647 h 74"/>
                <a:gd name="T10" fmla="*/ 2147483647 w 40"/>
                <a:gd name="T11" fmla="*/ 2147483647 h 74"/>
                <a:gd name="T12" fmla="*/ 2147483647 w 40"/>
                <a:gd name="T13" fmla="*/ 2147483647 h 74"/>
                <a:gd name="T14" fmla="*/ 2147483647 w 40"/>
                <a:gd name="T15" fmla="*/ 2147483647 h 74"/>
                <a:gd name="T16" fmla="*/ 2147483647 w 40"/>
                <a:gd name="T17" fmla="*/ 2147483647 h 74"/>
                <a:gd name="T18" fmla="*/ 2147483647 w 40"/>
                <a:gd name="T19" fmla="*/ 2147483647 h 74"/>
                <a:gd name="T20" fmla="*/ 2147483647 w 40"/>
                <a:gd name="T21" fmla="*/ 2147483647 h 74"/>
                <a:gd name="T22" fmla="*/ 2147483647 w 40"/>
                <a:gd name="T23" fmla="*/ 2147483647 h 74"/>
                <a:gd name="T24" fmla="*/ 2147483647 w 40"/>
                <a:gd name="T25" fmla="*/ 2147483647 h 74"/>
                <a:gd name="T26" fmla="*/ 2147483647 w 40"/>
                <a:gd name="T27" fmla="*/ 2147483647 h 74"/>
                <a:gd name="T28" fmla="*/ 2147483647 w 40"/>
                <a:gd name="T29" fmla="*/ 0 h 74"/>
                <a:gd name="T30" fmla="*/ 2147483647 w 40"/>
                <a:gd name="T31" fmla="*/ 2147483647 h 74"/>
                <a:gd name="T32" fmla="*/ 2147483647 w 40"/>
                <a:gd name="T33" fmla="*/ 2147483647 h 74"/>
                <a:gd name="T34" fmla="*/ 2147483647 w 40"/>
                <a:gd name="T35" fmla="*/ 2147483647 h 74"/>
                <a:gd name="T36" fmla="*/ 2147483647 w 40"/>
                <a:gd name="T37" fmla="*/ 2147483647 h 74"/>
                <a:gd name="T38" fmla="*/ 2147483647 w 40"/>
                <a:gd name="T39" fmla="*/ 2147483647 h 74"/>
                <a:gd name="T40" fmla="*/ 2147483647 w 40"/>
                <a:gd name="T41" fmla="*/ 2147483647 h 74"/>
                <a:gd name="T42" fmla="*/ 2147483647 w 40"/>
                <a:gd name="T43" fmla="*/ 2147483647 h 74"/>
                <a:gd name="T44" fmla="*/ 2147483647 w 40"/>
                <a:gd name="T45" fmla="*/ 2147483647 h 74"/>
                <a:gd name="T46" fmla="*/ 2147483647 w 40"/>
                <a:gd name="T47" fmla="*/ 2147483647 h 74"/>
                <a:gd name="T48" fmla="*/ 2147483647 w 40"/>
                <a:gd name="T49" fmla="*/ 2147483647 h 74"/>
                <a:gd name="T50" fmla="*/ 2147483647 w 40"/>
                <a:gd name="T51" fmla="*/ 2147483647 h 74"/>
                <a:gd name="T52" fmla="*/ 0 w 40"/>
                <a:gd name="T53" fmla="*/ 2147483647 h 74"/>
                <a:gd name="T54" fmla="*/ 0 w 40"/>
                <a:gd name="T55" fmla="*/ 2147483647 h 74"/>
                <a:gd name="T56" fmla="*/ 0 w 40"/>
                <a:gd name="T57" fmla="*/ 2147483647 h 74"/>
                <a:gd name="T58" fmla="*/ 0 w 40"/>
                <a:gd name="T59" fmla="*/ 2147483647 h 74"/>
                <a:gd name="T60" fmla="*/ 0 w 40"/>
                <a:gd name="T61" fmla="*/ 2147483647 h 74"/>
                <a:gd name="T62" fmla="*/ 2147483647 w 40"/>
                <a:gd name="T63" fmla="*/ 2147483647 h 74"/>
                <a:gd name="T64" fmla="*/ 2147483647 w 40"/>
                <a:gd name="T65" fmla="*/ 2147483647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74">
                  <a:moveTo>
                    <a:pt x="12" y="66"/>
                  </a:moveTo>
                  <a:lnTo>
                    <a:pt x="12" y="64"/>
                  </a:lnTo>
                  <a:lnTo>
                    <a:pt x="13" y="59"/>
                  </a:lnTo>
                  <a:lnTo>
                    <a:pt x="13" y="55"/>
                  </a:lnTo>
                  <a:lnTo>
                    <a:pt x="15" y="49"/>
                  </a:lnTo>
                  <a:lnTo>
                    <a:pt x="15" y="43"/>
                  </a:lnTo>
                  <a:lnTo>
                    <a:pt x="19" y="40"/>
                  </a:lnTo>
                  <a:lnTo>
                    <a:pt x="19" y="32"/>
                  </a:lnTo>
                  <a:lnTo>
                    <a:pt x="21" y="26"/>
                  </a:lnTo>
                  <a:lnTo>
                    <a:pt x="25" y="21"/>
                  </a:lnTo>
                  <a:lnTo>
                    <a:pt x="27" y="17"/>
                  </a:lnTo>
                  <a:lnTo>
                    <a:pt x="31" y="11"/>
                  </a:lnTo>
                  <a:lnTo>
                    <a:pt x="32" y="7"/>
                  </a:lnTo>
                  <a:lnTo>
                    <a:pt x="36" y="3"/>
                  </a:lnTo>
                  <a:lnTo>
                    <a:pt x="40" y="0"/>
                  </a:lnTo>
                  <a:lnTo>
                    <a:pt x="36" y="2"/>
                  </a:lnTo>
                  <a:lnTo>
                    <a:pt x="27" y="7"/>
                  </a:lnTo>
                  <a:lnTo>
                    <a:pt x="21" y="11"/>
                  </a:lnTo>
                  <a:lnTo>
                    <a:pt x="15" y="17"/>
                  </a:lnTo>
                  <a:lnTo>
                    <a:pt x="12" y="21"/>
                  </a:lnTo>
                  <a:lnTo>
                    <a:pt x="12" y="26"/>
                  </a:lnTo>
                  <a:lnTo>
                    <a:pt x="8" y="32"/>
                  </a:lnTo>
                  <a:lnTo>
                    <a:pt x="8" y="38"/>
                  </a:lnTo>
                  <a:lnTo>
                    <a:pt x="4" y="43"/>
                  </a:lnTo>
                  <a:lnTo>
                    <a:pt x="4" y="47"/>
                  </a:lnTo>
                  <a:lnTo>
                    <a:pt x="2" y="51"/>
                  </a:lnTo>
                  <a:lnTo>
                    <a:pt x="0" y="57"/>
                  </a:lnTo>
                  <a:lnTo>
                    <a:pt x="0" y="60"/>
                  </a:lnTo>
                  <a:lnTo>
                    <a:pt x="0" y="66"/>
                  </a:lnTo>
                  <a:lnTo>
                    <a:pt x="0" y="72"/>
                  </a:lnTo>
                  <a:lnTo>
                    <a:pt x="0" y="74"/>
                  </a:lnTo>
                  <a:lnTo>
                    <a:pt x="1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1" name="Freeform 106"/>
            <p:cNvSpPr>
              <a:spLocks/>
            </p:cNvSpPr>
            <p:nvPr/>
          </p:nvSpPr>
          <p:spPr bwMode="auto">
            <a:xfrm>
              <a:off x="10465596" y="2628900"/>
              <a:ext cx="28575" cy="11113"/>
            </a:xfrm>
            <a:custGeom>
              <a:avLst/>
              <a:gdLst>
                <a:gd name="T0" fmla="*/ 2147483647 w 36"/>
                <a:gd name="T1" fmla="*/ 0 h 14"/>
                <a:gd name="T2" fmla="*/ 2147483647 w 36"/>
                <a:gd name="T3" fmla="*/ 2147483647 h 14"/>
                <a:gd name="T4" fmla="*/ 2147483647 w 36"/>
                <a:gd name="T5" fmla="*/ 2147483647 h 14"/>
                <a:gd name="T6" fmla="*/ 2147483647 w 36"/>
                <a:gd name="T7" fmla="*/ 2147483647 h 14"/>
                <a:gd name="T8" fmla="*/ 2147483647 w 36"/>
                <a:gd name="T9" fmla="*/ 2147483647 h 14"/>
                <a:gd name="T10" fmla="*/ 2147483647 w 36"/>
                <a:gd name="T11" fmla="*/ 2147483647 h 14"/>
                <a:gd name="T12" fmla="*/ 2147483647 w 36"/>
                <a:gd name="T13" fmla="*/ 2147483647 h 14"/>
                <a:gd name="T14" fmla="*/ 0 w 36"/>
                <a:gd name="T15" fmla="*/ 2147483647 h 14"/>
                <a:gd name="T16" fmla="*/ 2147483647 w 36"/>
                <a:gd name="T17" fmla="*/ 2147483647 h 14"/>
                <a:gd name="T18" fmla="*/ 2147483647 w 36"/>
                <a:gd name="T19" fmla="*/ 2147483647 h 14"/>
                <a:gd name="T20" fmla="*/ 2147483647 w 36"/>
                <a:gd name="T21" fmla="*/ 2147483647 h 14"/>
                <a:gd name="T22" fmla="*/ 2147483647 w 36"/>
                <a:gd name="T23" fmla="*/ 2147483647 h 14"/>
                <a:gd name="T24" fmla="*/ 2147483647 w 36"/>
                <a:gd name="T25" fmla="*/ 2147483647 h 14"/>
                <a:gd name="T26" fmla="*/ 2147483647 w 36"/>
                <a:gd name="T27" fmla="*/ 0 h 14"/>
                <a:gd name="T28" fmla="*/ 2147483647 w 36"/>
                <a:gd name="T29" fmla="*/ 0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 h="14">
                  <a:moveTo>
                    <a:pt x="36" y="0"/>
                  </a:moveTo>
                  <a:lnTo>
                    <a:pt x="34" y="4"/>
                  </a:lnTo>
                  <a:lnTo>
                    <a:pt x="29" y="10"/>
                  </a:lnTo>
                  <a:lnTo>
                    <a:pt x="23" y="12"/>
                  </a:lnTo>
                  <a:lnTo>
                    <a:pt x="17" y="14"/>
                  </a:lnTo>
                  <a:lnTo>
                    <a:pt x="12" y="14"/>
                  </a:lnTo>
                  <a:lnTo>
                    <a:pt x="8" y="14"/>
                  </a:lnTo>
                  <a:lnTo>
                    <a:pt x="0" y="2"/>
                  </a:lnTo>
                  <a:lnTo>
                    <a:pt x="8" y="2"/>
                  </a:lnTo>
                  <a:lnTo>
                    <a:pt x="17" y="2"/>
                  </a:lnTo>
                  <a:lnTo>
                    <a:pt x="21" y="2"/>
                  </a:lnTo>
                  <a:lnTo>
                    <a:pt x="25" y="2"/>
                  </a:lnTo>
                  <a:lnTo>
                    <a:pt x="31" y="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2" name="Freeform 107"/>
            <p:cNvSpPr>
              <a:spLocks/>
            </p:cNvSpPr>
            <p:nvPr/>
          </p:nvSpPr>
          <p:spPr bwMode="auto">
            <a:xfrm>
              <a:off x="10460834" y="2608263"/>
              <a:ext cx="25400" cy="15875"/>
            </a:xfrm>
            <a:custGeom>
              <a:avLst/>
              <a:gdLst>
                <a:gd name="T0" fmla="*/ 0 w 32"/>
                <a:gd name="T1" fmla="*/ 2147483647 h 21"/>
                <a:gd name="T2" fmla="*/ 0 w 32"/>
                <a:gd name="T3" fmla="*/ 2147483647 h 21"/>
                <a:gd name="T4" fmla="*/ 2147483647 w 32"/>
                <a:gd name="T5" fmla="*/ 2147483647 h 21"/>
                <a:gd name="T6" fmla="*/ 2147483647 w 32"/>
                <a:gd name="T7" fmla="*/ 2147483647 h 21"/>
                <a:gd name="T8" fmla="*/ 2147483647 w 32"/>
                <a:gd name="T9" fmla="*/ 2147483647 h 21"/>
                <a:gd name="T10" fmla="*/ 2147483647 w 32"/>
                <a:gd name="T11" fmla="*/ 2147483647 h 21"/>
                <a:gd name="T12" fmla="*/ 2147483647 w 32"/>
                <a:gd name="T13" fmla="*/ 0 h 21"/>
                <a:gd name="T14" fmla="*/ 2147483647 w 32"/>
                <a:gd name="T15" fmla="*/ 2147483647 h 21"/>
                <a:gd name="T16" fmla="*/ 2147483647 w 32"/>
                <a:gd name="T17" fmla="*/ 2147483647 h 21"/>
                <a:gd name="T18" fmla="*/ 2147483647 w 32"/>
                <a:gd name="T19" fmla="*/ 2147483647 h 21"/>
                <a:gd name="T20" fmla="*/ 2147483647 w 32"/>
                <a:gd name="T21" fmla="*/ 2147483647 h 21"/>
                <a:gd name="T22" fmla="*/ 2147483647 w 32"/>
                <a:gd name="T23" fmla="*/ 2147483647 h 21"/>
                <a:gd name="T24" fmla="*/ 2147483647 w 32"/>
                <a:gd name="T25" fmla="*/ 2147483647 h 21"/>
                <a:gd name="T26" fmla="*/ 0 w 32"/>
                <a:gd name="T27" fmla="*/ 2147483647 h 21"/>
                <a:gd name="T28" fmla="*/ 0 w 32"/>
                <a:gd name="T29" fmla="*/ 2147483647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21">
                  <a:moveTo>
                    <a:pt x="0" y="21"/>
                  </a:moveTo>
                  <a:lnTo>
                    <a:pt x="0" y="17"/>
                  </a:lnTo>
                  <a:lnTo>
                    <a:pt x="1" y="9"/>
                  </a:lnTo>
                  <a:lnTo>
                    <a:pt x="3" y="6"/>
                  </a:lnTo>
                  <a:lnTo>
                    <a:pt x="9" y="4"/>
                  </a:lnTo>
                  <a:lnTo>
                    <a:pt x="15" y="2"/>
                  </a:lnTo>
                  <a:lnTo>
                    <a:pt x="22" y="0"/>
                  </a:lnTo>
                  <a:lnTo>
                    <a:pt x="32" y="9"/>
                  </a:lnTo>
                  <a:lnTo>
                    <a:pt x="26" y="9"/>
                  </a:lnTo>
                  <a:lnTo>
                    <a:pt x="19" y="9"/>
                  </a:lnTo>
                  <a:lnTo>
                    <a:pt x="13" y="9"/>
                  </a:lnTo>
                  <a:lnTo>
                    <a:pt x="7" y="11"/>
                  </a:lnTo>
                  <a:lnTo>
                    <a:pt x="1" y="15"/>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3" name="Freeform 108"/>
            <p:cNvSpPr>
              <a:spLocks/>
            </p:cNvSpPr>
            <p:nvPr/>
          </p:nvSpPr>
          <p:spPr bwMode="auto">
            <a:xfrm>
              <a:off x="10229059" y="2630488"/>
              <a:ext cx="225425" cy="155575"/>
            </a:xfrm>
            <a:custGeom>
              <a:avLst/>
              <a:gdLst>
                <a:gd name="T0" fmla="*/ 2147483647 w 283"/>
                <a:gd name="T1" fmla="*/ 2147483647 h 196"/>
                <a:gd name="T2" fmla="*/ 2147483647 w 283"/>
                <a:gd name="T3" fmla="*/ 2147483647 h 196"/>
                <a:gd name="T4" fmla="*/ 2147483647 w 283"/>
                <a:gd name="T5" fmla="*/ 2147483647 h 196"/>
                <a:gd name="T6" fmla="*/ 2147483647 w 283"/>
                <a:gd name="T7" fmla="*/ 2147483647 h 196"/>
                <a:gd name="T8" fmla="*/ 2147483647 w 283"/>
                <a:gd name="T9" fmla="*/ 2147483647 h 196"/>
                <a:gd name="T10" fmla="*/ 2147483647 w 283"/>
                <a:gd name="T11" fmla="*/ 2147483647 h 196"/>
                <a:gd name="T12" fmla="*/ 2147483647 w 283"/>
                <a:gd name="T13" fmla="*/ 2147483647 h 196"/>
                <a:gd name="T14" fmla="*/ 2147483647 w 283"/>
                <a:gd name="T15" fmla="*/ 2147483647 h 196"/>
                <a:gd name="T16" fmla="*/ 2147483647 w 283"/>
                <a:gd name="T17" fmla="*/ 2147483647 h 196"/>
                <a:gd name="T18" fmla="*/ 2147483647 w 283"/>
                <a:gd name="T19" fmla="*/ 2147483647 h 196"/>
                <a:gd name="T20" fmla="*/ 2147483647 w 283"/>
                <a:gd name="T21" fmla="*/ 2147483647 h 196"/>
                <a:gd name="T22" fmla="*/ 2147483647 w 283"/>
                <a:gd name="T23" fmla="*/ 2147483647 h 196"/>
                <a:gd name="T24" fmla="*/ 2147483647 w 283"/>
                <a:gd name="T25" fmla="*/ 2147483647 h 196"/>
                <a:gd name="T26" fmla="*/ 2147483647 w 283"/>
                <a:gd name="T27" fmla="*/ 2147483647 h 196"/>
                <a:gd name="T28" fmla="*/ 2147483647 w 283"/>
                <a:gd name="T29" fmla="*/ 2147483647 h 196"/>
                <a:gd name="T30" fmla="*/ 2147483647 w 283"/>
                <a:gd name="T31" fmla="*/ 2147483647 h 196"/>
                <a:gd name="T32" fmla="*/ 2147483647 w 283"/>
                <a:gd name="T33" fmla="*/ 2147483647 h 196"/>
                <a:gd name="T34" fmla="*/ 2147483647 w 283"/>
                <a:gd name="T35" fmla="*/ 2147483647 h 196"/>
                <a:gd name="T36" fmla="*/ 2147483647 w 283"/>
                <a:gd name="T37" fmla="*/ 2147483647 h 196"/>
                <a:gd name="T38" fmla="*/ 2147483647 w 283"/>
                <a:gd name="T39" fmla="*/ 2147483647 h 196"/>
                <a:gd name="T40" fmla="*/ 2147483647 w 283"/>
                <a:gd name="T41" fmla="*/ 2147483647 h 196"/>
                <a:gd name="T42" fmla="*/ 2147483647 w 283"/>
                <a:gd name="T43" fmla="*/ 2147483647 h 196"/>
                <a:gd name="T44" fmla="*/ 2147483647 w 283"/>
                <a:gd name="T45" fmla="*/ 2147483647 h 196"/>
                <a:gd name="T46" fmla="*/ 2147483647 w 283"/>
                <a:gd name="T47" fmla="*/ 2147483647 h 196"/>
                <a:gd name="T48" fmla="*/ 2147483647 w 283"/>
                <a:gd name="T49" fmla="*/ 2147483647 h 196"/>
                <a:gd name="T50" fmla="*/ 2147483647 w 283"/>
                <a:gd name="T51" fmla="*/ 2147483647 h 196"/>
                <a:gd name="T52" fmla="*/ 2147483647 w 283"/>
                <a:gd name="T53" fmla="*/ 2147483647 h 196"/>
                <a:gd name="T54" fmla="*/ 2147483647 w 283"/>
                <a:gd name="T55" fmla="*/ 2147483647 h 196"/>
                <a:gd name="T56" fmla="*/ 2147483647 w 283"/>
                <a:gd name="T57" fmla="*/ 2147483647 h 196"/>
                <a:gd name="T58" fmla="*/ 2147483647 w 283"/>
                <a:gd name="T59" fmla="*/ 2147483647 h 196"/>
                <a:gd name="T60" fmla="*/ 2147483647 w 283"/>
                <a:gd name="T61" fmla="*/ 0 h 196"/>
                <a:gd name="T62" fmla="*/ 2147483647 w 283"/>
                <a:gd name="T63" fmla="*/ 2147483647 h 196"/>
                <a:gd name="T64" fmla="*/ 2147483647 w 283"/>
                <a:gd name="T65" fmla="*/ 2147483647 h 196"/>
                <a:gd name="T66" fmla="*/ 2147483647 w 283"/>
                <a:gd name="T67" fmla="*/ 2147483647 h 196"/>
                <a:gd name="T68" fmla="*/ 2147483647 w 283"/>
                <a:gd name="T69" fmla="*/ 2147483647 h 196"/>
                <a:gd name="T70" fmla="*/ 2147483647 w 283"/>
                <a:gd name="T71" fmla="*/ 2147483647 h 196"/>
                <a:gd name="T72" fmla="*/ 2147483647 w 283"/>
                <a:gd name="T73" fmla="*/ 2147483647 h 196"/>
                <a:gd name="T74" fmla="*/ 2147483647 w 283"/>
                <a:gd name="T75" fmla="*/ 2147483647 h 196"/>
                <a:gd name="T76" fmla="*/ 2147483647 w 283"/>
                <a:gd name="T77" fmla="*/ 2147483647 h 196"/>
                <a:gd name="T78" fmla="*/ 2147483647 w 283"/>
                <a:gd name="T79" fmla="*/ 2147483647 h 196"/>
                <a:gd name="T80" fmla="*/ 2147483647 w 283"/>
                <a:gd name="T81" fmla="*/ 2147483647 h 196"/>
                <a:gd name="T82" fmla="*/ 2147483647 w 283"/>
                <a:gd name="T83" fmla="*/ 2147483647 h 196"/>
                <a:gd name="T84" fmla="*/ 2147483647 w 283"/>
                <a:gd name="T85" fmla="*/ 2147483647 h 196"/>
                <a:gd name="T86" fmla="*/ 2147483647 w 283"/>
                <a:gd name="T87" fmla="*/ 2147483647 h 196"/>
                <a:gd name="T88" fmla="*/ 2147483647 w 283"/>
                <a:gd name="T89" fmla="*/ 2147483647 h 196"/>
                <a:gd name="T90" fmla="*/ 2147483647 w 283"/>
                <a:gd name="T91" fmla="*/ 2147483647 h 196"/>
                <a:gd name="T92" fmla="*/ 2147483647 w 283"/>
                <a:gd name="T93" fmla="*/ 2147483647 h 196"/>
                <a:gd name="T94" fmla="*/ 2147483647 w 283"/>
                <a:gd name="T95" fmla="*/ 2147483647 h 196"/>
                <a:gd name="T96" fmla="*/ 2147483647 w 283"/>
                <a:gd name="T97" fmla="*/ 2147483647 h 196"/>
                <a:gd name="T98" fmla="*/ 2147483647 w 283"/>
                <a:gd name="T99" fmla="*/ 2147483647 h 196"/>
                <a:gd name="T100" fmla="*/ 2147483647 w 283"/>
                <a:gd name="T101" fmla="*/ 2147483647 h 196"/>
                <a:gd name="T102" fmla="*/ 2147483647 w 283"/>
                <a:gd name="T103" fmla="*/ 2147483647 h 196"/>
                <a:gd name="T104" fmla="*/ 2147483647 w 283"/>
                <a:gd name="T105" fmla="*/ 2147483647 h 196"/>
                <a:gd name="T106" fmla="*/ 2147483647 w 283"/>
                <a:gd name="T107" fmla="*/ 2147483647 h 196"/>
                <a:gd name="T108" fmla="*/ 2147483647 w 283"/>
                <a:gd name="T109" fmla="*/ 2147483647 h 196"/>
                <a:gd name="T110" fmla="*/ 2147483647 w 283"/>
                <a:gd name="T111" fmla="*/ 2147483647 h 196"/>
                <a:gd name="T112" fmla="*/ 2147483647 w 283"/>
                <a:gd name="T113" fmla="*/ 2147483647 h 196"/>
                <a:gd name="T114" fmla="*/ 0 w 283"/>
                <a:gd name="T115" fmla="*/ 2147483647 h 196"/>
                <a:gd name="T116" fmla="*/ 0 w 283"/>
                <a:gd name="T117" fmla="*/ 2147483647 h 196"/>
                <a:gd name="T118" fmla="*/ 2147483647 w 283"/>
                <a:gd name="T119" fmla="*/ 2147483647 h 196"/>
                <a:gd name="T120" fmla="*/ 2147483647 w 283"/>
                <a:gd name="T121" fmla="*/ 2147483647 h 1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196">
                  <a:moveTo>
                    <a:pt x="5" y="196"/>
                  </a:moveTo>
                  <a:lnTo>
                    <a:pt x="5" y="194"/>
                  </a:lnTo>
                  <a:lnTo>
                    <a:pt x="9" y="194"/>
                  </a:lnTo>
                  <a:lnTo>
                    <a:pt x="15" y="190"/>
                  </a:lnTo>
                  <a:lnTo>
                    <a:pt x="22" y="189"/>
                  </a:lnTo>
                  <a:lnTo>
                    <a:pt x="28" y="185"/>
                  </a:lnTo>
                  <a:lnTo>
                    <a:pt x="40" y="181"/>
                  </a:lnTo>
                  <a:lnTo>
                    <a:pt x="51" y="175"/>
                  </a:lnTo>
                  <a:lnTo>
                    <a:pt x="64" y="170"/>
                  </a:lnTo>
                  <a:lnTo>
                    <a:pt x="76" y="162"/>
                  </a:lnTo>
                  <a:lnTo>
                    <a:pt x="91" y="154"/>
                  </a:lnTo>
                  <a:lnTo>
                    <a:pt x="104" y="147"/>
                  </a:lnTo>
                  <a:lnTo>
                    <a:pt x="119" y="139"/>
                  </a:lnTo>
                  <a:lnTo>
                    <a:pt x="135" y="130"/>
                  </a:lnTo>
                  <a:lnTo>
                    <a:pt x="150" y="120"/>
                  </a:lnTo>
                  <a:lnTo>
                    <a:pt x="163" y="111"/>
                  </a:lnTo>
                  <a:lnTo>
                    <a:pt x="180" y="101"/>
                  </a:lnTo>
                  <a:lnTo>
                    <a:pt x="192" y="92"/>
                  </a:lnTo>
                  <a:lnTo>
                    <a:pt x="203" y="82"/>
                  </a:lnTo>
                  <a:lnTo>
                    <a:pt x="214" y="71"/>
                  </a:lnTo>
                  <a:lnTo>
                    <a:pt x="226" y="63"/>
                  </a:lnTo>
                  <a:lnTo>
                    <a:pt x="235" y="54"/>
                  </a:lnTo>
                  <a:lnTo>
                    <a:pt x="243" y="46"/>
                  </a:lnTo>
                  <a:lnTo>
                    <a:pt x="251" y="38"/>
                  </a:lnTo>
                  <a:lnTo>
                    <a:pt x="258" y="31"/>
                  </a:lnTo>
                  <a:lnTo>
                    <a:pt x="264" y="23"/>
                  </a:lnTo>
                  <a:lnTo>
                    <a:pt x="270" y="17"/>
                  </a:lnTo>
                  <a:lnTo>
                    <a:pt x="273" y="14"/>
                  </a:lnTo>
                  <a:lnTo>
                    <a:pt x="277" y="10"/>
                  </a:lnTo>
                  <a:lnTo>
                    <a:pt x="281" y="2"/>
                  </a:lnTo>
                  <a:lnTo>
                    <a:pt x="283" y="0"/>
                  </a:lnTo>
                  <a:lnTo>
                    <a:pt x="281" y="2"/>
                  </a:lnTo>
                  <a:lnTo>
                    <a:pt x="277" y="6"/>
                  </a:lnTo>
                  <a:lnTo>
                    <a:pt x="268" y="12"/>
                  </a:lnTo>
                  <a:lnTo>
                    <a:pt x="258" y="19"/>
                  </a:lnTo>
                  <a:lnTo>
                    <a:pt x="245" y="29"/>
                  </a:lnTo>
                  <a:lnTo>
                    <a:pt x="232" y="40"/>
                  </a:lnTo>
                  <a:lnTo>
                    <a:pt x="216" y="52"/>
                  </a:lnTo>
                  <a:lnTo>
                    <a:pt x="199" y="65"/>
                  </a:lnTo>
                  <a:lnTo>
                    <a:pt x="182" y="76"/>
                  </a:lnTo>
                  <a:lnTo>
                    <a:pt x="165" y="90"/>
                  </a:lnTo>
                  <a:lnTo>
                    <a:pt x="148" y="101"/>
                  </a:lnTo>
                  <a:lnTo>
                    <a:pt x="131" y="112"/>
                  </a:lnTo>
                  <a:lnTo>
                    <a:pt x="114" y="124"/>
                  </a:lnTo>
                  <a:lnTo>
                    <a:pt x="100" y="133"/>
                  </a:lnTo>
                  <a:lnTo>
                    <a:pt x="87" y="141"/>
                  </a:lnTo>
                  <a:lnTo>
                    <a:pt x="78" y="147"/>
                  </a:lnTo>
                  <a:lnTo>
                    <a:pt x="66" y="149"/>
                  </a:lnTo>
                  <a:lnTo>
                    <a:pt x="59" y="152"/>
                  </a:lnTo>
                  <a:lnTo>
                    <a:pt x="49" y="154"/>
                  </a:lnTo>
                  <a:lnTo>
                    <a:pt x="41" y="158"/>
                  </a:lnTo>
                  <a:lnTo>
                    <a:pt x="34" y="160"/>
                  </a:lnTo>
                  <a:lnTo>
                    <a:pt x="28" y="164"/>
                  </a:lnTo>
                  <a:lnTo>
                    <a:pt x="22" y="166"/>
                  </a:lnTo>
                  <a:lnTo>
                    <a:pt x="17" y="170"/>
                  </a:lnTo>
                  <a:lnTo>
                    <a:pt x="9" y="173"/>
                  </a:lnTo>
                  <a:lnTo>
                    <a:pt x="3" y="177"/>
                  </a:lnTo>
                  <a:lnTo>
                    <a:pt x="0" y="179"/>
                  </a:lnTo>
                  <a:lnTo>
                    <a:pt x="5"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4" name="Freeform 109"/>
            <p:cNvSpPr>
              <a:spLocks/>
            </p:cNvSpPr>
            <p:nvPr/>
          </p:nvSpPr>
          <p:spPr bwMode="auto">
            <a:xfrm>
              <a:off x="10263984" y="2797175"/>
              <a:ext cx="42863" cy="265113"/>
            </a:xfrm>
            <a:custGeom>
              <a:avLst/>
              <a:gdLst>
                <a:gd name="T0" fmla="*/ 0 w 54"/>
                <a:gd name="T1" fmla="*/ 2147483647 h 335"/>
                <a:gd name="T2" fmla="*/ 0 w 54"/>
                <a:gd name="T3" fmla="*/ 2147483647 h 335"/>
                <a:gd name="T4" fmla="*/ 2147483647 w 54"/>
                <a:gd name="T5" fmla="*/ 2147483647 h 335"/>
                <a:gd name="T6" fmla="*/ 2147483647 w 54"/>
                <a:gd name="T7" fmla="*/ 2147483647 h 335"/>
                <a:gd name="T8" fmla="*/ 2147483647 w 54"/>
                <a:gd name="T9" fmla="*/ 2147483647 h 335"/>
                <a:gd name="T10" fmla="*/ 2147483647 w 54"/>
                <a:gd name="T11" fmla="*/ 2147483647 h 335"/>
                <a:gd name="T12" fmla="*/ 2147483647 w 54"/>
                <a:gd name="T13" fmla="*/ 2147483647 h 335"/>
                <a:gd name="T14" fmla="*/ 2147483647 w 54"/>
                <a:gd name="T15" fmla="*/ 2147483647 h 335"/>
                <a:gd name="T16" fmla="*/ 2147483647 w 54"/>
                <a:gd name="T17" fmla="*/ 2147483647 h 335"/>
                <a:gd name="T18" fmla="*/ 2147483647 w 54"/>
                <a:gd name="T19" fmla="*/ 2147483647 h 335"/>
                <a:gd name="T20" fmla="*/ 2147483647 w 54"/>
                <a:gd name="T21" fmla="*/ 2147483647 h 335"/>
                <a:gd name="T22" fmla="*/ 2147483647 w 54"/>
                <a:gd name="T23" fmla="*/ 2147483647 h 335"/>
                <a:gd name="T24" fmla="*/ 2147483647 w 54"/>
                <a:gd name="T25" fmla="*/ 2147483647 h 335"/>
                <a:gd name="T26" fmla="*/ 2147483647 w 54"/>
                <a:gd name="T27" fmla="*/ 2147483647 h 335"/>
                <a:gd name="T28" fmla="*/ 2147483647 w 54"/>
                <a:gd name="T29" fmla="*/ 2147483647 h 335"/>
                <a:gd name="T30" fmla="*/ 2147483647 w 54"/>
                <a:gd name="T31" fmla="*/ 2147483647 h 335"/>
                <a:gd name="T32" fmla="*/ 2147483647 w 54"/>
                <a:gd name="T33" fmla="*/ 0 h 335"/>
                <a:gd name="T34" fmla="*/ 2147483647 w 54"/>
                <a:gd name="T35" fmla="*/ 2147483647 h 335"/>
                <a:gd name="T36" fmla="*/ 2147483647 w 54"/>
                <a:gd name="T37" fmla="*/ 2147483647 h 335"/>
                <a:gd name="T38" fmla="*/ 2147483647 w 54"/>
                <a:gd name="T39" fmla="*/ 2147483647 h 335"/>
                <a:gd name="T40" fmla="*/ 2147483647 w 54"/>
                <a:gd name="T41" fmla="*/ 2147483647 h 335"/>
                <a:gd name="T42" fmla="*/ 2147483647 w 54"/>
                <a:gd name="T43" fmla="*/ 2147483647 h 335"/>
                <a:gd name="T44" fmla="*/ 2147483647 w 54"/>
                <a:gd name="T45" fmla="*/ 2147483647 h 335"/>
                <a:gd name="T46" fmla="*/ 2147483647 w 54"/>
                <a:gd name="T47" fmla="*/ 2147483647 h 335"/>
                <a:gd name="T48" fmla="*/ 2147483647 w 54"/>
                <a:gd name="T49" fmla="*/ 2147483647 h 335"/>
                <a:gd name="T50" fmla="*/ 2147483647 w 54"/>
                <a:gd name="T51" fmla="*/ 2147483647 h 335"/>
                <a:gd name="T52" fmla="*/ 2147483647 w 54"/>
                <a:gd name="T53" fmla="*/ 2147483647 h 335"/>
                <a:gd name="T54" fmla="*/ 2147483647 w 54"/>
                <a:gd name="T55" fmla="*/ 2147483647 h 335"/>
                <a:gd name="T56" fmla="*/ 2147483647 w 54"/>
                <a:gd name="T57" fmla="*/ 2147483647 h 335"/>
                <a:gd name="T58" fmla="*/ 2147483647 w 54"/>
                <a:gd name="T59" fmla="*/ 2147483647 h 335"/>
                <a:gd name="T60" fmla="*/ 2147483647 w 54"/>
                <a:gd name="T61" fmla="*/ 2147483647 h 335"/>
                <a:gd name="T62" fmla="*/ 2147483647 w 54"/>
                <a:gd name="T63" fmla="*/ 2147483647 h 335"/>
                <a:gd name="T64" fmla="*/ 0 w 54"/>
                <a:gd name="T65" fmla="*/ 2147483647 h 335"/>
                <a:gd name="T66" fmla="*/ 0 w 54"/>
                <a:gd name="T67" fmla="*/ 2147483647 h 3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4" h="335">
                  <a:moveTo>
                    <a:pt x="0" y="324"/>
                  </a:moveTo>
                  <a:lnTo>
                    <a:pt x="0" y="322"/>
                  </a:lnTo>
                  <a:lnTo>
                    <a:pt x="2" y="316"/>
                  </a:lnTo>
                  <a:lnTo>
                    <a:pt x="4" y="306"/>
                  </a:lnTo>
                  <a:lnTo>
                    <a:pt x="8" y="295"/>
                  </a:lnTo>
                  <a:lnTo>
                    <a:pt x="12" y="280"/>
                  </a:lnTo>
                  <a:lnTo>
                    <a:pt x="16" y="261"/>
                  </a:lnTo>
                  <a:lnTo>
                    <a:pt x="19" y="242"/>
                  </a:lnTo>
                  <a:lnTo>
                    <a:pt x="25" y="221"/>
                  </a:lnTo>
                  <a:lnTo>
                    <a:pt x="29" y="196"/>
                  </a:lnTo>
                  <a:lnTo>
                    <a:pt x="31" y="170"/>
                  </a:lnTo>
                  <a:lnTo>
                    <a:pt x="35" y="143"/>
                  </a:lnTo>
                  <a:lnTo>
                    <a:pt x="38" y="116"/>
                  </a:lnTo>
                  <a:lnTo>
                    <a:pt x="40" y="88"/>
                  </a:lnTo>
                  <a:lnTo>
                    <a:pt x="42" y="59"/>
                  </a:lnTo>
                  <a:lnTo>
                    <a:pt x="42" y="29"/>
                  </a:lnTo>
                  <a:lnTo>
                    <a:pt x="42" y="0"/>
                  </a:lnTo>
                  <a:lnTo>
                    <a:pt x="44" y="4"/>
                  </a:lnTo>
                  <a:lnTo>
                    <a:pt x="44" y="8"/>
                  </a:lnTo>
                  <a:lnTo>
                    <a:pt x="48" y="16"/>
                  </a:lnTo>
                  <a:lnTo>
                    <a:pt x="50" y="23"/>
                  </a:lnTo>
                  <a:lnTo>
                    <a:pt x="52" y="35"/>
                  </a:lnTo>
                  <a:lnTo>
                    <a:pt x="52" y="50"/>
                  </a:lnTo>
                  <a:lnTo>
                    <a:pt x="54" y="69"/>
                  </a:lnTo>
                  <a:lnTo>
                    <a:pt x="54" y="88"/>
                  </a:lnTo>
                  <a:lnTo>
                    <a:pt x="54" y="113"/>
                  </a:lnTo>
                  <a:lnTo>
                    <a:pt x="52" y="139"/>
                  </a:lnTo>
                  <a:lnTo>
                    <a:pt x="48" y="170"/>
                  </a:lnTo>
                  <a:lnTo>
                    <a:pt x="44" y="204"/>
                  </a:lnTo>
                  <a:lnTo>
                    <a:pt x="38" y="244"/>
                  </a:lnTo>
                  <a:lnTo>
                    <a:pt x="29" y="287"/>
                  </a:lnTo>
                  <a:lnTo>
                    <a:pt x="21" y="335"/>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5" name="Freeform 110"/>
            <p:cNvSpPr>
              <a:spLocks/>
            </p:cNvSpPr>
            <p:nvPr/>
          </p:nvSpPr>
          <p:spPr bwMode="auto">
            <a:xfrm>
              <a:off x="10300496" y="2649538"/>
              <a:ext cx="166688" cy="196850"/>
            </a:xfrm>
            <a:custGeom>
              <a:avLst/>
              <a:gdLst>
                <a:gd name="T0" fmla="*/ 2147483647 w 209"/>
                <a:gd name="T1" fmla="*/ 2147483647 h 249"/>
                <a:gd name="T2" fmla="*/ 2147483647 w 209"/>
                <a:gd name="T3" fmla="*/ 2147483647 h 249"/>
                <a:gd name="T4" fmla="*/ 2147483647 w 209"/>
                <a:gd name="T5" fmla="*/ 2147483647 h 249"/>
                <a:gd name="T6" fmla="*/ 2147483647 w 209"/>
                <a:gd name="T7" fmla="*/ 2147483647 h 249"/>
                <a:gd name="T8" fmla="*/ 2147483647 w 209"/>
                <a:gd name="T9" fmla="*/ 2147483647 h 249"/>
                <a:gd name="T10" fmla="*/ 2147483647 w 209"/>
                <a:gd name="T11" fmla="*/ 2147483647 h 249"/>
                <a:gd name="T12" fmla="*/ 2147483647 w 209"/>
                <a:gd name="T13" fmla="*/ 2147483647 h 249"/>
                <a:gd name="T14" fmla="*/ 2147483647 w 209"/>
                <a:gd name="T15" fmla="*/ 2147483647 h 249"/>
                <a:gd name="T16" fmla="*/ 2147483647 w 209"/>
                <a:gd name="T17" fmla="*/ 2147483647 h 249"/>
                <a:gd name="T18" fmla="*/ 2147483647 w 209"/>
                <a:gd name="T19" fmla="*/ 2147483647 h 249"/>
                <a:gd name="T20" fmla="*/ 2147483647 w 209"/>
                <a:gd name="T21" fmla="*/ 2147483647 h 249"/>
                <a:gd name="T22" fmla="*/ 2147483647 w 209"/>
                <a:gd name="T23" fmla="*/ 2147483647 h 249"/>
                <a:gd name="T24" fmla="*/ 2147483647 w 209"/>
                <a:gd name="T25" fmla="*/ 2147483647 h 249"/>
                <a:gd name="T26" fmla="*/ 2147483647 w 209"/>
                <a:gd name="T27" fmla="*/ 2147483647 h 249"/>
                <a:gd name="T28" fmla="*/ 2147483647 w 209"/>
                <a:gd name="T29" fmla="*/ 2147483647 h 249"/>
                <a:gd name="T30" fmla="*/ 2147483647 w 209"/>
                <a:gd name="T31" fmla="*/ 2147483647 h 249"/>
                <a:gd name="T32" fmla="*/ 0 w 209"/>
                <a:gd name="T33" fmla="*/ 2147483647 h 249"/>
                <a:gd name="T34" fmla="*/ 2147483647 w 209"/>
                <a:gd name="T35" fmla="*/ 2147483647 h 249"/>
                <a:gd name="T36" fmla="*/ 2147483647 w 209"/>
                <a:gd name="T37" fmla="*/ 2147483647 h 249"/>
                <a:gd name="T38" fmla="*/ 2147483647 w 209"/>
                <a:gd name="T39" fmla="*/ 2147483647 h 249"/>
                <a:gd name="T40" fmla="*/ 2147483647 w 209"/>
                <a:gd name="T41" fmla="*/ 2147483647 h 249"/>
                <a:gd name="T42" fmla="*/ 2147483647 w 209"/>
                <a:gd name="T43" fmla="*/ 2147483647 h 249"/>
                <a:gd name="T44" fmla="*/ 2147483647 w 209"/>
                <a:gd name="T45" fmla="*/ 2147483647 h 249"/>
                <a:gd name="T46" fmla="*/ 2147483647 w 209"/>
                <a:gd name="T47" fmla="*/ 2147483647 h 249"/>
                <a:gd name="T48" fmla="*/ 2147483647 w 209"/>
                <a:gd name="T49" fmla="*/ 2147483647 h 249"/>
                <a:gd name="T50" fmla="*/ 2147483647 w 209"/>
                <a:gd name="T51" fmla="*/ 2147483647 h 249"/>
                <a:gd name="T52" fmla="*/ 2147483647 w 209"/>
                <a:gd name="T53" fmla="*/ 2147483647 h 249"/>
                <a:gd name="T54" fmla="*/ 2147483647 w 209"/>
                <a:gd name="T55" fmla="*/ 2147483647 h 249"/>
                <a:gd name="T56" fmla="*/ 2147483647 w 209"/>
                <a:gd name="T57" fmla="*/ 2147483647 h 249"/>
                <a:gd name="T58" fmla="*/ 2147483647 w 209"/>
                <a:gd name="T59" fmla="*/ 2147483647 h 249"/>
                <a:gd name="T60" fmla="*/ 2147483647 w 209"/>
                <a:gd name="T61" fmla="*/ 2147483647 h 249"/>
                <a:gd name="T62" fmla="*/ 2147483647 w 209"/>
                <a:gd name="T63" fmla="*/ 2147483647 h 249"/>
                <a:gd name="T64" fmla="*/ 2147483647 w 209"/>
                <a:gd name="T65" fmla="*/ 0 h 249"/>
                <a:gd name="T66" fmla="*/ 2147483647 w 209"/>
                <a:gd name="T67" fmla="*/ 2147483647 h 249"/>
                <a:gd name="T68" fmla="*/ 2147483647 w 209"/>
                <a:gd name="T69" fmla="*/ 2147483647 h 2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9" h="249">
                  <a:moveTo>
                    <a:pt x="209" y="17"/>
                  </a:moveTo>
                  <a:lnTo>
                    <a:pt x="207" y="19"/>
                  </a:lnTo>
                  <a:lnTo>
                    <a:pt x="205" y="23"/>
                  </a:lnTo>
                  <a:lnTo>
                    <a:pt x="200" y="31"/>
                  </a:lnTo>
                  <a:lnTo>
                    <a:pt x="194" y="40"/>
                  </a:lnTo>
                  <a:lnTo>
                    <a:pt x="186" y="53"/>
                  </a:lnTo>
                  <a:lnTo>
                    <a:pt x="175" y="69"/>
                  </a:lnTo>
                  <a:lnTo>
                    <a:pt x="163" y="84"/>
                  </a:lnTo>
                  <a:lnTo>
                    <a:pt x="152" y="101"/>
                  </a:lnTo>
                  <a:lnTo>
                    <a:pt x="137" y="118"/>
                  </a:lnTo>
                  <a:lnTo>
                    <a:pt x="122" y="137"/>
                  </a:lnTo>
                  <a:lnTo>
                    <a:pt x="105" y="158"/>
                  </a:lnTo>
                  <a:lnTo>
                    <a:pt x="86" y="177"/>
                  </a:lnTo>
                  <a:lnTo>
                    <a:pt x="65" y="196"/>
                  </a:lnTo>
                  <a:lnTo>
                    <a:pt x="44" y="215"/>
                  </a:lnTo>
                  <a:lnTo>
                    <a:pt x="23" y="230"/>
                  </a:lnTo>
                  <a:lnTo>
                    <a:pt x="0" y="249"/>
                  </a:lnTo>
                  <a:lnTo>
                    <a:pt x="2" y="245"/>
                  </a:lnTo>
                  <a:lnTo>
                    <a:pt x="8" y="242"/>
                  </a:lnTo>
                  <a:lnTo>
                    <a:pt x="15" y="232"/>
                  </a:lnTo>
                  <a:lnTo>
                    <a:pt x="25" y="223"/>
                  </a:lnTo>
                  <a:lnTo>
                    <a:pt x="36" y="209"/>
                  </a:lnTo>
                  <a:lnTo>
                    <a:pt x="51" y="192"/>
                  </a:lnTo>
                  <a:lnTo>
                    <a:pt x="67" y="175"/>
                  </a:lnTo>
                  <a:lnTo>
                    <a:pt x="84" y="158"/>
                  </a:lnTo>
                  <a:lnTo>
                    <a:pt x="99" y="137"/>
                  </a:lnTo>
                  <a:lnTo>
                    <a:pt x="116" y="118"/>
                  </a:lnTo>
                  <a:lnTo>
                    <a:pt x="131" y="97"/>
                  </a:lnTo>
                  <a:lnTo>
                    <a:pt x="148" y="78"/>
                  </a:lnTo>
                  <a:lnTo>
                    <a:pt x="162" y="55"/>
                  </a:lnTo>
                  <a:lnTo>
                    <a:pt x="177" y="36"/>
                  </a:lnTo>
                  <a:lnTo>
                    <a:pt x="188" y="17"/>
                  </a:lnTo>
                  <a:lnTo>
                    <a:pt x="198" y="0"/>
                  </a:lnTo>
                  <a:lnTo>
                    <a:pt x="20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 name="Freeform 111"/>
            <p:cNvSpPr>
              <a:spLocks/>
            </p:cNvSpPr>
            <p:nvPr/>
          </p:nvSpPr>
          <p:spPr bwMode="auto">
            <a:xfrm>
              <a:off x="10127459" y="2735263"/>
              <a:ext cx="52388" cy="52388"/>
            </a:xfrm>
            <a:custGeom>
              <a:avLst/>
              <a:gdLst>
                <a:gd name="T0" fmla="*/ 2147483647 w 67"/>
                <a:gd name="T1" fmla="*/ 2147483647 h 67"/>
                <a:gd name="T2" fmla="*/ 2147483647 w 67"/>
                <a:gd name="T3" fmla="*/ 2147483647 h 67"/>
                <a:gd name="T4" fmla="*/ 2147483647 w 67"/>
                <a:gd name="T5" fmla="*/ 2147483647 h 67"/>
                <a:gd name="T6" fmla="*/ 2147483647 w 67"/>
                <a:gd name="T7" fmla="*/ 2147483647 h 67"/>
                <a:gd name="T8" fmla="*/ 2147483647 w 67"/>
                <a:gd name="T9" fmla="*/ 2147483647 h 67"/>
                <a:gd name="T10" fmla="*/ 2147483647 w 67"/>
                <a:gd name="T11" fmla="*/ 2147483647 h 67"/>
                <a:gd name="T12" fmla="*/ 2147483647 w 67"/>
                <a:gd name="T13" fmla="*/ 2147483647 h 67"/>
                <a:gd name="T14" fmla="*/ 2147483647 w 67"/>
                <a:gd name="T15" fmla="*/ 2147483647 h 67"/>
                <a:gd name="T16" fmla="*/ 2147483647 w 67"/>
                <a:gd name="T17" fmla="*/ 2147483647 h 67"/>
                <a:gd name="T18" fmla="*/ 2147483647 w 67"/>
                <a:gd name="T19" fmla="*/ 2147483647 h 67"/>
                <a:gd name="T20" fmla="*/ 0 w 67"/>
                <a:gd name="T21" fmla="*/ 0 h 67"/>
                <a:gd name="T22" fmla="*/ 0 w 67"/>
                <a:gd name="T23" fmla="*/ 2147483647 h 67"/>
                <a:gd name="T24" fmla="*/ 0 w 67"/>
                <a:gd name="T25" fmla="*/ 2147483647 h 67"/>
                <a:gd name="T26" fmla="*/ 2147483647 w 67"/>
                <a:gd name="T27" fmla="*/ 2147483647 h 67"/>
                <a:gd name="T28" fmla="*/ 2147483647 w 67"/>
                <a:gd name="T29" fmla="*/ 2147483647 h 67"/>
                <a:gd name="T30" fmla="*/ 2147483647 w 67"/>
                <a:gd name="T31" fmla="*/ 2147483647 h 67"/>
                <a:gd name="T32" fmla="*/ 2147483647 w 67"/>
                <a:gd name="T33" fmla="*/ 2147483647 h 67"/>
                <a:gd name="T34" fmla="*/ 2147483647 w 67"/>
                <a:gd name="T35" fmla="*/ 2147483647 h 67"/>
                <a:gd name="T36" fmla="*/ 2147483647 w 67"/>
                <a:gd name="T37" fmla="*/ 2147483647 h 67"/>
                <a:gd name="T38" fmla="*/ 2147483647 w 67"/>
                <a:gd name="T39" fmla="*/ 2147483647 h 67"/>
                <a:gd name="T40" fmla="*/ 2147483647 w 67"/>
                <a:gd name="T41" fmla="*/ 2147483647 h 67"/>
                <a:gd name="T42" fmla="*/ 2147483647 w 67"/>
                <a:gd name="T43" fmla="*/ 2147483647 h 67"/>
                <a:gd name="T44" fmla="*/ 2147483647 w 67"/>
                <a:gd name="T45" fmla="*/ 2147483647 h 67"/>
                <a:gd name="T46" fmla="*/ 2147483647 w 67"/>
                <a:gd name="T47" fmla="*/ 2147483647 h 67"/>
                <a:gd name="T48" fmla="*/ 2147483647 w 67"/>
                <a:gd name="T49" fmla="*/ 2147483647 h 67"/>
                <a:gd name="T50" fmla="*/ 2147483647 w 67"/>
                <a:gd name="T51" fmla="*/ 2147483647 h 67"/>
                <a:gd name="T52" fmla="*/ 2147483647 w 67"/>
                <a:gd name="T53" fmla="*/ 2147483647 h 67"/>
                <a:gd name="T54" fmla="*/ 2147483647 w 67"/>
                <a:gd name="T55" fmla="*/ 2147483647 h 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7" h="67">
                  <a:moveTo>
                    <a:pt x="57" y="52"/>
                  </a:moveTo>
                  <a:lnTo>
                    <a:pt x="54" y="50"/>
                  </a:lnTo>
                  <a:lnTo>
                    <a:pt x="48" y="48"/>
                  </a:lnTo>
                  <a:lnTo>
                    <a:pt x="40" y="42"/>
                  </a:lnTo>
                  <a:lnTo>
                    <a:pt x="33" y="37"/>
                  </a:lnTo>
                  <a:lnTo>
                    <a:pt x="27" y="31"/>
                  </a:lnTo>
                  <a:lnTo>
                    <a:pt x="21" y="27"/>
                  </a:lnTo>
                  <a:lnTo>
                    <a:pt x="16" y="23"/>
                  </a:lnTo>
                  <a:lnTo>
                    <a:pt x="12" y="20"/>
                  </a:lnTo>
                  <a:lnTo>
                    <a:pt x="4" y="10"/>
                  </a:lnTo>
                  <a:lnTo>
                    <a:pt x="0" y="0"/>
                  </a:lnTo>
                  <a:lnTo>
                    <a:pt x="0" y="4"/>
                  </a:lnTo>
                  <a:lnTo>
                    <a:pt x="0" y="8"/>
                  </a:lnTo>
                  <a:lnTo>
                    <a:pt x="2" y="16"/>
                  </a:lnTo>
                  <a:lnTo>
                    <a:pt x="4" y="23"/>
                  </a:lnTo>
                  <a:lnTo>
                    <a:pt x="8" y="31"/>
                  </a:lnTo>
                  <a:lnTo>
                    <a:pt x="14" y="39"/>
                  </a:lnTo>
                  <a:lnTo>
                    <a:pt x="21" y="48"/>
                  </a:lnTo>
                  <a:lnTo>
                    <a:pt x="29" y="54"/>
                  </a:lnTo>
                  <a:lnTo>
                    <a:pt x="36" y="59"/>
                  </a:lnTo>
                  <a:lnTo>
                    <a:pt x="44" y="63"/>
                  </a:lnTo>
                  <a:lnTo>
                    <a:pt x="52" y="65"/>
                  </a:lnTo>
                  <a:lnTo>
                    <a:pt x="57" y="65"/>
                  </a:lnTo>
                  <a:lnTo>
                    <a:pt x="63" y="65"/>
                  </a:lnTo>
                  <a:lnTo>
                    <a:pt x="65" y="65"/>
                  </a:lnTo>
                  <a:lnTo>
                    <a:pt x="67" y="67"/>
                  </a:lnTo>
                  <a:lnTo>
                    <a:pt x="5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7" name="Freeform 112"/>
            <p:cNvSpPr>
              <a:spLocks/>
            </p:cNvSpPr>
            <p:nvPr/>
          </p:nvSpPr>
          <p:spPr bwMode="auto">
            <a:xfrm>
              <a:off x="10136984" y="2686050"/>
              <a:ext cx="103188" cy="90488"/>
            </a:xfrm>
            <a:custGeom>
              <a:avLst/>
              <a:gdLst>
                <a:gd name="T0" fmla="*/ 2147483647 w 129"/>
                <a:gd name="T1" fmla="*/ 2147483647 h 114"/>
                <a:gd name="T2" fmla="*/ 2147483647 w 129"/>
                <a:gd name="T3" fmla="*/ 2147483647 h 114"/>
                <a:gd name="T4" fmla="*/ 2147483647 w 129"/>
                <a:gd name="T5" fmla="*/ 2147483647 h 114"/>
                <a:gd name="T6" fmla="*/ 2147483647 w 129"/>
                <a:gd name="T7" fmla="*/ 2147483647 h 114"/>
                <a:gd name="T8" fmla="*/ 2147483647 w 129"/>
                <a:gd name="T9" fmla="*/ 2147483647 h 114"/>
                <a:gd name="T10" fmla="*/ 2147483647 w 129"/>
                <a:gd name="T11" fmla="*/ 2147483647 h 114"/>
                <a:gd name="T12" fmla="*/ 2147483647 w 129"/>
                <a:gd name="T13" fmla="*/ 2147483647 h 114"/>
                <a:gd name="T14" fmla="*/ 2147483647 w 129"/>
                <a:gd name="T15" fmla="*/ 2147483647 h 114"/>
                <a:gd name="T16" fmla="*/ 2147483647 w 129"/>
                <a:gd name="T17" fmla="*/ 2147483647 h 114"/>
                <a:gd name="T18" fmla="*/ 2147483647 w 129"/>
                <a:gd name="T19" fmla="*/ 2147483647 h 114"/>
                <a:gd name="T20" fmla="*/ 2147483647 w 129"/>
                <a:gd name="T21" fmla="*/ 2147483647 h 114"/>
                <a:gd name="T22" fmla="*/ 2147483647 w 129"/>
                <a:gd name="T23" fmla="*/ 2147483647 h 114"/>
                <a:gd name="T24" fmla="*/ 2147483647 w 129"/>
                <a:gd name="T25" fmla="*/ 2147483647 h 114"/>
                <a:gd name="T26" fmla="*/ 2147483647 w 129"/>
                <a:gd name="T27" fmla="*/ 2147483647 h 114"/>
                <a:gd name="T28" fmla="*/ 2147483647 w 129"/>
                <a:gd name="T29" fmla="*/ 2147483647 h 114"/>
                <a:gd name="T30" fmla="*/ 2147483647 w 129"/>
                <a:gd name="T31" fmla="*/ 2147483647 h 114"/>
                <a:gd name="T32" fmla="*/ 2147483647 w 129"/>
                <a:gd name="T33" fmla="*/ 2147483647 h 114"/>
                <a:gd name="T34" fmla="*/ 2147483647 w 129"/>
                <a:gd name="T35" fmla="*/ 2147483647 h 114"/>
                <a:gd name="T36" fmla="*/ 0 w 129"/>
                <a:gd name="T37" fmla="*/ 2147483647 h 114"/>
                <a:gd name="T38" fmla="*/ 0 w 129"/>
                <a:gd name="T39" fmla="*/ 2147483647 h 114"/>
                <a:gd name="T40" fmla="*/ 2147483647 w 129"/>
                <a:gd name="T41" fmla="*/ 2147483647 h 114"/>
                <a:gd name="T42" fmla="*/ 2147483647 w 129"/>
                <a:gd name="T43" fmla="*/ 2147483647 h 114"/>
                <a:gd name="T44" fmla="*/ 2147483647 w 129"/>
                <a:gd name="T45" fmla="*/ 2147483647 h 114"/>
                <a:gd name="T46" fmla="*/ 2147483647 w 129"/>
                <a:gd name="T47" fmla="*/ 2147483647 h 114"/>
                <a:gd name="T48" fmla="*/ 2147483647 w 129"/>
                <a:gd name="T49" fmla="*/ 2147483647 h 114"/>
                <a:gd name="T50" fmla="*/ 2147483647 w 129"/>
                <a:gd name="T51" fmla="*/ 0 h 114"/>
                <a:gd name="T52" fmla="*/ 2147483647 w 129"/>
                <a:gd name="T53" fmla="*/ 0 h 114"/>
                <a:gd name="T54" fmla="*/ 2147483647 w 129"/>
                <a:gd name="T55" fmla="*/ 2147483647 h 114"/>
                <a:gd name="T56" fmla="*/ 2147483647 w 129"/>
                <a:gd name="T57" fmla="*/ 2147483647 h 114"/>
                <a:gd name="T58" fmla="*/ 2147483647 w 129"/>
                <a:gd name="T59" fmla="*/ 2147483647 h 114"/>
                <a:gd name="T60" fmla="*/ 2147483647 w 129"/>
                <a:gd name="T61" fmla="*/ 2147483647 h 114"/>
                <a:gd name="T62" fmla="*/ 2147483647 w 129"/>
                <a:gd name="T63" fmla="*/ 2147483647 h 114"/>
                <a:gd name="T64" fmla="*/ 2147483647 w 129"/>
                <a:gd name="T65" fmla="*/ 2147483647 h 114"/>
                <a:gd name="T66" fmla="*/ 2147483647 w 129"/>
                <a:gd name="T67" fmla="*/ 2147483647 h 114"/>
                <a:gd name="T68" fmla="*/ 2147483647 w 129"/>
                <a:gd name="T69" fmla="*/ 2147483647 h 1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9" h="114">
                  <a:moveTo>
                    <a:pt x="129" y="60"/>
                  </a:moveTo>
                  <a:lnTo>
                    <a:pt x="127" y="59"/>
                  </a:lnTo>
                  <a:lnTo>
                    <a:pt x="125" y="53"/>
                  </a:lnTo>
                  <a:lnTo>
                    <a:pt x="119" y="47"/>
                  </a:lnTo>
                  <a:lnTo>
                    <a:pt x="116" y="41"/>
                  </a:lnTo>
                  <a:lnTo>
                    <a:pt x="108" y="36"/>
                  </a:lnTo>
                  <a:lnTo>
                    <a:pt x="102" y="32"/>
                  </a:lnTo>
                  <a:lnTo>
                    <a:pt x="93" y="28"/>
                  </a:lnTo>
                  <a:lnTo>
                    <a:pt x="85" y="28"/>
                  </a:lnTo>
                  <a:lnTo>
                    <a:pt x="76" y="30"/>
                  </a:lnTo>
                  <a:lnTo>
                    <a:pt x="70" y="34"/>
                  </a:lnTo>
                  <a:lnTo>
                    <a:pt x="66" y="40"/>
                  </a:lnTo>
                  <a:lnTo>
                    <a:pt x="62" y="45"/>
                  </a:lnTo>
                  <a:lnTo>
                    <a:pt x="59" y="49"/>
                  </a:lnTo>
                  <a:lnTo>
                    <a:pt x="55" y="55"/>
                  </a:lnTo>
                  <a:lnTo>
                    <a:pt x="51" y="59"/>
                  </a:lnTo>
                  <a:lnTo>
                    <a:pt x="45" y="60"/>
                  </a:lnTo>
                  <a:lnTo>
                    <a:pt x="40" y="60"/>
                  </a:lnTo>
                  <a:lnTo>
                    <a:pt x="36" y="64"/>
                  </a:lnTo>
                  <a:lnTo>
                    <a:pt x="36" y="70"/>
                  </a:lnTo>
                  <a:lnTo>
                    <a:pt x="38" y="80"/>
                  </a:lnTo>
                  <a:lnTo>
                    <a:pt x="40" y="87"/>
                  </a:lnTo>
                  <a:lnTo>
                    <a:pt x="43" y="95"/>
                  </a:lnTo>
                  <a:lnTo>
                    <a:pt x="47" y="104"/>
                  </a:lnTo>
                  <a:lnTo>
                    <a:pt x="51" y="112"/>
                  </a:lnTo>
                  <a:lnTo>
                    <a:pt x="51" y="114"/>
                  </a:lnTo>
                  <a:lnTo>
                    <a:pt x="47" y="114"/>
                  </a:lnTo>
                  <a:lnTo>
                    <a:pt x="40" y="112"/>
                  </a:lnTo>
                  <a:lnTo>
                    <a:pt x="32" y="108"/>
                  </a:lnTo>
                  <a:lnTo>
                    <a:pt x="26" y="104"/>
                  </a:lnTo>
                  <a:lnTo>
                    <a:pt x="22" y="102"/>
                  </a:lnTo>
                  <a:lnTo>
                    <a:pt x="17" y="99"/>
                  </a:lnTo>
                  <a:lnTo>
                    <a:pt x="13" y="95"/>
                  </a:lnTo>
                  <a:lnTo>
                    <a:pt x="7" y="85"/>
                  </a:lnTo>
                  <a:lnTo>
                    <a:pt x="3" y="78"/>
                  </a:lnTo>
                  <a:lnTo>
                    <a:pt x="2" y="72"/>
                  </a:lnTo>
                  <a:lnTo>
                    <a:pt x="0" y="66"/>
                  </a:lnTo>
                  <a:lnTo>
                    <a:pt x="0" y="60"/>
                  </a:lnTo>
                  <a:lnTo>
                    <a:pt x="0" y="57"/>
                  </a:lnTo>
                  <a:lnTo>
                    <a:pt x="0" y="45"/>
                  </a:lnTo>
                  <a:lnTo>
                    <a:pt x="3" y="40"/>
                  </a:lnTo>
                  <a:lnTo>
                    <a:pt x="5" y="30"/>
                  </a:lnTo>
                  <a:lnTo>
                    <a:pt x="11" y="26"/>
                  </a:lnTo>
                  <a:lnTo>
                    <a:pt x="15" y="22"/>
                  </a:lnTo>
                  <a:lnTo>
                    <a:pt x="22" y="24"/>
                  </a:lnTo>
                  <a:lnTo>
                    <a:pt x="28" y="24"/>
                  </a:lnTo>
                  <a:lnTo>
                    <a:pt x="36" y="21"/>
                  </a:lnTo>
                  <a:lnTo>
                    <a:pt x="40" y="17"/>
                  </a:lnTo>
                  <a:lnTo>
                    <a:pt x="45" y="11"/>
                  </a:lnTo>
                  <a:lnTo>
                    <a:pt x="51" y="5"/>
                  </a:lnTo>
                  <a:lnTo>
                    <a:pt x="57" y="2"/>
                  </a:lnTo>
                  <a:lnTo>
                    <a:pt x="64" y="0"/>
                  </a:lnTo>
                  <a:lnTo>
                    <a:pt x="74" y="0"/>
                  </a:lnTo>
                  <a:lnTo>
                    <a:pt x="81" y="0"/>
                  </a:lnTo>
                  <a:lnTo>
                    <a:pt x="89" y="2"/>
                  </a:lnTo>
                  <a:lnTo>
                    <a:pt x="97" y="3"/>
                  </a:lnTo>
                  <a:lnTo>
                    <a:pt x="106" y="5"/>
                  </a:lnTo>
                  <a:lnTo>
                    <a:pt x="110" y="9"/>
                  </a:lnTo>
                  <a:lnTo>
                    <a:pt x="116" y="13"/>
                  </a:lnTo>
                  <a:lnTo>
                    <a:pt x="119" y="19"/>
                  </a:lnTo>
                  <a:lnTo>
                    <a:pt x="123" y="24"/>
                  </a:lnTo>
                  <a:lnTo>
                    <a:pt x="125" y="30"/>
                  </a:lnTo>
                  <a:lnTo>
                    <a:pt x="127" y="36"/>
                  </a:lnTo>
                  <a:lnTo>
                    <a:pt x="127" y="41"/>
                  </a:lnTo>
                  <a:lnTo>
                    <a:pt x="129" y="47"/>
                  </a:lnTo>
                  <a:lnTo>
                    <a:pt x="129" y="53"/>
                  </a:lnTo>
                  <a:lnTo>
                    <a:pt x="129" y="57"/>
                  </a:lnTo>
                  <a:lnTo>
                    <a:pt x="129" y="59"/>
                  </a:lnTo>
                  <a:lnTo>
                    <a:pt x="129" y="60"/>
                  </a:lnTo>
                  <a:close/>
                </a:path>
              </a:pathLst>
            </a:custGeom>
            <a:solidFill>
              <a:srgbClr val="852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8" name="Freeform 113"/>
            <p:cNvSpPr>
              <a:spLocks/>
            </p:cNvSpPr>
            <p:nvPr/>
          </p:nvSpPr>
          <p:spPr bwMode="auto">
            <a:xfrm>
              <a:off x="10171909" y="2722563"/>
              <a:ext cx="66675" cy="73025"/>
            </a:xfrm>
            <a:custGeom>
              <a:avLst/>
              <a:gdLst>
                <a:gd name="T0" fmla="*/ 2147483647 w 84"/>
                <a:gd name="T1" fmla="*/ 2147483647 h 92"/>
                <a:gd name="T2" fmla="*/ 2147483647 w 84"/>
                <a:gd name="T3" fmla="*/ 2147483647 h 92"/>
                <a:gd name="T4" fmla="*/ 2147483647 w 84"/>
                <a:gd name="T5" fmla="*/ 2147483647 h 92"/>
                <a:gd name="T6" fmla="*/ 2147483647 w 84"/>
                <a:gd name="T7" fmla="*/ 2147483647 h 92"/>
                <a:gd name="T8" fmla="*/ 2147483647 w 84"/>
                <a:gd name="T9" fmla="*/ 2147483647 h 92"/>
                <a:gd name="T10" fmla="*/ 2147483647 w 84"/>
                <a:gd name="T11" fmla="*/ 2147483647 h 92"/>
                <a:gd name="T12" fmla="*/ 2147483647 w 84"/>
                <a:gd name="T13" fmla="*/ 2147483647 h 92"/>
                <a:gd name="T14" fmla="*/ 2147483647 w 84"/>
                <a:gd name="T15" fmla="*/ 2147483647 h 92"/>
                <a:gd name="T16" fmla="*/ 2147483647 w 84"/>
                <a:gd name="T17" fmla="*/ 2147483647 h 92"/>
                <a:gd name="T18" fmla="*/ 2147483647 w 84"/>
                <a:gd name="T19" fmla="*/ 2147483647 h 92"/>
                <a:gd name="T20" fmla="*/ 2147483647 w 84"/>
                <a:gd name="T21" fmla="*/ 2147483647 h 92"/>
                <a:gd name="T22" fmla="*/ 2147483647 w 84"/>
                <a:gd name="T23" fmla="*/ 2147483647 h 92"/>
                <a:gd name="T24" fmla="*/ 2147483647 w 84"/>
                <a:gd name="T25" fmla="*/ 2147483647 h 92"/>
                <a:gd name="T26" fmla="*/ 2147483647 w 84"/>
                <a:gd name="T27" fmla="*/ 2147483647 h 92"/>
                <a:gd name="T28" fmla="*/ 2147483647 w 84"/>
                <a:gd name="T29" fmla="*/ 2147483647 h 92"/>
                <a:gd name="T30" fmla="*/ 2147483647 w 84"/>
                <a:gd name="T31" fmla="*/ 2147483647 h 92"/>
                <a:gd name="T32" fmla="*/ 2147483647 w 84"/>
                <a:gd name="T33" fmla="*/ 2147483647 h 92"/>
                <a:gd name="T34" fmla="*/ 2147483647 w 84"/>
                <a:gd name="T35" fmla="*/ 2147483647 h 92"/>
                <a:gd name="T36" fmla="*/ 2147483647 w 84"/>
                <a:gd name="T37" fmla="*/ 2147483647 h 92"/>
                <a:gd name="T38" fmla="*/ 2147483647 w 84"/>
                <a:gd name="T39" fmla="*/ 2147483647 h 92"/>
                <a:gd name="T40" fmla="*/ 2147483647 w 84"/>
                <a:gd name="T41" fmla="*/ 2147483647 h 92"/>
                <a:gd name="T42" fmla="*/ 2147483647 w 84"/>
                <a:gd name="T43" fmla="*/ 2147483647 h 92"/>
                <a:gd name="T44" fmla="*/ 2147483647 w 84"/>
                <a:gd name="T45" fmla="*/ 2147483647 h 92"/>
                <a:gd name="T46" fmla="*/ 0 w 84"/>
                <a:gd name="T47" fmla="*/ 2147483647 h 92"/>
                <a:gd name="T48" fmla="*/ 2147483647 w 84"/>
                <a:gd name="T49" fmla="*/ 2147483647 h 92"/>
                <a:gd name="T50" fmla="*/ 2147483647 w 84"/>
                <a:gd name="T51" fmla="*/ 2147483647 h 92"/>
                <a:gd name="T52" fmla="*/ 2147483647 w 84"/>
                <a:gd name="T53" fmla="*/ 2147483647 h 92"/>
                <a:gd name="T54" fmla="*/ 2147483647 w 84"/>
                <a:gd name="T55" fmla="*/ 2147483647 h 92"/>
                <a:gd name="T56" fmla="*/ 2147483647 w 84"/>
                <a:gd name="T57" fmla="*/ 2147483647 h 92"/>
                <a:gd name="T58" fmla="*/ 2147483647 w 84"/>
                <a:gd name="T59" fmla="*/ 0 h 92"/>
                <a:gd name="T60" fmla="*/ 2147483647 w 84"/>
                <a:gd name="T61" fmla="*/ 0 h 92"/>
                <a:gd name="T62" fmla="*/ 2147483647 w 84"/>
                <a:gd name="T63" fmla="*/ 2147483647 h 92"/>
                <a:gd name="T64" fmla="*/ 2147483647 w 84"/>
                <a:gd name="T65" fmla="*/ 2147483647 h 92"/>
                <a:gd name="T66" fmla="*/ 2147483647 w 84"/>
                <a:gd name="T67" fmla="*/ 2147483647 h 92"/>
                <a:gd name="T68" fmla="*/ 2147483647 w 84"/>
                <a:gd name="T69" fmla="*/ 2147483647 h 92"/>
                <a:gd name="T70" fmla="*/ 2147483647 w 84"/>
                <a:gd name="T71" fmla="*/ 2147483647 h 92"/>
                <a:gd name="T72" fmla="*/ 2147483647 w 84"/>
                <a:gd name="T73" fmla="*/ 2147483647 h 92"/>
                <a:gd name="T74" fmla="*/ 2147483647 w 84"/>
                <a:gd name="T75" fmla="*/ 2147483647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92">
                  <a:moveTo>
                    <a:pt x="84" y="23"/>
                  </a:moveTo>
                  <a:lnTo>
                    <a:pt x="82" y="25"/>
                  </a:lnTo>
                  <a:lnTo>
                    <a:pt x="80" y="35"/>
                  </a:lnTo>
                  <a:lnTo>
                    <a:pt x="78" y="38"/>
                  </a:lnTo>
                  <a:lnTo>
                    <a:pt x="78" y="44"/>
                  </a:lnTo>
                  <a:lnTo>
                    <a:pt x="76" y="50"/>
                  </a:lnTo>
                  <a:lnTo>
                    <a:pt x="75" y="57"/>
                  </a:lnTo>
                  <a:lnTo>
                    <a:pt x="73" y="63"/>
                  </a:lnTo>
                  <a:lnTo>
                    <a:pt x="69" y="71"/>
                  </a:lnTo>
                  <a:lnTo>
                    <a:pt x="67" y="76"/>
                  </a:lnTo>
                  <a:lnTo>
                    <a:pt x="63" y="82"/>
                  </a:lnTo>
                  <a:lnTo>
                    <a:pt x="57" y="90"/>
                  </a:lnTo>
                  <a:lnTo>
                    <a:pt x="50" y="92"/>
                  </a:lnTo>
                  <a:lnTo>
                    <a:pt x="44" y="90"/>
                  </a:lnTo>
                  <a:lnTo>
                    <a:pt x="40" y="88"/>
                  </a:lnTo>
                  <a:lnTo>
                    <a:pt x="35" y="86"/>
                  </a:lnTo>
                  <a:lnTo>
                    <a:pt x="29" y="82"/>
                  </a:lnTo>
                  <a:lnTo>
                    <a:pt x="19" y="74"/>
                  </a:lnTo>
                  <a:lnTo>
                    <a:pt x="14" y="65"/>
                  </a:lnTo>
                  <a:lnTo>
                    <a:pt x="10" y="59"/>
                  </a:lnTo>
                  <a:lnTo>
                    <a:pt x="6" y="55"/>
                  </a:lnTo>
                  <a:lnTo>
                    <a:pt x="4" y="50"/>
                  </a:lnTo>
                  <a:lnTo>
                    <a:pt x="2" y="46"/>
                  </a:lnTo>
                  <a:lnTo>
                    <a:pt x="0" y="38"/>
                  </a:lnTo>
                  <a:lnTo>
                    <a:pt x="4" y="35"/>
                  </a:lnTo>
                  <a:lnTo>
                    <a:pt x="12" y="25"/>
                  </a:lnTo>
                  <a:lnTo>
                    <a:pt x="19" y="19"/>
                  </a:lnTo>
                  <a:lnTo>
                    <a:pt x="27" y="14"/>
                  </a:lnTo>
                  <a:lnTo>
                    <a:pt x="35" y="4"/>
                  </a:lnTo>
                  <a:lnTo>
                    <a:pt x="38" y="0"/>
                  </a:lnTo>
                  <a:lnTo>
                    <a:pt x="44" y="0"/>
                  </a:lnTo>
                  <a:lnTo>
                    <a:pt x="52" y="2"/>
                  </a:lnTo>
                  <a:lnTo>
                    <a:pt x="61" y="8"/>
                  </a:lnTo>
                  <a:lnTo>
                    <a:pt x="69" y="12"/>
                  </a:lnTo>
                  <a:lnTo>
                    <a:pt x="76" y="17"/>
                  </a:lnTo>
                  <a:lnTo>
                    <a:pt x="80" y="21"/>
                  </a:lnTo>
                  <a:lnTo>
                    <a:pt x="84" y="23"/>
                  </a:lnTo>
                  <a:close/>
                </a:path>
              </a:pathLst>
            </a:custGeom>
            <a:solidFill>
              <a:srgbClr val="BF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9" name="Freeform 114"/>
            <p:cNvSpPr>
              <a:spLocks/>
            </p:cNvSpPr>
            <p:nvPr/>
          </p:nvSpPr>
          <p:spPr bwMode="auto">
            <a:xfrm>
              <a:off x="10170321" y="2741613"/>
              <a:ext cx="46038" cy="66675"/>
            </a:xfrm>
            <a:custGeom>
              <a:avLst/>
              <a:gdLst>
                <a:gd name="T0" fmla="*/ 2147483647 w 58"/>
                <a:gd name="T1" fmla="*/ 2147483647 h 86"/>
                <a:gd name="T2" fmla="*/ 2147483647 w 58"/>
                <a:gd name="T3" fmla="*/ 2147483647 h 86"/>
                <a:gd name="T4" fmla="*/ 2147483647 w 58"/>
                <a:gd name="T5" fmla="*/ 2147483647 h 86"/>
                <a:gd name="T6" fmla="*/ 2147483647 w 58"/>
                <a:gd name="T7" fmla="*/ 2147483647 h 86"/>
                <a:gd name="T8" fmla="*/ 2147483647 w 58"/>
                <a:gd name="T9" fmla="*/ 2147483647 h 86"/>
                <a:gd name="T10" fmla="*/ 2147483647 w 58"/>
                <a:gd name="T11" fmla="*/ 2147483647 h 86"/>
                <a:gd name="T12" fmla="*/ 2147483647 w 58"/>
                <a:gd name="T13" fmla="*/ 2147483647 h 86"/>
                <a:gd name="T14" fmla="*/ 2147483647 w 58"/>
                <a:gd name="T15" fmla="*/ 2147483647 h 86"/>
                <a:gd name="T16" fmla="*/ 2147483647 w 58"/>
                <a:gd name="T17" fmla="*/ 2147483647 h 86"/>
                <a:gd name="T18" fmla="*/ 2147483647 w 58"/>
                <a:gd name="T19" fmla="*/ 2147483647 h 86"/>
                <a:gd name="T20" fmla="*/ 2147483647 w 58"/>
                <a:gd name="T21" fmla="*/ 2147483647 h 86"/>
                <a:gd name="T22" fmla="*/ 2147483647 w 58"/>
                <a:gd name="T23" fmla="*/ 2147483647 h 86"/>
                <a:gd name="T24" fmla="*/ 2147483647 w 58"/>
                <a:gd name="T25" fmla="*/ 2147483647 h 86"/>
                <a:gd name="T26" fmla="*/ 2147483647 w 58"/>
                <a:gd name="T27" fmla="*/ 0 h 86"/>
                <a:gd name="T28" fmla="*/ 2147483647 w 58"/>
                <a:gd name="T29" fmla="*/ 0 h 86"/>
                <a:gd name="T30" fmla="*/ 2147483647 w 58"/>
                <a:gd name="T31" fmla="*/ 2147483647 h 86"/>
                <a:gd name="T32" fmla="*/ 2147483647 w 58"/>
                <a:gd name="T33" fmla="*/ 2147483647 h 86"/>
                <a:gd name="T34" fmla="*/ 2147483647 w 58"/>
                <a:gd name="T35" fmla="*/ 2147483647 h 86"/>
                <a:gd name="T36" fmla="*/ 0 w 58"/>
                <a:gd name="T37" fmla="*/ 2147483647 h 86"/>
                <a:gd name="T38" fmla="*/ 2147483647 w 58"/>
                <a:gd name="T39" fmla="*/ 2147483647 h 86"/>
                <a:gd name="T40" fmla="*/ 2147483647 w 58"/>
                <a:gd name="T41" fmla="*/ 2147483647 h 86"/>
                <a:gd name="T42" fmla="*/ 2147483647 w 58"/>
                <a:gd name="T43" fmla="*/ 2147483647 h 86"/>
                <a:gd name="T44" fmla="*/ 2147483647 w 58"/>
                <a:gd name="T45" fmla="*/ 2147483647 h 86"/>
                <a:gd name="T46" fmla="*/ 2147483647 w 58"/>
                <a:gd name="T47" fmla="*/ 2147483647 h 86"/>
                <a:gd name="T48" fmla="*/ 2147483647 w 58"/>
                <a:gd name="T49" fmla="*/ 2147483647 h 86"/>
                <a:gd name="T50" fmla="*/ 2147483647 w 58"/>
                <a:gd name="T51" fmla="*/ 2147483647 h 86"/>
                <a:gd name="T52" fmla="*/ 2147483647 w 58"/>
                <a:gd name="T53" fmla="*/ 2147483647 h 86"/>
                <a:gd name="T54" fmla="*/ 2147483647 w 58"/>
                <a:gd name="T55" fmla="*/ 2147483647 h 86"/>
                <a:gd name="T56" fmla="*/ 2147483647 w 58"/>
                <a:gd name="T57" fmla="*/ 2147483647 h 86"/>
                <a:gd name="T58" fmla="*/ 2147483647 w 58"/>
                <a:gd name="T59" fmla="*/ 2147483647 h 86"/>
                <a:gd name="T60" fmla="*/ 2147483647 w 58"/>
                <a:gd name="T61" fmla="*/ 2147483647 h 86"/>
                <a:gd name="T62" fmla="*/ 2147483647 w 58"/>
                <a:gd name="T63" fmla="*/ 2147483647 h 86"/>
                <a:gd name="T64" fmla="*/ 2147483647 w 58"/>
                <a:gd name="T65" fmla="*/ 2147483647 h 86"/>
                <a:gd name="T66" fmla="*/ 2147483647 w 58"/>
                <a:gd name="T67" fmla="*/ 2147483647 h 86"/>
                <a:gd name="T68" fmla="*/ 2147483647 w 58"/>
                <a:gd name="T69" fmla="*/ 2147483647 h 86"/>
                <a:gd name="T70" fmla="*/ 2147483647 w 58"/>
                <a:gd name="T71" fmla="*/ 2147483647 h 86"/>
                <a:gd name="T72" fmla="*/ 2147483647 w 58"/>
                <a:gd name="T73" fmla="*/ 2147483647 h 86"/>
                <a:gd name="T74" fmla="*/ 2147483647 w 58"/>
                <a:gd name="T75" fmla="*/ 2147483647 h 86"/>
                <a:gd name="T76" fmla="*/ 2147483647 w 58"/>
                <a:gd name="T77" fmla="*/ 2147483647 h 86"/>
                <a:gd name="T78" fmla="*/ 2147483647 w 58"/>
                <a:gd name="T79" fmla="*/ 2147483647 h 86"/>
                <a:gd name="T80" fmla="*/ 2147483647 w 58"/>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 h="86">
                  <a:moveTo>
                    <a:pt x="56" y="61"/>
                  </a:moveTo>
                  <a:lnTo>
                    <a:pt x="52" y="59"/>
                  </a:lnTo>
                  <a:lnTo>
                    <a:pt x="44" y="57"/>
                  </a:lnTo>
                  <a:lnTo>
                    <a:pt x="40" y="53"/>
                  </a:lnTo>
                  <a:lnTo>
                    <a:pt x="35" y="51"/>
                  </a:lnTo>
                  <a:lnTo>
                    <a:pt x="31" y="48"/>
                  </a:lnTo>
                  <a:lnTo>
                    <a:pt x="29" y="42"/>
                  </a:lnTo>
                  <a:lnTo>
                    <a:pt x="25" y="36"/>
                  </a:lnTo>
                  <a:lnTo>
                    <a:pt x="25" y="29"/>
                  </a:lnTo>
                  <a:lnTo>
                    <a:pt x="21" y="21"/>
                  </a:lnTo>
                  <a:lnTo>
                    <a:pt x="21" y="15"/>
                  </a:lnTo>
                  <a:lnTo>
                    <a:pt x="19" y="10"/>
                  </a:lnTo>
                  <a:lnTo>
                    <a:pt x="19" y="4"/>
                  </a:lnTo>
                  <a:lnTo>
                    <a:pt x="19" y="0"/>
                  </a:lnTo>
                  <a:lnTo>
                    <a:pt x="16" y="0"/>
                  </a:lnTo>
                  <a:lnTo>
                    <a:pt x="8" y="4"/>
                  </a:lnTo>
                  <a:lnTo>
                    <a:pt x="4" y="6"/>
                  </a:lnTo>
                  <a:lnTo>
                    <a:pt x="2" y="10"/>
                  </a:lnTo>
                  <a:lnTo>
                    <a:pt x="0" y="15"/>
                  </a:lnTo>
                  <a:lnTo>
                    <a:pt x="4" y="21"/>
                  </a:lnTo>
                  <a:lnTo>
                    <a:pt x="4" y="23"/>
                  </a:lnTo>
                  <a:lnTo>
                    <a:pt x="6" y="29"/>
                  </a:lnTo>
                  <a:lnTo>
                    <a:pt x="6" y="32"/>
                  </a:lnTo>
                  <a:lnTo>
                    <a:pt x="10" y="38"/>
                  </a:lnTo>
                  <a:lnTo>
                    <a:pt x="10" y="44"/>
                  </a:lnTo>
                  <a:lnTo>
                    <a:pt x="12" y="50"/>
                  </a:lnTo>
                  <a:lnTo>
                    <a:pt x="16" y="53"/>
                  </a:lnTo>
                  <a:lnTo>
                    <a:pt x="18" y="59"/>
                  </a:lnTo>
                  <a:lnTo>
                    <a:pt x="21" y="67"/>
                  </a:lnTo>
                  <a:lnTo>
                    <a:pt x="29" y="76"/>
                  </a:lnTo>
                  <a:lnTo>
                    <a:pt x="35" y="82"/>
                  </a:lnTo>
                  <a:lnTo>
                    <a:pt x="44" y="86"/>
                  </a:lnTo>
                  <a:lnTo>
                    <a:pt x="50" y="86"/>
                  </a:lnTo>
                  <a:lnTo>
                    <a:pt x="54" y="84"/>
                  </a:lnTo>
                  <a:lnTo>
                    <a:pt x="56" y="78"/>
                  </a:lnTo>
                  <a:lnTo>
                    <a:pt x="58" y="74"/>
                  </a:lnTo>
                  <a:lnTo>
                    <a:pt x="56" y="69"/>
                  </a:lnTo>
                  <a:lnTo>
                    <a:pt x="56" y="65"/>
                  </a:lnTo>
                  <a:lnTo>
                    <a:pt x="56" y="61"/>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0" name="Freeform 115"/>
            <p:cNvSpPr>
              <a:spLocks/>
            </p:cNvSpPr>
            <p:nvPr/>
          </p:nvSpPr>
          <p:spPr bwMode="auto">
            <a:xfrm>
              <a:off x="10210009" y="2730500"/>
              <a:ext cx="20638" cy="73025"/>
            </a:xfrm>
            <a:custGeom>
              <a:avLst/>
              <a:gdLst>
                <a:gd name="T0" fmla="*/ 2147483647 w 27"/>
                <a:gd name="T1" fmla="*/ 2147483647 h 91"/>
                <a:gd name="T2" fmla="*/ 2147483647 w 27"/>
                <a:gd name="T3" fmla="*/ 2147483647 h 91"/>
                <a:gd name="T4" fmla="*/ 2147483647 w 27"/>
                <a:gd name="T5" fmla="*/ 2147483647 h 91"/>
                <a:gd name="T6" fmla="*/ 2147483647 w 27"/>
                <a:gd name="T7" fmla="*/ 2147483647 h 91"/>
                <a:gd name="T8" fmla="*/ 2147483647 w 27"/>
                <a:gd name="T9" fmla="*/ 2147483647 h 91"/>
                <a:gd name="T10" fmla="*/ 2147483647 w 27"/>
                <a:gd name="T11" fmla="*/ 2147483647 h 91"/>
                <a:gd name="T12" fmla="*/ 2147483647 w 27"/>
                <a:gd name="T13" fmla="*/ 2147483647 h 91"/>
                <a:gd name="T14" fmla="*/ 2147483647 w 27"/>
                <a:gd name="T15" fmla="*/ 2147483647 h 91"/>
                <a:gd name="T16" fmla="*/ 2147483647 w 27"/>
                <a:gd name="T17" fmla="*/ 2147483647 h 91"/>
                <a:gd name="T18" fmla="*/ 2147483647 w 27"/>
                <a:gd name="T19" fmla="*/ 2147483647 h 91"/>
                <a:gd name="T20" fmla="*/ 2147483647 w 27"/>
                <a:gd name="T21" fmla="*/ 2147483647 h 91"/>
                <a:gd name="T22" fmla="*/ 2147483647 w 27"/>
                <a:gd name="T23" fmla="*/ 2147483647 h 91"/>
                <a:gd name="T24" fmla="*/ 2147483647 w 27"/>
                <a:gd name="T25" fmla="*/ 2147483647 h 91"/>
                <a:gd name="T26" fmla="*/ 2147483647 w 27"/>
                <a:gd name="T27" fmla="*/ 2147483647 h 91"/>
                <a:gd name="T28" fmla="*/ 0 w 27"/>
                <a:gd name="T29" fmla="*/ 2147483647 h 91"/>
                <a:gd name="T30" fmla="*/ 2147483647 w 27"/>
                <a:gd name="T31" fmla="*/ 2147483647 h 91"/>
                <a:gd name="T32" fmla="*/ 2147483647 w 27"/>
                <a:gd name="T33" fmla="*/ 2147483647 h 91"/>
                <a:gd name="T34" fmla="*/ 2147483647 w 27"/>
                <a:gd name="T35" fmla="*/ 2147483647 h 91"/>
                <a:gd name="T36" fmla="*/ 2147483647 w 27"/>
                <a:gd name="T37" fmla="*/ 2147483647 h 91"/>
                <a:gd name="T38" fmla="*/ 2147483647 w 27"/>
                <a:gd name="T39" fmla="*/ 2147483647 h 91"/>
                <a:gd name="T40" fmla="*/ 2147483647 w 27"/>
                <a:gd name="T41" fmla="*/ 2147483647 h 91"/>
                <a:gd name="T42" fmla="*/ 2147483647 w 27"/>
                <a:gd name="T43" fmla="*/ 2147483647 h 91"/>
                <a:gd name="T44" fmla="*/ 2147483647 w 27"/>
                <a:gd name="T45" fmla="*/ 2147483647 h 91"/>
                <a:gd name="T46" fmla="*/ 2147483647 w 27"/>
                <a:gd name="T47" fmla="*/ 2147483647 h 91"/>
                <a:gd name="T48" fmla="*/ 2147483647 w 27"/>
                <a:gd name="T49" fmla="*/ 2147483647 h 91"/>
                <a:gd name="T50" fmla="*/ 2147483647 w 27"/>
                <a:gd name="T51" fmla="*/ 2147483647 h 91"/>
                <a:gd name="T52" fmla="*/ 2147483647 w 27"/>
                <a:gd name="T53" fmla="*/ 2147483647 h 91"/>
                <a:gd name="T54" fmla="*/ 2147483647 w 27"/>
                <a:gd name="T55" fmla="*/ 2147483647 h 91"/>
                <a:gd name="T56" fmla="*/ 2147483647 w 27"/>
                <a:gd name="T57" fmla="*/ 2147483647 h 91"/>
                <a:gd name="T58" fmla="*/ 2147483647 w 27"/>
                <a:gd name="T59" fmla="*/ 2147483647 h 91"/>
                <a:gd name="T60" fmla="*/ 2147483647 w 27"/>
                <a:gd name="T61" fmla="*/ 2147483647 h 91"/>
                <a:gd name="T62" fmla="*/ 2147483647 w 27"/>
                <a:gd name="T63" fmla="*/ 0 h 91"/>
                <a:gd name="T64" fmla="*/ 2147483647 w 27"/>
                <a:gd name="T65" fmla="*/ 2147483647 h 91"/>
                <a:gd name="T66" fmla="*/ 2147483647 w 27"/>
                <a:gd name="T67" fmla="*/ 2147483647 h 91"/>
                <a:gd name="T68" fmla="*/ 2147483647 w 27"/>
                <a:gd name="T69" fmla="*/ 2147483647 h 91"/>
                <a:gd name="T70" fmla="*/ 2147483647 w 27"/>
                <a:gd name="T71" fmla="*/ 2147483647 h 91"/>
                <a:gd name="T72" fmla="*/ 2147483647 w 27"/>
                <a:gd name="T73" fmla="*/ 2147483647 h 91"/>
                <a:gd name="T74" fmla="*/ 2147483647 w 27"/>
                <a:gd name="T75" fmla="*/ 2147483647 h 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7" h="91">
                  <a:moveTo>
                    <a:pt x="27" y="13"/>
                  </a:moveTo>
                  <a:lnTo>
                    <a:pt x="27" y="15"/>
                  </a:lnTo>
                  <a:lnTo>
                    <a:pt x="27" y="25"/>
                  </a:lnTo>
                  <a:lnTo>
                    <a:pt x="25" y="28"/>
                  </a:lnTo>
                  <a:lnTo>
                    <a:pt x="25" y="34"/>
                  </a:lnTo>
                  <a:lnTo>
                    <a:pt x="23" y="42"/>
                  </a:lnTo>
                  <a:lnTo>
                    <a:pt x="23" y="49"/>
                  </a:lnTo>
                  <a:lnTo>
                    <a:pt x="21" y="55"/>
                  </a:lnTo>
                  <a:lnTo>
                    <a:pt x="19" y="61"/>
                  </a:lnTo>
                  <a:lnTo>
                    <a:pt x="15" y="68"/>
                  </a:lnTo>
                  <a:lnTo>
                    <a:pt x="13" y="74"/>
                  </a:lnTo>
                  <a:lnTo>
                    <a:pt x="9" y="78"/>
                  </a:lnTo>
                  <a:lnTo>
                    <a:pt x="8" y="83"/>
                  </a:lnTo>
                  <a:lnTo>
                    <a:pt x="4" y="87"/>
                  </a:lnTo>
                  <a:lnTo>
                    <a:pt x="0" y="91"/>
                  </a:lnTo>
                  <a:lnTo>
                    <a:pt x="2" y="82"/>
                  </a:lnTo>
                  <a:lnTo>
                    <a:pt x="4" y="76"/>
                  </a:lnTo>
                  <a:lnTo>
                    <a:pt x="6" y="68"/>
                  </a:lnTo>
                  <a:lnTo>
                    <a:pt x="8" y="64"/>
                  </a:lnTo>
                  <a:lnTo>
                    <a:pt x="9" y="57"/>
                  </a:lnTo>
                  <a:lnTo>
                    <a:pt x="11" y="51"/>
                  </a:lnTo>
                  <a:lnTo>
                    <a:pt x="13" y="44"/>
                  </a:lnTo>
                  <a:lnTo>
                    <a:pt x="13" y="36"/>
                  </a:lnTo>
                  <a:lnTo>
                    <a:pt x="13" y="32"/>
                  </a:lnTo>
                  <a:lnTo>
                    <a:pt x="13" y="28"/>
                  </a:lnTo>
                  <a:lnTo>
                    <a:pt x="13" y="23"/>
                  </a:lnTo>
                  <a:lnTo>
                    <a:pt x="15" y="17"/>
                  </a:lnTo>
                  <a:lnTo>
                    <a:pt x="15" y="11"/>
                  </a:lnTo>
                  <a:lnTo>
                    <a:pt x="15" y="5"/>
                  </a:lnTo>
                  <a:lnTo>
                    <a:pt x="15" y="2"/>
                  </a:lnTo>
                  <a:lnTo>
                    <a:pt x="17" y="0"/>
                  </a:lnTo>
                  <a:lnTo>
                    <a:pt x="21" y="2"/>
                  </a:lnTo>
                  <a:lnTo>
                    <a:pt x="23" y="4"/>
                  </a:lnTo>
                  <a:lnTo>
                    <a:pt x="25" y="9"/>
                  </a:lnTo>
                  <a:lnTo>
                    <a:pt x="27" y="11"/>
                  </a:lnTo>
                  <a:lnTo>
                    <a:pt x="2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1" name="Freeform 116"/>
            <p:cNvSpPr>
              <a:spLocks/>
            </p:cNvSpPr>
            <p:nvPr/>
          </p:nvSpPr>
          <p:spPr bwMode="auto">
            <a:xfrm>
              <a:off x="10176671" y="2781300"/>
              <a:ext cx="38100" cy="22225"/>
            </a:xfrm>
            <a:custGeom>
              <a:avLst/>
              <a:gdLst>
                <a:gd name="T0" fmla="*/ 2147483647 w 48"/>
                <a:gd name="T1" fmla="*/ 2147483647 h 27"/>
                <a:gd name="T2" fmla="*/ 2147483647 w 48"/>
                <a:gd name="T3" fmla="*/ 2147483647 h 27"/>
                <a:gd name="T4" fmla="*/ 2147483647 w 48"/>
                <a:gd name="T5" fmla="*/ 2147483647 h 27"/>
                <a:gd name="T6" fmla="*/ 2147483647 w 48"/>
                <a:gd name="T7" fmla="*/ 2147483647 h 27"/>
                <a:gd name="T8" fmla="*/ 2147483647 w 48"/>
                <a:gd name="T9" fmla="*/ 2147483647 h 27"/>
                <a:gd name="T10" fmla="*/ 2147483647 w 48"/>
                <a:gd name="T11" fmla="*/ 2147483647 h 27"/>
                <a:gd name="T12" fmla="*/ 2147483647 w 48"/>
                <a:gd name="T13" fmla="*/ 2147483647 h 27"/>
                <a:gd name="T14" fmla="*/ 2147483647 w 48"/>
                <a:gd name="T15" fmla="*/ 2147483647 h 27"/>
                <a:gd name="T16" fmla="*/ 0 w 48"/>
                <a:gd name="T17" fmla="*/ 0 h 27"/>
                <a:gd name="T18" fmla="*/ 0 w 48"/>
                <a:gd name="T19" fmla="*/ 2147483647 h 27"/>
                <a:gd name="T20" fmla="*/ 2147483647 w 48"/>
                <a:gd name="T21" fmla="*/ 2147483647 h 27"/>
                <a:gd name="T22" fmla="*/ 2147483647 w 48"/>
                <a:gd name="T23" fmla="*/ 2147483647 h 27"/>
                <a:gd name="T24" fmla="*/ 2147483647 w 48"/>
                <a:gd name="T25" fmla="*/ 2147483647 h 27"/>
                <a:gd name="T26" fmla="*/ 2147483647 w 48"/>
                <a:gd name="T27" fmla="*/ 2147483647 h 27"/>
                <a:gd name="T28" fmla="*/ 2147483647 w 48"/>
                <a:gd name="T29" fmla="*/ 2147483647 h 27"/>
                <a:gd name="T30" fmla="*/ 2147483647 w 48"/>
                <a:gd name="T31" fmla="*/ 2147483647 h 27"/>
                <a:gd name="T32" fmla="*/ 2147483647 w 48"/>
                <a:gd name="T33" fmla="*/ 2147483647 h 27"/>
                <a:gd name="T34" fmla="*/ 2147483647 w 48"/>
                <a:gd name="T35" fmla="*/ 2147483647 h 27"/>
                <a:gd name="T36" fmla="*/ 2147483647 w 48"/>
                <a:gd name="T37" fmla="*/ 2147483647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27">
                  <a:moveTo>
                    <a:pt x="48" y="10"/>
                  </a:moveTo>
                  <a:lnTo>
                    <a:pt x="46" y="10"/>
                  </a:lnTo>
                  <a:lnTo>
                    <a:pt x="44" y="10"/>
                  </a:lnTo>
                  <a:lnTo>
                    <a:pt x="38" y="10"/>
                  </a:lnTo>
                  <a:lnTo>
                    <a:pt x="34" y="10"/>
                  </a:lnTo>
                  <a:lnTo>
                    <a:pt x="27" y="8"/>
                  </a:lnTo>
                  <a:lnTo>
                    <a:pt x="17" y="6"/>
                  </a:lnTo>
                  <a:lnTo>
                    <a:pt x="10" y="4"/>
                  </a:lnTo>
                  <a:lnTo>
                    <a:pt x="0" y="0"/>
                  </a:lnTo>
                  <a:lnTo>
                    <a:pt x="0" y="2"/>
                  </a:lnTo>
                  <a:lnTo>
                    <a:pt x="8" y="10"/>
                  </a:lnTo>
                  <a:lnTo>
                    <a:pt x="11" y="14"/>
                  </a:lnTo>
                  <a:lnTo>
                    <a:pt x="19" y="19"/>
                  </a:lnTo>
                  <a:lnTo>
                    <a:pt x="23" y="21"/>
                  </a:lnTo>
                  <a:lnTo>
                    <a:pt x="29" y="23"/>
                  </a:lnTo>
                  <a:lnTo>
                    <a:pt x="34" y="25"/>
                  </a:lnTo>
                  <a:lnTo>
                    <a:pt x="42" y="27"/>
                  </a:lnTo>
                  <a:lnTo>
                    <a:pt x="4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2" name="Freeform 117"/>
            <p:cNvSpPr>
              <a:spLocks/>
            </p:cNvSpPr>
            <p:nvPr/>
          </p:nvSpPr>
          <p:spPr bwMode="auto">
            <a:xfrm>
              <a:off x="10154446" y="2697163"/>
              <a:ext cx="73025" cy="87313"/>
            </a:xfrm>
            <a:custGeom>
              <a:avLst/>
              <a:gdLst>
                <a:gd name="T0" fmla="*/ 2147483647 w 93"/>
                <a:gd name="T1" fmla="*/ 2147483647 h 110"/>
                <a:gd name="T2" fmla="*/ 2147483647 w 93"/>
                <a:gd name="T3" fmla="*/ 2147483647 h 110"/>
                <a:gd name="T4" fmla="*/ 2147483647 w 93"/>
                <a:gd name="T5" fmla="*/ 2147483647 h 110"/>
                <a:gd name="T6" fmla="*/ 2147483647 w 93"/>
                <a:gd name="T7" fmla="*/ 2147483647 h 110"/>
                <a:gd name="T8" fmla="*/ 2147483647 w 93"/>
                <a:gd name="T9" fmla="*/ 2147483647 h 110"/>
                <a:gd name="T10" fmla="*/ 2147483647 w 93"/>
                <a:gd name="T11" fmla="*/ 2147483647 h 110"/>
                <a:gd name="T12" fmla="*/ 2147483647 w 93"/>
                <a:gd name="T13" fmla="*/ 2147483647 h 110"/>
                <a:gd name="T14" fmla="*/ 2147483647 w 93"/>
                <a:gd name="T15" fmla="*/ 2147483647 h 110"/>
                <a:gd name="T16" fmla="*/ 2147483647 w 93"/>
                <a:gd name="T17" fmla="*/ 2147483647 h 110"/>
                <a:gd name="T18" fmla="*/ 2147483647 w 93"/>
                <a:gd name="T19" fmla="*/ 2147483647 h 110"/>
                <a:gd name="T20" fmla="*/ 2147483647 w 93"/>
                <a:gd name="T21" fmla="*/ 2147483647 h 110"/>
                <a:gd name="T22" fmla="*/ 2147483647 w 93"/>
                <a:gd name="T23" fmla="*/ 2147483647 h 110"/>
                <a:gd name="T24" fmla="*/ 2147483647 w 93"/>
                <a:gd name="T25" fmla="*/ 2147483647 h 110"/>
                <a:gd name="T26" fmla="*/ 2147483647 w 93"/>
                <a:gd name="T27" fmla="*/ 2147483647 h 110"/>
                <a:gd name="T28" fmla="*/ 2147483647 w 93"/>
                <a:gd name="T29" fmla="*/ 2147483647 h 110"/>
                <a:gd name="T30" fmla="*/ 2147483647 w 93"/>
                <a:gd name="T31" fmla="*/ 2147483647 h 110"/>
                <a:gd name="T32" fmla="*/ 2147483647 w 93"/>
                <a:gd name="T33" fmla="*/ 2147483647 h 110"/>
                <a:gd name="T34" fmla="*/ 2147483647 w 93"/>
                <a:gd name="T35" fmla="*/ 2147483647 h 110"/>
                <a:gd name="T36" fmla="*/ 2147483647 w 93"/>
                <a:gd name="T37" fmla="*/ 2147483647 h 110"/>
                <a:gd name="T38" fmla="*/ 2147483647 w 93"/>
                <a:gd name="T39" fmla="*/ 2147483647 h 110"/>
                <a:gd name="T40" fmla="*/ 2147483647 w 93"/>
                <a:gd name="T41" fmla="*/ 2147483647 h 110"/>
                <a:gd name="T42" fmla="*/ 2147483647 w 93"/>
                <a:gd name="T43" fmla="*/ 2147483647 h 110"/>
                <a:gd name="T44" fmla="*/ 2147483647 w 93"/>
                <a:gd name="T45" fmla="*/ 2147483647 h 110"/>
                <a:gd name="T46" fmla="*/ 2147483647 w 93"/>
                <a:gd name="T47" fmla="*/ 2147483647 h 110"/>
                <a:gd name="T48" fmla="*/ 2147483647 w 93"/>
                <a:gd name="T49" fmla="*/ 2147483647 h 110"/>
                <a:gd name="T50" fmla="*/ 2147483647 w 93"/>
                <a:gd name="T51" fmla="*/ 2147483647 h 110"/>
                <a:gd name="T52" fmla="*/ 2147483647 w 93"/>
                <a:gd name="T53" fmla="*/ 2147483647 h 110"/>
                <a:gd name="T54" fmla="*/ 2147483647 w 93"/>
                <a:gd name="T55" fmla="*/ 2147483647 h 110"/>
                <a:gd name="T56" fmla="*/ 2147483647 w 93"/>
                <a:gd name="T57" fmla="*/ 2147483647 h 110"/>
                <a:gd name="T58" fmla="*/ 2147483647 w 93"/>
                <a:gd name="T59" fmla="*/ 2147483647 h 110"/>
                <a:gd name="T60" fmla="*/ 2147483647 w 93"/>
                <a:gd name="T61" fmla="*/ 2147483647 h 110"/>
                <a:gd name="T62" fmla="*/ 2147483647 w 93"/>
                <a:gd name="T63" fmla="*/ 2147483647 h 110"/>
                <a:gd name="T64" fmla="*/ 2147483647 w 93"/>
                <a:gd name="T65" fmla="*/ 2147483647 h 110"/>
                <a:gd name="T66" fmla="*/ 0 w 93"/>
                <a:gd name="T67" fmla="*/ 2147483647 h 110"/>
                <a:gd name="T68" fmla="*/ 0 w 93"/>
                <a:gd name="T69" fmla="*/ 2147483647 h 110"/>
                <a:gd name="T70" fmla="*/ 0 w 93"/>
                <a:gd name="T71" fmla="*/ 2147483647 h 110"/>
                <a:gd name="T72" fmla="*/ 2147483647 w 93"/>
                <a:gd name="T73" fmla="*/ 2147483647 h 110"/>
                <a:gd name="T74" fmla="*/ 2147483647 w 93"/>
                <a:gd name="T75" fmla="*/ 2147483647 h 110"/>
                <a:gd name="T76" fmla="*/ 2147483647 w 93"/>
                <a:gd name="T77" fmla="*/ 2147483647 h 110"/>
                <a:gd name="T78" fmla="*/ 2147483647 w 93"/>
                <a:gd name="T79" fmla="*/ 2147483647 h 110"/>
                <a:gd name="T80" fmla="*/ 2147483647 w 93"/>
                <a:gd name="T81" fmla="*/ 2147483647 h 110"/>
                <a:gd name="T82" fmla="*/ 2147483647 w 93"/>
                <a:gd name="T83" fmla="*/ 2147483647 h 110"/>
                <a:gd name="T84" fmla="*/ 2147483647 w 93"/>
                <a:gd name="T85" fmla="*/ 2147483647 h 110"/>
                <a:gd name="T86" fmla="*/ 2147483647 w 93"/>
                <a:gd name="T87" fmla="*/ 2147483647 h 110"/>
                <a:gd name="T88" fmla="*/ 2147483647 w 93"/>
                <a:gd name="T89" fmla="*/ 2147483647 h 110"/>
                <a:gd name="T90" fmla="*/ 2147483647 w 93"/>
                <a:gd name="T91" fmla="*/ 2147483647 h 110"/>
                <a:gd name="T92" fmla="*/ 2147483647 w 93"/>
                <a:gd name="T93" fmla="*/ 2147483647 h 110"/>
                <a:gd name="T94" fmla="*/ 2147483647 w 93"/>
                <a:gd name="T95" fmla="*/ 2147483647 h 110"/>
                <a:gd name="T96" fmla="*/ 2147483647 w 93"/>
                <a:gd name="T97" fmla="*/ 2147483647 h 110"/>
                <a:gd name="T98" fmla="*/ 2147483647 w 93"/>
                <a:gd name="T99" fmla="*/ 2147483647 h 110"/>
                <a:gd name="T100" fmla="*/ 2147483647 w 93"/>
                <a:gd name="T101" fmla="*/ 2147483647 h 110"/>
                <a:gd name="T102" fmla="*/ 2147483647 w 93"/>
                <a:gd name="T103" fmla="*/ 0 h 110"/>
                <a:gd name="T104" fmla="*/ 2147483647 w 93"/>
                <a:gd name="T105" fmla="*/ 2147483647 h 110"/>
                <a:gd name="T106" fmla="*/ 2147483647 w 93"/>
                <a:gd name="T107" fmla="*/ 2147483647 h 110"/>
                <a:gd name="T108" fmla="*/ 2147483647 w 93"/>
                <a:gd name="T109" fmla="*/ 2147483647 h 110"/>
                <a:gd name="T110" fmla="*/ 2147483647 w 93"/>
                <a:gd name="T111" fmla="*/ 2147483647 h 110"/>
                <a:gd name="T112" fmla="*/ 2147483647 w 93"/>
                <a:gd name="T113" fmla="*/ 2147483647 h 110"/>
                <a:gd name="T114" fmla="*/ 2147483647 w 93"/>
                <a:gd name="T115" fmla="*/ 2147483647 h 110"/>
                <a:gd name="T116" fmla="*/ 2147483647 w 93"/>
                <a:gd name="T117" fmla="*/ 2147483647 h 110"/>
                <a:gd name="T118" fmla="*/ 2147483647 w 93"/>
                <a:gd name="T119" fmla="*/ 2147483647 h 110"/>
                <a:gd name="T120" fmla="*/ 2147483647 w 93"/>
                <a:gd name="T121" fmla="*/ 2147483647 h 110"/>
                <a:gd name="T122" fmla="*/ 2147483647 w 93"/>
                <a:gd name="T123" fmla="*/ 2147483647 h 1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3" h="110">
                  <a:moveTo>
                    <a:pt x="93" y="40"/>
                  </a:moveTo>
                  <a:lnTo>
                    <a:pt x="89" y="36"/>
                  </a:lnTo>
                  <a:lnTo>
                    <a:pt x="83" y="30"/>
                  </a:lnTo>
                  <a:lnTo>
                    <a:pt x="79" y="27"/>
                  </a:lnTo>
                  <a:lnTo>
                    <a:pt x="74" y="25"/>
                  </a:lnTo>
                  <a:lnTo>
                    <a:pt x="66" y="23"/>
                  </a:lnTo>
                  <a:lnTo>
                    <a:pt x="60" y="21"/>
                  </a:lnTo>
                  <a:lnTo>
                    <a:pt x="53" y="21"/>
                  </a:lnTo>
                  <a:lnTo>
                    <a:pt x="49" y="23"/>
                  </a:lnTo>
                  <a:lnTo>
                    <a:pt x="45" y="27"/>
                  </a:lnTo>
                  <a:lnTo>
                    <a:pt x="43" y="32"/>
                  </a:lnTo>
                  <a:lnTo>
                    <a:pt x="39" y="38"/>
                  </a:lnTo>
                  <a:lnTo>
                    <a:pt x="38" y="44"/>
                  </a:lnTo>
                  <a:lnTo>
                    <a:pt x="32" y="49"/>
                  </a:lnTo>
                  <a:lnTo>
                    <a:pt x="26" y="53"/>
                  </a:lnTo>
                  <a:lnTo>
                    <a:pt x="19" y="57"/>
                  </a:lnTo>
                  <a:lnTo>
                    <a:pt x="15" y="65"/>
                  </a:lnTo>
                  <a:lnTo>
                    <a:pt x="13" y="67"/>
                  </a:lnTo>
                  <a:lnTo>
                    <a:pt x="15" y="72"/>
                  </a:lnTo>
                  <a:lnTo>
                    <a:pt x="15" y="76"/>
                  </a:lnTo>
                  <a:lnTo>
                    <a:pt x="17" y="82"/>
                  </a:lnTo>
                  <a:lnTo>
                    <a:pt x="19" y="91"/>
                  </a:lnTo>
                  <a:lnTo>
                    <a:pt x="22" y="101"/>
                  </a:lnTo>
                  <a:lnTo>
                    <a:pt x="24" y="106"/>
                  </a:lnTo>
                  <a:lnTo>
                    <a:pt x="26" y="110"/>
                  </a:lnTo>
                  <a:lnTo>
                    <a:pt x="24" y="106"/>
                  </a:lnTo>
                  <a:lnTo>
                    <a:pt x="19" y="101"/>
                  </a:lnTo>
                  <a:lnTo>
                    <a:pt x="17" y="97"/>
                  </a:lnTo>
                  <a:lnTo>
                    <a:pt x="13" y="91"/>
                  </a:lnTo>
                  <a:lnTo>
                    <a:pt x="11" y="86"/>
                  </a:lnTo>
                  <a:lnTo>
                    <a:pt x="7" y="82"/>
                  </a:lnTo>
                  <a:lnTo>
                    <a:pt x="5" y="74"/>
                  </a:lnTo>
                  <a:lnTo>
                    <a:pt x="1" y="70"/>
                  </a:lnTo>
                  <a:lnTo>
                    <a:pt x="0" y="65"/>
                  </a:lnTo>
                  <a:lnTo>
                    <a:pt x="0" y="59"/>
                  </a:lnTo>
                  <a:lnTo>
                    <a:pt x="0" y="47"/>
                  </a:lnTo>
                  <a:lnTo>
                    <a:pt x="1" y="40"/>
                  </a:lnTo>
                  <a:lnTo>
                    <a:pt x="5" y="34"/>
                  </a:lnTo>
                  <a:lnTo>
                    <a:pt x="9" y="32"/>
                  </a:lnTo>
                  <a:lnTo>
                    <a:pt x="13" y="30"/>
                  </a:lnTo>
                  <a:lnTo>
                    <a:pt x="15" y="32"/>
                  </a:lnTo>
                  <a:lnTo>
                    <a:pt x="17" y="34"/>
                  </a:lnTo>
                  <a:lnTo>
                    <a:pt x="20" y="34"/>
                  </a:lnTo>
                  <a:lnTo>
                    <a:pt x="22" y="34"/>
                  </a:lnTo>
                  <a:lnTo>
                    <a:pt x="28" y="30"/>
                  </a:lnTo>
                  <a:lnTo>
                    <a:pt x="32" y="25"/>
                  </a:lnTo>
                  <a:lnTo>
                    <a:pt x="36" y="19"/>
                  </a:lnTo>
                  <a:lnTo>
                    <a:pt x="39" y="13"/>
                  </a:lnTo>
                  <a:lnTo>
                    <a:pt x="45" y="8"/>
                  </a:lnTo>
                  <a:lnTo>
                    <a:pt x="49" y="4"/>
                  </a:lnTo>
                  <a:lnTo>
                    <a:pt x="57" y="2"/>
                  </a:lnTo>
                  <a:lnTo>
                    <a:pt x="62" y="0"/>
                  </a:lnTo>
                  <a:lnTo>
                    <a:pt x="72" y="4"/>
                  </a:lnTo>
                  <a:lnTo>
                    <a:pt x="79" y="6"/>
                  </a:lnTo>
                  <a:lnTo>
                    <a:pt x="85" y="11"/>
                  </a:lnTo>
                  <a:lnTo>
                    <a:pt x="87" y="17"/>
                  </a:lnTo>
                  <a:lnTo>
                    <a:pt x="91" y="25"/>
                  </a:lnTo>
                  <a:lnTo>
                    <a:pt x="91" y="28"/>
                  </a:lnTo>
                  <a:lnTo>
                    <a:pt x="91" y="34"/>
                  </a:lnTo>
                  <a:lnTo>
                    <a:pt x="91" y="38"/>
                  </a:lnTo>
                  <a:lnTo>
                    <a:pt x="9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3" name="Freeform 118"/>
            <p:cNvSpPr>
              <a:spLocks/>
            </p:cNvSpPr>
            <p:nvPr/>
          </p:nvSpPr>
          <p:spPr bwMode="auto">
            <a:xfrm>
              <a:off x="10140159" y="2679700"/>
              <a:ext cx="93663" cy="58738"/>
            </a:xfrm>
            <a:custGeom>
              <a:avLst/>
              <a:gdLst>
                <a:gd name="T0" fmla="*/ 2147483647 w 118"/>
                <a:gd name="T1" fmla="*/ 2147483647 h 74"/>
                <a:gd name="T2" fmla="*/ 2147483647 w 118"/>
                <a:gd name="T3" fmla="*/ 2147483647 h 74"/>
                <a:gd name="T4" fmla="*/ 2147483647 w 118"/>
                <a:gd name="T5" fmla="*/ 2147483647 h 74"/>
                <a:gd name="T6" fmla="*/ 2147483647 w 118"/>
                <a:gd name="T7" fmla="*/ 2147483647 h 74"/>
                <a:gd name="T8" fmla="*/ 2147483647 w 118"/>
                <a:gd name="T9" fmla="*/ 2147483647 h 74"/>
                <a:gd name="T10" fmla="*/ 2147483647 w 118"/>
                <a:gd name="T11" fmla="*/ 2147483647 h 74"/>
                <a:gd name="T12" fmla="*/ 2147483647 w 118"/>
                <a:gd name="T13" fmla="*/ 2147483647 h 74"/>
                <a:gd name="T14" fmla="*/ 2147483647 w 118"/>
                <a:gd name="T15" fmla="*/ 2147483647 h 74"/>
                <a:gd name="T16" fmla="*/ 2147483647 w 118"/>
                <a:gd name="T17" fmla="*/ 2147483647 h 74"/>
                <a:gd name="T18" fmla="*/ 2147483647 w 118"/>
                <a:gd name="T19" fmla="*/ 2147483647 h 74"/>
                <a:gd name="T20" fmla="*/ 2147483647 w 118"/>
                <a:gd name="T21" fmla="*/ 2147483647 h 74"/>
                <a:gd name="T22" fmla="*/ 2147483647 w 118"/>
                <a:gd name="T23" fmla="*/ 2147483647 h 74"/>
                <a:gd name="T24" fmla="*/ 2147483647 w 118"/>
                <a:gd name="T25" fmla="*/ 2147483647 h 74"/>
                <a:gd name="T26" fmla="*/ 2147483647 w 118"/>
                <a:gd name="T27" fmla="*/ 2147483647 h 74"/>
                <a:gd name="T28" fmla="*/ 2147483647 w 118"/>
                <a:gd name="T29" fmla="*/ 2147483647 h 74"/>
                <a:gd name="T30" fmla="*/ 2147483647 w 118"/>
                <a:gd name="T31" fmla="*/ 2147483647 h 74"/>
                <a:gd name="T32" fmla="*/ 2147483647 w 118"/>
                <a:gd name="T33" fmla="*/ 2147483647 h 74"/>
                <a:gd name="T34" fmla="*/ 2147483647 w 118"/>
                <a:gd name="T35" fmla="*/ 2147483647 h 74"/>
                <a:gd name="T36" fmla="*/ 2147483647 w 118"/>
                <a:gd name="T37" fmla="*/ 2147483647 h 74"/>
                <a:gd name="T38" fmla="*/ 2147483647 w 118"/>
                <a:gd name="T39" fmla="*/ 2147483647 h 74"/>
                <a:gd name="T40" fmla="*/ 2147483647 w 118"/>
                <a:gd name="T41" fmla="*/ 2147483647 h 74"/>
                <a:gd name="T42" fmla="*/ 2147483647 w 118"/>
                <a:gd name="T43" fmla="*/ 2147483647 h 74"/>
                <a:gd name="T44" fmla="*/ 2147483647 w 118"/>
                <a:gd name="T45" fmla="*/ 2147483647 h 74"/>
                <a:gd name="T46" fmla="*/ 2147483647 w 118"/>
                <a:gd name="T47" fmla="*/ 2147483647 h 74"/>
                <a:gd name="T48" fmla="*/ 2147483647 w 118"/>
                <a:gd name="T49" fmla="*/ 2147483647 h 74"/>
                <a:gd name="T50" fmla="*/ 0 w 118"/>
                <a:gd name="T51" fmla="*/ 2147483647 h 74"/>
                <a:gd name="T52" fmla="*/ 0 w 118"/>
                <a:gd name="T53" fmla="*/ 2147483647 h 74"/>
                <a:gd name="T54" fmla="*/ 2147483647 w 118"/>
                <a:gd name="T55" fmla="*/ 2147483647 h 74"/>
                <a:gd name="T56" fmla="*/ 2147483647 w 118"/>
                <a:gd name="T57" fmla="*/ 2147483647 h 74"/>
                <a:gd name="T58" fmla="*/ 2147483647 w 118"/>
                <a:gd name="T59" fmla="*/ 2147483647 h 74"/>
                <a:gd name="T60" fmla="*/ 2147483647 w 118"/>
                <a:gd name="T61" fmla="*/ 2147483647 h 74"/>
                <a:gd name="T62" fmla="*/ 2147483647 w 118"/>
                <a:gd name="T63" fmla="*/ 2147483647 h 74"/>
                <a:gd name="T64" fmla="*/ 2147483647 w 118"/>
                <a:gd name="T65" fmla="*/ 2147483647 h 74"/>
                <a:gd name="T66" fmla="*/ 2147483647 w 118"/>
                <a:gd name="T67" fmla="*/ 2147483647 h 74"/>
                <a:gd name="T68" fmla="*/ 2147483647 w 118"/>
                <a:gd name="T69" fmla="*/ 2147483647 h 74"/>
                <a:gd name="T70" fmla="*/ 2147483647 w 118"/>
                <a:gd name="T71" fmla="*/ 2147483647 h 74"/>
                <a:gd name="T72" fmla="*/ 2147483647 w 118"/>
                <a:gd name="T73" fmla="*/ 2147483647 h 74"/>
                <a:gd name="T74" fmla="*/ 2147483647 w 118"/>
                <a:gd name="T75" fmla="*/ 2147483647 h 74"/>
                <a:gd name="T76" fmla="*/ 2147483647 w 118"/>
                <a:gd name="T77" fmla="*/ 2147483647 h 74"/>
                <a:gd name="T78" fmla="*/ 2147483647 w 118"/>
                <a:gd name="T79" fmla="*/ 2147483647 h 74"/>
                <a:gd name="T80" fmla="*/ 2147483647 w 118"/>
                <a:gd name="T81" fmla="*/ 0 h 74"/>
                <a:gd name="T82" fmla="*/ 2147483647 w 118"/>
                <a:gd name="T83" fmla="*/ 0 h 74"/>
                <a:gd name="T84" fmla="*/ 2147483647 w 118"/>
                <a:gd name="T85" fmla="*/ 0 h 74"/>
                <a:gd name="T86" fmla="*/ 2147483647 w 118"/>
                <a:gd name="T87" fmla="*/ 0 h 74"/>
                <a:gd name="T88" fmla="*/ 2147483647 w 118"/>
                <a:gd name="T89" fmla="*/ 2147483647 h 74"/>
                <a:gd name="T90" fmla="*/ 2147483647 w 118"/>
                <a:gd name="T91" fmla="*/ 2147483647 h 74"/>
                <a:gd name="T92" fmla="*/ 2147483647 w 118"/>
                <a:gd name="T93" fmla="*/ 2147483647 h 74"/>
                <a:gd name="T94" fmla="*/ 2147483647 w 118"/>
                <a:gd name="T95" fmla="*/ 2147483647 h 74"/>
                <a:gd name="T96" fmla="*/ 2147483647 w 118"/>
                <a:gd name="T97" fmla="*/ 2147483647 h 74"/>
                <a:gd name="T98" fmla="*/ 2147483647 w 118"/>
                <a:gd name="T99" fmla="*/ 2147483647 h 74"/>
                <a:gd name="T100" fmla="*/ 2147483647 w 118"/>
                <a:gd name="T101" fmla="*/ 2147483647 h 74"/>
                <a:gd name="T102" fmla="*/ 2147483647 w 118"/>
                <a:gd name="T103" fmla="*/ 2147483647 h 74"/>
                <a:gd name="T104" fmla="*/ 2147483647 w 118"/>
                <a:gd name="T105" fmla="*/ 2147483647 h 74"/>
                <a:gd name="T106" fmla="*/ 2147483647 w 118"/>
                <a:gd name="T107" fmla="*/ 2147483647 h 74"/>
                <a:gd name="T108" fmla="*/ 2147483647 w 118"/>
                <a:gd name="T109" fmla="*/ 2147483647 h 74"/>
                <a:gd name="T110" fmla="*/ 2147483647 w 118"/>
                <a:gd name="T111" fmla="*/ 2147483647 h 74"/>
                <a:gd name="T112" fmla="*/ 2147483647 w 118"/>
                <a:gd name="T113" fmla="*/ 2147483647 h 74"/>
                <a:gd name="T114" fmla="*/ 2147483647 w 118"/>
                <a:gd name="T115" fmla="*/ 2147483647 h 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8" h="74">
                  <a:moveTo>
                    <a:pt x="111" y="74"/>
                  </a:moveTo>
                  <a:lnTo>
                    <a:pt x="111" y="70"/>
                  </a:lnTo>
                  <a:lnTo>
                    <a:pt x="113" y="67"/>
                  </a:lnTo>
                  <a:lnTo>
                    <a:pt x="115" y="59"/>
                  </a:lnTo>
                  <a:lnTo>
                    <a:pt x="113" y="51"/>
                  </a:lnTo>
                  <a:lnTo>
                    <a:pt x="111" y="44"/>
                  </a:lnTo>
                  <a:lnTo>
                    <a:pt x="107" y="36"/>
                  </a:lnTo>
                  <a:lnTo>
                    <a:pt x="101" y="29"/>
                  </a:lnTo>
                  <a:lnTo>
                    <a:pt x="92" y="19"/>
                  </a:lnTo>
                  <a:lnTo>
                    <a:pt x="82" y="15"/>
                  </a:lnTo>
                  <a:lnTo>
                    <a:pt x="75" y="13"/>
                  </a:lnTo>
                  <a:lnTo>
                    <a:pt x="67" y="15"/>
                  </a:lnTo>
                  <a:lnTo>
                    <a:pt x="59" y="17"/>
                  </a:lnTo>
                  <a:lnTo>
                    <a:pt x="54" y="23"/>
                  </a:lnTo>
                  <a:lnTo>
                    <a:pt x="48" y="29"/>
                  </a:lnTo>
                  <a:lnTo>
                    <a:pt x="42" y="36"/>
                  </a:lnTo>
                  <a:lnTo>
                    <a:pt x="35" y="42"/>
                  </a:lnTo>
                  <a:lnTo>
                    <a:pt x="29" y="44"/>
                  </a:lnTo>
                  <a:lnTo>
                    <a:pt x="23" y="44"/>
                  </a:lnTo>
                  <a:lnTo>
                    <a:pt x="19" y="44"/>
                  </a:lnTo>
                  <a:lnTo>
                    <a:pt x="14" y="42"/>
                  </a:lnTo>
                  <a:lnTo>
                    <a:pt x="10" y="42"/>
                  </a:lnTo>
                  <a:lnTo>
                    <a:pt x="6" y="42"/>
                  </a:lnTo>
                  <a:lnTo>
                    <a:pt x="4" y="46"/>
                  </a:lnTo>
                  <a:lnTo>
                    <a:pt x="2" y="46"/>
                  </a:lnTo>
                  <a:lnTo>
                    <a:pt x="0" y="44"/>
                  </a:lnTo>
                  <a:lnTo>
                    <a:pt x="0" y="38"/>
                  </a:lnTo>
                  <a:lnTo>
                    <a:pt x="2" y="34"/>
                  </a:lnTo>
                  <a:lnTo>
                    <a:pt x="2" y="29"/>
                  </a:lnTo>
                  <a:lnTo>
                    <a:pt x="6" y="23"/>
                  </a:lnTo>
                  <a:lnTo>
                    <a:pt x="12" y="21"/>
                  </a:lnTo>
                  <a:lnTo>
                    <a:pt x="19" y="23"/>
                  </a:lnTo>
                  <a:lnTo>
                    <a:pt x="25" y="25"/>
                  </a:lnTo>
                  <a:lnTo>
                    <a:pt x="29" y="27"/>
                  </a:lnTo>
                  <a:lnTo>
                    <a:pt x="33" y="27"/>
                  </a:lnTo>
                  <a:lnTo>
                    <a:pt x="37" y="27"/>
                  </a:lnTo>
                  <a:lnTo>
                    <a:pt x="42" y="23"/>
                  </a:lnTo>
                  <a:lnTo>
                    <a:pt x="48" y="15"/>
                  </a:lnTo>
                  <a:lnTo>
                    <a:pt x="52" y="8"/>
                  </a:lnTo>
                  <a:lnTo>
                    <a:pt x="57" y="6"/>
                  </a:lnTo>
                  <a:lnTo>
                    <a:pt x="63" y="0"/>
                  </a:lnTo>
                  <a:lnTo>
                    <a:pt x="71" y="0"/>
                  </a:lnTo>
                  <a:lnTo>
                    <a:pt x="77" y="0"/>
                  </a:lnTo>
                  <a:lnTo>
                    <a:pt x="84" y="0"/>
                  </a:lnTo>
                  <a:lnTo>
                    <a:pt x="92" y="2"/>
                  </a:lnTo>
                  <a:lnTo>
                    <a:pt x="99" y="6"/>
                  </a:lnTo>
                  <a:lnTo>
                    <a:pt x="103" y="10"/>
                  </a:lnTo>
                  <a:lnTo>
                    <a:pt x="109" y="15"/>
                  </a:lnTo>
                  <a:lnTo>
                    <a:pt x="111" y="21"/>
                  </a:lnTo>
                  <a:lnTo>
                    <a:pt x="115" y="27"/>
                  </a:lnTo>
                  <a:lnTo>
                    <a:pt x="116" y="32"/>
                  </a:lnTo>
                  <a:lnTo>
                    <a:pt x="118" y="38"/>
                  </a:lnTo>
                  <a:lnTo>
                    <a:pt x="118" y="44"/>
                  </a:lnTo>
                  <a:lnTo>
                    <a:pt x="118" y="50"/>
                  </a:lnTo>
                  <a:lnTo>
                    <a:pt x="115" y="65"/>
                  </a:lnTo>
                  <a:lnTo>
                    <a:pt x="113" y="70"/>
                  </a:lnTo>
                  <a:lnTo>
                    <a:pt x="111"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4" name="Freeform 119"/>
            <p:cNvSpPr>
              <a:spLocks/>
            </p:cNvSpPr>
            <p:nvPr/>
          </p:nvSpPr>
          <p:spPr bwMode="auto">
            <a:xfrm>
              <a:off x="10190959" y="2736850"/>
              <a:ext cx="20638" cy="33338"/>
            </a:xfrm>
            <a:custGeom>
              <a:avLst/>
              <a:gdLst>
                <a:gd name="T0" fmla="*/ 0 w 27"/>
                <a:gd name="T1" fmla="*/ 2147483647 h 42"/>
                <a:gd name="T2" fmla="*/ 2147483647 w 27"/>
                <a:gd name="T3" fmla="*/ 2147483647 h 42"/>
                <a:gd name="T4" fmla="*/ 2147483647 w 27"/>
                <a:gd name="T5" fmla="*/ 2147483647 h 42"/>
                <a:gd name="T6" fmla="*/ 2147483647 w 27"/>
                <a:gd name="T7" fmla="*/ 2147483647 h 42"/>
                <a:gd name="T8" fmla="*/ 2147483647 w 27"/>
                <a:gd name="T9" fmla="*/ 2147483647 h 42"/>
                <a:gd name="T10" fmla="*/ 2147483647 w 27"/>
                <a:gd name="T11" fmla="*/ 2147483647 h 42"/>
                <a:gd name="T12" fmla="*/ 2147483647 w 27"/>
                <a:gd name="T13" fmla="*/ 2147483647 h 42"/>
                <a:gd name="T14" fmla="*/ 2147483647 w 27"/>
                <a:gd name="T15" fmla="*/ 2147483647 h 42"/>
                <a:gd name="T16" fmla="*/ 2147483647 w 27"/>
                <a:gd name="T17" fmla="*/ 2147483647 h 42"/>
                <a:gd name="T18" fmla="*/ 2147483647 w 27"/>
                <a:gd name="T19" fmla="*/ 2147483647 h 42"/>
                <a:gd name="T20" fmla="*/ 2147483647 w 27"/>
                <a:gd name="T21" fmla="*/ 2147483647 h 42"/>
                <a:gd name="T22" fmla="*/ 2147483647 w 27"/>
                <a:gd name="T23" fmla="*/ 2147483647 h 42"/>
                <a:gd name="T24" fmla="*/ 2147483647 w 27"/>
                <a:gd name="T25" fmla="*/ 2147483647 h 42"/>
                <a:gd name="T26" fmla="*/ 2147483647 w 27"/>
                <a:gd name="T27" fmla="*/ 2147483647 h 42"/>
                <a:gd name="T28" fmla="*/ 2147483647 w 27"/>
                <a:gd name="T29" fmla="*/ 2147483647 h 42"/>
                <a:gd name="T30" fmla="*/ 2147483647 w 27"/>
                <a:gd name="T31" fmla="*/ 2147483647 h 42"/>
                <a:gd name="T32" fmla="*/ 2147483647 w 27"/>
                <a:gd name="T33" fmla="*/ 0 h 42"/>
                <a:gd name="T34" fmla="*/ 2147483647 w 27"/>
                <a:gd name="T35" fmla="*/ 2147483647 h 42"/>
                <a:gd name="T36" fmla="*/ 2147483647 w 27"/>
                <a:gd name="T37" fmla="*/ 2147483647 h 42"/>
                <a:gd name="T38" fmla="*/ 2147483647 w 27"/>
                <a:gd name="T39" fmla="*/ 2147483647 h 42"/>
                <a:gd name="T40" fmla="*/ 0 w 27"/>
                <a:gd name="T41" fmla="*/ 2147483647 h 42"/>
                <a:gd name="T42" fmla="*/ 0 w 27"/>
                <a:gd name="T43" fmla="*/ 2147483647 h 42"/>
                <a:gd name="T44" fmla="*/ 0 w 27"/>
                <a:gd name="T45" fmla="*/ 2147483647 h 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7" h="42">
                  <a:moveTo>
                    <a:pt x="0" y="14"/>
                  </a:moveTo>
                  <a:lnTo>
                    <a:pt x="2" y="12"/>
                  </a:lnTo>
                  <a:lnTo>
                    <a:pt x="12" y="12"/>
                  </a:lnTo>
                  <a:lnTo>
                    <a:pt x="15" y="14"/>
                  </a:lnTo>
                  <a:lnTo>
                    <a:pt x="19" y="18"/>
                  </a:lnTo>
                  <a:lnTo>
                    <a:pt x="19" y="21"/>
                  </a:lnTo>
                  <a:lnTo>
                    <a:pt x="21" y="27"/>
                  </a:lnTo>
                  <a:lnTo>
                    <a:pt x="21" y="33"/>
                  </a:lnTo>
                  <a:lnTo>
                    <a:pt x="23" y="42"/>
                  </a:lnTo>
                  <a:lnTo>
                    <a:pt x="25" y="40"/>
                  </a:lnTo>
                  <a:lnTo>
                    <a:pt x="25" y="35"/>
                  </a:lnTo>
                  <a:lnTo>
                    <a:pt x="27" y="27"/>
                  </a:lnTo>
                  <a:lnTo>
                    <a:pt x="27" y="18"/>
                  </a:lnTo>
                  <a:lnTo>
                    <a:pt x="27" y="12"/>
                  </a:lnTo>
                  <a:lnTo>
                    <a:pt x="25" y="4"/>
                  </a:lnTo>
                  <a:lnTo>
                    <a:pt x="21" y="2"/>
                  </a:lnTo>
                  <a:lnTo>
                    <a:pt x="14" y="0"/>
                  </a:lnTo>
                  <a:lnTo>
                    <a:pt x="10" y="2"/>
                  </a:lnTo>
                  <a:lnTo>
                    <a:pt x="6" y="4"/>
                  </a:lnTo>
                  <a:lnTo>
                    <a:pt x="2" y="6"/>
                  </a:lnTo>
                  <a:lnTo>
                    <a:pt x="0" y="1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5" name="Freeform 120"/>
            <p:cNvSpPr>
              <a:spLocks/>
            </p:cNvSpPr>
            <p:nvPr/>
          </p:nvSpPr>
          <p:spPr bwMode="auto">
            <a:xfrm>
              <a:off x="10108409" y="2771775"/>
              <a:ext cx="63500" cy="14288"/>
            </a:xfrm>
            <a:custGeom>
              <a:avLst/>
              <a:gdLst>
                <a:gd name="T0" fmla="*/ 2147483647 w 79"/>
                <a:gd name="T1" fmla="*/ 2147483647 h 19"/>
                <a:gd name="T2" fmla="*/ 2147483647 w 79"/>
                <a:gd name="T3" fmla="*/ 2147483647 h 19"/>
                <a:gd name="T4" fmla="*/ 2147483647 w 79"/>
                <a:gd name="T5" fmla="*/ 2147483647 h 19"/>
                <a:gd name="T6" fmla="*/ 2147483647 w 79"/>
                <a:gd name="T7" fmla="*/ 2147483647 h 19"/>
                <a:gd name="T8" fmla="*/ 2147483647 w 79"/>
                <a:gd name="T9" fmla="*/ 2147483647 h 19"/>
                <a:gd name="T10" fmla="*/ 2147483647 w 79"/>
                <a:gd name="T11" fmla="*/ 2147483647 h 19"/>
                <a:gd name="T12" fmla="*/ 2147483647 w 79"/>
                <a:gd name="T13" fmla="*/ 2147483647 h 19"/>
                <a:gd name="T14" fmla="*/ 2147483647 w 79"/>
                <a:gd name="T15" fmla="*/ 2147483647 h 19"/>
                <a:gd name="T16" fmla="*/ 2147483647 w 79"/>
                <a:gd name="T17" fmla="*/ 2147483647 h 19"/>
                <a:gd name="T18" fmla="*/ 2147483647 w 79"/>
                <a:gd name="T19" fmla="*/ 2147483647 h 19"/>
                <a:gd name="T20" fmla="*/ 2147483647 w 79"/>
                <a:gd name="T21" fmla="*/ 2147483647 h 19"/>
                <a:gd name="T22" fmla="*/ 2147483647 w 79"/>
                <a:gd name="T23" fmla="*/ 2147483647 h 19"/>
                <a:gd name="T24" fmla="*/ 2147483647 w 79"/>
                <a:gd name="T25" fmla="*/ 2147483647 h 19"/>
                <a:gd name="T26" fmla="*/ 2147483647 w 79"/>
                <a:gd name="T27" fmla="*/ 2147483647 h 19"/>
                <a:gd name="T28" fmla="*/ 2147483647 w 79"/>
                <a:gd name="T29" fmla="*/ 2147483647 h 19"/>
                <a:gd name="T30" fmla="*/ 2147483647 w 79"/>
                <a:gd name="T31" fmla="*/ 2147483647 h 19"/>
                <a:gd name="T32" fmla="*/ 2147483647 w 79"/>
                <a:gd name="T33" fmla="*/ 2147483647 h 19"/>
                <a:gd name="T34" fmla="*/ 2147483647 w 79"/>
                <a:gd name="T35" fmla="*/ 2147483647 h 19"/>
                <a:gd name="T36" fmla="*/ 2147483647 w 79"/>
                <a:gd name="T37" fmla="*/ 2147483647 h 19"/>
                <a:gd name="T38" fmla="*/ 2147483647 w 79"/>
                <a:gd name="T39" fmla="*/ 2147483647 h 19"/>
                <a:gd name="T40" fmla="*/ 2147483647 w 79"/>
                <a:gd name="T41" fmla="*/ 2147483647 h 19"/>
                <a:gd name="T42" fmla="*/ 2147483647 w 79"/>
                <a:gd name="T43" fmla="*/ 2147483647 h 19"/>
                <a:gd name="T44" fmla="*/ 2147483647 w 79"/>
                <a:gd name="T45" fmla="*/ 0 h 19"/>
                <a:gd name="T46" fmla="*/ 2147483647 w 79"/>
                <a:gd name="T47" fmla="*/ 0 h 19"/>
                <a:gd name="T48" fmla="*/ 0 w 79"/>
                <a:gd name="T49" fmla="*/ 2147483647 h 19"/>
                <a:gd name="T50" fmla="*/ 2147483647 w 79"/>
                <a:gd name="T51" fmla="*/ 2147483647 h 19"/>
                <a:gd name="T52" fmla="*/ 2147483647 w 79"/>
                <a:gd name="T53" fmla="*/ 2147483647 h 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9" h="19">
                  <a:moveTo>
                    <a:pt x="19" y="15"/>
                  </a:moveTo>
                  <a:lnTo>
                    <a:pt x="19" y="13"/>
                  </a:lnTo>
                  <a:lnTo>
                    <a:pt x="20" y="13"/>
                  </a:lnTo>
                  <a:lnTo>
                    <a:pt x="24" y="13"/>
                  </a:lnTo>
                  <a:lnTo>
                    <a:pt x="28" y="13"/>
                  </a:lnTo>
                  <a:lnTo>
                    <a:pt x="32" y="13"/>
                  </a:lnTo>
                  <a:lnTo>
                    <a:pt x="36" y="13"/>
                  </a:lnTo>
                  <a:lnTo>
                    <a:pt x="43" y="15"/>
                  </a:lnTo>
                  <a:lnTo>
                    <a:pt x="49" y="15"/>
                  </a:lnTo>
                  <a:lnTo>
                    <a:pt x="58" y="15"/>
                  </a:lnTo>
                  <a:lnTo>
                    <a:pt x="66" y="17"/>
                  </a:lnTo>
                  <a:lnTo>
                    <a:pt x="79" y="19"/>
                  </a:lnTo>
                  <a:lnTo>
                    <a:pt x="77" y="17"/>
                  </a:lnTo>
                  <a:lnTo>
                    <a:pt x="74" y="15"/>
                  </a:lnTo>
                  <a:lnTo>
                    <a:pt x="68" y="12"/>
                  </a:lnTo>
                  <a:lnTo>
                    <a:pt x="60" y="10"/>
                  </a:lnTo>
                  <a:lnTo>
                    <a:pt x="57" y="6"/>
                  </a:lnTo>
                  <a:lnTo>
                    <a:pt x="51" y="6"/>
                  </a:lnTo>
                  <a:lnTo>
                    <a:pt x="43" y="4"/>
                  </a:lnTo>
                  <a:lnTo>
                    <a:pt x="36" y="2"/>
                  </a:lnTo>
                  <a:lnTo>
                    <a:pt x="26" y="2"/>
                  </a:lnTo>
                  <a:lnTo>
                    <a:pt x="19" y="0"/>
                  </a:lnTo>
                  <a:lnTo>
                    <a:pt x="9" y="0"/>
                  </a:lnTo>
                  <a:lnTo>
                    <a:pt x="0" y="2"/>
                  </a:ln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6" name="Freeform 121"/>
            <p:cNvSpPr>
              <a:spLocks/>
            </p:cNvSpPr>
            <p:nvPr/>
          </p:nvSpPr>
          <p:spPr bwMode="auto">
            <a:xfrm>
              <a:off x="10100471" y="3040063"/>
              <a:ext cx="171450" cy="38100"/>
            </a:xfrm>
            <a:custGeom>
              <a:avLst/>
              <a:gdLst>
                <a:gd name="T0" fmla="*/ 2147483647 w 217"/>
                <a:gd name="T1" fmla="*/ 2147483647 h 48"/>
                <a:gd name="T2" fmla="*/ 2147483647 w 217"/>
                <a:gd name="T3" fmla="*/ 2147483647 h 48"/>
                <a:gd name="T4" fmla="*/ 2147483647 w 217"/>
                <a:gd name="T5" fmla="*/ 2147483647 h 48"/>
                <a:gd name="T6" fmla="*/ 2147483647 w 217"/>
                <a:gd name="T7" fmla="*/ 2147483647 h 48"/>
                <a:gd name="T8" fmla="*/ 2147483647 w 217"/>
                <a:gd name="T9" fmla="*/ 2147483647 h 48"/>
                <a:gd name="T10" fmla="*/ 2147483647 w 217"/>
                <a:gd name="T11" fmla="*/ 2147483647 h 48"/>
                <a:gd name="T12" fmla="*/ 2147483647 w 217"/>
                <a:gd name="T13" fmla="*/ 2147483647 h 48"/>
                <a:gd name="T14" fmla="*/ 2147483647 w 217"/>
                <a:gd name="T15" fmla="*/ 2147483647 h 48"/>
                <a:gd name="T16" fmla="*/ 2147483647 w 217"/>
                <a:gd name="T17" fmla="*/ 2147483647 h 48"/>
                <a:gd name="T18" fmla="*/ 2147483647 w 217"/>
                <a:gd name="T19" fmla="*/ 2147483647 h 48"/>
                <a:gd name="T20" fmla="*/ 2147483647 w 217"/>
                <a:gd name="T21" fmla="*/ 2147483647 h 48"/>
                <a:gd name="T22" fmla="*/ 2147483647 w 217"/>
                <a:gd name="T23" fmla="*/ 0 h 48"/>
                <a:gd name="T24" fmla="*/ 2147483647 w 217"/>
                <a:gd name="T25" fmla="*/ 2147483647 h 48"/>
                <a:gd name="T26" fmla="*/ 2147483647 w 217"/>
                <a:gd name="T27" fmla="*/ 2147483647 h 48"/>
                <a:gd name="T28" fmla="*/ 2147483647 w 217"/>
                <a:gd name="T29" fmla="*/ 2147483647 h 48"/>
                <a:gd name="T30" fmla="*/ 2147483647 w 217"/>
                <a:gd name="T31" fmla="*/ 2147483647 h 48"/>
                <a:gd name="T32" fmla="*/ 2147483647 w 217"/>
                <a:gd name="T33" fmla="*/ 2147483647 h 48"/>
                <a:gd name="T34" fmla="*/ 0 w 217"/>
                <a:gd name="T35" fmla="*/ 2147483647 h 48"/>
                <a:gd name="T36" fmla="*/ 2147483647 w 217"/>
                <a:gd name="T37" fmla="*/ 2147483647 h 48"/>
                <a:gd name="T38" fmla="*/ 2147483647 w 217"/>
                <a:gd name="T39" fmla="*/ 2147483647 h 48"/>
                <a:gd name="T40" fmla="*/ 2147483647 w 217"/>
                <a:gd name="T41" fmla="*/ 2147483647 h 48"/>
                <a:gd name="T42" fmla="*/ 2147483647 w 217"/>
                <a:gd name="T43" fmla="*/ 2147483647 h 48"/>
                <a:gd name="T44" fmla="*/ 2147483647 w 217"/>
                <a:gd name="T45" fmla="*/ 2147483647 h 48"/>
                <a:gd name="T46" fmla="*/ 2147483647 w 217"/>
                <a:gd name="T47" fmla="*/ 2147483647 h 48"/>
                <a:gd name="T48" fmla="*/ 2147483647 w 217"/>
                <a:gd name="T49" fmla="*/ 2147483647 h 48"/>
                <a:gd name="T50" fmla="*/ 2147483647 w 217"/>
                <a:gd name="T51" fmla="*/ 2147483647 h 48"/>
                <a:gd name="T52" fmla="*/ 2147483647 w 217"/>
                <a:gd name="T53" fmla="*/ 2147483647 h 48"/>
                <a:gd name="T54" fmla="*/ 2147483647 w 217"/>
                <a:gd name="T55" fmla="*/ 2147483647 h 48"/>
                <a:gd name="T56" fmla="*/ 2147483647 w 217"/>
                <a:gd name="T57" fmla="*/ 2147483647 h 48"/>
                <a:gd name="T58" fmla="*/ 2147483647 w 217"/>
                <a:gd name="T59" fmla="*/ 2147483647 h 48"/>
                <a:gd name="T60" fmla="*/ 2147483647 w 217"/>
                <a:gd name="T61" fmla="*/ 2147483647 h 48"/>
                <a:gd name="T62" fmla="*/ 2147483647 w 217"/>
                <a:gd name="T63" fmla="*/ 2147483647 h 48"/>
                <a:gd name="T64" fmla="*/ 2147483647 w 217"/>
                <a:gd name="T65" fmla="*/ 2147483647 h 48"/>
                <a:gd name="T66" fmla="*/ 2147483647 w 217"/>
                <a:gd name="T67" fmla="*/ 2147483647 h 48"/>
                <a:gd name="T68" fmla="*/ 2147483647 w 217"/>
                <a:gd name="T69" fmla="*/ 2147483647 h 48"/>
                <a:gd name="T70" fmla="*/ 2147483647 w 217"/>
                <a:gd name="T71" fmla="*/ 2147483647 h 48"/>
                <a:gd name="T72" fmla="*/ 2147483647 w 217"/>
                <a:gd name="T73" fmla="*/ 2147483647 h 48"/>
                <a:gd name="T74" fmla="*/ 2147483647 w 217"/>
                <a:gd name="T75" fmla="*/ 2147483647 h 48"/>
                <a:gd name="T76" fmla="*/ 2147483647 w 217"/>
                <a:gd name="T77" fmla="*/ 2147483647 h 48"/>
                <a:gd name="T78" fmla="*/ 2147483647 w 217"/>
                <a:gd name="T79" fmla="*/ 2147483647 h 48"/>
                <a:gd name="T80" fmla="*/ 2147483647 w 217"/>
                <a:gd name="T81" fmla="*/ 2147483647 h 48"/>
                <a:gd name="T82" fmla="*/ 2147483647 w 217"/>
                <a:gd name="T83" fmla="*/ 2147483647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7" h="48">
                  <a:moveTo>
                    <a:pt x="217" y="21"/>
                  </a:moveTo>
                  <a:lnTo>
                    <a:pt x="215" y="21"/>
                  </a:lnTo>
                  <a:lnTo>
                    <a:pt x="209" y="19"/>
                  </a:lnTo>
                  <a:lnTo>
                    <a:pt x="204" y="18"/>
                  </a:lnTo>
                  <a:lnTo>
                    <a:pt x="194" y="16"/>
                  </a:lnTo>
                  <a:lnTo>
                    <a:pt x="185" y="14"/>
                  </a:lnTo>
                  <a:lnTo>
                    <a:pt x="171" y="12"/>
                  </a:lnTo>
                  <a:lnTo>
                    <a:pt x="158" y="8"/>
                  </a:lnTo>
                  <a:lnTo>
                    <a:pt x="145" y="6"/>
                  </a:lnTo>
                  <a:lnTo>
                    <a:pt x="126" y="4"/>
                  </a:lnTo>
                  <a:lnTo>
                    <a:pt x="108" y="2"/>
                  </a:lnTo>
                  <a:lnTo>
                    <a:pt x="91" y="0"/>
                  </a:lnTo>
                  <a:lnTo>
                    <a:pt x="72" y="2"/>
                  </a:lnTo>
                  <a:lnTo>
                    <a:pt x="53" y="2"/>
                  </a:lnTo>
                  <a:lnTo>
                    <a:pt x="34" y="4"/>
                  </a:lnTo>
                  <a:lnTo>
                    <a:pt x="17" y="6"/>
                  </a:lnTo>
                  <a:lnTo>
                    <a:pt x="8" y="8"/>
                  </a:lnTo>
                  <a:lnTo>
                    <a:pt x="0" y="10"/>
                  </a:lnTo>
                  <a:lnTo>
                    <a:pt x="4" y="10"/>
                  </a:lnTo>
                  <a:lnTo>
                    <a:pt x="12" y="10"/>
                  </a:lnTo>
                  <a:lnTo>
                    <a:pt x="23" y="12"/>
                  </a:lnTo>
                  <a:lnTo>
                    <a:pt x="32" y="12"/>
                  </a:lnTo>
                  <a:lnTo>
                    <a:pt x="48" y="12"/>
                  </a:lnTo>
                  <a:lnTo>
                    <a:pt x="63" y="12"/>
                  </a:lnTo>
                  <a:lnTo>
                    <a:pt x="80" y="14"/>
                  </a:lnTo>
                  <a:lnTo>
                    <a:pt x="97" y="16"/>
                  </a:lnTo>
                  <a:lnTo>
                    <a:pt x="114" y="18"/>
                  </a:lnTo>
                  <a:lnTo>
                    <a:pt x="131" y="19"/>
                  </a:lnTo>
                  <a:lnTo>
                    <a:pt x="150" y="25"/>
                  </a:lnTo>
                  <a:lnTo>
                    <a:pt x="166" y="27"/>
                  </a:lnTo>
                  <a:lnTo>
                    <a:pt x="183" y="33"/>
                  </a:lnTo>
                  <a:lnTo>
                    <a:pt x="198" y="38"/>
                  </a:lnTo>
                  <a:lnTo>
                    <a:pt x="211" y="46"/>
                  </a:lnTo>
                  <a:lnTo>
                    <a:pt x="211" y="48"/>
                  </a:lnTo>
                  <a:lnTo>
                    <a:pt x="211" y="46"/>
                  </a:lnTo>
                  <a:lnTo>
                    <a:pt x="213" y="42"/>
                  </a:lnTo>
                  <a:lnTo>
                    <a:pt x="213" y="38"/>
                  </a:lnTo>
                  <a:lnTo>
                    <a:pt x="213" y="31"/>
                  </a:lnTo>
                  <a:lnTo>
                    <a:pt x="215" y="27"/>
                  </a:lnTo>
                  <a:lnTo>
                    <a:pt x="215" y="23"/>
                  </a:lnTo>
                  <a:lnTo>
                    <a:pt x="21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7" name="Group 494"/>
          <p:cNvGrpSpPr>
            <a:grpSpLocks/>
          </p:cNvGrpSpPr>
          <p:nvPr/>
        </p:nvGrpSpPr>
        <p:grpSpPr bwMode="auto">
          <a:xfrm rot="7380000">
            <a:off x="1296194" y="1685131"/>
            <a:ext cx="612775" cy="684213"/>
            <a:chOff x="10184607" y="3211512"/>
            <a:chExt cx="715963" cy="762000"/>
          </a:xfrm>
        </p:grpSpPr>
        <p:sp>
          <p:nvSpPr>
            <p:cNvPr id="9235" name="Freeform 70"/>
            <p:cNvSpPr>
              <a:spLocks/>
            </p:cNvSpPr>
            <p:nvPr/>
          </p:nvSpPr>
          <p:spPr bwMode="auto">
            <a:xfrm>
              <a:off x="10549732" y="3551237"/>
              <a:ext cx="39688" cy="69850"/>
            </a:xfrm>
            <a:custGeom>
              <a:avLst/>
              <a:gdLst>
                <a:gd name="T0" fmla="*/ 2147483647 w 50"/>
                <a:gd name="T1" fmla="*/ 2147483647 h 87"/>
                <a:gd name="T2" fmla="*/ 0 w 50"/>
                <a:gd name="T3" fmla="*/ 2147483647 h 87"/>
                <a:gd name="T4" fmla="*/ 0 w 50"/>
                <a:gd name="T5" fmla="*/ 0 h 87"/>
                <a:gd name="T6" fmla="*/ 2147483647 w 50"/>
                <a:gd name="T7" fmla="*/ 0 h 87"/>
                <a:gd name="T8" fmla="*/ 2147483647 w 50"/>
                <a:gd name="T9" fmla="*/ 0 h 87"/>
                <a:gd name="T10" fmla="*/ 2147483647 w 50"/>
                <a:gd name="T11" fmla="*/ 2147483647 h 87"/>
                <a:gd name="T12" fmla="*/ 2147483647 w 50"/>
                <a:gd name="T13" fmla="*/ 2147483647 h 87"/>
                <a:gd name="T14" fmla="*/ 2147483647 w 50"/>
                <a:gd name="T15" fmla="*/ 2147483647 h 87"/>
                <a:gd name="T16" fmla="*/ 2147483647 w 50"/>
                <a:gd name="T17" fmla="*/ 2147483647 h 87"/>
                <a:gd name="T18" fmla="*/ 2147483647 w 50"/>
                <a:gd name="T19" fmla="*/ 2147483647 h 87"/>
                <a:gd name="T20" fmla="*/ 2147483647 w 50"/>
                <a:gd name="T21" fmla="*/ 2147483647 h 87"/>
                <a:gd name="T22" fmla="*/ 2147483647 w 50"/>
                <a:gd name="T23" fmla="*/ 2147483647 h 87"/>
                <a:gd name="T24" fmla="*/ 2147483647 w 50"/>
                <a:gd name="T25" fmla="*/ 2147483647 h 87"/>
                <a:gd name="T26" fmla="*/ 2147483647 w 50"/>
                <a:gd name="T27" fmla="*/ 2147483647 h 87"/>
                <a:gd name="T28" fmla="*/ 2147483647 w 50"/>
                <a:gd name="T29" fmla="*/ 2147483647 h 87"/>
                <a:gd name="T30" fmla="*/ 2147483647 w 50"/>
                <a:gd name="T31" fmla="*/ 2147483647 h 87"/>
                <a:gd name="T32" fmla="*/ 2147483647 w 50"/>
                <a:gd name="T33" fmla="*/ 2147483647 h 87"/>
                <a:gd name="T34" fmla="*/ 2147483647 w 50"/>
                <a:gd name="T35" fmla="*/ 2147483647 h 87"/>
                <a:gd name="T36" fmla="*/ 2147483647 w 50"/>
                <a:gd name="T37" fmla="*/ 2147483647 h 87"/>
                <a:gd name="T38" fmla="*/ 2147483647 w 50"/>
                <a:gd name="T39" fmla="*/ 2147483647 h 87"/>
                <a:gd name="T40" fmla="*/ 2147483647 w 50"/>
                <a:gd name="T41" fmla="*/ 2147483647 h 87"/>
                <a:gd name="T42" fmla="*/ 2147483647 w 50"/>
                <a:gd name="T43" fmla="*/ 2147483647 h 87"/>
                <a:gd name="T44" fmla="*/ 2147483647 w 50"/>
                <a:gd name="T45" fmla="*/ 2147483647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 h="87">
                  <a:moveTo>
                    <a:pt x="46" y="87"/>
                  </a:moveTo>
                  <a:lnTo>
                    <a:pt x="0" y="2"/>
                  </a:lnTo>
                  <a:lnTo>
                    <a:pt x="0" y="0"/>
                  </a:lnTo>
                  <a:lnTo>
                    <a:pt x="4" y="0"/>
                  </a:lnTo>
                  <a:lnTo>
                    <a:pt x="10" y="0"/>
                  </a:lnTo>
                  <a:lnTo>
                    <a:pt x="17" y="3"/>
                  </a:lnTo>
                  <a:lnTo>
                    <a:pt x="25" y="5"/>
                  </a:lnTo>
                  <a:lnTo>
                    <a:pt x="35" y="11"/>
                  </a:lnTo>
                  <a:lnTo>
                    <a:pt x="36" y="15"/>
                  </a:lnTo>
                  <a:lnTo>
                    <a:pt x="40" y="21"/>
                  </a:lnTo>
                  <a:lnTo>
                    <a:pt x="42" y="26"/>
                  </a:lnTo>
                  <a:lnTo>
                    <a:pt x="46" y="34"/>
                  </a:lnTo>
                  <a:lnTo>
                    <a:pt x="48" y="40"/>
                  </a:lnTo>
                  <a:lnTo>
                    <a:pt x="48" y="47"/>
                  </a:lnTo>
                  <a:lnTo>
                    <a:pt x="50" y="51"/>
                  </a:lnTo>
                  <a:lnTo>
                    <a:pt x="50" y="57"/>
                  </a:lnTo>
                  <a:lnTo>
                    <a:pt x="50" y="66"/>
                  </a:lnTo>
                  <a:lnTo>
                    <a:pt x="50" y="74"/>
                  </a:lnTo>
                  <a:lnTo>
                    <a:pt x="48" y="79"/>
                  </a:lnTo>
                  <a:lnTo>
                    <a:pt x="48" y="83"/>
                  </a:lnTo>
                  <a:lnTo>
                    <a:pt x="46" y="85"/>
                  </a:lnTo>
                  <a:lnTo>
                    <a:pt x="46"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6" name="Freeform 122"/>
            <p:cNvSpPr>
              <a:spLocks/>
            </p:cNvSpPr>
            <p:nvPr/>
          </p:nvSpPr>
          <p:spPr bwMode="auto">
            <a:xfrm>
              <a:off x="10184607" y="3211512"/>
              <a:ext cx="715963" cy="762000"/>
            </a:xfrm>
            <a:custGeom>
              <a:avLst/>
              <a:gdLst>
                <a:gd name="T0" fmla="*/ 2147483647 w 901"/>
                <a:gd name="T1" fmla="*/ 2147483647 h 960"/>
                <a:gd name="T2" fmla="*/ 2147483647 w 901"/>
                <a:gd name="T3" fmla="*/ 2147483647 h 960"/>
                <a:gd name="T4" fmla="*/ 2147483647 w 901"/>
                <a:gd name="T5" fmla="*/ 2147483647 h 960"/>
                <a:gd name="T6" fmla="*/ 2147483647 w 901"/>
                <a:gd name="T7" fmla="*/ 2147483647 h 960"/>
                <a:gd name="T8" fmla="*/ 2147483647 w 901"/>
                <a:gd name="T9" fmla="*/ 2147483647 h 960"/>
                <a:gd name="T10" fmla="*/ 2147483647 w 901"/>
                <a:gd name="T11" fmla="*/ 2147483647 h 960"/>
                <a:gd name="T12" fmla="*/ 2147483647 w 901"/>
                <a:gd name="T13" fmla="*/ 2147483647 h 960"/>
                <a:gd name="T14" fmla="*/ 2147483647 w 901"/>
                <a:gd name="T15" fmla="*/ 2147483647 h 960"/>
                <a:gd name="T16" fmla="*/ 2147483647 w 901"/>
                <a:gd name="T17" fmla="*/ 2147483647 h 960"/>
                <a:gd name="T18" fmla="*/ 2147483647 w 901"/>
                <a:gd name="T19" fmla="*/ 2147483647 h 960"/>
                <a:gd name="T20" fmla="*/ 2147483647 w 901"/>
                <a:gd name="T21" fmla="*/ 2147483647 h 960"/>
                <a:gd name="T22" fmla="*/ 2147483647 w 901"/>
                <a:gd name="T23" fmla="*/ 2147483647 h 960"/>
                <a:gd name="T24" fmla="*/ 2147483647 w 901"/>
                <a:gd name="T25" fmla="*/ 2147483647 h 960"/>
                <a:gd name="T26" fmla="*/ 2147483647 w 901"/>
                <a:gd name="T27" fmla="*/ 2147483647 h 960"/>
                <a:gd name="T28" fmla="*/ 2147483647 w 901"/>
                <a:gd name="T29" fmla="*/ 2147483647 h 960"/>
                <a:gd name="T30" fmla="*/ 2147483647 w 901"/>
                <a:gd name="T31" fmla="*/ 2147483647 h 960"/>
                <a:gd name="T32" fmla="*/ 2147483647 w 901"/>
                <a:gd name="T33" fmla="*/ 2147483647 h 960"/>
                <a:gd name="T34" fmla="*/ 2147483647 w 901"/>
                <a:gd name="T35" fmla="*/ 2147483647 h 960"/>
                <a:gd name="T36" fmla="*/ 2147483647 w 901"/>
                <a:gd name="T37" fmla="*/ 2147483647 h 960"/>
                <a:gd name="T38" fmla="*/ 2147483647 w 901"/>
                <a:gd name="T39" fmla="*/ 2147483647 h 960"/>
                <a:gd name="T40" fmla="*/ 2147483647 w 901"/>
                <a:gd name="T41" fmla="*/ 2147483647 h 960"/>
                <a:gd name="T42" fmla="*/ 2147483647 w 901"/>
                <a:gd name="T43" fmla="*/ 2147483647 h 960"/>
                <a:gd name="T44" fmla="*/ 0 w 901"/>
                <a:gd name="T45" fmla="*/ 2147483647 h 960"/>
                <a:gd name="T46" fmla="*/ 2147483647 w 901"/>
                <a:gd name="T47" fmla="*/ 2147483647 h 960"/>
                <a:gd name="T48" fmla="*/ 2147483647 w 901"/>
                <a:gd name="T49" fmla="*/ 2147483647 h 960"/>
                <a:gd name="T50" fmla="*/ 2147483647 w 901"/>
                <a:gd name="T51" fmla="*/ 2147483647 h 960"/>
                <a:gd name="T52" fmla="*/ 2147483647 w 901"/>
                <a:gd name="T53" fmla="*/ 2147483647 h 960"/>
                <a:gd name="T54" fmla="*/ 2147483647 w 901"/>
                <a:gd name="T55" fmla="*/ 2147483647 h 960"/>
                <a:gd name="T56" fmla="*/ 2147483647 w 901"/>
                <a:gd name="T57" fmla="*/ 2147483647 h 960"/>
                <a:gd name="T58" fmla="*/ 2147483647 w 901"/>
                <a:gd name="T59" fmla="*/ 2147483647 h 960"/>
                <a:gd name="T60" fmla="*/ 2147483647 w 901"/>
                <a:gd name="T61" fmla="*/ 2147483647 h 960"/>
                <a:gd name="T62" fmla="*/ 2147483647 w 901"/>
                <a:gd name="T63" fmla="*/ 2147483647 h 960"/>
                <a:gd name="T64" fmla="*/ 2147483647 w 901"/>
                <a:gd name="T65" fmla="*/ 2147483647 h 960"/>
                <a:gd name="T66" fmla="*/ 2147483647 w 901"/>
                <a:gd name="T67" fmla="*/ 2147483647 h 960"/>
                <a:gd name="T68" fmla="*/ 2147483647 w 901"/>
                <a:gd name="T69" fmla="*/ 2147483647 h 960"/>
                <a:gd name="T70" fmla="*/ 2147483647 w 901"/>
                <a:gd name="T71" fmla="*/ 2147483647 h 960"/>
                <a:gd name="T72" fmla="*/ 2147483647 w 901"/>
                <a:gd name="T73" fmla="*/ 2147483647 h 960"/>
                <a:gd name="T74" fmla="*/ 2147483647 w 901"/>
                <a:gd name="T75" fmla="*/ 0 h 960"/>
                <a:gd name="T76" fmla="*/ 2147483647 w 901"/>
                <a:gd name="T77" fmla="*/ 2147483647 h 960"/>
                <a:gd name="T78" fmla="*/ 2147483647 w 901"/>
                <a:gd name="T79" fmla="*/ 2147483647 h 960"/>
                <a:gd name="T80" fmla="*/ 2147483647 w 901"/>
                <a:gd name="T81" fmla="*/ 2147483647 h 960"/>
                <a:gd name="T82" fmla="*/ 2147483647 w 901"/>
                <a:gd name="T83" fmla="*/ 2147483647 h 960"/>
                <a:gd name="T84" fmla="*/ 2147483647 w 901"/>
                <a:gd name="T85" fmla="*/ 2147483647 h 960"/>
                <a:gd name="T86" fmla="*/ 2147483647 w 901"/>
                <a:gd name="T87" fmla="*/ 2147483647 h 960"/>
                <a:gd name="T88" fmla="*/ 2147483647 w 901"/>
                <a:gd name="T89" fmla="*/ 2147483647 h 960"/>
                <a:gd name="T90" fmla="*/ 2147483647 w 901"/>
                <a:gd name="T91" fmla="*/ 2147483647 h 960"/>
                <a:gd name="T92" fmla="*/ 2147483647 w 901"/>
                <a:gd name="T93" fmla="*/ 2147483647 h 960"/>
                <a:gd name="T94" fmla="*/ 2147483647 w 901"/>
                <a:gd name="T95" fmla="*/ 2147483647 h 960"/>
                <a:gd name="T96" fmla="*/ 2147483647 w 901"/>
                <a:gd name="T97" fmla="*/ 2147483647 h 960"/>
                <a:gd name="T98" fmla="*/ 2147483647 w 901"/>
                <a:gd name="T99" fmla="*/ 2147483647 h 960"/>
                <a:gd name="T100" fmla="*/ 2147483647 w 901"/>
                <a:gd name="T101" fmla="*/ 2147483647 h 960"/>
                <a:gd name="T102" fmla="*/ 2147483647 w 901"/>
                <a:gd name="T103" fmla="*/ 2147483647 h 960"/>
                <a:gd name="T104" fmla="*/ 2147483647 w 901"/>
                <a:gd name="T105" fmla="*/ 2147483647 h 960"/>
                <a:gd name="T106" fmla="*/ 2147483647 w 901"/>
                <a:gd name="T107" fmla="*/ 2147483647 h 960"/>
                <a:gd name="T108" fmla="*/ 2147483647 w 901"/>
                <a:gd name="T109" fmla="*/ 2147483647 h 960"/>
                <a:gd name="T110" fmla="*/ 2147483647 w 901"/>
                <a:gd name="T111" fmla="*/ 2147483647 h 960"/>
                <a:gd name="T112" fmla="*/ 2147483647 w 901"/>
                <a:gd name="T113" fmla="*/ 2147483647 h 960"/>
                <a:gd name="T114" fmla="*/ 2147483647 w 901"/>
                <a:gd name="T115" fmla="*/ 2147483647 h 960"/>
                <a:gd name="T116" fmla="*/ 2147483647 w 901"/>
                <a:gd name="T117" fmla="*/ 2147483647 h 960"/>
                <a:gd name="T118" fmla="*/ 2147483647 w 901"/>
                <a:gd name="T119" fmla="*/ 2147483647 h 9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01" h="960">
                  <a:moveTo>
                    <a:pt x="392" y="698"/>
                  </a:moveTo>
                  <a:lnTo>
                    <a:pt x="390" y="699"/>
                  </a:lnTo>
                  <a:lnTo>
                    <a:pt x="388" y="703"/>
                  </a:lnTo>
                  <a:lnTo>
                    <a:pt x="386" y="707"/>
                  </a:lnTo>
                  <a:lnTo>
                    <a:pt x="382" y="717"/>
                  </a:lnTo>
                  <a:lnTo>
                    <a:pt x="379" y="726"/>
                  </a:lnTo>
                  <a:lnTo>
                    <a:pt x="373" y="737"/>
                  </a:lnTo>
                  <a:lnTo>
                    <a:pt x="367" y="749"/>
                  </a:lnTo>
                  <a:lnTo>
                    <a:pt x="360" y="764"/>
                  </a:lnTo>
                  <a:lnTo>
                    <a:pt x="348" y="779"/>
                  </a:lnTo>
                  <a:lnTo>
                    <a:pt x="339" y="795"/>
                  </a:lnTo>
                  <a:lnTo>
                    <a:pt x="327" y="812"/>
                  </a:lnTo>
                  <a:lnTo>
                    <a:pt x="314" y="827"/>
                  </a:lnTo>
                  <a:lnTo>
                    <a:pt x="299" y="844"/>
                  </a:lnTo>
                  <a:lnTo>
                    <a:pt x="282" y="861"/>
                  </a:lnTo>
                  <a:lnTo>
                    <a:pt x="265" y="878"/>
                  </a:lnTo>
                  <a:lnTo>
                    <a:pt x="246" y="895"/>
                  </a:lnTo>
                  <a:lnTo>
                    <a:pt x="225" y="909"/>
                  </a:lnTo>
                  <a:lnTo>
                    <a:pt x="209" y="922"/>
                  </a:lnTo>
                  <a:lnTo>
                    <a:pt x="192" y="931"/>
                  </a:lnTo>
                  <a:lnTo>
                    <a:pt x="177" y="941"/>
                  </a:lnTo>
                  <a:lnTo>
                    <a:pt x="164" y="947"/>
                  </a:lnTo>
                  <a:lnTo>
                    <a:pt x="152" y="952"/>
                  </a:lnTo>
                  <a:lnTo>
                    <a:pt x="143" y="956"/>
                  </a:lnTo>
                  <a:lnTo>
                    <a:pt x="133" y="958"/>
                  </a:lnTo>
                  <a:lnTo>
                    <a:pt x="126" y="958"/>
                  </a:lnTo>
                  <a:lnTo>
                    <a:pt x="120" y="960"/>
                  </a:lnTo>
                  <a:lnTo>
                    <a:pt x="114" y="960"/>
                  </a:lnTo>
                  <a:lnTo>
                    <a:pt x="111" y="960"/>
                  </a:lnTo>
                  <a:lnTo>
                    <a:pt x="105" y="958"/>
                  </a:lnTo>
                  <a:lnTo>
                    <a:pt x="103" y="958"/>
                  </a:lnTo>
                  <a:lnTo>
                    <a:pt x="103" y="947"/>
                  </a:lnTo>
                  <a:lnTo>
                    <a:pt x="105" y="935"/>
                  </a:lnTo>
                  <a:lnTo>
                    <a:pt x="107" y="926"/>
                  </a:lnTo>
                  <a:lnTo>
                    <a:pt x="109" y="918"/>
                  </a:lnTo>
                  <a:lnTo>
                    <a:pt x="112" y="912"/>
                  </a:lnTo>
                  <a:lnTo>
                    <a:pt x="116" y="907"/>
                  </a:lnTo>
                  <a:lnTo>
                    <a:pt x="120" y="901"/>
                  </a:lnTo>
                  <a:lnTo>
                    <a:pt x="126" y="895"/>
                  </a:lnTo>
                  <a:lnTo>
                    <a:pt x="133" y="886"/>
                  </a:lnTo>
                  <a:lnTo>
                    <a:pt x="143" y="878"/>
                  </a:lnTo>
                  <a:lnTo>
                    <a:pt x="149" y="872"/>
                  </a:lnTo>
                  <a:lnTo>
                    <a:pt x="152" y="869"/>
                  </a:lnTo>
                  <a:lnTo>
                    <a:pt x="158" y="863"/>
                  </a:lnTo>
                  <a:lnTo>
                    <a:pt x="162" y="857"/>
                  </a:lnTo>
                  <a:lnTo>
                    <a:pt x="164" y="857"/>
                  </a:lnTo>
                  <a:lnTo>
                    <a:pt x="166" y="855"/>
                  </a:lnTo>
                  <a:lnTo>
                    <a:pt x="169" y="852"/>
                  </a:lnTo>
                  <a:lnTo>
                    <a:pt x="175" y="846"/>
                  </a:lnTo>
                  <a:lnTo>
                    <a:pt x="181" y="838"/>
                  </a:lnTo>
                  <a:lnTo>
                    <a:pt x="187" y="831"/>
                  </a:lnTo>
                  <a:lnTo>
                    <a:pt x="194" y="821"/>
                  </a:lnTo>
                  <a:lnTo>
                    <a:pt x="202" y="812"/>
                  </a:lnTo>
                  <a:lnTo>
                    <a:pt x="209" y="798"/>
                  </a:lnTo>
                  <a:lnTo>
                    <a:pt x="217" y="787"/>
                  </a:lnTo>
                  <a:lnTo>
                    <a:pt x="223" y="776"/>
                  </a:lnTo>
                  <a:lnTo>
                    <a:pt x="230" y="764"/>
                  </a:lnTo>
                  <a:lnTo>
                    <a:pt x="236" y="753"/>
                  </a:lnTo>
                  <a:lnTo>
                    <a:pt x="242" y="743"/>
                  </a:lnTo>
                  <a:lnTo>
                    <a:pt x="246" y="734"/>
                  </a:lnTo>
                  <a:lnTo>
                    <a:pt x="249" y="726"/>
                  </a:lnTo>
                  <a:lnTo>
                    <a:pt x="247" y="717"/>
                  </a:lnTo>
                  <a:lnTo>
                    <a:pt x="246" y="711"/>
                  </a:lnTo>
                  <a:lnTo>
                    <a:pt x="242" y="705"/>
                  </a:lnTo>
                  <a:lnTo>
                    <a:pt x="238" y="699"/>
                  </a:lnTo>
                  <a:lnTo>
                    <a:pt x="232" y="694"/>
                  </a:lnTo>
                  <a:lnTo>
                    <a:pt x="230" y="688"/>
                  </a:lnTo>
                  <a:lnTo>
                    <a:pt x="227" y="680"/>
                  </a:lnTo>
                  <a:lnTo>
                    <a:pt x="225" y="671"/>
                  </a:lnTo>
                  <a:lnTo>
                    <a:pt x="223" y="669"/>
                  </a:lnTo>
                  <a:lnTo>
                    <a:pt x="221" y="669"/>
                  </a:lnTo>
                  <a:lnTo>
                    <a:pt x="217" y="673"/>
                  </a:lnTo>
                  <a:lnTo>
                    <a:pt x="215" y="679"/>
                  </a:lnTo>
                  <a:lnTo>
                    <a:pt x="209" y="684"/>
                  </a:lnTo>
                  <a:lnTo>
                    <a:pt x="202" y="690"/>
                  </a:lnTo>
                  <a:lnTo>
                    <a:pt x="196" y="692"/>
                  </a:lnTo>
                  <a:lnTo>
                    <a:pt x="192" y="696"/>
                  </a:lnTo>
                  <a:lnTo>
                    <a:pt x="187" y="696"/>
                  </a:lnTo>
                  <a:lnTo>
                    <a:pt x="181" y="698"/>
                  </a:lnTo>
                  <a:lnTo>
                    <a:pt x="173" y="698"/>
                  </a:lnTo>
                  <a:lnTo>
                    <a:pt x="166" y="698"/>
                  </a:lnTo>
                  <a:lnTo>
                    <a:pt x="158" y="698"/>
                  </a:lnTo>
                  <a:lnTo>
                    <a:pt x="152" y="698"/>
                  </a:lnTo>
                  <a:lnTo>
                    <a:pt x="145" y="698"/>
                  </a:lnTo>
                  <a:lnTo>
                    <a:pt x="137" y="696"/>
                  </a:lnTo>
                  <a:lnTo>
                    <a:pt x="131" y="696"/>
                  </a:lnTo>
                  <a:lnTo>
                    <a:pt x="124" y="694"/>
                  </a:lnTo>
                  <a:lnTo>
                    <a:pt x="116" y="688"/>
                  </a:lnTo>
                  <a:lnTo>
                    <a:pt x="111" y="684"/>
                  </a:lnTo>
                  <a:lnTo>
                    <a:pt x="103" y="679"/>
                  </a:lnTo>
                  <a:lnTo>
                    <a:pt x="97" y="673"/>
                  </a:lnTo>
                  <a:lnTo>
                    <a:pt x="92" y="665"/>
                  </a:lnTo>
                  <a:lnTo>
                    <a:pt x="88" y="658"/>
                  </a:lnTo>
                  <a:lnTo>
                    <a:pt x="84" y="648"/>
                  </a:lnTo>
                  <a:lnTo>
                    <a:pt x="80" y="639"/>
                  </a:lnTo>
                  <a:lnTo>
                    <a:pt x="76" y="623"/>
                  </a:lnTo>
                  <a:lnTo>
                    <a:pt x="74" y="612"/>
                  </a:lnTo>
                  <a:lnTo>
                    <a:pt x="74" y="601"/>
                  </a:lnTo>
                  <a:lnTo>
                    <a:pt x="76" y="593"/>
                  </a:lnTo>
                  <a:lnTo>
                    <a:pt x="78" y="584"/>
                  </a:lnTo>
                  <a:lnTo>
                    <a:pt x="82" y="576"/>
                  </a:lnTo>
                  <a:lnTo>
                    <a:pt x="86" y="570"/>
                  </a:lnTo>
                  <a:lnTo>
                    <a:pt x="93" y="566"/>
                  </a:lnTo>
                  <a:lnTo>
                    <a:pt x="99" y="563"/>
                  </a:lnTo>
                  <a:lnTo>
                    <a:pt x="109" y="561"/>
                  </a:lnTo>
                  <a:lnTo>
                    <a:pt x="116" y="557"/>
                  </a:lnTo>
                  <a:lnTo>
                    <a:pt x="128" y="557"/>
                  </a:lnTo>
                  <a:lnTo>
                    <a:pt x="137" y="557"/>
                  </a:lnTo>
                  <a:lnTo>
                    <a:pt x="149" y="557"/>
                  </a:lnTo>
                  <a:lnTo>
                    <a:pt x="160" y="557"/>
                  </a:lnTo>
                  <a:lnTo>
                    <a:pt x="171" y="561"/>
                  </a:lnTo>
                  <a:lnTo>
                    <a:pt x="168" y="538"/>
                  </a:lnTo>
                  <a:lnTo>
                    <a:pt x="162" y="519"/>
                  </a:lnTo>
                  <a:lnTo>
                    <a:pt x="154" y="498"/>
                  </a:lnTo>
                  <a:lnTo>
                    <a:pt x="147" y="479"/>
                  </a:lnTo>
                  <a:lnTo>
                    <a:pt x="139" y="460"/>
                  </a:lnTo>
                  <a:lnTo>
                    <a:pt x="131" y="443"/>
                  </a:lnTo>
                  <a:lnTo>
                    <a:pt x="124" y="428"/>
                  </a:lnTo>
                  <a:lnTo>
                    <a:pt x="114" y="412"/>
                  </a:lnTo>
                  <a:lnTo>
                    <a:pt x="105" y="397"/>
                  </a:lnTo>
                  <a:lnTo>
                    <a:pt x="95" y="386"/>
                  </a:lnTo>
                  <a:lnTo>
                    <a:pt x="88" y="373"/>
                  </a:lnTo>
                  <a:lnTo>
                    <a:pt x="80" y="363"/>
                  </a:lnTo>
                  <a:lnTo>
                    <a:pt x="73" y="354"/>
                  </a:lnTo>
                  <a:lnTo>
                    <a:pt x="65" y="346"/>
                  </a:lnTo>
                  <a:lnTo>
                    <a:pt x="59" y="340"/>
                  </a:lnTo>
                  <a:lnTo>
                    <a:pt x="55" y="336"/>
                  </a:lnTo>
                  <a:lnTo>
                    <a:pt x="48" y="331"/>
                  </a:lnTo>
                  <a:lnTo>
                    <a:pt x="40" y="325"/>
                  </a:lnTo>
                  <a:lnTo>
                    <a:pt x="35" y="319"/>
                  </a:lnTo>
                  <a:lnTo>
                    <a:pt x="29" y="315"/>
                  </a:lnTo>
                  <a:lnTo>
                    <a:pt x="23" y="310"/>
                  </a:lnTo>
                  <a:lnTo>
                    <a:pt x="19" y="306"/>
                  </a:lnTo>
                  <a:lnTo>
                    <a:pt x="14" y="300"/>
                  </a:lnTo>
                  <a:lnTo>
                    <a:pt x="10" y="296"/>
                  </a:lnTo>
                  <a:lnTo>
                    <a:pt x="6" y="291"/>
                  </a:lnTo>
                  <a:lnTo>
                    <a:pt x="4" y="287"/>
                  </a:lnTo>
                  <a:lnTo>
                    <a:pt x="0" y="281"/>
                  </a:lnTo>
                  <a:lnTo>
                    <a:pt x="0" y="276"/>
                  </a:lnTo>
                  <a:lnTo>
                    <a:pt x="0" y="270"/>
                  </a:lnTo>
                  <a:lnTo>
                    <a:pt x="4" y="266"/>
                  </a:lnTo>
                  <a:lnTo>
                    <a:pt x="8" y="260"/>
                  </a:lnTo>
                  <a:lnTo>
                    <a:pt x="14" y="257"/>
                  </a:lnTo>
                  <a:lnTo>
                    <a:pt x="19" y="255"/>
                  </a:lnTo>
                  <a:lnTo>
                    <a:pt x="29" y="255"/>
                  </a:lnTo>
                  <a:lnTo>
                    <a:pt x="36" y="257"/>
                  </a:lnTo>
                  <a:lnTo>
                    <a:pt x="44" y="258"/>
                  </a:lnTo>
                  <a:lnTo>
                    <a:pt x="50" y="260"/>
                  </a:lnTo>
                  <a:lnTo>
                    <a:pt x="59" y="262"/>
                  </a:lnTo>
                  <a:lnTo>
                    <a:pt x="63" y="262"/>
                  </a:lnTo>
                  <a:lnTo>
                    <a:pt x="69" y="264"/>
                  </a:lnTo>
                  <a:lnTo>
                    <a:pt x="74" y="266"/>
                  </a:lnTo>
                  <a:lnTo>
                    <a:pt x="80" y="270"/>
                  </a:lnTo>
                  <a:lnTo>
                    <a:pt x="88" y="272"/>
                  </a:lnTo>
                  <a:lnTo>
                    <a:pt x="93" y="276"/>
                  </a:lnTo>
                  <a:lnTo>
                    <a:pt x="101" y="279"/>
                  </a:lnTo>
                  <a:lnTo>
                    <a:pt x="111" y="283"/>
                  </a:lnTo>
                  <a:lnTo>
                    <a:pt x="116" y="285"/>
                  </a:lnTo>
                  <a:lnTo>
                    <a:pt x="124" y="289"/>
                  </a:lnTo>
                  <a:lnTo>
                    <a:pt x="130" y="293"/>
                  </a:lnTo>
                  <a:lnTo>
                    <a:pt x="137" y="296"/>
                  </a:lnTo>
                  <a:lnTo>
                    <a:pt x="141" y="298"/>
                  </a:lnTo>
                  <a:lnTo>
                    <a:pt x="147" y="300"/>
                  </a:lnTo>
                  <a:lnTo>
                    <a:pt x="150" y="304"/>
                  </a:lnTo>
                  <a:lnTo>
                    <a:pt x="154" y="306"/>
                  </a:lnTo>
                  <a:lnTo>
                    <a:pt x="156" y="308"/>
                  </a:lnTo>
                  <a:lnTo>
                    <a:pt x="162" y="310"/>
                  </a:lnTo>
                  <a:lnTo>
                    <a:pt x="166" y="314"/>
                  </a:lnTo>
                  <a:lnTo>
                    <a:pt x="173" y="317"/>
                  </a:lnTo>
                  <a:lnTo>
                    <a:pt x="181" y="323"/>
                  </a:lnTo>
                  <a:lnTo>
                    <a:pt x="190" y="329"/>
                  </a:lnTo>
                  <a:lnTo>
                    <a:pt x="200" y="335"/>
                  </a:lnTo>
                  <a:lnTo>
                    <a:pt x="211" y="344"/>
                  </a:lnTo>
                  <a:lnTo>
                    <a:pt x="221" y="350"/>
                  </a:lnTo>
                  <a:lnTo>
                    <a:pt x="232" y="359"/>
                  </a:lnTo>
                  <a:lnTo>
                    <a:pt x="242" y="371"/>
                  </a:lnTo>
                  <a:lnTo>
                    <a:pt x="253" y="382"/>
                  </a:lnTo>
                  <a:lnTo>
                    <a:pt x="261" y="393"/>
                  </a:lnTo>
                  <a:lnTo>
                    <a:pt x="270" y="407"/>
                  </a:lnTo>
                  <a:lnTo>
                    <a:pt x="280" y="422"/>
                  </a:lnTo>
                  <a:lnTo>
                    <a:pt x="287" y="437"/>
                  </a:lnTo>
                  <a:lnTo>
                    <a:pt x="293" y="435"/>
                  </a:lnTo>
                  <a:lnTo>
                    <a:pt x="299" y="435"/>
                  </a:lnTo>
                  <a:lnTo>
                    <a:pt x="306" y="433"/>
                  </a:lnTo>
                  <a:lnTo>
                    <a:pt x="318" y="431"/>
                  </a:lnTo>
                  <a:lnTo>
                    <a:pt x="329" y="430"/>
                  </a:lnTo>
                  <a:lnTo>
                    <a:pt x="342" y="428"/>
                  </a:lnTo>
                  <a:lnTo>
                    <a:pt x="356" y="424"/>
                  </a:lnTo>
                  <a:lnTo>
                    <a:pt x="369" y="420"/>
                  </a:lnTo>
                  <a:lnTo>
                    <a:pt x="382" y="416"/>
                  </a:lnTo>
                  <a:lnTo>
                    <a:pt x="398" y="411"/>
                  </a:lnTo>
                  <a:lnTo>
                    <a:pt x="413" y="405"/>
                  </a:lnTo>
                  <a:lnTo>
                    <a:pt x="426" y="399"/>
                  </a:lnTo>
                  <a:lnTo>
                    <a:pt x="439" y="393"/>
                  </a:lnTo>
                  <a:lnTo>
                    <a:pt x="453" y="388"/>
                  </a:lnTo>
                  <a:lnTo>
                    <a:pt x="464" y="380"/>
                  </a:lnTo>
                  <a:lnTo>
                    <a:pt x="477" y="374"/>
                  </a:lnTo>
                  <a:lnTo>
                    <a:pt x="487" y="365"/>
                  </a:lnTo>
                  <a:lnTo>
                    <a:pt x="498" y="357"/>
                  </a:lnTo>
                  <a:lnTo>
                    <a:pt x="508" y="348"/>
                  </a:lnTo>
                  <a:lnTo>
                    <a:pt x="521" y="340"/>
                  </a:lnTo>
                  <a:lnTo>
                    <a:pt x="533" y="329"/>
                  </a:lnTo>
                  <a:lnTo>
                    <a:pt x="544" y="317"/>
                  </a:lnTo>
                  <a:lnTo>
                    <a:pt x="557" y="302"/>
                  </a:lnTo>
                  <a:lnTo>
                    <a:pt x="571" y="289"/>
                  </a:lnTo>
                  <a:lnTo>
                    <a:pt x="584" y="270"/>
                  </a:lnTo>
                  <a:lnTo>
                    <a:pt x="597" y="251"/>
                  </a:lnTo>
                  <a:lnTo>
                    <a:pt x="611" y="230"/>
                  </a:lnTo>
                  <a:lnTo>
                    <a:pt x="626" y="205"/>
                  </a:lnTo>
                  <a:lnTo>
                    <a:pt x="639" y="177"/>
                  </a:lnTo>
                  <a:lnTo>
                    <a:pt x="654" y="146"/>
                  </a:lnTo>
                  <a:lnTo>
                    <a:pt x="668" y="112"/>
                  </a:lnTo>
                  <a:lnTo>
                    <a:pt x="685" y="74"/>
                  </a:lnTo>
                  <a:lnTo>
                    <a:pt x="687" y="68"/>
                  </a:lnTo>
                  <a:lnTo>
                    <a:pt x="690" y="61"/>
                  </a:lnTo>
                  <a:lnTo>
                    <a:pt x="694" y="55"/>
                  </a:lnTo>
                  <a:lnTo>
                    <a:pt x="698" y="49"/>
                  </a:lnTo>
                  <a:lnTo>
                    <a:pt x="704" y="42"/>
                  </a:lnTo>
                  <a:lnTo>
                    <a:pt x="708" y="36"/>
                  </a:lnTo>
                  <a:lnTo>
                    <a:pt x="715" y="30"/>
                  </a:lnTo>
                  <a:lnTo>
                    <a:pt x="721" y="25"/>
                  </a:lnTo>
                  <a:lnTo>
                    <a:pt x="727" y="19"/>
                  </a:lnTo>
                  <a:lnTo>
                    <a:pt x="734" y="13"/>
                  </a:lnTo>
                  <a:lnTo>
                    <a:pt x="742" y="8"/>
                  </a:lnTo>
                  <a:lnTo>
                    <a:pt x="749" y="6"/>
                  </a:lnTo>
                  <a:lnTo>
                    <a:pt x="755" y="2"/>
                  </a:lnTo>
                  <a:lnTo>
                    <a:pt x="763" y="0"/>
                  </a:lnTo>
                  <a:lnTo>
                    <a:pt x="768" y="0"/>
                  </a:lnTo>
                  <a:lnTo>
                    <a:pt x="776" y="2"/>
                  </a:lnTo>
                  <a:lnTo>
                    <a:pt x="782" y="2"/>
                  </a:lnTo>
                  <a:lnTo>
                    <a:pt x="785" y="6"/>
                  </a:lnTo>
                  <a:lnTo>
                    <a:pt x="785" y="11"/>
                  </a:lnTo>
                  <a:lnTo>
                    <a:pt x="787" y="17"/>
                  </a:lnTo>
                  <a:lnTo>
                    <a:pt x="784" y="25"/>
                  </a:lnTo>
                  <a:lnTo>
                    <a:pt x="782" y="32"/>
                  </a:lnTo>
                  <a:lnTo>
                    <a:pt x="778" y="40"/>
                  </a:lnTo>
                  <a:lnTo>
                    <a:pt x="774" y="49"/>
                  </a:lnTo>
                  <a:lnTo>
                    <a:pt x="770" y="57"/>
                  </a:lnTo>
                  <a:lnTo>
                    <a:pt x="765" y="65"/>
                  </a:lnTo>
                  <a:lnTo>
                    <a:pt x="759" y="72"/>
                  </a:lnTo>
                  <a:lnTo>
                    <a:pt x="757" y="80"/>
                  </a:lnTo>
                  <a:lnTo>
                    <a:pt x="751" y="84"/>
                  </a:lnTo>
                  <a:lnTo>
                    <a:pt x="749" y="89"/>
                  </a:lnTo>
                  <a:lnTo>
                    <a:pt x="747" y="91"/>
                  </a:lnTo>
                  <a:lnTo>
                    <a:pt x="747" y="93"/>
                  </a:lnTo>
                  <a:lnTo>
                    <a:pt x="747" y="97"/>
                  </a:lnTo>
                  <a:lnTo>
                    <a:pt x="749" y="99"/>
                  </a:lnTo>
                  <a:lnTo>
                    <a:pt x="749" y="104"/>
                  </a:lnTo>
                  <a:lnTo>
                    <a:pt x="749" y="110"/>
                  </a:lnTo>
                  <a:lnTo>
                    <a:pt x="751" y="118"/>
                  </a:lnTo>
                  <a:lnTo>
                    <a:pt x="751" y="125"/>
                  </a:lnTo>
                  <a:lnTo>
                    <a:pt x="751" y="133"/>
                  </a:lnTo>
                  <a:lnTo>
                    <a:pt x="751" y="143"/>
                  </a:lnTo>
                  <a:lnTo>
                    <a:pt x="751" y="152"/>
                  </a:lnTo>
                  <a:lnTo>
                    <a:pt x="751" y="163"/>
                  </a:lnTo>
                  <a:lnTo>
                    <a:pt x="751" y="173"/>
                  </a:lnTo>
                  <a:lnTo>
                    <a:pt x="749" y="184"/>
                  </a:lnTo>
                  <a:lnTo>
                    <a:pt x="747" y="196"/>
                  </a:lnTo>
                  <a:lnTo>
                    <a:pt x="744" y="207"/>
                  </a:lnTo>
                  <a:lnTo>
                    <a:pt x="740" y="219"/>
                  </a:lnTo>
                  <a:lnTo>
                    <a:pt x="746" y="213"/>
                  </a:lnTo>
                  <a:lnTo>
                    <a:pt x="749" y="205"/>
                  </a:lnTo>
                  <a:lnTo>
                    <a:pt x="753" y="200"/>
                  </a:lnTo>
                  <a:lnTo>
                    <a:pt x="757" y="190"/>
                  </a:lnTo>
                  <a:lnTo>
                    <a:pt x="763" y="182"/>
                  </a:lnTo>
                  <a:lnTo>
                    <a:pt x="766" y="173"/>
                  </a:lnTo>
                  <a:lnTo>
                    <a:pt x="772" y="163"/>
                  </a:lnTo>
                  <a:lnTo>
                    <a:pt x="776" y="154"/>
                  </a:lnTo>
                  <a:lnTo>
                    <a:pt x="780" y="144"/>
                  </a:lnTo>
                  <a:lnTo>
                    <a:pt x="782" y="135"/>
                  </a:lnTo>
                  <a:lnTo>
                    <a:pt x="784" y="127"/>
                  </a:lnTo>
                  <a:lnTo>
                    <a:pt x="784" y="120"/>
                  </a:lnTo>
                  <a:lnTo>
                    <a:pt x="784" y="112"/>
                  </a:lnTo>
                  <a:lnTo>
                    <a:pt x="784" y="110"/>
                  </a:lnTo>
                  <a:lnTo>
                    <a:pt x="787" y="108"/>
                  </a:lnTo>
                  <a:lnTo>
                    <a:pt x="791" y="106"/>
                  </a:lnTo>
                  <a:lnTo>
                    <a:pt x="797" y="103"/>
                  </a:lnTo>
                  <a:lnTo>
                    <a:pt x="804" y="99"/>
                  </a:lnTo>
                  <a:lnTo>
                    <a:pt x="812" y="93"/>
                  </a:lnTo>
                  <a:lnTo>
                    <a:pt x="822" y="89"/>
                  </a:lnTo>
                  <a:lnTo>
                    <a:pt x="833" y="85"/>
                  </a:lnTo>
                  <a:lnTo>
                    <a:pt x="841" y="82"/>
                  </a:lnTo>
                  <a:lnTo>
                    <a:pt x="850" y="78"/>
                  </a:lnTo>
                  <a:lnTo>
                    <a:pt x="860" y="74"/>
                  </a:lnTo>
                  <a:lnTo>
                    <a:pt x="871" y="74"/>
                  </a:lnTo>
                  <a:lnTo>
                    <a:pt x="879" y="72"/>
                  </a:lnTo>
                  <a:lnTo>
                    <a:pt x="886" y="74"/>
                  </a:lnTo>
                  <a:lnTo>
                    <a:pt x="892" y="76"/>
                  </a:lnTo>
                  <a:lnTo>
                    <a:pt x="898" y="82"/>
                  </a:lnTo>
                  <a:lnTo>
                    <a:pt x="900" y="85"/>
                  </a:lnTo>
                  <a:lnTo>
                    <a:pt x="901" y="91"/>
                  </a:lnTo>
                  <a:lnTo>
                    <a:pt x="901" y="99"/>
                  </a:lnTo>
                  <a:lnTo>
                    <a:pt x="900" y="104"/>
                  </a:lnTo>
                  <a:lnTo>
                    <a:pt x="896" y="110"/>
                  </a:lnTo>
                  <a:lnTo>
                    <a:pt x="892" y="116"/>
                  </a:lnTo>
                  <a:lnTo>
                    <a:pt x="886" y="122"/>
                  </a:lnTo>
                  <a:lnTo>
                    <a:pt x="881" y="127"/>
                  </a:lnTo>
                  <a:lnTo>
                    <a:pt x="875" y="133"/>
                  </a:lnTo>
                  <a:lnTo>
                    <a:pt x="869" y="137"/>
                  </a:lnTo>
                  <a:lnTo>
                    <a:pt x="863" y="141"/>
                  </a:lnTo>
                  <a:lnTo>
                    <a:pt x="860" y="144"/>
                  </a:lnTo>
                  <a:lnTo>
                    <a:pt x="852" y="150"/>
                  </a:lnTo>
                  <a:lnTo>
                    <a:pt x="850" y="152"/>
                  </a:lnTo>
                  <a:lnTo>
                    <a:pt x="848" y="154"/>
                  </a:lnTo>
                  <a:lnTo>
                    <a:pt x="848" y="160"/>
                  </a:lnTo>
                  <a:lnTo>
                    <a:pt x="846" y="163"/>
                  </a:lnTo>
                  <a:lnTo>
                    <a:pt x="844" y="169"/>
                  </a:lnTo>
                  <a:lnTo>
                    <a:pt x="842" y="177"/>
                  </a:lnTo>
                  <a:lnTo>
                    <a:pt x="841" y="184"/>
                  </a:lnTo>
                  <a:lnTo>
                    <a:pt x="837" y="194"/>
                  </a:lnTo>
                  <a:lnTo>
                    <a:pt x="835" y="203"/>
                  </a:lnTo>
                  <a:lnTo>
                    <a:pt x="831" y="215"/>
                  </a:lnTo>
                  <a:lnTo>
                    <a:pt x="827" y="228"/>
                  </a:lnTo>
                  <a:lnTo>
                    <a:pt x="822" y="241"/>
                  </a:lnTo>
                  <a:lnTo>
                    <a:pt x="816" y="257"/>
                  </a:lnTo>
                  <a:lnTo>
                    <a:pt x="808" y="274"/>
                  </a:lnTo>
                  <a:lnTo>
                    <a:pt x="801" y="293"/>
                  </a:lnTo>
                  <a:lnTo>
                    <a:pt x="791" y="310"/>
                  </a:lnTo>
                  <a:lnTo>
                    <a:pt x="782" y="329"/>
                  </a:lnTo>
                  <a:lnTo>
                    <a:pt x="768" y="348"/>
                  </a:lnTo>
                  <a:lnTo>
                    <a:pt x="757" y="367"/>
                  </a:lnTo>
                  <a:lnTo>
                    <a:pt x="744" y="386"/>
                  </a:lnTo>
                  <a:lnTo>
                    <a:pt x="730" y="403"/>
                  </a:lnTo>
                  <a:lnTo>
                    <a:pt x="717" y="420"/>
                  </a:lnTo>
                  <a:lnTo>
                    <a:pt x="704" y="437"/>
                  </a:lnTo>
                  <a:lnTo>
                    <a:pt x="690" y="452"/>
                  </a:lnTo>
                  <a:lnTo>
                    <a:pt x="679" y="466"/>
                  </a:lnTo>
                  <a:lnTo>
                    <a:pt x="668" y="477"/>
                  </a:lnTo>
                  <a:lnTo>
                    <a:pt x="660" y="488"/>
                  </a:lnTo>
                  <a:lnTo>
                    <a:pt x="650" y="498"/>
                  </a:lnTo>
                  <a:lnTo>
                    <a:pt x="645" y="504"/>
                  </a:lnTo>
                  <a:lnTo>
                    <a:pt x="641" y="507"/>
                  </a:lnTo>
                  <a:lnTo>
                    <a:pt x="641" y="509"/>
                  </a:lnTo>
                  <a:lnTo>
                    <a:pt x="637" y="511"/>
                  </a:lnTo>
                  <a:lnTo>
                    <a:pt x="631" y="519"/>
                  </a:lnTo>
                  <a:lnTo>
                    <a:pt x="628" y="525"/>
                  </a:lnTo>
                  <a:lnTo>
                    <a:pt x="624" y="530"/>
                  </a:lnTo>
                  <a:lnTo>
                    <a:pt x="616" y="538"/>
                  </a:lnTo>
                  <a:lnTo>
                    <a:pt x="611" y="546"/>
                  </a:lnTo>
                  <a:lnTo>
                    <a:pt x="601" y="555"/>
                  </a:lnTo>
                  <a:lnTo>
                    <a:pt x="593" y="563"/>
                  </a:lnTo>
                  <a:lnTo>
                    <a:pt x="584" y="572"/>
                  </a:lnTo>
                  <a:lnTo>
                    <a:pt x="573" y="584"/>
                  </a:lnTo>
                  <a:lnTo>
                    <a:pt x="559" y="593"/>
                  </a:lnTo>
                  <a:lnTo>
                    <a:pt x="546" y="604"/>
                  </a:lnTo>
                  <a:lnTo>
                    <a:pt x="533" y="616"/>
                  </a:lnTo>
                  <a:lnTo>
                    <a:pt x="519" y="627"/>
                  </a:lnTo>
                  <a:lnTo>
                    <a:pt x="502" y="637"/>
                  </a:lnTo>
                  <a:lnTo>
                    <a:pt x="489" y="646"/>
                  </a:lnTo>
                  <a:lnTo>
                    <a:pt x="474" y="652"/>
                  </a:lnTo>
                  <a:lnTo>
                    <a:pt x="462" y="661"/>
                  </a:lnTo>
                  <a:lnTo>
                    <a:pt x="451" y="667"/>
                  </a:lnTo>
                  <a:lnTo>
                    <a:pt x="441" y="673"/>
                  </a:lnTo>
                  <a:lnTo>
                    <a:pt x="430" y="679"/>
                  </a:lnTo>
                  <a:lnTo>
                    <a:pt x="422" y="684"/>
                  </a:lnTo>
                  <a:lnTo>
                    <a:pt x="415" y="686"/>
                  </a:lnTo>
                  <a:lnTo>
                    <a:pt x="409" y="690"/>
                  </a:lnTo>
                  <a:lnTo>
                    <a:pt x="403" y="692"/>
                  </a:lnTo>
                  <a:lnTo>
                    <a:pt x="400" y="696"/>
                  </a:lnTo>
                  <a:lnTo>
                    <a:pt x="392"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7" name="Freeform 123"/>
            <p:cNvSpPr>
              <a:spLocks/>
            </p:cNvSpPr>
            <p:nvPr/>
          </p:nvSpPr>
          <p:spPr bwMode="auto">
            <a:xfrm>
              <a:off x="10203657" y="3435349"/>
              <a:ext cx="50800" cy="30163"/>
            </a:xfrm>
            <a:custGeom>
              <a:avLst/>
              <a:gdLst>
                <a:gd name="T0" fmla="*/ 2147483647 w 65"/>
                <a:gd name="T1" fmla="*/ 2147483647 h 38"/>
                <a:gd name="T2" fmla="*/ 2147483647 w 65"/>
                <a:gd name="T3" fmla="*/ 2147483647 h 38"/>
                <a:gd name="T4" fmla="*/ 2147483647 w 65"/>
                <a:gd name="T5" fmla="*/ 2147483647 h 38"/>
                <a:gd name="T6" fmla="*/ 2147483647 w 65"/>
                <a:gd name="T7" fmla="*/ 2147483647 h 38"/>
                <a:gd name="T8" fmla="*/ 2147483647 w 65"/>
                <a:gd name="T9" fmla="*/ 2147483647 h 38"/>
                <a:gd name="T10" fmla="*/ 2147483647 w 65"/>
                <a:gd name="T11" fmla="*/ 2147483647 h 38"/>
                <a:gd name="T12" fmla="*/ 2147483647 w 65"/>
                <a:gd name="T13" fmla="*/ 2147483647 h 38"/>
                <a:gd name="T14" fmla="*/ 2147483647 w 65"/>
                <a:gd name="T15" fmla="*/ 2147483647 h 38"/>
                <a:gd name="T16" fmla="*/ 2147483647 w 65"/>
                <a:gd name="T17" fmla="*/ 2147483647 h 38"/>
                <a:gd name="T18" fmla="*/ 2147483647 w 65"/>
                <a:gd name="T19" fmla="*/ 2147483647 h 38"/>
                <a:gd name="T20" fmla="*/ 2147483647 w 65"/>
                <a:gd name="T21" fmla="*/ 0 h 38"/>
                <a:gd name="T22" fmla="*/ 2147483647 w 65"/>
                <a:gd name="T23" fmla="*/ 0 h 38"/>
                <a:gd name="T24" fmla="*/ 2147483647 w 65"/>
                <a:gd name="T25" fmla="*/ 0 h 38"/>
                <a:gd name="T26" fmla="*/ 2147483647 w 65"/>
                <a:gd name="T27" fmla="*/ 2147483647 h 38"/>
                <a:gd name="T28" fmla="*/ 2147483647 w 65"/>
                <a:gd name="T29" fmla="*/ 2147483647 h 38"/>
                <a:gd name="T30" fmla="*/ 0 w 65"/>
                <a:gd name="T31" fmla="*/ 2147483647 h 38"/>
                <a:gd name="T32" fmla="*/ 2147483647 w 65"/>
                <a:gd name="T33" fmla="*/ 2147483647 h 38"/>
                <a:gd name="T34" fmla="*/ 2147483647 w 65"/>
                <a:gd name="T35" fmla="*/ 2147483647 h 38"/>
                <a:gd name="T36" fmla="*/ 2147483647 w 65"/>
                <a:gd name="T37" fmla="*/ 2147483647 h 38"/>
                <a:gd name="T38" fmla="*/ 2147483647 w 65"/>
                <a:gd name="T39" fmla="*/ 2147483647 h 38"/>
                <a:gd name="T40" fmla="*/ 2147483647 w 65"/>
                <a:gd name="T41" fmla="*/ 2147483647 h 38"/>
                <a:gd name="T42" fmla="*/ 2147483647 w 65"/>
                <a:gd name="T43" fmla="*/ 2147483647 h 38"/>
                <a:gd name="T44" fmla="*/ 2147483647 w 65"/>
                <a:gd name="T45" fmla="*/ 2147483647 h 38"/>
                <a:gd name="T46" fmla="*/ 2147483647 w 65"/>
                <a:gd name="T47" fmla="*/ 2147483647 h 38"/>
                <a:gd name="T48" fmla="*/ 2147483647 w 65"/>
                <a:gd name="T49" fmla="*/ 2147483647 h 38"/>
                <a:gd name="T50" fmla="*/ 2147483647 w 65"/>
                <a:gd name="T51" fmla="*/ 2147483647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38">
                  <a:moveTo>
                    <a:pt x="44" y="38"/>
                  </a:moveTo>
                  <a:lnTo>
                    <a:pt x="46" y="36"/>
                  </a:lnTo>
                  <a:lnTo>
                    <a:pt x="51" y="33"/>
                  </a:lnTo>
                  <a:lnTo>
                    <a:pt x="59" y="27"/>
                  </a:lnTo>
                  <a:lnTo>
                    <a:pt x="65" y="19"/>
                  </a:lnTo>
                  <a:lnTo>
                    <a:pt x="63" y="14"/>
                  </a:lnTo>
                  <a:lnTo>
                    <a:pt x="59" y="10"/>
                  </a:lnTo>
                  <a:lnTo>
                    <a:pt x="51" y="8"/>
                  </a:lnTo>
                  <a:lnTo>
                    <a:pt x="44" y="4"/>
                  </a:lnTo>
                  <a:lnTo>
                    <a:pt x="32" y="2"/>
                  </a:lnTo>
                  <a:lnTo>
                    <a:pt x="25" y="0"/>
                  </a:lnTo>
                  <a:lnTo>
                    <a:pt x="15" y="0"/>
                  </a:lnTo>
                  <a:lnTo>
                    <a:pt x="10" y="0"/>
                  </a:lnTo>
                  <a:lnTo>
                    <a:pt x="4" y="2"/>
                  </a:lnTo>
                  <a:lnTo>
                    <a:pt x="2" y="6"/>
                  </a:lnTo>
                  <a:lnTo>
                    <a:pt x="0" y="12"/>
                  </a:lnTo>
                  <a:lnTo>
                    <a:pt x="2" y="17"/>
                  </a:lnTo>
                  <a:lnTo>
                    <a:pt x="8" y="25"/>
                  </a:lnTo>
                  <a:lnTo>
                    <a:pt x="15" y="33"/>
                  </a:lnTo>
                  <a:lnTo>
                    <a:pt x="19" y="33"/>
                  </a:lnTo>
                  <a:lnTo>
                    <a:pt x="25" y="34"/>
                  </a:lnTo>
                  <a:lnTo>
                    <a:pt x="29" y="34"/>
                  </a:lnTo>
                  <a:lnTo>
                    <a:pt x="34" y="36"/>
                  </a:lnTo>
                  <a:lnTo>
                    <a:pt x="40" y="38"/>
                  </a:lnTo>
                  <a:lnTo>
                    <a:pt x="44" y="38"/>
                  </a:lnTo>
                  <a:close/>
                </a:path>
              </a:pathLst>
            </a:custGeom>
            <a:solidFill>
              <a:srgbClr val="CF73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8" name="Freeform 124"/>
            <p:cNvSpPr>
              <a:spLocks/>
            </p:cNvSpPr>
            <p:nvPr/>
          </p:nvSpPr>
          <p:spPr bwMode="auto">
            <a:xfrm>
              <a:off x="10816432" y="3286124"/>
              <a:ext cx="71438" cy="46038"/>
            </a:xfrm>
            <a:custGeom>
              <a:avLst/>
              <a:gdLst>
                <a:gd name="T0" fmla="*/ 2147483647 w 89"/>
                <a:gd name="T1" fmla="*/ 2147483647 h 59"/>
                <a:gd name="T2" fmla="*/ 2147483647 w 89"/>
                <a:gd name="T3" fmla="*/ 2147483647 h 59"/>
                <a:gd name="T4" fmla="*/ 2147483647 w 89"/>
                <a:gd name="T5" fmla="*/ 2147483647 h 59"/>
                <a:gd name="T6" fmla="*/ 2147483647 w 89"/>
                <a:gd name="T7" fmla="*/ 2147483647 h 59"/>
                <a:gd name="T8" fmla="*/ 2147483647 w 89"/>
                <a:gd name="T9" fmla="*/ 2147483647 h 59"/>
                <a:gd name="T10" fmla="*/ 2147483647 w 89"/>
                <a:gd name="T11" fmla="*/ 2147483647 h 59"/>
                <a:gd name="T12" fmla="*/ 0 w 89"/>
                <a:gd name="T13" fmla="*/ 2147483647 h 59"/>
                <a:gd name="T14" fmla="*/ 2147483647 w 89"/>
                <a:gd name="T15" fmla="*/ 2147483647 h 59"/>
                <a:gd name="T16" fmla="*/ 2147483647 w 89"/>
                <a:gd name="T17" fmla="*/ 2147483647 h 59"/>
                <a:gd name="T18" fmla="*/ 2147483647 w 89"/>
                <a:gd name="T19" fmla="*/ 2147483647 h 59"/>
                <a:gd name="T20" fmla="*/ 2147483647 w 89"/>
                <a:gd name="T21" fmla="*/ 2147483647 h 59"/>
                <a:gd name="T22" fmla="*/ 2147483647 w 89"/>
                <a:gd name="T23" fmla="*/ 2147483647 h 59"/>
                <a:gd name="T24" fmla="*/ 2147483647 w 89"/>
                <a:gd name="T25" fmla="*/ 2147483647 h 59"/>
                <a:gd name="T26" fmla="*/ 2147483647 w 89"/>
                <a:gd name="T27" fmla="*/ 2147483647 h 59"/>
                <a:gd name="T28" fmla="*/ 2147483647 w 89"/>
                <a:gd name="T29" fmla="*/ 2147483647 h 59"/>
                <a:gd name="T30" fmla="*/ 2147483647 w 89"/>
                <a:gd name="T31" fmla="*/ 2147483647 h 59"/>
                <a:gd name="T32" fmla="*/ 2147483647 w 89"/>
                <a:gd name="T33" fmla="*/ 2147483647 h 59"/>
                <a:gd name="T34" fmla="*/ 2147483647 w 89"/>
                <a:gd name="T35" fmla="*/ 2147483647 h 59"/>
                <a:gd name="T36" fmla="*/ 2147483647 w 89"/>
                <a:gd name="T37" fmla="*/ 2147483647 h 59"/>
                <a:gd name="T38" fmla="*/ 2147483647 w 89"/>
                <a:gd name="T39" fmla="*/ 2147483647 h 59"/>
                <a:gd name="T40" fmla="*/ 2147483647 w 89"/>
                <a:gd name="T41" fmla="*/ 2147483647 h 59"/>
                <a:gd name="T42" fmla="*/ 2147483647 w 89"/>
                <a:gd name="T43" fmla="*/ 0 h 59"/>
                <a:gd name="T44" fmla="*/ 2147483647 w 89"/>
                <a:gd name="T45" fmla="*/ 2147483647 h 59"/>
                <a:gd name="T46" fmla="*/ 2147483647 w 89"/>
                <a:gd name="T47" fmla="*/ 2147483647 h 59"/>
                <a:gd name="T48" fmla="*/ 2147483647 w 89"/>
                <a:gd name="T49" fmla="*/ 2147483647 h 59"/>
                <a:gd name="T50" fmla="*/ 2147483647 w 89"/>
                <a:gd name="T51" fmla="*/ 2147483647 h 59"/>
                <a:gd name="T52" fmla="*/ 2147483647 w 89"/>
                <a:gd name="T53" fmla="*/ 2147483647 h 59"/>
                <a:gd name="T54" fmla="*/ 2147483647 w 89"/>
                <a:gd name="T55" fmla="*/ 2147483647 h 59"/>
                <a:gd name="T56" fmla="*/ 2147483647 w 89"/>
                <a:gd name="T57" fmla="*/ 2147483647 h 59"/>
                <a:gd name="T58" fmla="*/ 2147483647 w 89"/>
                <a:gd name="T59" fmla="*/ 2147483647 h 59"/>
                <a:gd name="T60" fmla="*/ 2147483647 w 89"/>
                <a:gd name="T61" fmla="*/ 2147483647 h 59"/>
                <a:gd name="T62" fmla="*/ 2147483647 w 89"/>
                <a:gd name="T63" fmla="*/ 2147483647 h 59"/>
                <a:gd name="T64" fmla="*/ 2147483647 w 89"/>
                <a:gd name="T65" fmla="*/ 2147483647 h 59"/>
                <a:gd name="T66" fmla="*/ 2147483647 w 89"/>
                <a:gd name="T67" fmla="*/ 2147483647 h 59"/>
                <a:gd name="T68" fmla="*/ 2147483647 w 89"/>
                <a:gd name="T69" fmla="*/ 2147483647 h 59"/>
                <a:gd name="T70" fmla="*/ 2147483647 w 89"/>
                <a:gd name="T71" fmla="*/ 2147483647 h 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 h="59">
                  <a:moveTo>
                    <a:pt x="30" y="57"/>
                  </a:moveTo>
                  <a:lnTo>
                    <a:pt x="26" y="57"/>
                  </a:lnTo>
                  <a:lnTo>
                    <a:pt x="23" y="57"/>
                  </a:lnTo>
                  <a:lnTo>
                    <a:pt x="15" y="57"/>
                  </a:lnTo>
                  <a:lnTo>
                    <a:pt x="9" y="59"/>
                  </a:lnTo>
                  <a:lnTo>
                    <a:pt x="4" y="57"/>
                  </a:lnTo>
                  <a:lnTo>
                    <a:pt x="0" y="53"/>
                  </a:lnTo>
                  <a:lnTo>
                    <a:pt x="2" y="48"/>
                  </a:lnTo>
                  <a:lnTo>
                    <a:pt x="9" y="40"/>
                  </a:lnTo>
                  <a:lnTo>
                    <a:pt x="13" y="34"/>
                  </a:lnTo>
                  <a:lnTo>
                    <a:pt x="19" y="31"/>
                  </a:lnTo>
                  <a:lnTo>
                    <a:pt x="25" y="25"/>
                  </a:lnTo>
                  <a:lnTo>
                    <a:pt x="30" y="21"/>
                  </a:lnTo>
                  <a:lnTo>
                    <a:pt x="36" y="17"/>
                  </a:lnTo>
                  <a:lnTo>
                    <a:pt x="42" y="13"/>
                  </a:lnTo>
                  <a:lnTo>
                    <a:pt x="49" y="11"/>
                  </a:lnTo>
                  <a:lnTo>
                    <a:pt x="55" y="10"/>
                  </a:lnTo>
                  <a:lnTo>
                    <a:pt x="61" y="6"/>
                  </a:lnTo>
                  <a:lnTo>
                    <a:pt x="66" y="4"/>
                  </a:lnTo>
                  <a:lnTo>
                    <a:pt x="72" y="2"/>
                  </a:lnTo>
                  <a:lnTo>
                    <a:pt x="78" y="2"/>
                  </a:lnTo>
                  <a:lnTo>
                    <a:pt x="84" y="0"/>
                  </a:lnTo>
                  <a:lnTo>
                    <a:pt x="89" y="2"/>
                  </a:lnTo>
                  <a:lnTo>
                    <a:pt x="89" y="6"/>
                  </a:lnTo>
                  <a:lnTo>
                    <a:pt x="84" y="13"/>
                  </a:lnTo>
                  <a:lnTo>
                    <a:pt x="78" y="17"/>
                  </a:lnTo>
                  <a:lnTo>
                    <a:pt x="74" y="23"/>
                  </a:lnTo>
                  <a:lnTo>
                    <a:pt x="68" y="27"/>
                  </a:lnTo>
                  <a:lnTo>
                    <a:pt x="63" y="32"/>
                  </a:lnTo>
                  <a:lnTo>
                    <a:pt x="55" y="36"/>
                  </a:lnTo>
                  <a:lnTo>
                    <a:pt x="49" y="40"/>
                  </a:lnTo>
                  <a:lnTo>
                    <a:pt x="44" y="44"/>
                  </a:lnTo>
                  <a:lnTo>
                    <a:pt x="40" y="48"/>
                  </a:lnTo>
                  <a:lnTo>
                    <a:pt x="32" y="53"/>
                  </a:lnTo>
                  <a:lnTo>
                    <a:pt x="30" y="57"/>
                  </a:lnTo>
                  <a:close/>
                </a:path>
              </a:pathLst>
            </a:custGeom>
            <a:solidFill>
              <a:srgbClr val="47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9" name="Freeform 125"/>
            <p:cNvSpPr>
              <a:spLocks/>
            </p:cNvSpPr>
            <p:nvPr/>
          </p:nvSpPr>
          <p:spPr bwMode="auto">
            <a:xfrm>
              <a:off x="10751344" y="3225799"/>
              <a:ext cx="42863" cy="55563"/>
            </a:xfrm>
            <a:custGeom>
              <a:avLst/>
              <a:gdLst>
                <a:gd name="T0" fmla="*/ 2147483647 w 55"/>
                <a:gd name="T1" fmla="*/ 2147483647 h 68"/>
                <a:gd name="T2" fmla="*/ 2147483647 w 55"/>
                <a:gd name="T3" fmla="*/ 2147483647 h 68"/>
                <a:gd name="T4" fmla="*/ 2147483647 w 55"/>
                <a:gd name="T5" fmla="*/ 2147483647 h 68"/>
                <a:gd name="T6" fmla="*/ 2147483647 w 55"/>
                <a:gd name="T7" fmla="*/ 2147483647 h 68"/>
                <a:gd name="T8" fmla="*/ 2147483647 w 55"/>
                <a:gd name="T9" fmla="*/ 2147483647 h 68"/>
                <a:gd name="T10" fmla="*/ 2147483647 w 55"/>
                <a:gd name="T11" fmla="*/ 2147483647 h 68"/>
                <a:gd name="T12" fmla="*/ 2147483647 w 55"/>
                <a:gd name="T13" fmla="*/ 2147483647 h 68"/>
                <a:gd name="T14" fmla="*/ 2147483647 w 55"/>
                <a:gd name="T15" fmla="*/ 2147483647 h 68"/>
                <a:gd name="T16" fmla="*/ 2147483647 w 55"/>
                <a:gd name="T17" fmla="*/ 2147483647 h 68"/>
                <a:gd name="T18" fmla="*/ 2147483647 w 55"/>
                <a:gd name="T19" fmla="*/ 2147483647 h 68"/>
                <a:gd name="T20" fmla="*/ 2147483647 w 55"/>
                <a:gd name="T21" fmla="*/ 2147483647 h 68"/>
                <a:gd name="T22" fmla="*/ 2147483647 w 55"/>
                <a:gd name="T23" fmla="*/ 2147483647 h 68"/>
                <a:gd name="T24" fmla="*/ 2147483647 w 55"/>
                <a:gd name="T25" fmla="*/ 0 h 68"/>
                <a:gd name="T26" fmla="*/ 2147483647 w 55"/>
                <a:gd name="T27" fmla="*/ 0 h 68"/>
                <a:gd name="T28" fmla="*/ 2147483647 w 55"/>
                <a:gd name="T29" fmla="*/ 2147483647 h 68"/>
                <a:gd name="T30" fmla="*/ 2147483647 w 55"/>
                <a:gd name="T31" fmla="*/ 2147483647 h 68"/>
                <a:gd name="T32" fmla="*/ 2147483647 w 55"/>
                <a:gd name="T33" fmla="*/ 2147483647 h 68"/>
                <a:gd name="T34" fmla="*/ 2147483647 w 55"/>
                <a:gd name="T35" fmla="*/ 2147483647 h 68"/>
                <a:gd name="T36" fmla="*/ 2147483647 w 55"/>
                <a:gd name="T37" fmla="*/ 2147483647 h 68"/>
                <a:gd name="T38" fmla="*/ 2147483647 w 55"/>
                <a:gd name="T39" fmla="*/ 2147483647 h 68"/>
                <a:gd name="T40" fmla="*/ 0 w 55"/>
                <a:gd name="T41" fmla="*/ 2147483647 h 68"/>
                <a:gd name="T42" fmla="*/ 0 w 55"/>
                <a:gd name="T43" fmla="*/ 2147483647 h 68"/>
                <a:gd name="T44" fmla="*/ 2147483647 w 55"/>
                <a:gd name="T45" fmla="*/ 2147483647 h 68"/>
                <a:gd name="T46" fmla="*/ 2147483647 w 55"/>
                <a:gd name="T47" fmla="*/ 2147483647 h 68"/>
                <a:gd name="T48" fmla="*/ 2147483647 w 55"/>
                <a:gd name="T49" fmla="*/ 2147483647 h 68"/>
                <a:gd name="T50" fmla="*/ 2147483647 w 55"/>
                <a:gd name="T51" fmla="*/ 2147483647 h 68"/>
                <a:gd name="T52" fmla="*/ 2147483647 w 55"/>
                <a:gd name="T53" fmla="*/ 2147483647 h 68"/>
                <a:gd name="T54" fmla="*/ 2147483647 w 55"/>
                <a:gd name="T55" fmla="*/ 2147483647 h 68"/>
                <a:gd name="T56" fmla="*/ 2147483647 w 55"/>
                <a:gd name="T57" fmla="*/ 2147483647 h 68"/>
                <a:gd name="T58" fmla="*/ 2147483647 w 55"/>
                <a:gd name="T59" fmla="*/ 2147483647 h 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5" h="68">
                  <a:moveTo>
                    <a:pt x="33" y="68"/>
                  </a:moveTo>
                  <a:lnTo>
                    <a:pt x="33" y="66"/>
                  </a:lnTo>
                  <a:lnTo>
                    <a:pt x="34" y="63"/>
                  </a:lnTo>
                  <a:lnTo>
                    <a:pt x="38" y="55"/>
                  </a:lnTo>
                  <a:lnTo>
                    <a:pt x="42" y="46"/>
                  </a:lnTo>
                  <a:lnTo>
                    <a:pt x="44" y="40"/>
                  </a:lnTo>
                  <a:lnTo>
                    <a:pt x="46" y="34"/>
                  </a:lnTo>
                  <a:lnTo>
                    <a:pt x="48" y="28"/>
                  </a:lnTo>
                  <a:lnTo>
                    <a:pt x="50" y="23"/>
                  </a:lnTo>
                  <a:lnTo>
                    <a:pt x="52" y="17"/>
                  </a:lnTo>
                  <a:lnTo>
                    <a:pt x="53" y="11"/>
                  </a:lnTo>
                  <a:lnTo>
                    <a:pt x="53" y="6"/>
                  </a:lnTo>
                  <a:lnTo>
                    <a:pt x="55" y="0"/>
                  </a:lnTo>
                  <a:lnTo>
                    <a:pt x="52" y="0"/>
                  </a:lnTo>
                  <a:lnTo>
                    <a:pt x="46" y="6"/>
                  </a:lnTo>
                  <a:lnTo>
                    <a:pt x="38" y="11"/>
                  </a:lnTo>
                  <a:lnTo>
                    <a:pt x="29" y="21"/>
                  </a:lnTo>
                  <a:lnTo>
                    <a:pt x="19" y="28"/>
                  </a:lnTo>
                  <a:lnTo>
                    <a:pt x="10" y="38"/>
                  </a:lnTo>
                  <a:lnTo>
                    <a:pt x="4" y="46"/>
                  </a:lnTo>
                  <a:lnTo>
                    <a:pt x="0" y="53"/>
                  </a:lnTo>
                  <a:lnTo>
                    <a:pt x="0" y="59"/>
                  </a:lnTo>
                  <a:lnTo>
                    <a:pt x="4" y="63"/>
                  </a:lnTo>
                  <a:lnTo>
                    <a:pt x="8" y="63"/>
                  </a:lnTo>
                  <a:lnTo>
                    <a:pt x="15" y="66"/>
                  </a:lnTo>
                  <a:lnTo>
                    <a:pt x="21" y="66"/>
                  </a:lnTo>
                  <a:lnTo>
                    <a:pt x="27" y="66"/>
                  </a:lnTo>
                  <a:lnTo>
                    <a:pt x="31" y="66"/>
                  </a:lnTo>
                  <a:lnTo>
                    <a:pt x="33" y="68"/>
                  </a:lnTo>
                  <a:close/>
                </a:path>
              </a:pathLst>
            </a:custGeom>
            <a:solidFill>
              <a:srgbClr val="47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0" name="Freeform 126"/>
            <p:cNvSpPr>
              <a:spLocks/>
            </p:cNvSpPr>
            <p:nvPr/>
          </p:nvSpPr>
          <p:spPr bwMode="auto">
            <a:xfrm>
              <a:off x="10290969" y="3930649"/>
              <a:ext cx="44450" cy="30163"/>
            </a:xfrm>
            <a:custGeom>
              <a:avLst/>
              <a:gdLst>
                <a:gd name="T0" fmla="*/ 2147483647 w 57"/>
                <a:gd name="T1" fmla="*/ 2147483647 h 38"/>
                <a:gd name="T2" fmla="*/ 2147483647 w 57"/>
                <a:gd name="T3" fmla="*/ 2147483647 h 38"/>
                <a:gd name="T4" fmla="*/ 2147483647 w 57"/>
                <a:gd name="T5" fmla="*/ 2147483647 h 38"/>
                <a:gd name="T6" fmla="*/ 2147483647 w 57"/>
                <a:gd name="T7" fmla="*/ 2147483647 h 38"/>
                <a:gd name="T8" fmla="*/ 2147483647 w 57"/>
                <a:gd name="T9" fmla="*/ 2147483647 h 38"/>
                <a:gd name="T10" fmla="*/ 2147483647 w 57"/>
                <a:gd name="T11" fmla="*/ 2147483647 h 38"/>
                <a:gd name="T12" fmla="*/ 2147483647 w 57"/>
                <a:gd name="T13" fmla="*/ 2147483647 h 38"/>
                <a:gd name="T14" fmla="*/ 2147483647 w 57"/>
                <a:gd name="T15" fmla="*/ 2147483647 h 38"/>
                <a:gd name="T16" fmla="*/ 2147483647 w 57"/>
                <a:gd name="T17" fmla="*/ 2147483647 h 38"/>
                <a:gd name="T18" fmla="*/ 0 w 57"/>
                <a:gd name="T19" fmla="*/ 2147483647 h 38"/>
                <a:gd name="T20" fmla="*/ 0 w 57"/>
                <a:gd name="T21" fmla="*/ 2147483647 h 38"/>
                <a:gd name="T22" fmla="*/ 2147483647 w 57"/>
                <a:gd name="T23" fmla="*/ 2147483647 h 38"/>
                <a:gd name="T24" fmla="*/ 2147483647 w 57"/>
                <a:gd name="T25" fmla="*/ 2147483647 h 38"/>
                <a:gd name="T26" fmla="*/ 2147483647 w 57"/>
                <a:gd name="T27" fmla="*/ 2147483647 h 38"/>
                <a:gd name="T28" fmla="*/ 2147483647 w 57"/>
                <a:gd name="T29" fmla="*/ 2147483647 h 38"/>
                <a:gd name="T30" fmla="*/ 2147483647 w 57"/>
                <a:gd name="T31" fmla="*/ 0 h 38"/>
                <a:gd name="T32" fmla="*/ 2147483647 w 57"/>
                <a:gd name="T33" fmla="*/ 0 h 38"/>
                <a:gd name="T34" fmla="*/ 2147483647 w 57"/>
                <a:gd name="T35" fmla="*/ 0 h 38"/>
                <a:gd name="T36" fmla="*/ 2147483647 w 57"/>
                <a:gd name="T37" fmla="*/ 2147483647 h 38"/>
                <a:gd name="T38" fmla="*/ 2147483647 w 57"/>
                <a:gd name="T39" fmla="*/ 2147483647 h 38"/>
                <a:gd name="T40" fmla="*/ 2147483647 w 57"/>
                <a:gd name="T41" fmla="*/ 2147483647 h 38"/>
                <a:gd name="T42" fmla="*/ 2147483647 w 57"/>
                <a:gd name="T43" fmla="*/ 2147483647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7" h="38">
                  <a:moveTo>
                    <a:pt x="56" y="17"/>
                  </a:moveTo>
                  <a:lnTo>
                    <a:pt x="54" y="17"/>
                  </a:lnTo>
                  <a:lnTo>
                    <a:pt x="50" y="21"/>
                  </a:lnTo>
                  <a:lnTo>
                    <a:pt x="44" y="24"/>
                  </a:lnTo>
                  <a:lnTo>
                    <a:pt x="36" y="28"/>
                  </a:lnTo>
                  <a:lnTo>
                    <a:pt x="29" y="32"/>
                  </a:lnTo>
                  <a:lnTo>
                    <a:pt x="19" y="36"/>
                  </a:lnTo>
                  <a:lnTo>
                    <a:pt x="12" y="38"/>
                  </a:lnTo>
                  <a:lnTo>
                    <a:pt x="6" y="38"/>
                  </a:lnTo>
                  <a:lnTo>
                    <a:pt x="0" y="36"/>
                  </a:lnTo>
                  <a:lnTo>
                    <a:pt x="0" y="30"/>
                  </a:lnTo>
                  <a:lnTo>
                    <a:pt x="2" y="24"/>
                  </a:lnTo>
                  <a:lnTo>
                    <a:pt x="10" y="17"/>
                  </a:lnTo>
                  <a:lnTo>
                    <a:pt x="16" y="9"/>
                  </a:lnTo>
                  <a:lnTo>
                    <a:pt x="23" y="5"/>
                  </a:lnTo>
                  <a:lnTo>
                    <a:pt x="31" y="0"/>
                  </a:lnTo>
                  <a:lnTo>
                    <a:pt x="38" y="0"/>
                  </a:lnTo>
                  <a:lnTo>
                    <a:pt x="46" y="0"/>
                  </a:lnTo>
                  <a:lnTo>
                    <a:pt x="54" y="5"/>
                  </a:lnTo>
                  <a:lnTo>
                    <a:pt x="57" y="11"/>
                  </a:lnTo>
                  <a:lnTo>
                    <a:pt x="56" y="17"/>
                  </a:lnTo>
                  <a:close/>
                </a:path>
              </a:pathLst>
            </a:custGeom>
            <a:solidFill>
              <a:srgbClr val="CF73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Freeform 127"/>
            <p:cNvSpPr>
              <a:spLocks/>
            </p:cNvSpPr>
            <p:nvPr/>
          </p:nvSpPr>
          <p:spPr bwMode="auto">
            <a:xfrm>
              <a:off x="10257632" y="3663949"/>
              <a:ext cx="74613" cy="79375"/>
            </a:xfrm>
            <a:custGeom>
              <a:avLst/>
              <a:gdLst>
                <a:gd name="T0" fmla="*/ 2147483647 w 95"/>
                <a:gd name="T1" fmla="*/ 2147483647 h 99"/>
                <a:gd name="T2" fmla="*/ 2147483647 w 95"/>
                <a:gd name="T3" fmla="*/ 2147483647 h 99"/>
                <a:gd name="T4" fmla="*/ 2147483647 w 95"/>
                <a:gd name="T5" fmla="*/ 2147483647 h 99"/>
                <a:gd name="T6" fmla="*/ 2147483647 w 95"/>
                <a:gd name="T7" fmla="*/ 2147483647 h 99"/>
                <a:gd name="T8" fmla="*/ 2147483647 w 95"/>
                <a:gd name="T9" fmla="*/ 2147483647 h 99"/>
                <a:gd name="T10" fmla="*/ 2147483647 w 95"/>
                <a:gd name="T11" fmla="*/ 2147483647 h 99"/>
                <a:gd name="T12" fmla="*/ 2147483647 w 95"/>
                <a:gd name="T13" fmla="*/ 2147483647 h 99"/>
                <a:gd name="T14" fmla="*/ 2147483647 w 95"/>
                <a:gd name="T15" fmla="*/ 2147483647 h 99"/>
                <a:gd name="T16" fmla="*/ 2147483647 w 95"/>
                <a:gd name="T17" fmla="*/ 2147483647 h 99"/>
                <a:gd name="T18" fmla="*/ 2147483647 w 95"/>
                <a:gd name="T19" fmla="*/ 2147483647 h 99"/>
                <a:gd name="T20" fmla="*/ 2147483647 w 95"/>
                <a:gd name="T21" fmla="*/ 2147483647 h 99"/>
                <a:gd name="T22" fmla="*/ 2147483647 w 95"/>
                <a:gd name="T23" fmla="*/ 2147483647 h 99"/>
                <a:gd name="T24" fmla="*/ 2147483647 w 95"/>
                <a:gd name="T25" fmla="*/ 2147483647 h 99"/>
                <a:gd name="T26" fmla="*/ 2147483647 w 95"/>
                <a:gd name="T27" fmla="*/ 2147483647 h 99"/>
                <a:gd name="T28" fmla="*/ 2147483647 w 95"/>
                <a:gd name="T29" fmla="*/ 2147483647 h 99"/>
                <a:gd name="T30" fmla="*/ 2147483647 w 95"/>
                <a:gd name="T31" fmla="*/ 2147483647 h 99"/>
                <a:gd name="T32" fmla="*/ 2147483647 w 95"/>
                <a:gd name="T33" fmla="*/ 2147483647 h 99"/>
                <a:gd name="T34" fmla="*/ 2147483647 w 95"/>
                <a:gd name="T35" fmla="*/ 2147483647 h 99"/>
                <a:gd name="T36" fmla="*/ 2147483647 w 95"/>
                <a:gd name="T37" fmla="*/ 2147483647 h 99"/>
                <a:gd name="T38" fmla="*/ 2147483647 w 95"/>
                <a:gd name="T39" fmla="*/ 2147483647 h 99"/>
                <a:gd name="T40" fmla="*/ 2147483647 w 95"/>
                <a:gd name="T41" fmla="*/ 2147483647 h 99"/>
                <a:gd name="T42" fmla="*/ 2147483647 w 95"/>
                <a:gd name="T43" fmla="*/ 2147483647 h 99"/>
                <a:gd name="T44" fmla="*/ 2147483647 w 95"/>
                <a:gd name="T45" fmla="*/ 2147483647 h 99"/>
                <a:gd name="T46" fmla="*/ 2147483647 w 95"/>
                <a:gd name="T47" fmla="*/ 2147483647 h 99"/>
                <a:gd name="T48" fmla="*/ 2147483647 w 95"/>
                <a:gd name="T49" fmla="*/ 2147483647 h 99"/>
                <a:gd name="T50" fmla="*/ 2147483647 w 95"/>
                <a:gd name="T51" fmla="*/ 0 h 99"/>
                <a:gd name="T52" fmla="*/ 2147483647 w 95"/>
                <a:gd name="T53" fmla="*/ 0 h 99"/>
                <a:gd name="T54" fmla="*/ 2147483647 w 95"/>
                <a:gd name="T55" fmla="*/ 0 h 99"/>
                <a:gd name="T56" fmla="*/ 2147483647 w 95"/>
                <a:gd name="T57" fmla="*/ 2147483647 h 99"/>
                <a:gd name="T58" fmla="*/ 2147483647 w 95"/>
                <a:gd name="T59" fmla="*/ 2147483647 h 99"/>
                <a:gd name="T60" fmla="*/ 2147483647 w 95"/>
                <a:gd name="T61" fmla="*/ 2147483647 h 99"/>
                <a:gd name="T62" fmla="*/ 2147483647 w 95"/>
                <a:gd name="T63" fmla="*/ 2147483647 h 99"/>
                <a:gd name="T64" fmla="*/ 2147483647 w 95"/>
                <a:gd name="T65" fmla="*/ 2147483647 h 99"/>
                <a:gd name="T66" fmla="*/ 2147483647 w 95"/>
                <a:gd name="T67" fmla="*/ 2147483647 h 99"/>
                <a:gd name="T68" fmla="*/ 2147483647 w 95"/>
                <a:gd name="T69" fmla="*/ 2147483647 h 99"/>
                <a:gd name="T70" fmla="*/ 0 w 95"/>
                <a:gd name="T71" fmla="*/ 2147483647 h 99"/>
                <a:gd name="T72" fmla="*/ 0 w 95"/>
                <a:gd name="T73" fmla="*/ 2147483647 h 99"/>
                <a:gd name="T74" fmla="*/ 0 w 95"/>
                <a:gd name="T75" fmla="*/ 2147483647 h 99"/>
                <a:gd name="T76" fmla="*/ 0 w 95"/>
                <a:gd name="T77" fmla="*/ 2147483647 h 99"/>
                <a:gd name="T78" fmla="*/ 2147483647 w 95"/>
                <a:gd name="T79" fmla="*/ 2147483647 h 99"/>
                <a:gd name="T80" fmla="*/ 2147483647 w 95"/>
                <a:gd name="T81" fmla="*/ 2147483647 h 99"/>
                <a:gd name="T82" fmla="*/ 2147483647 w 95"/>
                <a:gd name="T83" fmla="*/ 2147483647 h 99"/>
                <a:gd name="T84" fmla="*/ 2147483647 w 95"/>
                <a:gd name="T85" fmla="*/ 2147483647 h 99"/>
                <a:gd name="T86" fmla="*/ 2147483647 w 95"/>
                <a:gd name="T87" fmla="*/ 2147483647 h 99"/>
                <a:gd name="T88" fmla="*/ 2147483647 w 95"/>
                <a:gd name="T89" fmla="*/ 2147483647 h 99"/>
                <a:gd name="T90" fmla="*/ 2147483647 w 95"/>
                <a:gd name="T91" fmla="*/ 2147483647 h 99"/>
                <a:gd name="T92" fmla="*/ 2147483647 w 95"/>
                <a:gd name="T93" fmla="*/ 2147483647 h 99"/>
                <a:gd name="T94" fmla="*/ 2147483647 w 95"/>
                <a:gd name="T95" fmla="*/ 2147483647 h 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5" h="99">
                  <a:moveTo>
                    <a:pt x="24" y="99"/>
                  </a:moveTo>
                  <a:lnTo>
                    <a:pt x="22" y="97"/>
                  </a:lnTo>
                  <a:lnTo>
                    <a:pt x="22" y="93"/>
                  </a:lnTo>
                  <a:lnTo>
                    <a:pt x="22" y="86"/>
                  </a:lnTo>
                  <a:lnTo>
                    <a:pt x="24" y="82"/>
                  </a:lnTo>
                  <a:lnTo>
                    <a:pt x="26" y="72"/>
                  </a:lnTo>
                  <a:lnTo>
                    <a:pt x="28" y="65"/>
                  </a:lnTo>
                  <a:lnTo>
                    <a:pt x="32" y="57"/>
                  </a:lnTo>
                  <a:lnTo>
                    <a:pt x="39" y="52"/>
                  </a:lnTo>
                  <a:lnTo>
                    <a:pt x="45" y="44"/>
                  </a:lnTo>
                  <a:lnTo>
                    <a:pt x="55" y="42"/>
                  </a:lnTo>
                  <a:lnTo>
                    <a:pt x="62" y="40"/>
                  </a:lnTo>
                  <a:lnTo>
                    <a:pt x="74" y="40"/>
                  </a:lnTo>
                  <a:lnTo>
                    <a:pt x="79" y="40"/>
                  </a:lnTo>
                  <a:lnTo>
                    <a:pt x="87" y="40"/>
                  </a:lnTo>
                  <a:lnTo>
                    <a:pt x="93" y="42"/>
                  </a:lnTo>
                  <a:lnTo>
                    <a:pt x="95" y="42"/>
                  </a:lnTo>
                  <a:lnTo>
                    <a:pt x="93" y="40"/>
                  </a:lnTo>
                  <a:lnTo>
                    <a:pt x="89" y="34"/>
                  </a:lnTo>
                  <a:lnTo>
                    <a:pt x="81" y="25"/>
                  </a:lnTo>
                  <a:lnTo>
                    <a:pt x="76" y="17"/>
                  </a:lnTo>
                  <a:lnTo>
                    <a:pt x="70" y="12"/>
                  </a:lnTo>
                  <a:lnTo>
                    <a:pt x="64" y="8"/>
                  </a:lnTo>
                  <a:lnTo>
                    <a:pt x="58" y="4"/>
                  </a:lnTo>
                  <a:lnTo>
                    <a:pt x="55" y="2"/>
                  </a:lnTo>
                  <a:lnTo>
                    <a:pt x="49" y="0"/>
                  </a:lnTo>
                  <a:lnTo>
                    <a:pt x="43" y="0"/>
                  </a:lnTo>
                  <a:lnTo>
                    <a:pt x="38" y="0"/>
                  </a:lnTo>
                  <a:lnTo>
                    <a:pt x="32" y="4"/>
                  </a:lnTo>
                  <a:lnTo>
                    <a:pt x="26" y="8"/>
                  </a:lnTo>
                  <a:lnTo>
                    <a:pt x="20" y="10"/>
                  </a:lnTo>
                  <a:lnTo>
                    <a:pt x="17" y="14"/>
                  </a:lnTo>
                  <a:lnTo>
                    <a:pt x="13" y="17"/>
                  </a:lnTo>
                  <a:lnTo>
                    <a:pt x="7" y="25"/>
                  </a:lnTo>
                  <a:lnTo>
                    <a:pt x="3" y="33"/>
                  </a:lnTo>
                  <a:lnTo>
                    <a:pt x="0" y="38"/>
                  </a:lnTo>
                  <a:lnTo>
                    <a:pt x="0" y="46"/>
                  </a:lnTo>
                  <a:lnTo>
                    <a:pt x="0" y="53"/>
                  </a:lnTo>
                  <a:lnTo>
                    <a:pt x="0" y="59"/>
                  </a:lnTo>
                  <a:lnTo>
                    <a:pt x="1" y="65"/>
                  </a:lnTo>
                  <a:lnTo>
                    <a:pt x="3" y="72"/>
                  </a:lnTo>
                  <a:lnTo>
                    <a:pt x="7" y="78"/>
                  </a:lnTo>
                  <a:lnTo>
                    <a:pt x="13" y="84"/>
                  </a:lnTo>
                  <a:lnTo>
                    <a:pt x="17" y="90"/>
                  </a:lnTo>
                  <a:lnTo>
                    <a:pt x="20" y="93"/>
                  </a:lnTo>
                  <a:lnTo>
                    <a:pt x="22" y="97"/>
                  </a:lnTo>
                  <a:lnTo>
                    <a:pt x="24" y="99"/>
                  </a:lnTo>
                  <a:close/>
                </a:path>
              </a:pathLst>
            </a:custGeom>
            <a:solidFill>
              <a:srgbClr val="75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2" name="Freeform 128"/>
            <p:cNvSpPr>
              <a:spLocks/>
            </p:cNvSpPr>
            <p:nvPr/>
          </p:nvSpPr>
          <p:spPr bwMode="auto">
            <a:xfrm>
              <a:off x="10283032" y="3675062"/>
              <a:ext cx="106363" cy="77788"/>
            </a:xfrm>
            <a:custGeom>
              <a:avLst/>
              <a:gdLst>
                <a:gd name="T0" fmla="*/ 2147483647 w 135"/>
                <a:gd name="T1" fmla="*/ 2147483647 h 98"/>
                <a:gd name="T2" fmla="*/ 2147483647 w 135"/>
                <a:gd name="T3" fmla="*/ 2147483647 h 98"/>
                <a:gd name="T4" fmla="*/ 2147483647 w 135"/>
                <a:gd name="T5" fmla="*/ 2147483647 h 98"/>
                <a:gd name="T6" fmla="*/ 2147483647 w 135"/>
                <a:gd name="T7" fmla="*/ 2147483647 h 98"/>
                <a:gd name="T8" fmla="*/ 2147483647 w 135"/>
                <a:gd name="T9" fmla="*/ 2147483647 h 98"/>
                <a:gd name="T10" fmla="*/ 2147483647 w 135"/>
                <a:gd name="T11" fmla="*/ 2147483647 h 98"/>
                <a:gd name="T12" fmla="*/ 2147483647 w 135"/>
                <a:gd name="T13" fmla="*/ 2147483647 h 98"/>
                <a:gd name="T14" fmla="*/ 2147483647 w 135"/>
                <a:gd name="T15" fmla="*/ 2147483647 h 98"/>
                <a:gd name="T16" fmla="*/ 2147483647 w 135"/>
                <a:gd name="T17" fmla="*/ 2147483647 h 98"/>
                <a:gd name="T18" fmla="*/ 2147483647 w 135"/>
                <a:gd name="T19" fmla="*/ 2147483647 h 98"/>
                <a:gd name="T20" fmla="*/ 2147483647 w 135"/>
                <a:gd name="T21" fmla="*/ 2147483647 h 98"/>
                <a:gd name="T22" fmla="*/ 2147483647 w 135"/>
                <a:gd name="T23" fmla="*/ 2147483647 h 98"/>
                <a:gd name="T24" fmla="*/ 2147483647 w 135"/>
                <a:gd name="T25" fmla="*/ 2147483647 h 98"/>
                <a:gd name="T26" fmla="*/ 2147483647 w 135"/>
                <a:gd name="T27" fmla="*/ 0 h 98"/>
                <a:gd name="T28" fmla="*/ 2147483647 w 135"/>
                <a:gd name="T29" fmla="*/ 0 h 98"/>
                <a:gd name="T30" fmla="*/ 2147483647 w 135"/>
                <a:gd name="T31" fmla="*/ 2147483647 h 98"/>
                <a:gd name="T32" fmla="*/ 2147483647 w 135"/>
                <a:gd name="T33" fmla="*/ 2147483647 h 98"/>
                <a:gd name="T34" fmla="*/ 2147483647 w 135"/>
                <a:gd name="T35" fmla="*/ 2147483647 h 98"/>
                <a:gd name="T36" fmla="*/ 2147483647 w 135"/>
                <a:gd name="T37" fmla="*/ 2147483647 h 98"/>
                <a:gd name="T38" fmla="*/ 2147483647 w 135"/>
                <a:gd name="T39" fmla="*/ 2147483647 h 98"/>
                <a:gd name="T40" fmla="*/ 2147483647 w 135"/>
                <a:gd name="T41" fmla="*/ 2147483647 h 98"/>
                <a:gd name="T42" fmla="*/ 2147483647 w 135"/>
                <a:gd name="T43" fmla="*/ 2147483647 h 98"/>
                <a:gd name="T44" fmla="*/ 2147483647 w 135"/>
                <a:gd name="T45" fmla="*/ 2147483647 h 98"/>
                <a:gd name="T46" fmla="*/ 2147483647 w 135"/>
                <a:gd name="T47" fmla="*/ 2147483647 h 98"/>
                <a:gd name="T48" fmla="*/ 2147483647 w 135"/>
                <a:gd name="T49" fmla="*/ 2147483647 h 98"/>
                <a:gd name="T50" fmla="*/ 2147483647 w 135"/>
                <a:gd name="T51" fmla="*/ 2147483647 h 98"/>
                <a:gd name="T52" fmla="*/ 2147483647 w 135"/>
                <a:gd name="T53" fmla="*/ 2147483647 h 98"/>
                <a:gd name="T54" fmla="*/ 2147483647 w 135"/>
                <a:gd name="T55" fmla="*/ 2147483647 h 98"/>
                <a:gd name="T56" fmla="*/ 0 w 135"/>
                <a:gd name="T57" fmla="*/ 2147483647 h 98"/>
                <a:gd name="T58" fmla="*/ 0 w 135"/>
                <a:gd name="T59" fmla="*/ 2147483647 h 98"/>
                <a:gd name="T60" fmla="*/ 0 w 135"/>
                <a:gd name="T61" fmla="*/ 2147483647 h 98"/>
                <a:gd name="T62" fmla="*/ 2147483647 w 135"/>
                <a:gd name="T63" fmla="*/ 2147483647 h 98"/>
                <a:gd name="T64" fmla="*/ 2147483647 w 135"/>
                <a:gd name="T65" fmla="*/ 2147483647 h 98"/>
                <a:gd name="T66" fmla="*/ 2147483647 w 135"/>
                <a:gd name="T67" fmla="*/ 2147483647 h 98"/>
                <a:gd name="T68" fmla="*/ 2147483647 w 135"/>
                <a:gd name="T69" fmla="*/ 2147483647 h 98"/>
                <a:gd name="T70" fmla="*/ 2147483647 w 135"/>
                <a:gd name="T71" fmla="*/ 2147483647 h 98"/>
                <a:gd name="T72" fmla="*/ 2147483647 w 135"/>
                <a:gd name="T73" fmla="*/ 2147483647 h 98"/>
                <a:gd name="T74" fmla="*/ 2147483647 w 135"/>
                <a:gd name="T75" fmla="*/ 2147483647 h 98"/>
                <a:gd name="T76" fmla="*/ 2147483647 w 135"/>
                <a:gd name="T77" fmla="*/ 2147483647 h 98"/>
                <a:gd name="T78" fmla="*/ 2147483647 w 135"/>
                <a:gd name="T79" fmla="*/ 2147483647 h 98"/>
                <a:gd name="T80" fmla="*/ 2147483647 w 135"/>
                <a:gd name="T81" fmla="*/ 2147483647 h 98"/>
                <a:gd name="T82" fmla="*/ 2147483647 w 135"/>
                <a:gd name="T83" fmla="*/ 2147483647 h 98"/>
                <a:gd name="T84" fmla="*/ 2147483647 w 135"/>
                <a:gd name="T85" fmla="*/ 2147483647 h 98"/>
                <a:gd name="T86" fmla="*/ 2147483647 w 135"/>
                <a:gd name="T87" fmla="*/ 2147483647 h 98"/>
                <a:gd name="T88" fmla="*/ 2147483647 w 135"/>
                <a:gd name="T89" fmla="*/ 2147483647 h 98"/>
                <a:gd name="T90" fmla="*/ 2147483647 w 135"/>
                <a:gd name="T91" fmla="*/ 2147483647 h 98"/>
                <a:gd name="T92" fmla="*/ 2147483647 w 135"/>
                <a:gd name="T93" fmla="*/ 2147483647 h 98"/>
                <a:gd name="T94" fmla="*/ 2147483647 w 135"/>
                <a:gd name="T95" fmla="*/ 2147483647 h 98"/>
                <a:gd name="T96" fmla="*/ 2147483647 w 135"/>
                <a:gd name="T97" fmla="*/ 2147483647 h 98"/>
                <a:gd name="T98" fmla="*/ 2147483647 w 135"/>
                <a:gd name="T99" fmla="*/ 2147483647 h 98"/>
                <a:gd name="T100" fmla="*/ 2147483647 w 135"/>
                <a:gd name="T101" fmla="*/ 2147483647 h 98"/>
                <a:gd name="T102" fmla="*/ 2147483647 w 135"/>
                <a:gd name="T103" fmla="*/ 2147483647 h 98"/>
                <a:gd name="T104" fmla="*/ 2147483647 w 135"/>
                <a:gd name="T105" fmla="*/ 2147483647 h 98"/>
                <a:gd name="T106" fmla="*/ 2147483647 w 135"/>
                <a:gd name="T107" fmla="*/ 2147483647 h 98"/>
                <a:gd name="T108" fmla="*/ 2147483647 w 135"/>
                <a:gd name="T109" fmla="*/ 2147483647 h 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35" h="98">
                  <a:moveTo>
                    <a:pt x="118" y="66"/>
                  </a:moveTo>
                  <a:lnTo>
                    <a:pt x="118" y="64"/>
                  </a:lnTo>
                  <a:lnTo>
                    <a:pt x="122" y="62"/>
                  </a:lnTo>
                  <a:lnTo>
                    <a:pt x="125" y="57"/>
                  </a:lnTo>
                  <a:lnTo>
                    <a:pt x="131" y="51"/>
                  </a:lnTo>
                  <a:lnTo>
                    <a:pt x="133" y="43"/>
                  </a:lnTo>
                  <a:lnTo>
                    <a:pt x="135" y="36"/>
                  </a:lnTo>
                  <a:lnTo>
                    <a:pt x="135" y="28"/>
                  </a:lnTo>
                  <a:lnTo>
                    <a:pt x="131" y="22"/>
                  </a:lnTo>
                  <a:lnTo>
                    <a:pt x="127" y="15"/>
                  </a:lnTo>
                  <a:lnTo>
                    <a:pt x="122" y="11"/>
                  </a:lnTo>
                  <a:lnTo>
                    <a:pt x="116" y="5"/>
                  </a:lnTo>
                  <a:lnTo>
                    <a:pt x="112" y="3"/>
                  </a:lnTo>
                  <a:lnTo>
                    <a:pt x="106" y="0"/>
                  </a:lnTo>
                  <a:lnTo>
                    <a:pt x="104" y="0"/>
                  </a:lnTo>
                  <a:lnTo>
                    <a:pt x="55" y="1"/>
                  </a:lnTo>
                  <a:lnTo>
                    <a:pt x="65" y="30"/>
                  </a:lnTo>
                  <a:lnTo>
                    <a:pt x="63" y="30"/>
                  </a:lnTo>
                  <a:lnTo>
                    <a:pt x="59" y="30"/>
                  </a:lnTo>
                  <a:lnTo>
                    <a:pt x="53" y="30"/>
                  </a:lnTo>
                  <a:lnTo>
                    <a:pt x="45" y="30"/>
                  </a:lnTo>
                  <a:lnTo>
                    <a:pt x="38" y="32"/>
                  </a:lnTo>
                  <a:lnTo>
                    <a:pt x="28" y="34"/>
                  </a:lnTo>
                  <a:lnTo>
                    <a:pt x="21" y="38"/>
                  </a:lnTo>
                  <a:lnTo>
                    <a:pt x="15" y="43"/>
                  </a:lnTo>
                  <a:lnTo>
                    <a:pt x="7" y="49"/>
                  </a:lnTo>
                  <a:lnTo>
                    <a:pt x="4" y="55"/>
                  </a:lnTo>
                  <a:lnTo>
                    <a:pt x="2" y="60"/>
                  </a:lnTo>
                  <a:lnTo>
                    <a:pt x="0" y="68"/>
                  </a:lnTo>
                  <a:lnTo>
                    <a:pt x="0" y="74"/>
                  </a:lnTo>
                  <a:lnTo>
                    <a:pt x="0" y="79"/>
                  </a:lnTo>
                  <a:lnTo>
                    <a:pt x="2" y="85"/>
                  </a:lnTo>
                  <a:lnTo>
                    <a:pt x="4" y="89"/>
                  </a:lnTo>
                  <a:lnTo>
                    <a:pt x="7" y="91"/>
                  </a:lnTo>
                  <a:lnTo>
                    <a:pt x="15" y="95"/>
                  </a:lnTo>
                  <a:lnTo>
                    <a:pt x="21" y="95"/>
                  </a:lnTo>
                  <a:lnTo>
                    <a:pt x="26" y="96"/>
                  </a:lnTo>
                  <a:lnTo>
                    <a:pt x="32" y="96"/>
                  </a:lnTo>
                  <a:lnTo>
                    <a:pt x="40" y="98"/>
                  </a:lnTo>
                  <a:lnTo>
                    <a:pt x="45" y="96"/>
                  </a:lnTo>
                  <a:lnTo>
                    <a:pt x="51" y="96"/>
                  </a:lnTo>
                  <a:lnTo>
                    <a:pt x="57" y="96"/>
                  </a:lnTo>
                  <a:lnTo>
                    <a:pt x="63" y="95"/>
                  </a:lnTo>
                  <a:lnTo>
                    <a:pt x="68" y="93"/>
                  </a:lnTo>
                  <a:lnTo>
                    <a:pt x="74" y="93"/>
                  </a:lnTo>
                  <a:lnTo>
                    <a:pt x="78" y="89"/>
                  </a:lnTo>
                  <a:lnTo>
                    <a:pt x="82" y="87"/>
                  </a:lnTo>
                  <a:lnTo>
                    <a:pt x="85" y="81"/>
                  </a:lnTo>
                  <a:lnTo>
                    <a:pt x="89" y="76"/>
                  </a:lnTo>
                  <a:lnTo>
                    <a:pt x="89" y="70"/>
                  </a:lnTo>
                  <a:lnTo>
                    <a:pt x="91" y="68"/>
                  </a:lnTo>
                  <a:lnTo>
                    <a:pt x="89" y="64"/>
                  </a:lnTo>
                  <a:lnTo>
                    <a:pt x="89" y="62"/>
                  </a:lnTo>
                  <a:lnTo>
                    <a:pt x="118" y="66"/>
                  </a:lnTo>
                  <a:close/>
                </a:path>
              </a:pathLst>
            </a:custGeom>
            <a:solidFill>
              <a:srgbClr val="CF73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3" name="Freeform 129"/>
            <p:cNvSpPr>
              <a:spLocks/>
            </p:cNvSpPr>
            <p:nvPr/>
          </p:nvSpPr>
          <p:spPr bwMode="auto">
            <a:xfrm>
              <a:off x="10379869" y="3686174"/>
              <a:ext cx="95250" cy="49213"/>
            </a:xfrm>
            <a:custGeom>
              <a:avLst/>
              <a:gdLst>
                <a:gd name="T0" fmla="*/ 0 w 119"/>
                <a:gd name="T1" fmla="*/ 2147483647 h 61"/>
                <a:gd name="T2" fmla="*/ 2147483647 w 119"/>
                <a:gd name="T3" fmla="*/ 2147483647 h 61"/>
                <a:gd name="T4" fmla="*/ 2147483647 w 119"/>
                <a:gd name="T5" fmla="*/ 2147483647 h 61"/>
                <a:gd name="T6" fmla="*/ 2147483647 w 119"/>
                <a:gd name="T7" fmla="*/ 2147483647 h 61"/>
                <a:gd name="T8" fmla="*/ 2147483647 w 119"/>
                <a:gd name="T9" fmla="*/ 2147483647 h 61"/>
                <a:gd name="T10" fmla="*/ 2147483647 w 119"/>
                <a:gd name="T11" fmla="*/ 2147483647 h 61"/>
                <a:gd name="T12" fmla="*/ 2147483647 w 119"/>
                <a:gd name="T13" fmla="*/ 2147483647 h 61"/>
                <a:gd name="T14" fmla="*/ 2147483647 w 119"/>
                <a:gd name="T15" fmla="*/ 2147483647 h 61"/>
                <a:gd name="T16" fmla="*/ 2147483647 w 119"/>
                <a:gd name="T17" fmla="*/ 2147483647 h 61"/>
                <a:gd name="T18" fmla="*/ 2147483647 w 119"/>
                <a:gd name="T19" fmla="*/ 2147483647 h 61"/>
                <a:gd name="T20" fmla="*/ 2147483647 w 119"/>
                <a:gd name="T21" fmla="*/ 2147483647 h 61"/>
                <a:gd name="T22" fmla="*/ 2147483647 w 119"/>
                <a:gd name="T23" fmla="*/ 2147483647 h 61"/>
                <a:gd name="T24" fmla="*/ 2147483647 w 119"/>
                <a:gd name="T25" fmla="*/ 2147483647 h 61"/>
                <a:gd name="T26" fmla="*/ 2147483647 w 119"/>
                <a:gd name="T27" fmla="*/ 2147483647 h 61"/>
                <a:gd name="T28" fmla="*/ 2147483647 w 119"/>
                <a:gd name="T29" fmla="*/ 2147483647 h 61"/>
                <a:gd name="T30" fmla="*/ 2147483647 w 119"/>
                <a:gd name="T31" fmla="*/ 2147483647 h 61"/>
                <a:gd name="T32" fmla="*/ 2147483647 w 119"/>
                <a:gd name="T33" fmla="*/ 2147483647 h 61"/>
                <a:gd name="T34" fmla="*/ 2147483647 w 119"/>
                <a:gd name="T35" fmla="*/ 2147483647 h 61"/>
                <a:gd name="T36" fmla="*/ 2147483647 w 119"/>
                <a:gd name="T37" fmla="*/ 2147483647 h 61"/>
                <a:gd name="T38" fmla="*/ 2147483647 w 119"/>
                <a:gd name="T39" fmla="*/ 2147483647 h 61"/>
                <a:gd name="T40" fmla="*/ 2147483647 w 119"/>
                <a:gd name="T41" fmla="*/ 2147483647 h 61"/>
                <a:gd name="T42" fmla="*/ 2147483647 w 119"/>
                <a:gd name="T43" fmla="*/ 0 h 61"/>
                <a:gd name="T44" fmla="*/ 2147483647 w 119"/>
                <a:gd name="T45" fmla="*/ 0 h 61"/>
                <a:gd name="T46" fmla="*/ 2147483647 w 119"/>
                <a:gd name="T47" fmla="*/ 0 h 61"/>
                <a:gd name="T48" fmla="*/ 2147483647 w 119"/>
                <a:gd name="T49" fmla="*/ 0 h 61"/>
                <a:gd name="T50" fmla="*/ 2147483647 w 119"/>
                <a:gd name="T51" fmla="*/ 0 h 61"/>
                <a:gd name="T52" fmla="*/ 2147483647 w 119"/>
                <a:gd name="T53" fmla="*/ 0 h 61"/>
                <a:gd name="T54" fmla="*/ 2147483647 w 119"/>
                <a:gd name="T55" fmla="*/ 0 h 61"/>
                <a:gd name="T56" fmla="*/ 2147483647 w 119"/>
                <a:gd name="T57" fmla="*/ 2147483647 h 61"/>
                <a:gd name="T58" fmla="*/ 2147483647 w 119"/>
                <a:gd name="T59" fmla="*/ 2147483647 h 61"/>
                <a:gd name="T60" fmla="*/ 2147483647 w 119"/>
                <a:gd name="T61" fmla="*/ 2147483647 h 61"/>
                <a:gd name="T62" fmla="*/ 2147483647 w 119"/>
                <a:gd name="T63" fmla="*/ 2147483647 h 61"/>
                <a:gd name="T64" fmla="*/ 2147483647 w 119"/>
                <a:gd name="T65" fmla="*/ 2147483647 h 61"/>
                <a:gd name="T66" fmla="*/ 2147483647 w 119"/>
                <a:gd name="T67" fmla="*/ 2147483647 h 61"/>
                <a:gd name="T68" fmla="*/ 2147483647 w 119"/>
                <a:gd name="T69" fmla="*/ 2147483647 h 61"/>
                <a:gd name="T70" fmla="*/ 2147483647 w 119"/>
                <a:gd name="T71" fmla="*/ 2147483647 h 61"/>
                <a:gd name="T72" fmla="*/ 2147483647 w 119"/>
                <a:gd name="T73" fmla="*/ 2147483647 h 61"/>
                <a:gd name="T74" fmla="*/ 2147483647 w 119"/>
                <a:gd name="T75" fmla="*/ 2147483647 h 61"/>
                <a:gd name="T76" fmla="*/ 2147483647 w 119"/>
                <a:gd name="T77" fmla="*/ 2147483647 h 61"/>
                <a:gd name="T78" fmla="*/ 2147483647 w 119"/>
                <a:gd name="T79" fmla="*/ 2147483647 h 61"/>
                <a:gd name="T80" fmla="*/ 2147483647 w 119"/>
                <a:gd name="T81" fmla="*/ 2147483647 h 61"/>
                <a:gd name="T82" fmla="*/ 2147483647 w 119"/>
                <a:gd name="T83" fmla="*/ 2147483647 h 61"/>
                <a:gd name="T84" fmla="*/ 2147483647 w 119"/>
                <a:gd name="T85" fmla="*/ 2147483647 h 61"/>
                <a:gd name="T86" fmla="*/ 2147483647 w 119"/>
                <a:gd name="T87" fmla="*/ 2147483647 h 61"/>
                <a:gd name="T88" fmla="*/ 2147483647 w 119"/>
                <a:gd name="T89" fmla="*/ 2147483647 h 61"/>
                <a:gd name="T90" fmla="*/ 2147483647 w 119"/>
                <a:gd name="T91" fmla="*/ 2147483647 h 61"/>
                <a:gd name="T92" fmla="*/ 2147483647 w 119"/>
                <a:gd name="T93" fmla="*/ 2147483647 h 61"/>
                <a:gd name="T94" fmla="*/ 2147483647 w 119"/>
                <a:gd name="T95" fmla="*/ 2147483647 h 61"/>
                <a:gd name="T96" fmla="*/ 2147483647 w 119"/>
                <a:gd name="T97" fmla="*/ 2147483647 h 61"/>
                <a:gd name="T98" fmla="*/ 0 w 119"/>
                <a:gd name="T99" fmla="*/ 2147483647 h 61"/>
                <a:gd name="T100" fmla="*/ 0 w 119"/>
                <a:gd name="T101" fmla="*/ 2147483647 h 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9" h="61">
                  <a:moveTo>
                    <a:pt x="0" y="61"/>
                  </a:moveTo>
                  <a:lnTo>
                    <a:pt x="1" y="59"/>
                  </a:lnTo>
                  <a:lnTo>
                    <a:pt x="7" y="57"/>
                  </a:lnTo>
                  <a:lnTo>
                    <a:pt x="9" y="55"/>
                  </a:lnTo>
                  <a:lnTo>
                    <a:pt x="15" y="53"/>
                  </a:lnTo>
                  <a:lnTo>
                    <a:pt x="20" y="53"/>
                  </a:lnTo>
                  <a:lnTo>
                    <a:pt x="26" y="51"/>
                  </a:lnTo>
                  <a:lnTo>
                    <a:pt x="32" y="47"/>
                  </a:lnTo>
                  <a:lnTo>
                    <a:pt x="38" y="45"/>
                  </a:lnTo>
                  <a:lnTo>
                    <a:pt x="43" y="42"/>
                  </a:lnTo>
                  <a:lnTo>
                    <a:pt x="49" y="40"/>
                  </a:lnTo>
                  <a:lnTo>
                    <a:pt x="55" y="36"/>
                  </a:lnTo>
                  <a:lnTo>
                    <a:pt x="60" y="34"/>
                  </a:lnTo>
                  <a:lnTo>
                    <a:pt x="66" y="30"/>
                  </a:lnTo>
                  <a:lnTo>
                    <a:pt x="72" y="28"/>
                  </a:lnTo>
                  <a:lnTo>
                    <a:pt x="81" y="23"/>
                  </a:lnTo>
                  <a:lnTo>
                    <a:pt x="91" y="17"/>
                  </a:lnTo>
                  <a:lnTo>
                    <a:pt x="96" y="11"/>
                  </a:lnTo>
                  <a:lnTo>
                    <a:pt x="104" y="7"/>
                  </a:lnTo>
                  <a:lnTo>
                    <a:pt x="110" y="4"/>
                  </a:lnTo>
                  <a:lnTo>
                    <a:pt x="114" y="2"/>
                  </a:lnTo>
                  <a:lnTo>
                    <a:pt x="117" y="0"/>
                  </a:lnTo>
                  <a:lnTo>
                    <a:pt x="119" y="0"/>
                  </a:lnTo>
                  <a:lnTo>
                    <a:pt x="116" y="0"/>
                  </a:lnTo>
                  <a:lnTo>
                    <a:pt x="110" y="0"/>
                  </a:lnTo>
                  <a:lnTo>
                    <a:pt x="104" y="0"/>
                  </a:lnTo>
                  <a:lnTo>
                    <a:pt x="100" y="0"/>
                  </a:lnTo>
                  <a:lnTo>
                    <a:pt x="93" y="0"/>
                  </a:lnTo>
                  <a:lnTo>
                    <a:pt x="89" y="2"/>
                  </a:lnTo>
                  <a:lnTo>
                    <a:pt x="81" y="2"/>
                  </a:lnTo>
                  <a:lnTo>
                    <a:pt x="74" y="2"/>
                  </a:lnTo>
                  <a:lnTo>
                    <a:pt x="64" y="2"/>
                  </a:lnTo>
                  <a:lnTo>
                    <a:pt x="57" y="2"/>
                  </a:lnTo>
                  <a:lnTo>
                    <a:pt x="49" y="2"/>
                  </a:lnTo>
                  <a:lnTo>
                    <a:pt x="39" y="2"/>
                  </a:lnTo>
                  <a:lnTo>
                    <a:pt x="30" y="2"/>
                  </a:lnTo>
                  <a:lnTo>
                    <a:pt x="22" y="2"/>
                  </a:lnTo>
                  <a:lnTo>
                    <a:pt x="22" y="4"/>
                  </a:lnTo>
                  <a:lnTo>
                    <a:pt x="22" y="7"/>
                  </a:lnTo>
                  <a:lnTo>
                    <a:pt x="24" y="13"/>
                  </a:lnTo>
                  <a:lnTo>
                    <a:pt x="24" y="17"/>
                  </a:lnTo>
                  <a:lnTo>
                    <a:pt x="24" y="23"/>
                  </a:lnTo>
                  <a:lnTo>
                    <a:pt x="24" y="28"/>
                  </a:lnTo>
                  <a:lnTo>
                    <a:pt x="22" y="34"/>
                  </a:lnTo>
                  <a:lnTo>
                    <a:pt x="19" y="40"/>
                  </a:lnTo>
                  <a:lnTo>
                    <a:pt x="15" y="45"/>
                  </a:lnTo>
                  <a:lnTo>
                    <a:pt x="11" y="49"/>
                  </a:lnTo>
                  <a:lnTo>
                    <a:pt x="9" y="53"/>
                  </a:lnTo>
                  <a:lnTo>
                    <a:pt x="1" y="59"/>
                  </a:lnTo>
                  <a:lnTo>
                    <a:pt x="0" y="61"/>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Freeform 130"/>
            <p:cNvSpPr>
              <a:spLocks/>
            </p:cNvSpPr>
            <p:nvPr/>
          </p:nvSpPr>
          <p:spPr bwMode="auto">
            <a:xfrm>
              <a:off x="10579894" y="3276599"/>
              <a:ext cx="188913" cy="330200"/>
            </a:xfrm>
            <a:custGeom>
              <a:avLst/>
              <a:gdLst>
                <a:gd name="T0" fmla="*/ 2147483647 w 238"/>
                <a:gd name="T1" fmla="*/ 2147483647 h 416"/>
                <a:gd name="T2" fmla="*/ 2147483647 w 238"/>
                <a:gd name="T3" fmla="*/ 2147483647 h 416"/>
                <a:gd name="T4" fmla="*/ 2147483647 w 238"/>
                <a:gd name="T5" fmla="*/ 2147483647 h 416"/>
                <a:gd name="T6" fmla="*/ 2147483647 w 238"/>
                <a:gd name="T7" fmla="*/ 2147483647 h 416"/>
                <a:gd name="T8" fmla="*/ 2147483647 w 238"/>
                <a:gd name="T9" fmla="*/ 2147483647 h 416"/>
                <a:gd name="T10" fmla="*/ 2147483647 w 238"/>
                <a:gd name="T11" fmla="*/ 2147483647 h 416"/>
                <a:gd name="T12" fmla="*/ 2147483647 w 238"/>
                <a:gd name="T13" fmla="*/ 2147483647 h 416"/>
                <a:gd name="T14" fmla="*/ 2147483647 w 238"/>
                <a:gd name="T15" fmla="*/ 2147483647 h 416"/>
                <a:gd name="T16" fmla="*/ 2147483647 w 238"/>
                <a:gd name="T17" fmla="*/ 2147483647 h 416"/>
                <a:gd name="T18" fmla="*/ 2147483647 w 238"/>
                <a:gd name="T19" fmla="*/ 2147483647 h 416"/>
                <a:gd name="T20" fmla="*/ 2147483647 w 238"/>
                <a:gd name="T21" fmla="*/ 2147483647 h 416"/>
                <a:gd name="T22" fmla="*/ 2147483647 w 238"/>
                <a:gd name="T23" fmla="*/ 2147483647 h 416"/>
                <a:gd name="T24" fmla="*/ 2147483647 w 238"/>
                <a:gd name="T25" fmla="*/ 2147483647 h 416"/>
                <a:gd name="T26" fmla="*/ 2147483647 w 238"/>
                <a:gd name="T27" fmla="*/ 2147483647 h 416"/>
                <a:gd name="T28" fmla="*/ 2147483647 w 238"/>
                <a:gd name="T29" fmla="*/ 2147483647 h 416"/>
                <a:gd name="T30" fmla="*/ 2147483647 w 238"/>
                <a:gd name="T31" fmla="*/ 2147483647 h 416"/>
                <a:gd name="T32" fmla="*/ 2147483647 w 238"/>
                <a:gd name="T33" fmla="*/ 2147483647 h 416"/>
                <a:gd name="T34" fmla="*/ 2147483647 w 238"/>
                <a:gd name="T35" fmla="*/ 2147483647 h 416"/>
                <a:gd name="T36" fmla="*/ 2147483647 w 238"/>
                <a:gd name="T37" fmla="*/ 2147483647 h 416"/>
                <a:gd name="T38" fmla="*/ 2147483647 w 238"/>
                <a:gd name="T39" fmla="*/ 2147483647 h 416"/>
                <a:gd name="T40" fmla="*/ 2147483647 w 238"/>
                <a:gd name="T41" fmla="*/ 2147483647 h 416"/>
                <a:gd name="T42" fmla="*/ 2147483647 w 238"/>
                <a:gd name="T43" fmla="*/ 2147483647 h 416"/>
                <a:gd name="T44" fmla="*/ 2147483647 w 238"/>
                <a:gd name="T45" fmla="*/ 2147483647 h 416"/>
                <a:gd name="T46" fmla="*/ 2147483647 w 238"/>
                <a:gd name="T47" fmla="*/ 2147483647 h 416"/>
                <a:gd name="T48" fmla="*/ 2147483647 w 238"/>
                <a:gd name="T49" fmla="*/ 2147483647 h 416"/>
                <a:gd name="T50" fmla="*/ 2147483647 w 238"/>
                <a:gd name="T51" fmla="*/ 2147483647 h 416"/>
                <a:gd name="T52" fmla="*/ 2147483647 w 238"/>
                <a:gd name="T53" fmla="*/ 2147483647 h 416"/>
                <a:gd name="T54" fmla="*/ 2147483647 w 238"/>
                <a:gd name="T55" fmla="*/ 2147483647 h 416"/>
                <a:gd name="T56" fmla="*/ 2147483647 w 238"/>
                <a:gd name="T57" fmla="*/ 2147483647 h 416"/>
                <a:gd name="T58" fmla="*/ 2147483647 w 238"/>
                <a:gd name="T59" fmla="*/ 2147483647 h 416"/>
                <a:gd name="T60" fmla="*/ 2147483647 w 238"/>
                <a:gd name="T61" fmla="*/ 2147483647 h 416"/>
                <a:gd name="T62" fmla="*/ 2147483647 w 238"/>
                <a:gd name="T63" fmla="*/ 2147483647 h 416"/>
                <a:gd name="T64" fmla="*/ 2147483647 w 238"/>
                <a:gd name="T65" fmla="*/ 2147483647 h 416"/>
                <a:gd name="T66" fmla="*/ 2147483647 w 238"/>
                <a:gd name="T67" fmla="*/ 2147483647 h 416"/>
                <a:gd name="T68" fmla="*/ 2147483647 w 238"/>
                <a:gd name="T69" fmla="*/ 2147483647 h 416"/>
                <a:gd name="T70" fmla="*/ 2147483647 w 238"/>
                <a:gd name="T71" fmla="*/ 2147483647 h 416"/>
                <a:gd name="T72" fmla="*/ 2147483647 w 238"/>
                <a:gd name="T73" fmla="*/ 2147483647 h 4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8" h="416">
                  <a:moveTo>
                    <a:pt x="61" y="416"/>
                  </a:moveTo>
                  <a:lnTo>
                    <a:pt x="57" y="414"/>
                  </a:lnTo>
                  <a:lnTo>
                    <a:pt x="52" y="410"/>
                  </a:lnTo>
                  <a:lnTo>
                    <a:pt x="44" y="403"/>
                  </a:lnTo>
                  <a:lnTo>
                    <a:pt x="35" y="395"/>
                  </a:lnTo>
                  <a:lnTo>
                    <a:pt x="29" y="389"/>
                  </a:lnTo>
                  <a:lnTo>
                    <a:pt x="23" y="384"/>
                  </a:lnTo>
                  <a:lnTo>
                    <a:pt x="17" y="376"/>
                  </a:lnTo>
                  <a:lnTo>
                    <a:pt x="14" y="368"/>
                  </a:lnTo>
                  <a:lnTo>
                    <a:pt x="8" y="359"/>
                  </a:lnTo>
                  <a:lnTo>
                    <a:pt x="6" y="349"/>
                  </a:lnTo>
                  <a:lnTo>
                    <a:pt x="2" y="340"/>
                  </a:lnTo>
                  <a:lnTo>
                    <a:pt x="0" y="330"/>
                  </a:lnTo>
                  <a:lnTo>
                    <a:pt x="2" y="329"/>
                  </a:lnTo>
                  <a:lnTo>
                    <a:pt x="4" y="325"/>
                  </a:lnTo>
                  <a:lnTo>
                    <a:pt x="10" y="321"/>
                  </a:lnTo>
                  <a:lnTo>
                    <a:pt x="19" y="315"/>
                  </a:lnTo>
                  <a:lnTo>
                    <a:pt x="27" y="306"/>
                  </a:lnTo>
                  <a:lnTo>
                    <a:pt x="38" y="298"/>
                  </a:lnTo>
                  <a:lnTo>
                    <a:pt x="50" y="287"/>
                  </a:lnTo>
                  <a:lnTo>
                    <a:pt x="63" y="277"/>
                  </a:lnTo>
                  <a:lnTo>
                    <a:pt x="76" y="262"/>
                  </a:lnTo>
                  <a:lnTo>
                    <a:pt x="90" y="249"/>
                  </a:lnTo>
                  <a:lnTo>
                    <a:pt x="103" y="233"/>
                  </a:lnTo>
                  <a:lnTo>
                    <a:pt x="116" y="218"/>
                  </a:lnTo>
                  <a:lnTo>
                    <a:pt x="128" y="201"/>
                  </a:lnTo>
                  <a:lnTo>
                    <a:pt x="139" y="184"/>
                  </a:lnTo>
                  <a:lnTo>
                    <a:pt x="151" y="165"/>
                  </a:lnTo>
                  <a:lnTo>
                    <a:pt x="162" y="148"/>
                  </a:lnTo>
                  <a:lnTo>
                    <a:pt x="170" y="129"/>
                  </a:lnTo>
                  <a:lnTo>
                    <a:pt x="175" y="112"/>
                  </a:lnTo>
                  <a:lnTo>
                    <a:pt x="183" y="95"/>
                  </a:lnTo>
                  <a:lnTo>
                    <a:pt x="189" y="81"/>
                  </a:lnTo>
                  <a:lnTo>
                    <a:pt x="192" y="68"/>
                  </a:lnTo>
                  <a:lnTo>
                    <a:pt x="198" y="55"/>
                  </a:lnTo>
                  <a:lnTo>
                    <a:pt x="200" y="43"/>
                  </a:lnTo>
                  <a:lnTo>
                    <a:pt x="204" y="36"/>
                  </a:lnTo>
                  <a:lnTo>
                    <a:pt x="204" y="26"/>
                  </a:lnTo>
                  <a:lnTo>
                    <a:pt x="206" y="19"/>
                  </a:lnTo>
                  <a:lnTo>
                    <a:pt x="208" y="13"/>
                  </a:lnTo>
                  <a:lnTo>
                    <a:pt x="210" y="9"/>
                  </a:lnTo>
                  <a:lnTo>
                    <a:pt x="210" y="2"/>
                  </a:lnTo>
                  <a:lnTo>
                    <a:pt x="210" y="0"/>
                  </a:lnTo>
                  <a:lnTo>
                    <a:pt x="238" y="22"/>
                  </a:lnTo>
                  <a:lnTo>
                    <a:pt x="238" y="28"/>
                  </a:lnTo>
                  <a:lnTo>
                    <a:pt x="238" y="34"/>
                  </a:lnTo>
                  <a:lnTo>
                    <a:pt x="238" y="43"/>
                  </a:lnTo>
                  <a:lnTo>
                    <a:pt x="238" y="55"/>
                  </a:lnTo>
                  <a:lnTo>
                    <a:pt x="236" y="70"/>
                  </a:lnTo>
                  <a:lnTo>
                    <a:pt x="234" y="87"/>
                  </a:lnTo>
                  <a:lnTo>
                    <a:pt x="232" y="104"/>
                  </a:lnTo>
                  <a:lnTo>
                    <a:pt x="229" y="121"/>
                  </a:lnTo>
                  <a:lnTo>
                    <a:pt x="225" y="142"/>
                  </a:lnTo>
                  <a:lnTo>
                    <a:pt x="219" y="161"/>
                  </a:lnTo>
                  <a:lnTo>
                    <a:pt x="213" y="184"/>
                  </a:lnTo>
                  <a:lnTo>
                    <a:pt x="206" y="205"/>
                  </a:lnTo>
                  <a:lnTo>
                    <a:pt x="196" y="228"/>
                  </a:lnTo>
                  <a:lnTo>
                    <a:pt x="185" y="249"/>
                  </a:lnTo>
                  <a:lnTo>
                    <a:pt x="173" y="272"/>
                  </a:lnTo>
                  <a:lnTo>
                    <a:pt x="160" y="291"/>
                  </a:lnTo>
                  <a:lnTo>
                    <a:pt x="147" y="310"/>
                  </a:lnTo>
                  <a:lnTo>
                    <a:pt x="135" y="325"/>
                  </a:lnTo>
                  <a:lnTo>
                    <a:pt x="126" y="342"/>
                  </a:lnTo>
                  <a:lnTo>
                    <a:pt x="114" y="353"/>
                  </a:lnTo>
                  <a:lnTo>
                    <a:pt x="105" y="367"/>
                  </a:lnTo>
                  <a:lnTo>
                    <a:pt x="95" y="376"/>
                  </a:lnTo>
                  <a:lnTo>
                    <a:pt x="90" y="386"/>
                  </a:lnTo>
                  <a:lnTo>
                    <a:pt x="82" y="393"/>
                  </a:lnTo>
                  <a:lnTo>
                    <a:pt x="76" y="399"/>
                  </a:lnTo>
                  <a:lnTo>
                    <a:pt x="71" y="405"/>
                  </a:lnTo>
                  <a:lnTo>
                    <a:pt x="67" y="408"/>
                  </a:lnTo>
                  <a:lnTo>
                    <a:pt x="61" y="414"/>
                  </a:lnTo>
                  <a:lnTo>
                    <a:pt x="61" y="416"/>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Freeform 131"/>
            <p:cNvSpPr>
              <a:spLocks/>
            </p:cNvSpPr>
            <p:nvPr/>
          </p:nvSpPr>
          <p:spPr bwMode="auto">
            <a:xfrm>
              <a:off x="10579894" y="3279774"/>
              <a:ext cx="246063" cy="327025"/>
            </a:xfrm>
            <a:custGeom>
              <a:avLst/>
              <a:gdLst>
                <a:gd name="T0" fmla="*/ 2147483647 w 310"/>
                <a:gd name="T1" fmla="*/ 2147483647 h 413"/>
                <a:gd name="T2" fmla="*/ 2147483647 w 310"/>
                <a:gd name="T3" fmla="*/ 2147483647 h 413"/>
                <a:gd name="T4" fmla="*/ 2147483647 w 310"/>
                <a:gd name="T5" fmla="*/ 2147483647 h 413"/>
                <a:gd name="T6" fmla="*/ 2147483647 w 310"/>
                <a:gd name="T7" fmla="*/ 2147483647 h 413"/>
                <a:gd name="T8" fmla="*/ 2147483647 w 310"/>
                <a:gd name="T9" fmla="*/ 2147483647 h 413"/>
                <a:gd name="T10" fmla="*/ 2147483647 w 310"/>
                <a:gd name="T11" fmla="*/ 2147483647 h 413"/>
                <a:gd name="T12" fmla="*/ 2147483647 w 310"/>
                <a:gd name="T13" fmla="*/ 2147483647 h 413"/>
                <a:gd name="T14" fmla="*/ 2147483647 w 310"/>
                <a:gd name="T15" fmla="*/ 2147483647 h 413"/>
                <a:gd name="T16" fmla="*/ 2147483647 w 310"/>
                <a:gd name="T17" fmla="*/ 2147483647 h 413"/>
                <a:gd name="T18" fmla="*/ 2147483647 w 310"/>
                <a:gd name="T19" fmla="*/ 2147483647 h 413"/>
                <a:gd name="T20" fmla="*/ 2147483647 w 310"/>
                <a:gd name="T21" fmla="*/ 2147483647 h 413"/>
                <a:gd name="T22" fmla="*/ 2147483647 w 310"/>
                <a:gd name="T23" fmla="*/ 2147483647 h 413"/>
                <a:gd name="T24" fmla="*/ 2147483647 w 310"/>
                <a:gd name="T25" fmla="*/ 2147483647 h 413"/>
                <a:gd name="T26" fmla="*/ 2147483647 w 310"/>
                <a:gd name="T27" fmla="*/ 2147483647 h 413"/>
                <a:gd name="T28" fmla="*/ 2147483647 w 310"/>
                <a:gd name="T29" fmla="*/ 2147483647 h 413"/>
                <a:gd name="T30" fmla="*/ 2147483647 w 310"/>
                <a:gd name="T31" fmla="*/ 2147483647 h 413"/>
                <a:gd name="T32" fmla="*/ 2147483647 w 310"/>
                <a:gd name="T33" fmla="*/ 2147483647 h 413"/>
                <a:gd name="T34" fmla="*/ 2147483647 w 310"/>
                <a:gd name="T35" fmla="*/ 2147483647 h 413"/>
                <a:gd name="T36" fmla="*/ 2147483647 w 310"/>
                <a:gd name="T37" fmla="*/ 2147483647 h 413"/>
                <a:gd name="T38" fmla="*/ 2147483647 w 310"/>
                <a:gd name="T39" fmla="*/ 2147483647 h 413"/>
                <a:gd name="T40" fmla="*/ 2147483647 w 310"/>
                <a:gd name="T41" fmla="*/ 2147483647 h 413"/>
                <a:gd name="T42" fmla="*/ 2147483647 w 310"/>
                <a:gd name="T43" fmla="*/ 2147483647 h 413"/>
                <a:gd name="T44" fmla="*/ 2147483647 w 310"/>
                <a:gd name="T45" fmla="*/ 2147483647 h 413"/>
                <a:gd name="T46" fmla="*/ 2147483647 w 310"/>
                <a:gd name="T47" fmla="*/ 2147483647 h 413"/>
                <a:gd name="T48" fmla="*/ 2147483647 w 310"/>
                <a:gd name="T49" fmla="*/ 2147483647 h 413"/>
                <a:gd name="T50" fmla="*/ 2147483647 w 310"/>
                <a:gd name="T51" fmla="*/ 2147483647 h 413"/>
                <a:gd name="T52" fmla="*/ 2147483647 w 310"/>
                <a:gd name="T53" fmla="*/ 2147483647 h 413"/>
                <a:gd name="T54" fmla="*/ 2147483647 w 310"/>
                <a:gd name="T55" fmla="*/ 2147483647 h 413"/>
                <a:gd name="T56" fmla="*/ 2147483647 w 310"/>
                <a:gd name="T57" fmla="*/ 2147483647 h 413"/>
                <a:gd name="T58" fmla="*/ 2147483647 w 310"/>
                <a:gd name="T59" fmla="*/ 2147483647 h 413"/>
                <a:gd name="T60" fmla="*/ 2147483647 w 310"/>
                <a:gd name="T61" fmla="*/ 2147483647 h 413"/>
                <a:gd name="T62" fmla="*/ 2147483647 w 310"/>
                <a:gd name="T63" fmla="*/ 2147483647 h 413"/>
                <a:gd name="T64" fmla="*/ 2147483647 w 310"/>
                <a:gd name="T65" fmla="*/ 2147483647 h 413"/>
                <a:gd name="T66" fmla="*/ 2147483647 w 310"/>
                <a:gd name="T67" fmla="*/ 2147483647 h 413"/>
                <a:gd name="T68" fmla="*/ 2147483647 w 310"/>
                <a:gd name="T69" fmla="*/ 2147483647 h 413"/>
                <a:gd name="T70" fmla="*/ 2147483647 w 310"/>
                <a:gd name="T71" fmla="*/ 2147483647 h 413"/>
                <a:gd name="T72" fmla="*/ 2147483647 w 310"/>
                <a:gd name="T73" fmla="*/ 2147483647 h 413"/>
                <a:gd name="T74" fmla="*/ 2147483647 w 310"/>
                <a:gd name="T75" fmla="*/ 0 h 413"/>
                <a:gd name="T76" fmla="*/ 2147483647 w 310"/>
                <a:gd name="T77" fmla="*/ 2147483647 h 413"/>
                <a:gd name="T78" fmla="*/ 2147483647 w 310"/>
                <a:gd name="T79" fmla="*/ 2147483647 h 413"/>
                <a:gd name="T80" fmla="*/ 2147483647 w 310"/>
                <a:gd name="T81" fmla="*/ 2147483647 h 413"/>
                <a:gd name="T82" fmla="*/ 2147483647 w 310"/>
                <a:gd name="T83" fmla="*/ 2147483647 h 413"/>
                <a:gd name="T84" fmla="*/ 2147483647 w 310"/>
                <a:gd name="T85" fmla="*/ 2147483647 h 413"/>
                <a:gd name="T86" fmla="*/ 2147483647 w 310"/>
                <a:gd name="T87" fmla="*/ 2147483647 h 413"/>
                <a:gd name="T88" fmla="*/ 2147483647 w 310"/>
                <a:gd name="T89" fmla="*/ 2147483647 h 413"/>
                <a:gd name="T90" fmla="*/ 2147483647 w 310"/>
                <a:gd name="T91" fmla="*/ 2147483647 h 413"/>
                <a:gd name="T92" fmla="*/ 2147483647 w 310"/>
                <a:gd name="T93" fmla="*/ 2147483647 h 413"/>
                <a:gd name="T94" fmla="*/ 0 w 310"/>
                <a:gd name="T95" fmla="*/ 2147483647 h 413"/>
                <a:gd name="T96" fmla="*/ 2147483647 w 310"/>
                <a:gd name="T97" fmla="*/ 2147483647 h 4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10" h="413">
                  <a:moveTo>
                    <a:pt x="10" y="354"/>
                  </a:moveTo>
                  <a:lnTo>
                    <a:pt x="10" y="352"/>
                  </a:lnTo>
                  <a:lnTo>
                    <a:pt x="14" y="350"/>
                  </a:lnTo>
                  <a:lnTo>
                    <a:pt x="17" y="346"/>
                  </a:lnTo>
                  <a:lnTo>
                    <a:pt x="23" y="343"/>
                  </a:lnTo>
                  <a:lnTo>
                    <a:pt x="31" y="337"/>
                  </a:lnTo>
                  <a:lnTo>
                    <a:pt x="38" y="329"/>
                  </a:lnTo>
                  <a:lnTo>
                    <a:pt x="46" y="322"/>
                  </a:lnTo>
                  <a:lnTo>
                    <a:pt x="57" y="314"/>
                  </a:lnTo>
                  <a:lnTo>
                    <a:pt x="67" y="303"/>
                  </a:lnTo>
                  <a:lnTo>
                    <a:pt x="78" y="293"/>
                  </a:lnTo>
                  <a:lnTo>
                    <a:pt x="88" y="280"/>
                  </a:lnTo>
                  <a:lnTo>
                    <a:pt x="99" y="269"/>
                  </a:lnTo>
                  <a:lnTo>
                    <a:pt x="111" y="257"/>
                  </a:lnTo>
                  <a:lnTo>
                    <a:pt x="122" y="244"/>
                  </a:lnTo>
                  <a:lnTo>
                    <a:pt x="132" y="229"/>
                  </a:lnTo>
                  <a:lnTo>
                    <a:pt x="143" y="215"/>
                  </a:lnTo>
                  <a:lnTo>
                    <a:pt x="151" y="200"/>
                  </a:lnTo>
                  <a:lnTo>
                    <a:pt x="160" y="187"/>
                  </a:lnTo>
                  <a:lnTo>
                    <a:pt x="166" y="172"/>
                  </a:lnTo>
                  <a:lnTo>
                    <a:pt x="173" y="160"/>
                  </a:lnTo>
                  <a:lnTo>
                    <a:pt x="177" y="149"/>
                  </a:lnTo>
                  <a:lnTo>
                    <a:pt x="183" y="137"/>
                  </a:lnTo>
                  <a:lnTo>
                    <a:pt x="187" y="128"/>
                  </a:lnTo>
                  <a:lnTo>
                    <a:pt x="190" y="120"/>
                  </a:lnTo>
                  <a:lnTo>
                    <a:pt x="192" y="113"/>
                  </a:lnTo>
                  <a:lnTo>
                    <a:pt x="196" y="105"/>
                  </a:lnTo>
                  <a:lnTo>
                    <a:pt x="196" y="99"/>
                  </a:lnTo>
                  <a:lnTo>
                    <a:pt x="198" y="94"/>
                  </a:lnTo>
                  <a:lnTo>
                    <a:pt x="200" y="88"/>
                  </a:lnTo>
                  <a:lnTo>
                    <a:pt x="202" y="86"/>
                  </a:lnTo>
                  <a:lnTo>
                    <a:pt x="192" y="215"/>
                  </a:lnTo>
                  <a:lnTo>
                    <a:pt x="210" y="210"/>
                  </a:lnTo>
                  <a:lnTo>
                    <a:pt x="210" y="213"/>
                  </a:lnTo>
                  <a:lnTo>
                    <a:pt x="208" y="217"/>
                  </a:lnTo>
                  <a:lnTo>
                    <a:pt x="208" y="225"/>
                  </a:lnTo>
                  <a:lnTo>
                    <a:pt x="204" y="232"/>
                  </a:lnTo>
                  <a:lnTo>
                    <a:pt x="200" y="242"/>
                  </a:lnTo>
                  <a:lnTo>
                    <a:pt x="194" y="253"/>
                  </a:lnTo>
                  <a:lnTo>
                    <a:pt x="189" y="267"/>
                  </a:lnTo>
                  <a:lnTo>
                    <a:pt x="179" y="280"/>
                  </a:lnTo>
                  <a:lnTo>
                    <a:pt x="170" y="297"/>
                  </a:lnTo>
                  <a:lnTo>
                    <a:pt x="160" y="312"/>
                  </a:lnTo>
                  <a:lnTo>
                    <a:pt x="149" y="331"/>
                  </a:lnTo>
                  <a:lnTo>
                    <a:pt x="133" y="350"/>
                  </a:lnTo>
                  <a:lnTo>
                    <a:pt x="118" y="369"/>
                  </a:lnTo>
                  <a:lnTo>
                    <a:pt x="99" y="390"/>
                  </a:lnTo>
                  <a:lnTo>
                    <a:pt x="80" y="413"/>
                  </a:lnTo>
                  <a:lnTo>
                    <a:pt x="90" y="405"/>
                  </a:lnTo>
                  <a:lnTo>
                    <a:pt x="95" y="400"/>
                  </a:lnTo>
                  <a:lnTo>
                    <a:pt x="103" y="394"/>
                  </a:lnTo>
                  <a:lnTo>
                    <a:pt x="113" y="386"/>
                  </a:lnTo>
                  <a:lnTo>
                    <a:pt x="122" y="379"/>
                  </a:lnTo>
                  <a:lnTo>
                    <a:pt x="132" y="367"/>
                  </a:lnTo>
                  <a:lnTo>
                    <a:pt x="143" y="356"/>
                  </a:lnTo>
                  <a:lnTo>
                    <a:pt x="156" y="343"/>
                  </a:lnTo>
                  <a:lnTo>
                    <a:pt x="170" y="327"/>
                  </a:lnTo>
                  <a:lnTo>
                    <a:pt x="183" y="310"/>
                  </a:lnTo>
                  <a:lnTo>
                    <a:pt x="198" y="291"/>
                  </a:lnTo>
                  <a:lnTo>
                    <a:pt x="211" y="269"/>
                  </a:lnTo>
                  <a:lnTo>
                    <a:pt x="229" y="248"/>
                  </a:lnTo>
                  <a:lnTo>
                    <a:pt x="242" y="223"/>
                  </a:lnTo>
                  <a:lnTo>
                    <a:pt x="253" y="202"/>
                  </a:lnTo>
                  <a:lnTo>
                    <a:pt x="265" y="181"/>
                  </a:lnTo>
                  <a:lnTo>
                    <a:pt x="274" y="166"/>
                  </a:lnTo>
                  <a:lnTo>
                    <a:pt x="282" y="149"/>
                  </a:lnTo>
                  <a:lnTo>
                    <a:pt x="289" y="135"/>
                  </a:lnTo>
                  <a:lnTo>
                    <a:pt x="293" y="124"/>
                  </a:lnTo>
                  <a:lnTo>
                    <a:pt x="299" y="113"/>
                  </a:lnTo>
                  <a:lnTo>
                    <a:pt x="303" y="103"/>
                  </a:lnTo>
                  <a:lnTo>
                    <a:pt x="305" y="96"/>
                  </a:lnTo>
                  <a:lnTo>
                    <a:pt x="306" y="90"/>
                  </a:lnTo>
                  <a:lnTo>
                    <a:pt x="308" y="84"/>
                  </a:lnTo>
                  <a:lnTo>
                    <a:pt x="308" y="78"/>
                  </a:lnTo>
                  <a:lnTo>
                    <a:pt x="310" y="78"/>
                  </a:lnTo>
                  <a:lnTo>
                    <a:pt x="293" y="71"/>
                  </a:lnTo>
                  <a:lnTo>
                    <a:pt x="291" y="73"/>
                  </a:lnTo>
                  <a:lnTo>
                    <a:pt x="287" y="82"/>
                  </a:lnTo>
                  <a:lnTo>
                    <a:pt x="286" y="86"/>
                  </a:lnTo>
                  <a:lnTo>
                    <a:pt x="282" y="92"/>
                  </a:lnTo>
                  <a:lnTo>
                    <a:pt x="278" y="97"/>
                  </a:lnTo>
                  <a:lnTo>
                    <a:pt x="276" y="105"/>
                  </a:lnTo>
                  <a:lnTo>
                    <a:pt x="270" y="113"/>
                  </a:lnTo>
                  <a:lnTo>
                    <a:pt x="267" y="120"/>
                  </a:lnTo>
                  <a:lnTo>
                    <a:pt x="263" y="128"/>
                  </a:lnTo>
                  <a:lnTo>
                    <a:pt x="259" y="134"/>
                  </a:lnTo>
                  <a:lnTo>
                    <a:pt x="255" y="141"/>
                  </a:lnTo>
                  <a:lnTo>
                    <a:pt x="251" y="147"/>
                  </a:lnTo>
                  <a:lnTo>
                    <a:pt x="248" y="153"/>
                  </a:lnTo>
                  <a:lnTo>
                    <a:pt x="246" y="160"/>
                  </a:lnTo>
                  <a:lnTo>
                    <a:pt x="238" y="168"/>
                  </a:lnTo>
                  <a:lnTo>
                    <a:pt x="230" y="173"/>
                  </a:lnTo>
                  <a:lnTo>
                    <a:pt x="225" y="179"/>
                  </a:lnTo>
                  <a:lnTo>
                    <a:pt x="221" y="185"/>
                  </a:lnTo>
                  <a:lnTo>
                    <a:pt x="213" y="191"/>
                  </a:lnTo>
                  <a:lnTo>
                    <a:pt x="211" y="192"/>
                  </a:lnTo>
                  <a:lnTo>
                    <a:pt x="211" y="191"/>
                  </a:lnTo>
                  <a:lnTo>
                    <a:pt x="213" y="189"/>
                  </a:lnTo>
                  <a:lnTo>
                    <a:pt x="213" y="183"/>
                  </a:lnTo>
                  <a:lnTo>
                    <a:pt x="215" y="177"/>
                  </a:lnTo>
                  <a:lnTo>
                    <a:pt x="219" y="170"/>
                  </a:lnTo>
                  <a:lnTo>
                    <a:pt x="221" y="160"/>
                  </a:lnTo>
                  <a:lnTo>
                    <a:pt x="225" y="149"/>
                  </a:lnTo>
                  <a:lnTo>
                    <a:pt x="229" y="139"/>
                  </a:lnTo>
                  <a:lnTo>
                    <a:pt x="230" y="126"/>
                  </a:lnTo>
                  <a:lnTo>
                    <a:pt x="232" y="113"/>
                  </a:lnTo>
                  <a:lnTo>
                    <a:pt x="236" y="97"/>
                  </a:lnTo>
                  <a:lnTo>
                    <a:pt x="238" y="84"/>
                  </a:lnTo>
                  <a:lnTo>
                    <a:pt x="240" y="67"/>
                  </a:lnTo>
                  <a:lnTo>
                    <a:pt x="242" y="52"/>
                  </a:lnTo>
                  <a:lnTo>
                    <a:pt x="242" y="35"/>
                  </a:lnTo>
                  <a:lnTo>
                    <a:pt x="242" y="19"/>
                  </a:lnTo>
                  <a:lnTo>
                    <a:pt x="215" y="0"/>
                  </a:lnTo>
                  <a:lnTo>
                    <a:pt x="213" y="4"/>
                  </a:lnTo>
                  <a:lnTo>
                    <a:pt x="211" y="10"/>
                  </a:lnTo>
                  <a:lnTo>
                    <a:pt x="210" y="18"/>
                  </a:lnTo>
                  <a:lnTo>
                    <a:pt x="206" y="27"/>
                  </a:lnTo>
                  <a:lnTo>
                    <a:pt x="202" y="39"/>
                  </a:lnTo>
                  <a:lnTo>
                    <a:pt x="198" y="50"/>
                  </a:lnTo>
                  <a:lnTo>
                    <a:pt x="192" y="65"/>
                  </a:lnTo>
                  <a:lnTo>
                    <a:pt x="187" y="80"/>
                  </a:lnTo>
                  <a:lnTo>
                    <a:pt x="179" y="96"/>
                  </a:lnTo>
                  <a:lnTo>
                    <a:pt x="171" y="111"/>
                  </a:lnTo>
                  <a:lnTo>
                    <a:pt x="166" y="128"/>
                  </a:lnTo>
                  <a:lnTo>
                    <a:pt x="158" y="143"/>
                  </a:lnTo>
                  <a:lnTo>
                    <a:pt x="149" y="160"/>
                  </a:lnTo>
                  <a:lnTo>
                    <a:pt x="141" y="175"/>
                  </a:lnTo>
                  <a:lnTo>
                    <a:pt x="132" y="192"/>
                  </a:lnTo>
                  <a:lnTo>
                    <a:pt x="122" y="208"/>
                  </a:lnTo>
                  <a:lnTo>
                    <a:pt x="113" y="221"/>
                  </a:lnTo>
                  <a:lnTo>
                    <a:pt x="101" y="232"/>
                  </a:lnTo>
                  <a:lnTo>
                    <a:pt x="90" y="246"/>
                  </a:lnTo>
                  <a:lnTo>
                    <a:pt x="80" y="257"/>
                  </a:lnTo>
                  <a:lnTo>
                    <a:pt x="69" y="269"/>
                  </a:lnTo>
                  <a:lnTo>
                    <a:pt x="57" y="278"/>
                  </a:lnTo>
                  <a:lnTo>
                    <a:pt x="48" y="289"/>
                  </a:lnTo>
                  <a:lnTo>
                    <a:pt x="37" y="297"/>
                  </a:lnTo>
                  <a:lnTo>
                    <a:pt x="29" y="305"/>
                  </a:lnTo>
                  <a:lnTo>
                    <a:pt x="19" y="310"/>
                  </a:lnTo>
                  <a:lnTo>
                    <a:pt x="14" y="316"/>
                  </a:lnTo>
                  <a:lnTo>
                    <a:pt x="8" y="320"/>
                  </a:lnTo>
                  <a:lnTo>
                    <a:pt x="2" y="324"/>
                  </a:lnTo>
                  <a:lnTo>
                    <a:pt x="0" y="326"/>
                  </a:lnTo>
                  <a:lnTo>
                    <a:pt x="0" y="327"/>
                  </a:lnTo>
                  <a:lnTo>
                    <a:pt x="10" y="354"/>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132"/>
            <p:cNvSpPr>
              <a:spLocks/>
            </p:cNvSpPr>
            <p:nvPr/>
          </p:nvSpPr>
          <p:spPr bwMode="auto">
            <a:xfrm>
              <a:off x="10643394" y="3335337"/>
              <a:ext cx="200025" cy="279400"/>
            </a:xfrm>
            <a:custGeom>
              <a:avLst/>
              <a:gdLst>
                <a:gd name="T0" fmla="*/ 0 w 251"/>
                <a:gd name="T1" fmla="*/ 2147483647 h 351"/>
                <a:gd name="T2" fmla="*/ 2147483647 w 251"/>
                <a:gd name="T3" fmla="*/ 2147483647 h 351"/>
                <a:gd name="T4" fmla="*/ 2147483647 w 251"/>
                <a:gd name="T5" fmla="*/ 2147483647 h 351"/>
                <a:gd name="T6" fmla="*/ 2147483647 w 251"/>
                <a:gd name="T7" fmla="*/ 2147483647 h 351"/>
                <a:gd name="T8" fmla="*/ 2147483647 w 251"/>
                <a:gd name="T9" fmla="*/ 2147483647 h 351"/>
                <a:gd name="T10" fmla="*/ 2147483647 w 251"/>
                <a:gd name="T11" fmla="*/ 2147483647 h 351"/>
                <a:gd name="T12" fmla="*/ 2147483647 w 251"/>
                <a:gd name="T13" fmla="*/ 2147483647 h 351"/>
                <a:gd name="T14" fmla="*/ 2147483647 w 251"/>
                <a:gd name="T15" fmla="*/ 2147483647 h 351"/>
                <a:gd name="T16" fmla="*/ 2147483647 w 251"/>
                <a:gd name="T17" fmla="*/ 2147483647 h 351"/>
                <a:gd name="T18" fmla="*/ 2147483647 w 251"/>
                <a:gd name="T19" fmla="*/ 2147483647 h 351"/>
                <a:gd name="T20" fmla="*/ 2147483647 w 251"/>
                <a:gd name="T21" fmla="*/ 2147483647 h 351"/>
                <a:gd name="T22" fmla="*/ 2147483647 w 251"/>
                <a:gd name="T23" fmla="*/ 2147483647 h 351"/>
                <a:gd name="T24" fmla="*/ 2147483647 w 251"/>
                <a:gd name="T25" fmla="*/ 2147483647 h 351"/>
                <a:gd name="T26" fmla="*/ 2147483647 w 251"/>
                <a:gd name="T27" fmla="*/ 2147483647 h 351"/>
                <a:gd name="T28" fmla="*/ 2147483647 w 251"/>
                <a:gd name="T29" fmla="*/ 2147483647 h 351"/>
                <a:gd name="T30" fmla="*/ 2147483647 w 251"/>
                <a:gd name="T31" fmla="*/ 2147483647 h 351"/>
                <a:gd name="T32" fmla="*/ 2147483647 w 251"/>
                <a:gd name="T33" fmla="*/ 2147483647 h 351"/>
                <a:gd name="T34" fmla="*/ 2147483647 w 251"/>
                <a:gd name="T35" fmla="*/ 2147483647 h 351"/>
                <a:gd name="T36" fmla="*/ 2147483647 w 251"/>
                <a:gd name="T37" fmla="*/ 2147483647 h 351"/>
                <a:gd name="T38" fmla="*/ 2147483647 w 251"/>
                <a:gd name="T39" fmla="*/ 2147483647 h 351"/>
                <a:gd name="T40" fmla="*/ 2147483647 w 251"/>
                <a:gd name="T41" fmla="*/ 2147483647 h 351"/>
                <a:gd name="T42" fmla="*/ 2147483647 w 251"/>
                <a:gd name="T43" fmla="*/ 2147483647 h 351"/>
                <a:gd name="T44" fmla="*/ 2147483647 w 251"/>
                <a:gd name="T45" fmla="*/ 2147483647 h 351"/>
                <a:gd name="T46" fmla="*/ 2147483647 w 251"/>
                <a:gd name="T47" fmla="*/ 2147483647 h 351"/>
                <a:gd name="T48" fmla="*/ 2147483647 w 251"/>
                <a:gd name="T49" fmla="*/ 2147483647 h 351"/>
                <a:gd name="T50" fmla="*/ 2147483647 w 251"/>
                <a:gd name="T51" fmla="*/ 2147483647 h 351"/>
                <a:gd name="T52" fmla="*/ 2147483647 w 251"/>
                <a:gd name="T53" fmla="*/ 2147483647 h 351"/>
                <a:gd name="T54" fmla="*/ 2147483647 w 251"/>
                <a:gd name="T55" fmla="*/ 2147483647 h 351"/>
                <a:gd name="T56" fmla="*/ 2147483647 w 251"/>
                <a:gd name="T57" fmla="*/ 2147483647 h 351"/>
                <a:gd name="T58" fmla="*/ 2147483647 w 251"/>
                <a:gd name="T59" fmla="*/ 2147483647 h 351"/>
                <a:gd name="T60" fmla="*/ 2147483647 w 251"/>
                <a:gd name="T61" fmla="*/ 2147483647 h 351"/>
                <a:gd name="T62" fmla="*/ 2147483647 w 251"/>
                <a:gd name="T63" fmla="*/ 2147483647 h 351"/>
                <a:gd name="T64" fmla="*/ 2147483647 w 251"/>
                <a:gd name="T65" fmla="*/ 2147483647 h 351"/>
                <a:gd name="T66" fmla="*/ 0 w 251"/>
                <a:gd name="T67" fmla="*/ 2147483647 h 3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1" h="351">
                  <a:moveTo>
                    <a:pt x="0" y="342"/>
                  </a:moveTo>
                  <a:lnTo>
                    <a:pt x="0" y="340"/>
                  </a:lnTo>
                  <a:lnTo>
                    <a:pt x="4" y="336"/>
                  </a:lnTo>
                  <a:lnTo>
                    <a:pt x="8" y="331"/>
                  </a:lnTo>
                  <a:lnTo>
                    <a:pt x="14" y="325"/>
                  </a:lnTo>
                  <a:lnTo>
                    <a:pt x="21" y="317"/>
                  </a:lnTo>
                  <a:lnTo>
                    <a:pt x="31" y="308"/>
                  </a:lnTo>
                  <a:lnTo>
                    <a:pt x="40" y="296"/>
                  </a:lnTo>
                  <a:lnTo>
                    <a:pt x="52" y="285"/>
                  </a:lnTo>
                  <a:lnTo>
                    <a:pt x="61" y="270"/>
                  </a:lnTo>
                  <a:lnTo>
                    <a:pt x="72" y="255"/>
                  </a:lnTo>
                  <a:lnTo>
                    <a:pt x="84" y="237"/>
                  </a:lnTo>
                  <a:lnTo>
                    <a:pt x="93" y="220"/>
                  </a:lnTo>
                  <a:lnTo>
                    <a:pt x="103" y="199"/>
                  </a:lnTo>
                  <a:lnTo>
                    <a:pt x="114" y="180"/>
                  </a:lnTo>
                  <a:lnTo>
                    <a:pt x="122" y="159"/>
                  </a:lnTo>
                  <a:lnTo>
                    <a:pt x="130" y="139"/>
                  </a:lnTo>
                  <a:lnTo>
                    <a:pt x="130" y="137"/>
                  </a:lnTo>
                  <a:lnTo>
                    <a:pt x="133" y="133"/>
                  </a:lnTo>
                  <a:lnTo>
                    <a:pt x="135" y="127"/>
                  </a:lnTo>
                  <a:lnTo>
                    <a:pt x="141" y="121"/>
                  </a:lnTo>
                  <a:lnTo>
                    <a:pt x="147" y="112"/>
                  </a:lnTo>
                  <a:lnTo>
                    <a:pt x="152" y="102"/>
                  </a:lnTo>
                  <a:lnTo>
                    <a:pt x="160" y="91"/>
                  </a:lnTo>
                  <a:lnTo>
                    <a:pt x="169" y="82"/>
                  </a:lnTo>
                  <a:lnTo>
                    <a:pt x="175" y="68"/>
                  </a:lnTo>
                  <a:lnTo>
                    <a:pt x="183" y="57"/>
                  </a:lnTo>
                  <a:lnTo>
                    <a:pt x="190" y="45"/>
                  </a:lnTo>
                  <a:lnTo>
                    <a:pt x="196" y="34"/>
                  </a:lnTo>
                  <a:lnTo>
                    <a:pt x="202" y="23"/>
                  </a:lnTo>
                  <a:lnTo>
                    <a:pt x="207" y="13"/>
                  </a:lnTo>
                  <a:lnTo>
                    <a:pt x="211" y="6"/>
                  </a:lnTo>
                  <a:lnTo>
                    <a:pt x="213" y="0"/>
                  </a:lnTo>
                  <a:lnTo>
                    <a:pt x="251" y="11"/>
                  </a:lnTo>
                  <a:lnTo>
                    <a:pt x="249" y="11"/>
                  </a:lnTo>
                  <a:lnTo>
                    <a:pt x="247" y="15"/>
                  </a:lnTo>
                  <a:lnTo>
                    <a:pt x="245" y="21"/>
                  </a:lnTo>
                  <a:lnTo>
                    <a:pt x="244" y="30"/>
                  </a:lnTo>
                  <a:lnTo>
                    <a:pt x="240" y="40"/>
                  </a:lnTo>
                  <a:lnTo>
                    <a:pt x="236" y="53"/>
                  </a:lnTo>
                  <a:lnTo>
                    <a:pt x="230" y="64"/>
                  </a:lnTo>
                  <a:lnTo>
                    <a:pt x="225" y="82"/>
                  </a:lnTo>
                  <a:lnTo>
                    <a:pt x="219" y="95"/>
                  </a:lnTo>
                  <a:lnTo>
                    <a:pt x="213" y="112"/>
                  </a:lnTo>
                  <a:lnTo>
                    <a:pt x="206" y="129"/>
                  </a:lnTo>
                  <a:lnTo>
                    <a:pt x="198" y="144"/>
                  </a:lnTo>
                  <a:lnTo>
                    <a:pt x="190" y="161"/>
                  </a:lnTo>
                  <a:lnTo>
                    <a:pt x="181" y="177"/>
                  </a:lnTo>
                  <a:lnTo>
                    <a:pt x="173" y="192"/>
                  </a:lnTo>
                  <a:lnTo>
                    <a:pt x="166" y="207"/>
                  </a:lnTo>
                  <a:lnTo>
                    <a:pt x="154" y="220"/>
                  </a:lnTo>
                  <a:lnTo>
                    <a:pt x="145" y="234"/>
                  </a:lnTo>
                  <a:lnTo>
                    <a:pt x="133" y="247"/>
                  </a:lnTo>
                  <a:lnTo>
                    <a:pt x="124" y="260"/>
                  </a:lnTo>
                  <a:lnTo>
                    <a:pt x="110" y="272"/>
                  </a:lnTo>
                  <a:lnTo>
                    <a:pt x="99" y="283"/>
                  </a:lnTo>
                  <a:lnTo>
                    <a:pt x="88" y="294"/>
                  </a:lnTo>
                  <a:lnTo>
                    <a:pt x="76" y="306"/>
                  </a:lnTo>
                  <a:lnTo>
                    <a:pt x="65" y="315"/>
                  </a:lnTo>
                  <a:lnTo>
                    <a:pt x="55" y="323"/>
                  </a:lnTo>
                  <a:lnTo>
                    <a:pt x="46" y="331"/>
                  </a:lnTo>
                  <a:lnTo>
                    <a:pt x="38" y="338"/>
                  </a:lnTo>
                  <a:lnTo>
                    <a:pt x="31" y="344"/>
                  </a:lnTo>
                  <a:lnTo>
                    <a:pt x="27" y="348"/>
                  </a:lnTo>
                  <a:lnTo>
                    <a:pt x="23" y="350"/>
                  </a:lnTo>
                  <a:lnTo>
                    <a:pt x="23" y="351"/>
                  </a:lnTo>
                  <a:lnTo>
                    <a:pt x="0" y="342"/>
                  </a:lnTo>
                  <a:close/>
                </a:path>
              </a:pathLst>
            </a:custGeom>
            <a:solidFill>
              <a:srgbClr val="666B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133"/>
            <p:cNvSpPr>
              <a:spLocks/>
            </p:cNvSpPr>
            <p:nvPr/>
          </p:nvSpPr>
          <p:spPr bwMode="auto">
            <a:xfrm>
              <a:off x="10321132" y="3763962"/>
              <a:ext cx="158750" cy="168275"/>
            </a:xfrm>
            <a:custGeom>
              <a:avLst/>
              <a:gdLst>
                <a:gd name="T0" fmla="*/ 2147483647 w 200"/>
                <a:gd name="T1" fmla="*/ 2147483647 h 213"/>
                <a:gd name="T2" fmla="*/ 0 w 200"/>
                <a:gd name="T3" fmla="*/ 2147483647 h 213"/>
                <a:gd name="T4" fmla="*/ 0 w 200"/>
                <a:gd name="T5" fmla="*/ 2147483647 h 213"/>
                <a:gd name="T6" fmla="*/ 2147483647 w 200"/>
                <a:gd name="T7" fmla="*/ 2147483647 h 213"/>
                <a:gd name="T8" fmla="*/ 2147483647 w 200"/>
                <a:gd name="T9" fmla="*/ 2147483647 h 213"/>
                <a:gd name="T10" fmla="*/ 2147483647 w 200"/>
                <a:gd name="T11" fmla="*/ 2147483647 h 213"/>
                <a:gd name="T12" fmla="*/ 2147483647 w 200"/>
                <a:gd name="T13" fmla="*/ 2147483647 h 213"/>
                <a:gd name="T14" fmla="*/ 2147483647 w 200"/>
                <a:gd name="T15" fmla="*/ 2147483647 h 213"/>
                <a:gd name="T16" fmla="*/ 2147483647 w 200"/>
                <a:gd name="T17" fmla="*/ 2147483647 h 213"/>
                <a:gd name="T18" fmla="*/ 2147483647 w 200"/>
                <a:gd name="T19" fmla="*/ 2147483647 h 213"/>
                <a:gd name="T20" fmla="*/ 2147483647 w 200"/>
                <a:gd name="T21" fmla="*/ 2147483647 h 213"/>
                <a:gd name="T22" fmla="*/ 2147483647 w 200"/>
                <a:gd name="T23" fmla="*/ 2147483647 h 213"/>
                <a:gd name="T24" fmla="*/ 2147483647 w 200"/>
                <a:gd name="T25" fmla="*/ 2147483647 h 213"/>
                <a:gd name="T26" fmla="*/ 2147483647 w 200"/>
                <a:gd name="T27" fmla="*/ 2147483647 h 213"/>
                <a:gd name="T28" fmla="*/ 2147483647 w 200"/>
                <a:gd name="T29" fmla="*/ 2147483647 h 213"/>
                <a:gd name="T30" fmla="*/ 2147483647 w 200"/>
                <a:gd name="T31" fmla="*/ 2147483647 h 213"/>
                <a:gd name="T32" fmla="*/ 2147483647 w 200"/>
                <a:gd name="T33" fmla="*/ 2147483647 h 213"/>
                <a:gd name="T34" fmla="*/ 2147483647 w 200"/>
                <a:gd name="T35" fmla="*/ 2147483647 h 213"/>
                <a:gd name="T36" fmla="*/ 2147483647 w 200"/>
                <a:gd name="T37" fmla="*/ 2147483647 h 213"/>
                <a:gd name="T38" fmla="*/ 2147483647 w 200"/>
                <a:gd name="T39" fmla="*/ 2147483647 h 213"/>
                <a:gd name="T40" fmla="*/ 2147483647 w 200"/>
                <a:gd name="T41" fmla="*/ 2147483647 h 213"/>
                <a:gd name="T42" fmla="*/ 2147483647 w 200"/>
                <a:gd name="T43" fmla="*/ 2147483647 h 213"/>
                <a:gd name="T44" fmla="*/ 2147483647 w 200"/>
                <a:gd name="T45" fmla="*/ 2147483647 h 213"/>
                <a:gd name="T46" fmla="*/ 2147483647 w 200"/>
                <a:gd name="T47" fmla="*/ 2147483647 h 213"/>
                <a:gd name="T48" fmla="*/ 2147483647 w 200"/>
                <a:gd name="T49" fmla="*/ 2147483647 h 213"/>
                <a:gd name="T50" fmla="*/ 2147483647 w 200"/>
                <a:gd name="T51" fmla="*/ 2147483647 h 213"/>
                <a:gd name="T52" fmla="*/ 2147483647 w 200"/>
                <a:gd name="T53" fmla="*/ 2147483647 h 213"/>
                <a:gd name="T54" fmla="*/ 2147483647 w 200"/>
                <a:gd name="T55" fmla="*/ 2147483647 h 213"/>
                <a:gd name="T56" fmla="*/ 2147483647 w 200"/>
                <a:gd name="T57" fmla="*/ 2147483647 h 213"/>
                <a:gd name="T58" fmla="*/ 2147483647 w 200"/>
                <a:gd name="T59" fmla="*/ 2147483647 h 213"/>
                <a:gd name="T60" fmla="*/ 2147483647 w 200"/>
                <a:gd name="T61" fmla="*/ 2147483647 h 213"/>
                <a:gd name="T62" fmla="*/ 2147483647 w 200"/>
                <a:gd name="T63" fmla="*/ 2147483647 h 213"/>
                <a:gd name="T64" fmla="*/ 2147483647 w 200"/>
                <a:gd name="T65" fmla="*/ 0 h 213"/>
                <a:gd name="T66" fmla="*/ 2147483647 w 200"/>
                <a:gd name="T67" fmla="*/ 0 h 213"/>
                <a:gd name="T68" fmla="*/ 2147483647 w 200"/>
                <a:gd name="T69" fmla="*/ 0 h 213"/>
                <a:gd name="T70" fmla="*/ 2147483647 w 200"/>
                <a:gd name="T71" fmla="*/ 2147483647 h 213"/>
                <a:gd name="T72" fmla="*/ 2147483647 w 200"/>
                <a:gd name="T73" fmla="*/ 2147483647 h 213"/>
                <a:gd name="T74" fmla="*/ 2147483647 w 200"/>
                <a:gd name="T75" fmla="*/ 2147483647 h 213"/>
                <a:gd name="T76" fmla="*/ 2147483647 w 200"/>
                <a:gd name="T77" fmla="*/ 2147483647 h 213"/>
                <a:gd name="T78" fmla="*/ 2147483647 w 200"/>
                <a:gd name="T79" fmla="*/ 2147483647 h 213"/>
                <a:gd name="T80" fmla="*/ 2147483647 w 200"/>
                <a:gd name="T81" fmla="*/ 2147483647 h 213"/>
                <a:gd name="T82" fmla="*/ 2147483647 w 200"/>
                <a:gd name="T83" fmla="*/ 2147483647 h 213"/>
                <a:gd name="T84" fmla="*/ 2147483647 w 200"/>
                <a:gd name="T85" fmla="*/ 2147483647 h 213"/>
                <a:gd name="T86" fmla="*/ 2147483647 w 200"/>
                <a:gd name="T87" fmla="*/ 2147483647 h 213"/>
                <a:gd name="T88" fmla="*/ 2147483647 w 200"/>
                <a:gd name="T89" fmla="*/ 2147483647 h 213"/>
                <a:gd name="T90" fmla="*/ 2147483647 w 200"/>
                <a:gd name="T91" fmla="*/ 2147483647 h 213"/>
                <a:gd name="T92" fmla="*/ 2147483647 w 200"/>
                <a:gd name="T93" fmla="*/ 2147483647 h 213"/>
                <a:gd name="T94" fmla="*/ 2147483647 w 200"/>
                <a:gd name="T95" fmla="*/ 2147483647 h 213"/>
                <a:gd name="T96" fmla="*/ 2147483647 w 200"/>
                <a:gd name="T97" fmla="*/ 2147483647 h 213"/>
                <a:gd name="T98" fmla="*/ 2147483647 w 200"/>
                <a:gd name="T99" fmla="*/ 2147483647 h 213"/>
                <a:gd name="T100" fmla="*/ 2147483647 w 200"/>
                <a:gd name="T101" fmla="*/ 2147483647 h 213"/>
                <a:gd name="T102" fmla="*/ 2147483647 w 200"/>
                <a:gd name="T103" fmla="*/ 2147483647 h 213"/>
                <a:gd name="T104" fmla="*/ 2147483647 w 200"/>
                <a:gd name="T105" fmla="*/ 2147483647 h 213"/>
                <a:gd name="T106" fmla="*/ 2147483647 w 200"/>
                <a:gd name="T107" fmla="*/ 2147483647 h 213"/>
                <a:gd name="T108" fmla="*/ 2147483647 w 200"/>
                <a:gd name="T109" fmla="*/ 2147483647 h 213"/>
                <a:gd name="T110" fmla="*/ 2147483647 w 200"/>
                <a:gd name="T111" fmla="*/ 2147483647 h 213"/>
                <a:gd name="T112" fmla="*/ 2147483647 w 200"/>
                <a:gd name="T113" fmla="*/ 2147483647 h 213"/>
                <a:gd name="T114" fmla="*/ 2147483647 w 200"/>
                <a:gd name="T115" fmla="*/ 2147483647 h 213"/>
                <a:gd name="T116" fmla="*/ 2147483647 w 200"/>
                <a:gd name="T117" fmla="*/ 2147483647 h 213"/>
                <a:gd name="T118" fmla="*/ 2147483647 w 200"/>
                <a:gd name="T119" fmla="*/ 2147483647 h 213"/>
                <a:gd name="T120" fmla="*/ 2147483647 w 200"/>
                <a:gd name="T121" fmla="*/ 2147483647 h 213"/>
                <a:gd name="T122" fmla="*/ 2147483647 w 200"/>
                <a:gd name="T123" fmla="*/ 2147483647 h 213"/>
                <a:gd name="T124" fmla="*/ 2147483647 w 200"/>
                <a:gd name="T125" fmla="*/ 2147483647 h 2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0" h="213">
                  <a:moveTo>
                    <a:pt x="29" y="213"/>
                  </a:moveTo>
                  <a:lnTo>
                    <a:pt x="0" y="190"/>
                  </a:lnTo>
                  <a:lnTo>
                    <a:pt x="0" y="188"/>
                  </a:lnTo>
                  <a:lnTo>
                    <a:pt x="2" y="184"/>
                  </a:lnTo>
                  <a:lnTo>
                    <a:pt x="8" y="176"/>
                  </a:lnTo>
                  <a:lnTo>
                    <a:pt x="14" y="169"/>
                  </a:lnTo>
                  <a:lnTo>
                    <a:pt x="21" y="157"/>
                  </a:lnTo>
                  <a:lnTo>
                    <a:pt x="29" y="144"/>
                  </a:lnTo>
                  <a:lnTo>
                    <a:pt x="38" y="131"/>
                  </a:lnTo>
                  <a:lnTo>
                    <a:pt x="48" y="118"/>
                  </a:lnTo>
                  <a:lnTo>
                    <a:pt x="56" y="102"/>
                  </a:lnTo>
                  <a:lnTo>
                    <a:pt x="65" y="87"/>
                  </a:lnTo>
                  <a:lnTo>
                    <a:pt x="75" y="74"/>
                  </a:lnTo>
                  <a:lnTo>
                    <a:pt x="82" y="61"/>
                  </a:lnTo>
                  <a:lnTo>
                    <a:pt x="88" y="45"/>
                  </a:lnTo>
                  <a:lnTo>
                    <a:pt x="94" y="36"/>
                  </a:lnTo>
                  <a:lnTo>
                    <a:pt x="97" y="26"/>
                  </a:lnTo>
                  <a:lnTo>
                    <a:pt x="99" y="19"/>
                  </a:lnTo>
                  <a:lnTo>
                    <a:pt x="103" y="19"/>
                  </a:lnTo>
                  <a:lnTo>
                    <a:pt x="107" y="17"/>
                  </a:lnTo>
                  <a:lnTo>
                    <a:pt x="113" y="17"/>
                  </a:lnTo>
                  <a:lnTo>
                    <a:pt x="118" y="15"/>
                  </a:lnTo>
                  <a:lnTo>
                    <a:pt x="124" y="13"/>
                  </a:lnTo>
                  <a:lnTo>
                    <a:pt x="133" y="13"/>
                  </a:lnTo>
                  <a:lnTo>
                    <a:pt x="141" y="11"/>
                  </a:lnTo>
                  <a:lnTo>
                    <a:pt x="149" y="9"/>
                  </a:lnTo>
                  <a:lnTo>
                    <a:pt x="158" y="7"/>
                  </a:lnTo>
                  <a:lnTo>
                    <a:pt x="166" y="5"/>
                  </a:lnTo>
                  <a:lnTo>
                    <a:pt x="173" y="5"/>
                  </a:lnTo>
                  <a:lnTo>
                    <a:pt x="181" y="3"/>
                  </a:lnTo>
                  <a:lnTo>
                    <a:pt x="187" y="2"/>
                  </a:lnTo>
                  <a:lnTo>
                    <a:pt x="192" y="0"/>
                  </a:lnTo>
                  <a:lnTo>
                    <a:pt x="198" y="0"/>
                  </a:lnTo>
                  <a:lnTo>
                    <a:pt x="200" y="0"/>
                  </a:lnTo>
                  <a:lnTo>
                    <a:pt x="200" y="7"/>
                  </a:lnTo>
                  <a:lnTo>
                    <a:pt x="196" y="13"/>
                  </a:lnTo>
                  <a:lnTo>
                    <a:pt x="194" y="21"/>
                  </a:lnTo>
                  <a:lnTo>
                    <a:pt x="191" y="28"/>
                  </a:lnTo>
                  <a:lnTo>
                    <a:pt x="189" y="38"/>
                  </a:lnTo>
                  <a:lnTo>
                    <a:pt x="183" y="45"/>
                  </a:lnTo>
                  <a:lnTo>
                    <a:pt x="177" y="57"/>
                  </a:lnTo>
                  <a:lnTo>
                    <a:pt x="170" y="66"/>
                  </a:lnTo>
                  <a:lnTo>
                    <a:pt x="164" y="80"/>
                  </a:lnTo>
                  <a:lnTo>
                    <a:pt x="154" y="89"/>
                  </a:lnTo>
                  <a:lnTo>
                    <a:pt x="145" y="102"/>
                  </a:lnTo>
                  <a:lnTo>
                    <a:pt x="135" y="114"/>
                  </a:lnTo>
                  <a:lnTo>
                    <a:pt x="124" y="127"/>
                  </a:lnTo>
                  <a:lnTo>
                    <a:pt x="113" y="137"/>
                  </a:lnTo>
                  <a:lnTo>
                    <a:pt x="103" y="148"/>
                  </a:lnTo>
                  <a:lnTo>
                    <a:pt x="92" y="157"/>
                  </a:lnTo>
                  <a:lnTo>
                    <a:pt x="84" y="167"/>
                  </a:lnTo>
                  <a:lnTo>
                    <a:pt x="75" y="173"/>
                  </a:lnTo>
                  <a:lnTo>
                    <a:pt x="67" y="180"/>
                  </a:lnTo>
                  <a:lnTo>
                    <a:pt x="59" y="186"/>
                  </a:lnTo>
                  <a:lnTo>
                    <a:pt x="54" y="192"/>
                  </a:lnTo>
                  <a:lnTo>
                    <a:pt x="46" y="195"/>
                  </a:lnTo>
                  <a:lnTo>
                    <a:pt x="42" y="201"/>
                  </a:lnTo>
                  <a:lnTo>
                    <a:pt x="37" y="203"/>
                  </a:lnTo>
                  <a:lnTo>
                    <a:pt x="35" y="207"/>
                  </a:lnTo>
                  <a:lnTo>
                    <a:pt x="29" y="211"/>
                  </a:lnTo>
                  <a:lnTo>
                    <a:pt x="29" y="213"/>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134"/>
            <p:cNvSpPr>
              <a:spLocks/>
            </p:cNvSpPr>
            <p:nvPr/>
          </p:nvSpPr>
          <p:spPr bwMode="auto">
            <a:xfrm>
              <a:off x="10335419" y="3762374"/>
              <a:ext cx="146050" cy="173038"/>
            </a:xfrm>
            <a:custGeom>
              <a:avLst/>
              <a:gdLst>
                <a:gd name="T0" fmla="*/ 0 w 185"/>
                <a:gd name="T1" fmla="*/ 2147483647 h 218"/>
                <a:gd name="T2" fmla="*/ 2147483647 w 185"/>
                <a:gd name="T3" fmla="*/ 2147483647 h 218"/>
                <a:gd name="T4" fmla="*/ 2147483647 w 185"/>
                <a:gd name="T5" fmla="*/ 2147483647 h 218"/>
                <a:gd name="T6" fmla="*/ 2147483647 w 185"/>
                <a:gd name="T7" fmla="*/ 2147483647 h 218"/>
                <a:gd name="T8" fmla="*/ 2147483647 w 185"/>
                <a:gd name="T9" fmla="*/ 2147483647 h 218"/>
                <a:gd name="T10" fmla="*/ 2147483647 w 185"/>
                <a:gd name="T11" fmla="*/ 2147483647 h 218"/>
                <a:gd name="T12" fmla="*/ 2147483647 w 185"/>
                <a:gd name="T13" fmla="*/ 2147483647 h 218"/>
                <a:gd name="T14" fmla="*/ 2147483647 w 185"/>
                <a:gd name="T15" fmla="*/ 2147483647 h 218"/>
                <a:gd name="T16" fmla="*/ 2147483647 w 185"/>
                <a:gd name="T17" fmla="*/ 2147483647 h 218"/>
                <a:gd name="T18" fmla="*/ 2147483647 w 185"/>
                <a:gd name="T19" fmla="*/ 2147483647 h 218"/>
                <a:gd name="T20" fmla="*/ 2147483647 w 185"/>
                <a:gd name="T21" fmla="*/ 2147483647 h 218"/>
                <a:gd name="T22" fmla="*/ 2147483647 w 185"/>
                <a:gd name="T23" fmla="*/ 2147483647 h 218"/>
                <a:gd name="T24" fmla="*/ 2147483647 w 185"/>
                <a:gd name="T25" fmla="*/ 2147483647 h 218"/>
                <a:gd name="T26" fmla="*/ 2147483647 w 185"/>
                <a:gd name="T27" fmla="*/ 2147483647 h 218"/>
                <a:gd name="T28" fmla="*/ 2147483647 w 185"/>
                <a:gd name="T29" fmla="*/ 2147483647 h 218"/>
                <a:gd name="T30" fmla="*/ 2147483647 w 185"/>
                <a:gd name="T31" fmla="*/ 2147483647 h 218"/>
                <a:gd name="T32" fmla="*/ 2147483647 w 185"/>
                <a:gd name="T33" fmla="*/ 0 h 218"/>
                <a:gd name="T34" fmla="*/ 2147483647 w 185"/>
                <a:gd name="T35" fmla="*/ 2147483647 h 218"/>
                <a:gd name="T36" fmla="*/ 2147483647 w 185"/>
                <a:gd name="T37" fmla="*/ 2147483647 h 218"/>
                <a:gd name="T38" fmla="*/ 2147483647 w 185"/>
                <a:gd name="T39" fmla="*/ 2147483647 h 218"/>
                <a:gd name="T40" fmla="*/ 2147483647 w 185"/>
                <a:gd name="T41" fmla="*/ 2147483647 h 218"/>
                <a:gd name="T42" fmla="*/ 2147483647 w 185"/>
                <a:gd name="T43" fmla="*/ 2147483647 h 218"/>
                <a:gd name="T44" fmla="*/ 2147483647 w 185"/>
                <a:gd name="T45" fmla="*/ 2147483647 h 218"/>
                <a:gd name="T46" fmla="*/ 2147483647 w 185"/>
                <a:gd name="T47" fmla="*/ 2147483647 h 218"/>
                <a:gd name="T48" fmla="*/ 2147483647 w 185"/>
                <a:gd name="T49" fmla="*/ 2147483647 h 218"/>
                <a:gd name="T50" fmla="*/ 2147483647 w 185"/>
                <a:gd name="T51" fmla="*/ 2147483647 h 218"/>
                <a:gd name="T52" fmla="*/ 2147483647 w 185"/>
                <a:gd name="T53" fmla="*/ 2147483647 h 218"/>
                <a:gd name="T54" fmla="*/ 2147483647 w 185"/>
                <a:gd name="T55" fmla="*/ 2147483647 h 218"/>
                <a:gd name="T56" fmla="*/ 2147483647 w 185"/>
                <a:gd name="T57" fmla="*/ 2147483647 h 218"/>
                <a:gd name="T58" fmla="*/ 2147483647 w 185"/>
                <a:gd name="T59" fmla="*/ 2147483647 h 218"/>
                <a:gd name="T60" fmla="*/ 2147483647 w 185"/>
                <a:gd name="T61" fmla="*/ 2147483647 h 218"/>
                <a:gd name="T62" fmla="*/ 2147483647 w 185"/>
                <a:gd name="T63" fmla="*/ 2147483647 h 218"/>
                <a:gd name="T64" fmla="*/ 2147483647 w 185"/>
                <a:gd name="T65" fmla="*/ 2147483647 h 218"/>
                <a:gd name="T66" fmla="*/ 2147483647 w 185"/>
                <a:gd name="T67" fmla="*/ 2147483647 h 218"/>
                <a:gd name="T68" fmla="*/ 2147483647 w 185"/>
                <a:gd name="T69" fmla="*/ 2147483647 h 218"/>
                <a:gd name="T70" fmla="*/ 2147483647 w 185"/>
                <a:gd name="T71" fmla="*/ 2147483647 h 218"/>
                <a:gd name="T72" fmla="*/ 2147483647 w 185"/>
                <a:gd name="T73" fmla="*/ 2147483647 h 218"/>
                <a:gd name="T74" fmla="*/ 2147483647 w 185"/>
                <a:gd name="T75" fmla="*/ 2147483647 h 218"/>
                <a:gd name="T76" fmla="*/ 2147483647 w 185"/>
                <a:gd name="T77" fmla="*/ 2147483647 h 218"/>
                <a:gd name="T78" fmla="*/ 2147483647 w 185"/>
                <a:gd name="T79" fmla="*/ 2147483647 h 218"/>
                <a:gd name="T80" fmla="*/ 2147483647 w 185"/>
                <a:gd name="T81" fmla="*/ 2147483647 h 218"/>
                <a:gd name="T82" fmla="*/ 2147483647 w 185"/>
                <a:gd name="T83" fmla="*/ 2147483647 h 218"/>
                <a:gd name="T84" fmla="*/ 2147483647 w 185"/>
                <a:gd name="T85" fmla="*/ 2147483647 h 218"/>
                <a:gd name="T86" fmla="*/ 0 w 185"/>
                <a:gd name="T87" fmla="*/ 2147483647 h 218"/>
                <a:gd name="T88" fmla="*/ 0 w 185"/>
                <a:gd name="T89" fmla="*/ 2147483647 h 2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85" h="218">
                  <a:moveTo>
                    <a:pt x="0" y="205"/>
                  </a:moveTo>
                  <a:lnTo>
                    <a:pt x="4" y="201"/>
                  </a:lnTo>
                  <a:lnTo>
                    <a:pt x="10" y="196"/>
                  </a:lnTo>
                  <a:lnTo>
                    <a:pt x="19" y="188"/>
                  </a:lnTo>
                  <a:lnTo>
                    <a:pt x="27" y="177"/>
                  </a:lnTo>
                  <a:lnTo>
                    <a:pt x="38" y="167"/>
                  </a:lnTo>
                  <a:lnTo>
                    <a:pt x="50" y="154"/>
                  </a:lnTo>
                  <a:lnTo>
                    <a:pt x="63" y="140"/>
                  </a:lnTo>
                  <a:lnTo>
                    <a:pt x="75" y="125"/>
                  </a:lnTo>
                  <a:lnTo>
                    <a:pt x="88" y="108"/>
                  </a:lnTo>
                  <a:lnTo>
                    <a:pt x="99" y="91"/>
                  </a:lnTo>
                  <a:lnTo>
                    <a:pt x="111" y="76"/>
                  </a:lnTo>
                  <a:lnTo>
                    <a:pt x="120" y="59"/>
                  </a:lnTo>
                  <a:lnTo>
                    <a:pt x="128" y="43"/>
                  </a:lnTo>
                  <a:lnTo>
                    <a:pt x="135" y="26"/>
                  </a:lnTo>
                  <a:lnTo>
                    <a:pt x="139" y="11"/>
                  </a:lnTo>
                  <a:lnTo>
                    <a:pt x="185" y="0"/>
                  </a:lnTo>
                  <a:lnTo>
                    <a:pt x="181" y="5"/>
                  </a:lnTo>
                  <a:lnTo>
                    <a:pt x="179" y="11"/>
                  </a:lnTo>
                  <a:lnTo>
                    <a:pt x="175" y="17"/>
                  </a:lnTo>
                  <a:lnTo>
                    <a:pt x="172" y="24"/>
                  </a:lnTo>
                  <a:lnTo>
                    <a:pt x="168" y="32"/>
                  </a:lnTo>
                  <a:lnTo>
                    <a:pt x="162" y="42"/>
                  </a:lnTo>
                  <a:lnTo>
                    <a:pt x="156" y="49"/>
                  </a:lnTo>
                  <a:lnTo>
                    <a:pt x="149" y="61"/>
                  </a:lnTo>
                  <a:lnTo>
                    <a:pt x="141" y="72"/>
                  </a:lnTo>
                  <a:lnTo>
                    <a:pt x="133" y="85"/>
                  </a:lnTo>
                  <a:lnTo>
                    <a:pt x="124" y="95"/>
                  </a:lnTo>
                  <a:lnTo>
                    <a:pt x="113" y="108"/>
                  </a:lnTo>
                  <a:lnTo>
                    <a:pt x="103" y="121"/>
                  </a:lnTo>
                  <a:lnTo>
                    <a:pt x="92" y="133"/>
                  </a:lnTo>
                  <a:lnTo>
                    <a:pt x="78" y="144"/>
                  </a:lnTo>
                  <a:lnTo>
                    <a:pt x="67" y="156"/>
                  </a:lnTo>
                  <a:lnTo>
                    <a:pt x="57" y="165"/>
                  </a:lnTo>
                  <a:lnTo>
                    <a:pt x="50" y="175"/>
                  </a:lnTo>
                  <a:lnTo>
                    <a:pt x="40" y="182"/>
                  </a:lnTo>
                  <a:lnTo>
                    <a:pt x="33" y="188"/>
                  </a:lnTo>
                  <a:lnTo>
                    <a:pt x="27" y="194"/>
                  </a:lnTo>
                  <a:lnTo>
                    <a:pt x="21" y="201"/>
                  </a:lnTo>
                  <a:lnTo>
                    <a:pt x="18" y="205"/>
                  </a:lnTo>
                  <a:lnTo>
                    <a:pt x="14" y="209"/>
                  </a:lnTo>
                  <a:lnTo>
                    <a:pt x="10" y="211"/>
                  </a:lnTo>
                  <a:lnTo>
                    <a:pt x="2" y="218"/>
                  </a:lnTo>
                  <a:lnTo>
                    <a:pt x="0" y="205"/>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135"/>
            <p:cNvSpPr>
              <a:spLocks/>
            </p:cNvSpPr>
            <p:nvPr/>
          </p:nvSpPr>
          <p:spPr bwMode="auto">
            <a:xfrm>
              <a:off x="10235407" y="3449637"/>
              <a:ext cx="382588" cy="231775"/>
            </a:xfrm>
            <a:custGeom>
              <a:avLst/>
              <a:gdLst>
                <a:gd name="T0" fmla="*/ 2147483647 w 481"/>
                <a:gd name="T1" fmla="*/ 2147483647 h 291"/>
                <a:gd name="T2" fmla="*/ 2147483647 w 481"/>
                <a:gd name="T3" fmla="*/ 2147483647 h 291"/>
                <a:gd name="T4" fmla="*/ 2147483647 w 481"/>
                <a:gd name="T5" fmla="*/ 2147483647 h 291"/>
                <a:gd name="T6" fmla="*/ 2147483647 w 481"/>
                <a:gd name="T7" fmla="*/ 2147483647 h 291"/>
                <a:gd name="T8" fmla="*/ 2147483647 w 481"/>
                <a:gd name="T9" fmla="*/ 2147483647 h 291"/>
                <a:gd name="T10" fmla="*/ 2147483647 w 481"/>
                <a:gd name="T11" fmla="*/ 2147483647 h 291"/>
                <a:gd name="T12" fmla="*/ 2147483647 w 481"/>
                <a:gd name="T13" fmla="*/ 2147483647 h 291"/>
                <a:gd name="T14" fmla="*/ 2147483647 w 481"/>
                <a:gd name="T15" fmla="*/ 2147483647 h 291"/>
                <a:gd name="T16" fmla="*/ 2147483647 w 481"/>
                <a:gd name="T17" fmla="*/ 2147483647 h 291"/>
                <a:gd name="T18" fmla="*/ 2147483647 w 481"/>
                <a:gd name="T19" fmla="*/ 2147483647 h 291"/>
                <a:gd name="T20" fmla="*/ 2147483647 w 481"/>
                <a:gd name="T21" fmla="*/ 2147483647 h 291"/>
                <a:gd name="T22" fmla="*/ 2147483647 w 481"/>
                <a:gd name="T23" fmla="*/ 2147483647 h 291"/>
                <a:gd name="T24" fmla="*/ 2147483647 w 481"/>
                <a:gd name="T25" fmla="*/ 2147483647 h 291"/>
                <a:gd name="T26" fmla="*/ 2147483647 w 481"/>
                <a:gd name="T27" fmla="*/ 2147483647 h 291"/>
                <a:gd name="T28" fmla="*/ 2147483647 w 481"/>
                <a:gd name="T29" fmla="*/ 2147483647 h 291"/>
                <a:gd name="T30" fmla="*/ 2147483647 w 481"/>
                <a:gd name="T31" fmla="*/ 2147483647 h 291"/>
                <a:gd name="T32" fmla="*/ 2147483647 w 481"/>
                <a:gd name="T33" fmla="*/ 2147483647 h 291"/>
                <a:gd name="T34" fmla="*/ 2147483647 w 481"/>
                <a:gd name="T35" fmla="*/ 2147483647 h 291"/>
                <a:gd name="T36" fmla="*/ 2147483647 w 481"/>
                <a:gd name="T37" fmla="*/ 2147483647 h 291"/>
                <a:gd name="T38" fmla="*/ 0 w 481"/>
                <a:gd name="T39" fmla="*/ 2147483647 h 291"/>
                <a:gd name="T40" fmla="*/ 2147483647 w 481"/>
                <a:gd name="T41" fmla="*/ 0 h 291"/>
                <a:gd name="T42" fmla="*/ 2147483647 w 481"/>
                <a:gd name="T43" fmla="*/ 2147483647 h 291"/>
                <a:gd name="T44" fmla="*/ 2147483647 w 481"/>
                <a:gd name="T45" fmla="*/ 2147483647 h 291"/>
                <a:gd name="T46" fmla="*/ 2147483647 w 481"/>
                <a:gd name="T47" fmla="*/ 2147483647 h 291"/>
                <a:gd name="T48" fmla="*/ 2147483647 w 481"/>
                <a:gd name="T49" fmla="*/ 2147483647 h 291"/>
                <a:gd name="T50" fmla="*/ 2147483647 w 481"/>
                <a:gd name="T51" fmla="*/ 2147483647 h 291"/>
                <a:gd name="T52" fmla="*/ 2147483647 w 481"/>
                <a:gd name="T53" fmla="*/ 2147483647 h 291"/>
                <a:gd name="T54" fmla="*/ 2147483647 w 481"/>
                <a:gd name="T55" fmla="*/ 2147483647 h 291"/>
                <a:gd name="T56" fmla="*/ 2147483647 w 481"/>
                <a:gd name="T57" fmla="*/ 2147483647 h 291"/>
                <a:gd name="T58" fmla="*/ 2147483647 w 481"/>
                <a:gd name="T59" fmla="*/ 2147483647 h 291"/>
                <a:gd name="T60" fmla="*/ 2147483647 w 481"/>
                <a:gd name="T61" fmla="*/ 2147483647 h 291"/>
                <a:gd name="T62" fmla="*/ 2147483647 w 481"/>
                <a:gd name="T63" fmla="*/ 2147483647 h 291"/>
                <a:gd name="T64" fmla="*/ 2147483647 w 481"/>
                <a:gd name="T65" fmla="*/ 2147483647 h 291"/>
                <a:gd name="T66" fmla="*/ 2147483647 w 481"/>
                <a:gd name="T67" fmla="*/ 2147483647 h 291"/>
                <a:gd name="T68" fmla="*/ 2147483647 w 481"/>
                <a:gd name="T69" fmla="*/ 2147483647 h 291"/>
                <a:gd name="T70" fmla="*/ 2147483647 w 481"/>
                <a:gd name="T71" fmla="*/ 2147483647 h 291"/>
                <a:gd name="T72" fmla="*/ 2147483647 w 481"/>
                <a:gd name="T73" fmla="*/ 2147483647 h 291"/>
                <a:gd name="T74" fmla="*/ 2147483647 w 481"/>
                <a:gd name="T75" fmla="*/ 2147483647 h 291"/>
                <a:gd name="T76" fmla="*/ 2147483647 w 481"/>
                <a:gd name="T77" fmla="*/ 2147483647 h 291"/>
                <a:gd name="T78" fmla="*/ 2147483647 w 481"/>
                <a:gd name="T79" fmla="*/ 2147483647 h 291"/>
                <a:gd name="T80" fmla="*/ 2147483647 w 481"/>
                <a:gd name="T81" fmla="*/ 2147483647 h 291"/>
                <a:gd name="T82" fmla="*/ 2147483647 w 481"/>
                <a:gd name="T83" fmla="*/ 2147483647 h 291"/>
                <a:gd name="T84" fmla="*/ 2147483647 w 481"/>
                <a:gd name="T85" fmla="*/ 2147483647 h 291"/>
                <a:gd name="T86" fmla="*/ 2147483647 w 481"/>
                <a:gd name="T87" fmla="*/ 2147483647 h 291"/>
                <a:gd name="T88" fmla="*/ 2147483647 w 481"/>
                <a:gd name="T89" fmla="*/ 2147483647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1" h="291">
                  <a:moveTo>
                    <a:pt x="481" y="202"/>
                  </a:moveTo>
                  <a:lnTo>
                    <a:pt x="479" y="202"/>
                  </a:lnTo>
                  <a:lnTo>
                    <a:pt x="477" y="206"/>
                  </a:lnTo>
                  <a:lnTo>
                    <a:pt x="470" y="209"/>
                  </a:lnTo>
                  <a:lnTo>
                    <a:pt x="460" y="217"/>
                  </a:lnTo>
                  <a:lnTo>
                    <a:pt x="449" y="225"/>
                  </a:lnTo>
                  <a:lnTo>
                    <a:pt x="435" y="232"/>
                  </a:lnTo>
                  <a:lnTo>
                    <a:pt x="418" y="242"/>
                  </a:lnTo>
                  <a:lnTo>
                    <a:pt x="399" y="253"/>
                  </a:lnTo>
                  <a:lnTo>
                    <a:pt x="378" y="261"/>
                  </a:lnTo>
                  <a:lnTo>
                    <a:pt x="357" y="268"/>
                  </a:lnTo>
                  <a:lnTo>
                    <a:pt x="331" y="276"/>
                  </a:lnTo>
                  <a:lnTo>
                    <a:pt x="306" y="284"/>
                  </a:lnTo>
                  <a:lnTo>
                    <a:pt x="276" y="287"/>
                  </a:lnTo>
                  <a:lnTo>
                    <a:pt x="245" y="291"/>
                  </a:lnTo>
                  <a:lnTo>
                    <a:pt x="213" y="291"/>
                  </a:lnTo>
                  <a:lnTo>
                    <a:pt x="181" y="289"/>
                  </a:lnTo>
                  <a:lnTo>
                    <a:pt x="179" y="289"/>
                  </a:lnTo>
                  <a:lnTo>
                    <a:pt x="173" y="287"/>
                  </a:lnTo>
                  <a:lnTo>
                    <a:pt x="163" y="284"/>
                  </a:lnTo>
                  <a:lnTo>
                    <a:pt x="156" y="282"/>
                  </a:lnTo>
                  <a:lnTo>
                    <a:pt x="146" y="276"/>
                  </a:lnTo>
                  <a:lnTo>
                    <a:pt x="139" y="270"/>
                  </a:lnTo>
                  <a:lnTo>
                    <a:pt x="133" y="263"/>
                  </a:lnTo>
                  <a:lnTo>
                    <a:pt x="133" y="257"/>
                  </a:lnTo>
                  <a:lnTo>
                    <a:pt x="122" y="226"/>
                  </a:lnTo>
                  <a:lnTo>
                    <a:pt x="112" y="200"/>
                  </a:lnTo>
                  <a:lnTo>
                    <a:pt x="103" y="175"/>
                  </a:lnTo>
                  <a:lnTo>
                    <a:pt x="91" y="154"/>
                  </a:lnTo>
                  <a:lnTo>
                    <a:pt x="80" y="131"/>
                  </a:lnTo>
                  <a:lnTo>
                    <a:pt x="68" y="114"/>
                  </a:lnTo>
                  <a:lnTo>
                    <a:pt x="59" y="97"/>
                  </a:lnTo>
                  <a:lnTo>
                    <a:pt x="49" y="84"/>
                  </a:lnTo>
                  <a:lnTo>
                    <a:pt x="38" y="69"/>
                  </a:lnTo>
                  <a:lnTo>
                    <a:pt x="28" y="57"/>
                  </a:lnTo>
                  <a:lnTo>
                    <a:pt x="21" y="48"/>
                  </a:lnTo>
                  <a:lnTo>
                    <a:pt x="15" y="42"/>
                  </a:lnTo>
                  <a:lnTo>
                    <a:pt x="8" y="35"/>
                  </a:lnTo>
                  <a:lnTo>
                    <a:pt x="4" y="31"/>
                  </a:lnTo>
                  <a:lnTo>
                    <a:pt x="0" y="29"/>
                  </a:lnTo>
                  <a:lnTo>
                    <a:pt x="38" y="0"/>
                  </a:lnTo>
                  <a:lnTo>
                    <a:pt x="40" y="0"/>
                  </a:lnTo>
                  <a:lnTo>
                    <a:pt x="44" y="2"/>
                  </a:lnTo>
                  <a:lnTo>
                    <a:pt x="49" y="8"/>
                  </a:lnTo>
                  <a:lnTo>
                    <a:pt x="59" y="15"/>
                  </a:lnTo>
                  <a:lnTo>
                    <a:pt x="68" y="23"/>
                  </a:lnTo>
                  <a:lnTo>
                    <a:pt x="80" y="33"/>
                  </a:lnTo>
                  <a:lnTo>
                    <a:pt x="91" y="42"/>
                  </a:lnTo>
                  <a:lnTo>
                    <a:pt x="106" y="55"/>
                  </a:lnTo>
                  <a:lnTo>
                    <a:pt x="118" y="67"/>
                  </a:lnTo>
                  <a:lnTo>
                    <a:pt x="131" y="82"/>
                  </a:lnTo>
                  <a:lnTo>
                    <a:pt x="144" y="95"/>
                  </a:lnTo>
                  <a:lnTo>
                    <a:pt x="158" y="112"/>
                  </a:lnTo>
                  <a:lnTo>
                    <a:pt x="167" y="128"/>
                  </a:lnTo>
                  <a:lnTo>
                    <a:pt x="179" y="145"/>
                  </a:lnTo>
                  <a:lnTo>
                    <a:pt x="186" y="162"/>
                  </a:lnTo>
                  <a:lnTo>
                    <a:pt x="192" y="181"/>
                  </a:lnTo>
                  <a:lnTo>
                    <a:pt x="196" y="183"/>
                  </a:lnTo>
                  <a:lnTo>
                    <a:pt x="201" y="183"/>
                  </a:lnTo>
                  <a:lnTo>
                    <a:pt x="211" y="183"/>
                  </a:lnTo>
                  <a:lnTo>
                    <a:pt x="224" y="183"/>
                  </a:lnTo>
                  <a:lnTo>
                    <a:pt x="238" y="181"/>
                  </a:lnTo>
                  <a:lnTo>
                    <a:pt x="255" y="179"/>
                  </a:lnTo>
                  <a:lnTo>
                    <a:pt x="272" y="175"/>
                  </a:lnTo>
                  <a:lnTo>
                    <a:pt x="291" y="173"/>
                  </a:lnTo>
                  <a:lnTo>
                    <a:pt x="308" y="168"/>
                  </a:lnTo>
                  <a:lnTo>
                    <a:pt x="327" y="164"/>
                  </a:lnTo>
                  <a:lnTo>
                    <a:pt x="346" y="158"/>
                  </a:lnTo>
                  <a:lnTo>
                    <a:pt x="365" y="152"/>
                  </a:lnTo>
                  <a:lnTo>
                    <a:pt x="380" y="147"/>
                  </a:lnTo>
                  <a:lnTo>
                    <a:pt x="397" y="141"/>
                  </a:lnTo>
                  <a:lnTo>
                    <a:pt x="411" y="133"/>
                  </a:lnTo>
                  <a:lnTo>
                    <a:pt x="424" y="130"/>
                  </a:lnTo>
                  <a:lnTo>
                    <a:pt x="424" y="128"/>
                  </a:lnTo>
                  <a:lnTo>
                    <a:pt x="428" y="131"/>
                  </a:lnTo>
                  <a:lnTo>
                    <a:pt x="428" y="135"/>
                  </a:lnTo>
                  <a:lnTo>
                    <a:pt x="431" y="143"/>
                  </a:lnTo>
                  <a:lnTo>
                    <a:pt x="433" y="150"/>
                  </a:lnTo>
                  <a:lnTo>
                    <a:pt x="435" y="160"/>
                  </a:lnTo>
                  <a:lnTo>
                    <a:pt x="437" y="168"/>
                  </a:lnTo>
                  <a:lnTo>
                    <a:pt x="443" y="175"/>
                  </a:lnTo>
                  <a:lnTo>
                    <a:pt x="449" y="181"/>
                  </a:lnTo>
                  <a:lnTo>
                    <a:pt x="456" y="187"/>
                  </a:lnTo>
                  <a:lnTo>
                    <a:pt x="462" y="192"/>
                  </a:lnTo>
                  <a:lnTo>
                    <a:pt x="468" y="196"/>
                  </a:lnTo>
                  <a:lnTo>
                    <a:pt x="473" y="198"/>
                  </a:lnTo>
                  <a:lnTo>
                    <a:pt x="477" y="200"/>
                  </a:lnTo>
                  <a:lnTo>
                    <a:pt x="479" y="200"/>
                  </a:lnTo>
                  <a:lnTo>
                    <a:pt x="481" y="202"/>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136"/>
            <p:cNvSpPr>
              <a:spLocks/>
            </p:cNvSpPr>
            <p:nvPr/>
          </p:nvSpPr>
          <p:spPr bwMode="auto">
            <a:xfrm>
              <a:off x="10375107" y="3543299"/>
              <a:ext cx="212725" cy="80963"/>
            </a:xfrm>
            <a:custGeom>
              <a:avLst/>
              <a:gdLst>
                <a:gd name="T0" fmla="*/ 2147483647 w 268"/>
                <a:gd name="T1" fmla="*/ 2147483647 h 103"/>
                <a:gd name="T2" fmla="*/ 2147483647 w 268"/>
                <a:gd name="T3" fmla="*/ 2147483647 h 103"/>
                <a:gd name="T4" fmla="*/ 2147483647 w 268"/>
                <a:gd name="T5" fmla="*/ 2147483647 h 103"/>
                <a:gd name="T6" fmla="*/ 2147483647 w 268"/>
                <a:gd name="T7" fmla="*/ 2147483647 h 103"/>
                <a:gd name="T8" fmla="*/ 2147483647 w 268"/>
                <a:gd name="T9" fmla="*/ 2147483647 h 103"/>
                <a:gd name="T10" fmla="*/ 2147483647 w 268"/>
                <a:gd name="T11" fmla="*/ 2147483647 h 103"/>
                <a:gd name="T12" fmla="*/ 2147483647 w 268"/>
                <a:gd name="T13" fmla="*/ 2147483647 h 103"/>
                <a:gd name="T14" fmla="*/ 2147483647 w 268"/>
                <a:gd name="T15" fmla="*/ 2147483647 h 103"/>
                <a:gd name="T16" fmla="*/ 2147483647 w 268"/>
                <a:gd name="T17" fmla="*/ 2147483647 h 103"/>
                <a:gd name="T18" fmla="*/ 2147483647 w 268"/>
                <a:gd name="T19" fmla="*/ 2147483647 h 103"/>
                <a:gd name="T20" fmla="*/ 2147483647 w 268"/>
                <a:gd name="T21" fmla="*/ 2147483647 h 103"/>
                <a:gd name="T22" fmla="*/ 2147483647 w 268"/>
                <a:gd name="T23" fmla="*/ 2147483647 h 103"/>
                <a:gd name="T24" fmla="*/ 2147483647 w 268"/>
                <a:gd name="T25" fmla="*/ 2147483647 h 103"/>
                <a:gd name="T26" fmla="*/ 2147483647 w 268"/>
                <a:gd name="T27" fmla="*/ 2147483647 h 103"/>
                <a:gd name="T28" fmla="*/ 2147483647 w 268"/>
                <a:gd name="T29" fmla="*/ 2147483647 h 103"/>
                <a:gd name="T30" fmla="*/ 2147483647 w 268"/>
                <a:gd name="T31" fmla="*/ 2147483647 h 103"/>
                <a:gd name="T32" fmla="*/ 2147483647 w 268"/>
                <a:gd name="T33" fmla="*/ 2147483647 h 103"/>
                <a:gd name="T34" fmla="*/ 0 w 268"/>
                <a:gd name="T35" fmla="*/ 2147483647 h 103"/>
                <a:gd name="T36" fmla="*/ 0 w 268"/>
                <a:gd name="T37" fmla="*/ 2147483647 h 103"/>
                <a:gd name="T38" fmla="*/ 2147483647 w 268"/>
                <a:gd name="T39" fmla="*/ 2147483647 h 103"/>
                <a:gd name="T40" fmla="*/ 2147483647 w 268"/>
                <a:gd name="T41" fmla="*/ 2147483647 h 103"/>
                <a:gd name="T42" fmla="*/ 2147483647 w 268"/>
                <a:gd name="T43" fmla="*/ 2147483647 h 103"/>
                <a:gd name="T44" fmla="*/ 2147483647 w 268"/>
                <a:gd name="T45" fmla="*/ 2147483647 h 103"/>
                <a:gd name="T46" fmla="*/ 2147483647 w 268"/>
                <a:gd name="T47" fmla="*/ 2147483647 h 103"/>
                <a:gd name="T48" fmla="*/ 2147483647 w 268"/>
                <a:gd name="T49" fmla="*/ 2147483647 h 103"/>
                <a:gd name="T50" fmla="*/ 2147483647 w 268"/>
                <a:gd name="T51" fmla="*/ 2147483647 h 103"/>
                <a:gd name="T52" fmla="*/ 2147483647 w 268"/>
                <a:gd name="T53" fmla="*/ 2147483647 h 103"/>
                <a:gd name="T54" fmla="*/ 2147483647 w 268"/>
                <a:gd name="T55" fmla="*/ 2147483647 h 103"/>
                <a:gd name="T56" fmla="*/ 2147483647 w 268"/>
                <a:gd name="T57" fmla="*/ 2147483647 h 103"/>
                <a:gd name="T58" fmla="*/ 2147483647 w 268"/>
                <a:gd name="T59" fmla="*/ 2147483647 h 103"/>
                <a:gd name="T60" fmla="*/ 2147483647 w 268"/>
                <a:gd name="T61" fmla="*/ 2147483647 h 103"/>
                <a:gd name="T62" fmla="*/ 2147483647 w 268"/>
                <a:gd name="T63" fmla="*/ 2147483647 h 103"/>
                <a:gd name="T64" fmla="*/ 2147483647 w 268"/>
                <a:gd name="T65" fmla="*/ 2147483647 h 103"/>
                <a:gd name="T66" fmla="*/ 2147483647 w 268"/>
                <a:gd name="T67" fmla="*/ 2147483647 h 103"/>
                <a:gd name="T68" fmla="*/ 2147483647 w 268"/>
                <a:gd name="T69" fmla="*/ 2147483647 h 103"/>
                <a:gd name="T70" fmla="*/ 2147483647 w 268"/>
                <a:gd name="T71" fmla="*/ 2147483647 h 103"/>
                <a:gd name="T72" fmla="*/ 2147483647 w 268"/>
                <a:gd name="T73" fmla="*/ 2147483647 h 103"/>
                <a:gd name="T74" fmla="*/ 2147483647 w 268"/>
                <a:gd name="T75" fmla="*/ 2147483647 h 103"/>
                <a:gd name="T76" fmla="*/ 2147483647 w 268"/>
                <a:gd name="T77" fmla="*/ 2147483647 h 103"/>
                <a:gd name="T78" fmla="*/ 2147483647 w 268"/>
                <a:gd name="T79" fmla="*/ 2147483647 h 103"/>
                <a:gd name="T80" fmla="*/ 2147483647 w 268"/>
                <a:gd name="T81" fmla="*/ 2147483647 h 103"/>
                <a:gd name="T82" fmla="*/ 2147483647 w 268"/>
                <a:gd name="T83" fmla="*/ 2147483647 h 103"/>
                <a:gd name="T84" fmla="*/ 2147483647 w 268"/>
                <a:gd name="T85" fmla="*/ 2147483647 h 103"/>
                <a:gd name="T86" fmla="*/ 2147483647 w 268"/>
                <a:gd name="T87" fmla="*/ 2147483647 h 103"/>
                <a:gd name="T88" fmla="*/ 2147483647 w 268"/>
                <a:gd name="T89" fmla="*/ 2147483647 h 103"/>
                <a:gd name="T90" fmla="*/ 2147483647 w 268"/>
                <a:gd name="T91" fmla="*/ 2147483647 h 103"/>
                <a:gd name="T92" fmla="*/ 2147483647 w 268"/>
                <a:gd name="T93" fmla="*/ 0 h 103"/>
                <a:gd name="T94" fmla="*/ 2147483647 w 268"/>
                <a:gd name="T95" fmla="*/ 0 h 103"/>
                <a:gd name="T96" fmla="*/ 2147483647 w 268"/>
                <a:gd name="T97" fmla="*/ 2147483647 h 103"/>
                <a:gd name="T98" fmla="*/ 2147483647 w 268"/>
                <a:gd name="T99" fmla="*/ 2147483647 h 1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8" h="103">
                  <a:moveTo>
                    <a:pt x="268" y="50"/>
                  </a:moveTo>
                  <a:lnTo>
                    <a:pt x="266" y="50"/>
                  </a:lnTo>
                  <a:lnTo>
                    <a:pt x="260" y="53"/>
                  </a:lnTo>
                  <a:lnTo>
                    <a:pt x="253" y="55"/>
                  </a:lnTo>
                  <a:lnTo>
                    <a:pt x="241" y="61"/>
                  </a:lnTo>
                  <a:lnTo>
                    <a:pt x="228" y="65"/>
                  </a:lnTo>
                  <a:lnTo>
                    <a:pt x="213" y="72"/>
                  </a:lnTo>
                  <a:lnTo>
                    <a:pt x="196" y="78"/>
                  </a:lnTo>
                  <a:lnTo>
                    <a:pt x="177" y="84"/>
                  </a:lnTo>
                  <a:lnTo>
                    <a:pt x="156" y="89"/>
                  </a:lnTo>
                  <a:lnTo>
                    <a:pt x="135" y="95"/>
                  </a:lnTo>
                  <a:lnTo>
                    <a:pt x="112" y="99"/>
                  </a:lnTo>
                  <a:lnTo>
                    <a:pt x="91" y="101"/>
                  </a:lnTo>
                  <a:lnTo>
                    <a:pt x="66" y="103"/>
                  </a:lnTo>
                  <a:lnTo>
                    <a:pt x="44" y="103"/>
                  </a:lnTo>
                  <a:lnTo>
                    <a:pt x="21" y="101"/>
                  </a:lnTo>
                  <a:lnTo>
                    <a:pt x="2" y="97"/>
                  </a:lnTo>
                  <a:lnTo>
                    <a:pt x="0" y="70"/>
                  </a:lnTo>
                  <a:lnTo>
                    <a:pt x="4" y="70"/>
                  </a:lnTo>
                  <a:lnTo>
                    <a:pt x="7" y="69"/>
                  </a:lnTo>
                  <a:lnTo>
                    <a:pt x="15" y="69"/>
                  </a:lnTo>
                  <a:lnTo>
                    <a:pt x="21" y="67"/>
                  </a:lnTo>
                  <a:lnTo>
                    <a:pt x="30" y="67"/>
                  </a:lnTo>
                  <a:lnTo>
                    <a:pt x="42" y="65"/>
                  </a:lnTo>
                  <a:lnTo>
                    <a:pt x="53" y="65"/>
                  </a:lnTo>
                  <a:lnTo>
                    <a:pt x="64" y="61"/>
                  </a:lnTo>
                  <a:lnTo>
                    <a:pt x="78" y="59"/>
                  </a:lnTo>
                  <a:lnTo>
                    <a:pt x="89" y="57"/>
                  </a:lnTo>
                  <a:lnTo>
                    <a:pt x="102" y="55"/>
                  </a:lnTo>
                  <a:lnTo>
                    <a:pt x="114" y="51"/>
                  </a:lnTo>
                  <a:lnTo>
                    <a:pt x="127" y="50"/>
                  </a:lnTo>
                  <a:lnTo>
                    <a:pt x="139" y="46"/>
                  </a:lnTo>
                  <a:lnTo>
                    <a:pt x="150" y="42"/>
                  </a:lnTo>
                  <a:lnTo>
                    <a:pt x="158" y="36"/>
                  </a:lnTo>
                  <a:lnTo>
                    <a:pt x="167" y="32"/>
                  </a:lnTo>
                  <a:lnTo>
                    <a:pt x="177" y="29"/>
                  </a:lnTo>
                  <a:lnTo>
                    <a:pt x="184" y="25"/>
                  </a:lnTo>
                  <a:lnTo>
                    <a:pt x="192" y="21"/>
                  </a:lnTo>
                  <a:lnTo>
                    <a:pt x="199" y="17"/>
                  </a:lnTo>
                  <a:lnTo>
                    <a:pt x="205" y="13"/>
                  </a:lnTo>
                  <a:lnTo>
                    <a:pt x="213" y="12"/>
                  </a:lnTo>
                  <a:lnTo>
                    <a:pt x="218" y="10"/>
                  </a:lnTo>
                  <a:lnTo>
                    <a:pt x="222" y="6"/>
                  </a:lnTo>
                  <a:lnTo>
                    <a:pt x="226" y="4"/>
                  </a:lnTo>
                  <a:lnTo>
                    <a:pt x="230" y="2"/>
                  </a:lnTo>
                  <a:lnTo>
                    <a:pt x="236" y="0"/>
                  </a:lnTo>
                  <a:lnTo>
                    <a:pt x="237" y="0"/>
                  </a:lnTo>
                  <a:lnTo>
                    <a:pt x="268" y="50"/>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137"/>
            <p:cNvSpPr>
              <a:spLocks/>
            </p:cNvSpPr>
            <p:nvPr/>
          </p:nvSpPr>
          <p:spPr bwMode="auto">
            <a:xfrm>
              <a:off x="10327482" y="3679824"/>
              <a:ext cx="47625" cy="39688"/>
            </a:xfrm>
            <a:custGeom>
              <a:avLst/>
              <a:gdLst>
                <a:gd name="T0" fmla="*/ 2147483647 w 59"/>
                <a:gd name="T1" fmla="*/ 2147483647 h 52"/>
                <a:gd name="T2" fmla="*/ 2147483647 w 59"/>
                <a:gd name="T3" fmla="*/ 2147483647 h 52"/>
                <a:gd name="T4" fmla="*/ 2147483647 w 59"/>
                <a:gd name="T5" fmla="*/ 2147483647 h 52"/>
                <a:gd name="T6" fmla="*/ 2147483647 w 59"/>
                <a:gd name="T7" fmla="*/ 2147483647 h 52"/>
                <a:gd name="T8" fmla="*/ 2147483647 w 59"/>
                <a:gd name="T9" fmla="*/ 2147483647 h 52"/>
                <a:gd name="T10" fmla="*/ 2147483647 w 59"/>
                <a:gd name="T11" fmla="*/ 2147483647 h 52"/>
                <a:gd name="T12" fmla="*/ 2147483647 w 59"/>
                <a:gd name="T13" fmla="*/ 2147483647 h 52"/>
                <a:gd name="T14" fmla="*/ 2147483647 w 59"/>
                <a:gd name="T15" fmla="*/ 2147483647 h 52"/>
                <a:gd name="T16" fmla="*/ 2147483647 w 59"/>
                <a:gd name="T17" fmla="*/ 2147483647 h 52"/>
                <a:gd name="T18" fmla="*/ 2147483647 w 59"/>
                <a:gd name="T19" fmla="*/ 2147483647 h 52"/>
                <a:gd name="T20" fmla="*/ 2147483647 w 59"/>
                <a:gd name="T21" fmla="*/ 2147483647 h 52"/>
                <a:gd name="T22" fmla="*/ 2147483647 w 59"/>
                <a:gd name="T23" fmla="*/ 0 h 52"/>
                <a:gd name="T24" fmla="*/ 0 w 59"/>
                <a:gd name="T25" fmla="*/ 0 h 52"/>
                <a:gd name="T26" fmla="*/ 2147483647 w 59"/>
                <a:gd name="T27" fmla="*/ 2147483647 h 52"/>
                <a:gd name="T28" fmla="*/ 2147483647 w 59"/>
                <a:gd name="T29" fmla="*/ 2147483647 h 52"/>
                <a:gd name="T30" fmla="*/ 2147483647 w 59"/>
                <a:gd name="T31" fmla="*/ 2147483647 h 52"/>
                <a:gd name="T32" fmla="*/ 2147483647 w 59"/>
                <a:gd name="T33" fmla="*/ 2147483647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9" h="52">
                  <a:moveTo>
                    <a:pt x="59" y="52"/>
                  </a:moveTo>
                  <a:lnTo>
                    <a:pt x="57" y="48"/>
                  </a:lnTo>
                  <a:lnTo>
                    <a:pt x="57" y="42"/>
                  </a:lnTo>
                  <a:lnTo>
                    <a:pt x="55" y="34"/>
                  </a:lnTo>
                  <a:lnTo>
                    <a:pt x="51" y="25"/>
                  </a:lnTo>
                  <a:lnTo>
                    <a:pt x="47" y="19"/>
                  </a:lnTo>
                  <a:lnTo>
                    <a:pt x="44" y="15"/>
                  </a:lnTo>
                  <a:lnTo>
                    <a:pt x="38" y="12"/>
                  </a:lnTo>
                  <a:lnTo>
                    <a:pt x="32" y="8"/>
                  </a:lnTo>
                  <a:lnTo>
                    <a:pt x="27" y="4"/>
                  </a:lnTo>
                  <a:lnTo>
                    <a:pt x="19" y="2"/>
                  </a:lnTo>
                  <a:lnTo>
                    <a:pt x="9" y="0"/>
                  </a:lnTo>
                  <a:lnTo>
                    <a:pt x="0" y="0"/>
                  </a:lnTo>
                  <a:lnTo>
                    <a:pt x="11" y="27"/>
                  </a:lnTo>
                  <a:lnTo>
                    <a:pt x="27" y="50"/>
                  </a:lnTo>
                  <a:lnTo>
                    <a:pt x="59" y="52"/>
                  </a:lnTo>
                  <a:close/>
                </a:path>
              </a:pathLst>
            </a:custGeom>
            <a:solidFill>
              <a:srgbClr val="C75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138"/>
            <p:cNvSpPr>
              <a:spLocks/>
            </p:cNvSpPr>
            <p:nvPr/>
          </p:nvSpPr>
          <p:spPr bwMode="auto">
            <a:xfrm>
              <a:off x="10251282" y="3446462"/>
              <a:ext cx="149225" cy="158750"/>
            </a:xfrm>
            <a:custGeom>
              <a:avLst/>
              <a:gdLst>
                <a:gd name="T0" fmla="*/ 0 w 188"/>
                <a:gd name="T1" fmla="*/ 2147483647 h 200"/>
                <a:gd name="T2" fmla="*/ 2147483647 w 188"/>
                <a:gd name="T3" fmla="*/ 2147483647 h 200"/>
                <a:gd name="T4" fmla="*/ 2147483647 w 188"/>
                <a:gd name="T5" fmla="*/ 2147483647 h 200"/>
                <a:gd name="T6" fmla="*/ 2147483647 w 188"/>
                <a:gd name="T7" fmla="*/ 2147483647 h 200"/>
                <a:gd name="T8" fmla="*/ 2147483647 w 188"/>
                <a:gd name="T9" fmla="*/ 2147483647 h 200"/>
                <a:gd name="T10" fmla="*/ 2147483647 w 188"/>
                <a:gd name="T11" fmla="*/ 2147483647 h 200"/>
                <a:gd name="T12" fmla="*/ 2147483647 w 188"/>
                <a:gd name="T13" fmla="*/ 2147483647 h 200"/>
                <a:gd name="T14" fmla="*/ 2147483647 w 188"/>
                <a:gd name="T15" fmla="*/ 2147483647 h 200"/>
                <a:gd name="T16" fmla="*/ 2147483647 w 188"/>
                <a:gd name="T17" fmla="*/ 2147483647 h 200"/>
                <a:gd name="T18" fmla="*/ 2147483647 w 188"/>
                <a:gd name="T19" fmla="*/ 2147483647 h 200"/>
                <a:gd name="T20" fmla="*/ 2147483647 w 188"/>
                <a:gd name="T21" fmla="*/ 2147483647 h 200"/>
                <a:gd name="T22" fmla="*/ 2147483647 w 188"/>
                <a:gd name="T23" fmla="*/ 2147483647 h 200"/>
                <a:gd name="T24" fmla="*/ 2147483647 w 188"/>
                <a:gd name="T25" fmla="*/ 2147483647 h 200"/>
                <a:gd name="T26" fmla="*/ 2147483647 w 188"/>
                <a:gd name="T27" fmla="*/ 2147483647 h 200"/>
                <a:gd name="T28" fmla="*/ 2147483647 w 188"/>
                <a:gd name="T29" fmla="*/ 2147483647 h 200"/>
                <a:gd name="T30" fmla="*/ 2147483647 w 188"/>
                <a:gd name="T31" fmla="*/ 2147483647 h 200"/>
                <a:gd name="T32" fmla="*/ 2147483647 w 188"/>
                <a:gd name="T33" fmla="*/ 2147483647 h 200"/>
                <a:gd name="T34" fmla="*/ 2147483647 w 188"/>
                <a:gd name="T35" fmla="*/ 2147483647 h 200"/>
                <a:gd name="T36" fmla="*/ 2147483647 w 188"/>
                <a:gd name="T37" fmla="*/ 2147483647 h 200"/>
                <a:gd name="T38" fmla="*/ 2147483647 w 188"/>
                <a:gd name="T39" fmla="*/ 2147483647 h 200"/>
                <a:gd name="T40" fmla="*/ 2147483647 w 188"/>
                <a:gd name="T41" fmla="*/ 2147483647 h 200"/>
                <a:gd name="T42" fmla="*/ 2147483647 w 188"/>
                <a:gd name="T43" fmla="*/ 2147483647 h 200"/>
                <a:gd name="T44" fmla="*/ 2147483647 w 188"/>
                <a:gd name="T45" fmla="*/ 2147483647 h 200"/>
                <a:gd name="T46" fmla="*/ 2147483647 w 188"/>
                <a:gd name="T47" fmla="*/ 2147483647 h 200"/>
                <a:gd name="T48" fmla="*/ 2147483647 w 188"/>
                <a:gd name="T49" fmla="*/ 2147483647 h 200"/>
                <a:gd name="T50" fmla="*/ 2147483647 w 188"/>
                <a:gd name="T51" fmla="*/ 2147483647 h 200"/>
                <a:gd name="T52" fmla="*/ 2147483647 w 188"/>
                <a:gd name="T53" fmla="*/ 2147483647 h 200"/>
                <a:gd name="T54" fmla="*/ 2147483647 w 188"/>
                <a:gd name="T55" fmla="*/ 2147483647 h 200"/>
                <a:gd name="T56" fmla="*/ 2147483647 w 188"/>
                <a:gd name="T57" fmla="*/ 2147483647 h 200"/>
                <a:gd name="T58" fmla="*/ 2147483647 w 188"/>
                <a:gd name="T59" fmla="*/ 2147483647 h 200"/>
                <a:gd name="T60" fmla="*/ 2147483647 w 188"/>
                <a:gd name="T61" fmla="*/ 2147483647 h 200"/>
                <a:gd name="T62" fmla="*/ 2147483647 w 188"/>
                <a:gd name="T63" fmla="*/ 2147483647 h 200"/>
                <a:gd name="T64" fmla="*/ 2147483647 w 188"/>
                <a:gd name="T65" fmla="*/ 0 h 200"/>
                <a:gd name="T66" fmla="*/ 2147483647 w 188"/>
                <a:gd name="T67" fmla="*/ 2147483647 h 200"/>
                <a:gd name="T68" fmla="*/ 2147483647 w 188"/>
                <a:gd name="T69" fmla="*/ 2147483647 h 200"/>
                <a:gd name="T70" fmla="*/ 2147483647 w 188"/>
                <a:gd name="T71" fmla="*/ 2147483647 h 200"/>
                <a:gd name="T72" fmla="*/ 0 w 188"/>
                <a:gd name="T73" fmla="*/ 2147483647 h 200"/>
                <a:gd name="T74" fmla="*/ 0 w 188"/>
                <a:gd name="T75" fmla="*/ 2147483647 h 2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8" h="200">
                  <a:moveTo>
                    <a:pt x="0" y="16"/>
                  </a:moveTo>
                  <a:lnTo>
                    <a:pt x="2" y="16"/>
                  </a:lnTo>
                  <a:lnTo>
                    <a:pt x="6" y="18"/>
                  </a:lnTo>
                  <a:lnTo>
                    <a:pt x="11" y="23"/>
                  </a:lnTo>
                  <a:lnTo>
                    <a:pt x="21" y="29"/>
                  </a:lnTo>
                  <a:lnTo>
                    <a:pt x="32" y="37"/>
                  </a:lnTo>
                  <a:lnTo>
                    <a:pt x="44" y="46"/>
                  </a:lnTo>
                  <a:lnTo>
                    <a:pt x="57" y="56"/>
                  </a:lnTo>
                  <a:lnTo>
                    <a:pt x="74" y="69"/>
                  </a:lnTo>
                  <a:lnTo>
                    <a:pt x="87" y="80"/>
                  </a:lnTo>
                  <a:lnTo>
                    <a:pt x="103" y="96"/>
                  </a:lnTo>
                  <a:lnTo>
                    <a:pt x="120" y="111"/>
                  </a:lnTo>
                  <a:lnTo>
                    <a:pt x="135" y="128"/>
                  </a:lnTo>
                  <a:lnTo>
                    <a:pt x="148" y="143"/>
                  </a:lnTo>
                  <a:lnTo>
                    <a:pt x="163" y="162"/>
                  </a:lnTo>
                  <a:lnTo>
                    <a:pt x="175" y="179"/>
                  </a:lnTo>
                  <a:lnTo>
                    <a:pt x="186" y="200"/>
                  </a:lnTo>
                  <a:lnTo>
                    <a:pt x="186" y="198"/>
                  </a:lnTo>
                  <a:lnTo>
                    <a:pt x="186" y="196"/>
                  </a:lnTo>
                  <a:lnTo>
                    <a:pt x="186" y="191"/>
                  </a:lnTo>
                  <a:lnTo>
                    <a:pt x="188" y="187"/>
                  </a:lnTo>
                  <a:lnTo>
                    <a:pt x="186" y="179"/>
                  </a:lnTo>
                  <a:lnTo>
                    <a:pt x="184" y="172"/>
                  </a:lnTo>
                  <a:lnTo>
                    <a:pt x="181" y="160"/>
                  </a:lnTo>
                  <a:lnTo>
                    <a:pt x="175" y="149"/>
                  </a:lnTo>
                  <a:lnTo>
                    <a:pt x="167" y="135"/>
                  </a:lnTo>
                  <a:lnTo>
                    <a:pt x="156" y="120"/>
                  </a:lnTo>
                  <a:lnTo>
                    <a:pt x="143" y="103"/>
                  </a:lnTo>
                  <a:lnTo>
                    <a:pt x="125" y="88"/>
                  </a:lnTo>
                  <a:lnTo>
                    <a:pt x="105" y="67"/>
                  </a:lnTo>
                  <a:lnTo>
                    <a:pt x="80" y="46"/>
                  </a:lnTo>
                  <a:lnTo>
                    <a:pt x="49" y="23"/>
                  </a:lnTo>
                  <a:lnTo>
                    <a:pt x="17" y="0"/>
                  </a:lnTo>
                  <a:lnTo>
                    <a:pt x="11" y="4"/>
                  </a:lnTo>
                  <a:lnTo>
                    <a:pt x="6" y="8"/>
                  </a:lnTo>
                  <a:lnTo>
                    <a:pt x="2" y="14"/>
                  </a:lnTo>
                  <a:lnTo>
                    <a:pt x="0" y="16"/>
                  </a:lnTo>
                  <a:close/>
                </a:path>
              </a:pathLst>
            </a:custGeom>
            <a:solidFill>
              <a:srgbClr val="575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139"/>
            <p:cNvSpPr>
              <a:spLocks/>
            </p:cNvSpPr>
            <p:nvPr/>
          </p:nvSpPr>
          <p:spPr bwMode="auto">
            <a:xfrm>
              <a:off x="10378282" y="3619499"/>
              <a:ext cx="298450" cy="155575"/>
            </a:xfrm>
            <a:custGeom>
              <a:avLst/>
              <a:gdLst>
                <a:gd name="T0" fmla="*/ 2147483647 w 376"/>
                <a:gd name="T1" fmla="*/ 2147483647 h 198"/>
                <a:gd name="T2" fmla="*/ 2147483647 w 376"/>
                <a:gd name="T3" fmla="*/ 0 h 198"/>
                <a:gd name="T4" fmla="*/ 2147483647 w 376"/>
                <a:gd name="T5" fmla="*/ 0 h 198"/>
                <a:gd name="T6" fmla="*/ 2147483647 w 376"/>
                <a:gd name="T7" fmla="*/ 2147483647 h 198"/>
                <a:gd name="T8" fmla="*/ 2147483647 w 376"/>
                <a:gd name="T9" fmla="*/ 2147483647 h 198"/>
                <a:gd name="T10" fmla="*/ 2147483647 w 376"/>
                <a:gd name="T11" fmla="*/ 2147483647 h 198"/>
                <a:gd name="T12" fmla="*/ 2147483647 w 376"/>
                <a:gd name="T13" fmla="*/ 2147483647 h 198"/>
                <a:gd name="T14" fmla="*/ 2147483647 w 376"/>
                <a:gd name="T15" fmla="*/ 2147483647 h 198"/>
                <a:gd name="T16" fmla="*/ 2147483647 w 376"/>
                <a:gd name="T17" fmla="*/ 2147483647 h 198"/>
                <a:gd name="T18" fmla="*/ 2147483647 w 376"/>
                <a:gd name="T19" fmla="*/ 2147483647 h 198"/>
                <a:gd name="T20" fmla="*/ 2147483647 w 376"/>
                <a:gd name="T21" fmla="*/ 2147483647 h 198"/>
                <a:gd name="T22" fmla="*/ 2147483647 w 376"/>
                <a:gd name="T23" fmla="*/ 2147483647 h 198"/>
                <a:gd name="T24" fmla="*/ 2147483647 w 376"/>
                <a:gd name="T25" fmla="*/ 2147483647 h 198"/>
                <a:gd name="T26" fmla="*/ 2147483647 w 376"/>
                <a:gd name="T27" fmla="*/ 2147483647 h 198"/>
                <a:gd name="T28" fmla="*/ 2147483647 w 376"/>
                <a:gd name="T29" fmla="*/ 2147483647 h 198"/>
                <a:gd name="T30" fmla="*/ 2147483647 w 376"/>
                <a:gd name="T31" fmla="*/ 2147483647 h 198"/>
                <a:gd name="T32" fmla="*/ 2147483647 w 376"/>
                <a:gd name="T33" fmla="*/ 2147483647 h 198"/>
                <a:gd name="T34" fmla="*/ 2147483647 w 376"/>
                <a:gd name="T35" fmla="*/ 2147483647 h 198"/>
                <a:gd name="T36" fmla="*/ 0 w 376"/>
                <a:gd name="T37" fmla="*/ 2147483647 h 198"/>
                <a:gd name="T38" fmla="*/ 2147483647 w 376"/>
                <a:gd name="T39" fmla="*/ 2147483647 h 198"/>
                <a:gd name="T40" fmla="*/ 2147483647 w 376"/>
                <a:gd name="T41" fmla="*/ 2147483647 h 198"/>
                <a:gd name="T42" fmla="*/ 2147483647 w 376"/>
                <a:gd name="T43" fmla="*/ 2147483647 h 198"/>
                <a:gd name="T44" fmla="*/ 2147483647 w 376"/>
                <a:gd name="T45" fmla="*/ 2147483647 h 198"/>
                <a:gd name="T46" fmla="*/ 2147483647 w 376"/>
                <a:gd name="T47" fmla="*/ 2147483647 h 198"/>
                <a:gd name="T48" fmla="*/ 2147483647 w 376"/>
                <a:gd name="T49" fmla="*/ 2147483647 h 198"/>
                <a:gd name="T50" fmla="*/ 2147483647 w 376"/>
                <a:gd name="T51" fmla="*/ 2147483647 h 198"/>
                <a:gd name="T52" fmla="*/ 2147483647 w 376"/>
                <a:gd name="T53" fmla="*/ 2147483647 h 198"/>
                <a:gd name="T54" fmla="*/ 2147483647 w 376"/>
                <a:gd name="T55" fmla="*/ 2147483647 h 198"/>
                <a:gd name="T56" fmla="*/ 2147483647 w 376"/>
                <a:gd name="T57" fmla="*/ 2147483647 h 198"/>
                <a:gd name="T58" fmla="*/ 2147483647 w 376"/>
                <a:gd name="T59" fmla="*/ 2147483647 h 198"/>
                <a:gd name="T60" fmla="*/ 2147483647 w 376"/>
                <a:gd name="T61" fmla="*/ 2147483647 h 198"/>
                <a:gd name="T62" fmla="*/ 2147483647 w 376"/>
                <a:gd name="T63" fmla="*/ 2147483647 h 198"/>
                <a:gd name="T64" fmla="*/ 2147483647 w 376"/>
                <a:gd name="T65" fmla="*/ 2147483647 h 198"/>
                <a:gd name="T66" fmla="*/ 2147483647 w 376"/>
                <a:gd name="T67" fmla="*/ 2147483647 h 198"/>
                <a:gd name="T68" fmla="*/ 2147483647 w 376"/>
                <a:gd name="T69" fmla="*/ 2147483647 h 198"/>
                <a:gd name="T70" fmla="*/ 2147483647 w 376"/>
                <a:gd name="T71" fmla="*/ 2147483647 h 198"/>
                <a:gd name="T72" fmla="*/ 2147483647 w 376"/>
                <a:gd name="T73" fmla="*/ 2147483647 h 198"/>
                <a:gd name="T74" fmla="*/ 2147483647 w 376"/>
                <a:gd name="T75" fmla="*/ 2147483647 h 198"/>
                <a:gd name="T76" fmla="*/ 2147483647 w 376"/>
                <a:gd name="T77" fmla="*/ 2147483647 h 198"/>
                <a:gd name="T78" fmla="*/ 2147483647 w 376"/>
                <a:gd name="T79" fmla="*/ 2147483647 h 198"/>
                <a:gd name="T80" fmla="*/ 2147483647 w 376"/>
                <a:gd name="T81" fmla="*/ 2147483647 h 198"/>
                <a:gd name="T82" fmla="*/ 2147483647 w 376"/>
                <a:gd name="T83" fmla="*/ 2147483647 h 198"/>
                <a:gd name="T84" fmla="*/ 2147483647 w 376"/>
                <a:gd name="T85" fmla="*/ 2147483647 h 198"/>
                <a:gd name="T86" fmla="*/ 2147483647 w 376"/>
                <a:gd name="T87" fmla="*/ 2147483647 h 198"/>
                <a:gd name="T88" fmla="*/ 2147483647 w 376"/>
                <a:gd name="T89" fmla="*/ 2147483647 h 198"/>
                <a:gd name="T90" fmla="*/ 2147483647 w 376"/>
                <a:gd name="T91" fmla="*/ 2147483647 h 198"/>
                <a:gd name="T92" fmla="*/ 2147483647 w 376"/>
                <a:gd name="T93" fmla="*/ 2147483647 h 198"/>
                <a:gd name="T94" fmla="*/ 2147483647 w 376"/>
                <a:gd name="T95" fmla="*/ 2147483647 h 198"/>
                <a:gd name="T96" fmla="*/ 2147483647 w 376"/>
                <a:gd name="T97" fmla="*/ 2147483647 h 198"/>
                <a:gd name="T98" fmla="*/ 2147483647 w 376"/>
                <a:gd name="T99" fmla="*/ 2147483647 h 198"/>
                <a:gd name="T100" fmla="*/ 2147483647 w 376"/>
                <a:gd name="T101" fmla="*/ 2147483647 h 1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198">
                  <a:moveTo>
                    <a:pt x="376" y="12"/>
                  </a:moveTo>
                  <a:lnTo>
                    <a:pt x="311" y="0"/>
                  </a:lnTo>
                  <a:lnTo>
                    <a:pt x="310" y="0"/>
                  </a:lnTo>
                  <a:lnTo>
                    <a:pt x="308" y="2"/>
                  </a:lnTo>
                  <a:lnTo>
                    <a:pt x="302" y="4"/>
                  </a:lnTo>
                  <a:lnTo>
                    <a:pt x="298" y="10"/>
                  </a:lnTo>
                  <a:lnTo>
                    <a:pt x="291" y="13"/>
                  </a:lnTo>
                  <a:lnTo>
                    <a:pt x="283" y="21"/>
                  </a:lnTo>
                  <a:lnTo>
                    <a:pt x="271" y="27"/>
                  </a:lnTo>
                  <a:lnTo>
                    <a:pt x="262" y="34"/>
                  </a:lnTo>
                  <a:lnTo>
                    <a:pt x="247" y="42"/>
                  </a:lnTo>
                  <a:lnTo>
                    <a:pt x="233" y="50"/>
                  </a:lnTo>
                  <a:lnTo>
                    <a:pt x="216" y="55"/>
                  </a:lnTo>
                  <a:lnTo>
                    <a:pt x="201" y="63"/>
                  </a:lnTo>
                  <a:lnTo>
                    <a:pt x="182" y="69"/>
                  </a:lnTo>
                  <a:lnTo>
                    <a:pt x="163" y="76"/>
                  </a:lnTo>
                  <a:lnTo>
                    <a:pt x="142" y="80"/>
                  </a:lnTo>
                  <a:lnTo>
                    <a:pt x="121" y="86"/>
                  </a:lnTo>
                  <a:lnTo>
                    <a:pt x="0" y="147"/>
                  </a:lnTo>
                  <a:lnTo>
                    <a:pt x="26" y="198"/>
                  </a:lnTo>
                  <a:lnTo>
                    <a:pt x="28" y="196"/>
                  </a:lnTo>
                  <a:lnTo>
                    <a:pt x="32" y="196"/>
                  </a:lnTo>
                  <a:lnTo>
                    <a:pt x="38" y="194"/>
                  </a:lnTo>
                  <a:lnTo>
                    <a:pt x="47" y="192"/>
                  </a:lnTo>
                  <a:lnTo>
                    <a:pt x="57" y="190"/>
                  </a:lnTo>
                  <a:lnTo>
                    <a:pt x="70" y="186"/>
                  </a:lnTo>
                  <a:lnTo>
                    <a:pt x="83" y="183"/>
                  </a:lnTo>
                  <a:lnTo>
                    <a:pt x="100" y="181"/>
                  </a:lnTo>
                  <a:lnTo>
                    <a:pt x="116" y="175"/>
                  </a:lnTo>
                  <a:lnTo>
                    <a:pt x="133" y="169"/>
                  </a:lnTo>
                  <a:lnTo>
                    <a:pt x="150" y="162"/>
                  </a:lnTo>
                  <a:lnTo>
                    <a:pt x="169" y="156"/>
                  </a:lnTo>
                  <a:lnTo>
                    <a:pt x="186" y="148"/>
                  </a:lnTo>
                  <a:lnTo>
                    <a:pt x="203" y="141"/>
                  </a:lnTo>
                  <a:lnTo>
                    <a:pt x="220" y="133"/>
                  </a:lnTo>
                  <a:lnTo>
                    <a:pt x="237" y="126"/>
                  </a:lnTo>
                  <a:lnTo>
                    <a:pt x="252" y="114"/>
                  </a:lnTo>
                  <a:lnTo>
                    <a:pt x="268" y="105"/>
                  </a:lnTo>
                  <a:lnTo>
                    <a:pt x="281" y="95"/>
                  </a:lnTo>
                  <a:lnTo>
                    <a:pt x="294" y="86"/>
                  </a:lnTo>
                  <a:lnTo>
                    <a:pt x="306" y="76"/>
                  </a:lnTo>
                  <a:lnTo>
                    <a:pt x="317" y="67"/>
                  </a:lnTo>
                  <a:lnTo>
                    <a:pt x="327" y="57"/>
                  </a:lnTo>
                  <a:lnTo>
                    <a:pt x="338" y="50"/>
                  </a:lnTo>
                  <a:lnTo>
                    <a:pt x="344" y="42"/>
                  </a:lnTo>
                  <a:lnTo>
                    <a:pt x="353" y="34"/>
                  </a:lnTo>
                  <a:lnTo>
                    <a:pt x="359" y="27"/>
                  </a:lnTo>
                  <a:lnTo>
                    <a:pt x="365" y="21"/>
                  </a:lnTo>
                  <a:lnTo>
                    <a:pt x="372" y="13"/>
                  </a:lnTo>
                  <a:lnTo>
                    <a:pt x="376" y="12"/>
                  </a:lnTo>
                  <a:close/>
                </a:path>
              </a:pathLst>
            </a:custGeom>
            <a:solidFill>
              <a:srgbClr val="7A7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140"/>
            <p:cNvSpPr>
              <a:spLocks/>
            </p:cNvSpPr>
            <p:nvPr/>
          </p:nvSpPr>
          <p:spPr bwMode="auto">
            <a:xfrm>
              <a:off x="10662444" y="3336924"/>
              <a:ext cx="182563" cy="276225"/>
            </a:xfrm>
            <a:custGeom>
              <a:avLst/>
              <a:gdLst>
                <a:gd name="T0" fmla="*/ 2147483647 w 232"/>
                <a:gd name="T1" fmla="*/ 2147483647 h 348"/>
                <a:gd name="T2" fmla="*/ 2147483647 w 232"/>
                <a:gd name="T3" fmla="*/ 2147483647 h 348"/>
                <a:gd name="T4" fmla="*/ 2147483647 w 232"/>
                <a:gd name="T5" fmla="*/ 2147483647 h 348"/>
                <a:gd name="T6" fmla="*/ 2147483647 w 232"/>
                <a:gd name="T7" fmla="*/ 2147483647 h 348"/>
                <a:gd name="T8" fmla="*/ 2147483647 w 232"/>
                <a:gd name="T9" fmla="*/ 2147483647 h 348"/>
                <a:gd name="T10" fmla="*/ 2147483647 w 232"/>
                <a:gd name="T11" fmla="*/ 2147483647 h 348"/>
                <a:gd name="T12" fmla="*/ 2147483647 w 232"/>
                <a:gd name="T13" fmla="*/ 2147483647 h 348"/>
                <a:gd name="T14" fmla="*/ 2147483647 w 232"/>
                <a:gd name="T15" fmla="*/ 2147483647 h 348"/>
                <a:gd name="T16" fmla="*/ 2147483647 w 232"/>
                <a:gd name="T17" fmla="*/ 2147483647 h 348"/>
                <a:gd name="T18" fmla="*/ 2147483647 w 232"/>
                <a:gd name="T19" fmla="*/ 2147483647 h 348"/>
                <a:gd name="T20" fmla="*/ 2147483647 w 232"/>
                <a:gd name="T21" fmla="*/ 2147483647 h 348"/>
                <a:gd name="T22" fmla="*/ 2147483647 w 232"/>
                <a:gd name="T23" fmla="*/ 2147483647 h 348"/>
                <a:gd name="T24" fmla="*/ 2147483647 w 232"/>
                <a:gd name="T25" fmla="*/ 2147483647 h 348"/>
                <a:gd name="T26" fmla="*/ 2147483647 w 232"/>
                <a:gd name="T27" fmla="*/ 2147483647 h 348"/>
                <a:gd name="T28" fmla="*/ 2147483647 w 232"/>
                <a:gd name="T29" fmla="*/ 2147483647 h 348"/>
                <a:gd name="T30" fmla="*/ 2147483647 w 232"/>
                <a:gd name="T31" fmla="*/ 2147483647 h 348"/>
                <a:gd name="T32" fmla="*/ 2147483647 w 232"/>
                <a:gd name="T33" fmla="*/ 2147483647 h 348"/>
                <a:gd name="T34" fmla="*/ 0 w 232"/>
                <a:gd name="T35" fmla="*/ 2147483647 h 348"/>
                <a:gd name="T36" fmla="*/ 2147483647 w 232"/>
                <a:gd name="T37" fmla="*/ 2147483647 h 348"/>
                <a:gd name="T38" fmla="*/ 2147483647 w 232"/>
                <a:gd name="T39" fmla="*/ 2147483647 h 348"/>
                <a:gd name="T40" fmla="*/ 2147483647 w 232"/>
                <a:gd name="T41" fmla="*/ 2147483647 h 348"/>
                <a:gd name="T42" fmla="*/ 2147483647 w 232"/>
                <a:gd name="T43" fmla="*/ 2147483647 h 348"/>
                <a:gd name="T44" fmla="*/ 2147483647 w 232"/>
                <a:gd name="T45" fmla="*/ 2147483647 h 348"/>
                <a:gd name="T46" fmla="*/ 2147483647 w 232"/>
                <a:gd name="T47" fmla="*/ 2147483647 h 348"/>
                <a:gd name="T48" fmla="*/ 2147483647 w 232"/>
                <a:gd name="T49" fmla="*/ 2147483647 h 348"/>
                <a:gd name="T50" fmla="*/ 2147483647 w 232"/>
                <a:gd name="T51" fmla="*/ 2147483647 h 348"/>
                <a:gd name="T52" fmla="*/ 2147483647 w 232"/>
                <a:gd name="T53" fmla="*/ 2147483647 h 348"/>
                <a:gd name="T54" fmla="*/ 2147483647 w 232"/>
                <a:gd name="T55" fmla="*/ 2147483647 h 348"/>
                <a:gd name="T56" fmla="*/ 2147483647 w 232"/>
                <a:gd name="T57" fmla="*/ 2147483647 h 348"/>
                <a:gd name="T58" fmla="*/ 2147483647 w 232"/>
                <a:gd name="T59" fmla="*/ 2147483647 h 348"/>
                <a:gd name="T60" fmla="*/ 2147483647 w 232"/>
                <a:gd name="T61" fmla="*/ 2147483647 h 348"/>
                <a:gd name="T62" fmla="*/ 2147483647 w 232"/>
                <a:gd name="T63" fmla="*/ 2147483647 h 348"/>
                <a:gd name="T64" fmla="*/ 2147483647 w 232"/>
                <a:gd name="T65" fmla="*/ 2147483647 h 348"/>
                <a:gd name="T66" fmla="*/ 2147483647 w 232"/>
                <a:gd name="T67" fmla="*/ 2147483647 h 348"/>
                <a:gd name="T68" fmla="*/ 2147483647 w 232"/>
                <a:gd name="T69" fmla="*/ 2147483647 h 348"/>
                <a:gd name="T70" fmla="*/ 2147483647 w 232"/>
                <a:gd name="T71" fmla="*/ 2147483647 h 348"/>
                <a:gd name="T72" fmla="*/ 2147483647 w 232"/>
                <a:gd name="T73" fmla="*/ 2147483647 h 348"/>
                <a:gd name="T74" fmla="*/ 2147483647 w 232"/>
                <a:gd name="T75" fmla="*/ 2147483647 h 348"/>
                <a:gd name="T76" fmla="*/ 2147483647 w 232"/>
                <a:gd name="T77" fmla="*/ 2147483647 h 348"/>
                <a:gd name="T78" fmla="*/ 2147483647 w 232"/>
                <a:gd name="T79" fmla="*/ 2147483647 h 348"/>
                <a:gd name="T80" fmla="*/ 2147483647 w 232"/>
                <a:gd name="T81" fmla="*/ 2147483647 h 348"/>
                <a:gd name="T82" fmla="*/ 2147483647 w 232"/>
                <a:gd name="T83" fmla="*/ 2147483647 h 348"/>
                <a:gd name="T84" fmla="*/ 2147483647 w 232"/>
                <a:gd name="T85" fmla="*/ 2147483647 h 348"/>
                <a:gd name="T86" fmla="*/ 2147483647 w 232"/>
                <a:gd name="T87" fmla="*/ 2147483647 h 348"/>
                <a:gd name="T88" fmla="*/ 2147483647 w 232"/>
                <a:gd name="T89" fmla="*/ 2147483647 h 348"/>
                <a:gd name="T90" fmla="*/ 2147483647 w 232"/>
                <a:gd name="T91" fmla="*/ 2147483647 h 348"/>
                <a:gd name="T92" fmla="*/ 2147483647 w 232"/>
                <a:gd name="T93" fmla="*/ 0 h 348"/>
                <a:gd name="T94" fmla="*/ 2147483647 w 232"/>
                <a:gd name="T95" fmla="*/ 2147483647 h 348"/>
                <a:gd name="T96" fmla="*/ 2147483647 w 232"/>
                <a:gd name="T97" fmla="*/ 2147483647 h 3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348">
                  <a:moveTo>
                    <a:pt x="217" y="13"/>
                  </a:moveTo>
                  <a:lnTo>
                    <a:pt x="215" y="15"/>
                  </a:lnTo>
                  <a:lnTo>
                    <a:pt x="213" y="21"/>
                  </a:lnTo>
                  <a:lnTo>
                    <a:pt x="209" y="32"/>
                  </a:lnTo>
                  <a:lnTo>
                    <a:pt x="203" y="47"/>
                  </a:lnTo>
                  <a:lnTo>
                    <a:pt x="196" y="64"/>
                  </a:lnTo>
                  <a:lnTo>
                    <a:pt x="188" y="85"/>
                  </a:lnTo>
                  <a:lnTo>
                    <a:pt x="177" y="108"/>
                  </a:lnTo>
                  <a:lnTo>
                    <a:pt x="165" y="135"/>
                  </a:lnTo>
                  <a:lnTo>
                    <a:pt x="150" y="159"/>
                  </a:lnTo>
                  <a:lnTo>
                    <a:pt x="135" y="186"/>
                  </a:lnTo>
                  <a:lnTo>
                    <a:pt x="118" y="215"/>
                  </a:lnTo>
                  <a:lnTo>
                    <a:pt x="99" y="243"/>
                  </a:lnTo>
                  <a:lnTo>
                    <a:pt x="76" y="270"/>
                  </a:lnTo>
                  <a:lnTo>
                    <a:pt x="55" y="296"/>
                  </a:lnTo>
                  <a:lnTo>
                    <a:pt x="29" y="323"/>
                  </a:lnTo>
                  <a:lnTo>
                    <a:pt x="2" y="348"/>
                  </a:lnTo>
                  <a:lnTo>
                    <a:pt x="0" y="348"/>
                  </a:lnTo>
                  <a:lnTo>
                    <a:pt x="2" y="348"/>
                  </a:lnTo>
                  <a:lnTo>
                    <a:pt x="6" y="346"/>
                  </a:lnTo>
                  <a:lnTo>
                    <a:pt x="13" y="344"/>
                  </a:lnTo>
                  <a:lnTo>
                    <a:pt x="19" y="338"/>
                  </a:lnTo>
                  <a:lnTo>
                    <a:pt x="29" y="332"/>
                  </a:lnTo>
                  <a:lnTo>
                    <a:pt x="38" y="325"/>
                  </a:lnTo>
                  <a:lnTo>
                    <a:pt x="49" y="317"/>
                  </a:lnTo>
                  <a:lnTo>
                    <a:pt x="61" y="306"/>
                  </a:lnTo>
                  <a:lnTo>
                    <a:pt x="74" y="292"/>
                  </a:lnTo>
                  <a:lnTo>
                    <a:pt x="87" y="277"/>
                  </a:lnTo>
                  <a:lnTo>
                    <a:pt x="103" y="264"/>
                  </a:lnTo>
                  <a:lnTo>
                    <a:pt x="116" y="245"/>
                  </a:lnTo>
                  <a:lnTo>
                    <a:pt x="131" y="226"/>
                  </a:lnTo>
                  <a:lnTo>
                    <a:pt x="145" y="203"/>
                  </a:lnTo>
                  <a:lnTo>
                    <a:pt x="160" y="180"/>
                  </a:lnTo>
                  <a:lnTo>
                    <a:pt x="173" y="156"/>
                  </a:lnTo>
                  <a:lnTo>
                    <a:pt x="186" y="133"/>
                  </a:lnTo>
                  <a:lnTo>
                    <a:pt x="194" y="112"/>
                  </a:lnTo>
                  <a:lnTo>
                    <a:pt x="203" y="95"/>
                  </a:lnTo>
                  <a:lnTo>
                    <a:pt x="211" y="78"/>
                  </a:lnTo>
                  <a:lnTo>
                    <a:pt x="217" y="62"/>
                  </a:lnTo>
                  <a:lnTo>
                    <a:pt x="221" y="51"/>
                  </a:lnTo>
                  <a:lnTo>
                    <a:pt x="226" y="40"/>
                  </a:lnTo>
                  <a:lnTo>
                    <a:pt x="228" y="28"/>
                  </a:lnTo>
                  <a:lnTo>
                    <a:pt x="230" y="21"/>
                  </a:lnTo>
                  <a:lnTo>
                    <a:pt x="230" y="13"/>
                  </a:lnTo>
                  <a:lnTo>
                    <a:pt x="232" y="9"/>
                  </a:lnTo>
                  <a:lnTo>
                    <a:pt x="232" y="2"/>
                  </a:lnTo>
                  <a:lnTo>
                    <a:pt x="232" y="0"/>
                  </a:lnTo>
                  <a:lnTo>
                    <a:pt x="21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141"/>
            <p:cNvSpPr>
              <a:spLocks/>
            </p:cNvSpPr>
            <p:nvPr/>
          </p:nvSpPr>
          <p:spPr bwMode="auto">
            <a:xfrm>
              <a:off x="10625932" y="3279774"/>
              <a:ext cx="136525" cy="330200"/>
            </a:xfrm>
            <a:custGeom>
              <a:avLst/>
              <a:gdLst>
                <a:gd name="T0" fmla="*/ 2147483647 w 173"/>
                <a:gd name="T1" fmla="*/ 2147483647 h 417"/>
                <a:gd name="T2" fmla="*/ 2147483647 w 173"/>
                <a:gd name="T3" fmla="*/ 2147483647 h 417"/>
                <a:gd name="T4" fmla="*/ 2147483647 w 173"/>
                <a:gd name="T5" fmla="*/ 2147483647 h 417"/>
                <a:gd name="T6" fmla="*/ 2147483647 w 173"/>
                <a:gd name="T7" fmla="*/ 2147483647 h 417"/>
                <a:gd name="T8" fmla="*/ 2147483647 w 173"/>
                <a:gd name="T9" fmla="*/ 2147483647 h 417"/>
                <a:gd name="T10" fmla="*/ 2147483647 w 173"/>
                <a:gd name="T11" fmla="*/ 2147483647 h 417"/>
                <a:gd name="T12" fmla="*/ 2147483647 w 173"/>
                <a:gd name="T13" fmla="*/ 2147483647 h 417"/>
                <a:gd name="T14" fmla="*/ 2147483647 w 173"/>
                <a:gd name="T15" fmla="*/ 2147483647 h 417"/>
                <a:gd name="T16" fmla="*/ 2147483647 w 173"/>
                <a:gd name="T17" fmla="*/ 2147483647 h 417"/>
                <a:gd name="T18" fmla="*/ 2147483647 w 173"/>
                <a:gd name="T19" fmla="*/ 2147483647 h 417"/>
                <a:gd name="T20" fmla="*/ 2147483647 w 173"/>
                <a:gd name="T21" fmla="*/ 2147483647 h 417"/>
                <a:gd name="T22" fmla="*/ 2147483647 w 173"/>
                <a:gd name="T23" fmla="*/ 2147483647 h 417"/>
                <a:gd name="T24" fmla="*/ 2147483647 w 173"/>
                <a:gd name="T25" fmla="*/ 2147483647 h 417"/>
                <a:gd name="T26" fmla="*/ 2147483647 w 173"/>
                <a:gd name="T27" fmla="*/ 2147483647 h 417"/>
                <a:gd name="T28" fmla="*/ 2147483647 w 173"/>
                <a:gd name="T29" fmla="*/ 2147483647 h 417"/>
                <a:gd name="T30" fmla="*/ 2147483647 w 173"/>
                <a:gd name="T31" fmla="*/ 2147483647 h 417"/>
                <a:gd name="T32" fmla="*/ 2147483647 w 173"/>
                <a:gd name="T33" fmla="*/ 2147483647 h 417"/>
                <a:gd name="T34" fmla="*/ 2147483647 w 173"/>
                <a:gd name="T35" fmla="*/ 2147483647 h 417"/>
                <a:gd name="T36" fmla="*/ 2147483647 w 173"/>
                <a:gd name="T37" fmla="*/ 2147483647 h 417"/>
                <a:gd name="T38" fmla="*/ 2147483647 w 173"/>
                <a:gd name="T39" fmla="*/ 2147483647 h 417"/>
                <a:gd name="T40" fmla="*/ 2147483647 w 173"/>
                <a:gd name="T41" fmla="*/ 2147483647 h 417"/>
                <a:gd name="T42" fmla="*/ 2147483647 w 173"/>
                <a:gd name="T43" fmla="*/ 2147483647 h 417"/>
                <a:gd name="T44" fmla="*/ 2147483647 w 173"/>
                <a:gd name="T45" fmla="*/ 2147483647 h 417"/>
                <a:gd name="T46" fmla="*/ 2147483647 w 173"/>
                <a:gd name="T47" fmla="*/ 2147483647 h 417"/>
                <a:gd name="T48" fmla="*/ 2147483647 w 173"/>
                <a:gd name="T49" fmla="*/ 2147483647 h 417"/>
                <a:gd name="T50" fmla="*/ 2147483647 w 173"/>
                <a:gd name="T51" fmla="*/ 2147483647 h 417"/>
                <a:gd name="T52" fmla="*/ 2147483647 w 173"/>
                <a:gd name="T53" fmla="*/ 2147483647 h 417"/>
                <a:gd name="T54" fmla="*/ 2147483647 w 173"/>
                <a:gd name="T55" fmla="*/ 2147483647 h 417"/>
                <a:gd name="T56" fmla="*/ 2147483647 w 173"/>
                <a:gd name="T57" fmla="*/ 2147483647 h 417"/>
                <a:gd name="T58" fmla="*/ 2147483647 w 173"/>
                <a:gd name="T59" fmla="*/ 2147483647 h 417"/>
                <a:gd name="T60" fmla="*/ 0 w 173"/>
                <a:gd name="T61" fmla="*/ 2147483647 h 417"/>
                <a:gd name="T62" fmla="*/ 0 w 173"/>
                <a:gd name="T63" fmla="*/ 2147483647 h 417"/>
                <a:gd name="T64" fmla="*/ 2147483647 w 173"/>
                <a:gd name="T65" fmla="*/ 2147483647 h 417"/>
                <a:gd name="T66" fmla="*/ 2147483647 w 173"/>
                <a:gd name="T67" fmla="*/ 2147483647 h 417"/>
                <a:gd name="T68" fmla="*/ 2147483647 w 173"/>
                <a:gd name="T69" fmla="*/ 2147483647 h 417"/>
                <a:gd name="T70" fmla="*/ 2147483647 w 173"/>
                <a:gd name="T71" fmla="*/ 2147483647 h 417"/>
                <a:gd name="T72" fmla="*/ 2147483647 w 173"/>
                <a:gd name="T73" fmla="*/ 2147483647 h 417"/>
                <a:gd name="T74" fmla="*/ 2147483647 w 173"/>
                <a:gd name="T75" fmla="*/ 2147483647 h 417"/>
                <a:gd name="T76" fmla="*/ 2147483647 w 173"/>
                <a:gd name="T77" fmla="*/ 2147483647 h 417"/>
                <a:gd name="T78" fmla="*/ 2147483647 w 173"/>
                <a:gd name="T79" fmla="*/ 2147483647 h 417"/>
                <a:gd name="T80" fmla="*/ 2147483647 w 173"/>
                <a:gd name="T81" fmla="*/ 2147483647 h 417"/>
                <a:gd name="T82" fmla="*/ 2147483647 w 173"/>
                <a:gd name="T83" fmla="*/ 2147483647 h 417"/>
                <a:gd name="T84" fmla="*/ 2147483647 w 173"/>
                <a:gd name="T85" fmla="*/ 2147483647 h 417"/>
                <a:gd name="T86" fmla="*/ 2147483647 w 173"/>
                <a:gd name="T87" fmla="*/ 2147483647 h 417"/>
                <a:gd name="T88" fmla="*/ 2147483647 w 173"/>
                <a:gd name="T89" fmla="*/ 2147483647 h 417"/>
                <a:gd name="T90" fmla="*/ 2147483647 w 173"/>
                <a:gd name="T91" fmla="*/ 2147483647 h 417"/>
                <a:gd name="T92" fmla="*/ 2147483647 w 173"/>
                <a:gd name="T93" fmla="*/ 2147483647 h 417"/>
                <a:gd name="T94" fmla="*/ 2147483647 w 173"/>
                <a:gd name="T95" fmla="*/ 2147483647 h 417"/>
                <a:gd name="T96" fmla="*/ 2147483647 w 173"/>
                <a:gd name="T97" fmla="*/ 2147483647 h 417"/>
                <a:gd name="T98" fmla="*/ 2147483647 w 173"/>
                <a:gd name="T99" fmla="*/ 2147483647 h 417"/>
                <a:gd name="T100" fmla="*/ 2147483647 w 173"/>
                <a:gd name="T101" fmla="*/ 2147483647 h 417"/>
                <a:gd name="T102" fmla="*/ 2147483647 w 173"/>
                <a:gd name="T103" fmla="*/ 2147483647 h 417"/>
                <a:gd name="T104" fmla="*/ 2147483647 w 173"/>
                <a:gd name="T105" fmla="*/ 2147483647 h 417"/>
                <a:gd name="T106" fmla="*/ 2147483647 w 173"/>
                <a:gd name="T107" fmla="*/ 2147483647 h 417"/>
                <a:gd name="T108" fmla="*/ 2147483647 w 173"/>
                <a:gd name="T109" fmla="*/ 2147483647 h 417"/>
                <a:gd name="T110" fmla="*/ 2147483647 w 173"/>
                <a:gd name="T111" fmla="*/ 2147483647 h 417"/>
                <a:gd name="T112" fmla="*/ 2147483647 w 173"/>
                <a:gd name="T113" fmla="*/ 2147483647 h 417"/>
                <a:gd name="T114" fmla="*/ 2147483647 w 173"/>
                <a:gd name="T115" fmla="*/ 2147483647 h 417"/>
                <a:gd name="T116" fmla="*/ 2147483647 w 173"/>
                <a:gd name="T117" fmla="*/ 2147483647 h 417"/>
                <a:gd name="T118" fmla="*/ 2147483647 w 173"/>
                <a:gd name="T119" fmla="*/ 2147483647 h 417"/>
                <a:gd name="T120" fmla="*/ 2147483647 w 173"/>
                <a:gd name="T121" fmla="*/ 0 h 417"/>
                <a:gd name="T122" fmla="*/ 2147483647 w 173"/>
                <a:gd name="T123" fmla="*/ 2147483647 h 417"/>
                <a:gd name="T124" fmla="*/ 2147483647 w 173"/>
                <a:gd name="T125" fmla="*/ 2147483647 h 4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3" h="417">
                  <a:moveTo>
                    <a:pt x="173" y="8"/>
                  </a:moveTo>
                  <a:lnTo>
                    <a:pt x="172" y="10"/>
                  </a:lnTo>
                  <a:lnTo>
                    <a:pt x="172" y="16"/>
                  </a:lnTo>
                  <a:lnTo>
                    <a:pt x="172" y="25"/>
                  </a:lnTo>
                  <a:lnTo>
                    <a:pt x="172" y="39"/>
                  </a:lnTo>
                  <a:lnTo>
                    <a:pt x="170" y="52"/>
                  </a:lnTo>
                  <a:lnTo>
                    <a:pt x="168" y="69"/>
                  </a:lnTo>
                  <a:lnTo>
                    <a:pt x="166" y="88"/>
                  </a:lnTo>
                  <a:lnTo>
                    <a:pt x="164" y="109"/>
                  </a:lnTo>
                  <a:lnTo>
                    <a:pt x="160" y="130"/>
                  </a:lnTo>
                  <a:lnTo>
                    <a:pt x="156" y="153"/>
                  </a:lnTo>
                  <a:lnTo>
                    <a:pt x="151" y="175"/>
                  </a:lnTo>
                  <a:lnTo>
                    <a:pt x="147" y="200"/>
                  </a:lnTo>
                  <a:lnTo>
                    <a:pt x="139" y="221"/>
                  </a:lnTo>
                  <a:lnTo>
                    <a:pt x="130" y="246"/>
                  </a:lnTo>
                  <a:lnTo>
                    <a:pt x="120" y="267"/>
                  </a:lnTo>
                  <a:lnTo>
                    <a:pt x="111" y="288"/>
                  </a:lnTo>
                  <a:lnTo>
                    <a:pt x="99" y="303"/>
                  </a:lnTo>
                  <a:lnTo>
                    <a:pt x="88" y="320"/>
                  </a:lnTo>
                  <a:lnTo>
                    <a:pt x="76" y="335"/>
                  </a:lnTo>
                  <a:lnTo>
                    <a:pt x="67" y="348"/>
                  </a:lnTo>
                  <a:lnTo>
                    <a:pt x="56" y="360"/>
                  </a:lnTo>
                  <a:lnTo>
                    <a:pt x="48" y="371"/>
                  </a:lnTo>
                  <a:lnTo>
                    <a:pt x="38" y="381"/>
                  </a:lnTo>
                  <a:lnTo>
                    <a:pt x="31" y="390"/>
                  </a:lnTo>
                  <a:lnTo>
                    <a:pt x="23" y="394"/>
                  </a:lnTo>
                  <a:lnTo>
                    <a:pt x="18" y="400"/>
                  </a:lnTo>
                  <a:lnTo>
                    <a:pt x="12" y="405"/>
                  </a:lnTo>
                  <a:lnTo>
                    <a:pt x="8" y="409"/>
                  </a:lnTo>
                  <a:lnTo>
                    <a:pt x="2" y="415"/>
                  </a:lnTo>
                  <a:lnTo>
                    <a:pt x="0" y="417"/>
                  </a:lnTo>
                  <a:lnTo>
                    <a:pt x="0" y="415"/>
                  </a:lnTo>
                  <a:lnTo>
                    <a:pt x="4" y="411"/>
                  </a:lnTo>
                  <a:lnTo>
                    <a:pt x="10" y="403"/>
                  </a:lnTo>
                  <a:lnTo>
                    <a:pt x="18" y="396"/>
                  </a:lnTo>
                  <a:lnTo>
                    <a:pt x="27" y="384"/>
                  </a:lnTo>
                  <a:lnTo>
                    <a:pt x="37" y="373"/>
                  </a:lnTo>
                  <a:lnTo>
                    <a:pt x="48" y="358"/>
                  </a:lnTo>
                  <a:lnTo>
                    <a:pt x="59" y="345"/>
                  </a:lnTo>
                  <a:lnTo>
                    <a:pt x="71" y="326"/>
                  </a:lnTo>
                  <a:lnTo>
                    <a:pt x="82" y="307"/>
                  </a:lnTo>
                  <a:lnTo>
                    <a:pt x="94" y="288"/>
                  </a:lnTo>
                  <a:lnTo>
                    <a:pt x="107" y="267"/>
                  </a:lnTo>
                  <a:lnTo>
                    <a:pt x="116" y="244"/>
                  </a:lnTo>
                  <a:lnTo>
                    <a:pt x="126" y="223"/>
                  </a:lnTo>
                  <a:lnTo>
                    <a:pt x="133" y="200"/>
                  </a:lnTo>
                  <a:lnTo>
                    <a:pt x="139" y="175"/>
                  </a:lnTo>
                  <a:lnTo>
                    <a:pt x="143" y="153"/>
                  </a:lnTo>
                  <a:lnTo>
                    <a:pt x="149" y="130"/>
                  </a:lnTo>
                  <a:lnTo>
                    <a:pt x="151" y="111"/>
                  </a:lnTo>
                  <a:lnTo>
                    <a:pt x="153" y="94"/>
                  </a:lnTo>
                  <a:lnTo>
                    <a:pt x="154" y="77"/>
                  </a:lnTo>
                  <a:lnTo>
                    <a:pt x="156" y="61"/>
                  </a:lnTo>
                  <a:lnTo>
                    <a:pt x="156" y="50"/>
                  </a:lnTo>
                  <a:lnTo>
                    <a:pt x="158" y="40"/>
                  </a:lnTo>
                  <a:lnTo>
                    <a:pt x="156" y="29"/>
                  </a:lnTo>
                  <a:lnTo>
                    <a:pt x="156" y="21"/>
                  </a:lnTo>
                  <a:lnTo>
                    <a:pt x="156" y="14"/>
                  </a:lnTo>
                  <a:lnTo>
                    <a:pt x="156" y="8"/>
                  </a:lnTo>
                  <a:lnTo>
                    <a:pt x="156" y="2"/>
                  </a:lnTo>
                  <a:lnTo>
                    <a:pt x="156" y="0"/>
                  </a:lnTo>
                  <a:lnTo>
                    <a:pt x="17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142"/>
            <p:cNvSpPr>
              <a:spLocks/>
            </p:cNvSpPr>
            <p:nvPr/>
          </p:nvSpPr>
          <p:spPr bwMode="auto">
            <a:xfrm>
              <a:off x="10540207" y="3276599"/>
              <a:ext cx="200025" cy="276225"/>
            </a:xfrm>
            <a:custGeom>
              <a:avLst/>
              <a:gdLst>
                <a:gd name="T0" fmla="*/ 0 w 253"/>
                <a:gd name="T1" fmla="*/ 2147483647 h 348"/>
                <a:gd name="T2" fmla="*/ 2147483647 w 253"/>
                <a:gd name="T3" fmla="*/ 2147483647 h 348"/>
                <a:gd name="T4" fmla="*/ 2147483647 w 253"/>
                <a:gd name="T5" fmla="*/ 2147483647 h 348"/>
                <a:gd name="T6" fmla="*/ 2147483647 w 253"/>
                <a:gd name="T7" fmla="*/ 2147483647 h 348"/>
                <a:gd name="T8" fmla="*/ 2147483647 w 253"/>
                <a:gd name="T9" fmla="*/ 2147483647 h 348"/>
                <a:gd name="T10" fmla="*/ 2147483647 w 253"/>
                <a:gd name="T11" fmla="*/ 2147483647 h 348"/>
                <a:gd name="T12" fmla="*/ 2147483647 w 253"/>
                <a:gd name="T13" fmla="*/ 2147483647 h 348"/>
                <a:gd name="T14" fmla="*/ 2147483647 w 253"/>
                <a:gd name="T15" fmla="*/ 2147483647 h 348"/>
                <a:gd name="T16" fmla="*/ 2147483647 w 253"/>
                <a:gd name="T17" fmla="*/ 2147483647 h 348"/>
                <a:gd name="T18" fmla="*/ 2147483647 w 253"/>
                <a:gd name="T19" fmla="*/ 2147483647 h 348"/>
                <a:gd name="T20" fmla="*/ 2147483647 w 253"/>
                <a:gd name="T21" fmla="*/ 2147483647 h 348"/>
                <a:gd name="T22" fmla="*/ 2147483647 w 253"/>
                <a:gd name="T23" fmla="*/ 2147483647 h 348"/>
                <a:gd name="T24" fmla="*/ 2147483647 w 253"/>
                <a:gd name="T25" fmla="*/ 2147483647 h 348"/>
                <a:gd name="T26" fmla="*/ 2147483647 w 253"/>
                <a:gd name="T27" fmla="*/ 2147483647 h 348"/>
                <a:gd name="T28" fmla="*/ 2147483647 w 253"/>
                <a:gd name="T29" fmla="*/ 2147483647 h 348"/>
                <a:gd name="T30" fmla="*/ 2147483647 w 253"/>
                <a:gd name="T31" fmla="*/ 0 h 348"/>
                <a:gd name="T32" fmla="*/ 2147483647 w 253"/>
                <a:gd name="T33" fmla="*/ 0 h 348"/>
                <a:gd name="T34" fmla="*/ 2147483647 w 253"/>
                <a:gd name="T35" fmla="*/ 2147483647 h 348"/>
                <a:gd name="T36" fmla="*/ 2147483647 w 253"/>
                <a:gd name="T37" fmla="*/ 2147483647 h 348"/>
                <a:gd name="T38" fmla="*/ 2147483647 w 253"/>
                <a:gd name="T39" fmla="*/ 2147483647 h 348"/>
                <a:gd name="T40" fmla="*/ 2147483647 w 253"/>
                <a:gd name="T41" fmla="*/ 2147483647 h 348"/>
                <a:gd name="T42" fmla="*/ 2147483647 w 253"/>
                <a:gd name="T43" fmla="*/ 2147483647 h 348"/>
                <a:gd name="T44" fmla="*/ 2147483647 w 253"/>
                <a:gd name="T45" fmla="*/ 2147483647 h 348"/>
                <a:gd name="T46" fmla="*/ 2147483647 w 253"/>
                <a:gd name="T47" fmla="*/ 2147483647 h 348"/>
                <a:gd name="T48" fmla="*/ 2147483647 w 253"/>
                <a:gd name="T49" fmla="*/ 2147483647 h 348"/>
                <a:gd name="T50" fmla="*/ 2147483647 w 253"/>
                <a:gd name="T51" fmla="*/ 2147483647 h 348"/>
                <a:gd name="T52" fmla="*/ 2147483647 w 253"/>
                <a:gd name="T53" fmla="*/ 2147483647 h 348"/>
                <a:gd name="T54" fmla="*/ 2147483647 w 253"/>
                <a:gd name="T55" fmla="*/ 2147483647 h 348"/>
                <a:gd name="T56" fmla="*/ 2147483647 w 253"/>
                <a:gd name="T57" fmla="*/ 2147483647 h 348"/>
                <a:gd name="T58" fmla="*/ 2147483647 w 253"/>
                <a:gd name="T59" fmla="*/ 2147483647 h 348"/>
                <a:gd name="T60" fmla="*/ 2147483647 w 253"/>
                <a:gd name="T61" fmla="*/ 2147483647 h 348"/>
                <a:gd name="T62" fmla="*/ 2147483647 w 253"/>
                <a:gd name="T63" fmla="*/ 2147483647 h 348"/>
                <a:gd name="T64" fmla="*/ 0 w 253"/>
                <a:gd name="T65" fmla="*/ 2147483647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348">
                  <a:moveTo>
                    <a:pt x="0" y="334"/>
                  </a:moveTo>
                  <a:lnTo>
                    <a:pt x="0" y="332"/>
                  </a:lnTo>
                  <a:lnTo>
                    <a:pt x="4" y="330"/>
                  </a:lnTo>
                  <a:lnTo>
                    <a:pt x="8" y="327"/>
                  </a:lnTo>
                  <a:lnTo>
                    <a:pt x="13" y="325"/>
                  </a:lnTo>
                  <a:lnTo>
                    <a:pt x="21" y="319"/>
                  </a:lnTo>
                  <a:lnTo>
                    <a:pt x="30" y="313"/>
                  </a:lnTo>
                  <a:lnTo>
                    <a:pt x="40" y="306"/>
                  </a:lnTo>
                  <a:lnTo>
                    <a:pt x="53" y="300"/>
                  </a:lnTo>
                  <a:lnTo>
                    <a:pt x="63" y="291"/>
                  </a:lnTo>
                  <a:lnTo>
                    <a:pt x="76" y="281"/>
                  </a:lnTo>
                  <a:lnTo>
                    <a:pt x="89" y="270"/>
                  </a:lnTo>
                  <a:lnTo>
                    <a:pt x="101" y="260"/>
                  </a:lnTo>
                  <a:lnTo>
                    <a:pt x="114" y="247"/>
                  </a:lnTo>
                  <a:lnTo>
                    <a:pt x="127" y="233"/>
                  </a:lnTo>
                  <a:lnTo>
                    <a:pt x="139" y="218"/>
                  </a:lnTo>
                  <a:lnTo>
                    <a:pt x="152" y="205"/>
                  </a:lnTo>
                  <a:lnTo>
                    <a:pt x="162" y="186"/>
                  </a:lnTo>
                  <a:lnTo>
                    <a:pt x="173" y="171"/>
                  </a:lnTo>
                  <a:lnTo>
                    <a:pt x="183" y="152"/>
                  </a:lnTo>
                  <a:lnTo>
                    <a:pt x="192" y="135"/>
                  </a:lnTo>
                  <a:lnTo>
                    <a:pt x="202" y="118"/>
                  </a:lnTo>
                  <a:lnTo>
                    <a:pt x="211" y="100"/>
                  </a:lnTo>
                  <a:lnTo>
                    <a:pt x="219" y="83"/>
                  </a:lnTo>
                  <a:lnTo>
                    <a:pt x="224" y="68"/>
                  </a:lnTo>
                  <a:lnTo>
                    <a:pt x="230" y="53"/>
                  </a:lnTo>
                  <a:lnTo>
                    <a:pt x="236" y="40"/>
                  </a:lnTo>
                  <a:lnTo>
                    <a:pt x="240" y="28"/>
                  </a:lnTo>
                  <a:lnTo>
                    <a:pt x="245" y="19"/>
                  </a:lnTo>
                  <a:lnTo>
                    <a:pt x="247" y="9"/>
                  </a:lnTo>
                  <a:lnTo>
                    <a:pt x="249" y="3"/>
                  </a:lnTo>
                  <a:lnTo>
                    <a:pt x="251" y="0"/>
                  </a:lnTo>
                  <a:lnTo>
                    <a:pt x="253" y="0"/>
                  </a:lnTo>
                  <a:lnTo>
                    <a:pt x="251" y="0"/>
                  </a:lnTo>
                  <a:lnTo>
                    <a:pt x="251" y="3"/>
                  </a:lnTo>
                  <a:lnTo>
                    <a:pt x="249" y="9"/>
                  </a:lnTo>
                  <a:lnTo>
                    <a:pt x="249" y="17"/>
                  </a:lnTo>
                  <a:lnTo>
                    <a:pt x="245" y="26"/>
                  </a:lnTo>
                  <a:lnTo>
                    <a:pt x="243" y="40"/>
                  </a:lnTo>
                  <a:lnTo>
                    <a:pt x="240" y="51"/>
                  </a:lnTo>
                  <a:lnTo>
                    <a:pt x="238" y="66"/>
                  </a:lnTo>
                  <a:lnTo>
                    <a:pt x="232" y="81"/>
                  </a:lnTo>
                  <a:lnTo>
                    <a:pt x="226" y="99"/>
                  </a:lnTo>
                  <a:lnTo>
                    <a:pt x="221" y="116"/>
                  </a:lnTo>
                  <a:lnTo>
                    <a:pt x="213" y="135"/>
                  </a:lnTo>
                  <a:lnTo>
                    <a:pt x="203" y="152"/>
                  </a:lnTo>
                  <a:lnTo>
                    <a:pt x="192" y="171"/>
                  </a:lnTo>
                  <a:lnTo>
                    <a:pt x="181" y="190"/>
                  </a:lnTo>
                  <a:lnTo>
                    <a:pt x="169" y="209"/>
                  </a:lnTo>
                  <a:lnTo>
                    <a:pt x="154" y="224"/>
                  </a:lnTo>
                  <a:lnTo>
                    <a:pt x="139" y="239"/>
                  </a:lnTo>
                  <a:lnTo>
                    <a:pt x="126" y="254"/>
                  </a:lnTo>
                  <a:lnTo>
                    <a:pt x="112" y="268"/>
                  </a:lnTo>
                  <a:lnTo>
                    <a:pt x="97" y="281"/>
                  </a:lnTo>
                  <a:lnTo>
                    <a:pt x="84" y="292"/>
                  </a:lnTo>
                  <a:lnTo>
                    <a:pt x="70" y="302"/>
                  </a:lnTo>
                  <a:lnTo>
                    <a:pt x="59" y="311"/>
                  </a:lnTo>
                  <a:lnTo>
                    <a:pt x="46" y="319"/>
                  </a:lnTo>
                  <a:lnTo>
                    <a:pt x="36" y="327"/>
                  </a:lnTo>
                  <a:lnTo>
                    <a:pt x="25" y="332"/>
                  </a:lnTo>
                  <a:lnTo>
                    <a:pt x="17" y="338"/>
                  </a:lnTo>
                  <a:lnTo>
                    <a:pt x="11" y="342"/>
                  </a:lnTo>
                  <a:lnTo>
                    <a:pt x="8" y="344"/>
                  </a:lnTo>
                  <a:lnTo>
                    <a:pt x="4" y="346"/>
                  </a:lnTo>
                  <a:lnTo>
                    <a:pt x="4" y="348"/>
                  </a:lnTo>
                  <a:lnTo>
                    <a:pt x="0" y="3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143"/>
            <p:cNvSpPr>
              <a:spLocks/>
            </p:cNvSpPr>
            <p:nvPr/>
          </p:nvSpPr>
          <p:spPr bwMode="auto">
            <a:xfrm>
              <a:off x="10722769" y="3336924"/>
              <a:ext cx="90488" cy="134938"/>
            </a:xfrm>
            <a:custGeom>
              <a:avLst/>
              <a:gdLst>
                <a:gd name="T0" fmla="*/ 0 w 114"/>
                <a:gd name="T1" fmla="*/ 2147483647 h 171"/>
                <a:gd name="T2" fmla="*/ 2147483647 w 114"/>
                <a:gd name="T3" fmla="*/ 2147483647 h 171"/>
                <a:gd name="T4" fmla="*/ 2147483647 w 114"/>
                <a:gd name="T5" fmla="*/ 2147483647 h 171"/>
                <a:gd name="T6" fmla="*/ 2147483647 w 114"/>
                <a:gd name="T7" fmla="*/ 2147483647 h 171"/>
                <a:gd name="T8" fmla="*/ 2147483647 w 114"/>
                <a:gd name="T9" fmla="*/ 2147483647 h 171"/>
                <a:gd name="T10" fmla="*/ 2147483647 w 114"/>
                <a:gd name="T11" fmla="*/ 2147483647 h 171"/>
                <a:gd name="T12" fmla="*/ 2147483647 w 114"/>
                <a:gd name="T13" fmla="*/ 2147483647 h 171"/>
                <a:gd name="T14" fmla="*/ 2147483647 w 114"/>
                <a:gd name="T15" fmla="*/ 2147483647 h 171"/>
                <a:gd name="T16" fmla="*/ 2147483647 w 114"/>
                <a:gd name="T17" fmla="*/ 2147483647 h 171"/>
                <a:gd name="T18" fmla="*/ 2147483647 w 114"/>
                <a:gd name="T19" fmla="*/ 2147483647 h 171"/>
                <a:gd name="T20" fmla="*/ 2147483647 w 114"/>
                <a:gd name="T21" fmla="*/ 2147483647 h 171"/>
                <a:gd name="T22" fmla="*/ 2147483647 w 114"/>
                <a:gd name="T23" fmla="*/ 2147483647 h 171"/>
                <a:gd name="T24" fmla="*/ 2147483647 w 114"/>
                <a:gd name="T25" fmla="*/ 2147483647 h 171"/>
                <a:gd name="T26" fmla="*/ 2147483647 w 114"/>
                <a:gd name="T27" fmla="*/ 2147483647 h 171"/>
                <a:gd name="T28" fmla="*/ 2147483647 w 114"/>
                <a:gd name="T29" fmla="*/ 2147483647 h 171"/>
                <a:gd name="T30" fmla="*/ 2147483647 w 114"/>
                <a:gd name="T31" fmla="*/ 0 h 171"/>
                <a:gd name="T32" fmla="*/ 2147483647 w 114"/>
                <a:gd name="T33" fmla="*/ 2147483647 h 171"/>
                <a:gd name="T34" fmla="*/ 2147483647 w 114"/>
                <a:gd name="T35" fmla="*/ 2147483647 h 171"/>
                <a:gd name="T36" fmla="*/ 2147483647 w 114"/>
                <a:gd name="T37" fmla="*/ 2147483647 h 171"/>
                <a:gd name="T38" fmla="*/ 2147483647 w 114"/>
                <a:gd name="T39" fmla="*/ 2147483647 h 171"/>
                <a:gd name="T40" fmla="*/ 2147483647 w 114"/>
                <a:gd name="T41" fmla="*/ 2147483647 h 171"/>
                <a:gd name="T42" fmla="*/ 2147483647 w 114"/>
                <a:gd name="T43" fmla="*/ 2147483647 h 171"/>
                <a:gd name="T44" fmla="*/ 2147483647 w 114"/>
                <a:gd name="T45" fmla="*/ 2147483647 h 171"/>
                <a:gd name="T46" fmla="*/ 2147483647 w 114"/>
                <a:gd name="T47" fmla="*/ 2147483647 h 171"/>
                <a:gd name="T48" fmla="*/ 2147483647 w 114"/>
                <a:gd name="T49" fmla="*/ 2147483647 h 171"/>
                <a:gd name="T50" fmla="*/ 2147483647 w 114"/>
                <a:gd name="T51" fmla="*/ 2147483647 h 171"/>
                <a:gd name="T52" fmla="*/ 2147483647 w 114"/>
                <a:gd name="T53" fmla="*/ 2147483647 h 171"/>
                <a:gd name="T54" fmla="*/ 2147483647 w 114"/>
                <a:gd name="T55" fmla="*/ 2147483647 h 171"/>
                <a:gd name="T56" fmla="*/ 2147483647 w 114"/>
                <a:gd name="T57" fmla="*/ 2147483647 h 171"/>
                <a:gd name="T58" fmla="*/ 2147483647 w 114"/>
                <a:gd name="T59" fmla="*/ 2147483647 h 171"/>
                <a:gd name="T60" fmla="*/ 2147483647 w 114"/>
                <a:gd name="T61" fmla="*/ 2147483647 h 171"/>
                <a:gd name="T62" fmla="*/ 0 w 114"/>
                <a:gd name="T63" fmla="*/ 2147483647 h 171"/>
                <a:gd name="T64" fmla="*/ 0 w 114"/>
                <a:gd name="T65" fmla="*/ 2147483647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4" h="171">
                  <a:moveTo>
                    <a:pt x="0" y="171"/>
                  </a:moveTo>
                  <a:lnTo>
                    <a:pt x="4" y="167"/>
                  </a:lnTo>
                  <a:lnTo>
                    <a:pt x="8" y="163"/>
                  </a:lnTo>
                  <a:lnTo>
                    <a:pt x="15" y="157"/>
                  </a:lnTo>
                  <a:lnTo>
                    <a:pt x="21" y="148"/>
                  </a:lnTo>
                  <a:lnTo>
                    <a:pt x="31" y="140"/>
                  </a:lnTo>
                  <a:lnTo>
                    <a:pt x="38" y="129"/>
                  </a:lnTo>
                  <a:lnTo>
                    <a:pt x="48" y="118"/>
                  </a:lnTo>
                  <a:lnTo>
                    <a:pt x="57" y="104"/>
                  </a:lnTo>
                  <a:lnTo>
                    <a:pt x="67" y="91"/>
                  </a:lnTo>
                  <a:lnTo>
                    <a:pt x="76" y="76"/>
                  </a:lnTo>
                  <a:lnTo>
                    <a:pt x="86" y="62"/>
                  </a:lnTo>
                  <a:lnTo>
                    <a:pt x="93" y="47"/>
                  </a:lnTo>
                  <a:lnTo>
                    <a:pt x="103" y="32"/>
                  </a:lnTo>
                  <a:lnTo>
                    <a:pt x="110" y="15"/>
                  </a:lnTo>
                  <a:lnTo>
                    <a:pt x="114" y="0"/>
                  </a:lnTo>
                  <a:lnTo>
                    <a:pt x="112" y="4"/>
                  </a:lnTo>
                  <a:lnTo>
                    <a:pt x="108" y="9"/>
                  </a:lnTo>
                  <a:lnTo>
                    <a:pt x="105" y="15"/>
                  </a:lnTo>
                  <a:lnTo>
                    <a:pt x="99" y="23"/>
                  </a:lnTo>
                  <a:lnTo>
                    <a:pt x="93" y="32"/>
                  </a:lnTo>
                  <a:lnTo>
                    <a:pt x="86" y="42"/>
                  </a:lnTo>
                  <a:lnTo>
                    <a:pt x="80" y="53"/>
                  </a:lnTo>
                  <a:lnTo>
                    <a:pt x="72" y="62"/>
                  </a:lnTo>
                  <a:lnTo>
                    <a:pt x="63" y="74"/>
                  </a:lnTo>
                  <a:lnTo>
                    <a:pt x="55" y="85"/>
                  </a:lnTo>
                  <a:lnTo>
                    <a:pt x="46" y="97"/>
                  </a:lnTo>
                  <a:lnTo>
                    <a:pt x="38" y="106"/>
                  </a:lnTo>
                  <a:lnTo>
                    <a:pt x="31" y="118"/>
                  </a:lnTo>
                  <a:lnTo>
                    <a:pt x="23" y="125"/>
                  </a:lnTo>
                  <a:lnTo>
                    <a:pt x="15" y="135"/>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144"/>
            <p:cNvSpPr>
              <a:spLocks/>
            </p:cNvSpPr>
            <p:nvPr/>
          </p:nvSpPr>
          <p:spPr bwMode="auto">
            <a:xfrm>
              <a:off x="10557669" y="3519487"/>
              <a:ext cx="57150" cy="96838"/>
            </a:xfrm>
            <a:custGeom>
              <a:avLst/>
              <a:gdLst>
                <a:gd name="T0" fmla="*/ 2147483647 w 72"/>
                <a:gd name="T1" fmla="*/ 0 h 121"/>
                <a:gd name="T2" fmla="*/ 2147483647 w 72"/>
                <a:gd name="T3" fmla="*/ 2147483647 h 121"/>
                <a:gd name="T4" fmla="*/ 2147483647 w 72"/>
                <a:gd name="T5" fmla="*/ 2147483647 h 121"/>
                <a:gd name="T6" fmla="*/ 2147483647 w 72"/>
                <a:gd name="T7" fmla="*/ 2147483647 h 121"/>
                <a:gd name="T8" fmla="*/ 2147483647 w 72"/>
                <a:gd name="T9" fmla="*/ 2147483647 h 121"/>
                <a:gd name="T10" fmla="*/ 2147483647 w 72"/>
                <a:gd name="T11" fmla="*/ 2147483647 h 121"/>
                <a:gd name="T12" fmla="*/ 2147483647 w 72"/>
                <a:gd name="T13" fmla="*/ 2147483647 h 121"/>
                <a:gd name="T14" fmla="*/ 2147483647 w 72"/>
                <a:gd name="T15" fmla="*/ 2147483647 h 121"/>
                <a:gd name="T16" fmla="*/ 2147483647 w 72"/>
                <a:gd name="T17" fmla="*/ 2147483647 h 121"/>
                <a:gd name="T18" fmla="*/ 2147483647 w 72"/>
                <a:gd name="T19" fmla="*/ 2147483647 h 121"/>
                <a:gd name="T20" fmla="*/ 2147483647 w 72"/>
                <a:gd name="T21" fmla="*/ 2147483647 h 121"/>
                <a:gd name="T22" fmla="*/ 2147483647 w 72"/>
                <a:gd name="T23" fmla="*/ 2147483647 h 121"/>
                <a:gd name="T24" fmla="*/ 2147483647 w 72"/>
                <a:gd name="T25" fmla="*/ 2147483647 h 121"/>
                <a:gd name="T26" fmla="*/ 2147483647 w 72"/>
                <a:gd name="T27" fmla="*/ 2147483647 h 121"/>
                <a:gd name="T28" fmla="*/ 2147483647 w 72"/>
                <a:gd name="T29" fmla="*/ 2147483647 h 121"/>
                <a:gd name="T30" fmla="*/ 2147483647 w 72"/>
                <a:gd name="T31" fmla="*/ 2147483647 h 121"/>
                <a:gd name="T32" fmla="*/ 2147483647 w 72"/>
                <a:gd name="T33" fmla="*/ 2147483647 h 121"/>
                <a:gd name="T34" fmla="*/ 2147483647 w 72"/>
                <a:gd name="T35" fmla="*/ 2147483647 h 121"/>
                <a:gd name="T36" fmla="*/ 2147483647 w 72"/>
                <a:gd name="T37" fmla="*/ 2147483647 h 121"/>
                <a:gd name="T38" fmla="*/ 2147483647 w 72"/>
                <a:gd name="T39" fmla="*/ 2147483647 h 121"/>
                <a:gd name="T40" fmla="*/ 2147483647 w 72"/>
                <a:gd name="T41" fmla="*/ 2147483647 h 121"/>
                <a:gd name="T42" fmla="*/ 2147483647 w 72"/>
                <a:gd name="T43" fmla="*/ 2147483647 h 121"/>
                <a:gd name="T44" fmla="*/ 2147483647 w 72"/>
                <a:gd name="T45" fmla="*/ 2147483647 h 121"/>
                <a:gd name="T46" fmla="*/ 2147483647 w 72"/>
                <a:gd name="T47" fmla="*/ 2147483647 h 121"/>
                <a:gd name="T48" fmla="*/ 2147483647 w 72"/>
                <a:gd name="T49" fmla="*/ 2147483647 h 121"/>
                <a:gd name="T50" fmla="*/ 2147483647 w 72"/>
                <a:gd name="T51" fmla="*/ 2147483647 h 121"/>
                <a:gd name="T52" fmla="*/ 2147483647 w 72"/>
                <a:gd name="T53" fmla="*/ 2147483647 h 121"/>
                <a:gd name="T54" fmla="*/ 2147483647 w 72"/>
                <a:gd name="T55" fmla="*/ 2147483647 h 121"/>
                <a:gd name="T56" fmla="*/ 2147483647 w 72"/>
                <a:gd name="T57" fmla="*/ 2147483647 h 121"/>
                <a:gd name="T58" fmla="*/ 2147483647 w 72"/>
                <a:gd name="T59" fmla="*/ 2147483647 h 121"/>
                <a:gd name="T60" fmla="*/ 2147483647 w 72"/>
                <a:gd name="T61" fmla="*/ 2147483647 h 121"/>
                <a:gd name="T62" fmla="*/ 2147483647 w 72"/>
                <a:gd name="T63" fmla="*/ 2147483647 h 121"/>
                <a:gd name="T64" fmla="*/ 2147483647 w 72"/>
                <a:gd name="T65" fmla="*/ 2147483647 h 121"/>
                <a:gd name="T66" fmla="*/ 2147483647 w 72"/>
                <a:gd name="T67" fmla="*/ 2147483647 h 121"/>
                <a:gd name="T68" fmla="*/ 2147483647 w 72"/>
                <a:gd name="T69" fmla="*/ 2147483647 h 121"/>
                <a:gd name="T70" fmla="*/ 2147483647 w 72"/>
                <a:gd name="T71" fmla="*/ 2147483647 h 121"/>
                <a:gd name="T72" fmla="*/ 0 w 72"/>
                <a:gd name="T73" fmla="*/ 2147483647 h 121"/>
                <a:gd name="T74" fmla="*/ 0 w 72"/>
                <a:gd name="T75" fmla="*/ 2147483647 h 121"/>
                <a:gd name="T76" fmla="*/ 0 w 72"/>
                <a:gd name="T77" fmla="*/ 0 h 121"/>
                <a:gd name="T78" fmla="*/ 2147483647 w 72"/>
                <a:gd name="T79" fmla="*/ 0 h 121"/>
                <a:gd name="T80" fmla="*/ 2147483647 w 72"/>
                <a:gd name="T81" fmla="*/ 0 h 121"/>
                <a:gd name="T82" fmla="*/ 2147483647 w 72"/>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121">
                  <a:moveTo>
                    <a:pt x="15" y="0"/>
                  </a:moveTo>
                  <a:lnTo>
                    <a:pt x="15" y="4"/>
                  </a:lnTo>
                  <a:lnTo>
                    <a:pt x="15" y="5"/>
                  </a:lnTo>
                  <a:lnTo>
                    <a:pt x="17" y="11"/>
                  </a:lnTo>
                  <a:lnTo>
                    <a:pt x="19" y="17"/>
                  </a:lnTo>
                  <a:lnTo>
                    <a:pt x="21" y="24"/>
                  </a:lnTo>
                  <a:lnTo>
                    <a:pt x="23" y="32"/>
                  </a:lnTo>
                  <a:lnTo>
                    <a:pt x="26" y="42"/>
                  </a:lnTo>
                  <a:lnTo>
                    <a:pt x="30" y="49"/>
                  </a:lnTo>
                  <a:lnTo>
                    <a:pt x="32" y="59"/>
                  </a:lnTo>
                  <a:lnTo>
                    <a:pt x="38" y="70"/>
                  </a:lnTo>
                  <a:lnTo>
                    <a:pt x="44" y="80"/>
                  </a:lnTo>
                  <a:lnTo>
                    <a:pt x="49" y="89"/>
                  </a:lnTo>
                  <a:lnTo>
                    <a:pt x="55" y="100"/>
                  </a:lnTo>
                  <a:lnTo>
                    <a:pt x="63" y="110"/>
                  </a:lnTo>
                  <a:lnTo>
                    <a:pt x="72" y="121"/>
                  </a:lnTo>
                  <a:lnTo>
                    <a:pt x="70" y="119"/>
                  </a:lnTo>
                  <a:lnTo>
                    <a:pt x="66" y="118"/>
                  </a:lnTo>
                  <a:lnTo>
                    <a:pt x="61" y="114"/>
                  </a:lnTo>
                  <a:lnTo>
                    <a:pt x="53" y="108"/>
                  </a:lnTo>
                  <a:lnTo>
                    <a:pt x="49" y="102"/>
                  </a:lnTo>
                  <a:lnTo>
                    <a:pt x="45" y="99"/>
                  </a:lnTo>
                  <a:lnTo>
                    <a:pt x="40" y="93"/>
                  </a:lnTo>
                  <a:lnTo>
                    <a:pt x="36" y="89"/>
                  </a:lnTo>
                  <a:lnTo>
                    <a:pt x="30" y="83"/>
                  </a:lnTo>
                  <a:lnTo>
                    <a:pt x="28" y="78"/>
                  </a:lnTo>
                  <a:lnTo>
                    <a:pt x="23" y="70"/>
                  </a:lnTo>
                  <a:lnTo>
                    <a:pt x="21" y="62"/>
                  </a:lnTo>
                  <a:lnTo>
                    <a:pt x="15" y="55"/>
                  </a:lnTo>
                  <a:lnTo>
                    <a:pt x="11" y="47"/>
                  </a:lnTo>
                  <a:lnTo>
                    <a:pt x="9" y="42"/>
                  </a:lnTo>
                  <a:lnTo>
                    <a:pt x="7" y="36"/>
                  </a:lnTo>
                  <a:lnTo>
                    <a:pt x="4" y="28"/>
                  </a:lnTo>
                  <a:lnTo>
                    <a:pt x="4" y="24"/>
                  </a:lnTo>
                  <a:lnTo>
                    <a:pt x="2" y="19"/>
                  </a:lnTo>
                  <a:lnTo>
                    <a:pt x="2" y="15"/>
                  </a:lnTo>
                  <a:lnTo>
                    <a:pt x="0" y="7"/>
                  </a:lnTo>
                  <a:lnTo>
                    <a:pt x="0" y="4"/>
                  </a:lnTo>
                  <a:lnTo>
                    <a:pt x="0" y="0"/>
                  </a:lnTo>
                  <a:lnTo>
                    <a:pt x="2"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145"/>
            <p:cNvSpPr>
              <a:spLocks/>
            </p:cNvSpPr>
            <p:nvPr/>
          </p:nvSpPr>
          <p:spPr bwMode="auto">
            <a:xfrm>
              <a:off x="10595769" y="3590924"/>
              <a:ext cx="82550" cy="39688"/>
            </a:xfrm>
            <a:custGeom>
              <a:avLst/>
              <a:gdLst>
                <a:gd name="T0" fmla="*/ 2147483647 w 105"/>
                <a:gd name="T1" fmla="*/ 2147483647 h 49"/>
                <a:gd name="T2" fmla="*/ 2147483647 w 105"/>
                <a:gd name="T3" fmla="*/ 2147483647 h 49"/>
                <a:gd name="T4" fmla="*/ 2147483647 w 105"/>
                <a:gd name="T5" fmla="*/ 2147483647 h 49"/>
                <a:gd name="T6" fmla="*/ 2147483647 w 105"/>
                <a:gd name="T7" fmla="*/ 2147483647 h 49"/>
                <a:gd name="T8" fmla="*/ 2147483647 w 105"/>
                <a:gd name="T9" fmla="*/ 2147483647 h 49"/>
                <a:gd name="T10" fmla="*/ 2147483647 w 105"/>
                <a:gd name="T11" fmla="*/ 2147483647 h 49"/>
                <a:gd name="T12" fmla="*/ 2147483647 w 105"/>
                <a:gd name="T13" fmla="*/ 2147483647 h 49"/>
                <a:gd name="T14" fmla="*/ 2147483647 w 105"/>
                <a:gd name="T15" fmla="*/ 2147483647 h 49"/>
                <a:gd name="T16" fmla="*/ 2147483647 w 105"/>
                <a:gd name="T17" fmla="*/ 2147483647 h 49"/>
                <a:gd name="T18" fmla="*/ 2147483647 w 105"/>
                <a:gd name="T19" fmla="*/ 2147483647 h 49"/>
                <a:gd name="T20" fmla="*/ 2147483647 w 105"/>
                <a:gd name="T21" fmla="*/ 2147483647 h 49"/>
                <a:gd name="T22" fmla="*/ 2147483647 w 105"/>
                <a:gd name="T23" fmla="*/ 2147483647 h 49"/>
                <a:gd name="T24" fmla="*/ 2147483647 w 105"/>
                <a:gd name="T25" fmla="*/ 2147483647 h 49"/>
                <a:gd name="T26" fmla="*/ 2147483647 w 105"/>
                <a:gd name="T27" fmla="*/ 2147483647 h 49"/>
                <a:gd name="T28" fmla="*/ 0 w 105"/>
                <a:gd name="T29" fmla="*/ 0 h 49"/>
                <a:gd name="T30" fmla="*/ 0 w 105"/>
                <a:gd name="T31" fmla="*/ 0 h 49"/>
                <a:gd name="T32" fmla="*/ 2147483647 w 105"/>
                <a:gd name="T33" fmla="*/ 2147483647 h 49"/>
                <a:gd name="T34" fmla="*/ 2147483647 w 105"/>
                <a:gd name="T35" fmla="*/ 2147483647 h 49"/>
                <a:gd name="T36" fmla="*/ 2147483647 w 105"/>
                <a:gd name="T37" fmla="*/ 2147483647 h 49"/>
                <a:gd name="T38" fmla="*/ 2147483647 w 105"/>
                <a:gd name="T39" fmla="*/ 2147483647 h 49"/>
                <a:gd name="T40" fmla="*/ 2147483647 w 105"/>
                <a:gd name="T41" fmla="*/ 2147483647 h 49"/>
                <a:gd name="T42" fmla="*/ 2147483647 w 105"/>
                <a:gd name="T43" fmla="*/ 2147483647 h 49"/>
                <a:gd name="T44" fmla="*/ 2147483647 w 105"/>
                <a:gd name="T45" fmla="*/ 2147483647 h 49"/>
                <a:gd name="T46" fmla="*/ 2147483647 w 105"/>
                <a:gd name="T47" fmla="*/ 2147483647 h 49"/>
                <a:gd name="T48" fmla="*/ 2147483647 w 105"/>
                <a:gd name="T49" fmla="*/ 2147483647 h 49"/>
                <a:gd name="T50" fmla="*/ 2147483647 w 105"/>
                <a:gd name="T51" fmla="*/ 2147483647 h 49"/>
                <a:gd name="T52" fmla="*/ 2147483647 w 105"/>
                <a:gd name="T53" fmla="*/ 2147483647 h 49"/>
                <a:gd name="T54" fmla="*/ 2147483647 w 105"/>
                <a:gd name="T55" fmla="*/ 2147483647 h 49"/>
                <a:gd name="T56" fmla="*/ 2147483647 w 105"/>
                <a:gd name="T57" fmla="*/ 2147483647 h 49"/>
                <a:gd name="T58" fmla="*/ 2147483647 w 105"/>
                <a:gd name="T59" fmla="*/ 2147483647 h 49"/>
                <a:gd name="T60" fmla="*/ 2147483647 w 105"/>
                <a:gd name="T61" fmla="*/ 2147483647 h 49"/>
                <a:gd name="T62" fmla="*/ 2147483647 w 105"/>
                <a:gd name="T63" fmla="*/ 2147483647 h 49"/>
                <a:gd name="T64" fmla="*/ 2147483647 w 105"/>
                <a:gd name="T65" fmla="*/ 2147483647 h 49"/>
                <a:gd name="T66" fmla="*/ 2147483647 w 105"/>
                <a:gd name="T67" fmla="*/ 2147483647 h 49"/>
                <a:gd name="T68" fmla="*/ 2147483647 w 105"/>
                <a:gd name="T69" fmla="*/ 2147483647 h 49"/>
                <a:gd name="T70" fmla="*/ 2147483647 w 105"/>
                <a:gd name="T71" fmla="*/ 2147483647 h 49"/>
                <a:gd name="T72" fmla="*/ 2147483647 w 105"/>
                <a:gd name="T73" fmla="*/ 2147483647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5" h="49">
                  <a:moveTo>
                    <a:pt x="103" y="40"/>
                  </a:moveTo>
                  <a:lnTo>
                    <a:pt x="99" y="38"/>
                  </a:lnTo>
                  <a:lnTo>
                    <a:pt x="92" y="38"/>
                  </a:lnTo>
                  <a:lnTo>
                    <a:pt x="86" y="36"/>
                  </a:lnTo>
                  <a:lnTo>
                    <a:pt x="80" y="36"/>
                  </a:lnTo>
                  <a:lnTo>
                    <a:pt x="75" y="34"/>
                  </a:lnTo>
                  <a:lnTo>
                    <a:pt x="67" y="34"/>
                  </a:lnTo>
                  <a:lnTo>
                    <a:pt x="59" y="30"/>
                  </a:lnTo>
                  <a:lnTo>
                    <a:pt x="52" y="28"/>
                  </a:lnTo>
                  <a:lnTo>
                    <a:pt x="42" y="25"/>
                  </a:lnTo>
                  <a:lnTo>
                    <a:pt x="35" y="21"/>
                  </a:lnTo>
                  <a:lnTo>
                    <a:pt x="27" y="17"/>
                  </a:lnTo>
                  <a:lnTo>
                    <a:pt x="18" y="11"/>
                  </a:lnTo>
                  <a:lnTo>
                    <a:pt x="8" y="6"/>
                  </a:lnTo>
                  <a:lnTo>
                    <a:pt x="0" y="0"/>
                  </a:lnTo>
                  <a:lnTo>
                    <a:pt x="4" y="4"/>
                  </a:lnTo>
                  <a:lnTo>
                    <a:pt x="8" y="9"/>
                  </a:lnTo>
                  <a:lnTo>
                    <a:pt x="16" y="17"/>
                  </a:lnTo>
                  <a:lnTo>
                    <a:pt x="23" y="23"/>
                  </a:lnTo>
                  <a:lnTo>
                    <a:pt x="33" y="30"/>
                  </a:lnTo>
                  <a:lnTo>
                    <a:pt x="38" y="34"/>
                  </a:lnTo>
                  <a:lnTo>
                    <a:pt x="44" y="38"/>
                  </a:lnTo>
                  <a:lnTo>
                    <a:pt x="50" y="40"/>
                  </a:lnTo>
                  <a:lnTo>
                    <a:pt x="57" y="44"/>
                  </a:lnTo>
                  <a:lnTo>
                    <a:pt x="61" y="46"/>
                  </a:lnTo>
                  <a:lnTo>
                    <a:pt x="67" y="46"/>
                  </a:lnTo>
                  <a:lnTo>
                    <a:pt x="71" y="46"/>
                  </a:lnTo>
                  <a:lnTo>
                    <a:pt x="76" y="47"/>
                  </a:lnTo>
                  <a:lnTo>
                    <a:pt x="84" y="47"/>
                  </a:lnTo>
                  <a:lnTo>
                    <a:pt x="92" y="49"/>
                  </a:lnTo>
                  <a:lnTo>
                    <a:pt x="97" y="47"/>
                  </a:lnTo>
                  <a:lnTo>
                    <a:pt x="101" y="47"/>
                  </a:lnTo>
                  <a:lnTo>
                    <a:pt x="103" y="47"/>
                  </a:lnTo>
                  <a:lnTo>
                    <a:pt x="105" y="47"/>
                  </a:lnTo>
                  <a:lnTo>
                    <a:pt x="10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146"/>
            <p:cNvSpPr>
              <a:spLocks/>
            </p:cNvSpPr>
            <p:nvPr/>
          </p:nvSpPr>
          <p:spPr bwMode="auto">
            <a:xfrm>
              <a:off x="10335419" y="3775074"/>
              <a:ext cx="139700" cy="160338"/>
            </a:xfrm>
            <a:custGeom>
              <a:avLst/>
              <a:gdLst>
                <a:gd name="T0" fmla="*/ 0 w 175"/>
                <a:gd name="T1" fmla="*/ 2147483647 h 201"/>
                <a:gd name="T2" fmla="*/ 2147483647 w 175"/>
                <a:gd name="T3" fmla="*/ 2147483647 h 201"/>
                <a:gd name="T4" fmla="*/ 2147483647 w 175"/>
                <a:gd name="T5" fmla="*/ 2147483647 h 201"/>
                <a:gd name="T6" fmla="*/ 2147483647 w 175"/>
                <a:gd name="T7" fmla="*/ 2147483647 h 201"/>
                <a:gd name="T8" fmla="*/ 2147483647 w 175"/>
                <a:gd name="T9" fmla="*/ 2147483647 h 201"/>
                <a:gd name="T10" fmla="*/ 2147483647 w 175"/>
                <a:gd name="T11" fmla="*/ 2147483647 h 201"/>
                <a:gd name="T12" fmla="*/ 2147483647 w 175"/>
                <a:gd name="T13" fmla="*/ 2147483647 h 201"/>
                <a:gd name="T14" fmla="*/ 2147483647 w 175"/>
                <a:gd name="T15" fmla="*/ 2147483647 h 201"/>
                <a:gd name="T16" fmla="*/ 2147483647 w 175"/>
                <a:gd name="T17" fmla="*/ 2147483647 h 201"/>
                <a:gd name="T18" fmla="*/ 2147483647 w 175"/>
                <a:gd name="T19" fmla="*/ 2147483647 h 201"/>
                <a:gd name="T20" fmla="*/ 2147483647 w 175"/>
                <a:gd name="T21" fmla="*/ 2147483647 h 201"/>
                <a:gd name="T22" fmla="*/ 2147483647 w 175"/>
                <a:gd name="T23" fmla="*/ 2147483647 h 201"/>
                <a:gd name="T24" fmla="*/ 2147483647 w 175"/>
                <a:gd name="T25" fmla="*/ 2147483647 h 201"/>
                <a:gd name="T26" fmla="*/ 2147483647 w 175"/>
                <a:gd name="T27" fmla="*/ 2147483647 h 201"/>
                <a:gd name="T28" fmla="*/ 2147483647 w 175"/>
                <a:gd name="T29" fmla="*/ 2147483647 h 201"/>
                <a:gd name="T30" fmla="*/ 2147483647 w 175"/>
                <a:gd name="T31" fmla="*/ 0 h 201"/>
                <a:gd name="T32" fmla="*/ 2147483647 w 175"/>
                <a:gd name="T33" fmla="*/ 2147483647 h 201"/>
                <a:gd name="T34" fmla="*/ 2147483647 w 175"/>
                <a:gd name="T35" fmla="*/ 2147483647 h 201"/>
                <a:gd name="T36" fmla="*/ 2147483647 w 175"/>
                <a:gd name="T37" fmla="*/ 2147483647 h 201"/>
                <a:gd name="T38" fmla="*/ 2147483647 w 175"/>
                <a:gd name="T39" fmla="*/ 2147483647 h 201"/>
                <a:gd name="T40" fmla="*/ 2147483647 w 175"/>
                <a:gd name="T41" fmla="*/ 2147483647 h 201"/>
                <a:gd name="T42" fmla="*/ 2147483647 w 175"/>
                <a:gd name="T43" fmla="*/ 2147483647 h 201"/>
                <a:gd name="T44" fmla="*/ 2147483647 w 175"/>
                <a:gd name="T45" fmla="*/ 2147483647 h 201"/>
                <a:gd name="T46" fmla="*/ 2147483647 w 175"/>
                <a:gd name="T47" fmla="*/ 2147483647 h 201"/>
                <a:gd name="T48" fmla="*/ 2147483647 w 175"/>
                <a:gd name="T49" fmla="*/ 2147483647 h 201"/>
                <a:gd name="T50" fmla="*/ 2147483647 w 175"/>
                <a:gd name="T51" fmla="*/ 2147483647 h 201"/>
                <a:gd name="T52" fmla="*/ 2147483647 w 175"/>
                <a:gd name="T53" fmla="*/ 2147483647 h 201"/>
                <a:gd name="T54" fmla="*/ 2147483647 w 175"/>
                <a:gd name="T55" fmla="*/ 2147483647 h 201"/>
                <a:gd name="T56" fmla="*/ 2147483647 w 175"/>
                <a:gd name="T57" fmla="*/ 2147483647 h 201"/>
                <a:gd name="T58" fmla="*/ 2147483647 w 175"/>
                <a:gd name="T59" fmla="*/ 2147483647 h 201"/>
                <a:gd name="T60" fmla="*/ 2147483647 w 175"/>
                <a:gd name="T61" fmla="*/ 2147483647 h 201"/>
                <a:gd name="T62" fmla="*/ 2147483647 w 175"/>
                <a:gd name="T63" fmla="*/ 2147483647 h 201"/>
                <a:gd name="T64" fmla="*/ 2147483647 w 175"/>
                <a:gd name="T65" fmla="*/ 2147483647 h 201"/>
                <a:gd name="T66" fmla="*/ 2147483647 w 175"/>
                <a:gd name="T67" fmla="*/ 2147483647 h 201"/>
                <a:gd name="T68" fmla="*/ 2147483647 w 175"/>
                <a:gd name="T69" fmla="*/ 2147483647 h 201"/>
                <a:gd name="T70" fmla="*/ 2147483647 w 175"/>
                <a:gd name="T71" fmla="*/ 2147483647 h 201"/>
                <a:gd name="T72" fmla="*/ 2147483647 w 175"/>
                <a:gd name="T73" fmla="*/ 2147483647 h 201"/>
                <a:gd name="T74" fmla="*/ 2147483647 w 175"/>
                <a:gd name="T75" fmla="*/ 2147483647 h 201"/>
                <a:gd name="T76" fmla="*/ 2147483647 w 175"/>
                <a:gd name="T77" fmla="*/ 2147483647 h 201"/>
                <a:gd name="T78" fmla="*/ 2147483647 w 175"/>
                <a:gd name="T79" fmla="*/ 2147483647 h 201"/>
                <a:gd name="T80" fmla="*/ 0 w 175"/>
                <a:gd name="T81" fmla="*/ 2147483647 h 201"/>
                <a:gd name="T82" fmla="*/ 0 w 175"/>
                <a:gd name="T83" fmla="*/ 2147483647 h 2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5" h="201">
                  <a:moveTo>
                    <a:pt x="0" y="196"/>
                  </a:moveTo>
                  <a:lnTo>
                    <a:pt x="6" y="190"/>
                  </a:lnTo>
                  <a:lnTo>
                    <a:pt x="12" y="186"/>
                  </a:lnTo>
                  <a:lnTo>
                    <a:pt x="19" y="180"/>
                  </a:lnTo>
                  <a:lnTo>
                    <a:pt x="29" y="171"/>
                  </a:lnTo>
                  <a:lnTo>
                    <a:pt x="40" y="161"/>
                  </a:lnTo>
                  <a:lnTo>
                    <a:pt x="52" y="152"/>
                  </a:lnTo>
                  <a:lnTo>
                    <a:pt x="65" y="139"/>
                  </a:lnTo>
                  <a:lnTo>
                    <a:pt x="78" y="123"/>
                  </a:lnTo>
                  <a:lnTo>
                    <a:pt x="94" y="110"/>
                  </a:lnTo>
                  <a:lnTo>
                    <a:pt x="107" y="93"/>
                  </a:lnTo>
                  <a:lnTo>
                    <a:pt x="122" y="78"/>
                  </a:lnTo>
                  <a:lnTo>
                    <a:pt x="137" y="59"/>
                  </a:lnTo>
                  <a:lnTo>
                    <a:pt x="151" y="40"/>
                  </a:lnTo>
                  <a:lnTo>
                    <a:pt x="164" y="19"/>
                  </a:lnTo>
                  <a:lnTo>
                    <a:pt x="175" y="0"/>
                  </a:lnTo>
                  <a:lnTo>
                    <a:pt x="172" y="13"/>
                  </a:lnTo>
                  <a:lnTo>
                    <a:pt x="170" y="19"/>
                  </a:lnTo>
                  <a:lnTo>
                    <a:pt x="168" y="26"/>
                  </a:lnTo>
                  <a:lnTo>
                    <a:pt x="164" y="32"/>
                  </a:lnTo>
                  <a:lnTo>
                    <a:pt x="158" y="42"/>
                  </a:lnTo>
                  <a:lnTo>
                    <a:pt x="152" y="49"/>
                  </a:lnTo>
                  <a:lnTo>
                    <a:pt x="149" y="61"/>
                  </a:lnTo>
                  <a:lnTo>
                    <a:pt x="139" y="72"/>
                  </a:lnTo>
                  <a:lnTo>
                    <a:pt x="132" y="84"/>
                  </a:lnTo>
                  <a:lnTo>
                    <a:pt x="120" y="97"/>
                  </a:lnTo>
                  <a:lnTo>
                    <a:pt x="109" y="112"/>
                  </a:lnTo>
                  <a:lnTo>
                    <a:pt x="97" y="123"/>
                  </a:lnTo>
                  <a:lnTo>
                    <a:pt x="86" y="137"/>
                  </a:lnTo>
                  <a:lnTo>
                    <a:pt x="75" y="146"/>
                  </a:lnTo>
                  <a:lnTo>
                    <a:pt x="65" y="156"/>
                  </a:lnTo>
                  <a:lnTo>
                    <a:pt x="56" y="163"/>
                  </a:lnTo>
                  <a:lnTo>
                    <a:pt x="48" y="171"/>
                  </a:lnTo>
                  <a:lnTo>
                    <a:pt x="38" y="177"/>
                  </a:lnTo>
                  <a:lnTo>
                    <a:pt x="33" y="184"/>
                  </a:lnTo>
                  <a:lnTo>
                    <a:pt x="27" y="188"/>
                  </a:lnTo>
                  <a:lnTo>
                    <a:pt x="21" y="192"/>
                  </a:lnTo>
                  <a:lnTo>
                    <a:pt x="18" y="194"/>
                  </a:lnTo>
                  <a:lnTo>
                    <a:pt x="14" y="198"/>
                  </a:lnTo>
                  <a:lnTo>
                    <a:pt x="8" y="201"/>
                  </a:lnTo>
                  <a:lnTo>
                    <a:pt x="0"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147"/>
            <p:cNvSpPr>
              <a:spLocks/>
            </p:cNvSpPr>
            <p:nvPr/>
          </p:nvSpPr>
          <p:spPr bwMode="auto">
            <a:xfrm>
              <a:off x="10241757" y="3468687"/>
              <a:ext cx="101600" cy="190500"/>
            </a:xfrm>
            <a:custGeom>
              <a:avLst/>
              <a:gdLst>
                <a:gd name="T0" fmla="*/ 0 w 127"/>
                <a:gd name="T1" fmla="*/ 0 h 242"/>
                <a:gd name="T2" fmla="*/ 0 w 127"/>
                <a:gd name="T3" fmla="*/ 0 h 242"/>
                <a:gd name="T4" fmla="*/ 2147483647 w 127"/>
                <a:gd name="T5" fmla="*/ 2147483647 h 242"/>
                <a:gd name="T6" fmla="*/ 2147483647 w 127"/>
                <a:gd name="T7" fmla="*/ 2147483647 h 242"/>
                <a:gd name="T8" fmla="*/ 2147483647 w 127"/>
                <a:gd name="T9" fmla="*/ 2147483647 h 242"/>
                <a:gd name="T10" fmla="*/ 2147483647 w 127"/>
                <a:gd name="T11" fmla="*/ 2147483647 h 242"/>
                <a:gd name="T12" fmla="*/ 2147483647 w 127"/>
                <a:gd name="T13" fmla="*/ 2147483647 h 242"/>
                <a:gd name="T14" fmla="*/ 2147483647 w 127"/>
                <a:gd name="T15" fmla="*/ 2147483647 h 242"/>
                <a:gd name="T16" fmla="*/ 2147483647 w 127"/>
                <a:gd name="T17" fmla="*/ 2147483647 h 242"/>
                <a:gd name="T18" fmla="*/ 2147483647 w 127"/>
                <a:gd name="T19" fmla="*/ 2147483647 h 242"/>
                <a:gd name="T20" fmla="*/ 2147483647 w 127"/>
                <a:gd name="T21" fmla="*/ 2147483647 h 242"/>
                <a:gd name="T22" fmla="*/ 2147483647 w 127"/>
                <a:gd name="T23" fmla="*/ 2147483647 h 242"/>
                <a:gd name="T24" fmla="*/ 2147483647 w 127"/>
                <a:gd name="T25" fmla="*/ 2147483647 h 242"/>
                <a:gd name="T26" fmla="*/ 2147483647 w 127"/>
                <a:gd name="T27" fmla="*/ 2147483647 h 242"/>
                <a:gd name="T28" fmla="*/ 2147483647 w 127"/>
                <a:gd name="T29" fmla="*/ 2147483647 h 242"/>
                <a:gd name="T30" fmla="*/ 2147483647 w 127"/>
                <a:gd name="T31" fmla="*/ 2147483647 h 242"/>
                <a:gd name="T32" fmla="*/ 2147483647 w 127"/>
                <a:gd name="T33" fmla="*/ 2147483647 h 242"/>
                <a:gd name="T34" fmla="*/ 2147483647 w 127"/>
                <a:gd name="T35" fmla="*/ 2147483647 h 242"/>
                <a:gd name="T36" fmla="*/ 2147483647 w 127"/>
                <a:gd name="T37" fmla="*/ 2147483647 h 242"/>
                <a:gd name="T38" fmla="*/ 2147483647 w 127"/>
                <a:gd name="T39" fmla="*/ 2147483647 h 242"/>
                <a:gd name="T40" fmla="*/ 2147483647 w 127"/>
                <a:gd name="T41" fmla="*/ 2147483647 h 242"/>
                <a:gd name="T42" fmla="*/ 2147483647 w 127"/>
                <a:gd name="T43" fmla="*/ 2147483647 h 242"/>
                <a:gd name="T44" fmla="*/ 2147483647 w 127"/>
                <a:gd name="T45" fmla="*/ 2147483647 h 242"/>
                <a:gd name="T46" fmla="*/ 2147483647 w 127"/>
                <a:gd name="T47" fmla="*/ 2147483647 h 242"/>
                <a:gd name="T48" fmla="*/ 2147483647 w 127"/>
                <a:gd name="T49" fmla="*/ 2147483647 h 242"/>
                <a:gd name="T50" fmla="*/ 2147483647 w 127"/>
                <a:gd name="T51" fmla="*/ 2147483647 h 242"/>
                <a:gd name="T52" fmla="*/ 2147483647 w 127"/>
                <a:gd name="T53" fmla="*/ 2147483647 h 242"/>
                <a:gd name="T54" fmla="*/ 2147483647 w 127"/>
                <a:gd name="T55" fmla="*/ 2147483647 h 242"/>
                <a:gd name="T56" fmla="*/ 2147483647 w 127"/>
                <a:gd name="T57" fmla="*/ 2147483647 h 242"/>
                <a:gd name="T58" fmla="*/ 2147483647 w 127"/>
                <a:gd name="T59" fmla="*/ 2147483647 h 242"/>
                <a:gd name="T60" fmla="*/ 2147483647 w 127"/>
                <a:gd name="T61" fmla="*/ 2147483647 h 242"/>
                <a:gd name="T62" fmla="*/ 2147483647 w 127"/>
                <a:gd name="T63" fmla="*/ 2147483647 h 242"/>
                <a:gd name="T64" fmla="*/ 2147483647 w 127"/>
                <a:gd name="T65" fmla="*/ 2147483647 h 242"/>
                <a:gd name="T66" fmla="*/ 2147483647 w 127"/>
                <a:gd name="T67" fmla="*/ 2147483647 h 242"/>
                <a:gd name="T68" fmla="*/ 2147483647 w 127"/>
                <a:gd name="T69" fmla="*/ 2147483647 h 242"/>
                <a:gd name="T70" fmla="*/ 2147483647 w 127"/>
                <a:gd name="T71" fmla="*/ 2147483647 h 242"/>
                <a:gd name="T72" fmla="*/ 2147483647 w 127"/>
                <a:gd name="T73" fmla="*/ 2147483647 h 242"/>
                <a:gd name="T74" fmla="*/ 2147483647 w 127"/>
                <a:gd name="T75" fmla="*/ 2147483647 h 242"/>
                <a:gd name="T76" fmla="*/ 2147483647 w 127"/>
                <a:gd name="T77" fmla="*/ 2147483647 h 242"/>
                <a:gd name="T78" fmla="*/ 2147483647 w 127"/>
                <a:gd name="T79" fmla="*/ 2147483647 h 242"/>
                <a:gd name="T80" fmla="*/ 2147483647 w 127"/>
                <a:gd name="T81" fmla="*/ 2147483647 h 242"/>
                <a:gd name="T82" fmla="*/ 2147483647 w 127"/>
                <a:gd name="T83" fmla="*/ 2147483647 h 242"/>
                <a:gd name="T84" fmla="*/ 2147483647 w 127"/>
                <a:gd name="T85" fmla="*/ 2147483647 h 242"/>
                <a:gd name="T86" fmla="*/ 2147483647 w 127"/>
                <a:gd name="T87" fmla="*/ 0 h 242"/>
                <a:gd name="T88" fmla="*/ 0 w 127"/>
                <a:gd name="T89" fmla="*/ 0 h 242"/>
                <a:gd name="T90" fmla="*/ 0 w 127"/>
                <a:gd name="T91" fmla="*/ 0 h 2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7" h="242">
                  <a:moveTo>
                    <a:pt x="0" y="0"/>
                  </a:moveTo>
                  <a:lnTo>
                    <a:pt x="0" y="0"/>
                  </a:lnTo>
                  <a:lnTo>
                    <a:pt x="3" y="4"/>
                  </a:lnTo>
                  <a:lnTo>
                    <a:pt x="9" y="10"/>
                  </a:lnTo>
                  <a:lnTo>
                    <a:pt x="17" y="17"/>
                  </a:lnTo>
                  <a:lnTo>
                    <a:pt x="24" y="25"/>
                  </a:lnTo>
                  <a:lnTo>
                    <a:pt x="36" y="36"/>
                  </a:lnTo>
                  <a:lnTo>
                    <a:pt x="47" y="48"/>
                  </a:lnTo>
                  <a:lnTo>
                    <a:pt x="58" y="65"/>
                  </a:lnTo>
                  <a:lnTo>
                    <a:pt x="68" y="80"/>
                  </a:lnTo>
                  <a:lnTo>
                    <a:pt x="79" y="97"/>
                  </a:lnTo>
                  <a:lnTo>
                    <a:pt x="89" y="116"/>
                  </a:lnTo>
                  <a:lnTo>
                    <a:pt x="98" y="139"/>
                  </a:lnTo>
                  <a:lnTo>
                    <a:pt x="106" y="162"/>
                  </a:lnTo>
                  <a:lnTo>
                    <a:pt x="114" y="186"/>
                  </a:lnTo>
                  <a:lnTo>
                    <a:pt x="119" y="213"/>
                  </a:lnTo>
                  <a:lnTo>
                    <a:pt x="123" y="242"/>
                  </a:lnTo>
                  <a:lnTo>
                    <a:pt x="123" y="240"/>
                  </a:lnTo>
                  <a:lnTo>
                    <a:pt x="125" y="232"/>
                  </a:lnTo>
                  <a:lnTo>
                    <a:pt x="125" y="226"/>
                  </a:lnTo>
                  <a:lnTo>
                    <a:pt x="125" y="221"/>
                  </a:lnTo>
                  <a:lnTo>
                    <a:pt x="125" y="211"/>
                  </a:lnTo>
                  <a:lnTo>
                    <a:pt x="127" y="203"/>
                  </a:lnTo>
                  <a:lnTo>
                    <a:pt x="125" y="194"/>
                  </a:lnTo>
                  <a:lnTo>
                    <a:pt x="123" y="184"/>
                  </a:lnTo>
                  <a:lnTo>
                    <a:pt x="121" y="171"/>
                  </a:lnTo>
                  <a:lnTo>
                    <a:pt x="119" y="160"/>
                  </a:lnTo>
                  <a:lnTo>
                    <a:pt x="116" y="145"/>
                  </a:lnTo>
                  <a:lnTo>
                    <a:pt x="112" y="131"/>
                  </a:lnTo>
                  <a:lnTo>
                    <a:pt x="106" y="114"/>
                  </a:lnTo>
                  <a:lnTo>
                    <a:pt x="98" y="99"/>
                  </a:lnTo>
                  <a:lnTo>
                    <a:pt x="91" y="82"/>
                  </a:lnTo>
                  <a:lnTo>
                    <a:pt x="81" y="67"/>
                  </a:lnTo>
                  <a:lnTo>
                    <a:pt x="74" y="55"/>
                  </a:lnTo>
                  <a:lnTo>
                    <a:pt x="64" y="44"/>
                  </a:lnTo>
                  <a:lnTo>
                    <a:pt x="57" y="34"/>
                  </a:lnTo>
                  <a:lnTo>
                    <a:pt x="49" y="27"/>
                  </a:lnTo>
                  <a:lnTo>
                    <a:pt x="39" y="19"/>
                  </a:lnTo>
                  <a:lnTo>
                    <a:pt x="34" y="15"/>
                  </a:lnTo>
                  <a:lnTo>
                    <a:pt x="24" y="10"/>
                  </a:lnTo>
                  <a:lnTo>
                    <a:pt x="19" y="6"/>
                  </a:lnTo>
                  <a:lnTo>
                    <a:pt x="13" y="4"/>
                  </a:lnTo>
                  <a:lnTo>
                    <a:pt x="9" y="2"/>
                  </a:lnTo>
                  <a:lnTo>
                    <a:pt x="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148"/>
            <p:cNvSpPr>
              <a:spLocks/>
            </p:cNvSpPr>
            <p:nvPr/>
          </p:nvSpPr>
          <p:spPr bwMode="auto">
            <a:xfrm>
              <a:off x="10260807" y="3443287"/>
              <a:ext cx="149225" cy="215900"/>
            </a:xfrm>
            <a:custGeom>
              <a:avLst/>
              <a:gdLst>
                <a:gd name="T0" fmla="*/ 2147483647 w 189"/>
                <a:gd name="T1" fmla="*/ 2147483647 h 272"/>
                <a:gd name="T2" fmla="*/ 2147483647 w 189"/>
                <a:gd name="T3" fmla="*/ 2147483647 h 272"/>
                <a:gd name="T4" fmla="*/ 2147483647 w 189"/>
                <a:gd name="T5" fmla="*/ 2147483647 h 272"/>
                <a:gd name="T6" fmla="*/ 2147483647 w 189"/>
                <a:gd name="T7" fmla="*/ 2147483647 h 272"/>
                <a:gd name="T8" fmla="*/ 2147483647 w 189"/>
                <a:gd name="T9" fmla="*/ 2147483647 h 272"/>
                <a:gd name="T10" fmla="*/ 2147483647 w 189"/>
                <a:gd name="T11" fmla="*/ 2147483647 h 272"/>
                <a:gd name="T12" fmla="*/ 2147483647 w 189"/>
                <a:gd name="T13" fmla="*/ 2147483647 h 272"/>
                <a:gd name="T14" fmla="*/ 2147483647 w 189"/>
                <a:gd name="T15" fmla="*/ 2147483647 h 272"/>
                <a:gd name="T16" fmla="*/ 2147483647 w 189"/>
                <a:gd name="T17" fmla="*/ 2147483647 h 272"/>
                <a:gd name="T18" fmla="*/ 2147483647 w 189"/>
                <a:gd name="T19" fmla="*/ 2147483647 h 272"/>
                <a:gd name="T20" fmla="*/ 2147483647 w 189"/>
                <a:gd name="T21" fmla="*/ 2147483647 h 272"/>
                <a:gd name="T22" fmla="*/ 2147483647 w 189"/>
                <a:gd name="T23" fmla="*/ 2147483647 h 272"/>
                <a:gd name="T24" fmla="*/ 2147483647 w 189"/>
                <a:gd name="T25" fmla="*/ 2147483647 h 272"/>
                <a:gd name="T26" fmla="*/ 2147483647 w 189"/>
                <a:gd name="T27" fmla="*/ 2147483647 h 272"/>
                <a:gd name="T28" fmla="*/ 2147483647 w 189"/>
                <a:gd name="T29" fmla="*/ 2147483647 h 272"/>
                <a:gd name="T30" fmla="*/ 2147483647 w 189"/>
                <a:gd name="T31" fmla="*/ 2147483647 h 272"/>
                <a:gd name="T32" fmla="*/ 2147483647 w 189"/>
                <a:gd name="T33" fmla="*/ 2147483647 h 272"/>
                <a:gd name="T34" fmla="*/ 2147483647 w 189"/>
                <a:gd name="T35" fmla="*/ 2147483647 h 272"/>
                <a:gd name="T36" fmla="*/ 2147483647 w 189"/>
                <a:gd name="T37" fmla="*/ 2147483647 h 272"/>
                <a:gd name="T38" fmla="*/ 2147483647 w 189"/>
                <a:gd name="T39" fmla="*/ 2147483647 h 272"/>
                <a:gd name="T40" fmla="*/ 2147483647 w 189"/>
                <a:gd name="T41" fmla="*/ 2147483647 h 272"/>
                <a:gd name="T42" fmla="*/ 2147483647 w 189"/>
                <a:gd name="T43" fmla="*/ 2147483647 h 272"/>
                <a:gd name="T44" fmla="*/ 2147483647 w 189"/>
                <a:gd name="T45" fmla="*/ 2147483647 h 272"/>
                <a:gd name="T46" fmla="*/ 2147483647 w 189"/>
                <a:gd name="T47" fmla="*/ 2147483647 h 272"/>
                <a:gd name="T48" fmla="*/ 2147483647 w 189"/>
                <a:gd name="T49" fmla="*/ 2147483647 h 272"/>
                <a:gd name="T50" fmla="*/ 2147483647 w 189"/>
                <a:gd name="T51" fmla="*/ 2147483647 h 272"/>
                <a:gd name="T52" fmla="*/ 2147483647 w 189"/>
                <a:gd name="T53" fmla="*/ 2147483647 h 272"/>
                <a:gd name="T54" fmla="*/ 2147483647 w 189"/>
                <a:gd name="T55" fmla="*/ 2147483647 h 272"/>
                <a:gd name="T56" fmla="*/ 2147483647 w 189"/>
                <a:gd name="T57" fmla="*/ 2147483647 h 272"/>
                <a:gd name="T58" fmla="*/ 2147483647 w 189"/>
                <a:gd name="T59" fmla="*/ 0 h 272"/>
                <a:gd name="T60" fmla="*/ 2147483647 w 189"/>
                <a:gd name="T61" fmla="*/ 0 h 272"/>
                <a:gd name="T62" fmla="*/ 0 w 189"/>
                <a:gd name="T63" fmla="*/ 2147483647 h 272"/>
                <a:gd name="T64" fmla="*/ 0 w 189"/>
                <a:gd name="T65" fmla="*/ 2147483647 h 272"/>
                <a:gd name="T66" fmla="*/ 2147483647 w 189"/>
                <a:gd name="T67" fmla="*/ 2147483647 h 272"/>
                <a:gd name="T68" fmla="*/ 2147483647 w 189"/>
                <a:gd name="T69" fmla="*/ 2147483647 h 272"/>
                <a:gd name="T70" fmla="*/ 2147483647 w 189"/>
                <a:gd name="T71" fmla="*/ 2147483647 h 272"/>
                <a:gd name="T72" fmla="*/ 2147483647 w 189"/>
                <a:gd name="T73" fmla="*/ 2147483647 h 272"/>
                <a:gd name="T74" fmla="*/ 2147483647 w 189"/>
                <a:gd name="T75" fmla="*/ 2147483647 h 272"/>
                <a:gd name="T76" fmla="*/ 2147483647 w 189"/>
                <a:gd name="T77" fmla="*/ 2147483647 h 272"/>
                <a:gd name="T78" fmla="*/ 2147483647 w 189"/>
                <a:gd name="T79" fmla="*/ 2147483647 h 272"/>
                <a:gd name="T80" fmla="*/ 2147483647 w 189"/>
                <a:gd name="T81" fmla="*/ 2147483647 h 272"/>
                <a:gd name="T82" fmla="*/ 2147483647 w 189"/>
                <a:gd name="T83" fmla="*/ 2147483647 h 272"/>
                <a:gd name="T84" fmla="*/ 2147483647 w 189"/>
                <a:gd name="T85" fmla="*/ 2147483647 h 272"/>
                <a:gd name="T86" fmla="*/ 2147483647 w 189"/>
                <a:gd name="T87" fmla="*/ 2147483647 h 272"/>
                <a:gd name="T88" fmla="*/ 2147483647 w 189"/>
                <a:gd name="T89" fmla="*/ 2147483647 h 272"/>
                <a:gd name="T90" fmla="*/ 2147483647 w 189"/>
                <a:gd name="T91" fmla="*/ 2147483647 h 272"/>
                <a:gd name="T92" fmla="*/ 2147483647 w 189"/>
                <a:gd name="T93" fmla="*/ 2147483647 h 272"/>
                <a:gd name="T94" fmla="*/ 2147483647 w 189"/>
                <a:gd name="T95" fmla="*/ 2147483647 h 272"/>
                <a:gd name="T96" fmla="*/ 2147483647 w 189"/>
                <a:gd name="T97" fmla="*/ 2147483647 h 272"/>
                <a:gd name="T98" fmla="*/ 2147483647 w 189"/>
                <a:gd name="T99" fmla="*/ 2147483647 h 272"/>
                <a:gd name="T100" fmla="*/ 2147483647 w 189"/>
                <a:gd name="T101" fmla="*/ 2147483647 h 272"/>
                <a:gd name="T102" fmla="*/ 2147483647 w 189"/>
                <a:gd name="T103" fmla="*/ 2147483647 h 272"/>
                <a:gd name="T104" fmla="*/ 2147483647 w 189"/>
                <a:gd name="T105" fmla="*/ 2147483647 h 272"/>
                <a:gd name="T106" fmla="*/ 2147483647 w 189"/>
                <a:gd name="T107" fmla="*/ 2147483647 h 272"/>
                <a:gd name="T108" fmla="*/ 2147483647 w 189"/>
                <a:gd name="T109" fmla="*/ 2147483647 h 272"/>
                <a:gd name="T110" fmla="*/ 2147483647 w 189"/>
                <a:gd name="T111" fmla="*/ 2147483647 h 272"/>
                <a:gd name="T112" fmla="*/ 2147483647 w 189"/>
                <a:gd name="T113" fmla="*/ 2147483647 h 272"/>
                <a:gd name="T114" fmla="*/ 2147483647 w 189"/>
                <a:gd name="T115" fmla="*/ 2147483647 h 272"/>
                <a:gd name="T116" fmla="*/ 2147483647 w 189"/>
                <a:gd name="T117" fmla="*/ 2147483647 h 272"/>
                <a:gd name="T118" fmla="*/ 2147483647 w 189"/>
                <a:gd name="T119" fmla="*/ 2147483647 h 272"/>
                <a:gd name="T120" fmla="*/ 2147483647 w 189"/>
                <a:gd name="T121" fmla="*/ 2147483647 h 2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9" h="272">
                  <a:moveTo>
                    <a:pt x="122" y="272"/>
                  </a:moveTo>
                  <a:lnTo>
                    <a:pt x="124" y="270"/>
                  </a:lnTo>
                  <a:lnTo>
                    <a:pt x="132" y="270"/>
                  </a:lnTo>
                  <a:lnTo>
                    <a:pt x="137" y="266"/>
                  </a:lnTo>
                  <a:lnTo>
                    <a:pt x="143" y="264"/>
                  </a:lnTo>
                  <a:lnTo>
                    <a:pt x="149" y="260"/>
                  </a:lnTo>
                  <a:lnTo>
                    <a:pt x="154" y="258"/>
                  </a:lnTo>
                  <a:lnTo>
                    <a:pt x="160" y="253"/>
                  </a:lnTo>
                  <a:lnTo>
                    <a:pt x="166" y="247"/>
                  </a:lnTo>
                  <a:lnTo>
                    <a:pt x="171" y="239"/>
                  </a:lnTo>
                  <a:lnTo>
                    <a:pt x="177" y="232"/>
                  </a:lnTo>
                  <a:lnTo>
                    <a:pt x="179" y="222"/>
                  </a:lnTo>
                  <a:lnTo>
                    <a:pt x="183" y="211"/>
                  </a:lnTo>
                  <a:lnTo>
                    <a:pt x="187" y="199"/>
                  </a:lnTo>
                  <a:lnTo>
                    <a:pt x="189" y="186"/>
                  </a:lnTo>
                  <a:lnTo>
                    <a:pt x="185" y="169"/>
                  </a:lnTo>
                  <a:lnTo>
                    <a:pt x="179" y="154"/>
                  </a:lnTo>
                  <a:lnTo>
                    <a:pt x="171" y="138"/>
                  </a:lnTo>
                  <a:lnTo>
                    <a:pt x="160" y="121"/>
                  </a:lnTo>
                  <a:lnTo>
                    <a:pt x="147" y="104"/>
                  </a:lnTo>
                  <a:lnTo>
                    <a:pt x="132" y="91"/>
                  </a:lnTo>
                  <a:lnTo>
                    <a:pt x="116" y="74"/>
                  </a:lnTo>
                  <a:lnTo>
                    <a:pt x="99" y="61"/>
                  </a:lnTo>
                  <a:lnTo>
                    <a:pt x="82" y="47"/>
                  </a:lnTo>
                  <a:lnTo>
                    <a:pt x="67" y="36"/>
                  </a:lnTo>
                  <a:lnTo>
                    <a:pt x="52" y="24"/>
                  </a:lnTo>
                  <a:lnTo>
                    <a:pt x="38" y="15"/>
                  </a:lnTo>
                  <a:lnTo>
                    <a:pt x="27" y="7"/>
                  </a:lnTo>
                  <a:lnTo>
                    <a:pt x="17" y="3"/>
                  </a:lnTo>
                  <a:lnTo>
                    <a:pt x="12" y="0"/>
                  </a:lnTo>
                  <a:lnTo>
                    <a:pt x="10" y="0"/>
                  </a:lnTo>
                  <a:lnTo>
                    <a:pt x="0" y="7"/>
                  </a:lnTo>
                  <a:lnTo>
                    <a:pt x="6" y="11"/>
                  </a:lnTo>
                  <a:lnTo>
                    <a:pt x="16" y="15"/>
                  </a:lnTo>
                  <a:lnTo>
                    <a:pt x="27" y="24"/>
                  </a:lnTo>
                  <a:lnTo>
                    <a:pt x="38" y="32"/>
                  </a:lnTo>
                  <a:lnTo>
                    <a:pt x="54" y="43"/>
                  </a:lnTo>
                  <a:lnTo>
                    <a:pt x="69" y="53"/>
                  </a:lnTo>
                  <a:lnTo>
                    <a:pt x="86" y="66"/>
                  </a:lnTo>
                  <a:lnTo>
                    <a:pt x="101" y="80"/>
                  </a:lnTo>
                  <a:lnTo>
                    <a:pt x="116" y="95"/>
                  </a:lnTo>
                  <a:lnTo>
                    <a:pt x="130" y="108"/>
                  </a:lnTo>
                  <a:lnTo>
                    <a:pt x="145" y="125"/>
                  </a:lnTo>
                  <a:lnTo>
                    <a:pt x="154" y="138"/>
                  </a:lnTo>
                  <a:lnTo>
                    <a:pt x="162" y="156"/>
                  </a:lnTo>
                  <a:lnTo>
                    <a:pt x="168" y="171"/>
                  </a:lnTo>
                  <a:lnTo>
                    <a:pt x="171" y="186"/>
                  </a:lnTo>
                  <a:lnTo>
                    <a:pt x="170" y="199"/>
                  </a:lnTo>
                  <a:lnTo>
                    <a:pt x="168" y="211"/>
                  </a:lnTo>
                  <a:lnTo>
                    <a:pt x="166" y="222"/>
                  </a:lnTo>
                  <a:lnTo>
                    <a:pt x="162" y="232"/>
                  </a:lnTo>
                  <a:lnTo>
                    <a:pt x="160" y="239"/>
                  </a:lnTo>
                  <a:lnTo>
                    <a:pt x="156" y="247"/>
                  </a:lnTo>
                  <a:lnTo>
                    <a:pt x="151" y="253"/>
                  </a:lnTo>
                  <a:lnTo>
                    <a:pt x="147" y="258"/>
                  </a:lnTo>
                  <a:lnTo>
                    <a:pt x="137" y="264"/>
                  </a:lnTo>
                  <a:lnTo>
                    <a:pt x="130" y="270"/>
                  </a:lnTo>
                  <a:lnTo>
                    <a:pt x="124" y="270"/>
                  </a:lnTo>
                  <a:lnTo>
                    <a:pt x="12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149"/>
            <p:cNvSpPr>
              <a:spLocks/>
            </p:cNvSpPr>
            <p:nvPr/>
          </p:nvSpPr>
          <p:spPr bwMode="auto">
            <a:xfrm>
              <a:off x="10367169" y="3530599"/>
              <a:ext cx="200025" cy="65088"/>
            </a:xfrm>
            <a:custGeom>
              <a:avLst/>
              <a:gdLst>
                <a:gd name="T0" fmla="*/ 2147483647 w 251"/>
                <a:gd name="T1" fmla="*/ 2147483647 h 82"/>
                <a:gd name="T2" fmla="*/ 2147483647 w 251"/>
                <a:gd name="T3" fmla="*/ 2147483647 h 82"/>
                <a:gd name="T4" fmla="*/ 2147483647 w 251"/>
                <a:gd name="T5" fmla="*/ 2147483647 h 82"/>
                <a:gd name="T6" fmla="*/ 2147483647 w 251"/>
                <a:gd name="T7" fmla="*/ 2147483647 h 82"/>
                <a:gd name="T8" fmla="*/ 2147483647 w 251"/>
                <a:gd name="T9" fmla="*/ 2147483647 h 82"/>
                <a:gd name="T10" fmla="*/ 2147483647 w 251"/>
                <a:gd name="T11" fmla="*/ 2147483647 h 82"/>
                <a:gd name="T12" fmla="*/ 2147483647 w 251"/>
                <a:gd name="T13" fmla="*/ 2147483647 h 82"/>
                <a:gd name="T14" fmla="*/ 2147483647 w 251"/>
                <a:gd name="T15" fmla="*/ 2147483647 h 82"/>
                <a:gd name="T16" fmla="*/ 2147483647 w 251"/>
                <a:gd name="T17" fmla="*/ 2147483647 h 82"/>
                <a:gd name="T18" fmla="*/ 2147483647 w 251"/>
                <a:gd name="T19" fmla="*/ 2147483647 h 82"/>
                <a:gd name="T20" fmla="*/ 2147483647 w 251"/>
                <a:gd name="T21" fmla="*/ 2147483647 h 82"/>
                <a:gd name="T22" fmla="*/ 2147483647 w 251"/>
                <a:gd name="T23" fmla="*/ 2147483647 h 82"/>
                <a:gd name="T24" fmla="*/ 2147483647 w 251"/>
                <a:gd name="T25" fmla="*/ 2147483647 h 82"/>
                <a:gd name="T26" fmla="*/ 2147483647 w 251"/>
                <a:gd name="T27" fmla="*/ 2147483647 h 82"/>
                <a:gd name="T28" fmla="*/ 2147483647 w 251"/>
                <a:gd name="T29" fmla="*/ 2147483647 h 82"/>
                <a:gd name="T30" fmla="*/ 2147483647 w 251"/>
                <a:gd name="T31" fmla="*/ 2147483647 h 82"/>
                <a:gd name="T32" fmla="*/ 2147483647 w 251"/>
                <a:gd name="T33" fmla="*/ 0 h 82"/>
                <a:gd name="T34" fmla="*/ 2147483647 w 251"/>
                <a:gd name="T35" fmla="*/ 0 h 82"/>
                <a:gd name="T36" fmla="*/ 2147483647 w 251"/>
                <a:gd name="T37" fmla="*/ 2147483647 h 82"/>
                <a:gd name="T38" fmla="*/ 2147483647 w 251"/>
                <a:gd name="T39" fmla="*/ 2147483647 h 82"/>
                <a:gd name="T40" fmla="*/ 2147483647 w 251"/>
                <a:gd name="T41" fmla="*/ 2147483647 h 82"/>
                <a:gd name="T42" fmla="*/ 2147483647 w 251"/>
                <a:gd name="T43" fmla="*/ 2147483647 h 82"/>
                <a:gd name="T44" fmla="*/ 2147483647 w 251"/>
                <a:gd name="T45" fmla="*/ 2147483647 h 82"/>
                <a:gd name="T46" fmla="*/ 2147483647 w 251"/>
                <a:gd name="T47" fmla="*/ 2147483647 h 82"/>
                <a:gd name="T48" fmla="*/ 2147483647 w 251"/>
                <a:gd name="T49" fmla="*/ 2147483647 h 82"/>
                <a:gd name="T50" fmla="*/ 2147483647 w 251"/>
                <a:gd name="T51" fmla="*/ 2147483647 h 82"/>
                <a:gd name="T52" fmla="*/ 2147483647 w 251"/>
                <a:gd name="T53" fmla="*/ 2147483647 h 82"/>
                <a:gd name="T54" fmla="*/ 2147483647 w 251"/>
                <a:gd name="T55" fmla="*/ 2147483647 h 82"/>
                <a:gd name="T56" fmla="*/ 2147483647 w 251"/>
                <a:gd name="T57" fmla="*/ 2147483647 h 82"/>
                <a:gd name="T58" fmla="*/ 2147483647 w 251"/>
                <a:gd name="T59" fmla="*/ 2147483647 h 82"/>
                <a:gd name="T60" fmla="*/ 2147483647 w 251"/>
                <a:gd name="T61" fmla="*/ 2147483647 h 82"/>
                <a:gd name="T62" fmla="*/ 2147483647 w 251"/>
                <a:gd name="T63" fmla="*/ 2147483647 h 82"/>
                <a:gd name="T64" fmla="*/ 0 w 251"/>
                <a:gd name="T65" fmla="*/ 2147483647 h 82"/>
                <a:gd name="T66" fmla="*/ 2147483647 w 251"/>
                <a:gd name="T67" fmla="*/ 2147483647 h 82"/>
                <a:gd name="T68" fmla="*/ 2147483647 w 251"/>
                <a:gd name="T69" fmla="*/ 2147483647 h 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1" h="82">
                  <a:moveTo>
                    <a:pt x="10" y="82"/>
                  </a:moveTo>
                  <a:lnTo>
                    <a:pt x="10" y="80"/>
                  </a:lnTo>
                  <a:lnTo>
                    <a:pt x="16" y="80"/>
                  </a:lnTo>
                  <a:lnTo>
                    <a:pt x="23" y="78"/>
                  </a:lnTo>
                  <a:lnTo>
                    <a:pt x="35" y="78"/>
                  </a:lnTo>
                  <a:lnTo>
                    <a:pt x="48" y="74"/>
                  </a:lnTo>
                  <a:lnTo>
                    <a:pt x="63" y="72"/>
                  </a:lnTo>
                  <a:lnTo>
                    <a:pt x="78" y="70"/>
                  </a:lnTo>
                  <a:lnTo>
                    <a:pt x="99" y="66"/>
                  </a:lnTo>
                  <a:lnTo>
                    <a:pt x="116" y="61"/>
                  </a:lnTo>
                  <a:lnTo>
                    <a:pt x="137" y="55"/>
                  </a:lnTo>
                  <a:lnTo>
                    <a:pt x="156" y="49"/>
                  </a:lnTo>
                  <a:lnTo>
                    <a:pt x="177" y="42"/>
                  </a:lnTo>
                  <a:lnTo>
                    <a:pt x="196" y="32"/>
                  </a:lnTo>
                  <a:lnTo>
                    <a:pt x="217" y="23"/>
                  </a:lnTo>
                  <a:lnTo>
                    <a:pt x="234" y="11"/>
                  </a:lnTo>
                  <a:lnTo>
                    <a:pt x="251" y="0"/>
                  </a:lnTo>
                  <a:lnTo>
                    <a:pt x="249" y="0"/>
                  </a:lnTo>
                  <a:lnTo>
                    <a:pt x="244" y="2"/>
                  </a:lnTo>
                  <a:lnTo>
                    <a:pt x="234" y="6"/>
                  </a:lnTo>
                  <a:lnTo>
                    <a:pt x="225" y="9"/>
                  </a:lnTo>
                  <a:lnTo>
                    <a:pt x="209" y="13"/>
                  </a:lnTo>
                  <a:lnTo>
                    <a:pt x="192" y="19"/>
                  </a:lnTo>
                  <a:lnTo>
                    <a:pt x="175" y="25"/>
                  </a:lnTo>
                  <a:lnTo>
                    <a:pt x="156" y="30"/>
                  </a:lnTo>
                  <a:lnTo>
                    <a:pt x="137" y="36"/>
                  </a:lnTo>
                  <a:lnTo>
                    <a:pt x="116" y="42"/>
                  </a:lnTo>
                  <a:lnTo>
                    <a:pt x="95" y="46"/>
                  </a:lnTo>
                  <a:lnTo>
                    <a:pt x="74" y="51"/>
                  </a:lnTo>
                  <a:lnTo>
                    <a:pt x="54" y="53"/>
                  </a:lnTo>
                  <a:lnTo>
                    <a:pt x="35" y="55"/>
                  </a:lnTo>
                  <a:lnTo>
                    <a:pt x="17" y="57"/>
                  </a:lnTo>
                  <a:lnTo>
                    <a:pt x="0" y="57"/>
                  </a:lnTo>
                  <a:lnTo>
                    <a:pt x="1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150"/>
            <p:cNvSpPr>
              <a:spLocks/>
            </p:cNvSpPr>
            <p:nvPr/>
          </p:nvSpPr>
          <p:spPr bwMode="auto">
            <a:xfrm>
              <a:off x="10402094" y="3627437"/>
              <a:ext cx="265113" cy="146050"/>
            </a:xfrm>
            <a:custGeom>
              <a:avLst/>
              <a:gdLst>
                <a:gd name="T0" fmla="*/ 2147483647 w 335"/>
                <a:gd name="T1" fmla="*/ 0 h 182"/>
                <a:gd name="T2" fmla="*/ 2147483647 w 335"/>
                <a:gd name="T3" fmla="*/ 0 h 182"/>
                <a:gd name="T4" fmla="*/ 2147483647 w 335"/>
                <a:gd name="T5" fmla="*/ 2147483647 h 182"/>
                <a:gd name="T6" fmla="*/ 2147483647 w 335"/>
                <a:gd name="T7" fmla="*/ 2147483647 h 182"/>
                <a:gd name="T8" fmla="*/ 2147483647 w 335"/>
                <a:gd name="T9" fmla="*/ 2147483647 h 182"/>
                <a:gd name="T10" fmla="*/ 2147483647 w 335"/>
                <a:gd name="T11" fmla="*/ 2147483647 h 182"/>
                <a:gd name="T12" fmla="*/ 2147483647 w 335"/>
                <a:gd name="T13" fmla="*/ 2147483647 h 182"/>
                <a:gd name="T14" fmla="*/ 2147483647 w 335"/>
                <a:gd name="T15" fmla="*/ 2147483647 h 182"/>
                <a:gd name="T16" fmla="*/ 2147483647 w 335"/>
                <a:gd name="T17" fmla="*/ 2147483647 h 182"/>
                <a:gd name="T18" fmla="*/ 2147483647 w 335"/>
                <a:gd name="T19" fmla="*/ 2147483647 h 182"/>
                <a:gd name="T20" fmla="*/ 2147483647 w 335"/>
                <a:gd name="T21" fmla="*/ 2147483647 h 182"/>
                <a:gd name="T22" fmla="*/ 2147483647 w 335"/>
                <a:gd name="T23" fmla="*/ 2147483647 h 182"/>
                <a:gd name="T24" fmla="*/ 2147483647 w 335"/>
                <a:gd name="T25" fmla="*/ 2147483647 h 182"/>
                <a:gd name="T26" fmla="*/ 2147483647 w 335"/>
                <a:gd name="T27" fmla="*/ 2147483647 h 182"/>
                <a:gd name="T28" fmla="*/ 2147483647 w 335"/>
                <a:gd name="T29" fmla="*/ 2147483647 h 182"/>
                <a:gd name="T30" fmla="*/ 2147483647 w 335"/>
                <a:gd name="T31" fmla="*/ 2147483647 h 182"/>
                <a:gd name="T32" fmla="*/ 0 w 335"/>
                <a:gd name="T33" fmla="*/ 2147483647 h 182"/>
                <a:gd name="T34" fmla="*/ 2147483647 w 335"/>
                <a:gd name="T35" fmla="*/ 2147483647 h 182"/>
                <a:gd name="T36" fmla="*/ 2147483647 w 335"/>
                <a:gd name="T37" fmla="*/ 2147483647 h 182"/>
                <a:gd name="T38" fmla="*/ 2147483647 w 335"/>
                <a:gd name="T39" fmla="*/ 2147483647 h 182"/>
                <a:gd name="T40" fmla="*/ 2147483647 w 335"/>
                <a:gd name="T41" fmla="*/ 2147483647 h 182"/>
                <a:gd name="T42" fmla="*/ 2147483647 w 335"/>
                <a:gd name="T43" fmla="*/ 2147483647 h 182"/>
                <a:gd name="T44" fmla="*/ 2147483647 w 335"/>
                <a:gd name="T45" fmla="*/ 2147483647 h 182"/>
                <a:gd name="T46" fmla="*/ 2147483647 w 335"/>
                <a:gd name="T47" fmla="*/ 2147483647 h 182"/>
                <a:gd name="T48" fmla="*/ 2147483647 w 335"/>
                <a:gd name="T49" fmla="*/ 2147483647 h 182"/>
                <a:gd name="T50" fmla="*/ 2147483647 w 335"/>
                <a:gd name="T51" fmla="*/ 2147483647 h 182"/>
                <a:gd name="T52" fmla="*/ 2147483647 w 335"/>
                <a:gd name="T53" fmla="*/ 2147483647 h 182"/>
                <a:gd name="T54" fmla="*/ 2147483647 w 335"/>
                <a:gd name="T55" fmla="*/ 2147483647 h 182"/>
                <a:gd name="T56" fmla="*/ 2147483647 w 335"/>
                <a:gd name="T57" fmla="*/ 2147483647 h 182"/>
                <a:gd name="T58" fmla="*/ 2147483647 w 335"/>
                <a:gd name="T59" fmla="*/ 2147483647 h 182"/>
                <a:gd name="T60" fmla="*/ 2147483647 w 335"/>
                <a:gd name="T61" fmla="*/ 2147483647 h 182"/>
                <a:gd name="T62" fmla="*/ 2147483647 w 335"/>
                <a:gd name="T63" fmla="*/ 2147483647 h 182"/>
                <a:gd name="T64" fmla="*/ 2147483647 w 335"/>
                <a:gd name="T65" fmla="*/ 2147483647 h 182"/>
                <a:gd name="T66" fmla="*/ 2147483647 w 335"/>
                <a:gd name="T67" fmla="*/ 2147483647 h 182"/>
                <a:gd name="T68" fmla="*/ 2147483647 w 335"/>
                <a:gd name="T69" fmla="*/ 2147483647 h 182"/>
                <a:gd name="T70" fmla="*/ 2147483647 w 335"/>
                <a:gd name="T71" fmla="*/ 2147483647 h 182"/>
                <a:gd name="T72" fmla="*/ 2147483647 w 335"/>
                <a:gd name="T73" fmla="*/ 2147483647 h 182"/>
                <a:gd name="T74" fmla="*/ 2147483647 w 335"/>
                <a:gd name="T75" fmla="*/ 2147483647 h 182"/>
                <a:gd name="T76" fmla="*/ 2147483647 w 335"/>
                <a:gd name="T77" fmla="*/ 2147483647 h 182"/>
                <a:gd name="T78" fmla="*/ 2147483647 w 335"/>
                <a:gd name="T79" fmla="*/ 2147483647 h 182"/>
                <a:gd name="T80" fmla="*/ 2147483647 w 335"/>
                <a:gd name="T81" fmla="*/ 2147483647 h 182"/>
                <a:gd name="T82" fmla="*/ 2147483647 w 335"/>
                <a:gd name="T83" fmla="*/ 2147483647 h 182"/>
                <a:gd name="T84" fmla="*/ 2147483647 w 335"/>
                <a:gd name="T85" fmla="*/ 2147483647 h 182"/>
                <a:gd name="T86" fmla="*/ 2147483647 w 335"/>
                <a:gd name="T87" fmla="*/ 2147483647 h 182"/>
                <a:gd name="T88" fmla="*/ 2147483647 w 335"/>
                <a:gd name="T89" fmla="*/ 2147483647 h 182"/>
                <a:gd name="T90" fmla="*/ 2147483647 w 335"/>
                <a:gd name="T91" fmla="*/ 2147483647 h 182"/>
                <a:gd name="T92" fmla="*/ 2147483647 w 335"/>
                <a:gd name="T93" fmla="*/ 2147483647 h 182"/>
                <a:gd name="T94" fmla="*/ 2147483647 w 335"/>
                <a:gd name="T95" fmla="*/ 0 h 182"/>
                <a:gd name="T96" fmla="*/ 2147483647 w 335"/>
                <a:gd name="T97" fmla="*/ 0 h 1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5" h="182">
                  <a:moveTo>
                    <a:pt x="316" y="0"/>
                  </a:moveTo>
                  <a:lnTo>
                    <a:pt x="314" y="0"/>
                  </a:lnTo>
                  <a:lnTo>
                    <a:pt x="312" y="1"/>
                  </a:lnTo>
                  <a:lnTo>
                    <a:pt x="308" y="7"/>
                  </a:lnTo>
                  <a:lnTo>
                    <a:pt x="300" y="15"/>
                  </a:lnTo>
                  <a:lnTo>
                    <a:pt x="291" y="22"/>
                  </a:lnTo>
                  <a:lnTo>
                    <a:pt x="280" y="32"/>
                  </a:lnTo>
                  <a:lnTo>
                    <a:pt x="266" y="41"/>
                  </a:lnTo>
                  <a:lnTo>
                    <a:pt x="249" y="55"/>
                  </a:lnTo>
                  <a:lnTo>
                    <a:pt x="228" y="68"/>
                  </a:lnTo>
                  <a:lnTo>
                    <a:pt x="205" y="81"/>
                  </a:lnTo>
                  <a:lnTo>
                    <a:pt x="181" y="97"/>
                  </a:lnTo>
                  <a:lnTo>
                    <a:pt x="150" y="114"/>
                  </a:lnTo>
                  <a:lnTo>
                    <a:pt x="118" y="129"/>
                  </a:lnTo>
                  <a:lnTo>
                    <a:pt x="82" y="146"/>
                  </a:lnTo>
                  <a:lnTo>
                    <a:pt x="44" y="163"/>
                  </a:lnTo>
                  <a:lnTo>
                    <a:pt x="0" y="182"/>
                  </a:lnTo>
                  <a:lnTo>
                    <a:pt x="15" y="176"/>
                  </a:lnTo>
                  <a:lnTo>
                    <a:pt x="29" y="173"/>
                  </a:lnTo>
                  <a:lnTo>
                    <a:pt x="42" y="169"/>
                  </a:lnTo>
                  <a:lnTo>
                    <a:pt x="57" y="165"/>
                  </a:lnTo>
                  <a:lnTo>
                    <a:pt x="70" y="159"/>
                  </a:lnTo>
                  <a:lnTo>
                    <a:pt x="86" y="155"/>
                  </a:lnTo>
                  <a:lnTo>
                    <a:pt x="99" y="150"/>
                  </a:lnTo>
                  <a:lnTo>
                    <a:pt x="114" y="144"/>
                  </a:lnTo>
                  <a:lnTo>
                    <a:pt x="127" y="138"/>
                  </a:lnTo>
                  <a:lnTo>
                    <a:pt x="141" y="133"/>
                  </a:lnTo>
                  <a:lnTo>
                    <a:pt x="154" y="127"/>
                  </a:lnTo>
                  <a:lnTo>
                    <a:pt x="169" y="121"/>
                  </a:lnTo>
                  <a:lnTo>
                    <a:pt x="183" y="114"/>
                  </a:lnTo>
                  <a:lnTo>
                    <a:pt x="196" y="106"/>
                  </a:lnTo>
                  <a:lnTo>
                    <a:pt x="209" y="98"/>
                  </a:lnTo>
                  <a:lnTo>
                    <a:pt x="222" y="91"/>
                  </a:lnTo>
                  <a:lnTo>
                    <a:pt x="234" y="83"/>
                  </a:lnTo>
                  <a:lnTo>
                    <a:pt x="247" y="76"/>
                  </a:lnTo>
                  <a:lnTo>
                    <a:pt x="259" y="66"/>
                  </a:lnTo>
                  <a:lnTo>
                    <a:pt x="270" y="59"/>
                  </a:lnTo>
                  <a:lnTo>
                    <a:pt x="278" y="51"/>
                  </a:lnTo>
                  <a:lnTo>
                    <a:pt x="287" y="43"/>
                  </a:lnTo>
                  <a:lnTo>
                    <a:pt x="297" y="38"/>
                  </a:lnTo>
                  <a:lnTo>
                    <a:pt x="304" y="32"/>
                  </a:lnTo>
                  <a:lnTo>
                    <a:pt x="310" y="24"/>
                  </a:lnTo>
                  <a:lnTo>
                    <a:pt x="316" y="19"/>
                  </a:lnTo>
                  <a:lnTo>
                    <a:pt x="321" y="13"/>
                  </a:lnTo>
                  <a:lnTo>
                    <a:pt x="327" y="11"/>
                  </a:lnTo>
                  <a:lnTo>
                    <a:pt x="333" y="5"/>
                  </a:lnTo>
                  <a:lnTo>
                    <a:pt x="335" y="3"/>
                  </a:lnTo>
                  <a:lnTo>
                    <a:pt x="3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151"/>
            <p:cNvSpPr>
              <a:spLocks/>
            </p:cNvSpPr>
            <p:nvPr/>
          </p:nvSpPr>
          <p:spPr bwMode="auto">
            <a:xfrm>
              <a:off x="10317957" y="3751262"/>
              <a:ext cx="87313" cy="169863"/>
            </a:xfrm>
            <a:custGeom>
              <a:avLst/>
              <a:gdLst>
                <a:gd name="T0" fmla="*/ 0 w 110"/>
                <a:gd name="T1" fmla="*/ 2147483647 h 213"/>
                <a:gd name="T2" fmla="*/ 0 w 110"/>
                <a:gd name="T3" fmla="*/ 2147483647 h 213"/>
                <a:gd name="T4" fmla="*/ 2147483647 w 110"/>
                <a:gd name="T5" fmla="*/ 2147483647 h 213"/>
                <a:gd name="T6" fmla="*/ 2147483647 w 110"/>
                <a:gd name="T7" fmla="*/ 2147483647 h 213"/>
                <a:gd name="T8" fmla="*/ 2147483647 w 110"/>
                <a:gd name="T9" fmla="*/ 2147483647 h 213"/>
                <a:gd name="T10" fmla="*/ 2147483647 w 110"/>
                <a:gd name="T11" fmla="*/ 2147483647 h 213"/>
                <a:gd name="T12" fmla="*/ 2147483647 w 110"/>
                <a:gd name="T13" fmla="*/ 2147483647 h 213"/>
                <a:gd name="T14" fmla="*/ 2147483647 w 110"/>
                <a:gd name="T15" fmla="*/ 2147483647 h 213"/>
                <a:gd name="T16" fmla="*/ 2147483647 w 110"/>
                <a:gd name="T17" fmla="*/ 2147483647 h 213"/>
                <a:gd name="T18" fmla="*/ 2147483647 w 110"/>
                <a:gd name="T19" fmla="*/ 2147483647 h 213"/>
                <a:gd name="T20" fmla="*/ 2147483647 w 110"/>
                <a:gd name="T21" fmla="*/ 2147483647 h 213"/>
                <a:gd name="T22" fmla="*/ 2147483647 w 110"/>
                <a:gd name="T23" fmla="*/ 2147483647 h 213"/>
                <a:gd name="T24" fmla="*/ 2147483647 w 110"/>
                <a:gd name="T25" fmla="*/ 2147483647 h 213"/>
                <a:gd name="T26" fmla="*/ 2147483647 w 110"/>
                <a:gd name="T27" fmla="*/ 2147483647 h 213"/>
                <a:gd name="T28" fmla="*/ 2147483647 w 110"/>
                <a:gd name="T29" fmla="*/ 2147483647 h 213"/>
                <a:gd name="T30" fmla="*/ 2147483647 w 110"/>
                <a:gd name="T31" fmla="*/ 2147483647 h 213"/>
                <a:gd name="T32" fmla="*/ 2147483647 w 110"/>
                <a:gd name="T33" fmla="*/ 0 h 213"/>
                <a:gd name="T34" fmla="*/ 2147483647 w 110"/>
                <a:gd name="T35" fmla="*/ 0 h 213"/>
                <a:gd name="T36" fmla="*/ 2147483647 w 110"/>
                <a:gd name="T37" fmla="*/ 2147483647 h 213"/>
                <a:gd name="T38" fmla="*/ 2147483647 w 110"/>
                <a:gd name="T39" fmla="*/ 2147483647 h 213"/>
                <a:gd name="T40" fmla="*/ 2147483647 w 110"/>
                <a:gd name="T41" fmla="*/ 2147483647 h 213"/>
                <a:gd name="T42" fmla="*/ 2147483647 w 110"/>
                <a:gd name="T43" fmla="*/ 2147483647 h 213"/>
                <a:gd name="T44" fmla="*/ 2147483647 w 110"/>
                <a:gd name="T45" fmla="*/ 2147483647 h 213"/>
                <a:gd name="T46" fmla="*/ 2147483647 w 110"/>
                <a:gd name="T47" fmla="*/ 2147483647 h 213"/>
                <a:gd name="T48" fmla="*/ 2147483647 w 110"/>
                <a:gd name="T49" fmla="*/ 2147483647 h 213"/>
                <a:gd name="T50" fmla="*/ 2147483647 w 110"/>
                <a:gd name="T51" fmla="*/ 2147483647 h 213"/>
                <a:gd name="T52" fmla="*/ 2147483647 w 110"/>
                <a:gd name="T53" fmla="*/ 2147483647 h 213"/>
                <a:gd name="T54" fmla="*/ 2147483647 w 110"/>
                <a:gd name="T55" fmla="*/ 2147483647 h 213"/>
                <a:gd name="T56" fmla="*/ 2147483647 w 110"/>
                <a:gd name="T57" fmla="*/ 2147483647 h 213"/>
                <a:gd name="T58" fmla="*/ 2147483647 w 110"/>
                <a:gd name="T59" fmla="*/ 2147483647 h 213"/>
                <a:gd name="T60" fmla="*/ 2147483647 w 110"/>
                <a:gd name="T61" fmla="*/ 2147483647 h 213"/>
                <a:gd name="T62" fmla="*/ 2147483647 w 110"/>
                <a:gd name="T63" fmla="*/ 2147483647 h 213"/>
                <a:gd name="T64" fmla="*/ 2147483647 w 110"/>
                <a:gd name="T65" fmla="*/ 2147483647 h 213"/>
                <a:gd name="T66" fmla="*/ 2147483647 w 110"/>
                <a:gd name="T67" fmla="*/ 2147483647 h 213"/>
                <a:gd name="T68" fmla="*/ 2147483647 w 110"/>
                <a:gd name="T69" fmla="*/ 2147483647 h 213"/>
                <a:gd name="T70" fmla="*/ 2147483647 w 110"/>
                <a:gd name="T71" fmla="*/ 2147483647 h 213"/>
                <a:gd name="T72" fmla="*/ 2147483647 w 110"/>
                <a:gd name="T73" fmla="*/ 2147483647 h 213"/>
                <a:gd name="T74" fmla="*/ 2147483647 w 110"/>
                <a:gd name="T75" fmla="*/ 2147483647 h 213"/>
                <a:gd name="T76" fmla="*/ 2147483647 w 110"/>
                <a:gd name="T77" fmla="*/ 2147483647 h 213"/>
                <a:gd name="T78" fmla="*/ 2147483647 w 110"/>
                <a:gd name="T79" fmla="*/ 2147483647 h 213"/>
                <a:gd name="T80" fmla="*/ 2147483647 w 110"/>
                <a:gd name="T81" fmla="*/ 2147483647 h 213"/>
                <a:gd name="T82" fmla="*/ 2147483647 w 110"/>
                <a:gd name="T83" fmla="*/ 2147483647 h 213"/>
                <a:gd name="T84" fmla="*/ 2147483647 w 110"/>
                <a:gd name="T85" fmla="*/ 2147483647 h 213"/>
                <a:gd name="T86" fmla="*/ 2147483647 w 110"/>
                <a:gd name="T87" fmla="*/ 2147483647 h 213"/>
                <a:gd name="T88" fmla="*/ 2147483647 w 110"/>
                <a:gd name="T89" fmla="*/ 2147483647 h 213"/>
                <a:gd name="T90" fmla="*/ 0 w 110"/>
                <a:gd name="T91" fmla="*/ 2147483647 h 213"/>
                <a:gd name="T92" fmla="*/ 0 w 110"/>
                <a:gd name="T93" fmla="*/ 2147483647 h 2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0" h="213">
                  <a:moveTo>
                    <a:pt x="0" y="200"/>
                  </a:moveTo>
                  <a:lnTo>
                    <a:pt x="0" y="198"/>
                  </a:lnTo>
                  <a:lnTo>
                    <a:pt x="3" y="194"/>
                  </a:lnTo>
                  <a:lnTo>
                    <a:pt x="7" y="189"/>
                  </a:lnTo>
                  <a:lnTo>
                    <a:pt x="15" y="181"/>
                  </a:lnTo>
                  <a:lnTo>
                    <a:pt x="22" y="170"/>
                  </a:lnTo>
                  <a:lnTo>
                    <a:pt x="32" y="156"/>
                  </a:lnTo>
                  <a:lnTo>
                    <a:pt x="41" y="143"/>
                  </a:lnTo>
                  <a:lnTo>
                    <a:pt x="51" y="130"/>
                  </a:lnTo>
                  <a:lnTo>
                    <a:pt x="60" y="113"/>
                  </a:lnTo>
                  <a:lnTo>
                    <a:pt x="70" y="97"/>
                  </a:lnTo>
                  <a:lnTo>
                    <a:pt x="79" y="80"/>
                  </a:lnTo>
                  <a:lnTo>
                    <a:pt x="87" y="63"/>
                  </a:lnTo>
                  <a:lnTo>
                    <a:pt x="95" y="48"/>
                  </a:lnTo>
                  <a:lnTo>
                    <a:pt x="100" y="31"/>
                  </a:lnTo>
                  <a:lnTo>
                    <a:pt x="106" y="14"/>
                  </a:lnTo>
                  <a:lnTo>
                    <a:pt x="108" y="0"/>
                  </a:lnTo>
                  <a:lnTo>
                    <a:pt x="110" y="8"/>
                  </a:lnTo>
                  <a:lnTo>
                    <a:pt x="110" y="10"/>
                  </a:lnTo>
                  <a:lnTo>
                    <a:pt x="110" y="16"/>
                  </a:lnTo>
                  <a:lnTo>
                    <a:pt x="110" y="21"/>
                  </a:lnTo>
                  <a:lnTo>
                    <a:pt x="110" y="29"/>
                  </a:lnTo>
                  <a:lnTo>
                    <a:pt x="108" y="37"/>
                  </a:lnTo>
                  <a:lnTo>
                    <a:pt x="106" y="44"/>
                  </a:lnTo>
                  <a:lnTo>
                    <a:pt x="104" y="54"/>
                  </a:lnTo>
                  <a:lnTo>
                    <a:pt x="102" y="63"/>
                  </a:lnTo>
                  <a:lnTo>
                    <a:pt x="98" y="73"/>
                  </a:lnTo>
                  <a:lnTo>
                    <a:pt x="93" y="84"/>
                  </a:lnTo>
                  <a:lnTo>
                    <a:pt x="87" y="96"/>
                  </a:lnTo>
                  <a:lnTo>
                    <a:pt x="83" y="109"/>
                  </a:lnTo>
                  <a:lnTo>
                    <a:pt x="76" y="118"/>
                  </a:lnTo>
                  <a:lnTo>
                    <a:pt x="70" y="130"/>
                  </a:lnTo>
                  <a:lnTo>
                    <a:pt x="62" y="141"/>
                  </a:lnTo>
                  <a:lnTo>
                    <a:pt x="57" y="151"/>
                  </a:lnTo>
                  <a:lnTo>
                    <a:pt x="49" y="158"/>
                  </a:lnTo>
                  <a:lnTo>
                    <a:pt x="43" y="168"/>
                  </a:lnTo>
                  <a:lnTo>
                    <a:pt x="38" y="175"/>
                  </a:lnTo>
                  <a:lnTo>
                    <a:pt x="32" y="185"/>
                  </a:lnTo>
                  <a:lnTo>
                    <a:pt x="24" y="191"/>
                  </a:lnTo>
                  <a:lnTo>
                    <a:pt x="21" y="194"/>
                  </a:lnTo>
                  <a:lnTo>
                    <a:pt x="15" y="200"/>
                  </a:lnTo>
                  <a:lnTo>
                    <a:pt x="11" y="204"/>
                  </a:lnTo>
                  <a:lnTo>
                    <a:pt x="5" y="210"/>
                  </a:lnTo>
                  <a:lnTo>
                    <a:pt x="3" y="213"/>
                  </a:lnTo>
                  <a:lnTo>
                    <a:pt x="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152"/>
            <p:cNvSpPr>
              <a:spLocks/>
            </p:cNvSpPr>
            <p:nvPr/>
          </p:nvSpPr>
          <p:spPr bwMode="auto">
            <a:xfrm>
              <a:off x="10383044" y="3609974"/>
              <a:ext cx="239713" cy="73025"/>
            </a:xfrm>
            <a:custGeom>
              <a:avLst/>
              <a:gdLst>
                <a:gd name="T0" fmla="*/ 2147483647 w 303"/>
                <a:gd name="T1" fmla="*/ 0 h 93"/>
                <a:gd name="T2" fmla="*/ 2147483647 w 303"/>
                <a:gd name="T3" fmla="*/ 0 h 93"/>
                <a:gd name="T4" fmla="*/ 2147483647 w 303"/>
                <a:gd name="T5" fmla="*/ 2147483647 h 93"/>
                <a:gd name="T6" fmla="*/ 2147483647 w 303"/>
                <a:gd name="T7" fmla="*/ 2147483647 h 93"/>
                <a:gd name="T8" fmla="*/ 2147483647 w 303"/>
                <a:gd name="T9" fmla="*/ 2147483647 h 93"/>
                <a:gd name="T10" fmla="*/ 2147483647 w 303"/>
                <a:gd name="T11" fmla="*/ 2147483647 h 93"/>
                <a:gd name="T12" fmla="*/ 2147483647 w 303"/>
                <a:gd name="T13" fmla="*/ 2147483647 h 93"/>
                <a:gd name="T14" fmla="*/ 2147483647 w 303"/>
                <a:gd name="T15" fmla="*/ 2147483647 h 93"/>
                <a:gd name="T16" fmla="*/ 2147483647 w 303"/>
                <a:gd name="T17" fmla="*/ 2147483647 h 93"/>
                <a:gd name="T18" fmla="*/ 2147483647 w 303"/>
                <a:gd name="T19" fmla="*/ 2147483647 h 93"/>
                <a:gd name="T20" fmla="*/ 2147483647 w 303"/>
                <a:gd name="T21" fmla="*/ 2147483647 h 93"/>
                <a:gd name="T22" fmla="*/ 2147483647 w 303"/>
                <a:gd name="T23" fmla="*/ 2147483647 h 93"/>
                <a:gd name="T24" fmla="*/ 2147483647 w 303"/>
                <a:gd name="T25" fmla="*/ 2147483647 h 93"/>
                <a:gd name="T26" fmla="*/ 2147483647 w 303"/>
                <a:gd name="T27" fmla="*/ 2147483647 h 93"/>
                <a:gd name="T28" fmla="*/ 2147483647 w 303"/>
                <a:gd name="T29" fmla="*/ 2147483647 h 93"/>
                <a:gd name="T30" fmla="*/ 2147483647 w 303"/>
                <a:gd name="T31" fmla="*/ 2147483647 h 93"/>
                <a:gd name="T32" fmla="*/ 0 w 303"/>
                <a:gd name="T33" fmla="*/ 2147483647 h 93"/>
                <a:gd name="T34" fmla="*/ 2147483647 w 303"/>
                <a:gd name="T35" fmla="*/ 2147483647 h 93"/>
                <a:gd name="T36" fmla="*/ 2147483647 w 303"/>
                <a:gd name="T37" fmla="*/ 2147483647 h 93"/>
                <a:gd name="T38" fmla="*/ 2147483647 w 303"/>
                <a:gd name="T39" fmla="*/ 2147483647 h 93"/>
                <a:gd name="T40" fmla="*/ 2147483647 w 303"/>
                <a:gd name="T41" fmla="*/ 2147483647 h 93"/>
                <a:gd name="T42" fmla="*/ 2147483647 w 303"/>
                <a:gd name="T43" fmla="*/ 2147483647 h 93"/>
                <a:gd name="T44" fmla="*/ 2147483647 w 303"/>
                <a:gd name="T45" fmla="*/ 2147483647 h 93"/>
                <a:gd name="T46" fmla="*/ 2147483647 w 303"/>
                <a:gd name="T47" fmla="*/ 2147483647 h 93"/>
                <a:gd name="T48" fmla="*/ 2147483647 w 303"/>
                <a:gd name="T49" fmla="*/ 2147483647 h 93"/>
                <a:gd name="T50" fmla="*/ 2147483647 w 303"/>
                <a:gd name="T51" fmla="*/ 2147483647 h 93"/>
                <a:gd name="T52" fmla="*/ 2147483647 w 303"/>
                <a:gd name="T53" fmla="*/ 2147483647 h 93"/>
                <a:gd name="T54" fmla="*/ 2147483647 w 303"/>
                <a:gd name="T55" fmla="*/ 2147483647 h 93"/>
                <a:gd name="T56" fmla="*/ 2147483647 w 303"/>
                <a:gd name="T57" fmla="*/ 2147483647 h 93"/>
                <a:gd name="T58" fmla="*/ 2147483647 w 303"/>
                <a:gd name="T59" fmla="*/ 2147483647 h 93"/>
                <a:gd name="T60" fmla="*/ 2147483647 w 303"/>
                <a:gd name="T61" fmla="*/ 2147483647 h 93"/>
                <a:gd name="T62" fmla="*/ 2147483647 w 303"/>
                <a:gd name="T63" fmla="*/ 2147483647 h 93"/>
                <a:gd name="T64" fmla="*/ 2147483647 w 303"/>
                <a:gd name="T65" fmla="*/ 2147483647 h 93"/>
                <a:gd name="T66" fmla="*/ 2147483647 w 303"/>
                <a:gd name="T67" fmla="*/ 2147483647 h 93"/>
                <a:gd name="T68" fmla="*/ 2147483647 w 303"/>
                <a:gd name="T69" fmla="*/ 2147483647 h 93"/>
                <a:gd name="T70" fmla="*/ 2147483647 w 303"/>
                <a:gd name="T71" fmla="*/ 2147483647 h 93"/>
                <a:gd name="T72" fmla="*/ 2147483647 w 303"/>
                <a:gd name="T73" fmla="*/ 2147483647 h 93"/>
                <a:gd name="T74" fmla="*/ 2147483647 w 303"/>
                <a:gd name="T75" fmla="*/ 2147483647 h 93"/>
                <a:gd name="T76" fmla="*/ 2147483647 w 303"/>
                <a:gd name="T77" fmla="*/ 2147483647 h 93"/>
                <a:gd name="T78" fmla="*/ 2147483647 w 303"/>
                <a:gd name="T79" fmla="*/ 2147483647 h 93"/>
                <a:gd name="T80" fmla="*/ 2147483647 w 303"/>
                <a:gd name="T81" fmla="*/ 2147483647 h 93"/>
                <a:gd name="T82" fmla="*/ 2147483647 w 303"/>
                <a:gd name="T83" fmla="*/ 2147483647 h 93"/>
                <a:gd name="T84" fmla="*/ 2147483647 w 303"/>
                <a:gd name="T85" fmla="*/ 2147483647 h 93"/>
                <a:gd name="T86" fmla="*/ 2147483647 w 303"/>
                <a:gd name="T87" fmla="*/ 0 h 93"/>
                <a:gd name="T88" fmla="*/ 2147483647 w 303"/>
                <a:gd name="T89" fmla="*/ 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3" h="93">
                  <a:moveTo>
                    <a:pt x="287" y="0"/>
                  </a:moveTo>
                  <a:lnTo>
                    <a:pt x="284" y="0"/>
                  </a:lnTo>
                  <a:lnTo>
                    <a:pt x="280" y="4"/>
                  </a:lnTo>
                  <a:lnTo>
                    <a:pt x="272" y="7"/>
                  </a:lnTo>
                  <a:lnTo>
                    <a:pt x="261" y="15"/>
                  </a:lnTo>
                  <a:lnTo>
                    <a:pt x="247" y="23"/>
                  </a:lnTo>
                  <a:lnTo>
                    <a:pt x="232" y="32"/>
                  </a:lnTo>
                  <a:lnTo>
                    <a:pt x="215" y="40"/>
                  </a:lnTo>
                  <a:lnTo>
                    <a:pt x="196" y="51"/>
                  </a:lnTo>
                  <a:lnTo>
                    <a:pt x="173" y="59"/>
                  </a:lnTo>
                  <a:lnTo>
                    <a:pt x="152" y="66"/>
                  </a:lnTo>
                  <a:lnTo>
                    <a:pt x="128" y="74"/>
                  </a:lnTo>
                  <a:lnTo>
                    <a:pt x="103" y="82"/>
                  </a:lnTo>
                  <a:lnTo>
                    <a:pt x="76" y="85"/>
                  </a:lnTo>
                  <a:lnTo>
                    <a:pt x="50" y="87"/>
                  </a:lnTo>
                  <a:lnTo>
                    <a:pt x="23" y="87"/>
                  </a:lnTo>
                  <a:lnTo>
                    <a:pt x="0" y="85"/>
                  </a:lnTo>
                  <a:lnTo>
                    <a:pt x="14" y="89"/>
                  </a:lnTo>
                  <a:lnTo>
                    <a:pt x="23" y="91"/>
                  </a:lnTo>
                  <a:lnTo>
                    <a:pt x="33" y="91"/>
                  </a:lnTo>
                  <a:lnTo>
                    <a:pt x="44" y="93"/>
                  </a:lnTo>
                  <a:lnTo>
                    <a:pt x="54" y="93"/>
                  </a:lnTo>
                  <a:lnTo>
                    <a:pt x="67" y="93"/>
                  </a:lnTo>
                  <a:lnTo>
                    <a:pt x="82" y="91"/>
                  </a:lnTo>
                  <a:lnTo>
                    <a:pt x="97" y="91"/>
                  </a:lnTo>
                  <a:lnTo>
                    <a:pt x="113" y="87"/>
                  </a:lnTo>
                  <a:lnTo>
                    <a:pt x="130" y="85"/>
                  </a:lnTo>
                  <a:lnTo>
                    <a:pt x="149" y="80"/>
                  </a:lnTo>
                  <a:lnTo>
                    <a:pt x="168" y="74"/>
                  </a:lnTo>
                  <a:lnTo>
                    <a:pt x="185" y="66"/>
                  </a:lnTo>
                  <a:lnTo>
                    <a:pt x="202" y="61"/>
                  </a:lnTo>
                  <a:lnTo>
                    <a:pt x="217" y="55"/>
                  </a:lnTo>
                  <a:lnTo>
                    <a:pt x="232" y="49"/>
                  </a:lnTo>
                  <a:lnTo>
                    <a:pt x="244" y="42"/>
                  </a:lnTo>
                  <a:lnTo>
                    <a:pt x="253" y="36"/>
                  </a:lnTo>
                  <a:lnTo>
                    <a:pt x="265" y="30"/>
                  </a:lnTo>
                  <a:lnTo>
                    <a:pt x="274" y="24"/>
                  </a:lnTo>
                  <a:lnTo>
                    <a:pt x="280" y="19"/>
                  </a:lnTo>
                  <a:lnTo>
                    <a:pt x="287" y="17"/>
                  </a:lnTo>
                  <a:lnTo>
                    <a:pt x="291" y="13"/>
                  </a:lnTo>
                  <a:lnTo>
                    <a:pt x="295" y="9"/>
                  </a:lnTo>
                  <a:lnTo>
                    <a:pt x="301" y="5"/>
                  </a:lnTo>
                  <a:lnTo>
                    <a:pt x="303" y="4"/>
                  </a:lnTo>
                  <a:lnTo>
                    <a:pt x="2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153"/>
            <p:cNvSpPr>
              <a:spLocks/>
            </p:cNvSpPr>
            <p:nvPr/>
          </p:nvSpPr>
          <p:spPr bwMode="auto">
            <a:xfrm>
              <a:off x="10373519" y="3717924"/>
              <a:ext cx="33338" cy="66675"/>
            </a:xfrm>
            <a:custGeom>
              <a:avLst/>
              <a:gdLst>
                <a:gd name="T0" fmla="*/ 2147483647 w 42"/>
                <a:gd name="T1" fmla="*/ 2147483647 h 83"/>
                <a:gd name="T2" fmla="*/ 2147483647 w 42"/>
                <a:gd name="T3" fmla="*/ 2147483647 h 83"/>
                <a:gd name="T4" fmla="*/ 2147483647 w 42"/>
                <a:gd name="T5" fmla="*/ 2147483647 h 83"/>
                <a:gd name="T6" fmla="*/ 2147483647 w 42"/>
                <a:gd name="T7" fmla="*/ 2147483647 h 83"/>
                <a:gd name="T8" fmla="*/ 2147483647 w 42"/>
                <a:gd name="T9" fmla="*/ 2147483647 h 83"/>
                <a:gd name="T10" fmla="*/ 2147483647 w 42"/>
                <a:gd name="T11" fmla="*/ 2147483647 h 83"/>
                <a:gd name="T12" fmla="*/ 2147483647 w 42"/>
                <a:gd name="T13" fmla="*/ 2147483647 h 83"/>
                <a:gd name="T14" fmla="*/ 2147483647 w 42"/>
                <a:gd name="T15" fmla="*/ 2147483647 h 83"/>
                <a:gd name="T16" fmla="*/ 2147483647 w 42"/>
                <a:gd name="T17" fmla="*/ 2147483647 h 83"/>
                <a:gd name="T18" fmla="*/ 2147483647 w 42"/>
                <a:gd name="T19" fmla="*/ 2147483647 h 83"/>
                <a:gd name="T20" fmla="*/ 2147483647 w 42"/>
                <a:gd name="T21" fmla="*/ 2147483647 h 83"/>
                <a:gd name="T22" fmla="*/ 2147483647 w 42"/>
                <a:gd name="T23" fmla="*/ 2147483647 h 83"/>
                <a:gd name="T24" fmla="*/ 2147483647 w 42"/>
                <a:gd name="T25" fmla="*/ 0 h 83"/>
                <a:gd name="T26" fmla="*/ 0 w 42"/>
                <a:gd name="T27" fmla="*/ 0 h 83"/>
                <a:gd name="T28" fmla="*/ 0 w 42"/>
                <a:gd name="T29" fmla="*/ 2147483647 h 83"/>
                <a:gd name="T30" fmla="*/ 0 w 42"/>
                <a:gd name="T31" fmla="*/ 2147483647 h 83"/>
                <a:gd name="T32" fmla="*/ 0 w 42"/>
                <a:gd name="T33" fmla="*/ 2147483647 h 83"/>
                <a:gd name="T34" fmla="*/ 0 w 42"/>
                <a:gd name="T35" fmla="*/ 2147483647 h 83"/>
                <a:gd name="T36" fmla="*/ 2147483647 w 42"/>
                <a:gd name="T37" fmla="*/ 2147483647 h 83"/>
                <a:gd name="T38" fmla="*/ 2147483647 w 42"/>
                <a:gd name="T39" fmla="*/ 2147483647 h 83"/>
                <a:gd name="T40" fmla="*/ 2147483647 w 42"/>
                <a:gd name="T41" fmla="*/ 2147483647 h 83"/>
                <a:gd name="T42" fmla="*/ 2147483647 w 42"/>
                <a:gd name="T43" fmla="*/ 2147483647 h 83"/>
                <a:gd name="T44" fmla="*/ 2147483647 w 42"/>
                <a:gd name="T45" fmla="*/ 2147483647 h 83"/>
                <a:gd name="T46" fmla="*/ 2147483647 w 42"/>
                <a:gd name="T47" fmla="*/ 2147483647 h 83"/>
                <a:gd name="T48" fmla="*/ 2147483647 w 42"/>
                <a:gd name="T49" fmla="*/ 2147483647 h 83"/>
                <a:gd name="T50" fmla="*/ 2147483647 w 42"/>
                <a:gd name="T51" fmla="*/ 2147483647 h 83"/>
                <a:gd name="T52" fmla="*/ 2147483647 w 42"/>
                <a:gd name="T53" fmla="*/ 2147483647 h 83"/>
                <a:gd name="T54" fmla="*/ 2147483647 w 42"/>
                <a:gd name="T55" fmla="*/ 2147483647 h 83"/>
                <a:gd name="T56" fmla="*/ 2147483647 w 42"/>
                <a:gd name="T57" fmla="*/ 2147483647 h 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2" h="83">
                  <a:moveTo>
                    <a:pt x="42" y="66"/>
                  </a:moveTo>
                  <a:lnTo>
                    <a:pt x="40" y="64"/>
                  </a:lnTo>
                  <a:lnTo>
                    <a:pt x="36" y="60"/>
                  </a:lnTo>
                  <a:lnTo>
                    <a:pt x="30" y="55"/>
                  </a:lnTo>
                  <a:lnTo>
                    <a:pt x="27" y="47"/>
                  </a:lnTo>
                  <a:lnTo>
                    <a:pt x="23" y="41"/>
                  </a:lnTo>
                  <a:lnTo>
                    <a:pt x="19" y="38"/>
                  </a:lnTo>
                  <a:lnTo>
                    <a:pt x="17" y="32"/>
                  </a:lnTo>
                  <a:lnTo>
                    <a:pt x="13" y="26"/>
                  </a:lnTo>
                  <a:lnTo>
                    <a:pt x="9" y="19"/>
                  </a:lnTo>
                  <a:lnTo>
                    <a:pt x="8" y="13"/>
                  </a:lnTo>
                  <a:lnTo>
                    <a:pt x="4" y="5"/>
                  </a:lnTo>
                  <a:lnTo>
                    <a:pt x="2" y="0"/>
                  </a:lnTo>
                  <a:lnTo>
                    <a:pt x="0" y="0"/>
                  </a:lnTo>
                  <a:lnTo>
                    <a:pt x="0" y="3"/>
                  </a:lnTo>
                  <a:lnTo>
                    <a:pt x="0" y="7"/>
                  </a:lnTo>
                  <a:lnTo>
                    <a:pt x="0" y="11"/>
                  </a:lnTo>
                  <a:lnTo>
                    <a:pt x="0" y="13"/>
                  </a:lnTo>
                  <a:lnTo>
                    <a:pt x="2" y="19"/>
                  </a:lnTo>
                  <a:lnTo>
                    <a:pt x="2" y="24"/>
                  </a:lnTo>
                  <a:lnTo>
                    <a:pt x="4" y="30"/>
                  </a:lnTo>
                  <a:lnTo>
                    <a:pt x="6" y="38"/>
                  </a:lnTo>
                  <a:lnTo>
                    <a:pt x="9" y="45"/>
                  </a:lnTo>
                  <a:lnTo>
                    <a:pt x="13" y="53"/>
                  </a:lnTo>
                  <a:lnTo>
                    <a:pt x="17" y="62"/>
                  </a:lnTo>
                  <a:lnTo>
                    <a:pt x="25" y="72"/>
                  </a:lnTo>
                  <a:lnTo>
                    <a:pt x="32" y="83"/>
                  </a:lnTo>
                  <a:lnTo>
                    <a:pt x="4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154"/>
            <p:cNvSpPr>
              <a:spLocks/>
            </p:cNvSpPr>
            <p:nvPr/>
          </p:nvSpPr>
          <p:spPr bwMode="auto">
            <a:xfrm>
              <a:off x="10376694" y="3676649"/>
              <a:ext cx="107950" cy="66675"/>
            </a:xfrm>
            <a:custGeom>
              <a:avLst/>
              <a:gdLst>
                <a:gd name="T0" fmla="*/ 2147483647 w 137"/>
                <a:gd name="T1" fmla="*/ 2147483647 h 84"/>
                <a:gd name="T2" fmla="*/ 2147483647 w 137"/>
                <a:gd name="T3" fmla="*/ 2147483647 h 84"/>
                <a:gd name="T4" fmla="*/ 2147483647 w 137"/>
                <a:gd name="T5" fmla="*/ 2147483647 h 84"/>
                <a:gd name="T6" fmla="*/ 2147483647 w 137"/>
                <a:gd name="T7" fmla="*/ 2147483647 h 84"/>
                <a:gd name="T8" fmla="*/ 2147483647 w 137"/>
                <a:gd name="T9" fmla="*/ 2147483647 h 84"/>
                <a:gd name="T10" fmla="*/ 2147483647 w 137"/>
                <a:gd name="T11" fmla="*/ 2147483647 h 84"/>
                <a:gd name="T12" fmla="*/ 2147483647 w 137"/>
                <a:gd name="T13" fmla="*/ 2147483647 h 84"/>
                <a:gd name="T14" fmla="*/ 2147483647 w 137"/>
                <a:gd name="T15" fmla="*/ 2147483647 h 84"/>
                <a:gd name="T16" fmla="*/ 2147483647 w 137"/>
                <a:gd name="T17" fmla="*/ 2147483647 h 84"/>
                <a:gd name="T18" fmla="*/ 2147483647 w 137"/>
                <a:gd name="T19" fmla="*/ 2147483647 h 84"/>
                <a:gd name="T20" fmla="*/ 2147483647 w 137"/>
                <a:gd name="T21" fmla="*/ 2147483647 h 84"/>
                <a:gd name="T22" fmla="*/ 2147483647 w 137"/>
                <a:gd name="T23" fmla="*/ 2147483647 h 84"/>
                <a:gd name="T24" fmla="*/ 2147483647 w 137"/>
                <a:gd name="T25" fmla="*/ 2147483647 h 84"/>
                <a:gd name="T26" fmla="*/ 2147483647 w 137"/>
                <a:gd name="T27" fmla="*/ 2147483647 h 84"/>
                <a:gd name="T28" fmla="*/ 2147483647 w 137"/>
                <a:gd name="T29" fmla="*/ 2147483647 h 84"/>
                <a:gd name="T30" fmla="*/ 2147483647 w 137"/>
                <a:gd name="T31" fmla="*/ 2147483647 h 84"/>
                <a:gd name="T32" fmla="*/ 2147483647 w 137"/>
                <a:gd name="T33" fmla="*/ 0 h 84"/>
                <a:gd name="T34" fmla="*/ 2147483647 w 137"/>
                <a:gd name="T35" fmla="*/ 0 h 84"/>
                <a:gd name="T36" fmla="*/ 2147483647 w 137"/>
                <a:gd name="T37" fmla="*/ 2147483647 h 84"/>
                <a:gd name="T38" fmla="*/ 2147483647 w 137"/>
                <a:gd name="T39" fmla="*/ 2147483647 h 84"/>
                <a:gd name="T40" fmla="*/ 2147483647 w 137"/>
                <a:gd name="T41" fmla="*/ 2147483647 h 84"/>
                <a:gd name="T42" fmla="*/ 2147483647 w 137"/>
                <a:gd name="T43" fmla="*/ 2147483647 h 84"/>
                <a:gd name="T44" fmla="*/ 2147483647 w 137"/>
                <a:gd name="T45" fmla="*/ 2147483647 h 84"/>
                <a:gd name="T46" fmla="*/ 2147483647 w 137"/>
                <a:gd name="T47" fmla="*/ 2147483647 h 84"/>
                <a:gd name="T48" fmla="*/ 2147483647 w 137"/>
                <a:gd name="T49" fmla="*/ 2147483647 h 84"/>
                <a:gd name="T50" fmla="*/ 2147483647 w 137"/>
                <a:gd name="T51" fmla="*/ 2147483647 h 84"/>
                <a:gd name="T52" fmla="*/ 2147483647 w 137"/>
                <a:gd name="T53" fmla="*/ 2147483647 h 84"/>
                <a:gd name="T54" fmla="*/ 2147483647 w 137"/>
                <a:gd name="T55" fmla="*/ 2147483647 h 84"/>
                <a:gd name="T56" fmla="*/ 2147483647 w 137"/>
                <a:gd name="T57" fmla="*/ 2147483647 h 84"/>
                <a:gd name="T58" fmla="*/ 2147483647 w 137"/>
                <a:gd name="T59" fmla="*/ 2147483647 h 84"/>
                <a:gd name="T60" fmla="*/ 2147483647 w 137"/>
                <a:gd name="T61" fmla="*/ 2147483647 h 84"/>
                <a:gd name="T62" fmla="*/ 2147483647 w 137"/>
                <a:gd name="T63" fmla="*/ 2147483647 h 84"/>
                <a:gd name="T64" fmla="*/ 0 w 137"/>
                <a:gd name="T65" fmla="*/ 2147483647 h 84"/>
                <a:gd name="T66" fmla="*/ 2147483647 w 137"/>
                <a:gd name="T67" fmla="*/ 2147483647 h 84"/>
                <a:gd name="T68" fmla="*/ 2147483647 w 137"/>
                <a:gd name="T69" fmla="*/ 2147483647 h 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7" h="84">
                  <a:moveTo>
                    <a:pt x="4" y="84"/>
                  </a:moveTo>
                  <a:lnTo>
                    <a:pt x="4" y="82"/>
                  </a:lnTo>
                  <a:lnTo>
                    <a:pt x="7" y="82"/>
                  </a:lnTo>
                  <a:lnTo>
                    <a:pt x="11" y="78"/>
                  </a:lnTo>
                  <a:lnTo>
                    <a:pt x="17" y="76"/>
                  </a:lnTo>
                  <a:lnTo>
                    <a:pt x="23" y="73"/>
                  </a:lnTo>
                  <a:lnTo>
                    <a:pt x="30" y="69"/>
                  </a:lnTo>
                  <a:lnTo>
                    <a:pt x="40" y="65"/>
                  </a:lnTo>
                  <a:lnTo>
                    <a:pt x="49" y="61"/>
                  </a:lnTo>
                  <a:lnTo>
                    <a:pt x="59" y="56"/>
                  </a:lnTo>
                  <a:lnTo>
                    <a:pt x="70" y="50"/>
                  </a:lnTo>
                  <a:lnTo>
                    <a:pt x="81" y="42"/>
                  </a:lnTo>
                  <a:lnTo>
                    <a:pt x="93" y="35"/>
                  </a:lnTo>
                  <a:lnTo>
                    <a:pt x="104" y="25"/>
                  </a:lnTo>
                  <a:lnTo>
                    <a:pt x="116" y="18"/>
                  </a:lnTo>
                  <a:lnTo>
                    <a:pt x="127" y="8"/>
                  </a:lnTo>
                  <a:lnTo>
                    <a:pt x="137" y="0"/>
                  </a:lnTo>
                  <a:lnTo>
                    <a:pt x="133" y="2"/>
                  </a:lnTo>
                  <a:lnTo>
                    <a:pt x="127" y="4"/>
                  </a:lnTo>
                  <a:lnTo>
                    <a:pt x="121" y="8"/>
                  </a:lnTo>
                  <a:lnTo>
                    <a:pt x="112" y="12"/>
                  </a:lnTo>
                  <a:lnTo>
                    <a:pt x="104" y="18"/>
                  </a:lnTo>
                  <a:lnTo>
                    <a:pt x="95" y="21"/>
                  </a:lnTo>
                  <a:lnTo>
                    <a:pt x="83" y="29"/>
                  </a:lnTo>
                  <a:lnTo>
                    <a:pt x="72" y="33"/>
                  </a:lnTo>
                  <a:lnTo>
                    <a:pt x="61" y="38"/>
                  </a:lnTo>
                  <a:lnTo>
                    <a:pt x="49" y="44"/>
                  </a:lnTo>
                  <a:lnTo>
                    <a:pt x="38" y="50"/>
                  </a:lnTo>
                  <a:lnTo>
                    <a:pt x="26" y="56"/>
                  </a:lnTo>
                  <a:lnTo>
                    <a:pt x="15" y="59"/>
                  </a:lnTo>
                  <a:lnTo>
                    <a:pt x="7" y="63"/>
                  </a:lnTo>
                  <a:lnTo>
                    <a:pt x="0" y="67"/>
                  </a:lnTo>
                  <a:lnTo>
                    <a:pt x="4"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155"/>
            <p:cNvSpPr>
              <a:spLocks/>
            </p:cNvSpPr>
            <p:nvPr/>
          </p:nvSpPr>
          <p:spPr bwMode="auto">
            <a:xfrm>
              <a:off x="10813257" y="3279774"/>
              <a:ext cx="68263" cy="39688"/>
            </a:xfrm>
            <a:custGeom>
              <a:avLst/>
              <a:gdLst>
                <a:gd name="T0" fmla="*/ 0 w 88"/>
                <a:gd name="T1" fmla="*/ 2147483647 h 52"/>
                <a:gd name="T2" fmla="*/ 0 w 88"/>
                <a:gd name="T3" fmla="*/ 2147483647 h 52"/>
                <a:gd name="T4" fmla="*/ 2147483647 w 88"/>
                <a:gd name="T5" fmla="*/ 2147483647 h 52"/>
                <a:gd name="T6" fmla="*/ 2147483647 w 88"/>
                <a:gd name="T7" fmla="*/ 2147483647 h 52"/>
                <a:gd name="T8" fmla="*/ 2147483647 w 88"/>
                <a:gd name="T9" fmla="*/ 2147483647 h 52"/>
                <a:gd name="T10" fmla="*/ 2147483647 w 88"/>
                <a:gd name="T11" fmla="*/ 2147483647 h 52"/>
                <a:gd name="T12" fmla="*/ 2147483647 w 88"/>
                <a:gd name="T13" fmla="*/ 2147483647 h 52"/>
                <a:gd name="T14" fmla="*/ 2147483647 w 88"/>
                <a:gd name="T15" fmla="*/ 2147483647 h 52"/>
                <a:gd name="T16" fmla="*/ 2147483647 w 88"/>
                <a:gd name="T17" fmla="*/ 2147483647 h 52"/>
                <a:gd name="T18" fmla="*/ 2147483647 w 88"/>
                <a:gd name="T19" fmla="*/ 2147483647 h 52"/>
                <a:gd name="T20" fmla="*/ 2147483647 w 88"/>
                <a:gd name="T21" fmla="*/ 2147483647 h 52"/>
                <a:gd name="T22" fmla="*/ 2147483647 w 88"/>
                <a:gd name="T23" fmla="*/ 2147483647 h 52"/>
                <a:gd name="T24" fmla="*/ 2147483647 w 88"/>
                <a:gd name="T25" fmla="*/ 2147483647 h 52"/>
                <a:gd name="T26" fmla="*/ 2147483647 w 88"/>
                <a:gd name="T27" fmla="*/ 0 h 52"/>
                <a:gd name="T28" fmla="*/ 2147483647 w 88"/>
                <a:gd name="T29" fmla="*/ 0 h 52"/>
                <a:gd name="T30" fmla="*/ 2147483647 w 88"/>
                <a:gd name="T31" fmla="*/ 0 h 52"/>
                <a:gd name="T32" fmla="*/ 2147483647 w 88"/>
                <a:gd name="T33" fmla="*/ 2147483647 h 52"/>
                <a:gd name="T34" fmla="*/ 2147483647 w 88"/>
                <a:gd name="T35" fmla="*/ 2147483647 h 52"/>
                <a:gd name="T36" fmla="*/ 2147483647 w 88"/>
                <a:gd name="T37" fmla="*/ 2147483647 h 52"/>
                <a:gd name="T38" fmla="*/ 2147483647 w 88"/>
                <a:gd name="T39" fmla="*/ 2147483647 h 52"/>
                <a:gd name="T40" fmla="*/ 2147483647 w 88"/>
                <a:gd name="T41" fmla="*/ 2147483647 h 52"/>
                <a:gd name="T42" fmla="*/ 2147483647 w 88"/>
                <a:gd name="T43" fmla="*/ 2147483647 h 52"/>
                <a:gd name="T44" fmla="*/ 2147483647 w 88"/>
                <a:gd name="T45" fmla="*/ 2147483647 h 52"/>
                <a:gd name="T46" fmla="*/ 2147483647 w 88"/>
                <a:gd name="T47" fmla="*/ 2147483647 h 52"/>
                <a:gd name="T48" fmla="*/ 2147483647 w 88"/>
                <a:gd name="T49" fmla="*/ 2147483647 h 52"/>
                <a:gd name="T50" fmla="*/ 2147483647 w 88"/>
                <a:gd name="T51" fmla="*/ 2147483647 h 52"/>
                <a:gd name="T52" fmla="*/ 2147483647 w 88"/>
                <a:gd name="T53" fmla="*/ 2147483647 h 52"/>
                <a:gd name="T54" fmla="*/ 2147483647 w 88"/>
                <a:gd name="T55" fmla="*/ 2147483647 h 52"/>
                <a:gd name="T56" fmla="*/ 0 w 88"/>
                <a:gd name="T57" fmla="*/ 2147483647 h 52"/>
                <a:gd name="T58" fmla="*/ 0 w 88"/>
                <a:gd name="T59" fmla="*/ 2147483647 h 52"/>
                <a:gd name="T60" fmla="*/ 0 w 88"/>
                <a:gd name="T61" fmla="*/ 2147483647 h 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8" h="52">
                  <a:moveTo>
                    <a:pt x="0" y="35"/>
                  </a:moveTo>
                  <a:lnTo>
                    <a:pt x="0" y="33"/>
                  </a:lnTo>
                  <a:lnTo>
                    <a:pt x="6" y="29"/>
                  </a:lnTo>
                  <a:lnTo>
                    <a:pt x="10" y="25"/>
                  </a:lnTo>
                  <a:lnTo>
                    <a:pt x="13" y="23"/>
                  </a:lnTo>
                  <a:lnTo>
                    <a:pt x="19" y="19"/>
                  </a:lnTo>
                  <a:lnTo>
                    <a:pt x="25" y="18"/>
                  </a:lnTo>
                  <a:lnTo>
                    <a:pt x="31" y="14"/>
                  </a:lnTo>
                  <a:lnTo>
                    <a:pt x="38" y="12"/>
                  </a:lnTo>
                  <a:lnTo>
                    <a:pt x="44" y="8"/>
                  </a:lnTo>
                  <a:lnTo>
                    <a:pt x="53" y="6"/>
                  </a:lnTo>
                  <a:lnTo>
                    <a:pt x="61" y="4"/>
                  </a:lnTo>
                  <a:lnTo>
                    <a:pt x="69" y="2"/>
                  </a:lnTo>
                  <a:lnTo>
                    <a:pt x="78" y="0"/>
                  </a:lnTo>
                  <a:lnTo>
                    <a:pt x="88" y="0"/>
                  </a:lnTo>
                  <a:lnTo>
                    <a:pt x="84" y="0"/>
                  </a:lnTo>
                  <a:lnTo>
                    <a:pt x="78" y="4"/>
                  </a:lnTo>
                  <a:lnTo>
                    <a:pt x="72" y="6"/>
                  </a:lnTo>
                  <a:lnTo>
                    <a:pt x="67" y="10"/>
                  </a:lnTo>
                  <a:lnTo>
                    <a:pt x="59" y="14"/>
                  </a:lnTo>
                  <a:lnTo>
                    <a:pt x="53" y="18"/>
                  </a:lnTo>
                  <a:lnTo>
                    <a:pt x="46" y="21"/>
                  </a:lnTo>
                  <a:lnTo>
                    <a:pt x="38" y="25"/>
                  </a:lnTo>
                  <a:lnTo>
                    <a:pt x="31" y="29"/>
                  </a:lnTo>
                  <a:lnTo>
                    <a:pt x="23" y="35"/>
                  </a:lnTo>
                  <a:lnTo>
                    <a:pt x="15" y="39"/>
                  </a:lnTo>
                  <a:lnTo>
                    <a:pt x="10" y="42"/>
                  </a:lnTo>
                  <a:lnTo>
                    <a:pt x="4" y="48"/>
                  </a:lnTo>
                  <a:lnTo>
                    <a:pt x="0" y="52"/>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156"/>
            <p:cNvSpPr>
              <a:spLocks/>
            </p:cNvSpPr>
            <p:nvPr/>
          </p:nvSpPr>
          <p:spPr bwMode="auto">
            <a:xfrm>
              <a:off x="10833894" y="3282949"/>
              <a:ext cx="57150" cy="50800"/>
            </a:xfrm>
            <a:custGeom>
              <a:avLst/>
              <a:gdLst>
                <a:gd name="T0" fmla="*/ 2147483647 w 72"/>
                <a:gd name="T1" fmla="*/ 2147483647 h 65"/>
                <a:gd name="T2" fmla="*/ 2147483647 w 72"/>
                <a:gd name="T3" fmla="*/ 2147483647 h 65"/>
                <a:gd name="T4" fmla="*/ 2147483647 w 72"/>
                <a:gd name="T5" fmla="*/ 2147483647 h 65"/>
                <a:gd name="T6" fmla="*/ 2147483647 w 72"/>
                <a:gd name="T7" fmla="*/ 2147483647 h 65"/>
                <a:gd name="T8" fmla="*/ 2147483647 w 72"/>
                <a:gd name="T9" fmla="*/ 2147483647 h 65"/>
                <a:gd name="T10" fmla="*/ 2147483647 w 72"/>
                <a:gd name="T11" fmla="*/ 2147483647 h 65"/>
                <a:gd name="T12" fmla="*/ 2147483647 w 72"/>
                <a:gd name="T13" fmla="*/ 2147483647 h 65"/>
                <a:gd name="T14" fmla="*/ 2147483647 w 72"/>
                <a:gd name="T15" fmla="*/ 2147483647 h 65"/>
                <a:gd name="T16" fmla="*/ 2147483647 w 72"/>
                <a:gd name="T17" fmla="*/ 2147483647 h 65"/>
                <a:gd name="T18" fmla="*/ 2147483647 w 72"/>
                <a:gd name="T19" fmla="*/ 2147483647 h 65"/>
                <a:gd name="T20" fmla="*/ 2147483647 w 72"/>
                <a:gd name="T21" fmla="*/ 2147483647 h 65"/>
                <a:gd name="T22" fmla="*/ 2147483647 w 72"/>
                <a:gd name="T23" fmla="*/ 2147483647 h 65"/>
                <a:gd name="T24" fmla="*/ 0 w 72"/>
                <a:gd name="T25" fmla="*/ 2147483647 h 65"/>
                <a:gd name="T26" fmla="*/ 2147483647 w 72"/>
                <a:gd name="T27" fmla="*/ 2147483647 h 65"/>
                <a:gd name="T28" fmla="*/ 2147483647 w 72"/>
                <a:gd name="T29" fmla="*/ 2147483647 h 65"/>
                <a:gd name="T30" fmla="*/ 2147483647 w 72"/>
                <a:gd name="T31" fmla="*/ 2147483647 h 65"/>
                <a:gd name="T32" fmla="*/ 2147483647 w 72"/>
                <a:gd name="T33" fmla="*/ 2147483647 h 65"/>
                <a:gd name="T34" fmla="*/ 2147483647 w 72"/>
                <a:gd name="T35" fmla="*/ 2147483647 h 65"/>
                <a:gd name="T36" fmla="*/ 2147483647 w 72"/>
                <a:gd name="T37" fmla="*/ 2147483647 h 65"/>
                <a:gd name="T38" fmla="*/ 2147483647 w 72"/>
                <a:gd name="T39" fmla="*/ 2147483647 h 65"/>
                <a:gd name="T40" fmla="*/ 2147483647 w 72"/>
                <a:gd name="T41" fmla="*/ 2147483647 h 65"/>
                <a:gd name="T42" fmla="*/ 2147483647 w 72"/>
                <a:gd name="T43" fmla="*/ 2147483647 h 65"/>
                <a:gd name="T44" fmla="*/ 2147483647 w 72"/>
                <a:gd name="T45" fmla="*/ 2147483647 h 65"/>
                <a:gd name="T46" fmla="*/ 2147483647 w 72"/>
                <a:gd name="T47" fmla="*/ 2147483647 h 65"/>
                <a:gd name="T48" fmla="*/ 2147483647 w 72"/>
                <a:gd name="T49" fmla="*/ 0 h 65"/>
                <a:gd name="T50" fmla="*/ 2147483647 w 72"/>
                <a:gd name="T51" fmla="*/ 2147483647 h 65"/>
                <a:gd name="T52" fmla="*/ 2147483647 w 72"/>
                <a:gd name="T53" fmla="*/ 2147483647 h 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2" h="65">
                  <a:moveTo>
                    <a:pt x="72" y="6"/>
                  </a:moveTo>
                  <a:lnTo>
                    <a:pt x="70" y="6"/>
                  </a:lnTo>
                  <a:lnTo>
                    <a:pt x="68" y="10"/>
                  </a:lnTo>
                  <a:lnTo>
                    <a:pt x="64" y="15"/>
                  </a:lnTo>
                  <a:lnTo>
                    <a:pt x="57" y="23"/>
                  </a:lnTo>
                  <a:lnTo>
                    <a:pt x="53" y="27"/>
                  </a:lnTo>
                  <a:lnTo>
                    <a:pt x="47" y="33"/>
                  </a:lnTo>
                  <a:lnTo>
                    <a:pt x="42" y="36"/>
                  </a:lnTo>
                  <a:lnTo>
                    <a:pt x="36" y="42"/>
                  </a:lnTo>
                  <a:lnTo>
                    <a:pt x="26" y="48"/>
                  </a:lnTo>
                  <a:lnTo>
                    <a:pt x="19" y="54"/>
                  </a:lnTo>
                  <a:lnTo>
                    <a:pt x="11" y="59"/>
                  </a:lnTo>
                  <a:lnTo>
                    <a:pt x="0" y="65"/>
                  </a:lnTo>
                  <a:lnTo>
                    <a:pt x="2" y="63"/>
                  </a:lnTo>
                  <a:lnTo>
                    <a:pt x="5" y="59"/>
                  </a:lnTo>
                  <a:lnTo>
                    <a:pt x="13" y="52"/>
                  </a:lnTo>
                  <a:lnTo>
                    <a:pt x="23" y="44"/>
                  </a:lnTo>
                  <a:lnTo>
                    <a:pt x="26" y="38"/>
                  </a:lnTo>
                  <a:lnTo>
                    <a:pt x="32" y="35"/>
                  </a:lnTo>
                  <a:lnTo>
                    <a:pt x="36" y="29"/>
                  </a:lnTo>
                  <a:lnTo>
                    <a:pt x="42" y="23"/>
                  </a:lnTo>
                  <a:lnTo>
                    <a:pt x="47" y="17"/>
                  </a:lnTo>
                  <a:lnTo>
                    <a:pt x="51" y="12"/>
                  </a:lnTo>
                  <a:lnTo>
                    <a:pt x="57" y="6"/>
                  </a:lnTo>
                  <a:lnTo>
                    <a:pt x="61" y="0"/>
                  </a:lnTo>
                  <a:lnTo>
                    <a:pt x="7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157"/>
            <p:cNvSpPr>
              <a:spLocks/>
            </p:cNvSpPr>
            <p:nvPr/>
          </p:nvSpPr>
          <p:spPr bwMode="auto">
            <a:xfrm>
              <a:off x="10754519" y="3222624"/>
              <a:ext cx="39688" cy="60325"/>
            </a:xfrm>
            <a:custGeom>
              <a:avLst/>
              <a:gdLst>
                <a:gd name="T0" fmla="*/ 2147483647 w 49"/>
                <a:gd name="T1" fmla="*/ 2147483647 h 76"/>
                <a:gd name="T2" fmla="*/ 2147483647 w 49"/>
                <a:gd name="T3" fmla="*/ 2147483647 h 76"/>
                <a:gd name="T4" fmla="*/ 2147483647 w 49"/>
                <a:gd name="T5" fmla="*/ 2147483647 h 76"/>
                <a:gd name="T6" fmla="*/ 2147483647 w 49"/>
                <a:gd name="T7" fmla="*/ 2147483647 h 76"/>
                <a:gd name="T8" fmla="*/ 2147483647 w 49"/>
                <a:gd name="T9" fmla="*/ 2147483647 h 76"/>
                <a:gd name="T10" fmla="*/ 2147483647 w 49"/>
                <a:gd name="T11" fmla="*/ 2147483647 h 76"/>
                <a:gd name="T12" fmla="*/ 2147483647 w 49"/>
                <a:gd name="T13" fmla="*/ 2147483647 h 76"/>
                <a:gd name="T14" fmla="*/ 2147483647 w 49"/>
                <a:gd name="T15" fmla="*/ 2147483647 h 76"/>
                <a:gd name="T16" fmla="*/ 2147483647 w 49"/>
                <a:gd name="T17" fmla="*/ 2147483647 h 76"/>
                <a:gd name="T18" fmla="*/ 2147483647 w 49"/>
                <a:gd name="T19" fmla="*/ 2147483647 h 76"/>
                <a:gd name="T20" fmla="*/ 2147483647 w 49"/>
                <a:gd name="T21" fmla="*/ 2147483647 h 76"/>
                <a:gd name="T22" fmla="*/ 2147483647 w 49"/>
                <a:gd name="T23" fmla="*/ 2147483647 h 76"/>
                <a:gd name="T24" fmla="*/ 2147483647 w 49"/>
                <a:gd name="T25" fmla="*/ 0 h 76"/>
                <a:gd name="T26" fmla="*/ 2147483647 w 49"/>
                <a:gd name="T27" fmla="*/ 2147483647 h 76"/>
                <a:gd name="T28" fmla="*/ 2147483647 w 49"/>
                <a:gd name="T29" fmla="*/ 2147483647 h 76"/>
                <a:gd name="T30" fmla="*/ 2147483647 w 49"/>
                <a:gd name="T31" fmla="*/ 2147483647 h 76"/>
                <a:gd name="T32" fmla="*/ 2147483647 w 49"/>
                <a:gd name="T33" fmla="*/ 2147483647 h 76"/>
                <a:gd name="T34" fmla="*/ 2147483647 w 49"/>
                <a:gd name="T35" fmla="*/ 2147483647 h 76"/>
                <a:gd name="T36" fmla="*/ 2147483647 w 49"/>
                <a:gd name="T37" fmla="*/ 2147483647 h 76"/>
                <a:gd name="T38" fmla="*/ 2147483647 w 49"/>
                <a:gd name="T39" fmla="*/ 2147483647 h 76"/>
                <a:gd name="T40" fmla="*/ 2147483647 w 49"/>
                <a:gd name="T41" fmla="*/ 2147483647 h 76"/>
                <a:gd name="T42" fmla="*/ 2147483647 w 49"/>
                <a:gd name="T43" fmla="*/ 2147483647 h 76"/>
                <a:gd name="T44" fmla="*/ 2147483647 w 49"/>
                <a:gd name="T45" fmla="*/ 2147483647 h 76"/>
                <a:gd name="T46" fmla="*/ 2147483647 w 49"/>
                <a:gd name="T47" fmla="*/ 2147483647 h 76"/>
                <a:gd name="T48" fmla="*/ 2147483647 w 49"/>
                <a:gd name="T49" fmla="*/ 2147483647 h 76"/>
                <a:gd name="T50" fmla="*/ 2147483647 w 49"/>
                <a:gd name="T51" fmla="*/ 2147483647 h 76"/>
                <a:gd name="T52" fmla="*/ 0 w 49"/>
                <a:gd name="T53" fmla="*/ 2147483647 h 76"/>
                <a:gd name="T54" fmla="*/ 2147483647 w 49"/>
                <a:gd name="T55" fmla="*/ 2147483647 h 76"/>
                <a:gd name="T56" fmla="*/ 2147483647 w 49"/>
                <a:gd name="T57" fmla="*/ 2147483647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76">
                  <a:moveTo>
                    <a:pt x="13" y="76"/>
                  </a:moveTo>
                  <a:lnTo>
                    <a:pt x="15" y="74"/>
                  </a:lnTo>
                  <a:lnTo>
                    <a:pt x="19" y="71"/>
                  </a:lnTo>
                  <a:lnTo>
                    <a:pt x="23" y="65"/>
                  </a:lnTo>
                  <a:lnTo>
                    <a:pt x="30" y="55"/>
                  </a:lnTo>
                  <a:lnTo>
                    <a:pt x="32" y="50"/>
                  </a:lnTo>
                  <a:lnTo>
                    <a:pt x="34" y="44"/>
                  </a:lnTo>
                  <a:lnTo>
                    <a:pt x="38" y="38"/>
                  </a:lnTo>
                  <a:lnTo>
                    <a:pt x="42" y="31"/>
                  </a:lnTo>
                  <a:lnTo>
                    <a:pt x="44" y="23"/>
                  </a:lnTo>
                  <a:lnTo>
                    <a:pt x="46" y="17"/>
                  </a:lnTo>
                  <a:lnTo>
                    <a:pt x="47" y="8"/>
                  </a:lnTo>
                  <a:lnTo>
                    <a:pt x="49" y="0"/>
                  </a:lnTo>
                  <a:lnTo>
                    <a:pt x="47" y="2"/>
                  </a:lnTo>
                  <a:lnTo>
                    <a:pt x="46" y="8"/>
                  </a:lnTo>
                  <a:lnTo>
                    <a:pt x="42" y="12"/>
                  </a:lnTo>
                  <a:lnTo>
                    <a:pt x="40" y="15"/>
                  </a:lnTo>
                  <a:lnTo>
                    <a:pt x="38" y="21"/>
                  </a:lnTo>
                  <a:lnTo>
                    <a:pt x="36" y="27"/>
                  </a:lnTo>
                  <a:lnTo>
                    <a:pt x="32" y="33"/>
                  </a:lnTo>
                  <a:lnTo>
                    <a:pt x="28" y="38"/>
                  </a:lnTo>
                  <a:lnTo>
                    <a:pt x="25" y="44"/>
                  </a:lnTo>
                  <a:lnTo>
                    <a:pt x="21" y="50"/>
                  </a:lnTo>
                  <a:lnTo>
                    <a:pt x="15" y="55"/>
                  </a:lnTo>
                  <a:lnTo>
                    <a:pt x="11" y="61"/>
                  </a:lnTo>
                  <a:lnTo>
                    <a:pt x="6" y="65"/>
                  </a:lnTo>
                  <a:lnTo>
                    <a:pt x="0" y="69"/>
                  </a:lnTo>
                  <a:lnTo>
                    <a:pt x="13"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158"/>
            <p:cNvSpPr>
              <a:spLocks/>
            </p:cNvSpPr>
            <p:nvPr/>
          </p:nvSpPr>
          <p:spPr bwMode="auto">
            <a:xfrm>
              <a:off x="10741819" y="3217862"/>
              <a:ext cx="52388" cy="55563"/>
            </a:xfrm>
            <a:custGeom>
              <a:avLst/>
              <a:gdLst>
                <a:gd name="T0" fmla="*/ 2147483647 w 66"/>
                <a:gd name="T1" fmla="*/ 0 h 70"/>
                <a:gd name="T2" fmla="*/ 2147483647 w 66"/>
                <a:gd name="T3" fmla="*/ 0 h 70"/>
                <a:gd name="T4" fmla="*/ 2147483647 w 66"/>
                <a:gd name="T5" fmla="*/ 2147483647 h 70"/>
                <a:gd name="T6" fmla="*/ 2147483647 w 66"/>
                <a:gd name="T7" fmla="*/ 2147483647 h 70"/>
                <a:gd name="T8" fmla="*/ 2147483647 w 66"/>
                <a:gd name="T9" fmla="*/ 2147483647 h 70"/>
                <a:gd name="T10" fmla="*/ 2147483647 w 66"/>
                <a:gd name="T11" fmla="*/ 2147483647 h 70"/>
                <a:gd name="T12" fmla="*/ 2147483647 w 66"/>
                <a:gd name="T13" fmla="*/ 2147483647 h 70"/>
                <a:gd name="T14" fmla="*/ 2147483647 w 66"/>
                <a:gd name="T15" fmla="*/ 2147483647 h 70"/>
                <a:gd name="T16" fmla="*/ 2147483647 w 66"/>
                <a:gd name="T17" fmla="*/ 2147483647 h 70"/>
                <a:gd name="T18" fmla="*/ 2147483647 w 66"/>
                <a:gd name="T19" fmla="*/ 2147483647 h 70"/>
                <a:gd name="T20" fmla="*/ 2147483647 w 66"/>
                <a:gd name="T21" fmla="*/ 2147483647 h 70"/>
                <a:gd name="T22" fmla="*/ 2147483647 w 66"/>
                <a:gd name="T23" fmla="*/ 2147483647 h 70"/>
                <a:gd name="T24" fmla="*/ 0 w 66"/>
                <a:gd name="T25" fmla="*/ 2147483647 h 70"/>
                <a:gd name="T26" fmla="*/ 0 w 66"/>
                <a:gd name="T27" fmla="*/ 2147483647 h 70"/>
                <a:gd name="T28" fmla="*/ 2147483647 w 66"/>
                <a:gd name="T29" fmla="*/ 2147483647 h 70"/>
                <a:gd name="T30" fmla="*/ 2147483647 w 66"/>
                <a:gd name="T31" fmla="*/ 2147483647 h 70"/>
                <a:gd name="T32" fmla="*/ 2147483647 w 66"/>
                <a:gd name="T33" fmla="*/ 2147483647 h 70"/>
                <a:gd name="T34" fmla="*/ 2147483647 w 66"/>
                <a:gd name="T35" fmla="*/ 2147483647 h 70"/>
                <a:gd name="T36" fmla="*/ 2147483647 w 66"/>
                <a:gd name="T37" fmla="*/ 2147483647 h 70"/>
                <a:gd name="T38" fmla="*/ 2147483647 w 66"/>
                <a:gd name="T39" fmla="*/ 2147483647 h 70"/>
                <a:gd name="T40" fmla="*/ 2147483647 w 66"/>
                <a:gd name="T41" fmla="*/ 2147483647 h 70"/>
                <a:gd name="T42" fmla="*/ 2147483647 w 66"/>
                <a:gd name="T43" fmla="*/ 2147483647 h 70"/>
                <a:gd name="T44" fmla="*/ 2147483647 w 66"/>
                <a:gd name="T45" fmla="*/ 2147483647 h 70"/>
                <a:gd name="T46" fmla="*/ 2147483647 w 66"/>
                <a:gd name="T47" fmla="*/ 2147483647 h 70"/>
                <a:gd name="T48" fmla="*/ 2147483647 w 66"/>
                <a:gd name="T49" fmla="*/ 2147483647 h 70"/>
                <a:gd name="T50" fmla="*/ 2147483647 w 66"/>
                <a:gd name="T51" fmla="*/ 0 h 70"/>
                <a:gd name="T52" fmla="*/ 2147483647 w 66"/>
                <a:gd name="T53" fmla="*/ 0 h 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6" h="70">
                  <a:moveTo>
                    <a:pt x="59" y="0"/>
                  </a:moveTo>
                  <a:lnTo>
                    <a:pt x="57" y="0"/>
                  </a:lnTo>
                  <a:lnTo>
                    <a:pt x="51" y="3"/>
                  </a:lnTo>
                  <a:lnTo>
                    <a:pt x="45" y="7"/>
                  </a:lnTo>
                  <a:lnTo>
                    <a:pt x="38" y="15"/>
                  </a:lnTo>
                  <a:lnTo>
                    <a:pt x="32" y="19"/>
                  </a:lnTo>
                  <a:lnTo>
                    <a:pt x="26" y="24"/>
                  </a:lnTo>
                  <a:lnTo>
                    <a:pt x="21" y="28"/>
                  </a:lnTo>
                  <a:lnTo>
                    <a:pt x="17" y="36"/>
                  </a:lnTo>
                  <a:lnTo>
                    <a:pt x="11" y="43"/>
                  </a:lnTo>
                  <a:lnTo>
                    <a:pt x="6" y="51"/>
                  </a:lnTo>
                  <a:lnTo>
                    <a:pt x="2" y="58"/>
                  </a:lnTo>
                  <a:lnTo>
                    <a:pt x="0" y="70"/>
                  </a:lnTo>
                  <a:lnTo>
                    <a:pt x="0" y="66"/>
                  </a:lnTo>
                  <a:lnTo>
                    <a:pt x="6" y="60"/>
                  </a:lnTo>
                  <a:lnTo>
                    <a:pt x="11" y="53"/>
                  </a:lnTo>
                  <a:lnTo>
                    <a:pt x="21" y="43"/>
                  </a:lnTo>
                  <a:lnTo>
                    <a:pt x="25" y="38"/>
                  </a:lnTo>
                  <a:lnTo>
                    <a:pt x="30" y="32"/>
                  </a:lnTo>
                  <a:lnTo>
                    <a:pt x="36" y="28"/>
                  </a:lnTo>
                  <a:lnTo>
                    <a:pt x="42" y="22"/>
                  </a:lnTo>
                  <a:lnTo>
                    <a:pt x="47" y="17"/>
                  </a:lnTo>
                  <a:lnTo>
                    <a:pt x="53" y="13"/>
                  </a:lnTo>
                  <a:lnTo>
                    <a:pt x="59" y="9"/>
                  </a:lnTo>
                  <a:lnTo>
                    <a:pt x="66" y="5"/>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59"/>
            <p:cNvSpPr>
              <a:spLocks/>
            </p:cNvSpPr>
            <p:nvPr/>
          </p:nvSpPr>
          <p:spPr bwMode="auto">
            <a:xfrm>
              <a:off x="10203657" y="3425824"/>
              <a:ext cx="58738" cy="17463"/>
            </a:xfrm>
            <a:custGeom>
              <a:avLst/>
              <a:gdLst>
                <a:gd name="T0" fmla="*/ 0 w 74"/>
                <a:gd name="T1" fmla="*/ 2147483647 h 23"/>
                <a:gd name="T2" fmla="*/ 0 w 74"/>
                <a:gd name="T3" fmla="*/ 2147483647 h 23"/>
                <a:gd name="T4" fmla="*/ 2147483647 w 74"/>
                <a:gd name="T5" fmla="*/ 2147483647 h 23"/>
                <a:gd name="T6" fmla="*/ 2147483647 w 74"/>
                <a:gd name="T7" fmla="*/ 2147483647 h 23"/>
                <a:gd name="T8" fmla="*/ 2147483647 w 74"/>
                <a:gd name="T9" fmla="*/ 2147483647 h 23"/>
                <a:gd name="T10" fmla="*/ 2147483647 w 74"/>
                <a:gd name="T11" fmla="*/ 2147483647 h 23"/>
                <a:gd name="T12" fmla="*/ 2147483647 w 74"/>
                <a:gd name="T13" fmla="*/ 2147483647 h 23"/>
                <a:gd name="T14" fmla="*/ 2147483647 w 74"/>
                <a:gd name="T15" fmla="*/ 2147483647 h 23"/>
                <a:gd name="T16" fmla="*/ 2147483647 w 74"/>
                <a:gd name="T17" fmla="*/ 2147483647 h 23"/>
                <a:gd name="T18" fmla="*/ 2147483647 w 74"/>
                <a:gd name="T19" fmla="*/ 2147483647 h 23"/>
                <a:gd name="T20" fmla="*/ 2147483647 w 74"/>
                <a:gd name="T21" fmla="*/ 2147483647 h 23"/>
                <a:gd name="T22" fmla="*/ 2147483647 w 74"/>
                <a:gd name="T23" fmla="*/ 2147483647 h 23"/>
                <a:gd name="T24" fmla="*/ 2147483647 w 74"/>
                <a:gd name="T25" fmla="*/ 2147483647 h 23"/>
                <a:gd name="T26" fmla="*/ 2147483647 w 74"/>
                <a:gd name="T27" fmla="*/ 2147483647 h 23"/>
                <a:gd name="T28" fmla="*/ 2147483647 w 74"/>
                <a:gd name="T29" fmla="*/ 2147483647 h 23"/>
                <a:gd name="T30" fmla="*/ 2147483647 w 74"/>
                <a:gd name="T31" fmla="*/ 2147483647 h 23"/>
                <a:gd name="T32" fmla="*/ 2147483647 w 74"/>
                <a:gd name="T33" fmla="*/ 2147483647 h 23"/>
                <a:gd name="T34" fmla="*/ 2147483647 w 74"/>
                <a:gd name="T35" fmla="*/ 2147483647 h 23"/>
                <a:gd name="T36" fmla="*/ 2147483647 w 74"/>
                <a:gd name="T37" fmla="*/ 2147483647 h 23"/>
                <a:gd name="T38" fmla="*/ 2147483647 w 74"/>
                <a:gd name="T39" fmla="*/ 2147483647 h 23"/>
                <a:gd name="T40" fmla="*/ 2147483647 w 74"/>
                <a:gd name="T41" fmla="*/ 2147483647 h 23"/>
                <a:gd name="T42" fmla="*/ 2147483647 w 74"/>
                <a:gd name="T43" fmla="*/ 0 h 23"/>
                <a:gd name="T44" fmla="*/ 2147483647 w 74"/>
                <a:gd name="T45" fmla="*/ 0 h 23"/>
                <a:gd name="T46" fmla="*/ 2147483647 w 74"/>
                <a:gd name="T47" fmla="*/ 0 h 23"/>
                <a:gd name="T48" fmla="*/ 2147483647 w 74"/>
                <a:gd name="T49" fmla="*/ 2147483647 h 23"/>
                <a:gd name="T50" fmla="*/ 2147483647 w 74"/>
                <a:gd name="T51" fmla="*/ 2147483647 h 23"/>
                <a:gd name="T52" fmla="*/ 0 w 74"/>
                <a:gd name="T53" fmla="*/ 2147483647 h 23"/>
                <a:gd name="T54" fmla="*/ 0 w 74"/>
                <a:gd name="T55" fmla="*/ 2147483647 h 23"/>
                <a:gd name="T56" fmla="*/ 0 w 74"/>
                <a:gd name="T57" fmla="*/ 2147483647 h 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4" h="23">
                  <a:moveTo>
                    <a:pt x="0" y="11"/>
                  </a:moveTo>
                  <a:lnTo>
                    <a:pt x="0" y="11"/>
                  </a:lnTo>
                  <a:lnTo>
                    <a:pt x="4" y="9"/>
                  </a:lnTo>
                  <a:lnTo>
                    <a:pt x="10" y="9"/>
                  </a:lnTo>
                  <a:lnTo>
                    <a:pt x="19" y="9"/>
                  </a:lnTo>
                  <a:lnTo>
                    <a:pt x="23" y="9"/>
                  </a:lnTo>
                  <a:lnTo>
                    <a:pt x="29" y="9"/>
                  </a:lnTo>
                  <a:lnTo>
                    <a:pt x="34" y="9"/>
                  </a:lnTo>
                  <a:lnTo>
                    <a:pt x="42" y="11"/>
                  </a:lnTo>
                  <a:lnTo>
                    <a:pt x="48" y="13"/>
                  </a:lnTo>
                  <a:lnTo>
                    <a:pt x="57" y="15"/>
                  </a:lnTo>
                  <a:lnTo>
                    <a:pt x="65" y="19"/>
                  </a:lnTo>
                  <a:lnTo>
                    <a:pt x="74" y="23"/>
                  </a:lnTo>
                  <a:lnTo>
                    <a:pt x="72" y="21"/>
                  </a:lnTo>
                  <a:lnTo>
                    <a:pt x="69" y="19"/>
                  </a:lnTo>
                  <a:lnTo>
                    <a:pt x="65" y="15"/>
                  </a:lnTo>
                  <a:lnTo>
                    <a:pt x="61" y="11"/>
                  </a:lnTo>
                  <a:lnTo>
                    <a:pt x="53" y="7"/>
                  </a:lnTo>
                  <a:lnTo>
                    <a:pt x="48" y="6"/>
                  </a:lnTo>
                  <a:lnTo>
                    <a:pt x="40" y="2"/>
                  </a:lnTo>
                  <a:lnTo>
                    <a:pt x="32" y="2"/>
                  </a:lnTo>
                  <a:lnTo>
                    <a:pt x="25" y="0"/>
                  </a:lnTo>
                  <a:lnTo>
                    <a:pt x="17" y="0"/>
                  </a:lnTo>
                  <a:lnTo>
                    <a:pt x="12" y="0"/>
                  </a:lnTo>
                  <a:lnTo>
                    <a:pt x="8" y="2"/>
                  </a:lnTo>
                  <a:lnTo>
                    <a:pt x="2" y="2"/>
                  </a:lnTo>
                  <a:lnTo>
                    <a:pt x="0" y="4"/>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60"/>
            <p:cNvSpPr>
              <a:spLocks/>
            </p:cNvSpPr>
            <p:nvPr/>
          </p:nvSpPr>
          <p:spPr bwMode="auto">
            <a:xfrm>
              <a:off x="10208419" y="3449637"/>
              <a:ext cx="41275" cy="17463"/>
            </a:xfrm>
            <a:custGeom>
              <a:avLst/>
              <a:gdLst>
                <a:gd name="T0" fmla="*/ 0 w 51"/>
                <a:gd name="T1" fmla="*/ 2147483647 h 21"/>
                <a:gd name="T2" fmla="*/ 2147483647 w 51"/>
                <a:gd name="T3" fmla="*/ 2147483647 h 21"/>
                <a:gd name="T4" fmla="*/ 2147483647 w 51"/>
                <a:gd name="T5" fmla="*/ 2147483647 h 21"/>
                <a:gd name="T6" fmla="*/ 2147483647 w 51"/>
                <a:gd name="T7" fmla="*/ 2147483647 h 21"/>
                <a:gd name="T8" fmla="*/ 2147483647 w 51"/>
                <a:gd name="T9" fmla="*/ 2147483647 h 21"/>
                <a:gd name="T10" fmla="*/ 2147483647 w 51"/>
                <a:gd name="T11" fmla="*/ 2147483647 h 21"/>
                <a:gd name="T12" fmla="*/ 2147483647 w 51"/>
                <a:gd name="T13" fmla="*/ 2147483647 h 21"/>
                <a:gd name="T14" fmla="*/ 2147483647 w 51"/>
                <a:gd name="T15" fmla="*/ 2147483647 h 21"/>
                <a:gd name="T16" fmla="*/ 2147483647 w 51"/>
                <a:gd name="T17" fmla="*/ 2147483647 h 21"/>
                <a:gd name="T18" fmla="*/ 2147483647 w 51"/>
                <a:gd name="T19" fmla="*/ 2147483647 h 21"/>
                <a:gd name="T20" fmla="*/ 2147483647 w 51"/>
                <a:gd name="T21" fmla="*/ 2147483647 h 21"/>
                <a:gd name="T22" fmla="*/ 2147483647 w 51"/>
                <a:gd name="T23" fmla="*/ 2147483647 h 21"/>
                <a:gd name="T24" fmla="*/ 2147483647 w 51"/>
                <a:gd name="T25" fmla="*/ 2147483647 h 21"/>
                <a:gd name="T26" fmla="*/ 2147483647 w 51"/>
                <a:gd name="T27" fmla="*/ 2147483647 h 21"/>
                <a:gd name="T28" fmla="*/ 2147483647 w 51"/>
                <a:gd name="T29" fmla="*/ 2147483647 h 21"/>
                <a:gd name="T30" fmla="*/ 2147483647 w 51"/>
                <a:gd name="T31" fmla="*/ 2147483647 h 21"/>
                <a:gd name="T32" fmla="*/ 2147483647 w 51"/>
                <a:gd name="T33" fmla="*/ 2147483647 h 21"/>
                <a:gd name="T34" fmla="*/ 2147483647 w 51"/>
                <a:gd name="T35" fmla="*/ 0 h 21"/>
                <a:gd name="T36" fmla="*/ 0 w 51"/>
                <a:gd name="T37" fmla="*/ 2147483647 h 21"/>
                <a:gd name="T38" fmla="*/ 0 w 51"/>
                <a:gd name="T39" fmla="*/ 2147483647 h 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 h="21">
                  <a:moveTo>
                    <a:pt x="0" y="12"/>
                  </a:moveTo>
                  <a:lnTo>
                    <a:pt x="2" y="14"/>
                  </a:lnTo>
                  <a:lnTo>
                    <a:pt x="7" y="15"/>
                  </a:lnTo>
                  <a:lnTo>
                    <a:pt x="13" y="19"/>
                  </a:lnTo>
                  <a:lnTo>
                    <a:pt x="21" y="19"/>
                  </a:lnTo>
                  <a:lnTo>
                    <a:pt x="28" y="21"/>
                  </a:lnTo>
                  <a:lnTo>
                    <a:pt x="34" y="19"/>
                  </a:lnTo>
                  <a:lnTo>
                    <a:pt x="40" y="19"/>
                  </a:lnTo>
                  <a:lnTo>
                    <a:pt x="45" y="17"/>
                  </a:lnTo>
                  <a:lnTo>
                    <a:pt x="51" y="15"/>
                  </a:lnTo>
                  <a:lnTo>
                    <a:pt x="49" y="14"/>
                  </a:lnTo>
                  <a:lnTo>
                    <a:pt x="45" y="14"/>
                  </a:lnTo>
                  <a:lnTo>
                    <a:pt x="40" y="14"/>
                  </a:lnTo>
                  <a:lnTo>
                    <a:pt x="32" y="14"/>
                  </a:lnTo>
                  <a:lnTo>
                    <a:pt x="23" y="10"/>
                  </a:lnTo>
                  <a:lnTo>
                    <a:pt x="15" y="8"/>
                  </a:lnTo>
                  <a:lnTo>
                    <a:pt x="7" y="4"/>
                  </a:lnTo>
                  <a:lnTo>
                    <a:pt x="2"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161"/>
            <p:cNvSpPr>
              <a:spLocks/>
            </p:cNvSpPr>
            <p:nvPr/>
          </p:nvSpPr>
          <p:spPr bwMode="auto">
            <a:xfrm>
              <a:off x="10205244" y="3435349"/>
              <a:ext cx="26988" cy="17463"/>
            </a:xfrm>
            <a:custGeom>
              <a:avLst/>
              <a:gdLst>
                <a:gd name="T0" fmla="*/ 2147483647 w 34"/>
                <a:gd name="T1" fmla="*/ 2147483647 h 23"/>
                <a:gd name="T2" fmla="*/ 2147483647 w 34"/>
                <a:gd name="T3" fmla="*/ 2147483647 h 23"/>
                <a:gd name="T4" fmla="*/ 2147483647 w 34"/>
                <a:gd name="T5" fmla="*/ 2147483647 h 23"/>
                <a:gd name="T6" fmla="*/ 2147483647 w 34"/>
                <a:gd name="T7" fmla="*/ 2147483647 h 23"/>
                <a:gd name="T8" fmla="*/ 2147483647 w 34"/>
                <a:gd name="T9" fmla="*/ 2147483647 h 23"/>
                <a:gd name="T10" fmla="*/ 2147483647 w 34"/>
                <a:gd name="T11" fmla="*/ 2147483647 h 23"/>
                <a:gd name="T12" fmla="*/ 0 w 34"/>
                <a:gd name="T13" fmla="*/ 0 h 23"/>
                <a:gd name="T14" fmla="*/ 2147483647 w 34"/>
                <a:gd name="T15" fmla="*/ 0 h 23"/>
                <a:gd name="T16" fmla="*/ 2147483647 w 34"/>
                <a:gd name="T17" fmla="*/ 0 h 23"/>
                <a:gd name="T18" fmla="*/ 2147483647 w 34"/>
                <a:gd name="T19" fmla="*/ 2147483647 h 23"/>
                <a:gd name="T20" fmla="*/ 2147483647 w 34"/>
                <a:gd name="T21" fmla="*/ 2147483647 h 23"/>
                <a:gd name="T22" fmla="*/ 2147483647 w 34"/>
                <a:gd name="T23" fmla="*/ 2147483647 h 23"/>
                <a:gd name="T24" fmla="*/ 2147483647 w 34"/>
                <a:gd name="T25" fmla="*/ 2147483647 h 23"/>
                <a:gd name="T26" fmla="*/ 2147483647 w 34"/>
                <a:gd name="T27" fmla="*/ 2147483647 h 23"/>
                <a:gd name="T28" fmla="*/ 2147483647 w 34"/>
                <a:gd name="T29" fmla="*/ 2147483647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23">
                  <a:moveTo>
                    <a:pt x="30" y="23"/>
                  </a:moveTo>
                  <a:lnTo>
                    <a:pt x="29" y="21"/>
                  </a:lnTo>
                  <a:lnTo>
                    <a:pt x="23" y="17"/>
                  </a:lnTo>
                  <a:lnTo>
                    <a:pt x="19" y="14"/>
                  </a:lnTo>
                  <a:lnTo>
                    <a:pt x="15" y="10"/>
                  </a:lnTo>
                  <a:lnTo>
                    <a:pt x="8" y="4"/>
                  </a:lnTo>
                  <a:lnTo>
                    <a:pt x="0" y="0"/>
                  </a:lnTo>
                  <a:lnTo>
                    <a:pt x="2" y="0"/>
                  </a:lnTo>
                  <a:lnTo>
                    <a:pt x="11" y="0"/>
                  </a:lnTo>
                  <a:lnTo>
                    <a:pt x="15" y="2"/>
                  </a:lnTo>
                  <a:lnTo>
                    <a:pt x="21" y="6"/>
                  </a:lnTo>
                  <a:lnTo>
                    <a:pt x="27" y="10"/>
                  </a:lnTo>
                  <a:lnTo>
                    <a:pt x="34" y="15"/>
                  </a:lnTo>
                  <a:lnTo>
                    <a:pt x="3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162"/>
            <p:cNvSpPr>
              <a:spLocks/>
            </p:cNvSpPr>
            <p:nvPr/>
          </p:nvSpPr>
          <p:spPr bwMode="auto">
            <a:xfrm>
              <a:off x="10289382" y="3932237"/>
              <a:ext cx="42863" cy="26988"/>
            </a:xfrm>
            <a:custGeom>
              <a:avLst/>
              <a:gdLst>
                <a:gd name="T0" fmla="*/ 2147483647 w 56"/>
                <a:gd name="T1" fmla="*/ 2147483647 h 34"/>
                <a:gd name="T2" fmla="*/ 2147483647 w 56"/>
                <a:gd name="T3" fmla="*/ 2147483647 h 34"/>
                <a:gd name="T4" fmla="*/ 2147483647 w 56"/>
                <a:gd name="T5" fmla="*/ 2147483647 h 34"/>
                <a:gd name="T6" fmla="*/ 2147483647 w 56"/>
                <a:gd name="T7" fmla="*/ 2147483647 h 34"/>
                <a:gd name="T8" fmla="*/ 2147483647 w 56"/>
                <a:gd name="T9" fmla="*/ 2147483647 h 34"/>
                <a:gd name="T10" fmla="*/ 2147483647 w 56"/>
                <a:gd name="T11" fmla="*/ 2147483647 h 34"/>
                <a:gd name="T12" fmla="*/ 2147483647 w 56"/>
                <a:gd name="T13" fmla="*/ 2147483647 h 34"/>
                <a:gd name="T14" fmla="*/ 2147483647 w 56"/>
                <a:gd name="T15" fmla="*/ 2147483647 h 34"/>
                <a:gd name="T16" fmla="*/ 2147483647 w 56"/>
                <a:gd name="T17" fmla="*/ 2147483647 h 34"/>
                <a:gd name="T18" fmla="*/ 2147483647 w 56"/>
                <a:gd name="T19" fmla="*/ 2147483647 h 34"/>
                <a:gd name="T20" fmla="*/ 0 w 56"/>
                <a:gd name="T21" fmla="*/ 2147483647 h 34"/>
                <a:gd name="T22" fmla="*/ 0 w 56"/>
                <a:gd name="T23" fmla="*/ 2147483647 h 34"/>
                <a:gd name="T24" fmla="*/ 2147483647 w 56"/>
                <a:gd name="T25" fmla="*/ 2147483647 h 34"/>
                <a:gd name="T26" fmla="*/ 2147483647 w 56"/>
                <a:gd name="T27" fmla="*/ 2147483647 h 34"/>
                <a:gd name="T28" fmla="*/ 2147483647 w 56"/>
                <a:gd name="T29" fmla="*/ 2147483647 h 34"/>
                <a:gd name="T30" fmla="*/ 2147483647 w 56"/>
                <a:gd name="T31" fmla="*/ 2147483647 h 34"/>
                <a:gd name="T32" fmla="*/ 2147483647 w 56"/>
                <a:gd name="T33" fmla="*/ 2147483647 h 34"/>
                <a:gd name="T34" fmla="*/ 2147483647 w 56"/>
                <a:gd name="T35" fmla="*/ 2147483647 h 34"/>
                <a:gd name="T36" fmla="*/ 2147483647 w 56"/>
                <a:gd name="T37" fmla="*/ 0 h 34"/>
                <a:gd name="T38" fmla="*/ 2147483647 w 56"/>
                <a:gd name="T39" fmla="*/ 2147483647 h 34"/>
                <a:gd name="T40" fmla="*/ 2147483647 w 56"/>
                <a:gd name="T41" fmla="*/ 2147483647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34">
                  <a:moveTo>
                    <a:pt x="56" y="7"/>
                  </a:moveTo>
                  <a:lnTo>
                    <a:pt x="56" y="7"/>
                  </a:lnTo>
                  <a:lnTo>
                    <a:pt x="52" y="11"/>
                  </a:lnTo>
                  <a:lnTo>
                    <a:pt x="48" y="17"/>
                  </a:lnTo>
                  <a:lnTo>
                    <a:pt x="42" y="22"/>
                  </a:lnTo>
                  <a:lnTo>
                    <a:pt x="35" y="26"/>
                  </a:lnTo>
                  <a:lnTo>
                    <a:pt x="25" y="32"/>
                  </a:lnTo>
                  <a:lnTo>
                    <a:pt x="19" y="32"/>
                  </a:lnTo>
                  <a:lnTo>
                    <a:pt x="14" y="34"/>
                  </a:lnTo>
                  <a:lnTo>
                    <a:pt x="6" y="34"/>
                  </a:lnTo>
                  <a:lnTo>
                    <a:pt x="0" y="34"/>
                  </a:lnTo>
                  <a:lnTo>
                    <a:pt x="2" y="32"/>
                  </a:lnTo>
                  <a:lnTo>
                    <a:pt x="8" y="30"/>
                  </a:lnTo>
                  <a:lnTo>
                    <a:pt x="16" y="26"/>
                  </a:lnTo>
                  <a:lnTo>
                    <a:pt x="23" y="20"/>
                  </a:lnTo>
                  <a:lnTo>
                    <a:pt x="31" y="15"/>
                  </a:lnTo>
                  <a:lnTo>
                    <a:pt x="40" y="7"/>
                  </a:lnTo>
                  <a:lnTo>
                    <a:pt x="48" y="0"/>
                  </a:lnTo>
                  <a:lnTo>
                    <a:pt x="5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163"/>
            <p:cNvSpPr>
              <a:spLocks/>
            </p:cNvSpPr>
            <p:nvPr/>
          </p:nvSpPr>
          <p:spPr bwMode="auto">
            <a:xfrm>
              <a:off x="10344944" y="3711574"/>
              <a:ext cx="33338" cy="15875"/>
            </a:xfrm>
            <a:custGeom>
              <a:avLst/>
              <a:gdLst>
                <a:gd name="T0" fmla="*/ 2147483647 w 42"/>
                <a:gd name="T1" fmla="*/ 2147483647 h 21"/>
                <a:gd name="T2" fmla="*/ 2147483647 w 42"/>
                <a:gd name="T3" fmla="*/ 2147483647 h 21"/>
                <a:gd name="T4" fmla="*/ 2147483647 w 42"/>
                <a:gd name="T5" fmla="*/ 2147483647 h 21"/>
                <a:gd name="T6" fmla="*/ 2147483647 w 42"/>
                <a:gd name="T7" fmla="*/ 2147483647 h 21"/>
                <a:gd name="T8" fmla="*/ 2147483647 w 42"/>
                <a:gd name="T9" fmla="*/ 2147483647 h 21"/>
                <a:gd name="T10" fmla="*/ 2147483647 w 42"/>
                <a:gd name="T11" fmla="*/ 2147483647 h 21"/>
                <a:gd name="T12" fmla="*/ 2147483647 w 42"/>
                <a:gd name="T13" fmla="*/ 2147483647 h 21"/>
                <a:gd name="T14" fmla="*/ 0 w 42"/>
                <a:gd name="T15" fmla="*/ 2147483647 h 21"/>
                <a:gd name="T16" fmla="*/ 2147483647 w 42"/>
                <a:gd name="T17" fmla="*/ 2147483647 h 21"/>
                <a:gd name="T18" fmla="*/ 2147483647 w 42"/>
                <a:gd name="T19" fmla="*/ 2147483647 h 21"/>
                <a:gd name="T20" fmla="*/ 2147483647 w 42"/>
                <a:gd name="T21" fmla="*/ 0 h 21"/>
                <a:gd name="T22" fmla="*/ 2147483647 w 42"/>
                <a:gd name="T23" fmla="*/ 2147483647 h 21"/>
                <a:gd name="T24" fmla="*/ 2147483647 w 42"/>
                <a:gd name="T25" fmla="*/ 2147483647 h 21"/>
                <a:gd name="T26" fmla="*/ 2147483647 w 42"/>
                <a:gd name="T27" fmla="*/ 2147483647 h 21"/>
                <a:gd name="T28" fmla="*/ 2147483647 w 42"/>
                <a:gd name="T29" fmla="*/ 2147483647 h 21"/>
                <a:gd name="T30" fmla="*/ 2147483647 w 42"/>
                <a:gd name="T31" fmla="*/ 2147483647 h 21"/>
                <a:gd name="T32" fmla="*/ 2147483647 w 42"/>
                <a:gd name="T33" fmla="*/ 2147483647 h 21"/>
                <a:gd name="T34" fmla="*/ 2147483647 w 42"/>
                <a:gd name="T35" fmla="*/ 2147483647 h 21"/>
                <a:gd name="T36" fmla="*/ 2147483647 w 42"/>
                <a:gd name="T37" fmla="*/ 2147483647 h 21"/>
                <a:gd name="T38" fmla="*/ 2147483647 w 42"/>
                <a:gd name="T39" fmla="*/ 2147483647 h 21"/>
                <a:gd name="T40" fmla="*/ 2147483647 w 42"/>
                <a:gd name="T41" fmla="*/ 2147483647 h 21"/>
                <a:gd name="T42" fmla="*/ 2147483647 w 42"/>
                <a:gd name="T43" fmla="*/ 2147483647 h 21"/>
                <a:gd name="T44" fmla="*/ 2147483647 w 42"/>
                <a:gd name="T45" fmla="*/ 2147483647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2" h="21">
                  <a:moveTo>
                    <a:pt x="38" y="21"/>
                  </a:moveTo>
                  <a:lnTo>
                    <a:pt x="34" y="21"/>
                  </a:lnTo>
                  <a:lnTo>
                    <a:pt x="26" y="21"/>
                  </a:lnTo>
                  <a:lnTo>
                    <a:pt x="21" y="19"/>
                  </a:lnTo>
                  <a:lnTo>
                    <a:pt x="17" y="17"/>
                  </a:lnTo>
                  <a:lnTo>
                    <a:pt x="9" y="15"/>
                  </a:lnTo>
                  <a:lnTo>
                    <a:pt x="4" y="13"/>
                  </a:lnTo>
                  <a:lnTo>
                    <a:pt x="0" y="10"/>
                  </a:lnTo>
                  <a:lnTo>
                    <a:pt x="2" y="6"/>
                  </a:lnTo>
                  <a:lnTo>
                    <a:pt x="2" y="2"/>
                  </a:lnTo>
                  <a:lnTo>
                    <a:pt x="4" y="0"/>
                  </a:lnTo>
                  <a:lnTo>
                    <a:pt x="7" y="2"/>
                  </a:lnTo>
                  <a:lnTo>
                    <a:pt x="11" y="2"/>
                  </a:lnTo>
                  <a:lnTo>
                    <a:pt x="17" y="6"/>
                  </a:lnTo>
                  <a:lnTo>
                    <a:pt x="23" y="6"/>
                  </a:lnTo>
                  <a:lnTo>
                    <a:pt x="30" y="8"/>
                  </a:lnTo>
                  <a:lnTo>
                    <a:pt x="34" y="8"/>
                  </a:lnTo>
                  <a:lnTo>
                    <a:pt x="40" y="10"/>
                  </a:lnTo>
                  <a:lnTo>
                    <a:pt x="42" y="10"/>
                  </a:lnTo>
                  <a:lnTo>
                    <a:pt x="42" y="13"/>
                  </a:lnTo>
                  <a:lnTo>
                    <a:pt x="38" y="19"/>
                  </a:lnTo>
                  <a:lnTo>
                    <a:pt x="3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8" name="Freeform 164"/>
            <p:cNvSpPr>
              <a:spLocks/>
            </p:cNvSpPr>
            <p:nvPr/>
          </p:nvSpPr>
          <p:spPr bwMode="auto">
            <a:xfrm>
              <a:off x="10354469" y="3668712"/>
              <a:ext cx="38100" cy="61913"/>
            </a:xfrm>
            <a:custGeom>
              <a:avLst/>
              <a:gdLst>
                <a:gd name="T0" fmla="*/ 0 w 50"/>
                <a:gd name="T1" fmla="*/ 2147483647 h 78"/>
                <a:gd name="T2" fmla="*/ 2147483647 w 50"/>
                <a:gd name="T3" fmla="*/ 2147483647 h 78"/>
                <a:gd name="T4" fmla="*/ 2147483647 w 50"/>
                <a:gd name="T5" fmla="*/ 2147483647 h 78"/>
                <a:gd name="T6" fmla="*/ 2147483647 w 50"/>
                <a:gd name="T7" fmla="*/ 2147483647 h 78"/>
                <a:gd name="T8" fmla="*/ 2147483647 w 50"/>
                <a:gd name="T9" fmla="*/ 2147483647 h 78"/>
                <a:gd name="T10" fmla="*/ 2147483647 w 50"/>
                <a:gd name="T11" fmla="*/ 2147483647 h 78"/>
                <a:gd name="T12" fmla="*/ 2147483647 w 50"/>
                <a:gd name="T13" fmla="*/ 2147483647 h 78"/>
                <a:gd name="T14" fmla="*/ 2147483647 w 50"/>
                <a:gd name="T15" fmla="*/ 2147483647 h 78"/>
                <a:gd name="T16" fmla="*/ 2147483647 w 50"/>
                <a:gd name="T17" fmla="*/ 2147483647 h 78"/>
                <a:gd name="T18" fmla="*/ 2147483647 w 50"/>
                <a:gd name="T19" fmla="*/ 2147483647 h 78"/>
                <a:gd name="T20" fmla="*/ 2147483647 w 50"/>
                <a:gd name="T21" fmla="*/ 2147483647 h 78"/>
                <a:gd name="T22" fmla="*/ 2147483647 w 50"/>
                <a:gd name="T23" fmla="*/ 2147483647 h 78"/>
                <a:gd name="T24" fmla="*/ 2147483647 w 50"/>
                <a:gd name="T25" fmla="*/ 2147483647 h 78"/>
                <a:gd name="T26" fmla="*/ 2147483647 w 50"/>
                <a:gd name="T27" fmla="*/ 2147483647 h 78"/>
                <a:gd name="T28" fmla="*/ 2147483647 w 50"/>
                <a:gd name="T29" fmla="*/ 2147483647 h 78"/>
                <a:gd name="T30" fmla="*/ 2147483647 w 50"/>
                <a:gd name="T31" fmla="*/ 2147483647 h 78"/>
                <a:gd name="T32" fmla="*/ 2147483647 w 50"/>
                <a:gd name="T33" fmla="*/ 2147483647 h 78"/>
                <a:gd name="T34" fmla="*/ 2147483647 w 50"/>
                <a:gd name="T35" fmla="*/ 2147483647 h 78"/>
                <a:gd name="T36" fmla="*/ 2147483647 w 50"/>
                <a:gd name="T37" fmla="*/ 2147483647 h 78"/>
                <a:gd name="T38" fmla="*/ 2147483647 w 50"/>
                <a:gd name="T39" fmla="*/ 2147483647 h 78"/>
                <a:gd name="T40" fmla="*/ 2147483647 w 50"/>
                <a:gd name="T41" fmla="*/ 2147483647 h 78"/>
                <a:gd name="T42" fmla="*/ 2147483647 w 50"/>
                <a:gd name="T43" fmla="*/ 2147483647 h 78"/>
                <a:gd name="T44" fmla="*/ 2147483647 w 50"/>
                <a:gd name="T45" fmla="*/ 2147483647 h 78"/>
                <a:gd name="T46" fmla="*/ 2147483647 w 50"/>
                <a:gd name="T47" fmla="*/ 2147483647 h 78"/>
                <a:gd name="T48" fmla="*/ 2147483647 w 50"/>
                <a:gd name="T49" fmla="*/ 2147483647 h 78"/>
                <a:gd name="T50" fmla="*/ 2147483647 w 50"/>
                <a:gd name="T51" fmla="*/ 2147483647 h 78"/>
                <a:gd name="T52" fmla="*/ 2147483647 w 50"/>
                <a:gd name="T53" fmla="*/ 0 h 78"/>
                <a:gd name="T54" fmla="*/ 0 w 50"/>
                <a:gd name="T55" fmla="*/ 2147483647 h 78"/>
                <a:gd name="T56" fmla="*/ 0 w 50"/>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0" h="78">
                  <a:moveTo>
                    <a:pt x="0" y="6"/>
                  </a:moveTo>
                  <a:lnTo>
                    <a:pt x="8" y="9"/>
                  </a:lnTo>
                  <a:lnTo>
                    <a:pt x="14" y="13"/>
                  </a:lnTo>
                  <a:lnTo>
                    <a:pt x="23" y="19"/>
                  </a:lnTo>
                  <a:lnTo>
                    <a:pt x="29" y="25"/>
                  </a:lnTo>
                  <a:lnTo>
                    <a:pt x="36" y="30"/>
                  </a:lnTo>
                  <a:lnTo>
                    <a:pt x="42" y="38"/>
                  </a:lnTo>
                  <a:lnTo>
                    <a:pt x="42" y="46"/>
                  </a:lnTo>
                  <a:lnTo>
                    <a:pt x="40" y="51"/>
                  </a:lnTo>
                  <a:lnTo>
                    <a:pt x="38" y="59"/>
                  </a:lnTo>
                  <a:lnTo>
                    <a:pt x="34" y="63"/>
                  </a:lnTo>
                  <a:lnTo>
                    <a:pt x="33" y="68"/>
                  </a:lnTo>
                  <a:lnTo>
                    <a:pt x="27" y="76"/>
                  </a:lnTo>
                  <a:lnTo>
                    <a:pt x="25" y="78"/>
                  </a:lnTo>
                  <a:lnTo>
                    <a:pt x="29" y="76"/>
                  </a:lnTo>
                  <a:lnTo>
                    <a:pt x="34" y="70"/>
                  </a:lnTo>
                  <a:lnTo>
                    <a:pt x="40" y="66"/>
                  </a:lnTo>
                  <a:lnTo>
                    <a:pt x="44" y="59"/>
                  </a:lnTo>
                  <a:lnTo>
                    <a:pt x="48" y="51"/>
                  </a:lnTo>
                  <a:lnTo>
                    <a:pt x="50" y="42"/>
                  </a:lnTo>
                  <a:lnTo>
                    <a:pt x="50" y="34"/>
                  </a:lnTo>
                  <a:lnTo>
                    <a:pt x="46" y="25"/>
                  </a:lnTo>
                  <a:lnTo>
                    <a:pt x="42" y="17"/>
                  </a:lnTo>
                  <a:lnTo>
                    <a:pt x="38" y="11"/>
                  </a:lnTo>
                  <a:lnTo>
                    <a:pt x="34" y="8"/>
                  </a:lnTo>
                  <a:lnTo>
                    <a:pt x="27" y="2"/>
                  </a:lnTo>
                  <a:lnTo>
                    <a:pt x="25"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Freeform 165"/>
            <p:cNvSpPr>
              <a:spLocks/>
            </p:cNvSpPr>
            <p:nvPr/>
          </p:nvSpPr>
          <p:spPr bwMode="auto">
            <a:xfrm>
              <a:off x="10302082" y="3668712"/>
              <a:ext cx="76200" cy="11113"/>
            </a:xfrm>
            <a:custGeom>
              <a:avLst/>
              <a:gdLst>
                <a:gd name="T0" fmla="*/ 2147483647 w 95"/>
                <a:gd name="T1" fmla="*/ 0 h 13"/>
                <a:gd name="T2" fmla="*/ 2147483647 w 95"/>
                <a:gd name="T3" fmla="*/ 0 h 13"/>
                <a:gd name="T4" fmla="*/ 2147483647 w 95"/>
                <a:gd name="T5" fmla="*/ 2147483647 h 13"/>
                <a:gd name="T6" fmla="*/ 2147483647 w 95"/>
                <a:gd name="T7" fmla="*/ 2147483647 h 13"/>
                <a:gd name="T8" fmla="*/ 2147483647 w 95"/>
                <a:gd name="T9" fmla="*/ 2147483647 h 13"/>
                <a:gd name="T10" fmla="*/ 2147483647 w 95"/>
                <a:gd name="T11" fmla="*/ 2147483647 h 13"/>
                <a:gd name="T12" fmla="*/ 2147483647 w 95"/>
                <a:gd name="T13" fmla="*/ 2147483647 h 13"/>
                <a:gd name="T14" fmla="*/ 2147483647 w 95"/>
                <a:gd name="T15" fmla="*/ 2147483647 h 13"/>
                <a:gd name="T16" fmla="*/ 0 w 95"/>
                <a:gd name="T17" fmla="*/ 2147483647 h 13"/>
                <a:gd name="T18" fmla="*/ 2147483647 w 95"/>
                <a:gd name="T19" fmla="*/ 2147483647 h 13"/>
                <a:gd name="T20" fmla="*/ 2147483647 w 95"/>
                <a:gd name="T21" fmla="*/ 2147483647 h 13"/>
                <a:gd name="T22" fmla="*/ 2147483647 w 95"/>
                <a:gd name="T23" fmla="*/ 2147483647 h 13"/>
                <a:gd name="T24" fmla="*/ 2147483647 w 95"/>
                <a:gd name="T25" fmla="*/ 2147483647 h 13"/>
                <a:gd name="T26" fmla="*/ 2147483647 w 95"/>
                <a:gd name="T27" fmla="*/ 2147483647 h 13"/>
                <a:gd name="T28" fmla="*/ 2147483647 w 95"/>
                <a:gd name="T29" fmla="*/ 2147483647 h 13"/>
                <a:gd name="T30" fmla="*/ 2147483647 w 95"/>
                <a:gd name="T31" fmla="*/ 2147483647 h 13"/>
                <a:gd name="T32" fmla="*/ 2147483647 w 95"/>
                <a:gd name="T33" fmla="*/ 2147483647 h 13"/>
                <a:gd name="T34" fmla="*/ 2147483647 w 95"/>
                <a:gd name="T35" fmla="*/ 2147483647 h 13"/>
                <a:gd name="T36" fmla="*/ 2147483647 w 95"/>
                <a:gd name="T37" fmla="*/ 2147483647 h 13"/>
                <a:gd name="T38" fmla="*/ 2147483647 w 95"/>
                <a:gd name="T39" fmla="*/ 2147483647 h 13"/>
                <a:gd name="T40" fmla="*/ 2147483647 w 95"/>
                <a:gd name="T41" fmla="*/ 2147483647 h 13"/>
                <a:gd name="T42" fmla="*/ 2147483647 w 95"/>
                <a:gd name="T43" fmla="*/ 2147483647 h 13"/>
                <a:gd name="T44" fmla="*/ 2147483647 w 95"/>
                <a:gd name="T45" fmla="*/ 2147483647 h 13"/>
                <a:gd name="T46" fmla="*/ 2147483647 w 95"/>
                <a:gd name="T47" fmla="*/ 2147483647 h 13"/>
                <a:gd name="T48" fmla="*/ 2147483647 w 95"/>
                <a:gd name="T49" fmla="*/ 2147483647 h 13"/>
                <a:gd name="T50" fmla="*/ 2147483647 w 95"/>
                <a:gd name="T51" fmla="*/ 2147483647 h 13"/>
                <a:gd name="T52" fmla="*/ 2147483647 w 95"/>
                <a:gd name="T53" fmla="*/ 2147483647 h 13"/>
                <a:gd name="T54" fmla="*/ 2147483647 w 95"/>
                <a:gd name="T55" fmla="*/ 0 h 13"/>
                <a:gd name="T56" fmla="*/ 2147483647 w 95"/>
                <a:gd name="T57" fmla="*/ 0 h 13"/>
                <a:gd name="T58" fmla="*/ 2147483647 w 95"/>
                <a:gd name="T59" fmla="*/ 0 h 13"/>
                <a:gd name="T60" fmla="*/ 2147483647 w 95"/>
                <a:gd name="T61" fmla="*/ 0 h 13"/>
                <a:gd name="T62" fmla="*/ 2147483647 w 95"/>
                <a:gd name="T63" fmla="*/ 0 h 13"/>
                <a:gd name="T64" fmla="*/ 2147483647 w 95"/>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5" h="13">
                  <a:moveTo>
                    <a:pt x="53" y="0"/>
                  </a:moveTo>
                  <a:lnTo>
                    <a:pt x="51" y="0"/>
                  </a:lnTo>
                  <a:lnTo>
                    <a:pt x="47" y="2"/>
                  </a:lnTo>
                  <a:lnTo>
                    <a:pt x="41" y="2"/>
                  </a:lnTo>
                  <a:lnTo>
                    <a:pt x="36" y="4"/>
                  </a:lnTo>
                  <a:lnTo>
                    <a:pt x="26" y="4"/>
                  </a:lnTo>
                  <a:lnTo>
                    <a:pt x="19" y="4"/>
                  </a:lnTo>
                  <a:lnTo>
                    <a:pt x="9" y="4"/>
                  </a:lnTo>
                  <a:lnTo>
                    <a:pt x="0" y="4"/>
                  </a:lnTo>
                  <a:lnTo>
                    <a:pt x="3" y="6"/>
                  </a:lnTo>
                  <a:lnTo>
                    <a:pt x="9" y="8"/>
                  </a:lnTo>
                  <a:lnTo>
                    <a:pt x="19" y="9"/>
                  </a:lnTo>
                  <a:lnTo>
                    <a:pt x="22" y="11"/>
                  </a:lnTo>
                  <a:lnTo>
                    <a:pt x="28" y="11"/>
                  </a:lnTo>
                  <a:lnTo>
                    <a:pt x="34" y="13"/>
                  </a:lnTo>
                  <a:lnTo>
                    <a:pt x="41" y="13"/>
                  </a:lnTo>
                  <a:lnTo>
                    <a:pt x="47" y="13"/>
                  </a:lnTo>
                  <a:lnTo>
                    <a:pt x="57" y="13"/>
                  </a:lnTo>
                  <a:lnTo>
                    <a:pt x="64" y="11"/>
                  </a:lnTo>
                  <a:lnTo>
                    <a:pt x="76" y="11"/>
                  </a:lnTo>
                  <a:lnTo>
                    <a:pt x="83" y="9"/>
                  </a:lnTo>
                  <a:lnTo>
                    <a:pt x="89" y="8"/>
                  </a:lnTo>
                  <a:lnTo>
                    <a:pt x="93" y="6"/>
                  </a:lnTo>
                  <a:lnTo>
                    <a:pt x="95" y="6"/>
                  </a:lnTo>
                  <a:lnTo>
                    <a:pt x="91" y="4"/>
                  </a:lnTo>
                  <a:lnTo>
                    <a:pt x="83" y="2"/>
                  </a:lnTo>
                  <a:lnTo>
                    <a:pt x="78" y="2"/>
                  </a:lnTo>
                  <a:lnTo>
                    <a:pt x="74" y="0"/>
                  </a:lnTo>
                  <a:lnTo>
                    <a:pt x="68" y="0"/>
                  </a:lnTo>
                  <a:lnTo>
                    <a:pt x="62" y="0"/>
                  </a:lnTo>
                  <a:lnTo>
                    <a:pt x="55" y="0"/>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166"/>
            <p:cNvSpPr>
              <a:spLocks/>
            </p:cNvSpPr>
            <p:nvPr/>
          </p:nvSpPr>
          <p:spPr bwMode="auto">
            <a:xfrm>
              <a:off x="10324307" y="3692524"/>
              <a:ext cx="26988" cy="44450"/>
            </a:xfrm>
            <a:custGeom>
              <a:avLst/>
              <a:gdLst>
                <a:gd name="T0" fmla="*/ 2147483647 w 34"/>
                <a:gd name="T1" fmla="*/ 2147483647 h 55"/>
                <a:gd name="T2" fmla="*/ 2147483647 w 34"/>
                <a:gd name="T3" fmla="*/ 2147483647 h 55"/>
                <a:gd name="T4" fmla="*/ 2147483647 w 34"/>
                <a:gd name="T5" fmla="*/ 2147483647 h 55"/>
                <a:gd name="T6" fmla="*/ 2147483647 w 34"/>
                <a:gd name="T7" fmla="*/ 2147483647 h 55"/>
                <a:gd name="T8" fmla="*/ 2147483647 w 34"/>
                <a:gd name="T9" fmla="*/ 2147483647 h 55"/>
                <a:gd name="T10" fmla="*/ 2147483647 w 34"/>
                <a:gd name="T11" fmla="*/ 2147483647 h 55"/>
                <a:gd name="T12" fmla="*/ 2147483647 w 34"/>
                <a:gd name="T13" fmla="*/ 2147483647 h 55"/>
                <a:gd name="T14" fmla="*/ 2147483647 w 34"/>
                <a:gd name="T15" fmla="*/ 2147483647 h 55"/>
                <a:gd name="T16" fmla="*/ 0 w 34"/>
                <a:gd name="T17" fmla="*/ 0 h 55"/>
                <a:gd name="T18" fmla="*/ 2147483647 w 34"/>
                <a:gd name="T19" fmla="*/ 0 h 55"/>
                <a:gd name="T20" fmla="*/ 2147483647 w 34"/>
                <a:gd name="T21" fmla="*/ 2147483647 h 55"/>
                <a:gd name="T22" fmla="*/ 2147483647 w 34"/>
                <a:gd name="T23" fmla="*/ 2147483647 h 55"/>
                <a:gd name="T24" fmla="*/ 2147483647 w 34"/>
                <a:gd name="T25" fmla="*/ 2147483647 h 55"/>
                <a:gd name="T26" fmla="*/ 2147483647 w 34"/>
                <a:gd name="T27" fmla="*/ 2147483647 h 55"/>
                <a:gd name="T28" fmla="*/ 2147483647 w 34"/>
                <a:gd name="T29" fmla="*/ 2147483647 h 55"/>
                <a:gd name="T30" fmla="*/ 2147483647 w 34"/>
                <a:gd name="T31" fmla="*/ 2147483647 h 55"/>
                <a:gd name="T32" fmla="*/ 2147483647 w 34"/>
                <a:gd name="T33" fmla="*/ 2147483647 h 55"/>
                <a:gd name="T34" fmla="*/ 2147483647 w 34"/>
                <a:gd name="T35" fmla="*/ 2147483647 h 55"/>
                <a:gd name="T36" fmla="*/ 2147483647 w 34"/>
                <a:gd name="T37" fmla="*/ 2147483647 h 55"/>
                <a:gd name="T38" fmla="*/ 2147483647 w 34"/>
                <a:gd name="T39" fmla="*/ 2147483647 h 55"/>
                <a:gd name="T40" fmla="*/ 2147483647 w 34"/>
                <a:gd name="T41" fmla="*/ 2147483647 h 55"/>
                <a:gd name="T42" fmla="*/ 2147483647 w 34"/>
                <a:gd name="T43" fmla="*/ 2147483647 h 55"/>
                <a:gd name="T44" fmla="*/ 2147483647 w 34"/>
                <a:gd name="T45" fmla="*/ 2147483647 h 55"/>
                <a:gd name="T46" fmla="*/ 2147483647 w 34"/>
                <a:gd name="T47" fmla="*/ 2147483647 h 55"/>
                <a:gd name="T48" fmla="*/ 2147483647 w 34"/>
                <a:gd name="T49" fmla="*/ 2147483647 h 55"/>
                <a:gd name="T50" fmla="*/ 2147483647 w 34"/>
                <a:gd name="T51" fmla="*/ 2147483647 h 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4" h="55">
                  <a:moveTo>
                    <a:pt x="21" y="52"/>
                  </a:moveTo>
                  <a:lnTo>
                    <a:pt x="21" y="50"/>
                  </a:lnTo>
                  <a:lnTo>
                    <a:pt x="21" y="46"/>
                  </a:lnTo>
                  <a:lnTo>
                    <a:pt x="21" y="42"/>
                  </a:lnTo>
                  <a:lnTo>
                    <a:pt x="21" y="35"/>
                  </a:lnTo>
                  <a:lnTo>
                    <a:pt x="19" y="25"/>
                  </a:lnTo>
                  <a:lnTo>
                    <a:pt x="15" y="17"/>
                  </a:lnTo>
                  <a:lnTo>
                    <a:pt x="10" y="8"/>
                  </a:lnTo>
                  <a:lnTo>
                    <a:pt x="0" y="0"/>
                  </a:lnTo>
                  <a:lnTo>
                    <a:pt x="2" y="0"/>
                  </a:lnTo>
                  <a:lnTo>
                    <a:pt x="6" y="2"/>
                  </a:lnTo>
                  <a:lnTo>
                    <a:pt x="14" y="6"/>
                  </a:lnTo>
                  <a:lnTo>
                    <a:pt x="21" y="12"/>
                  </a:lnTo>
                  <a:lnTo>
                    <a:pt x="23" y="16"/>
                  </a:lnTo>
                  <a:lnTo>
                    <a:pt x="27" y="19"/>
                  </a:lnTo>
                  <a:lnTo>
                    <a:pt x="29" y="23"/>
                  </a:lnTo>
                  <a:lnTo>
                    <a:pt x="33" y="29"/>
                  </a:lnTo>
                  <a:lnTo>
                    <a:pt x="33" y="35"/>
                  </a:lnTo>
                  <a:lnTo>
                    <a:pt x="34" y="40"/>
                  </a:lnTo>
                  <a:lnTo>
                    <a:pt x="33" y="46"/>
                  </a:lnTo>
                  <a:lnTo>
                    <a:pt x="33" y="54"/>
                  </a:lnTo>
                  <a:lnTo>
                    <a:pt x="29" y="55"/>
                  </a:lnTo>
                  <a:lnTo>
                    <a:pt x="25" y="54"/>
                  </a:lnTo>
                  <a:lnTo>
                    <a:pt x="21"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Freeform 167"/>
            <p:cNvSpPr>
              <a:spLocks/>
            </p:cNvSpPr>
            <p:nvPr/>
          </p:nvSpPr>
          <p:spPr bwMode="auto">
            <a:xfrm>
              <a:off x="10263982" y="3727449"/>
              <a:ext cx="82550" cy="19050"/>
            </a:xfrm>
            <a:custGeom>
              <a:avLst/>
              <a:gdLst>
                <a:gd name="T0" fmla="*/ 2147483647 w 105"/>
                <a:gd name="T1" fmla="*/ 2147483647 h 25"/>
                <a:gd name="T2" fmla="*/ 2147483647 w 105"/>
                <a:gd name="T3" fmla="*/ 2147483647 h 25"/>
                <a:gd name="T4" fmla="*/ 2147483647 w 105"/>
                <a:gd name="T5" fmla="*/ 2147483647 h 25"/>
                <a:gd name="T6" fmla="*/ 2147483647 w 105"/>
                <a:gd name="T7" fmla="*/ 2147483647 h 25"/>
                <a:gd name="T8" fmla="*/ 2147483647 w 105"/>
                <a:gd name="T9" fmla="*/ 2147483647 h 25"/>
                <a:gd name="T10" fmla="*/ 2147483647 w 105"/>
                <a:gd name="T11" fmla="*/ 2147483647 h 25"/>
                <a:gd name="T12" fmla="*/ 2147483647 w 105"/>
                <a:gd name="T13" fmla="*/ 2147483647 h 25"/>
                <a:gd name="T14" fmla="*/ 2147483647 w 105"/>
                <a:gd name="T15" fmla="*/ 2147483647 h 25"/>
                <a:gd name="T16" fmla="*/ 2147483647 w 105"/>
                <a:gd name="T17" fmla="*/ 2147483647 h 25"/>
                <a:gd name="T18" fmla="*/ 2147483647 w 105"/>
                <a:gd name="T19" fmla="*/ 2147483647 h 25"/>
                <a:gd name="T20" fmla="*/ 2147483647 w 105"/>
                <a:gd name="T21" fmla="*/ 2147483647 h 25"/>
                <a:gd name="T22" fmla="*/ 2147483647 w 105"/>
                <a:gd name="T23" fmla="*/ 2147483647 h 25"/>
                <a:gd name="T24" fmla="*/ 2147483647 w 105"/>
                <a:gd name="T25" fmla="*/ 2147483647 h 25"/>
                <a:gd name="T26" fmla="*/ 2147483647 w 105"/>
                <a:gd name="T27" fmla="*/ 2147483647 h 25"/>
                <a:gd name="T28" fmla="*/ 0 w 105"/>
                <a:gd name="T29" fmla="*/ 0 h 25"/>
                <a:gd name="T30" fmla="*/ 2147483647 w 105"/>
                <a:gd name="T31" fmla="*/ 0 h 25"/>
                <a:gd name="T32" fmla="*/ 2147483647 w 105"/>
                <a:gd name="T33" fmla="*/ 2147483647 h 25"/>
                <a:gd name="T34" fmla="*/ 2147483647 w 105"/>
                <a:gd name="T35" fmla="*/ 2147483647 h 25"/>
                <a:gd name="T36" fmla="*/ 2147483647 w 105"/>
                <a:gd name="T37" fmla="*/ 2147483647 h 25"/>
                <a:gd name="T38" fmla="*/ 2147483647 w 105"/>
                <a:gd name="T39" fmla="*/ 2147483647 h 25"/>
                <a:gd name="T40" fmla="*/ 2147483647 w 105"/>
                <a:gd name="T41" fmla="*/ 2147483647 h 25"/>
                <a:gd name="T42" fmla="*/ 2147483647 w 105"/>
                <a:gd name="T43" fmla="*/ 2147483647 h 25"/>
                <a:gd name="T44" fmla="*/ 2147483647 w 105"/>
                <a:gd name="T45" fmla="*/ 2147483647 h 25"/>
                <a:gd name="T46" fmla="*/ 2147483647 w 105"/>
                <a:gd name="T47" fmla="*/ 2147483647 h 25"/>
                <a:gd name="T48" fmla="*/ 2147483647 w 105"/>
                <a:gd name="T49" fmla="*/ 2147483647 h 25"/>
                <a:gd name="T50" fmla="*/ 2147483647 w 105"/>
                <a:gd name="T51" fmla="*/ 2147483647 h 25"/>
                <a:gd name="T52" fmla="*/ 2147483647 w 105"/>
                <a:gd name="T53" fmla="*/ 2147483647 h 25"/>
                <a:gd name="T54" fmla="*/ 2147483647 w 105"/>
                <a:gd name="T55" fmla="*/ 2147483647 h 25"/>
                <a:gd name="T56" fmla="*/ 2147483647 w 105"/>
                <a:gd name="T57" fmla="*/ 2147483647 h 25"/>
                <a:gd name="T58" fmla="*/ 2147483647 w 105"/>
                <a:gd name="T59" fmla="*/ 2147483647 h 25"/>
                <a:gd name="T60" fmla="*/ 2147483647 w 105"/>
                <a:gd name="T61" fmla="*/ 2147483647 h 2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5" h="25">
                  <a:moveTo>
                    <a:pt x="105" y="17"/>
                  </a:moveTo>
                  <a:lnTo>
                    <a:pt x="103" y="17"/>
                  </a:lnTo>
                  <a:lnTo>
                    <a:pt x="95" y="19"/>
                  </a:lnTo>
                  <a:lnTo>
                    <a:pt x="90" y="21"/>
                  </a:lnTo>
                  <a:lnTo>
                    <a:pt x="84" y="21"/>
                  </a:lnTo>
                  <a:lnTo>
                    <a:pt x="78" y="23"/>
                  </a:lnTo>
                  <a:lnTo>
                    <a:pt x="72" y="25"/>
                  </a:lnTo>
                  <a:lnTo>
                    <a:pt x="63" y="23"/>
                  </a:lnTo>
                  <a:lnTo>
                    <a:pt x="55" y="23"/>
                  </a:lnTo>
                  <a:lnTo>
                    <a:pt x="46" y="23"/>
                  </a:lnTo>
                  <a:lnTo>
                    <a:pt x="38" y="21"/>
                  </a:lnTo>
                  <a:lnTo>
                    <a:pt x="29" y="17"/>
                  </a:lnTo>
                  <a:lnTo>
                    <a:pt x="19" y="11"/>
                  </a:lnTo>
                  <a:lnTo>
                    <a:pt x="10" y="6"/>
                  </a:lnTo>
                  <a:lnTo>
                    <a:pt x="0" y="0"/>
                  </a:lnTo>
                  <a:lnTo>
                    <a:pt x="2" y="0"/>
                  </a:lnTo>
                  <a:lnTo>
                    <a:pt x="8" y="4"/>
                  </a:lnTo>
                  <a:lnTo>
                    <a:pt x="12" y="4"/>
                  </a:lnTo>
                  <a:lnTo>
                    <a:pt x="19" y="6"/>
                  </a:lnTo>
                  <a:lnTo>
                    <a:pt x="25" y="8"/>
                  </a:lnTo>
                  <a:lnTo>
                    <a:pt x="32" y="10"/>
                  </a:lnTo>
                  <a:lnTo>
                    <a:pt x="38" y="11"/>
                  </a:lnTo>
                  <a:lnTo>
                    <a:pt x="46" y="11"/>
                  </a:lnTo>
                  <a:lnTo>
                    <a:pt x="55" y="11"/>
                  </a:lnTo>
                  <a:lnTo>
                    <a:pt x="63" y="13"/>
                  </a:lnTo>
                  <a:lnTo>
                    <a:pt x="72" y="11"/>
                  </a:lnTo>
                  <a:lnTo>
                    <a:pt x="80" y="10"/>
                  </a:lnTo>
                  <a:lnTo>
                    <a:pt x="88" y="8"/>
                  </a:lnTo>
                  <a:lnTo>
                    <a:pt x="97" y="4"/>
                  </a:lnTo>
                  <a:lnTo>
                    <a:pt x="10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Freeform 168"/>
            <p:cNvSpPr>
              <a:spLocks/>
            </p:cNvSpPr>
            <p:nvPr/>
          </p:nvSpPr>
          <p:spPr bwMode="auto">
            <a:xfrm>
              <a:off x="10271919" y="3695699"/>
              <a:ext cx="19050" cy="46038"/>
            </a:xfrm>
            <a:custGeom>
              <a:avLst/>
              <a:gdLst>
                <a:gd name="T0" fmla="*/ 2147483647 w 22"/>
                <a:gd name="T1" fmla="*/ 2147483647 h 57"/>
                <a:gd name="T2" fmla="*/ 2147483647 w 22"/>
                <a:gd name="T3" fmla="*/ 2147483647 h 57"/>
                <a:gd name="T4" fmla="*/ 2147483647 w 22"/>
                <a:gd name="T5" fmla="*/ 2147483647 h 57"/>
                <a:gd name="T6" fmla="*/ 2147483647 w 22"/>
                <a:gd name="T7" fmla="*/ 2147483647 h 57"/>
                <a:gd name="T8" fmla="*/ 2147483647 w 22"/>
                <a:gd name="T9" fmla="*/ 2147483647 h 57"/>
                <a:gd name="T10" fmla="*/ 2147483647 w 22"/>
                <a:gd name="T11" fmla="*/ 2147483647 h 57"/>
                <a:gd name="T12" fmla="*/ 2147483647 w 22"/>
                <a:gd name="T13" fmla="*/ 2147483647 h 57"/>
                <a:gd name="T14" fmla="*/ 2147483647 w 22"/>
                <a:gd name="T15" fmla="*/ 2147483647 h 57"/>
                <a:gd name="T16" fmla="*/ 2147483647 w 22"/>
                <a:gd name="T17" fmla="*/ 2147483647 h 57"/>
                <a:gd name="T18" fmla="*/ 2147483647 w 22"/>
                <a:gd name="T19" fmla="*/ 2147483647 h 57"/>
                <a:gd name="T20" fmla="*/ 2147483647 w 22"/>
                <a:gd name="T21" fmla="*/ 2147483647 h 57"/>
                <a:gd name="T22" fmla="*/ 0 w 22"/>
                <a:gd name="T23" fmla="*/ 2147483647 h 57"/>
                <a:gd name="T24" fmla="*/ 0 w 22"/>
                <a:gd name="T25" fmla="*/ 2147483647 h 57"/>
                <a:gd name="T26" fmla="*/ 0 w 22"/>
                <a:gd name="T27" fmla="*/ 2147483647 h 57"/>
                <a:gd name="T28" fmla="*/ 2147483647 w 22"/>
                <a:gd name="T29" fmla="*/ 2147483647 h 57"/>
                <a:gd name="T30" fmla="*/ 2147483647 w 22"/>
                <a:gd name="T31" fmla="*/ 2147483647 h 57"/>
                <a:gd name="T32" fmla="*/ 2147483647 w 22"/>
                <a:gd name="T33" fmla="*/ 2147483647 h 57"/>
                <a:gd name="T34" fmla="*/ 2147483647 w 22"/>
                <a:gd name="T35" fmla="*/ 2147483647 h 57"/>
                <a:gd name="T36" fmla="*/ 2147483647 w 22"/>
                <a:gd name="T37" fmla="*/ 2147483647 h 57"/>
                <a:gd name="T38" fmla="*/ 2147483647 w 22"/>
                <a:gd name="T39" fmla="*/ 0 h 57"/>
                <a:gd name="T40" fmla="*/ 2147483647 w 22"/>
                <a:gd name="T41" fmla="*/ 0 h 57"/>
                <a:gd name="T42" fmla="*/ 2147483647 w 22"/>
                <a:gd name="T43" fmla="*/ 2147483647 h 57"/>
                <a:gd name="T44" fmla="*/ 2147483647 w 22"/>
                <a:gd name="T45" fmla="*/ 2147483647 h 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 h="57">
                  <a:moveTo>
                    <a:pt x="22" y="6"/>
                  </a:moveTo>
                  <a:lnTo>
                    <a:pt x="20" y="6"/>
                  </a:lnTo>
                  <a:lnTo>
                    <a:pt x="20" y="10"/>
                  </a:lnTo>
                  <a:lnTo>
                    <a:pt x="17" y="15"/>
                  </a:lnTo>
                  <a:lnTo>
                    <a:pt x="15" y="21"/>
                  </a:lnTo>
                  <a:lnTo>
                    <a:pt x="11" y="29"/>
                  </a:lnTo>
                  <a:lnTo>
                    <a:pt x="7" y="38"/>
                  </a:lnTo>
                  <a:lnTo>
                    <a:pt x="5" y="46"/>
                  </a:lnTo>
                  <a:lnTo>
                    <a:pt x="5" y="57"/>
                  </a:lnTo>
                  <a:lnTo>
                    <a:pt x="3" y="53"/>
                  </a:lnTo>
                  <a:lnTo>
                    <a:pt x="1" y="48"/>
                  </a:lnTo>
                  <a:lnTo>
                    <a:pt x="0" y="42"/>
                  </a:lnTo>
                  <a:lnTo>
                    <a:pt x="0" y="38"/>
                  </a:lnTo>
                  <a:lnTo>
                    <a:pt x="0" y="31"/>
                  </a:lnTo>
                  <a:lnTo>
                    <a:pt x="1" y="23"/>
                  </a:lnTo>
                  <a:lnTo>
                    <a:pt x="3" y="15"/>
                  </a:lnTo>
                  <a:lnTo>
                    <a:pt x="5" y="10"/>
                  </a:lnTo>
                  <a:lnTo>
                    <a:pt x="7" y="6"/>
                  </a:lnTo>
                  <a:lnTo>
                    <a:pt x="9" y="4"/>
                  </a:lnTo>
                  <a:lnTo>
                    <a:pt x="11" y="0"/>
                  </a:lnTo>
                  <a:lnTo>
                    <a:pt x="13" y="0"/>
                  </a:lnTo>
                  <a:lnTo>
                    <a:pt x="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3" name="Freeform 169"/>
            <p:cNvSpPr>
              <a:spLocks/>
            </p:cNvSpPr>
            <p:nvPr/>
          </p:nvSpPr>
          <p:spPr bwMode="auto">
            <a:xfrm>
              <a:off x="10281444" y="3682999"/>
              <a:ext cx="53975" cy="19050"/>
            </a:xfrm>
            <a:custGeom>
              <a:avLst/>
              <a:gdLst>
                <a:gd name="T0" fmla="*/ 2147483647 w 68"/>
                <a:gd name="T1" fmla="*/ 2147483647 h 23"/>
                <a:gd name="T2" fmla="*/ 2147483647 w 68"/>
                <a:gd name="T3" fmla="*/ 2147483647 h 23"/>
                <a:gd name="T4" fmla="*/ 2147483647 w 68"/>
                <a:gd name="T5" fmla="*/ 2147483647 h 23"/>
                <a:gd name="T6" fmla="*/ 2147483647 w 68"/>
                <a:gd name="T7" fmla="*/ 2147483647 h 23"/>
                <a:gd name="T8" fmla="*/ 2147483647 w 68"/>
                <a:gd name="T9" fmla="*/ 2147483647 h 23"/>
                <a:gd name="T10" fmla="*/ 2147483647 w 68"/>
                <a:gd name="T11" fmla="*/ 2147483647 h 23"/>
                <a:gd name="T12" fmla="*/ 2147483647 w 68"/>
                <a:gd name="T13" fmla="*/ 2147483647 h 23"/>
                <a:gd name="T14" fmla="*/ 2147483647 w 68"/>
                <a:gd name="T15" fmla="*/ 2147483647 h 23"/>
                <a:gd name="T16" fmla="*/ 2147483647 w 68"/>
                <a:gd name="T17" fmla="*/ 2147483647 h 23"/>
                <a:gd name="T18" fmla="*/ 2147483647 w 68"/>
                <a:gd name="T19" fmla="*/ 2147483647 h 23"/>
                <a:gd name="T20" fmla="*/ 2147483647 w 68"/>
                <a:gd name="T21" fmla="*/ 2147483647 h 23"/>
                <a:gd name="T22" fmla="*/ 2147483647 w 68"/>
                <a:gd name="T23" fmla="*/ 2147483647 h 23"/>
                <a:gd name="T24" fmla="*/ 2147483647 w 68"/>
                <a:gd name="T25" fmla="*/ 2147483647 h 23"/>
                <a:gd name="T26" fmla="*/ 2147483647 w 68"/>
                <a:gd name="T27" fmla="*/ 2147483647 h 23"/>
                <a:gd name="T28" fmla="*/ 2147483647 w 68"/>
                <a:gd name="T29" fmla="*/ 2147483647 h 23"/>
                <a:gd name="T30" fmla="*/ 2147483647 w 68"/>
                <a:gd name="T31" fmla="*/ 2147483647 h 23"/>
                <a:gd name="T32" fmla="*/ 2147483647 w 68"/>
                <a:gd name="T33" fmla="*/ 2147483647 h 23"/>
                <a:gd name="T34" fmla="*/ 2147483647 w 68"/>
                <a:gd name="T35" fmla="*/ 2147483647 h 23"/>
                <a:gd name="T36" fmla="*/ 2147483647 w 68"/>
                <a:gd name="T37" fmla="*/ 2147483647 h 23"/>
                <a:gd name="T38" fmla="*/ 2147483647 w 68"/>
                <a:gd name="T39" fmla="*/ 0 h 23"/>
                <a:gd name="T40" fmla="*/ 2147483647 w 68"/>
                <a:gd name="T41" fmla="*/ 2147483647 h 23"/>
                <a:gd name="T42" fmla="*/ 2147483647 w 68"/>
                <a:gd name="T43" fmla="*/ 2147483647 h 23"/>
                <a:gd name="T44" fmla="*/ 2147483647 w 68"/>
                <a:gd name="T45" fmla="*/ 2147483647 h 23"/>
                <a:gd name="T46" fmla="*/ 2147483647 w 68"/>
                <a:gd name="T47" fmla="*/ 2147483647 h 23"/>
                <a:gd name="T48" fmla="*/ 2147483647 w 68"/>
                <a:gd name="T49" fmla="*/ 2147483647 h 23"/>
                <a:gd name="T50" fmla="*/ 2147483647 w 68"/>
                <a:gd name="T51" fmla="*/ 2147483647 h 23"/>
                <a:gd name="T52" fmla="*/ 2147483647 w 68"/>
                <a:gd name="T53" fmla="*/ 2147483647 h 23"/>
                <a:gd name="T54" fmla="*/ 0 w 68"/>
                <a:gd name="T55" fmla="*/ 2147483647 h 23"/>
                <a:gd name="T56" fmla="*/ 2147483647 w 68"/>
                <a:gd name="T57" fmla="*/ 2147483647 h 23"/>
                <a:gd name="T58" fmla="*/ 2147483647 w 68"/>
                <a:gd name="T59" fmla="*/ 2147483647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23">
                  <a:moveTo>
                    <a:pt x="2" y="23"/>
                  </a:moveTo>
                  <a:lnTo>
                    <a:pt x="2" y="21"/>
                  </a:lnTo>
                  <a:lnTo>
                    <a:pt x="6" y="19"/>
                  </a:lnTo>
                  <a:lnTo>
                    <a:pt x="11" y="17"/>
                  </a:lnTo>
                  <a:lnTo>
                    <a:pt x="19" y="13"/>
                  </a:lnTo>
                  <a:lnTo>
                    <a:pt x="23" y="11"/>
                  </a:lnTo>
                  <a:lnTo>
                    <a:pt x="28" y="11"/>
                  </a:lnTo>
                  <a:lnTo>
                    <a:pt x="34" y="11"/>
                  </a:lnTo>
                  <a:lnTo>
                    <a:pt x="40" y="11"/>
                  </a:lnTo>
                  <a:lnTo>
                    <a:pt x="46" y="11"/>
                  </a:lnTo>
                  <a:lnTo>
                    <a:pt x="53" y="11"/>
                  </a:lnTo>
                  <a:lnTo>
                    <a:pt x="61" y="13"/>
                  </a:lnTo>
                  <a:lnTo>
                    <a:pt x="68" y="17"/>
                  </a:lnTo>
                  <a:lnTo>
                    <a:pt x="67" y="15"/>
                  </a:lnTo>
                  <a:lnTo>
                    <a:pt x="65" y="13"/>
                  </a:lnTo>
                  <a:lnTo>
                    <a:pt x="59" y="11"/>
                  </a:lnTo>
                  <a:lnTo>
                    <a:pt x="55" y="8"/>
                  </a:lnTo>
                  <a:lnTo>
                    <a:pt x="47" y="4"/>
                  </a:lnTo>
                  <a:lnTo>
                    <a:pt x="40" y="2"/>
                  </a:lnTo>
                  <a:lnTo>
                    <a:pt x="30" y="0"/>
                  </a:lnTo>
                  <a:lnTo>
                    <a:pt x="21" y="2"/>
                  </a:lnTo>
                  <a:lnTo>
                    <a:pt x="15" y="2"/>
                  </a:lnTo>
                  <a:lnTo>
                    <a:pt x="11" y="4"/>
                  </a:lnTo>
                  <a:lnTo>
                    <a:pt x="8" y="4"/>
                  </a:lnTo>
                  <a:lnTo>
                    <a:pt x="6" y="6"/>
                  </a:lnTo>
                  <a:lnTo>
                    <a:pt x="2" y="9"/>
                  </a:lnTo>
                  <a:lnTo>
                    <a:pt x="2" y="13"/>
                  </a:lnTo>
                  <a:lnTo>
                    <a:pt x="0" y="19"/>
                  </a:lnTo>
                  <a:lnTo>
                    <a:pt x="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4" name="Freeform 170"/>
            <p:cNvSpPr>
              <a:spLocks/>
            </p:cNvSpPr>
            <p:nvPr/>
          </p:nvSpPr>
          <p:spPr bwMode="auto">
            <a:xfrm>
              <a:off x="10252869" y="3660774"/>
              <a:ext cx="42863" cy="77788"/>
            </a:xfrm>
            <a:custGeom>
              <a:avLst/>
              <a:gdLst>
                <a:gd name="T0" fmla="*/ 2147483647 w 55"/>
                <a:gd name="T1" fmla="*/ 2147483647 h 97"/>
                <a:gd name="T2" fmla="*/ 2147483647 w 55"/>
                <a:gd name="T3" fmla="*/ 2147483647 h 97"/>
                <a:gd name="T4" fmla="*/ 2147483647 w 55"/>
                <a:gd name="T5" fmla="*/ 2147483647 h 97"/>
                <a:gd name="T6" fmla="*/ 2147483647 w 55"/>
                <a:gd name="T7" fmla="*/ 2147483647 h 97"/>
                <a:gd name="T8" fmla="*/ 2147483647 w 55"/>
                <a:gd name="T9" fmla="*/ 2147483647 h 97"/>
                <a:gd name="T10" fmla="*/ 2147483647 w 55"/>
                <a:gd name="T11" fmla="*/ 2147483647 h 97"/>
                <a:gd name="T12" fmla="*/ 2147483647 w 55"/>
                <a:gd name="T13" fmla="*/ 2147483647 h 97"/>
                <a:gd name="T14" fmla="*/ 2147483647 w 55"/>
                <a:gd name="T15" fmla="*/ 2147483647 h 97"/>
                <a:gd name="T16" fmla="*/ 2147483647 w 55"/>
                <a:gd name="T17" fmla="*/ 2147483647 h 97"/>
                <a:gd name="T18" fmla="*/ 2147483647 w 55"/>
                <a:gd name="T19" fmla="*/ 2147483647 h 97"/>
                <a:gd name="T20" fmla="*/ 2147483647 w 55"/>
                <a:gd name="T21" fmla="*/ 2147483647 h 97"/>
                <a:gd name="T22" fmla="*/ 2147483647 w 55"/>
                <a:gd name="T23" fmla="*/ 2147483647 h 97"/>
                <a:gd name="T24" fmla="*/ 2147483647 w 55"/>
                <a:gd name="T25" fmla="*/ 2147483647 h 97"/>
                <a:gd name="T26" fmla="*/ 2147483647 w 55"/>
                <a:gd name="T27" fmla="*/ 2147483647 h 97"/>
                <a:gd name="T28" fmla="*/ 2147483647 w 55"/>
                <a:gd name="T29" fmla="*/ 2147483647 h 97"/>
                <a:gd name="T30" fmla="*/ 2147483647 w 55"/>
                <a:gd name="T31" fmla="*/ 2147483647 h 97"/>
                <a:gd name="T32" fmla="*/ 2147483647 w 55"/>
                <a:gd name="T33" fmla="*/ 2147483647 h 97"/>
                <a:gd name="T34" fmla="*/ 2147483647 w 55"/>
                <a:gd name="T35" fmla="*/ 2147483647 h 97"/>
                <a:gd name="T36" fmla="*/ 2147483647 w 55"/>
                <a:gd name="T37" fmla="*/ 2147483647 h 97"/>
                <a:gd name="T38" fmla="*/ 2147483647 w 55"/>
                <a:gd name="T39" fmla="*/ 2147483647 h 97"/>
                <a:gd name="T40" fmla="*/ 2147483647 w 55"/>
                <a:gd name="T41" fmla="*/ 2147483647 h 97"/>
                <a:gd name="T42" fmla="*/ 2147483647 w 55"/>
                <a:gd name="T43" fmla="*/ 2147483647 h 97"/>
                <a:gd name="T44" fmla="*/ 2147483647 w 55"/>
                <a:gd name="T45" fmla="*/ 2147483647 h 97"/>
                <a:gd name="T46" fmla="*/ 2147483647 w 55"/>
                <a:gd name="T47" fmla="*/ 2147483647 h 97"/>
                <a:gd name="T48" fmla="*/ 2147483647 w 55"/>
                <a:gd name="T49" fmla="*/ 2147483647 h 97"/>
                <a:gd name="T50" fmla="*/ 0 w 55"/>
                <a:gd name="T51" fmla="*/ 2147483647 h 97"/>
                <a:gd name="T52" fmla="*/ 0 w 55"/>
                <a:gd name="T53" fmla="*/ 2147483647 h 97"/>
                <a:gd name="T54" fmla="*/ 0 w 55"/>
                <a:gd name="T55" fmla="*/ 2147483647 h 97"/>
                <a:gd name="T56" fmla="*/ 0 w 55"/>
                <a:gd name="T57" fmla="*/ 2147483647 h 97"/>
                <a:gd name="T58" fmla="*/ 2147483647 w 55"/>
                <a:gd name="T59" fmla="*/ 2147483647 h 97"/>
                <a:gd name="T60" fmla="*/ 2147483647 w 55"/>
                <a:gd name="T61" fmla="*/ 2147483647 h 97"/>
                <a:gd name="T62" fmla="*/ 2147483647 w 55"/>
                <a:gd name="T63" fmla="*/ 2147483647 h 97"/>
                <a:gd name="T64" fmla="*/ 2147483647 w 55"/>
                <a:gd name="T65" fmla="*/ 2147483647 h 97"/>
                <a:gd name="T66" fmla="*/ 2147483647 w 55"/>
                <a:gd name="T67" fmla="*/ 2147483647 h 97"/>
                <a:gd name="T68" fmla="*/ 2147483647 w 55"/>
                <a:gd name="T69" fmla="*/ 2147483647 h 97"/>
                <a:gd name="T70" fmla="*/ 2147483647 w 55"/>
                <a:gd name="T71" fmla="*/ 2147483647 h 97"/>
                <a:gd name="T72" fmla="*/ 2147483647 w 55"/>
                <a:gd name="T73" fmla="*/ 2147483647 h 97"/>
                <a:gd name="T74" fmla="*/ 2147483647 w 55"/>
                <a:gd name="T75" fmla="*/ 0 h 97"/>
                <a:gd name="T76" fmla="*/ 2147483647 w 55"/>
                <a:gd name="T77" fmla="*/ 0 h 97"/>
                <a:gd name="T78" fmla="*/ 2147483647 w 55"/>
                <a:gd name="T79" fmla="*/ 0 h 97"/>
                <a:gd name="T80" fmla="*/ 2147483647 w 55"/>
                <a:gd name="T81" fmla="*/ 2147483647 h 97"/>
                <a:gd name="T82" fmla="*/ 2147483647 w 55"/>
                <a:gd name="T83" fmla="*/ 2147483647 h 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5" h="97">
                  <a:moveTo>
                    <a:pt x="55" y="2"/>
                  </a:moveTo>
                  <a:lnTo>
                    <a:pt x="53" y="2"/>
                  </a:lnTo>
                  <a:lnTo>
                    <a:pt x="49" y="2"/>
                  </a:lnTo>
                  <a:lnTo>
                    <a:pt x="45" y="4"/>
                  </a:lnTo>
                  <a:lnTo>
                    <a:pt x="40" y="8"/>
                  </a:lnTo>
                  <a:lnTo>
                    <a:pt x="32" y="12"/>
                  </a:lnTo>
                  <a:lnTo>
                    <a:pt x="26" y="18"/>
                  </a:lnTo>
                  <a:lnTo>
                    <a:pt x="21" y="25"/>
                  </a:lnTo>
                  <a:lnTo>
                    <a:pt x="15" y="35"/>
                  </a:lnTo>
                  <a:lnTo>
                    <a:pt x="9" y="42"/>
                  </a:lnTo>
                  <a:lnTo>
                    <a:pt x="9" y="52"/>
                  </a:lnTo>
                  <a:lnTo>
                    <a:pt x="9" y="57"/>
                  </a:lnTo>
                  <a:lnTo>
                    <a:pt x="9" y="63"/>
                  </a:lnTo>
                  <a:lnTo>
                    <a:pt x="11" y="69"/>
                  </a:lnTo>
                  <a:lnTo>
                    <a:pt x="13" y="75"/>
                  </a:lnTo>
                  <a:lnTo>
                    <a:pt x="15" y="82"/>
                  </a:lnTo>
                  <a:lnTo>
                    <a:pt x="19" y="90"/>
                  </a:lnTo>
                  <a:lnTo>
                    <a:pt x="21" y="94"/>
                  </a:lnTo>
                  <a:lnTo>
                    <a:pt x="23" y="97"/>
                  </a:lnTo>
                  <a:lnTo>
                    <a:pt x="21" y="94"/>
                  </a:lnTo>
                  <a:lnTo>
                    <a:pt x="17" y="90"/>
                  </a:lnTo>
                  <a:lnTo>
                    <a:pt x="11" y="82"/>
                  </a:lnTo>
                  <a:lnTo>
                    <a:pt x="7" y="75"/>
                  </a:lnTo>
                  <a:lnTo>
                    <a:pt x="4" y="67"/>
                  </a:lnTo>
                  <a:lnTo>
                    <a:pt x="2" y="61"/>
                  </a:lnTo>
                  <a:lnTo>
                    <a:pt x="0" y="56"/>
                  </a:lnTo>
                  <a:lnTo>
                    <a:pt x="0" y="50"/>
                  </a:lnTo>
                  <a:lnTo>
                    <a:pt x="0" y="44"/>
                  </a:lnTo>
                  <a:lnTo>
                    <a:pt x="0" y="38"/>
                  </a:lnTo>
                  <a:lnTo>
                    <a:pt x="2" y="33"/>
                  </a:lnTo>
                  <a:lnTo>
                    <a:pt x="4" y="27"/>
                  </a:lnTo>
                  <a:lnTo>
                    <a:pt x="7" y="21"/>
                  </a:lnTo>
                  <a:lnTo>
                    <a:pt x="11" y="18"/>
                  </a:lnTo>
                  <a:lnTo>
                    <a:pt x="15" y="14"/>
                  </a:lnTo>
                  <a:lnTo>
                    <a:pt x="19" y="10"/>
                  </a:lnTo>
                  <a:lnTo>
                    <a:pt x="28" y="4"/>
                  </a:lnTo>
                  <a:lnTo>
                    <a:pt x="36" y="2"/>
                  </a:lnTo>
                  <a:lnTo>
                    <a:pt x="42" y="0"/>
                  </a:lnTo>
                  <a:lnTo>
                    <a:pt x="49" y="0"/>
                  </a:lnTo>
                  <a:lnTo>
                    <a:pt x="53" y="0"/>
                  </a:lnTo>
                  <a:lnTo>
                    <a:pt x="5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Freeform 171"/>
            <p:cNvSpPr>
              <a:spLocks/>
            </p:cNvSpPr>
            <p:nvPr/>
          </p:nvSpPr>
          <p:spPr bwMode="auto">
            <a:xfrm>
              <a:off x="10289382" y="3660774"/>
              <a:ext cx="46038" cy="39688"/>
            </a:xfrm>
            <a:custGeom>
              <a:avLst/>
              <a:gdLst>
                <a:gd name="T0" fmla="*/ 2147483647 w 59"/>
                <a:gd name="T1" fmla="*/ 2147483647 h 50"/>
                <a:gd name="T2" fmla="*/ 2147483647 w 59"/>
                <a:gd name="T3" fmla="*/ 2147483647 h 50"/>
                <a:gd name="T4" fmla="*/ 2147483647 w 59"/>
                <a:gd name="T5" fmla="*/ 2147483647 h 50"/>
                <a:gd name="T6" fmla="*/ 2147483647 w 59"/>
                <a:gd name="T7" fmla="*/ 2147483647 h 50"/>
                <a:gd name="T8" fmla="*/ 2147483647 w 59"/>
                <a:gd name="T9" fmla="*/ 2147483647 h 50"/>
                <a:gd name="T10" fmla="*/ 2147483647 w 59"/>
                <a:gd name="T11" fmla="*/ 2147483647 h 50"/>
                <a:gd name="T12" fmla="*/ 2147483647 w 59"/>
                <a:gd name="T13" fmla="*/ 2147483647 h 50"/>
                <a:gd name="T14" fmla="*/ 2147483647 w 59"/>
                <a:gd name="T15" fmla="*/ 2147483647 h 50"/>
                <a:gd name="T16" fmla="*/ 0 w 59"/>
                <a:gd name="T17" fmla="*/ 2147483647 h 50"/>
                <a:gd name="T18" fmla="*/ 2147483647 w 59"/>
                <a:gd name="T19" fmla="*/ 2147483647 h 50"/>
                <a:gd name="T20" fmla="*/ 2147483647 w 59"/>
                <a:gd name="T21" fmla="*/ 2147483647 h 50"/>
                <a:gd name="T22" fmla="*/ 2147483647 w 59"/>
                <a:gd name="T23" fmla="*/ 0 h 50"/>
                <a:gd name="T24" fmla="*/ 2147483647 w 59"/>
                <a:gd name="T25" fmla="*/ 2147483647 h 50"/>
                <a:gd name="T26" fmla="*/ 2147483647 w 59"/>
                <a:gd name="T27" fmla="*/ 2147483647 h 50"/>
                <a:gd name="T28" fmla="*/ 2147483647 w 59"/>
                <a:gd name="T29" fmla="*/ 2147483647 h 50"/>
                <a:gd name="T30" fmla="*/ 2147483647 w 59"/>
                <a:gd name="T31" fmla="*/ 2147483647 h 50"/>
                <a:gd name="T32" fmla="*/ 2147483647 w 59"/>
                <a:gd name="T33" fmla="*/ 2147483647 h 50"/>
                <a:gd name="T34" fmla="*/ 2147483647 w 59"/>
                <a:gd name="T35" fmla="*/ 2147483647 h 50"/>
                <a:gd name="T36" fmla="*/ 2147483647 w 59"/>
                <a:gd name="T37" fmla="*/ 2147483647 h 50"/>
                <a:gd name="T38" fmla="*/ 2147483647 w 59"/>
                <a:gd name="T39" fmla="*/ 2147483647 h 50"/>
                <a:gd name="T40" fmla="*/ 2147483647 w 59"/>
                <a:gd name="T41" fmla="*/ 2147483647 h 50"/>
                <a:gd name="T42" fmla="*/ 2147483647 w 59"/>
                <a:gd name="T43" fmla="*/ 2147483647 h 50"/>
                <a:gd name="T44" fmla="*/ 2147483647 w 59"/>
                <a:gd name="T45" fmla="*/ 2147483647 h 50"/>
                <a:gd name="T46" fmla="*/ 2147483647 w 59"/>
                <a:gd name="T47" fmla="*/ 2147483647 h 50"/>
                <a:gd name="T48" fmla="*/ 2147483647 w 59"/>
                <a:gd name="T49" fmla="*/ 2147483647 h 50"/>
                <a:gd name="T50" fmla="*/ 2147483647 w 59"/>
                <a:gd name="T51" fmla="*/ 2147483647 h 50"/>
                <a:gd name="T52" fmla="*/ 2147483647 w 59"/>
                <a:gd name="T53" fmla="*/ 2147483647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9" h="50">
                  <a:moveTo>
                    <a:pt x="48" y="40"/>
                  </a:moveTo>
                  <a:lnTo>
                    <a:pt x="46" y="37"/>
                  </a:lnTo>
                  <a:lnTo>
                    <a:pt x="40" y="29"/>
                  </a:lnTo>
                  <a:lnTo>
                    <a:pt x="35" y="23"/>
                  </a:lnTo>
                  <a:lnTo>
                    <a:pt x="25" y="18"/>
                  </a:lnTo>
                  <a:lnTo>
                    <a:pt x="19" y="14"/>
                  </a:lnTo>
                  <a:lnTo>
                    <a:pt x="14" y="12"/>
                  </a:lnTo>
                  <a:lnTo>
                    <a:pt x="8" y="8"/>
                  </a:lnTo>
                  <a:lnTo>
                    <a:pt x="0" y="4"/>
                  </a:lnTo>
                  <a:lnTo>
                    <a:pt x="2" y="2"/>
                  </a:lnTo>
                  <a:lnTo>
                    <a:pt x="6" y="2"/>
                  </a:lnTo>
                  <a:lnTo>
                    <a:pt x="10" y="0"/>
                  </a:lnTo>
                  <a:lnTo>
                    <a:pt x="18" y="2"/>
                  </a:lnTo>
                  <a:lnTo>
                    <a:pt x="23" y="2"/>
                  </a:lnTo>
                  <a:lnTo>
                    <a:pt x="33" y="6"/>
                  </a:lnTo>
                  <a:lnTo>
                    <a:pt x="40" y="8"/>
                  </a:lnTo>
                  <a:lnTo>
                    <a:pt x="48" y="16"/>
                  </a:lnTo>
                  <a:lnTo>
                    <a:pt x="52" y="21"/>
                  </a:lnTo>
                  <a:lnTo>
                    <a:pt x="56" y="27"/>
                  </a:lnTo>
                  <a:lnTo>
                    <a:pt x="58" y="33"/>
                  </a:lnTo>
                  <a:lnTo>
                    <a:pt x="59" y="38"/>
                  </a:lnTo>
                  <a:lnTo>
                    <a:pt x="59" y="42"/>
                  </a:lnTo>
                  <a:lnTo>
                    <a:pt x="59" y="46"/>
                  </a:lnTo>
                  <a:lnTo>
                    <a:pt x="59" y="48"/>
                  </a:lnTo>
                  <a:lnTo>
                    <a:pt x="59" y="50"/>
                  </a:lnTo>
                  <a:lnTo>
                    <a:pt x="4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6" name="Freeform 172"/>
            <p:cNvSpPr>
              <a:spLocks/>
            </p:cNvSpPr>
            <p:nvPr/>
          </p:nvSpPr>
          <p:spPr bwMode="auto">
            <a:xfrm>
              <a:off x="10260807" y="3682999"/>
              <a:ext cx="25400" cy="23813"/>
            </a:xfrm>
            <a:custGeom>
              <a:avLst/>
              <a:gdLst>
                <a:gd name="T0" fmla="*/ 2147483647 w 33"/>
                <a:gd name="T1" fmla="*/ 2147483647 h 28"/>
                <a:gd name="T2" fmla="*/ 2147483647 w 33"/>
                <a:gd name="T3" fmla="*/ 2147483647 h 28"/>
                <a:gd name="T4" fmla="*/ 2147483647 w 33"/>
                <a:gd name="T5" fmla="*/ 2147483647 h 28"/>
                <a:gd name="T6" fmla="*/ 2147483647 w 33"/>
                <a:gd name="T7" fmla="*/ 2147483647 h 28"/>
                <a:gd name="T8" fmla="*/ 2147483647 w 33"/>
                <a:gd name="T9" fmla="*/ 2147483647 h 28"/>
                <a:gd name="T10" fmla="*/ 2147483647 w 33"/>
                <a:gd name="T11" fmla="*/ 2147483647 h 28"/>
                <a:gd name="T12" fmla="*/ 0 w 33"/>
                <a:gd name="T13" fmla="*/ 2147483647 h 28"/>
                <a:gd name="T14" fmla="*/ 0 w 33"/>
                <a:gd name="T15" fmla="*/ 2147483647 h 28"/>
                <a:gd name="T16" fmla="*/ 2147483647 w 33"/>
                <a:gd name="T17" fmla="*/ 2147483647 h 28"/>
                <a:gd name="T18" fmla="*/ 2147483647 w 33"/>
                <a:gd name="T19" fmla="*/ 0 h 28"/>
                <a:gd name="T20" fmla="*/ 2147483647 w 33"/>
                <a:gd name="T21" fmla="*/ 0 h 28"/>
                <a:gd name="T22" fmla="*/ 2147483647 w 33"/>
                <a:gd name="T23" fmla="*/ 0 h 28"/>
                <a:gd name="T24" fmla="*/ 2147483647 w 33"/>
                <a:gd name="T25" fmla="*/ 2147483647 h 28"/>
                <a:gd name="T26" fmla="*/ 2147483647 w 33"/>
                <a:gd name="T27" fmla="*/ 2147483647 h 28"/>
                <a:gd name="T28" fmla="*/ 2147483647 w 33"/>
                <a:gd name="T29" fmla="*/ 2147483647 h 28"/>
                <a:gd name="T30" fmla="*/ 2147483647 w 33"/>
                <a:gd name="T31" fmla="*/ 2147483647 h 28"/>
                <a:gd name="T32" fmla="*/ 2147483647 w 33"/>
                <a:gd name="T33" fmla="*/ 2147483647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28">
                  <a:moveTo>
                    <a:pt x="31" y="28"/>
                  </a:moveTo>
                  <a:lnTo>
                    <a:pt x="29" y="25"/>
                  </a:lnTo>
                  <a:lnTo>
                    <a:pt x="21" y="19"/>
                  </a:lnTo>
                  <a:lnTo>
                    <a:pt x="16" y="15"/>
                  </a:lnTo>
                  <a:lnTo>
                    <a:pt x="12" y="11"/>
                  </a:lnTo>
                  <a:lnTo>
                    <a:pt x="6" y="9"/>
                  </a:lnTo>
                  <a:lnTo>
                    <a:pt x="0" y="9"/>
                  </a:lnTo>
                  <a:lnTo>
                    <a:pt x="0" y="6"/>
                  </a:lnTo>
                  <a:lnTo>
                    <a:pt x="6" y="2"/>
                  </a:lnTo>
                  <a:lnTo>
                    <a:pt x="10" y="0"/>
                  </a:lnTo>
                  <a:lnTo>
                    <a:pt x="16" y="0"/>
                  </a:lnTo>
                  <a:lnTo>
                    <a:pt x="17" y="0"/>
                  </a:lnTo>
                  <a:lnTo>
                    <a:pt x="23" y="4"/>
                  </a:lnTo>
                  <a:lnTo>
                    <a:pt x="29" y="6"/>
                  </a:lnTo>
                  <a:lnTo>
                    <a:pt x="33" y="9"/>
                  </a:lnTo>
                  <a:lnTo>
                    <a:pt x="3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173"/>
            <p:cNvSpPr>
              <a:spLocks/>
            </p:cNvSpPr>
            <p:nvPr/>
          </p:nvSpPr>
          <p:spPr bwMode="auto">
            <a:xfrm>
              <a:off x="10289382" y="3919537"/>
              <a:ext cx="31750" cy="26988"/>
            </a:xfrm>
            <a:custGeom>
              <a:avLst/>
              <a:gdLst>
                <a:gd name="T0" fmla="*/ 0 w 40"/>
                <a:gd name="T1" fmla="*/ 2147483647 h 35"/>
                <a:gd name="T2" fmla="*/ 0 w 40"/>
                <a:gd name="T3" fmla="*/ 2147483647 h 35"/>
                <a:gd name="T4" fmla="*/ 0 w 40"/>
                <a:gd name="T5" fmla="*/ 2147483647 h 35"/>
                <a:gd name="T6" fmla="*/ 2147483647 w 40"/>
                <a:gd name="T7" fmla="*/ 2147483647 h 35"/>
                <a:gd name="T8" fmla="*/ 2147483647 w 40"/>
                <a:gd name="T9" fmla="*/ 2147483647 h 35"/>
                <a:gd name="T10" fmla="*/ 2147483647 w 40"/>
                <a:gd name="T11" fmla="*/ 2147483647 h 35"/>
                <a:gd name="T12" fmla="*/ 2147483647 w 40"/>
                <a:gd name="T13" fmla="*/ 2147483647 h 35"/>
                <a:gd name="T14" fmla="*/ 2147483647 w 40"/>
                <a:gd name="T15" fmla="*/ 2147483647 h 35"/>
                <a:gd name="T16" fmla="*/ 2147483647 w 40"/>
                <a:gd name="T17" fmla="*/ 0 h 35"/>
                <a:gd name="T18" fmla="*/ 2147483647 w 40"/>
                <a:gd name="T19" fmla="*/ 2147483647 h 35"/>
                <a:gd name="T20" fmla="*/ 2147483647 w 40"/>
                <a:gd name="T21" fmla="*/ 2147483647 h 35"/>
                <a:gd name="T22" fmla="*/ 2147483647 w 40"/>
                <a:gd name="T23" fmla="*/ 2147483647 h 35"/>
                <a:gd name="T24" fmla="*/ 2147483647 w 40"/>
                <a:gd name="T25" fmla="*/ 2147483647 h 35"/>
                <a:gd name="T26" fmla="*/ 2147483647 w 40"/>
                <a:gd name="T27" fmla="*/ 2147483647 h 35"/>
                <a:gd name="T28" fmla="*/ 2147483647 w 40"/>
                <a:gd name="T29" fmla="*/ 2147483647 h 35"/>
                <a:gd name="T30" fmla="*/ 2147483647 w 40"/>
                <a:gd name="T31" fmla="*/ 2147483647 h 35"/>
                <a:gd name="T32" fmla="*/ 0 w 40"/>
                <a:gd name="T33" fmla="*/ 2147483647 h 35"/>
                <a:gd name="T34" fmla="*/ 0 w 40"/>
                <a:gd name="T35" fmla="*/ 2147483647 h 35"/>
                <a:gd name="T36" fmla="*/ 0 w 40"/>
                <a:gd name="T37" fmla="*/ 2147483647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 h="35">
                  <a:moveTo>
                    <a:pt x="0" y="35"/>
                  </a:moveTo>
                  <a:lnTo>
                    <a:pt x="0" y="33"/>
                  </a:lnTo>
                  <a:lnTo>
                    <a:pt x="0" y="31"/>
                  </a:lnTo>
                  <a:lnTo>
                    <a:pt x="2" y="25"/>
                  </a:lnTo>
                  <a:lnTo>
                    <a:pt x="6" y="21"/>
                  </a:lnTo>
                  <a:lnTo>
                    <a:pt x="10" y="16"/>
                  </a:lnTo>
                  <a:lnTo>
                    <a:pt x="16" y="10"/>
                  </a:lnTo>
                  <a:lnTo>
                    <a:pt x="23" y="4"/>
                  </a:lnTo>
                  <a:lnTo>
                    <a:pt x="33" y="0"/>
                  </a:lnTo>
                  <a:lnTo>
                    <a:pt x="40" y="8"/>
                  </a:lnTo>
                  <a:lnTo>
                    <a:pt x="37" y="8"/>
                  </a:lnTo>
                  <a:lnTo>
                    <a:pt x="33" y="12"/>
                  </a:lnTo>
                  <a:lnTo>
                    <a:pt x="25" y="16"/>
                  </a:lnTo>
                  <a:lnTo>
                    <a:pt x="18" y="21"/>
                  </a:lnTo>
                  <a:lnTo>
                    <a:pt x="10" y="25"/>
                  </a:lnTo>
                  <a:lnTo>
                    <a:pt x="4" y="29"/>
                  </a:lnTo>
                  <a:lnTo>
                    <a:pt x="0" y="33"/>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8" name="Freeform 174"/>
            <p:cNvSpPr>
              <a:spLocks/>
            </p:cNvSpPr>
            <p:nvPr/>
          </p:nvSpPr>
          <p:spPr bwMode="auto">
            <a:xfrm>
              <a:off x="10289382" y="3719512"/>
              <a:ext cx="39688" cy="22225"/>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0 h 26"/>
                <a:gd name="T16" fmla="*/ 2147483647 w 52"/>
                <a:gd name="T17" fmla="*/ 0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0 w 52"/>
                <a:gd name="T51" fmla="*/ 2147483647 h 26"/>
                <a:gd name="T52" fmla="*/ 0 w 52"/>
                <a:gd name="T53" fmla="*/ 2147483647 h 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 h="26">
                  <a:moveTo>
                    <a:pt x="0" y="22"/>
                  </a:moveTo>
                  <a:lnTo>
                    <a:pt x="0" y="19"/>
                  </a:lnTo>
                  <a:lnTo>
                    <a:pt x="4" y="13"/>
                  </a:lnTo>
                  <a:lnTo>
                    <a:pt x="4" y="11"/>
                  </a:lnTo>
                  <a:lnTo>
                    <a:pt x="8" y="7"/>
                  </a:lnTo>
                  <a:lnTo>
                    <a:pt x="12" y="3"/>
                  </a:lnTo>
                  <a:lnTo>
                    <a:pt x="18" y="1"/>
                  </a:lnTo>
                  <a:lnTo>
                    <a:pt x="23" y="0"/>
                  </a:lnTo>
                  <a:lnTo>
                    <a:pt x="29" y="0"/>
                  </a:lnTo>
                  <a:lnTo>
                    <a:pt x="35" y="1"/>
                  </a:lnTo>
                  <a:lnTo>
                    <a:pt x="40" y="5"/>
                  </a:lnTo>
                  <a:lnTo>
                    <a:pt x="48" y="11"/>
                  </a:lnTo>
                  <a:lnTo>
                    <a:pt x="52" y="15"/>
                  </a:lnTo>
                  <a:lnTo>
                    <a:pt x="50" y="15"/>
                  </a:lnTo>
                  <a:lnTo>
                    <a:pt x="46" y="13"/>
                  </a:lnTo>
                  <a:lnTo>
                    <a:pt x="42" y="11"/>
                  </a:lnTo>
                  <a:lnTo>
                    <a:pt x="38" y="11"/>
                  </a:lnTo>
                  <a:lnTo>
                    <a:pt x="31" y="9"/>
                  </a:lnTo>
                  <a:lnTo>
                    <a:pt x="27" y="9"/>
                  </a:lnTo>
                  <a:lnTo>
                    <a:pt x="21" y="9"/>
                  </a:lnTo>
                  <a:lnTo>
                    <a:pt x="18" y="11"/>
                  </a:lnTo>
                  <a:lnTo>
                    <a:pt x="12" y="15"/>
                  </a:lnTo>
                  <a:lnTo>
                    <a:pt x="10" y="19"/>
                  </a:lnTo>
                  <a:lnTo>
                    <a:pt x="8" y="24"/>
                  </a:lnTo>
                  <a:lnTo>
                    <a:pt x="8" y="26"/>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082" name="Rectangle 37081"/>
          <p:cNvSpPr/>
          <p:nvPr/>
        </p:nvSpPr>
        <p:spPr>
          <a:xfrm>
            <a:off x="4772989" y="3168200"/>
            <a:ext cx="1832553" cy="923330"/>
          </a:xfrm>
          <a:prstGeom prst="rect">
            <a:avLst/>
          </a:prstGeom>
          <a:noFill/>
          <a:ln>
            <a:noFill/>
          </a:ln>
        </p:spPr>
        <p:txBody>
          <a:bodyPr wrap="none">
            <a:spAutoFit/>
          </a:bodyPr>
          <a:lstStyle/>
          <a:p>
            <a:pPr>
              <a:defRPr/>
            </a:pPr>
            <a:r>
              <a:rPr lang="en-US" sz="54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India</a:t>
            </a:r>
          </a:p>
        </p:txBody>
      </p:sp>
      <p:sp>
        <p:nvSpPr>
          <p:cNvPr id="551" name="Rectangle 550"/>
          <p:cNvSpPr/>
          <p:nvPr/>
        </p:nvSpPr>
        <p:spPr>
          <a:xfrm>
            <a:off x="416619" y="2234507"/>
            <a:ext cx="1646606" cy="923330"/>
          </a:xfrm>
          <a:prstGeom prst="rect">
            <a:avLst/>
          </a:prstGeom>
          <a:noFill/>
          <a:ln>
            <a:noFill/>
          </a:ln>
        </p:spPr>
        <p:txBody>
          <a:bodyPr wrap="none">
            <a:spAutoFit/>
          </a:bodyPr>
          <a:lstStyle/>
          <a:p>
            <a:pPr>
              <a:defRPr/>
            </a:pPr>
            <a:r>
              <a:rPr lang="en-US" sz="54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USA</a:t>
            </a:r>
          </a:p>
        </p:txBody>
      </p:sp>
      <p:sp>
        <p:nvSpPr>
          <p:cNvPr id="552" name="Rectangle 551"/>
          <p:cNvSpPr/>
          <p:nvPr/>
        </p:nvSpPr>
        <p:spPr>
          <a:xfrm>
            <a:off x="5359331" y="5091948"/>
            <a:ext cx="2108269" cy="646331"/>
          </a:xfrm>
          <a:prstGeom prst="rect">
            <a:avLst/>
          </a:prstGeom>
          <a:noFill/>
          <a:ln>
            <a:noFill/>
          </a:ln>
        </p:spPr>
        <p:txBody>
          <a:bodyPr wrap="none">
            <a:spAutoFit/>
          </a:bodyPr>
          <a:lstStyle/>
          <a:p>
            <a:pPr>
              <a:defRPr/>
            </a:pPr>
            <a:r>
              <a:rPr lang="en-US" sz="36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Malaysia</a:t>
            </a:r>
          </a:p>
        </p:txBody>
      </p:sp>
      <p:sp>
        <p:nvSpPr>
          <p:cNvPr id="9231" name="TextBox 37082"/>
          <p:cNvSpPr txBox="1">
            <a:spLocks noChangeArrowheads="1"/>
          </p:cNvSpPr>
          <p:nvPr/>
        </p:nvSpPr>
        <p:spPr bwMode="auto">
          <a:xfrm>
            <a:off x="533400" y="3111500"/>
            <a:ext cx="2971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r>
              <a:rPr lang="en-US" sz="2400" dirty="0">
                <a:solidFill>
                  <a:srgbClr val="000000"/>
                </a:solidFill>
                <a:sym typeface="Arial" pitchFamily="34" charset="0"/>
              </a:rPr>
              <a:t>4 time zones</a:t>
            </a:r>
          </a:p>
          <a:p>
            <a:pPr eaLnBrk="1" hangingPunct="1"/>
            <a:r>
              <a:rPr lang="en-US" sz="2400" dirty="0">
                <a:solidFill>
                  <a:srgbClr val="000000"/>
                </a:solidFill>
                <a:sym typeface="Arial" pitchFamily="34" charset="0"/>
              </a:rPr>
              <a:t>Pacific, GMT -8 Mountain, GMT -7 Central, GMT -6 </a:t>
            </a:r>
          </a:p>
          <a:p>
            <a:pPr eaLnBrk="1" hangingPunct="1"/>
            <a:r>
              <a:rPr lang="en-US" sz="2400" dirty="0">
                <a:solidFill>
                  <a:srgbClr val="000000"/>
                </a:solidFill>
                <a:sym typeface="Arial" pitchFamily="34" charset="0"/>
              </a:rPr>
              <a:t>Eastern GMT -5</a:t>
            </a:r>
          </a:p>
        </p:txBody>
      </p:sp>
      <p:sp>
        <p:nvSpPr>
          <p:cNvPr id="9232" name="TextBox 553"/>
          <p:cNvSpPr txBox="1">
            <a:spLocks noChangeArrowheads="1"/>
          </p:cNvSpPr>
          <p:nvPr/>
        </p:nvSpPr>
        <p:spPr bwMode="auto">
          <a:xfrm>
            <a:off x="5972175" y="3911600"/>
            <a:ext cx="2106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r>
              <a:rPr lang="en-US" sz="2400">
                <a:solidFill>
                  <a:srgbClr val="000000"/>
                </a:solidFill>
                <a:sym typeface="Arial" pitchFamily="34" charset="0"/>
              </a:rPr>
              <a:t>GMT +5:30</a:t>
            </a:r>
          </a:p>
        </p:txBody>
      </p:sp>
      <p:sp>
        <p:nvSpPr>
          <p:cNvPr id="9233" name="TextBox 554"/>
          <p:cNvSpPr txBox="1">
            <a:spLocks noChangeArrowheads="1"/>
          </p:cNvSpPr>
          <p:nvPr/>
        </p:nvSpPr>
        <p:spPr bwMode="auto">
          <a:xfrm>
            <a:off x="6019800" y="5621338"/>
            <a:ext cx="210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eaLnBrk="1" hangingPunct="1"/>
            <a:r>
              <a:rPr lang="en-US" sz="2400">
                <a:solidFill>
                  <a:srgbClr val="000000"/>
                </a:solidFill>
                <a:sym typeface="Arial" pitchFamily="34" charset="0"/>
              </a:rPr>
              <a:t>GMT +8:00</a:t>
            </a:r>
          </a:p>
        </p:txBody>
      </p:sp>
      <p:sp>
        <p:nvSpPr>
          <p:cNvPr id="9234" name="Title 1"/>
          <p:cNvSpPr txBox="1">
            <a:spLocks/>
          </p:cNvSpPr>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a:r>
              <a:rPr lang="en-US" sz="2000">
                <a:solidFill>
                  <a:schemeClr val="tx1"/>
                </a:solidFill>
              </a:rPr>
              <a:t>Distributed Teams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496887"/>
          </a:xfrm>
        </p:spPr>
        <p:txBody>
          <a:bodyPr/>
          <a:lstStyle/>
          <a:p>
            <a:r>
              <a:rPr lang="en-US" smtClean="0">
                <a:ea typeface="Geneva" charset="-128"/>
              </a:rPr>
              <a:t>Time Zone Dilemma</a:t>
            </a:r>
          </a:p>
        </p:txBody>
      </p:sp>
      <p:sp>
        <p:nvSpPr>
          <p:cNvPr id="10243" name="Text Placeholder 2"/>
          <p:cNvSpPr>
            <a:spLocks noGrp="1"/>
          </p:cNvSpPr>
          <p:nvPr>
            <p:ph type="body" idx="1"/>
          </p:nvPr>
        </p:nvSpPr>
        <p:spPr>
          <a:xfrm>
            <a:off x="466725" y="968375"/>
            <a:ext cx="8677275" cy="6057900"/>
          </a:xfrm>
        </p:spPr>
        <p:txBody>
          <a:bodyPr/>
          <a:lstStyle/>
          <a:p>
            <a:pPr marL="0" indent="0"/>
            <a:r>
              <a:rPr lang="en-US" dirty="0" smtClean="0">
                <a:ea typeface="Geneva" charset="-128"/>
              </a:rPr>
              <a:t>The ideal agile scrum team would all be co-located in the same location within the same building. But that isn’t the case within as large an organization as United Healthcare or Optum.</a:t>
            </a:r>
          </a:p>
          <a:p>
            <a:pPr marL="0" indent="0"/>
            <a:r>
              <a:rPr lang="en-US" dirty="0" smtClean="0">
                <a:ea typeface="Geneva" charset="-128"/>
              </a:rPr>
              <a:t>The situation calls for a way to handle the time zone </a:t>
            </a:r>
            <a:br>
              <a:rPr lang="en-US" dirty="0" smtClean="0">
                <a:ea typeface="Geneva" charset="-128"/>
              </a:rPr>
            </a:br>
            <a:r>
              <a:rPr lang="en-US" dirty="0" smtClean="0">
                <a:ea typeface="Geneva" charset="-128"/>
              </a:rPr>
              <a:t>differences between all of the team members. </a:t>
            </a:r>
          </a:p>
          <a:p>
            <a:pPr marL="0" indent="0"/>
            <a:r>
              <a:rPr lang="en-US" dirty="0" smtClean="0">
                <a:ea typeface="Geneva" charset="-128"/>
              </a:rPr>
              <a:t>Break the dilemma down further to areas of how to</a:t>
            </a:r>
            <a:br>
              <a:rPr lang="en-US" dirty="0" smtClean="0">
                <a:ea typeface="Geneva" charset="-128"/>
              </a:rPr>
            </a:br>
            <a:r>
              <a:rPr lang="en-US" dirty="0" smtClean="0">
                <a:ea typeface="Geneva" charset="-128"/>
              </a:rPr>
              <a:t>handle depending upon situation.</a:t>
            </a:r>
          </a:p>
          <a:p>
            <a:pPr marL="0" indent="0"/>
            <a:r>
              <a:rPr lang="en-US" dirty="0" smtClean="0">
                <a:ea typeface="Geneva" charset="-128"/>
              </a:rPr>
              <a:t>Where is everyone? Number of Resources in each time zone.</a:t>
            </a:r>
          </a:p>
          <a:p>
            <a:pPr marL="0" indent="0"/>
            <a:r>
              <a:rPr lang="en-US" dirty="0" smtClean="0">
                <a:ea typeface="Geneva" charset="-128"/>
              </a:rPr>
              <a:t>Your role/function within the team as it relates to the time zone</a:t>
            </a:r>
          </a:p>
          <a:p>
            <a:pPr lvl="1"/>
            <a:r>
              <a:rPr lang="en-US" dirty="0" smtClean="0"/>
              <a:t>Depending upon what is being delivered, the role each member on the team and where they are located could have an impact</a:t>
            </a:r>
          </a:p>
          <a:p>
            <a:pPr marL="0" indent="0"/>
            <a:r>
              <a:rPr lang="en-US" dirty="0" smtClean="0">
                <a:ea typeface="Geneva" charset="-128"/>
              </a:rPr>
              <a:t>What Does the Company/Organization Provide to Support Agile Delivery?</a:t>
            </a:r>
          </a:p>
          <a:p>
            <a:pPr lvl="1"/>
            <a:r>
              <a:rPr lang="en-US" dirty="0" smtClean="0"/>
              <a:t>Based on security concerns</a:t>
            </a:r>
          </a:p>
          <a:p>
            <a:pPr lvl="1"/>
            <a:r>
              <a:rPr lang="en-US" dirty="0" smtClean="0"/>
              <a:t>Based on Funding</a:t>
            </a:r>
          </a:p>
          <a:p>
            <a:pPr lvl="1"/>
            <a:r>
              <a:rPr lang="en-US" dirty="0" smtClean="0"/>
              <a:t>Based on organizational support aspect</a:t>
            </a:r>
          </a:p>
          <a:p>
            <a:pPr marL="0" indent="0"/>
            <a:r>
              <a:rPr lang="en-US" dirty="0" smtClean="0">
                <a:ea typeface="Geneva" charset="-128"/>
              </a:rPr>
              <a:t>Who is available for the scrum ceremonies and when?</a:t>
            </a:r>
          </a:p>
          <a:p>
            <a:pPr marL="0" indent="0"/>
            <a:endParaRPr lang="en-US" dirty="0" smtClean="0">
              <a:ea typeface="Geneva" charset="-128"/>
            </a:endParaRPr>
          </a:p>
          <a:p>
            <a:pPr marL="0" indent="0"/>
            <a:endParaRPr lang="en-US" dirty="0" smtClean="0">
              <a:ea typeface="Geneva"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706" y="1568824"/>
            <a:ext cx="2419350" cy="14287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514350"/>
          </a:xfrm>
        </p:spPr>
        <p:txBody>
          <a:bodyPr/>
          <a:lstStyle/>
          <a:p>
            <a:r>
              <a:rPr lang="en-US" smtClean="0">
                <a:ea typeface="Geneva" charset="-128"/>
              </a:rPr>
              <a:t>Agile Team Structure Constraints</a:t>
            </a:r>
          </a:p>
        </p:txBody>
      </p:sp>
      <p:sp>
        <p:nvSpPr>
          <p:cNvPr id="11267" name="Text Placeholder 2"/>
          <p:cNvSpPr>
            <a:spLocks noGrp="1"/>
          </p:cNvSpPr>
          <p:nvPr>
            <p:ph type="body" idx="1"/>
          </p:nvPr>
        </p:nvSpPr>
        <p:spPr>
          <a:xfrm>
            <a:off x="457200" y="985838"/>
            <a:ext cx="8228013" cy="5049837"/>
          </a:xfrm>
        </p:spPr>
        <p:txBody>
          <a:bodyPr/>
          <a:lstStyle/>
          <a:p>
            <a:pPr marL="0" indent="0">
              <a:defRPr/>
            </a:pPr>
            <a:r>
              <a:rPr lang="en-US" dirty="0" smtClean="0"/>
              <a:t>The constraints for a team can consist </a:t>
            </a:r>
            <a:br>
              <a:rPr lang="en-US" dirty="0" smtClean="0"/>
            </a:br>
            <a:r>
              <a:rPr lang="en-US" dirty="0" smtClean="0"/>
              <a:t>of the following:</a:t>
            </a:r>
          </a:p>
          <a:p>
            <a:pPr marL="285750" indent="-285750">
              <a:buFont typeface="Arial" pitchFamily="34" charset="0"/>
              <a:buChar char="•"/>
              <a:defRPr/>
            </a:pPr>
            <a:r>
              <a:rPr lang="en-US" dirty="0">
                <a:ea typeface="+mn-ea"/>
              </a:rPr>
              <a:t>No co-located members</a:t>
            </a:r>
          </a:p>
          <a:p>
            <a:pPr marL="285750" indent="-285750">
              <a:buFont typeface="Arial" pitchFamily="34" charset="0"/>
              <a:buChar char="•"/>
              <a:defRPr/>
            </a:pPr>
            <a:r>
              <a:rPr lang="en-US" dirty="0">
                <a:ea typeface="+mn-ea"/>
              </a:rPr>
              <a:t>Some co-located members</a:t>
            </a:r>
          </a:p>
          <a:p>
            <a:pPr marL="285750" indent="-285750">
              <a:buFont typeface="Arial" pitchFamily="34" charset="0"/>
              <a:buChar char="•"/>
              <a:defRPr/>
            </a:pPr>
            <a:r>
              <a:rPr lang="en-US" dirty="0">
                <a:ea typeface="+mn-ea"/>
              </a:rPr>
              <a:t>Functional Role of Members are Split</a:t>
            </a:r>
          </a:p>
          <a:p>
            <a:pPr marL="285750" indent="-285750">
              <a:buFont typeface="Arial" pitchFamily="34" charset="0"/>
              <a:buChar char="•"/>
              <a:defRPr/>
            </a:pPr>
            <a:r>
              <a:rPr lang="en-US" dirty="0">
                <a:ea typeface="+mn-ea"/>
              </a:rPr>
              <a:t>Not all members are 100% dedicated </a:t>
            </a:r>
          </a:p>
          <a:p>
            <a:pPr marL="0" indent="0">
              <a:defRPr/>
            </a:pPr>
            <a:endParaRPr lang="en-US" dirty="0" smtClean="0"/>
          </a:p>
          <a:p>
            <a:pPr marL="0" indent="0">
              <a:defRPr/>
            </a:pPr>
            <a:r>
              <a:rPr lang="en-US" dirty="0" smtClean="0"/>
              <a:t>What to do to mitigate these constraints so the team can be successful? Some possible ways are to:</a:t>
            </a:r>
          </a:p>
          <a:p>
            <a:pPr marL="285750" indent="-285750">
              <a:buFont typeface="Arial" pitchFamily="34" charset="0"/>
              <a:buChar char="•"/>
              <a:defRPr/>
            </a:pPr>
            <a:r>
              <a:rPr lang="en-US" dirty="0" smtClean="0"/>
              <a:t>Utilize </a:t>
            </a:r>
            <a:r>
              <a:rPr lang="en-US" dirty="0" smtClean="0"/>
              <a:t>the tools UHG or Optum have in supporting agile communication</a:t>
            </a:r>
          </a:p>
          <a:p>
            <a:pPr marL="285750" indent="-285750">
              <a:buFont typeface="Arial" pitchFamily="34" charset="0"/>
              <a:buChar char="•"/>
              <a:defRPr/>
            </a:pPr>
            <a:r>
              <a:rPr lang="en-US" dirty="0" smtClean="0"/>
              <a:t>Ensure you have a boundary spanner resource for those roles </a:t>
            </a:r>
            <a:r>
              <a:rPr lang="en-US" dirty="0" smtClean="0"/>
              <a:t>necessary</a:t>
            </a:r>
          </a:p>
          <a:p>
            <a:pPr marL="285750" indent="-285750">
              <a:buFont typeface="Arial" pitchFamily="34" charset="0"/>
              <a:buChar char="•"/>
              <a:defRPr/>
            </a:pPr>
            <a:r>
              <a:rPr lang="en-US" dirty="0"/>
              <a:t>Create a team matrix to visualize the dilemma. See next slides for suggested way of accomplishing this</a:t>
            </a:r>
          </a:p>
          <a:p>
            <a:pPr marL="285750" indent="-285750">
              <a:buFont typeface="Arial" pitchFamily="34" charset="0"/>
              <a:buChar char="•"/>
              <a:defRPr/>
            </a:pPr>
            <a:endParaRPr lang="en-US" dirty="0" smtClean="0"/>
          </a:p>
          <a:p>
            <a:pPr marL="0" indent="0">
              <a:defRPr/>
            </a:pPr>
            <a:endParaRPr lang="en-US" dirty="0" smtClean="0"/>
          </a:p>
          <a:p>
            <a:pPr marL="0" indent="0">
              <a:defRPr/>
            </a:pPr>
            <a:endParaRPr lang="en-US" dirty="0" smtClean="0"/>
          </a:p>
        </p:txBody>
      </p:sp>
      <p:pic>
        <p:nvPicPr>
          <p:cNvPr id="1126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092200"/>
            <a:ext cx="4019550" cy="2095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90525" y="1738313"/>
          <a:ext cx="8359775" cy="4368800"/>
        </p:xfrm>
        <a:graphic>
          <a:graphicData uri="http://schemas.openxmlformats.org/drawingml/2006/table">
            <a:tbl>
              <a:tblPr firstRow="1" bandRow="1">
                <a:tableStyleId>{073A0DAA-6AF3-43AB-8588-CEC1D06C72B9}</a:tableStyleId>
              </a:tblPr>
              <a:tblGrid>
                <a:gridCol w="2145428"/>
                <a:gridCol w="1479606"/>
                <a:gridCol w="1331646"/>
                <a:gridCol w="1479606"/>
                <a:gridCol w="1923489"/>
              </a:tblGrid>
              <a:tr h="370840">
                <a:tc>
                  <a:txBody>
                    <a:bodyPr/>
                    <a:lstStyle/>
                    <a:p>
                      <a:r>
                        <a:rPr lang="en-US" sz="1600" dirty="0" smtClean="0"/>
                        <a:t>Role</a:t>
                      </a:r>
                      <a:endParaRPr lang="en-US" sz="1600" dirty="0"/>
                    </a:p>
                  </a:txBody>
                  <a:tcPr marL="91442" marR="91442"/>
                </a:tc>
                <a:tc>
                  <a:txBody>
                    <a:bodyPr/>
                    <a:lstStyle/>
                    <a:p>
                      <a:r>
                        <a:rPr lang="en-US" sz="1600" dirty="0" smtClean="0"/>
                        <a:t>Location</a:t>
                      </a:r>
                      <a:endParaRPr lang="en-US" sz="1600" dirty="0"/>
                    </a:p>
                  </a:txBody>
                  <a:tcPr marL="91442" marR="91442"/>
                </a:tc>
                <a:tc>
                  <a:txBody>
                    <a:bodyPr/>
                    <a:lstStyle/>
                    <a:p>
                      <a:r>
                        <a:rPr lang="en-US" sz="1600" dirty="0" smtClean="0"/>
                        <a:t>Time Zone</a:t>
                      </a:r>
                      <a:endParaRPr lang="en-US" sz="1600" dirty="0"/>
                    </a:p>
                  </a:txBody>
                  <a:tcPr marL="91442" marR="91442"/>
                </a:tc>
                <a:tc>
                  <a:txBody>
                    <a:bodyPr/>
                    <a:lstStyle/>
                    <a:p>
                      <a:r>
                        <a:rPr lang="en-US" sz="1600" dirty="0" smtClean="0"/>
                        <a:t>Normal Work Hrs</a:t>
                      </a:r>
                      <a:endParaRPr lang="en-US" sz="1600" dirty="0"/>
                    </a:p>
                  </a:txBody>
                  <a:tcPr marL="91442" marR="91442"/>
                </a:tc>
                <a:tc>
                  <a:txBody>
                    <a:bodyPr/>
                    <a:lstStyle/>
                    <a:p>
                      <a:r>
                        <a:rPr lang="en-US" sz="1600" dirty="0" smtClean="0"/>
                        <a:t>Expressed</a:t>
                      </a:r>
                      <a:r>
                        <a:rPr lang="en-US" sz="1600" baseline="0" dirty="0" smtClean="0"/>
                        <a:t> as Central Time</a:t>
                      </a:r>
                      <a:endParaRPr lang="en-US" sz="1600" dirty="0"/>
                    </a:p>
                  </a:txBody>
                  <a:tcPr marL="91442" marR="91442"/>
                </a:tc>
              </a:tr>
              <a:tr h="370840">
                <a:tc>
                  <a:txBody>
                    <a:bodyPr/>
                    <a:lstStyle/>
                    <a:p>
                      <a:r>
                        <a:rPr lang="en-US" sz="1600" dirty="0" smtClean="0"/>
                        <a:t>Product Owner</a:t>
                      </a:r>
                      <a:endParaRPr lang="en-US" sz="1600" dirty="0"/>
                    </a:p>
                  </a:txBody>
                  <a:tcPr marL="91442" marR="91442"/>
                </a:tc>
                <a:tc>
                  <a:txBody>
                    <a:bodyPr/>
                    <a:lstStyle/>
                    <a:p>
                      <a:r>
                        <a:rPr lang="en-US" sz="1600" dirty="0" smtClean="0"/>
                        <a:t>Connecticut</a:t>
                      </a:r>
                      <a:endParaRPr lang="en-US" sz="1600" dirty="0"/>
                    </a:p>
                  </a:txBody>
                  <a:tcPr marL="91442" marR="91442"/>
                </a:tc>
                <a:tc>
                  <a:txBody>
                    <a:bodyPr/>
                    <a:lstStyle/>
                    <a:p>
                      <a:r>
                        <a:rPr lang="en-US" sz="1600" dirty="0" smtClean="0"/>
                        <a:t>Eastern</a:t>
                      </a:r>
                      <a:endParaRPr lang="en-US" sz="1600" dirty="0"/>
                    </a:p>
                  </a:txBody>
                  <a:tcPr marL="91442" marR="91442"/>
                </a:tc>
                <a:tc>
                  <a:txBody>
                    <a:bodyPr/>
                    <a:lstStyle/>
                    <a:p>
                      <a:r>
                        <a:rPr lang="en-US" sz="1600" dirty="0" smtClean="0"/>
                        <a:t>8 to 5 pm</a:t>
                      </a:r>
                      <a:endParaRPr lang="en-US" sz="1600" dirty="0"/>
                    </a:p>
                  </a:txBody>
                  <a:tcPr marL="91442" marR="91442"/>
                </a:tc>
                <a:tc>
                  <a:txBody>
                    <a:bodyPr/>
                    <a:lstStyle/>
                    <a:p>
                      <a:r>
                        <a:rPr lang="en-US" sz="1600" dirty="0" smtClean="0"/>
                        <a:t>7 to 4 pm</a:t>
                      </a:r>
                      <a:endParaRPr lang="en-US" sz="1600" dirty="0"/>
                    </a:p>
                  </a:txBody>
                  <a:tcPr marL="91442" marR="91442"/>
                </a:tc>
              </a:tr>
              <a:tr h="370840">
                <a:tc>
                  <a:txBody>
                    <a:bodyPr/>
                    <a:lstStyle/>
                    <a:p>
                      <a:r>
                        <a:rPr lang="en-US" sz="1600" dirty="0" smtClean="0"/>
                        <a:t>Scrum Master</a:t>
                      </a:r>
                      <a:endParaRPr lang="en-US" sz="1600" dirty="0"/>
                    </a:p>
                  </a:txBody>
                  <a:tcPr marL="91442" marR="91442"/>
                </a:tc>
                <a:tc>
                  <a:txBody>
                    <a:bodyPr/>
                    <a:lstStyle/>
                    <a:p>
                      <a:r>
                        <a:rPr lang="en-US" sz="1600" dirty="0" smtClean="0"/>
                        <a:t>Minnesota</a:t>
                      </a:r>
                      <a:endParaRPr lang="en-US" sz="1600" dirty="0"/>
                    </a:p>
                  </a:txBody>
                  <a:tcPr marL="91442" marR="91442"/>
                </a:tc>
                <a:tc>
                  <a:txBody>
                    <a:bodyPr/>
                    <a:lstStyle/>
                    <a:p>
                      <a:r>
                        <a:rPr lang="en-US" sz="1600" dirty="0" smtClean="0"/>
                        <a:t>Central</a:t>
                      </a:r>
                      <a:endParaRPr lang="en-US" sz="1600" dirty="0"/>
                    </a:p>
                  </a:txBody>
                  <a:tcPr marL="91442" marR="91442"/>
                </a:tc>
                <a:tc>
                  <a:txBody>
                    <a:bodyPr/>
                    <a:lstStyle/>
                    <a:p>
                      <a:r>
                        <a:rPr lang="en-US" sz="1600" dirty="0" smtClean="0"/>
                        <a:t>8 to 5 pm</a:t>
                      </a:r>
                      <a:endParaRPr lang="en-US" sz="1600" dirty="0"/>
                    </a:p>
                  </a:txBody>
                  <a:tcPr marL="91442" marR="91442"/>
                </a:tc>
                <a:tc>
                  <a:txBody>
                    <a:bodyPr/>
                    <a:lstStyle/>
                    <a:p>
                      <a:r>
                        <a:rPr lang="en-US" sz="1600" dirty="0" smtClean="0"/>
                        <a:t>8 to 5 pm</a:t>
                      </a:r>
                      <a:endParaRPr lang="en-US" sz="1600" dirty="0"/>
                    </a:p>
                  </a:txBody>
                  <a:tcPr marL="91442" marR="91442"/>
                </a:tc>
              </a:tr>
              <a:tr h="370840">
                <a:tc>
                  <a:txBody>
                    <a:bodyPr/>
                    <a:lstStyle/>
                    <a:p>
                      <a:r>
                        <a:rPr lang="en-US" sz="1600" dirty="0" smtClean="0"/>
                        <a:t>Developer – UX</a:t>
                      </a:r>
                      <a:endParaRPr lang="en-US" sz="1600" dirty="0"/>
                    </a:p>
                  </a:txBody>
                  <a:tcPr marL="91442" marR="91442"/>
                </a:tc>
                <a:tc>
                  <a:txBody>
                    <a:bodyPr/>
                    <a:lstStyle/>
                    <a:p>
                      <a:r>
                        <a:rPr lang="en-US" sz="1600" dirty="0" smtClean="0"/>
                        <a:t>New Jersey</a:t>
                      </a:r>
                      <a:endParaRPr lang="en-US" sz="1600" dirty="0"/>
                    </a:p>
                  </a:txBody>
                  <a:tcPr marL="91442" marR="91442"/>
                </a:tc>
                <a:tc>
                  <a:txBody>
                    <a:bodyPr/>
                    <a:lstStyle/>
                    <a:p>
                      <a:r>
                        <a:rPr lang="en-US" sz="1600" dirty="0" smtClean="0"/>
                        <a:t>Eastern</a:t>
                      </a:r>
                      <a:endParaRPr lang="en-US" sz="1600" dirty="0"/>
                    </a:p>
                  </a:txBody>
                  <a:tcPr marL="91442" marR="91442"/>
                </a:tc>
                <a:tc>
                  <a:txBody>
                    <a:bodyPr/>
                    <a:lstStyle/>
                    <a:p>
                      <a:r>
                        <a:rPr lang="en-US" sz="1600" dirty="0" smtClean="0"/>
                        <a:t>9 to 5:30 pm</a:t>
                      </a:r>
                      <a:endParaRPr lang="en-US" sz="1600" dirty="0"/>
                    </a:p>
                  </a:txBody>
                  <a:tcPr marL="91442" marR="91442"/>
                </a:tc>
                <a:tc>
                  <a:txBody>
                    <a:bodyPr/>
                    <a:lstStyle/>
                    <a:p>
                      <a:r>
                        <a:rPr lang="en-US" sz="1600" dirty="0" smtClean="0"/>
                        <a:t>8 to 4:30 pm</a:t>
                      </a:r>
                      <a:endParaRPr lang="en-US" sz="1600" dirty="0"/>
                    </a:p>
                  </a:txBody>
                  <a:tcPr marL="91442" marR="91442"/>
                </a:tc>
              </a:tr>
              <a:tr h="370840">
                <a:tc>
                  <a:txBody>
                    <a:bodyPr/>
                    <a:lstStyle/>
                    <a:p>
                      <a:r>
                        <a:rPr lang="en-US" sz="1600" dirty="0" smtClean="0"/>
                        <a:t>Developer – UI</a:t>
                      </a:r>
                      <a:endParaRPr lang="en-US" sz="1600" dirty="0"/>
                    </a:p>
                  </a:txBody>
                  <a:tcPr marL="91442" marR="91442"/>
                </a:tc>
                <a:tc>
                  <a:txBody>
                    <a:bodyPr/>
                    <a:lstStyle/>
                    <a:p>
                      <a:r>
                        <a:rPr lang="en-US" sz="1600" dirty="0" smtClean="0"/>
                        <a:t>Wisconsin</a:t>
                      </a:r>
                      <a:endParaRPr lang="en-US" sz="1600" dirty="0"/>
                    </a:p>
                  </a:txBody>
                  <a:tcPr marL="91442" marR="91442"/>
                </a:tc>
                <a:tc>
                  <a:txBody>
                    <a:bodyPr/>
                    <a:lstStyle/>
                    <a:p>
                      <a:r>
                        <a:rPr lang="en-US" sz="1600" dirty="0" smtClean="0"/>
                        <a:t>Central</a:t>
                      </a:r>
                      <a:endParaRPr lang="en-US" sz="1600" dirty="0"/>
                    </a:p>
                  </a:txBody>
                  <a:tcPr marL="91442" marR="91442"/>
                </a:tc>
                <a:tc>
                  <a:txBody>
                    <a:bodyPr/>
                    <a:lstStyle/>
                    <a:p>
                      <a:r>
                        <a:rPr lang="en-US" sz="1600" dirty="0" smtClean="0"/>
                        <a:t>8:30 to 5 pm</a:t>
                      </a:r>
                      <a:endParaRPr lang="en-US" sz="1600" dirty="0"/>
                    </a:p>
                  </a:txBody>
                  <a:tcPr marL="91442" marR="91442"/>
                </a:tc>
                <a:tc>
                  <a:txBody>
                    <a:bodyPr/>
                    <a:lstStyle/>
                    <a:p>
                      <a:r>
                        <a:rPr lang="en-US" sz="1600" dirty="0" smtClean="0"/>
                        <a:t>8:30 to 5 pm</a:t>
                      </a:r>
                      <a:endParaRPr lang="en-US" sz="1600" dirty="0"/>
                    </a:p>
                  </a:txBody>
                  <a:tcPr marL="91442" marR="91442"/>
                </a:tc>
              </a:tr>
              <a:tr h="370840">
                <a:tc>
                  <a:txBody>
                    <a:bodyPr/>
                    <a:lstStyle/>
                    <a:p>
                      <a:r>
                        <a:rPr lang="en-US" sz="1600" dirty="0" smtClean="0"/>
                        <a:t>Developer – Server</a:t>
                      </a:r>
                      <a:endParaRPr lang="en-US" sz="1600" dirty="0"/>
                    </a:p>
                  </a:txBody>
                  <a:tcPr marL="91442" marR="91442"/>
                </a:tc>
                <a:tc>
                  <a:txBody>
                    <a:bodyPr/>
                    <a:lstStyle/>
                    <a:p>
                      <a:r>
                        <a:rPr lang="en-US" sz="1600" dirty="0" smtClean="0"/>
                        <a:t>California</a:t>
                      </a:r>
                      <a:endParaRPr lang="en-US" sz="1600" dirty="0"/>
                    </a:p>
                  </a:txBody>
                  <a:tcPr marL="91442" marR="91442"/>
                </a:tc>
                <a:tc>
                  <a:txBody>
                    <a:bodyPr/>
                    <a:lstStyle/>
                    <a:p>
                      <a:r>
                        <a:rPr lang="en-US" sz="1600" dirty="0" smtClean="0"/>
                        <a:t>Pacific</a:t>
                      </a:r>
                      <a:endParaRPr lang="en-US" sz="1600" dirty="0"/>
                    </a:p>
                  </a:txBody>
                  <a:tcPr marL="91442" marR="91442"/>
                </a:tc>
                <a:tc>
                  <a:txBody>
                    <a:bodyPr/>
                    <a:lstStyle/>
                    <a:p>
                      <a:r>
                        <a:rPr lang="en-US" sz="1600" dirty="0" smtClean="0"/>
                        <a:t>9 to 6 pm</a:t>
                      </a:r>
                      <a:endParaRPr lang="en-US" sz="1600" dirty="0"/>
                    </a:p>
                  </a:txBody>
                  <a:tcPr marL="91442" marR="91442"/>
                </a:tc>
                <a:tc>
                  <a:txBody>
                    <a:bodyPr/>
                    <a:lstStyle/>
                    <a:p>
                      <a:r>
                        <a:rPr lang="en-US" sz="1600" dirty="0" smtClean="0"/>
                        <a:t>11 to 8 pm</a:t>
                      </a:r>
                      <a:endParaRPr lang="en-US" sz="1600" dirty="0"/>
                    </a:p>
                  </a:txBody>
                  <a:tcPr marL="91442" marR="91442"/>
                </a:tc>
              </a:tr>
              <a:tr h="370840">
                <a:tc>
                  <a:txBody>
                    <a:bodyPr/>
                    <a:lstStyle/>
                    <a:p>
                      <a:r>
                        <a:rPr lang="en-US" sz="1600" dirty="0" smtClean="0"/>
                        <a:t>DA</a:t>
                      </a:r>
                      <a:endParaRPr lang="en-US" sz="1600" dirty="0"/>
                    </a:p>
                  </a:txBody>
                  <a:tcPr marL="91442" marR="91442"/>
                </a:tc>
                <a:tc>
                  <a:txBody>
                    <a:bodyPr/>
                    <a:lstStyle/>
                    <a:p>
                      <a:r>
                        <a:rPr lang="en-US" sz="1600" dirty="0" smtClean="0"/>
                        <a:t>Florida</a:t>
                      </a:r>
                      <a:endParaRPr lang="en-US" sz="1600" dirty="0"/>
                    </a:p>
                  </a:txBody>
                  <a:tcPr marL="91442" marR="91442"/>
                </a:tc>
                <a:tc>
                  <a:txBody>
                    <a:bodyPr/>
                    <a:lstStyle/>
                    <a:p>
                      <a:r>
                        <a:rPr lang="en-US" sz="1600" dirty="0" smtClean="0"/>
                        <a:t>Eastern</a:t>
                      </a:r>
                      <a:endParaRPr lang="en-US" sz="1600" dirty="0"/>
                    </a:p>
                  </a:txBody>
                  <a:tcPr marL="91442" marR="91442"/>
                </a:tc>
                <a:tc>
                  <a:txBody>
                    <a:bodyPr/>
                    <a:lstStyle/>
                    <a:p>
                      <a:r>
                        <a:rPr lang="en-US" sz="1600" dirty="0" smtClean="0"/>
                        <a:t>8 to 5 pm</a:t>
                      </a:r>
                      <a:endParaRPr lang="en-US" sz="1600" dirty="0"/>
                    </a:p>
                  </a:txBody>
                  <a:tcPr marL="91442" marR="91442"/>
                </a:tc>
                <a:tc>
                  <a:txBody>
                    <a:bodyPr/>
                    <a:lstStyle/>
                    <a:p>
                      <a:r>
                        <a:rPr lang="en-US" sz="1600" dirty="0" smtClean="0"/>
                        <a:t>7 to 4 pm</a:t>
                      </a:r>
                      <a:endParaRPr lang="en-US" sz="1600" dirty="0"/>
                    </a:p>
                  </a:txBody>
                  <a:tcPr marL="91442" marR="91442"/>
                </a:tc>
              </a:tr>
              <a:tr h="370840">
                <a:tc>
                  <a:txBody>
                    <a:bodyPr/>
                    <a:lstStyle/>
                    <a:p>
                      <a:r>
                        <a:rPr lang="en-US" sz="1600" dirty="0" smtClean="0"/>
                        <a:t>SA</a:t>
                      </a:r>
                      <a:endParaRPr lang="en-US" sz="1600" dirty="0"/>
                    </a:p>
                  </a:txBody>
                  <a:tcPr marL="91442" marR="91442"/>
                </a:tc>
                <a:tc>
                  <a:txBody>
                    <a:bodyPr/>
                    <a:lstStyle/>
                    <a:p>
                      <a:r>
                        <a:rPr lang="en-US" sz="1600" dirty="0" smtClean="0"/>
                        <a:t>California</a:t>
                      </a:r>
                      <a:endParaRPr lang="en-US" sz="1600" dirty="0"/>
                    </a:p>
                  </a:txBody>
                  <a:tcPr marL="91442" marR="91442"/>
                </a:tc>
                <a:tc>
                  <a:txBody>
                    <a:bodyPr/>
                    <a:lstStyle/>
                    <a:p>
                      <a:r>
                        <a:rPr lang="en-US" sz="1600" dirty="0" smtClean="0"/>
                        <a:t>Pacific</a:t>
                      </a:r>
                      <a:endParaRPr lang="en-US" sz="1600" dirty="0"/>
                    </a:p>
                  </a:txBody>
                  <a:tcPr marL="91442" marR="91442"/>
                </a:tc>
                <a:tc>
                  <a:txBody>
                    <a:bodyPr/>
                    <a:lstStyle/>
                    <a:p>
                      <a:r>
                        <a:rPr lang="en-US" sz="1600" dirty="0" smtClean="0"/>
                        <a:t>8 to 5 pm</a:t>
                      </a:r>
                      <a:endParaRPr lang="en-US" sz="1600" dirty="0"/>
                    </a:p>
                  </a:txBody>
                  <a:tcPr marL="91442" marR="91442"/>
                </a:tc>
                <a:tc>
                  <a:txBody>
                    <a:bodyPr/>
                    <a:lstStyle/>
                    <a:p>
                      <a:r>
                        <a:rPr lang="en-US" sz="1600" dirty="0" smtClean="0"/>
                        <a:t>10 to 7 pm</a:t>
                      </a:r>
                      <a:endParaRPr lang="en-US" sz="1600" dirty="0"/>
                    </a:p>
                  </a:txBody>
                  <a:tcPr marL="91442" marR="91442"/>
                </a:tc>
              </a:tr>
              <a:tr h="370840">
                <a:tc>
                  <a:txBody>
                    <a:bodyPr/>
                    <a:lstStyle/>
                    <a:p>
                      <a:r>
                        <a:rPr lang="en-US" sz="1600" dirty="0" smtClean="0"/>
                        <a:t>QA</a:t>
                      </a:r>
                      <a:endParaRPr lang="en-US" sz="1600" dirty="0"/>
                    </a:p>
                  </a:txBody>
                  <a:tcPr marL="91442" marR="91442"/>
                </a:tc>
                <a:tc>
                  <a:txBody>
                    <a:bodyPr/>
                    <a:lstStyle/>
                    <a:p>
                      <a:r>
                        <a:rPr lang="en-US" sz="1600" dirty="0" smtClean="0"/>
                        <a:t>Minnesota</a:t>
                      </a:r>
                      <a:endParaRPr lang="en-US" sz="1600" dirty="0"/>
                    </a:p>
                  </a:txBody>
                  <a:tcPr marL="91442" marR="91442"/>
                </a:tc>
                <a:tc>
                  <a:txBody>
                    <a:bodyPr/>
                    <a:lstStyle/>
                    <a:p>
                      <a:r>
                        <a:rPr lang="en-US" sz="1600" dirty="0" smtClean="0"/>
                        <a:t>Central</a:t>
                      </a:r>
                      <a:endParaRPr lang="en-US" sz="1600" dirty="0"/>
                    </a:p>
                  </a:txBody>
                  <a:tcPr marL="91442" marR="91442"/>
                </a:tc>
                <a:tc>
                  <a:txBody>
                    <a:bodyPr/>
                    <a:lstStyle/>
                    <a:p>
                      <a:r>
                        <a:rPr lang="en-US" sz="1600" dirty="0" smtClean="0"/>
                        <a:t>8 to 5 pm</a:t>
                      </a:r>
                      <a:endParaRPr lang="en-US" sz="1600" dirty="0"/>
                    </a:p>
                  </a:txBody>
                  <a:tcPr marL="91442" marR="91442"/>
                </a:tc>
                <a:tc>
                  <a:txBody>
                    <a:bodyPr/>
                    <a:lstStyle/>
                    <a:p>
                      <a:r>
                        <a:rPr lang="en-US" sz="1600" dirty="0" smtClean="0"/>
                        <a:t>8 to 5 pm</a:t>
                      </a:r>
                      <a:endParaRPr lang="en-US" sz="1600" dirty="0"/>
                    </a:p>
                  </a:txBody>
                  <a:tcPr marL="91442" marR="91442"/>
                </a:tc>
              </a:tr>
              <a:tr h="370840">
                <a:tc>
                  <a:txBody>
                    <a:bodyPr/>
                    <a:lstStyle/>
                    <a:p>
                      <a:r>
                        <a:rPr lang="en-US" sz="1600" dirty="0" smtClean="0"/>
                        <a:t>QA</a:t>
                      </a:r>
                      <a:endParaRPr lang="en-US" sz="1600" dirty="0"/>
                    </a:p>
                  </a:txBody>
                  <a:tcPr marL="91442" marR="91442"/>
                </a:tc>
                <a:tc>
                  <a:txBody>
                    <a:bodyPr/>
                    <a:lstStyle/>
                    <a:p>
                      <a:r>
                        <a:rPr lang="en-US" sz="1600" dirty="0" smtClean="0"/>
                        <a:t>India</a:t>
                      </a:r>
                      <a:endParaRPr lang="en-US" sz="1600" dirty="0"/>
                    </a:p>
                  </a:txBody>
                  <a:tcPr marL="91442" marR="91442"/>
                </a:tc>
                <a:tc>
                  <a:txBody>
                    <a:bodyPr/>
                    <a:lstStyle/>
                    <a:p>
                      <a:r>
                        <a:rPr lang="en-US" sz="1600" dirty="0" smtClean="0"/>
                        <a:t>IST</a:t>
                      </a:r>
                      <a:endParaRPr lang="en-US" sz="1600" dirty="0"/>
                    </a:p>
                  </a:txBody>
                  <a:tcPr marL="91442" marR="91442"/>
                </a:tc>
                <a:tc>
                  <a:txBody>
                    <a:bodyPr/>
                    <a:lstStyle/>
                    <a:p>
                      <a:r>
                        <a:rPr lang="en-US" sz="1600" dirty="0" smtClean="0"/>
                        <a:t>11:30 am</a:t>
                      </a:r>
                      <a:r>
                        <a:rPr lang="en-US" sz="1600" baseline="0" dirty="0" smtClean="0"/>
                        <a:t> to 8 pm Monday</a:t>
                      </a:r>
                      <a:endParaRPr lang="en-US" sz="1600" dirty="0"/>
                    </a:p>
                  </a:txBody>
                  <a:tcPr marL="91442" marR="91442"/>
                </a:tc>
                <a:tc>
                  <a:txBody>
                    <a:bodyPr/>
                    <a:lstStyle/>
                    <a:p>
                      <a:r>
                        <a:rPr lang="en-US" sz="1600" dirty="0" smtClean="0"/>
                        <a:t>Midnight to 9:00 am Tuesday (Winter Schedule)</a:t>
                      </a:r>
                      <a:endParaRPr lang="en-US" sz="1600" dirty="0"/>
                    </a:p>
                  </a:txBody>
                  <a:tcPr marL="91442" marR="91442"/>
                </a:tc>
              </a:tr>
            </a:tbl>
          </a:graphicData>
        </a:graphic>
      </p:graphicFrame>
      <p:sp>
        <p:nvSpPr>
          <p:cNvPr id="12358" name="Text Placeholder 2"/>
          <p:cNvSpPr>
            <a:spLocks noGrp="1"/>
          </p:cNvSpPr>
          <p:nvPr>
            <p:ph type="body" sz="quarter" idx="12"/>
          </p:nvPr>
        </p:nvSpPr>
        <p:spPr/>
        <p:txBody>
          <a:bodyPr/>
          <a:lstStyle/>
          <a:p>
            <a:r>
              <a:rPr lang="en-US" smtClean="0">
                <a:ea typeface="Geneva" charset="-128"/>
              </a:rPr>
              <a:t>One Possible Way to Mitigate a Team Structure Constraint</a:t>
            </a:r>
          </a:p>
        </p:txBody>
      </p:sp>
      <p:sp>
        <p:nvSpPr>
          <p:cNvPr id="12359"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4B2A237A-466E-449C-AE0D-60C1015F0482}" type="slidenum">
              <a:rPr lang="en-US" sz="800" b="0" smtClean="0">
                <a:solidFill>
                  <a:schemeClr val="tx1"/>
                </a:solidFill>
              </a:rPr>
              <a:pPr/>
              <a:t>6</a:t>
            </a:fld>
            <a:endParaRPr lang="en-US" sz="800" b="0" smtClean="0">
              <a:solidFill>
                <a:schemeClr val="tx1"/>
              </a:solidFill>
            </a:endParaRPr>
          </a:p>
        </p:txBody>
      </p:sp>
      <p:sp>
        <p:nvSpPr>
          <p:cNvPr id="12360" name="TextBox 5"/>
          <p:cNvSpPr txBox="1">
            <a:spLocks noChangeArrowheads="1"/>
          </p:cNvSpPr>
          <p:nvPr/>
        </p:nvSpPr>
        <p:spPr bwMode="auto">
          <a:xfrm>
            <a:off x="376238" y="874713"/>
            <a:ext cx="83867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defRPr/>
            </a:pPr>
            <a:r>
              <a:rPr lang="en-US" dirty="0">
                <a:solidFill>
                  <a:schemeClr val="tx1"/>
                </a:solidFill>
                <a:latin typeface="+mn-lt"/>
                <a:sym typeface="Arial" pitchFamily="34" charset="0"/>
              </a:rPr>
              <a:t>Layout the roles, where they are located and their normal working hours. Then choose a time zone to express everyone’s working hours as that time zone so it can be clear when people are working when.</a:t>
            </a:r>
          </a:p>
        </p:txBody>
      </p:sp>
      <p:sp>
        <p:nvSpPr>
          <p:cNvPr id="10" name="Rectangle 9"/>
          <p:cNvSpPr/>
          <p:nvPr/>
        </p:nvSpPr>
        <p:spPr>
          <a:xfrm>
            <a:off x="349250" y="468313"/>
            <a:ext cx="8251825" cy="384175"/>
          </a:xfrm>
          <a:prstGeom prst="rect">
            <a:avLst/>
          </a:prstGeom>
        </p:spPr>
        <p:txBody>
          <a:bodyPr>
            <a:spAutoFit/>
          </a:bodyPr>
          <a:lstStyle/>
          <a:p>
            <a:pPr algn="l">
              <a:defRPr/>
            </a:pPr>
            <a:r>
              <a:rPr lang="en-US" sz="2000" dirty="0">
                <a:solidFill>
                  <a:schemeClr val="tx1"/>
                </a:solidFill>
                <a:latin typeface="+mj-lt"/>
                <a:ea typeface="Geneva" charset="0"/>
                <a:cs typeface="+mj-cs"/>
              </a:rPr>
              <a:t>One Possible Way to Mitigate a Team Structure Constraint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520700" y="968375"/>
            <a:ext cx="7874000" cy="5289550"/>
          </a:xfrm>
        </p:spPr>
        <p:txBody>
          <a:bodyPr/>
          <a:lstStyle/>
          <a:p>
            <a:pPr marL="0" indent="0"/>
            <a:r>
              <a:rPr lang="en-US" dirty="0" smtClean="0">
                <a:ea typeface="Geneva" charset="-128"/>
              </a:rPr>
              <a:t>With the team structure matrix created, you have the ability to assess and negotiate:</a:t>
            </a:r>
          </a:p>
          <a:p>
            <a:pPr marL="0" indent="0"/>
            <a:r>
              <a:rPr lang="en-US" dirty="0" smtClean="0">
                <a:ea typeface="Geneva" charset="-128"/>
              </a:rPr>
              <a:t>When to hold the various scrum ceremonies</a:t>
            </a:r>
          </a:p>
          <a:p>
            <a:pPr lvl="1"/>
            <a:r>
              <a:rPr lang="en-US" dirty="0" smtClean="0"/>
              <a:t>Immediately setup the re-occurring meetings in Outlook for the team</a:t>
            </a:r>
          </a:p>
          <a:p>
            <a:pPr marL="0" indent="0"/>
            <a:r>
              <a:rPr lang="en-US" dirty="0" smtClean="0">
                <a:ea typeface="Geneva" charset="-128"/>
              </a:rPr>
              <a:t>During sprint planning determine who will do what tasks; keep in mind how well the different resources will be able to do real time chatting with one another</a:t>
            </a:r>
          </a:p>
          <a:p>
            <a:pPr lvl="1"/>
            <a:r>
              <a:rPr lang="en-US" dirty="0" smtClean="0"/>
              <a:t>If real time chatting isn’t possible, during sprint zero planning, introduce the process of using the discussion feature within Rally to facilitate discussion among the team members. It’s one of the ways to mitigate this obstacle.</a:t>
            </a:r>
          </a:p>
          <a:p>
            <a:pPr marL="0" indent="0"/>
            <a:r>
              <a:rPr lang="en-US" dirty="0" smtClean="0">
                <a:ea typeface="Geneva" charset="-128"/>
              </a:rPr>
              <a:t>If it becomes clear there is a need to have an additional resource to work the hours necessary to span the time zone differences between team members, address this with the Product Owner and IT management to obtain such a resource. </a:t>
            </a:r>
          </a:p>
          <a:p>
            <a:pPr lvl="1"/>
            <a:r>
              <a:rPr lang="en-US" dirty="0" smtClean="0"/>
              <a:t>Example: Developers are all onshore, but the QA resources are all offshore. Negotiate to have an onshore QA lead that not only does some of the testing but interfaces more closely with the offshore resources.  </a:t>
            </a:r>
          </a:p>
        </p:txBody>
      </p:sp>
      <p:sp>
        <p:nvSpPr>
          <p:cNvPr id="13315" name="Text Placeholder 2"/>
          <p:cNvSpPr>
            <a:spLocks noGrp="1"/>
          </p:cNvSpPr>
          <p:nvPr>
            <p:ph type="body" sz="quarter" idx="12"/>
          </p:nvPr>
        </p:nvSpPr>
        <p:spPr>
          <a:xfrm>
            <a:off x="501650" y="412750"/>
            <a:ext cx="8121650" cy="484188"/>
          </a:xfrm>
        </p:spPr>
        <p:txBody>
          <a:bodyPr/>
          <a:lstStyle/>
          <a:p>
            <a:r>
              <a:rPr lang="en-US" sz="2000" smtClean="0">
                <a:solidFill>
                  <a:schemeClr val="tx1"/>
                </a:solidFill>
                <a:ea typeface="Geneva" charset="-128"/>
              </a:rPr>
              <a:t>One Possible Way to Mitigate a Team Structure Constraint (cont.)</a:t>
            </a:r>
          </a:p>
        </p:txBody>
      </p:sp>
      <p:sp>
        <p:nvSpPr>
          <p:cNvPr id="13316"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FE333CE6-3509-4EFB-99E8-A0F55EC8C611}" type="slidenum">
              <a:rPr lang="en-US" sz="800" b="0" smtClean="0">
                <a:solidFill>
                  <a:schemeClr val="tx1"/>
                </a:solidFill>
              </a:rPr>
              <a:pPr/>
              <a:t>7</a:t>
            </a:fld>
            <a:endParaRPr lang="en-US" sz="800" b="0" smtClean="0">
              <a:solidFill>
                <a:schemeClr val="tx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477837"/>
          </a:xfrm>
        </p:spPr>
        <p:txBody>
          <a:bodyPr/>
          <a:lstStyle/>
          <a:p>
            <a:r>
              <a:rPr lang="en-US" smtClean="0">
                <a:ea typeface="Geneva" charset="-128"/>
              </a:rPr>
              <a:t>Company/Organization Constraints</a:t>
            </a:r>
          </a:p>
        </p:txBody>
      </p:sp>
      <p:sp>
        <p:nvSpPr>
          <p:cNvPr id="14339" name="Text Placeholder 2"/>
          <p:cNvSpPr>
            <a:spLocks noGrp="1"/>
          </p:cNvSpPr>
          <p:nvPr>
            <p:ph type="body" idx="1"/>
          </p:nvPr>
        </p:nvSpPr>
        <p:spPr>
          <a:xfrm>
            <a:off x="457200" y="950912"/>
            <a:ext cx="8228013" cy="5378169"/>
          </a:xfrm>
        </p:spPr>
        <p:txBody>
          <a:bodyPr/>
          <a:lstStyle/>
          <a:p>
            <a:pPr marL="0" indent="0"/>
            <a:r>
              <a:rPr lang="en-US" dirty="0" smtClean="0">
                <a:ea typeface="Geneva" charset="-128"/>
              </a:rPr>
              <a:t>There are constraints for distributed teams based on company standards, policies and funding. These can include:</a:t>
            </a:r>
          </a:p>
          <a:p>
            <a:pPr lvl="1"/>
            <a:r>
              <a:rPr lang="en-US" dirty="0" smtClean="0"/>
              <a:t>Software </a:t>
            </a:r>
          </a:p>
          <a:p>
            <a:pPr lvl="2"/>
            <a:r>
              <a:rPr lang="en-US" dirty="0" smtClean="0"/>
              <a:t>Policy doesn’t allow certain software to be used</a:t>
            </a:r>
          </a:p>
          <a:p>
            <a:pPr lvl="2"/>
            <a:r>
              <a:rPr lang="en-US" dirty="0" smtClean="0"/>
              <a:t>Ability to instant message </a:t>
            </a:r>
          </a:p>
          <a:p>
            <a:pPr lvl="3"/>
            <a:r>
              <a:rPr lang="en-US" dirty="0" smtClean="0"/>
              <a:t>UHG standard software doesn’t support MAC workstations well</a:t>
            </a:r>
          </a:p>
          <a:p>
            <a:pPr lvl="1"/>
            <a:r>
              <a:rPr lang="en-US" dirty="0" smtClean="0"/>
              <a:t>Equipment</a:t>
            </a:r>
          </a:p>
          <a:p>
            <a:pPr lvl="2"/>
            <a:r>
              <a:rPr lang="en-US" dirty="0" smtClean="0"/>
              <a:t>Lack of webcams</a:t>
            </a:r>
          </a:p>
          <a:p>
            <a:pPr lvl="2"/>
            <a:r>
              <a:rPr lang="en-US" dirty="0" smtClean="0"/>
              <a:t>Test labs</a:t>
            </a:r>
          </a:p>
          <a:p>
            <a:pPr lvl="1"/>
            <a:r>
              <a:rPr lang="en-US" dirty="0" smtClean="0"/>
              <a:t>Funding</a:t>
            </a:r>
          </a:p>
          <a:p>
            <a:pPr lvl="2"/>
            <a:r>
              <a:rPr lang="en-US" dirty="0" smtClean="0"/>
              <a:t>The standard tools available for the developers, system analysts, data architects, or testers </a:t>
            </a:r>
            <a:r>
              <a:rPr lang="en-US" dirty="0"/>
              <a:t>are fully sufficient for optimized </a:t>
            </a:r>
            <a:r>
              <a:rPr lang="en-US" dirty="0" smtClean="0"/>
              <a:t>effectiveness</a:t>
            </a:r>
          </a:p>
          <a:p>
            <a:pPr lvl="1"/>
            <a:r>
              <a:rPr lang="en-US" dirty="0" smtClean="0"/>
              <a:t>Cultural</a:t>
            </a:r>
          </a:p>
          <a:p>
            <a:pPr lvl="2"/>
            <a:r>
              <a:rPr lang="en-US" dirty="0" smtClean="0"/>
              <a:t>Recognize that common words can mean different things in each region of the US and in each country</a:t>
            </a:r>
            <a:r>
              <a:rPr lang="en-US" dirty="0"/>
              <a:t>, promoting miscommunication. </a:t>
            </a:r>
          </a:p>
          <a:p>
            <a:pPr lvl="2"/>
            <a:r>
              <a:rPr lang="en-US" dirty="0"/>
              <a:t>Different holidays are honored in each country</a:t>
            </a:r>
          </a:p>
        </p:txBody>
      </p:sp>
      <p:pic>
        <p:nvPicPr>
          <p:cNvPr id="12292" name="Picture 4" descr="C:\Users\jwisni3\AppData\Local\Microsoft\Windows\Temporary Internet Files\Content.IE5\AWRXHKK9\MC900441513[1].wmf"/>
          <p:cNvPicPr>
            <a:picLocks noChangeAspect="1" noChangeArrowheads="1"/>
          </p:cNvPicPr>
          <p:nvPr/>
        </p:nvPicPr>
        <p:blipFill>
          <a:blip r:embed="rId3"/>
          <a:srcRect/>
          <a:stretch>
            <a:fillRect/>
          </a:stretch>
        </p:blipFill>
        <p:spPr bwMode="auto">
          <a:xfrm>
            <a:off x="6159500" y="1282700"/>
            <a:ext cx="2001838" cy="1158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295" name="Picture 7" descr="C:\Users\jwisni3\AppData\Local\Microsoft\Windows\Temporary Internet Files\Content.IE5\5ZCG5I7J\MP900430835[1].jpg"/>
          <p:cNvPicPr>
            <a:picLocks noChangeAspect="1" noChangeArrowheads="1"/>
          </p:cNvPicPr>
          <p:nvPr/>
        </p:nvPicPr>
        <p:blipFill>
          <a:blip r:embed="rId4"/>
          <a:srcRect/>
          <a:stretch>
            <a:fillRect/>
          </a:stretch>
        </p:blipFill>
        <p:spPr bwMode="auto">
          <a:xfrm>
            <a:off x="3348038" y="3074988"/>
            <a:ext cx="1066800" cy="936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466725" y="950913"/>
            <a:ext cx="8035925" cy="3478212"/>
          </a:xfrm>
        </p:spPr>
        <p:txBody>
          <a:bodyPr/>
          <a:lstStyle/>
          <a:p>
            <a:pPr marL="0" indent="0"/>
            <a:r>
              <a:rPr lang="en-US" dirty="0" smtClean="0">
                <a:ea typeface="Geneva" charset="-128"/>
              </a:rPr>
              <a:t>What </a:t>
            </a:r>
            <a:r>
              <a:rPr lang="en-US" dirty="0">
                <a:ea typeface="Geneva" charset="-128"/>
              </a:rPr>
              <a:t>c</a:t>
            </a:r>
            <a:r>
              <a:rPr lang="en-US" dirty="0" smtClean="0">
                <a:ea typeface="Geneva" charset="-128"/>
              </a:rPr>
              <a:t>an be done to mitigate these constraints so the team can be successful? Some possible ways are: </a:t>
            </a:r>
          </a:p>
          <a:p>
            <a:pPr marL="0" indent="0"/>
            <a:r>
              <a:rPr lang="en-US" dirty="0" smtClean="0">
                <a:ea typeface="Geneva" charset="-128"/>
              </a:rPr>
              <a:t>Cultural mitigation possibilities</a:t>
            </a:r>
          </a:p>
          <a:p>
            <a:pPr lvl="1"/>
            <a:r>
              <a:rPr lang="en-US" dirty="0" smtClean="0"/>
              <a:t>Create a holiday calendar for the team and post it on the team </a:t>
            </a:r>
            <a:br>
              <a:rPr lang="en-US" dirty="0" smtClean="0"/>
            </a:br>
            <a:r>
              <a:rPr lang="en-US" dirty="0" smtClean="0"/>
              <a:t>SharePoint</a:t>
            </a:r>
          </a:p>
          <a:p>
            <a:pPr lvl="1"/>
            <a:r>
              <a:rPr lang="en-US" dirty="0" smtClean="0"/>
              <a:t>Paraphrase and reflect what a person has said to ensure </a:t>
            </a:r>
            <a:br>
              <a:rPr lang="en-US" dirty="0" smtClean="0"/>
            </a:br>
            <a:r>
              <a:rPr lang="en-US" dirty="0" smtClean="0"/>
              <a:t>complete understanding is had within the discussion. This action </a:t>
            </a:r>
            <a:br>
              <a:rPr lang="en-US" dirty="0" smtClean="0"/>
            </a:br>
            <a:r>
              <a:rPr lang="en-US" dirty="0" smtClean="0"/>
              <a:t>is known as reframing and is a valuable communication tactic.</a:t>
            </a:r>
            <a:r>
              <a:rPr lang="en-US" dirty="0"/>
              <a:t/>
            </a:r>
            <a:br>
              <a:rPr lang="en-US" dirty="0"/>
            </a:br>
            <a:r>
              <a:rPr lang="en-US" dirty="0" smtClean="0"/>
              <a:t>Sometimes the same word can mean different things. For </a:t>
            </a:r>
            <a:br>
              <a:rPr lang="en-US" dirty="0" smtClean="0"/>
            </a:br>
            <a:r>
              <a:rPr lang="en-US" dirty="0" smtClean="0"/>
              <a:t>instance, people from northern US consider a sack to be made </a:t>
            </a:r>
            <a:br>
              <a:rPr lang="en-US" dirty="0" smtClean="0"/>
            </a:br>
            <a:r>
              <a:rPr lang="en-US" dirty="0" smtClean="0"/>
              <a:t>of burlap, while someone from the southern US may think of it </a:t>
            </a:r>
            <a:br>
              <a:rPr lang="en-US" dirty="0" smtClean="0"/>
            </a:br>
            <a:r>
              <a:rPr lang="en-US" dirty="0" smtClean="0"/>
              <a:t>as a paper lunch bag you carry your sandwich in. </a:t>
            </a:r>
          </a:p>
        </p:txBody>
      </p:sp>
      <p:sp>
        <p:nvSpPr>
          <p:cNvPr id="15363" name="Text Placeholder 2"/>
          <p:cNvSpPr>
            <a:spLocks noGrp="1"/>
          </p:cNvSpPr>
          <p:nvPr>
            <p:ph type="body" sz="quarter" idx="12"/>
          </p:nvPr>
        </p:nvSpPr>
        <p:spPr>
          <a:xfrm>
            <a:off x="447675" y="447675"/>
            <a:ext cx="8283575" cy="368300"/>
          </a:xfrm>
        </p:spPr>
        <p:txBody>
          <a:bodyPr/>
          <a:lstStyle/>
          <a:p>
            <a:r>
              <a:rPr lang="en-US" sz="2000" smtClean="0">
                <a:solidFill>
                  <a:schemeClr val="tx1"/>
                </a:solidFill>
                <a:ea typeface="Geneva" charset="-128"/>
              </a:rPr>
              <a:t>Possible Ways to Mitigate Company/Organization Constraints</a:t>
            </a:r>
          </a:p>
        </p:txBody>
      </p:sp>
      <p:sp>
        <p:nvSpPr>
          <p:cNvPr id="15364"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0F6B9C8F-E316-4CE8-A384-D3DCD6943E5B}" type="slidenum">
              <a:rPr lang="en-US" sz="800" b="0" smtClean="0">
                <a:solidFill>
                  <a:schemeClr val="tx1"/>
                </a:solidFill>
              </a:rPr>
              <a:pPr/>
              <a:t>9</a:t>
            </a:fld>
            <a:endParaRPr lang="en-US" sz="800" b="0" smtClean="0">
              <a:solidFill>
                <a:schemeClr val="tx1"/>
              </a:solidFill>
            </a:endParaRPr>
          </a:p>
        </p:txBody>
      </p:sp>
      <p:pic>
        <p:nvPicPr>
          <p:cNvPr id="47106" name="Picture 2" descr="C:\Users\jwisni3\AppData\Local\Microsoft\Windows\Temporary Internet Files\Content.IE5\W3PRR6Q1\MC900060307[1].wmf"/>
          <p:cNvPicPr>
            <a:picLocks noChangeAspect="1" noChangeArrowheads="1"/>
          </p:cNvPicPr>
          <p:nvPr/>
        </p:nvPicPr>
        <p:blipFill>
          <a:blip r:embed="rId3"/>
          <a:srcRect/>
          <a:stretch>
            <a:fillRect/>
          </a:stretch>
        </p:blipFill>
        <p:spPr bwMode="auto">
          <a:xfrm>
            <a:off x="7283450" y="1985963"/>
            <a:ext cx="1181100" cy="1784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3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474" y="4450036"/>
            <a:ext cx="2787369" cy="19020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6773C69E757E498F6335FA5A0ED6D5" ma:contentTypeVersion="23" ma:contentTypeDescription="Create a new document." ma:contentTypeScope="" ma:versionID="03f49711c5bb733bd99e13867e8002a2">
  <xsd:schema xmlns:xsd="http://www.w3.org/2001/XMLSchema" xmlns:xs="http://www.w3.org/2001/XMLSchema" xmlns:p="http://schemas.microsoft.com/office/2006/metadata/properties" xmlns:ns1="http://schemas.microsoft.com/sharepoint/v3" xmlns:ns2="ecc3f8c5-989e-4611-88c2-1bda8d852a28" targetNamespace="http://schemas.microsoft.com/office/2006/metadata/properties" ma:root="true" ma:fieldsID="e605855c9f8265d11d6a95046bb05b3e" ns1:_="" ns2:_="">
    <xsd:import namespace="http://schemas.microsoft.com/sharepoint/v3"/>
    <xsd:import namespace="ecc3f8c5-989e-4611-88c2-1bda8d852a28"/>
    <xsd:element name="properties">
      <xsd:complexType>
        <xsd:sequence>
          <xsd:element name="documentManagement">
            <xsd:complexType>
              <xsd:all>
                <xsd:element ref="ns2:Category" minOccurs="0"/>
                <xsd:element ref="ns2:Document_x0020_Type" minOccurs="0"/>
                <xsd:element ref="ns2:Key_x0020_Document" minOccurs="0"/>
                <xsd:element ref="ns1:Owner-IT"/>
                <xsd:element ref="ns1:Audience-IT"/>
                <xsd:element ref="ns1:Category-IT"/>
                <xsd:element ref="ns1:Language-IT"/>
                <xsd:element ref="ns1:MonthsToExpiration-IT"/>
                <xsd:element ref="ns1:UHG-BusinessSegment-IT"/>
                <xsd:element ref="ns1:Description-IT" minOccurs="0"/>
                <xsd:element ref="ns1:CommentValue" minOccurs="0"/>
                <xsd:element ref="ns1:RatingValu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wner-IT" ma:index="5" ma:displayName="Owner-IT" ma:description="The entity responsible for the accuracy and timeliness of the content." ma:list="UserInfo" ma:internalName="Owner_x002d_IT"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udience-IT" ma:index="6" ma:displayName="Audience-IT" ma:description="The intended audience of the resource." ma:format="Dropdown" ma:internalName="Audience_x002d_IT" ma:readOnly="false">
      <xsd:simpleType>
        <xsd:restriction base="dms:Choice">
          <xsd:enumeration value="General"/>
          <xsd:enumeration value="Domain Expert"/>
          <xsd:enumeration value="User"/>
        </xsd:restriction>
      </xsd:simpleType>
    </xsd:element>
    <xsd:element name="Category-IT" ma:index="7" ma:displayName="Category-IT" ma:format="Dropdown" ma:internalName="Category_x002d_IT" ma:readOnly="false">
      <xsd:simpleType>
        <xsd:restriction base="dms:Choice">
          <xsd:enumeration value="Communications"/>
          <xsd:enumeration value="Informational"/>
          <xsd:enumeration value="Templates"/>
          <xsd:enumeration value="Training"/>
          <xsd:enumeration value="Best Practices"/>
          <xsd:enumeration value="Contacts"/>
          <xsd:enumeration value="Events"/>
          <xsd:enumeration value="FAQs"/>
          <xsd:enumeration value="Guidelines"/>
          <xsd:enumeration value="Marketing"/>
          <xsd:enumeration value="Methodology"/>
          <xsd:enumeration value="Org Charts"/>
          <xsd:enumeration value="Overview"/>
          <xsd:enumeration value="Corporate Policy"/>
          <xsd:enumeration value="Insurance Policy-Related"/>
          <xsd:enumeration value="Procedures"/>
          <xsd:enumeration value="Reports"/>
          <xsd:enumeration value="Specification"/>
          <xsd:enumeration value="Standard"/>
          <xsd:enumeration value="Project Plan"/>
        </xsd:restriction>
      </xsd:simpleType>
    </xsd:element>
    <xsd:element name="Language-IT" ma:index="8" ma:displayName="Language-IT" ma:default="English" ma:format="Dropdown" ma:internalName="Language_x002d_IT" ma:readOnly="false">
      <xsd:simpleType>
        <xsd:restriction base="dms:Choice">
          <xsd:enumeration value="English"/>
        </xsd:restriction>
      </xsd:simpleType>
    </xsd:element>
    <xsd:element name="MonthsToExpiration-IT" ma:index="9" ma:displayName="MonthsToExpiration-IT" ma:default="6" ma:format="Dropdown" ma:internalName="MonthsToExpiration_x002d_IT" ma:readOnly="false">
      <xsd:simpleType>
        <xsd:restriction base="dms:Choice">
          <xsd:enumeration value="1"/>
          <xsd:enumeration value="2"/>
          <xsd:enumeration value="3"/>
          <xsd:enumeration value="4"/>
          <xsd:enumeration value="5"/>
          <xsd:enumeration value="6"/>
          <xsd:enumeration value="7"/>
          <xsd:enumeration value="8"/>
          <xsd:enumeration value="9"/>
          <xsd:enumeration value="10"/>
          <xsd:enumeration value="11"/>
          <xsd:enumeration value="12"/>
        </xsd:restriction>
      </xsd:simpleType>
    </xsd:element>
    <xsd:element name="UHG-BusinessSegment-IT" ma:index="10" ma:displayName="UHG-BusinessSegment-IT" ma:format="Dropdown" ma:internalName="UHG_x002d_BusinessSegment_x002d_IT" ma:readOnly="false">
      <xsd:simpleType>
        <xsd:restriction base="dms:Choice">
          <xsd:enumeration value="Ingenix"/>
          <xsd:enumeration value="OptumHealth"/>
          <xsd:enumeration value="UHG-IT"/>
          <xsd:enumeration value="Ovations"/>
          <xsd:enumeration value="UnitedHealthcare"/>
          <xsd:enumeration value="Americhoice"/>
          <xsd:enumeration value="Prescription Solutions"/>
          <xsd:enumeration value="UnitedHealthcare"/>
          <xsd:enumeration value="UnitedHealth"/>
          <xsd:enumeration value="UnitedHealth International"/>
          <xsd:enumeration value="All"/>
        </xsd:restriction>
      </xsd:simpleType>
    </xsd:element>
    <xsd:element name="Description-IT" ma:index="11" nillable="true" ma:displayName="Description-IT" ma:description="Description may include but is not limited to: an abstract, a table of contents, a graphical representation, or a free-text account of the resource." ma:internalName="Description_x002d_IT">
      <xsd:simpleType>
        <xsd:restriction base="dms:Note">
          <xsd:maxLength value="255"/>
        </xsd:restriction>
      </xsd:simpleType>
    </xsd:element>
    <xsd:element name="CommentValue" ma:index="12" nillable="true" ma:displayName="Comment" ma:internalName="CommentValue">
      <xsd:simpleType>
        <xsd:restriction base="dms:Unknown"/>
      </xsd:simpleType>
    </xsd:element>
    <xsd:element name="RatingValue" ma:index="13" nillable="true" ma:displayName="Rate" ma:internalName="RatingValue">
      <xsd:simpleType>
        <xsd:restriction base="dms:Unknown"/>
      </xsd:simpleType>
    </xsd:element>
    <xsd:element name="PublishingStartDate" ma:index="14" nillable="true" ma:displayName="Scheduling Start Date" ma:description="" ma:internalName="PublishingStartDate">
      <xsd:simpleType>
        <xsd:restriction base="dms:Unknown"/>
      </xsd:simpleType>
    </xsd:element>
    <xsd:element name="PublishingExpirationDate" ma:index="15"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cc3f8c5-989e-4611-88c2-1bda8d852a2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Backlog and User stories"/>
          <xsd:enumeration value="Certification"/>
          <xsd:enumeration value="Core Agile Model"/>
          <xsd:enumeration value="Core agile principles"/>
          <xsd:enumeration value="Estimation"/>
          <xsd:enumeration value="Governance"/>
          <xsd:enumeration value="Process"/>
          <xsd:enumeration value="QOS"/>
          <xsd:enumeration value="Rally"/>
          <xsd:enumeration value="Release planning"/>
          <xsd:enumeration value="Required doc"/>
          <xsd:enumeration value="Retros"/>
          <xsd:enumeration value="Roles"/>
          <xsd:enumeration value="RSA and agile"/>
          <xsd:enumeration value="Scrum of Scrums"/>
          <xsd:enumeration value="Sprint planning"/>
          <xsd:enumeration value="Sprint Zero"/>
          <xsd:enumeration value="Testing"/>
          <xsd:enumeration value="Training"/>
          <xsd:enumeration value="UDP Template"/>
          <xsd:enumeration value="UX / UI"/>
          <xsd:enumeration value="WBS"/>
        </xsd:restriction>
      </xsd:simpleType>
    </xsd:element>
    <xsd:element name="Document_x0020_Type" ma:index="3" nillable="true" ma:displayName="Document Type" ma:format="RadioButtons" ma:internalName="Document_x0020_Type">
      <xsd:simpleType>
        <xsd:restriction base="dms:Choice">
          <xsd:enumeration value="Job Aid"/>
          <xsd:enumeration value="Presentations"/>
          <xsd:enumeration value="Procedure"/>
          <xsd:enumeration value="Process"/>
          <xsd:enumeration value="Quick Reference"/>
          <xsd:enumeration value="Templates"/>
        </xsd:restriction>
      </xsd:simpleType>
    </xsd:element>
    <xsd:element name="Key_x0020_Document" ma:index="4" nillable="true" ma:displayName="Key Document" ma:default="0" ma:internalName="Key_x0020_Document">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IT xmlns="http://schemas.microsoft.com/sharepoint/v3">English</Language-IT>
    <Category xmlns="ecc3f8c5-989e-4611-88c2-1bda8d852a28">Training</Category>
    <Description-IT xmlns="http://schemas.microsoft.com/sharepoint/v3" xsi:nil="true"/>
    <CommentValue xmlns="http://schemas.microsoft.com/sharepoint/v3" xsi:nil="true"/>
    <Document_x0020_Type xmlns="ecc3f8c5-989e-4611-88c2-1bda8d852a28">Presentations</Document_x0020_Type>
    <Audience-IT xmlns="http://schemas.microsoft.com/sharepoint/v3">General</Audience-IT>
    <UHG-BusinessSegment-IT xmlns="http://schemas.microsoft.com/sharepoint/v3">UHG-IT</UHG-BusinessSegment-IT>
    <Category-IT xmlns="http://schemas.microsoft.com/sharepoint/v3">Training</Category-IT>
    <Key_x0020_Document xmlns="ecc3f8c5-989e-4611-88c2-1bda8d852a28">false</Key_x0020_Document>
    <PublishingExpirationDate xmlns="http://schemas.microsoft.com/sharepoint/v3" xsi:nil="true"/>
    <Owner-IT xmlns="http://schemas.microsoft.com/sharepoint/v3">
      <UserInfo>
        <DisplayName>Goldfarb, Michael</DisplayName>
        <AccountId>178170</AccountId>
        <AccountType/>
      </UserInfo>
    </Owner-IT>
    <MonthsToExpiration-IT xmlns="http://schemas.microsoft.com/sharepoint/v3">6</MonthsToExpiration-IT>
    <RatingValu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EF5B67C-571B-46C7-BA02-5D9409F67E8C}"/>
</file>

<file path=customXml/itemProps2.xml><?xml version="1.0" encoding="utf-8"?>
<ds:datastoreItem xmlns:ds="http://schemas.openxmlformats.org/officeDocument/2006/customXml" ds:itemID="{5FAE649E-3D44-42EE-8FDC-20D5BB334502}"/>
</file>

<file path=customXml/itemProps3.xml><?xml version="1.0" encoding="utf-8"?>
<ds:datastoreItem xmlns:ds="http://schemas.openxmlformats.org/officeDocument/2006/customXml" ds:itemID="{E58BFC83-AE4D-471A-9235-24B84D3D354A}"/>
</file>

<file path=docProps/app.xml><?xml version="1.0" encoding="utf-8"?>
<Properties xmlns="http://schemas.openxmlformats.org/officeDocument/2006/extended-properties" xmlns:vt="http://schemas.openxmlformats.org/officeDocument/2006/docPropsVTypes">
  <TotalTime>4197</TotalTime>
  <Words>2823</Words>
  <Application>Microsoft Office PowerPoint</Application>
  <PresentationFormat>On-screen Show (4:3)</PresentationFormat>
  <Paragraphs>269</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Main</vt:lpstr>
      <vt:lpstr>Worksheet</vt:lpstr>
      <vt:lpstr>Working with Distributed Teams</vt:lpstr>
      <vt:lpstr>Introduction</vt:lpstr>
      <vt:lpstr>PowerPoint Presentation</vt:lpstr>
      <vt:lpstr>Time Zone Dilemma</vt:lpstr>
      <vt:lpstr>Agile Team Structure Constraints</vt:lpstr>
      <vt:lpstr>PowerPoint Presentation</vt:lpstr>
      <vt:lpstr>PowerPoint Presentation</vt:lpstr>
      <vt:lpstr>Company/Organization Constraints</vt:lpstr>
      <vt:lpstr>PowerPoint Presentation</vt:lpstr>
      <vt:lpstr>PowerPoint Presentation</vt:lpstr>
      <vt:lpstr>Meeting Availability Issue</vt:lpstr>
      <vt:lpstr>PowerPoint Presentation</vt:lpstr>
      <vt:lpstr>PowerPoint Presentation</vt:lpstr>
      <vt:lpstr>PowerPoint Presentation</vt:lpstr>
      <vt:lpstr>Tips and Best Practices (continued)</vt:lpstr>
      <vt:lpstr>Last Thoughts and Summary</vt:lpstr>
      <vt:lpstr>Thank you.</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Josephine Wisniewski</cp:lastModifiedBy>
  <cp:revision>209</cp:revision>
  <cp:lastPrinted>2011-02-25T23:07:52Z</cp:lastPrinted>
  <dcterms:created xsi:type="dcterms:W3CDTF">2011-05-24T20:20:08Z</dcterms:created>
  <dcterms:modified xsi:type="dcterms:W3CDTF">2014-01-29T22:28:26Z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0x010100D96773C69E757E498F6335FA5A0ED6D5</vt:lpwstr>
  </property>
</Properties>
</file>