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356" r:id="rId6"/>
    <p:sldId id="352" r:id="rId7"/>
    <p:sldId id="350" r:id="rId8"/>
    <p:sldId id="355" r:id="rId9"/>
    <p:sldId id="351" r:id="rId10"/>
    <p:sldId id="353" r:id="rId11"/>
    <p:sldId id="349" r:id="rId12"/>
    <p:sldId id="357" r:id="rId13"/>
    <p:sldId id="359" r:id="rId14"/>
    <p:sldId id="277" r:id="rId15"/>
    <p:sldId id="27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69D0F6-B746-44EF-9227-3306D4FFD3C3}">
          <p14:sldIdLst>
            <p14:sldId id="356"/>
            <p14:sldId id="352"/>
            <p14:sldId id="350"/>
            <p14:sldId id="355"/>
            <p14:sldId id="351"/>
            <p14:sldId id="353"/>
            <p14:sldId id="349"/>
            <p14:sldId id="357"/>
            <p14:sldId id="359"/>
            <p14:sldId id="277"/>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38" d="100"/>
          <a:sy n="138" d="100"/>
        </p:scale>
        <p:origin x="-680" y="-112"/>
      </p:cViewPr>
      <p:guideLst>
        <p:guide orient="horz" pos="1620"/>
        <p:guide orient="horz" pos="218"/>
        <p:guide orient="horz" pos="677"/>
        <p:guide orient="horz" pos="3127"/>
        <p:guide orient="horz" pos="2904"/>
        <p:guide orient="horz" pos="409"/>
        <p:guide orient="horz" pos="132"/>
        <p:guide orient="horz" pos="804"/>
        <p:guide pos="2880"/>
        <p:guide pos="179"/>
        <p:guide pos="5580"/>
        <p:guide pos="556"/>
        <p:guide pos="2736"/>
        <p:guide pos="3024"/>
        <p:guide pos="288"/>
      </p:guideLst>
    </p:cSldViewPr>
  </p:slideViewPr>
  <p:notesTextViewPr>
    <p:cViewPr>
      <p:scale>
        <a:sx n="1" d="1"/>
        <a:sy n="1" d="1"/>
      </p:scale>
      <p:origin x="0" y="0"/>
    </p:cViewPr>
  </p:notesTextViewPr>
  <p:sorterViewPr>
    <p:cViewPr>
      <p:scale>
        <a:sx n="100" d="100"/>
        <a:sy n="100" d="100"/>
      </p:scale>
      <p:origin x="0" y="711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EA0B0923-116C-49FA-B24A-9794571768C4}" type="datetimeFigureOut">
              <a:rPr lang="en-US" smtClean="0"/>
              <a:pPr/>
              <a:t>4/6/17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D4F01560-87C0-4F5C-A8D4-49B8CF15AF9C}" type="slidenum">
              <a:rPr lang="en-US" smtClean="0"/>
              <a:pPr/>
              <a:t>‹#›</a:t>
            </a:fld>
            <a:endParaRPr lang="en-US" dirty="0"/>
          </a:p>
        </p:txBody>
      </p:sp>
    </p:spTree>
    <p:extLst>
      <p:ext uri="{BB962C8B-B14F-4D97-AF65-F5344CB8AC3E}">
        <p14:creationId xmlns:p14="http://schemas.microsoft.com/office/powerpoint/2010/main" val="232517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Date Placeholder 7"/>
          <p:cNvSpPr>
            <a:spLocks noGrp="1"/>
          </p:cNvSpPr>
          <p:nvPr>
            <p:ph type="dt" idx="14"/>
          </p:nvPr>
        </p:nvSpPr>
        <p:spPr/>
        <p:txBody>
          <a:bodyPr/>
          <a:lstStyle/>
          <a:p>
            <a:fld id="{EF98E8C0-33D8-4565-8456-C2F08F0520F5}" type="datetime8">
              <a:rPr lang="en-US" smtClean="0"/>
              <a:t>4/6/17 08:34</a:t>
            </a:fld>
            <a:endParaRPr lang="en-US" dirty="0"/>
          </a:p>
        </p:txBody>
      </p:sp>
      <p:sp>
        <p:nvSpPr>
          <p:cNvPr id="9" name="Footer Placeholder 8"/>
          <p:cNvSpPr>
            <a:spLocks noGrp="1"/>
          </p:cNvSpPr>
          <p:nvPr>
            <p:ph type="ftr" sz="quarter" idx="15"/>
          </p:nvPr>
        </p:nvSpPr>
        <p:spPr/>
        <p:txBody>
          <a:bodyPr/>
          <a:lstStyle/>
          <a:p>
            <a:pPr defTabSz="932290" eaLnBrk="0" hangingPunct="0"/>
            <a:r>
              <a:rPr lang="en-US" sz="500" dirty="0">
                <a:gradFill>
                  <a:gsLst>
                    <a:gs pos="0">
                      <a:schemeClr val="tx1"/>
                    </a:gs>
                    <a:gs pos="100000">
                      <a:schemeClr val="tx1"/>
                    </a:gs>
                  </a:gsLst>
                  <a:lin ang="5400000" scaled="0"/>
                </a:gradFill>
                <a:cs typeface="Arial" panose="020B0604020202020204" pitchFamily="34" charset="0"/>
              </a:rPr>
              <a:t>© 2016 Optum, Inc. All rights reserved. </a:t>
            </a:r>
          </a:p>
        </p:txBody>
      </p:sp>
    </p:spTree>
    <p:extLst>
      <p:ext uri="{BB962C8B-B14F-4D97-AF65-F5344CB8AC3E}">
        <p14:creationId xmlns:p14="http://schemas.microsoft.com/office/powerpoint/2010/main" val="2870386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p>
          <a:p>
            <a:r>
              <a:rPr lang="en-US" dirty="0" smtClean="0"/>
              <a:t>https://</a:t>
            </a:r>
            <a:r>
              <a:rPr lang="en-US" dirty="0" err="1" smtClean="0"/>
              <a:t>codeship.com</a:t>
            </a:r>
            <a:r>
              <a:rPr lang="en-US" dirty="0" smtClean="0"/>
              <a:t>/continuous-integration-essentials</a:t>
            </a:r>
          </a:p>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2</a:t>
            </a:fld>
            <a:endParaRPr lang="en-US" dirty="0"/>
          </a:p>
        </p:txBody>
      </p:sp>
    </p:spTree>
    <p:extLst>
      <p:ext uri="{BB962C8B-B14F-4D97-AF65-F5344CB8AC3E}">
        <p14:creationId xmlns:p14="http://schemas.microsoft.com/office/powerpoint/2010/main" val="360988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p>
          <a:p>
            <a:r>
              <a:rPr lang="en-US" dirty="0" smtClean="0"/>
              <a:t>https://</a:t>
            </a:r>
            <a:r>
              <a:rPr lang="en-US" dirty="0" err="1" smtClean="0"/>
              <a:t>codeship.com</a:t>
            </a:r>
            <a:r>
              <a:rPr lang="en-US" dirty="0" smtClean="0"/>
              <a:t>/continuous-integration-essentials</a:t>
            </a:r>
          </a:p>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3</a:t>
            </a:fld>
            <a:endParaRPr lang="en-US" dirty="0"/>
          </a:p>
        </p:txBody>
      </p:sp>
    </p:spTree>
    <p:extLst>
      <p:ext uri="{BB962C8B-B14F-4D97-AF65-F5344CB8AC3E}">
        <p14:creationId xmlns:p14="http://schemas.microsoft.com/office/powerpoint/2010/main" val="279721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p>
          <a:p>
            <a:r>
              <a:rPr lang="en-US" dirty="0" smtClean="0"/>
              <a:t>https://</a:t>
            </a:r>
            <a:r>
              <a:rPr lang="en-US" dirty="0" err="1" smtClean="0"/>
              <a:t>continuousdelivery.com</a:t>
            </a:r>
            <a:r>
              <a:rPr lang="en-US" dirty="0" smtClean="0"/>
              <a:t>/2010/08/continuous-delivery-</a:t>
            </a:r>
            <a:r>
              <a:rPr lang="en-US" dirty="0" err="1" smtClean="0"/>
              <a:t>vs</a:t>
            </a:r>
            <a:r>
              <a:rPr lang="en-US" dirty="0" smtClean="0"/>
              <a:t>-continuous-deployment/</a:t>
            </a:r>
          </a:p>
          <a:p>
            <a:r>
              <a:rPr lang="en-US" dirty="0" smtClean="0"/>
              <a:t>https://</a:t>
            </a:r>
            <a:r>
              <a:rPr lang="en-US" dirty="0" err="1" smtClean="0"/>
              <a:t>codeship.com</a:t>
            </a:r>
            <a:r>
              <a:rPr lang="en-US" dirty="0" smtClean="0"/>
              <a:t>/continuous-integration-essentials</a:t>
            </a:r>
          </a:p>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4</a:t>
            </a:fld>
            <a:endParaRPr lang="en-US" dirty="0"/>
          </a:p>
        </p:txBody>
      </p:sp>
    </p:spTree>
    <p:extLst>
      <p:ext uri="{BB962C8B-B14F-4D97-AF65-F5344CB8AC3E}">
        <p14:creationId xmlns:p14="http://schemas.microsoft.com/office/powerpoint/2010/main" val="415697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a:t>
            </a:r>
            <a:r>
              <a:rPr lang="en-US" dirty="0" err="1" smtClean="0"/>
              <a:t>hubconnect.uhg.com</a:t>
            </a:r>
            <a:r>
              <a:rPr lang="en-US" dirty="0" smtClean="0"/>
              <a:t>/groups/</a:t>
            </a:r>
            <a:r>
              <a:rPr lang="en-US" dirty="0" err="1" smtClean="0"/>
              <a:t>osam</a:t>
            </a:r>
            <a:r>
              <a:rPr lang="en-US" dirty="0" smtClean="0"/>
              <a:t>-continuous-delivery-quality</a:t>
            </a:r>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7</a:t>
            </a:fld>
            <a:endParaRPr lang="en-US" dirty="0"/>
          </a:p>
        </p:txBody>
      </p:sp>
    </p:spTree>
    <p:extLst>
      <p:ext uri="{BB962C8B-B14F-4D97-AF65-F5344CB8AC3E}">
        <p14:creationId xmlns:p14="http://schemas.microsoft.com/office/powerpoint/2010/main" val="404397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a:t>
            </a:r>
            <a:r>
              <a:rPr lang="en-US" dirty="0" err="1" smtClean="0"/>
              <a:t>hubconnect.uhg.com</a:t>
            </a:r>
            <a:r>
              <a:rPr lang="en-US" dirty="0" smtClean="0"/>
              <a:t>/docs/DOC-75599</a:t>
            </a:r>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8</a:t>
            </a:fld>
            <a:endParaRPr lang="en-US" dirty="0"/>
          </a:p>
        </p:txBody>
      </p:sp>
    </p:spTree>
    <p:extLst>
      <p:ext uri="{BB962C8B-B14F-4D97-AF65-F5344CB8AC3E}">
        <p14:creationId xmlns:p14="http://schemas.microsoft.com/office/powerpoint/2010/main" val="3386936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busines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l="87" r="85"/>
          <a:stretch/>
        </p:blipFill>
        <p:spPr>
          <a:xfrm>
            <a:off x="0" y="0"/>
            <a:ext cx="9144000" cy="5148025"/>
          </a:xfrm>
          <a:prstGeom prst="rect">
            <a:avLst/>
          </a:prstGeom>
        </p:spPr>
      </p:pic>
      <p:sp>
        <p:nvSpPr>
          <p:cNvPr id="11" name="Rectangle 10"/>
          <p:cNvSpPr/>
          <p:nvPr userDrawn="1"/>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Text Placeholder 4"/>
          <p:cNvSpPr>
            <a:spLocks noGrp="1"/>
          </p:cNvSpPr>
          <p:nvPr>
            <p:ph type="body" sz="quarter" idx="12" hasCustomPrompt="1"/>
          </p:nvPr>
        </p:nvSpPr>
        <p:spPr>
          <a:xfrm>
            <a:off x="845888" y="2907954"/>
            <a:ext cx="4664752" cy="1345996"/>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smtClean="0"/>
              <a:t>Event city or speaker name</a:t>
            </a:r>
          </a:p>
          <a:p>
            <a:pPr lvl="0"/>
            <a:r>
              <a:rPr lang="en-US" dirty="0" smtClean="0"/>
              <a:t>Date</a:t>
            </a:r>
            <a:endParaRPr lang="en-US" dirty="0"/>
          </a:p>
        </p:txBody>
      </p:sp>
      <p:sp>
        <p:nvSpPr>
          <p:cNvPr id="7" name="Title Placeholder 1"/>
          <p:cNvSpPr>
            <a:spLocks noGrp="1"/>
          </p:cNvSpPr>
          <p:nvPr>
            <p:ph type="title"/>
          </p:nvPr>
        </p:nvSpPr>
        <p:spPr>
          <a:xfrm>
            <a:off x="845888" y="666577"/>
            <a:ext cx="4631922" cy="2187680"/>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smtClean="0"/>
              <a:t>Click to edit Master title style</a:t>
            </a:r>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49869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 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5604"/>
            <a:ext cx="3886201" cy="3579019"/>
          </a:xfrm>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Content Placeholder 2"/>
          <p:cNvSpPr>
            <a:spLocks noGrp="1"/>
          </p:cNvSpPr>
          <p:nvPr>
            <p:ph idx="13"/>
          </p:nvPr>
        </p:nvSpPr>
        <p:spPr>
          <a:xfrm>
            <a:off x="4800600" y="1015604"/>
            <a:ext cx="4059238" cy="3579019"/>
          </a:xfrm>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cxnSp>
        <p:nvCxnSpPr>
          <p:cNvPr id="7" name="Straight Connector 6"/>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64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5614" y="1233487"/>
            <a:ext cx="8402637" cy="3376613"/>
          </a:xfrm>
        </p:spPr>
        <p:txBody>
          <a:bodyPr/>
          <a:lstStyle>
            <a:lvl1pPr>
              <a:defRPr b="1">
                <a:solidFill>
                  <a:schemeClr val="accent4"/>
                </a:solidFill>
              </a:defRPr>
            </a:lvl1pPr>
            <a:lvl2pPr marL="0" indent="0">
              <a:buNone/>
              <a:defRPr>
                <a:solidFill>
                  <a:schemeClr val="tx1"/>
                </a:solidFill>
              </a:defRPr>
            </a:lvl2pPr>
            <a:lvl3pPr marL="168275"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6" name="Text Placeholder 5"/>
          <p:cNvSpPr>
            <a:spLocks noGrp="1"/>
          </p:cNvSpPr>
          <p:nvPr>
            <p:ph type="body" sz="quarter" idx="12"/>
          </p:nvPr>
        </p:nvSpPr>
        <p:spPr>
          <a:xfrm>
            <a:off x="457202" y="735223"/>
            <a:ext cx="8401081" cy="383381"/>
          </a:xfrm>
        </p:spPr>
        <p:txBody>
          <a:bodyPr/>
          <a:lstStyle>
            <a:lvl1pPr>
              <a:defRPr>
                <a:solidFill>
                  <a:schemeClr val="accent4"/>
                </a:solidFill>
              </a:defRPr>
            </a:lvl1pPr>
          </a:lstStyle>
          <a:p>
            <a:pPr lvl="0"/>
            <a:r>
              <a:rPr lang="en-US" smtClean="0"/>
              <a:t>Click to edit Master text styles</a:t>
            </a:r>
          </a:p>
        </p:txBody>
      </p:sp>
      <p:cxnSp>
        <p:nvCxnSpPr>
          <p:cNvPr id="7" name="Straight Connector 6"/>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42201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1 - 2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5614" y="1233487"/>
            <a:ext cx="3978871" cy="3376613"/>
          </a:xfrm>
        </p:spPr>
        <p:txBody>
          <a:bodyPr/>
          <a:lstStyle>
            <a:lvl1pPr>
              <a:defRPr b="1">
                <a:solidFill>
                  <a:schemeClr val="accent4"/>
                </a:solidFill>
              </a:defRPr>
            </a:lvl1pPr>
            <a:lvl2pPr marL="0" indent="0">
              <a:buNone/>
              <a:defRPr>
                <a:solidFill>
                  <a:schemeClr val="tx1"/>
                </a:solidFill>
              </a:defRPr>
            </a:lvl2pPr>
            <a:lvl3pPr marL="168275"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6" name="Text Placeholder 5"/>
          <p:cNvSpPr>
            <a:spLocks noGrp="1"/>
          </p:cNvSpPr>
          <p:nvPr>
            <p:ph type="body" sz="quarter" idx="12"/>
          </p:nvPr>
        </p:nvSpPr>
        <p:spPr>
          <a:xfrm>
            <a:off x="457201" y="735309"/>
            <a:ext cx="8401049" cy="383381"/>
          </a:xfrm>
        </p:spPr>
        <p:txBody>
          <a:bodyPr/>
          <a:lstStyle>
            <a:lvl1pPr>
              <a:defRPr>
                <a:solidFill>
                  <a:schemeClr val="accent4"/>
                </a:solidFill>
              </a:defRPr>
            </a:lvl1pPr>
          </a:lstStyle>
          <a:p>
            <a:pPr lvl="0"/>
            <a:r>
              <a:rPr lang="en-US" smtClean="0"/>
              <a:t>Click to edit Master text styles</a:t>
            </a:r>
          </a:p>
        </p:txBody>
      </p:sp>
      <p:sp>
        <p:nvSpPr>
          <p:cNvPr id="7" name="Text Placeholder 3"/>
          <p:cNvSpPr>
            <a:spLocks noGrp="1"/>
          </p:cNvSpPr>
          <p:nvPr>
            <p:ph type="body" sz="quarter" idx="13"/>
          </p:nvPr>
        </p:nvSpPr>
        <p:spPr>
          <a:xfrm>
            <a:off x="4786540" y="1233487"/>
            <a:ext cx="4060825" cy="3376613"/>
          </a:xfrm>
        </p:spPr>
        <p:txBody>
          <a:bodyPr/>
          <a:lstStyle>
            <a:lvl1pPr>
              <a:defRPr b="1">
                <a:solidFill>
                  <a:schemeClr val="accent4"/>
                </a:solidFill>
              </a:defRPr>
            </a:lvl1pPr>
            <a:lvl2pPr marL="0" indent="0">
              <a:buNone/>
              <a:defRPr>
                <a:solidFill>
                  <a:schemeClr val="tx1"/>
                </a:solidFill>
              </a:defRPr>
            </a:lvl2pPr>
            <a:lvl3pPr marL="168275"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3765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387" y="1233488"/>
            <a:ext cx="8396863" cy="3361135"/>
          </a:xfrm>
        </p:spPr>
        <p:txBody>
          <a:bodyPr/>
          <a:lstStyle>
            <a:lvl1pPr>
              <a:defRPr b="1">
                <a:solidFill>
                  <a:schemeClr val="accent4"/>
                </a:solidFill>
              </a:defRPr>
            </a:lvl1pPr>
            <a:lvl2pPr marL="176213" indent="-176213">
              <a:spcBef>
                <a:spcPts val="0"/>
              </a:spcBef>
              <a:spcAft>
                <a:spcPts val="600"/>
              </a:spcAft>
              <a:defRPr/>
            </a:lvl2pPr>
            <a:lvl3pPr marL="403225" indent="-165100">
              <a:spcBef>
                <a:spcPts val="0"/>
              </a:spcBef>
              <a:spcAft>
                <a:spcPts val="600"/>
              </a:spcAft>
              <a:defRPr/>
            </a:lvl3pPr>
            <a:lvl4pPr marL="628650" indent="-171450">
              <a:spcBef>
                <a:spcPts val="0"/>
              </a:spcBef>
              <a:spcAft>
                <a:spcPts val="400"/>
              </a:spcAft>
              <a:defRPr/>
            </a:lvl4pPr>
            <a:lvl5pPr marL="914400" indent="-227013">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7201" y="736864"/>
            <a:ext cx="8401049" cy="302419"/>
          </a:xfrm>
        </p:spPr>
        <p:txBody>
          <a:bodyPr/>
          <a:lstStyle>
            <a:lvl1pPr>
              <a:defRPr>
                <a:solidFill>
                  <a:schemeClr val="accent4"/>
                </a:solidFill>
              </a:defRPr>
            </a:lvl1pPr>
          </a:lstStyle>
          <a:p>
            <a:pPr lvl="0"/>
            <a:r>
              <a:rPr lang="en-US" smtClean="0"/>
              <a:t>Click to edit Master text styles</a:t>
            </a:r>
          </a:p>
        </p:txBody>
      </p:sp>
      <p:cxnSp>
        <p:nvCxnSpPr>
          <p:cNvPr id="7" name="Straight Connector 6"/>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65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2 - 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551" y="1233488"/>
            <a:ext cx="3975730" cy="3361135"/>
          </a:xfrm>
        </p:spPr>
        <p:txBody>
          <a:bodyPr/>
          <a:lstStyle>
            <a:lvl1pPr>
              <a:defRPr b="1">
                <a:solidFill>
                  <a:schemeClr val="accent4"/>
                </a:solidFill>
              </a:defRPr>
            </a:lvl1pPr>
            <a:lvl2pPr marL="176213" indent="-176213">
              <a:spcBef>
                <a:spcPts val="0"/>
              </a:spcBef>
              <a:spcAft>
                <a:spcPts val="600"/>
              </a:spcAft>
              <a:defRPr/>
            </a:lvl2pPr>
            <a:lvl3pPr marL="403225" indent="-165100">
              <a:spcBef>
                <a:spcPts val="0"/>
              </a:spcBef>
              <a:spcAft>
                <a:spcPts val="600"/>
              </a:spcAft>
              <a:defRPr/>
            </a:lvl3pPr>
            <a:lvl4pPr marL="628650" indent="-171450">
              <a:spcBef>
                <a:spcPts val="0"/>
              </a:spcBef>
              <a:spcAft>
                <a:spcPts val="400"/>
              </a:spcAft>
              <a:defRPr/>
            </a:lvl4pPr>
            <a:lvl5pPr marL="914400" indent="-227013">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60551" y="739632"/>
            <a:ext cx="8397700" cy="302419"/>
          </a:xfrm>
        </p:spPr>
        <p:txBody>
          <a:bodyPr/>
          <a:lstStyle>
            <a:lvl1pPr>
              <a:defRPr>
                <a:solidFill>
                  <a:schemeClr val="accent4"/>
                </a:solidFill>
              </a:defRPr>
            </a:lvl1pPr>
          </a:lstStyle>
          <a:p>
            <a:pPr lvl="0"/>
            <a:r>
              <a:rPr lang="en-US" smtClean="0"/>
              <a:t>Click to edit Master text styles</a:t>
            </a:r>
          </a:p>
        </p:txBody>
      </p:sp>
      <p:sp>
        <p:nvSpPr>
          <p:cNvPr id="7" name="Content Placeholder 2"/>
          <p:cNvSpPr>
            <a:spLocks noGrp="1"/>
          </p:cNvSpPr>
          <p:nvPr>
            <p:ph idx="14"/>
          </p:nvPr>
        </p:nvSpPr>
        <p:spPr>
          <a:xfrm>
            <a:off x="4788126" y="1233488"/>
            <a:ext cx="4059238" cy="3361135"/>
          </a:xfrm>
        </p:spPr>
        <p:txBody>
          <a:bodyPr/>
          <a:lstStyle>
            <a:lvl1pPr>
              <a:defRPr b="1">
                <a:solidFill>
                  <a:schemeClr val="accent4"/>
                </a:solidFill>
              </a:defRPr>
            </a:lvl1pPr>
            <a:lvl2pPr marL="176213" indent="-176213">
              <a:spcBef>
                <a:spcPts val="0"/>
              </a:spcBef>
              <a:spcAft>
                <a:spcPts val="600"/>
              </a:spcAft>
              <a:defRPr/>
            </a:lvl2pPr>
            <a:lvl3pPr marL="403225" indent="-165100">
              <a:spcBef>
                <a:spcPts val="0"/>
              </a:spcBef>
              <a:spcAft>
                <a:spcPts val="600"/>
              </a:spcAft>
              <a:defRPr/>
            </a:lvl3pPr>
            <a:lvl4pPr marL="628650" indent="-171450">
              <a:spcBef>
                <a:spcPts val="0"/>
              </a:spcBef>
              <a:spcAft>
                <a:spcPts val="400"/>
              </a:spcAft>
              <a:defRPr/>
            </a:lvl4pPr>
            <a:lvl5pPr marL="914400" indent="-227013">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2629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7201" y="739632"/>
            <a:ext cx="8401049" cy="302419"/>
          </a:xfrm>
        </p:spPr>
        <p:txBody>
          <a:bodyPr/>
          <a:lstStyle>
            <a:lvl1pPr>
              <a:defRPr>
                <a:solidFill>
                  <a:schemeClr val="accent4"/>
                </a:solidFill>
              </a:defRPr>
            </a:lvl1pPr>
          </a:lstStyle>
          <a:p>
            <a:pPr lvl="0"/>
            <a:r>
              <a:rPr lang="en-US" smtClean="0"/>
              <a:t>Click to edit Master text styles</a:t>
            </a:r>
          </a:p>
        </p:txBody>
      </p:sp>
      <p:sp>
        <p:nvSpPr>
          <p:cNvPr id="7" name="Text Placeholder 6"/>
          <p:cNvSpPr>
            <a:spLocks noGrp="1"/>
          </p:cNvSpPr>
          <p:nvPr>
            <p:ph type="body" sz="quarter" idx="14"/>
          </p:nvPr>
        </p:nvSpPr>
        <p:spPr>
          <a:xfrm>
            <a:off x="457201" y="1233487"/>
            <a:ext cx="8401049" cy="3376613"/>
          </a:xfrm>
        </p:spPr>
        <p:txBody>
          <a:bodyPr/>
          <a:lstStyle>
            <a:lvl1pPr marL="228600" indent="-228600">
              <a:buClr>
                <a:schemeClr val="accent1"/>
              </a:buClr>
              <a:buFont typeface="Arial" panose="020B0604020202020204" pitchFamily="34" charset="0"/>
              <a:buChar char="•"/>
              <a:defRPr>
                <a:solidFill>
                  <a:schemeClr val="tx1"/>
                </a:solidFill>
              </a:defRPr>
            </a:lvl1pPr>
            <a:lvl2pPr marL="457200" indent="-173038">
              <a:buClr>
                <a:schemeClr val="tx1"/>
              </a:buCl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028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3 - 2 colum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3193" y="736864"/>
            <a:ext cx="8394681" cy="302419"/>
          </a:xfrm>
        </p:spPr>
        <p:txBody>
          <a:bodyPr/>
          <a:lstStyle>
            <a:lvl1pPr>
              <a:defRPr>
                <a:solidFill>
                  <a:schemeClr val="accent4"/>
                </a:solidFill>
              </a:defRPr>
            </a:lvl1pPr>
          </a:lstStyle>
          <a:p>
            <a:pPr lvl="0"/>
            <a:r>
              <a:rPr lang="en-US" smtClean="0"/>
              <a:t>Click to edit Master text styles</a:t>
            </a:r>
          </a:p>
        </p:txBody>
      </p:sp>
      <p:sp>
        <p:nvSpPr>
          <p:cNvPr id="7" name="Text Placeholder 6"/>
          <p:cNvSpPr>
            <a:spLocks noGrp="1"/>
          </p:cNvSpPr>
          <p:nvPr>
            <p:ph type="body" sz="quarter" idx="14"/>
          </p:nvPr>
        </p:nvSpPr>
        <p:spPr>
          <a:xfrm>
            <a:off x="453193" y="1233487"/>
            <a:ext cx="3974301" cy="3376613"/>
          </a:xfrm>
        </p:spPr>
        <p:txBody>
          <a:bodyPr/>
          <a:lstStyle>
            <a:lvl1pPr marL="228600" indent="-228600">
              <a:buClr>
                <a:schemeClr val="accent1"/>
              </a:buClr>
              <a:buFont typeface="Arial" panose="020B0604020202020204" pitchFamily="34" charset="0"/>
              <a:buChar char="•"/>
              <a:defRPr>
                <a:solidFill>
                  <a:schemeClr val="tx1"/>
                </a:solidFill>
              </a:defRPr>
            </a:lvl1pPr>
            <a:lvl2pPr marL="457200" indent="-173038">
              <a:buClr>
                <a:schemeClr val="tx1"/>
              </a:buCl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6"/>
          <p:cNvSpPr>
            <a:spLocks noGrp="1"/>
          </p:cNvSpPr>
          <p:nvPr>
            <p:ph type="body" sz="quarter" idx="15"/>
          </p:nvPr>
        </p:nvSpPr>
        <p:spPr>
          <a:xfrm>
            <a:off x="4799014" y="1233487"/>
            <a:ext cx="4059237" cy="3376613"/>
          </a:xfrm>
        </p:spPr>
        <p:txBody>
          <a:bodyPr/>
          <a:lstStyle>
            <a:lvl1pPr marL="228600" indent="-228600">
              <a:buClr>
                <a:schemeClr val="accent1"/>
              </a:buClr>
              <a:buFont typeface="Arial" panose="020B0604020202020204" pitchFamily="34" charset="0"/>
              <a:buChar char="•"/>
              <a:defRPr>
                <a:solidFill>
                  <a:schemeClr val="tx1"/>
                </a:solidFill>
              </a:defRPr>
            </a:lvl1pPr>
            <a:lvl2pPr marL="457200" indent="-173038">
              <a:buClr>
                <a:schemeClr val="tx1"/>
              </a:buCl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7453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lgn="r">
              <a:defRPr/>
            </a:lvl1pPr>
          </a:lstStyle>
          <a:p>
            <a:fld id="{F18F5FCC-583C-47C6-9953-2F6AD74D46AE}" type="slidenum">
              <a:rPr lang="en-US" smtClean="0"/>
              <a:pPr/>
              <a:t>‹#›</a:t>
            </a:fld>
            <a:endParaRPr lang="en-US"/>
          </a:p>
        </p:txBody>
      </p:sp>
      <p:sp>
        <p:nvSpPr>
          <p:cNvPr id="3" name="Title 2"/>
          <p:cNvSpPr>
            <a:spLocks noGrp="1"/>
          </p:cNvSpPr>
          <p:nvPr>
            <p:ph type="title"/>
          </p:nvPr>
        </p:nvSpPr>
        <p:spPr/>
        <p:txBody>
          <a:bodyPr/>
          <a:lstStyle/>
          <a:p>
            <a:r>
              <a:rPr lang="en-US" smtClean="0"/>
              <a:t>Click to edit Master title style</a:t>
            </a:r>
            <a:endParaRPr lang="en-US" dirty="0"/>
          </a:p>
        </p:txBody>
      </p:sp>
      <p:cxnSp>
        <p:nvCxnSpPr>
          <p:cNvPr id="4" name="Straight Connector 3"/>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071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3542" y="739632"/>
            <a:ext cx="8404709" cy="302419"/>
          </a:xfrm>
        </p:spPr>
        <p:txBody>
          <a:bodyPr/>
          <a:lstStyle>
            <a:lvl1pPr>
              <a:defRPr>
                <a:solidFill>
                  <a:schemeClr val="accent4"/>
                </a:solidFill>
              </a:defRPr>
            </a:lvl1pPr>
          </a:lstStyle>
          <a:p>
            <a:pPr lvl="0"/>
            <a:r>
              <a:rPr lang="en-US" smtClean="0"/>
              <a:t>Click to edit Master text styles</a:t>
            </a:r>
          </a:p>
        </p:txBody>
      </p:sp>
      <p:cxnSp>
        <p:nvCxnSpPr>
          <p:cNvPr id="7" name="Straight Connector 6"/>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5810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lgn="r">
              <a:defRPr/>
            </a:lvl1pPr>
          </a:lstStyle>
          <a:p>
            <a:fld id="{F18F5FCC-583C-47C6-9953-2F6AD74D46AE}" type="slidenum">
              <a:rPr lang="en-US" smtClean="0"/>
              <a:pPr/>
              <a:t>‹#›</a:t>
            </a:fld>
            <a:endParaRPr lang="en-US"/>
          </a:p>
        </p:txBody>
      </p:sp>
    </p:spTree>
    <p:extLst>
      <p:ext uri="{BB962C8B-B14F-4D97-AF65-F5344CB8AC3E}">
        <p14:creationId xmlns:p14="http://schemas.microsoft.com/office/powerpoint/2010/main" val="303687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ifestyle">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cstate="email">
            <a:extLst>
              <a:ext uri="{28A0092B-C50C-407E-A947-70E740481C1C}">
                <a14:useLocalDpi xmlns:a14="http://schemas.microsoft.com/office/drawing/2010/main"/>
              </a:ext>
            </a:extLst>
          </a:blip>
          <a:srcRect l="-31" r="-15"/>
          <a:stretch/>
        </p:blipFill>
        <p:spPr>
          <a:xfrm>
            <a:off x="0" y="0"/>
            <a:ext cx="9163964" cy="5148072"/>
          </a:xfrm>
          <a:prstGeom prst="rect">
            <a:avLst/>
          </a:prstGeom>
        </p:spPr>
      </p:pic>
      <p:sp>
        <p:nvSpPr>
          <p:cNvPr id="11" name="Rectangle 10"/>
          <p:cNvSpPr/>
          <p:nvPr userDrawn="1"/>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ext Placeholder 4"/>
          <p:cNvSpPr>
            <a:spLocks noGrp="1"/>
          </p:cNvSpPr>
          <p:nvPr>
            <p:ph type="body" sz="quarter" idx="12" hasCustomPrompt="1"/>
          </p:nvPr>
        </p:nvSpPr>
        <p:spPr>
          <a:xfrm>
            <a:off x="845888" y="2907954"/>
            <a:ext cx="4664752" cy="1345996"/>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smtClean="0"/>
              <a:t>Event city or speaker name</a:t>
            </a:r>
          </a:p>
          <a:p>
            <a:pPr lvl="0"/>
            <a:r>
              <a:rPr lang="en-US" dirty="0" smtClean="0"/>
              <a:t>Date</a:t>
            </a:r>
            <a:endParaRPr lang="en-US" dirty="0"/>
          </a:p>
        </p:txBody>
      </p:sp>
      <p:sp>
        <p:nvSpPr>
          <p:cNvPr id="8" name="Title Placeholder 1"/>
          <p:cNvSpPr>
            <a:spLocks noGrp="1"/>
          </p:cNvSpPr>
          <p:nvPr>
            <p:ph type="title"/>
          </p:nvPr>
        </p:nvSpPr>
        <p:spPr>
          <a:xfrm>
            <a:off x="845888" y="666577"/>
            <a:ext cx="4631922" cy="2187680"/>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smtClean="0"/>
              <a:t>Click to edit Master title style</a:t>
            </a:r>
            <a:endParaRPr lang="en-US" dirty="0"/>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71890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lgn="r">
              <a:defRPr/>
            </a:lvl1pPr>
          </a:lstStyle>
          <a:p>
            <a:fld id="{F18F5FCC-583C-47C6-9953-2F6AD74D46AE}" type="slidenum">
              <a:rPr lang="en-US" smtClean="0"/>
              <a:pPr/>
              <a:t>‹#›</a:t>
            </a:fld>
            <a:endParaRPr lang="en-US"/>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63095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1B">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2907954"/>
            <a:ext cx="4364412" cy="1345996"/>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890716"/>
            <a:ext cx="4364412" cy="2017242"/>
          </a:xfrm>
          <a:noFill/>
        </p:spPr>
        <p:txBody>
          <a:bodyPr lIns="0" tIns="89648" rIns="0" bIns="89648" anchor="b" anchorCtr="0"/>
          <a:lstStyle>
            <a:lvl1pPr>
              <a:lnSpc>
                <a:spcPct val="90000"/>
              </a:lnSpc>
              <a:defRPr sz="4800" spc="0" baseline="0">
                <a:gradFill>
                  <a:gsLst>
                    <a:gs pos="72566">
                      <a:schemeClr val="tx2"/>
                    </a:gs>
                    <a:gs pos="35000">
                      <a:schemeClr val="tx2"/>
                    </a:gs>
                  </a:gsLst>
                  <a:lin ang="5400000" scaled="0"/>
                </a:gradFill>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3479200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2B">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lvl="0"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2907954"/>
            <a:ext cx="4353300" cy="1345996"/>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890716"/>
            <a:ext cx="4353300" cy="2017242"/>
          </a:xfrm>
          <a:noFill/>
        </p:spPr>
        <p:txBody>
          <a:bodyPr lIns="0" tIns="89648" rIns="0" bIns="89648" anchor="b" anchorCtr="0"/>
          <a:lstStyle>
            <a:lvl1pPr algn="l" defTabSz="685754" rtl="0" eaLnBrk="1" latinLnBrk="0" hangingPunct="1">
              <a:lnSpc>
                <a:spcPct val="90000"/>
              </a:lnSpc>
              <a:spcBef>
                <a:spcPct val="0"/>
              </a:spcBef>
              <a:buNone/>
              <a:defRPr lang="en-US" sz="4800" b="0" kern="1200" cap="none" spc="0" baseline="0" dirty="0">
                <a:ln w="3175">
                  <a:noFill/>
                </a:ln>
                <a:solidFill>
                  <a:schemeClr val="accent2"/>
                </a:solidFill>
                <a:effectLst/>
                <a:latin typeface="+mj-lt"/>
                <a:ea typeface="+mn-ea"/>
                <a:cs typeface="Arial" panose="020B0604020202020204" pitchFamily="34" charset="0"/>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629535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3b">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lvl="0"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2907954"/>
            <a:ext cx="4353300" cy="1345996"/>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890716"/>
            <a:ext cx="4353300" cy="2017242"/>
          </a:xfrm>
          <a:noFill/>
        </p:spPr>
        <p:txBody>
          <a:bodyPr lIns="0" tIns="89648" rIns="0" bIns="89648" anchor="b" anchorCtr="0"/>
          <a:lstStyle>
            <a:lvl1pPr algn="l" defTabSz="685754" rtl="0" eaLnBrk="1" latinLnBrk="0" hangingPunct="1">
              <a:lnSpc>
                <a:spcPct val="90000"/>
              </a:lnSpc>
              <a:spcBef>
                <a:spcPct val="0"/>
              </a:spcBef>
              <a:buNone/>
              <a:defRPr lang="en-US" sz="4800" b="0" kern="1200" cap="none" spc="0" baseline="0" dirty="0">
                <a:ln w="3175">
                  <a:noFill/>
                </a:ln>
                <a:solidFill>
                  <a:schemeClr val="accent4"/>
                </a:solidFill>
                <a:effectLst/>
                <a:latin typeface="+mj-lt"/>
                <a:ea typeface="+mn-ea"/>
                <a:cs typeface="Arial" panose="020B0604020202020204" pitchFamily="34" charset="0"/>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1850396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4B">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lvl="0"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9" y="2907954"/>
            <a:ext cx="4331755" cy="1345996"/>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9" y="890716"/>
            <a:ext cx="4331755" cy="2017242"/>
          </a:xfrm>
          <a:noFill/>
        </p:spPr>
        <p:txBody>
          <a:bodyPr lIns="0" tIns="89648" rIns="0" bIns="89648" anchor="b" anchorCtr="0"/>
          <a:lstStyle>
            <a:lvl1pPr algn="l" defTabSz="685754" rtl="0" eaLnBrk="1" latinLnBrk="0" hangingPunct="1">
              <a:lnSpc>
                <a:spcPct val="90000"/>
              </a:lnSpc>
              <a:spcBef>
                <a:spcPct val="0"/>
              </a:spcBef>
              <a:buNone/>
              <a:defRPr lang="en-US" sz="4800" b="0" kern="1200" cap="none" spc="0" baseline="0" dirty="0">
                <a:ln w="3175">
                  <a:noFill/>
                </a:ln>
                <a:solidFill>
                  <a:schemeClr val="accent5"/>
                </a:solidFill>
                <a:effectLst/>
                <a:latin typeface="+mj-lt"/>
                <a:ea typeface="+mn-ea"/>
                <a:cs typeface="Arial" panose="020B0604020202020204" pitchFamily="34" charset="0"/>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64258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title layout - photo">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 name="Picture Placeholder 3"/>
          <p:cNvSpPr>
            <a:spLocks noGrp="1"/>
          </p:cNvSpPr>
          <p:nvPr>
            <p:ph type="pic" sz="quarter" idx="10"/>
          </p:nvPr>
        </p:nvSpPr>
        <p:spPr>
          <a:xfrm>
            <a:off x="4572778" y="0"/>
            <a:ext cx="4571222" cy="5143500"/>
          </a:xfrm>
          <a:blipFill dpi="0" rotWithShape="1">
            <a:blip r:embed="rId2">
              <a:extLst>
                <a:ext uri="{28A0092B-C50C-407E-A947-70E740481C1C}">
                  <a14:useLocalDpi xmlns:a14="http://schemas.microsoft.com/office/drawing/2010/main" val="0"/>
                </a:ext>
              </a:extLst>
            </a:blip>
            <a:srcRect/>
            <a:stretch>
              <a:fillRect/>
            </a:stretch>
          </a:blipFill>
        </p:spPr>
        <p:txBody>
          <a:bodyPr lIns="179296" tIns="143436" rIns="179296" bIns="143436" anchor="t">
            <a:noAutofit/>
          </a:bodyPr>
          <a:lstStyle>
            <a:lvl1pPr marL="0" indent="0" algn="l">
              <a:lnSpc>
                <a:spcPct val="150000"/>
              </a:lnSpc>
              <a:spcBef>
                <a:spcPts val="0"/>
              </a:spcBef>
              <a:buNone/>
              <a:defRPr sz="2000" baseline="0">
                <a:solidFill>
                  <a:srgbClr val="FFFFFF"/>
                </a:solidFill>
              </a:defRPr>
            </a:lvl1pPr>
          </a:lstStyle>
          <a:p>
            <a:r>
              <a:rPr lang="en-US" smtClean="0"/>
              <a:t>Drag picture to placeholder or click icon to add</a:t>
            </a:r>
            <a:endParaRPr lang="en-US" dirty="0"/>
          </a:p>
        </p:txBody>
      </p:sp>
      <p:sp>
        <p:nvSpPr>
          <p:cNvPr id="6" name="Text Placeholder 4"/>
          <p:cNvSpPr>
            <a:spLocks noGrp="1"/>
          </p:cNvSpPr>
          <p:nvPr>
            <p:ph type="body" sz="quarter" idx="12" hasCustomPrompt="1"/>
          </p:nvPr>
        </p:nvSpPr>
        <p:spPr>
          <a:xfrm>
            <a:off x="849844" y="2907954"/>
            <a:ext cx="3145212" cy="1345996"/>
          </a:xfr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smtClean="0"/>
              <a:t>Subheading if needed</a:t>
            </a:r>
            <a:endParaRPr lang="en-US" dirty="0"/>
          </a:p>
        </p:txBody>
      </p:sp>
      <p:sp>
        <p:nvSpPr>
          <p:cNvPr id="7" name="Title 1"/>
          <p:cNvSpPr>
            <a:spLocks noGrp="1"/>
          </p:cNvSpPr>
          <p:nvPr>
            <p:ph type="title" hasCustomPrompt="1"/>
          </p:nvPr>
        </p:nvSpPr>
        <p:spPr>
          <a:xfrm>
            <a:off x="849844" y="890716"/>
            <a:ext cx="3145212" cy="2017242"/>
          </a:xfrm>
          <a:noFill/>
        </p:spPr>
        <p:txBody>
          <a:bodyPr lIns="0" tIns="89648" rIns="0" bIns="89648" anchor="b" anchorCtr="0"/>
          <a:lstStyle>
            <a:lvl1pPr>
              <a:lnSpc>
                <a:spcPct val="90000"/>
              </a:lnSpc>
              <a:defRPr sz="4800" spc="-74" baseline="0">
                <a:solidFill>
                  <a:schemeClr val="accent1"/>
                </a:solidFill>
              </a:defRPr>
            </a:lvl1pPr>
          </a:lstStyle>
          <a:p>
            <a:r>
              <a:rPr lang="en-US" dirty="0" smtClean="0"/>
              <a:t>Section title</a:t>
            </a:r>
            <a:endParaRPr lang="en-US" dirty="0"/>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120713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xmlns="">
        <p15:guide id="1" pos="293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2459" y="2198311"/>
            <a:ext cx="8015792" cy="1073599"/>
          </a:xfrm>
          <a:noFill/>
        </p:spPr>
        <p:txBody>
          <a:bodyPr wrap="square" tIns="89648" bIns="89648" anchor="t" anchorCtr="0">
            <a:spAutoFit/>
          </a:bodyPr>
          <a:lstStyle>
            <a:lvl1pPr>
              <a:defRPr sz="5800" spc="-74" baseline="0">
                <a:gradFill>
                  <a:gsLst>
                    <a:gs pos="92035">
                      <a:schemeClr val="tx2"/>
                    </a:gs>
                    <a:gs pos="44000">
                      <a:schemeClr val="tx2"/>
                    </a:gs>
                  </a:gsLst>
                  <a:lin ang="5400000" scaled="0"/>
                </a:gradFill>
              </a:defRPr>
            </a:lvl1pPr>
          </a:lstStyle>
          <a:p>
            <a:r>
              <a:rPr lang="en-US" dirty="0"/>
              <a:t>Section title</a:t>
            </a:r>
          </a:p>
        </p:txBody>
      </p:sp>
      <p:sp>
        <p:nvSpPr>
          <p:cNvPr id="5" name="Slide Number Placeholder 4"/>
          <p:cNvSpPr>
            <a:spLocks noGrp="1"/>
          </p:cNvSpPr>
          <p:nvPr>
            <p:ph type="sldNum" sz="quarter" idx="10"/>
          </p:nvPr>
        </p:nvSpPr>
        <p:spPr/>
        <p:txBody>
          <a:bodyPr/>
          <a:lstStyle/>
          <a:p>
            <a:pPr algn="r"/>
            <a:fld id="{F18F5FCC-583C-47C6-9953-2F6AD74D46AE}" type="slidenum">
              <a:rPr lang="en-US" smtClean="0"/>
              <a:pPr algn="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2974710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fld id="{F18F5FCC-583C-47C6-9953-2F6AD74D46AE}" type="slidenum">
              <a:rPr lang="en-US" smtClean="0"/>
              <a:pPr algn="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37594" y="1519157"/>
            <a:ext cx="4268811" cy="1341625"/>
          </a:xfrm>
          <a:prstGeom prst="rect">
            <a:avLst/>
          </a:prstGeom>
        </p:spPr>
      </p:pic>
    </p:spTree>
    <p:extLst>
      <p:ext uri="{BB962C8B-B14F-4D97-AF65-F5344CB8AC3E}">
        <p14:creationId xmlns:p14="http://schemas.microsoft.com/office/powerpoint/2010/main" val="273954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3028950"/>
            <a:ext cx="4364412" cy="342900"/>
          </a:xfrm>
          <a:prstGeom prst="rect">
            <a:avLst/>
          </a:prstGeom>
          <a:noFill/>
        </p:spPr>
        <p:txBody>
          <a:bodyPr lIns="0" tIns="107577" rIns="0" bIns="107577">
            <a:noAutofit/>
          </a:bodyPr>
          <a:lstStyle>
            <a:lvl1pPr marL="0" indent="0">
              <a:spcBef>
                <a:spcPts val="0"/>
              </a:spcBef>
              <a:buNone/>
              <a:defRPr sz="2000" spc="0" baseline="0">
                <a:solidFill>
                  <a:schemeClr val="tx1"/>
                </a:solidFill>
                <a:latin typeface="+mj-lt"/>
              </a:defRPr>
            </a:lvl1pPr>
          </a:lstStyle>
          <a:p>
            <a:pPr lvl="0"/>
            <a:r>
              <a:rPr lang="en-US" dirty="0" smtClean="0"/>
              <a:t>Contact information:</a:t>
            </a:r>
          </a:p>
        </p:txBody>
      </p:sp>
      <p:sp>
        <p:nvSpPr>
          <p:cNvPr id="9" name="Title 1"/>
          <p:cNvSpPr>
            <a:spLocks noGrp="1"/>
          </p:cNvSpPr>
          <p:nvPr>
            <p:ph type="title" hasCustomPrompt="1"/>
          </p:nvPr>
        </p:nvSpPr>
        <p:spPr>
          <a:xfrm>
            <a:off x="893388" y="890716"/>
            <a:ext cx="4364412" cy="2017242"/>
          </a:xfrm>
          <a:noFill/>
        </p:spPr>
        <p:txBody>
          <a:bodyPr lIns="0" tIns="89648" rIns="0" bIns="89648" anchor="b" anchorCtr="0"/>
          <a:lstStyle>
            <a:lvl1pPr>
              <a:lnSpc>
                <a:spcPct val="90000"/>
              </a:lnSpc>
              <a:defRPr sz="4800" spc="0" baseline="0">
                <a:gradFill>
                  <a:gsLst>
                    <a:gs pos="72566">
                      <a:schemeClr val="tx2"/>
                    </a:gs>
                    <a:gs pos="35000">
                      <a:schemeClr val="tx2"/>
                    </a:gs>
                  </a:gsLst>
                  <a:lin ang="5400000" scaled="0"/>
                </a:gradFill>
              </a:defRPr>
            </a:lvl1pPr>
          </a:lstStyle>
          <a:p>
            <a:r>
              <a:rPr lang="en-US" dirty="0" smtClean="0"/>
              <a:t>Thank you</a:t>
            </a:r>
            <a:endParaRPr lang="en-US" dirty="0"/>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2727451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57200" y="1001996"/>
            <a:ext cx="8401050" cy="2655604"/>
          </a:xfrm>
        </p:spPr>
        <p:txBody>
          <a:bodyPr/>
          <a:lstStyle>
            <a:lvl1pPr marL="0"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sz="16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9" indent="0">
              <a:buNone/>
              <a:defRPr sz="1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5" indent="0">
              <a:buNone/>
              <a:defRPr sz="11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4437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clinic">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l="203" r="503" b="622"/>
          <a:stretch/>
        </p:blipFill>
        <p:spPr>
          <a:xfrm>
            <a:off x="0" y="0"/>
            <a:ext cx="9144000" cy="5143500"/>
          </a:xfrm>
          <a:prstGeom prst="rect">
            <a:avLst/>
          </a:prstGeom>
        </p:spPr>
      </p:pic>
      <p:sp>
        <p:nvSpPr>
          <p:cNvPr id="11" name="Rectangle 10"/>
          <p:cNvSpPr/>
          <p:nvPr userDrawn="1"/>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ext Placeholder 4"/>
          <p:cNvSpPr>
            <a:spLocks noGrp="1"/>
          </p:cNvSpPr>
          <p:nvPr>
            <p:ph type="body" sz="quarter" idx="12" hasCustomPrompt="1"/>
          </p:nvPr>
        </p:nvSpPr>
        <p:spPr>
          <a:xfrm>
            <a:off x="845888" y="2907954"/>
            <a:ext cx="4664752" cy="1345996"/>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smtClean="0"/>
              <a:t>Event city or speaker name</a:t>
            </a:r>
          </a:p>
          <a:p>
            <a:pPr lvl="0"/>
            <a:r>
              <a:rPr lang="en-US" dirty="0" smtClean="0"/>
              <a:t>Date</a:t>
            </a:r>
            <a:endParaRPr lang="en-US" dirty="0"/>
          </a:p>
        </p:txBody>
      </p:sp>
      <p:sp>
        <p:nvSpPr>
          <p:cNvPr id="7" name="Title Placeholder 1"/>
          <p:cNvSpPr>
            <a:spLocks noGrp="1"/>
          </p:cNvSpPr>
          <p:nvPr>
            <p:ph type="title"/>
          </p:nvPr>
        </p:nvSpPr>
        <p:spPr>
          <a:xfrm>
            <a:off x="845888" y="666577"/>
            <a:ext cx="4631922" cy="2187680"/>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smtClean="0"/>
              <a:t>Click to edit Master title style</a:t>
            </a:r>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2516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2410" tIns="76206" rIns="152410" bIns="76206" anchor="ctr" anchorCtr="0">
            <a:noAutofit/>
          </a:bodyPr>
          <a:lstStyle>
            <a:lvl1pPr algn="r">
              <a:buFont typeface="Arial" pitchFamily="34" charset="0"/>
              <a:buNone/>
              <a:defRPr sz="3100" spc="-37" baseline="0">
                <a:gradFill>
                  <a:gsLst>
                    <a:gs pos="0">
                      <a:srgbClr val="000000"/>
                    </a:gs>
                    <a:gs pos="100000">
                      <a:srgbClr val="000000"/>
                    </a:gs>
                  </a:gsLst>
                  <a:lin ang="5400000" scaled="0"/>
                </a:gradFill>
                <a:effectLst/>
                <a:latin typeface="+mn-lt"/>
                <a:ea typeface="Segoe UI" pitchFamily="34" charset="0"/>
                <a:cs typeface="Arial" panose="020B0604020202020204" pitchFamily="34" charset="0"/>
              </a:defRPr>
            </a:lvl1pPr>
          </a:lstStyle>
          <a:p>
            <a:pPr lvl="0"/>
            <a:r>
              <a:rPr lang="en-US" dirty="0"/>
              <a:t>Next:</a:t>
            </a:r>
          </a:p>
        </p:txBody>
      </p:sp>
      <p:sp>
        <p:nvSpPr>
          <p:cNvPr id="2" name="Title 1"/>
          <p:cNvSpPr>
            <a:spLocks noGrp="1"/>
          </p:cNvSpPr>
          <p:nvPr>
            <p:ph type="title"/>
          </p:nvPr>
        </p:nvSpPr>
        <p:spPr>
          <a:xfrm>
            <a:off x="457200" y="345282"/>
            <a:ext cx="8574087" cy="670322"/>
          </a:xfrm>
        </p:spPr>
        <p:txBody>
          <a:bodyPr/>
          <a:lstStyle/>
          <a:p>
            <a:r>
              <a:rPr lang="en-US" smtClean="0"/>
              <a:t>Click to edit Master title style</a:t>
            </a:r>
            <a:endParaRPr lang="en-US" dirty="0"/>
          </a:p>
        </p:txBody>
      </p:sp>
      <p:sp>
        <p:nvSpPr>
          <p:cNvPr id="7" name="Text Placeholder 6"/>
          <p:cNvSpPr>
            <a:spLocks noGrp="1"/>
          </p:cNvSpPr>
          <p:nvPr>
            <p:ph type="body" sz="quarter" idx="12"/>
          </p:nvPr>
        </p:nvSpPr>
        <p:spPr>
          <a:xfrm>
            <a:off x="457202" y="1015603"/>
            <a:ext cx="8574087" cy="327064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2574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p:spTree>
      <p:nvGrpSpPr>
        <p:cNvPr id="1" name=""/>
        <p:cNvGrpSpPr/>
        <p:nvPr/>
      </p:nvGrpSpPr>
      <p:grpSpPr>
        <a:xfrm>
          <a:off x="0" y="0"/>
          <a:ext cx="0" cy="0"/>
          <a:chOff x="0" y="0"/>
          <a:chExt cx="0" cy="0"/>
        </a:xfrm>
      </p:grpSpPr>
      <p:sp>
        <p:nvSpPr>
          <p:cNvPr id="10" name="Picture Placeholder 4"/>
          <p:cNvSpPr>
            <a:spLocks noGrp="1"/>
          </p:cNvSpPr>
          <p:nvPr>
            <p:ph type="pic" sz="quarter" idx="15"/>
          </p:nvPr>
        </p:nvSpPr>
        <p:spPr>
          <a:xfrm>
            <a:off x="1" y="1"/>
            <a:ext cx="9144001" cy="5143967"/>
          </a:xfrm>
          <a:prstGeom prst="rect">
            <a:avLst/>
          </a:prstGeom>
          <a:noFill/>
        </p:spPr>
        <p:txBody>
          <a:bodyPr>
            <a:noAutofit/>
          </a:bodyPr>
          <a:lstStyle>
            <a:lvl1pPr marL="0" indent="0">
              <a:buNone/>
              <a:defRPr/>
            </a:lvl1pPr>
          </a:lstStyle>
          <a:p>
            <a:r>
              <a:rPr lang="en-US" smtClean="0"/>
              <a:t>Drag picture to placeholder or click icon to add</a:t>
            </a:r>
            <a:endParaRPr lang="en-US"/>
          </a:p>
        </p:txBody>
      </p:sp>
      <p:sp>
        <p:nvSpPr>
          <p:cNvPr id="12" name="Text Placeholder 4"/>
          <p:cNvSpPr>
            <a:spLocks noGrp="1"/>
          </p:cNvSpPr>
          <p:nvPr>
            <p:ph type="body" sz="quarter" idx="12" hasCustomPrompt="1"/>
          </p:nvPr>
        </p:nvSpPr>
        <p:spPr>
          <a:xfrm>
            <a:off x="845888" y="2907954"/>
            <a:ext cx="4664752" cy="1345996"/>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smtClean="0"/>
              <a:t>Event city or speaker name</a:t>
            </a:r>
          </a:p>
          <a:p>
            <a:pPr lvl="0"/>
            <a:r>
              <a:rPr lang="en-US" dirty="0" smtClean="0"/>
              <a:t>Date</a:t>
            </a:r>
            <a:endParaRPr lang="en-US" dirty="0"/>
          </a:p>
        </p:txBody>
      </p:sp>
      <p:sp>
        <p:nvSpPr>
          <p:cNvPr id="8" name="Title Placeholder 1"/>
          <p:cNvSpPr>
            <a:spLocks noGrp="1"/>
          </p:cNvSpPr>
          <p:nvPr>
            <p:ph type="title"/>
          </p:nvPr>
        </p:nvSpPr>
        <p:spPr>
          <a:xfrm>
            <a:off x="845888" y="666577"/>
            <a:ext cx="4631922" cy="2187680"/>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smtClean="0"/>
              <a:t>Click to edit Master title style</a:t>
            </a:r>
            <a:endParaRPr lang="en-US" dirty="0"/>
          </a:p>
        </p:txBody>
      </p:sp>
      <p:sp>
        <p:nvSpPr>
          <p:cNvPr id="3" name="Rectangle 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57933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referred text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0" y="1015603"/>
            <a:ext cx="8401050" cy="3594497"/>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cxnSp>
        <p:nvCxnSpPr>
          <p:cNvPr id="7" name="Straight Connector 6"/>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68618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eferred text layout - 2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0" y="1015603"/>
            <a:ext cx="3886200" cy="3594497"/>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4786540" y="1015603"/>
            <a:ext cx="4060825" cy="3594497"/>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7465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r"/>
            <a:fld id="{F18F5FCC-583C-47C6-9953-2F6AD74D46AE}" type="slidenum">
              <a:rPr lang="en-US" smtClean="0"/>
              <a:pPr algn="r"/>
              <a:t>‹#›</a:t>
            </a:fld>
            <a:endParaRPr lang="en-US" dirty="0"/>
          </a:p>
        </p:txBody>
      </p:sp>
      <p:sp>
        <p:nvSpPr>
          <p:cNvPr id="5" name="Text Placeholder 4"/>
          <p:cNvSpPr>
            <a:spLocks noGrp="1"/>
          </p:cNvSpPr>
          <p:nvPr>
            <p:ph type="body" sz="quarter" idx="11"/>
          </p:nvPr>
        </p:nvSpPr>
        <p:spPr>
          <a:xfrm>
            <a:off x="457200" y="1015603"/>
            <a:ext cx="8401050" cy="3594497"/>
          </a:xfrm>
        </p:spPr>
        <p:txBody>
          <a:bodyPr/>
          <a:lstStyle>
            <a:lvl2pPr marL="171450" indent="-171450">
              <a:defRPr/>
            </a:lvl2pPr>
            <a:lvl3pPr marL="403225" indent="-165100">
              <a:defRPr/>
            </a:lvl3pPr>
            <a:lvl4pPr marL="628650" indent="-171450">
              <a:defRPr/>
            </a:lvl4pPr>
            <a:lvl5pPr marL="914400" indent="-22701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78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r"/>
            <a:fld id="{F18F5FCC-583C-47C6-9953-2F6AD74D46AE}" type="slidenum">
              <a:rPr lang="en-US" smtClean="0"/>
              <a:pPr algn="r"/>
              <a:t>‹#›</a:t>
            </a:fld>
            <a:endParaRPr lang="en-US" dirty="0"/>
          </a:p>
        </p:txBody>
      </p:sp>
      <p:sp>
        <p:nvSpPr>
          <p:cNvPr id="5" name="Text Placeholder 4"/>
          <p:cNvSpPr>
            <a:spLocks noGrp="1"/>
          </p:cNvSpPr>
          <p:nvPr>
            <p:ph type="body" sz="quarter" idx="11"/>
          </p:nvPr>
        </p:nvSpPr>
        <p:spPr>
          <a:xfrm>
            <a:off x="457200" y="1015603"/>
            <a:ext cx="3886200" cy="3594497"/>
          </a:xfrm>
        </p:spPr>
        <p:txBody>
          <a:bodyPr/>
          <a:lstStyle>
            <a:lvl2pPr marL="171450" indent="-171450">
              <a:defRPr/>
            </a:lvl2pPr>
            <a:lvl3pPr marL="403225" indent="-165100">
              <a:defRPr/>
            </a:lvl3pPr>
            <a:lvl4pPr marL="628650" indent="-171450">
              <a:defRPr/>
            </a:lvl4pPr>
            <a:lvl5pPr marL="914400" indent="-22701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4"/>
          <p:cNvSpPr>
            <a:spLocks noGrp="1"/>
          </p:cNvSpPr>
          <p:nvPr>
            <p:ph type="body" sz="quarter" idx="12"/>
          </p:nvPr>
        </p:nvSpPr>
        <p:spPr>
          <a:xfrm>
            <a:off x="4788128" y="1015603"/>
            <a:ext cx="4059237" cy="3594497"/>
          </a:xfrm>
        </p:spPr>
        <p:txBody>
          <a:bodyPr/>
          <a:lstStyle>
            <a:lvl2pPr marL="171450" indent="-171450">
              <a:defRPr/>
            </a:lvl2pPr>
            <a:lvl3pPr marL="403225" indent="-165100">
              <a:defRPr/>
            </a:lvl3pPr>
            <a:lvl4pPr marL="628650" indent="-171450">
              <a:defRPr/>
            </a:lvl4pPr>
            <a:lvl5pPr marL="914400" indent="-22701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8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2920" y="1015604"/>
            <a:ext cx="8396863" cy="3579019"/>
          </a:xfrm>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cxnSp>
        <p:nvCxnSpPr>
          <p:cNvPr id="5" name="Straight Connector 4"/>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34178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1387" y="65880"/>
            <a:ext cx="8396863" cy="670322"/>
          </a:xfrm>
          <a:prstGeom prst="rect">
            <a:avLst/>
          </a:prstGeom>
        </p:spPr>
        <p:txBody>
          <a:bodyPr vert="horz" lIns="0" tIns="0" rIns="0" bIns="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61387" y="1015604"/>
            <a:ext cx="8396863" cy="3579019"/>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458200" y="4825084"/>
            <a:ext cx="386530" cy="185420"/>
          </a:xfrm>
          <a:prstGeom prst="rect">
            <a:avLst/>
          </a:prstGeom>
        </p:spPr>
        <p:txBody>
          <a:bodyPr vert="horz" wrap="none" lIns="0" tIns="0" rIns="0" bIns="0" rtlCol="0" anchor="ctr"/>
          <a:lstStyle>
            <a:lvl1pPr>
              <a:defRPr lang="en-US" sz="800" b="0" smtClean="0">
                <a:latin typeface="Arial" pitchFamily="34" charset="0"/>
                <a:cs typeface="Arial" pitchFamily="34" charset="0"/>
              </a:defRPr>
            </a:lvl1pPr>
          </a:lstStyle>
          <a:p>
            <a:pPr algn="r"/>
            <a:fld id="{F18F5FCC-583C-47C6-9953-2F6AD74D46AE}" type="slidenum">
              <a:rPr lang="en-US" smtClean="0"/>
              <a:pPr algn="r"/>
              <a:t>‹#›</a:t>
            </a:fld>
            <a:endParaRPr lang="en-US" dirty="0"/>
          </a:p>
        </p:txBody>
      </p:sp>
      <p:pic>
        <p:nvPicPr>
          <p:cNvPr id="9" name="Picture 8"/>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255371" y="4610700"/>
            <a:ext cx="1163554" cy="365688"/>
          </a:xfrm>
          <a:prstGeom prst="rect">
            <a:avLst/>
          </a:prstGeom>
        </p:spPr>
      </p:pic>
    </p:spTree>
    <p:extLst>
      <p:ext uri="{BB962C8B-B14F-4D97-AF65-F5344CB8AC3E}">
        <p14:creationId xmlns:p14="http://schemas.microsoft.com/office/powerpoint/2010/main" val="9664989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84" r:id="rId6"/>
    <p:sldLayoutId id="2147483666" r:id="rId7"/>
    <p:sldLayoutId id="2147483685" r:id="rId8"/>
    <p:sldLayoutId id="2147483650" r:id="rId9"/>
    <p:sldLayoutId id="2147483686" r:id="rId10"/>
    <p:sldLayoutId id="2147483669" r:id="rId11"/>
    <p:sldLayoutId id="2147483687" r:id="rId12"/>
    <p:sldLayoutId id="2147483668" r:id="rId13"/>
    <p:sldLayoutId id="2147483688" r:id="rId14"/>
    <p:sldLayoutId id="2147483671" r:id="rId15"/>
    <p:sldLayoutId id="2147483689" r:id="rId16"/>
    <p:sldLayoutId id="2147483654" r:id="rId17"/>
    <p:sldLayoutId id="2147483691" r:id="rId18"/>
    <p:sldLayoutId id="2147483655" r:id="rId19"/>
    <p:sldLayoutId id="2147483670" r:id="rId20"/>
    <p:sldLayoutId id="2147483672" r:id="rId21"/>
    <p:sldLayoutId id="2147483673" r:id="rId22"/>
    <p:sldLayoutId id="2147483674" r:id="rId23"/>
    <p:sldLayoutId id="2147483675" r:id="rId24"/>
    <p:sldLayoutId id="2147483679" r:id="rId25"/>
    <p:sldLayoutId id="2147483683" r:id="rId26"/>
    <p:sldLayoutId id="2147483676" r:id="rId27"/>
    <p:sldLayoutId id="2147483690" r:id="rId28"/>
    <p:sldLayoutId id="2147483681" r:id="rId29"/>
    <p:sldLayoutId id="2147483682" r:id="rId30"/>
  </p:sldLayoutIdLst>
  <p:hf hdr="0" ftr="0" dt="0"/>
  <p:txStyles>
    <p:titleStyle>
      <a:lvl1pPr algn="l" defTabSz="914400" rtl="0" eaLnBrk="1" latinLnBrk="0" hangingPunct="1">
        <a:spcBef>
          <a:spcPct val="0"/>
        </a:spcBef>
        <a:buNone/>
        <a:defRPr sz="3000" kern="1200">
          <a:solidFill>
            <a:schemeClr val="tx1"/>
          </a:solidFill>
          <a:latin typeface="+mj-lt"/>
          <a:ea typeface="+mj-ea"/>
          <a:cs typeface="+mj-cs"/>
        </a:defRPr>
      </a:lvl1pPr>
    </p:titleStyle>
    <p:bodyStyle>
      <a:lvl1pPr marL="0" indent="0" algn="l" defTabSz="914400" rtl="0" eaLnBrk="1" latinLnBrk="0" hangingPunct="1">
        <a:lnSpc>
          <a:spcPct val="95000"/>
        </a:lnSpc>
        <a:spcBef>
          <a:spcPts val="2400"/>
        </a:spcBef>
        <a:spcAft>
          <a:spcPts val="600"/>
        </a:spcAft>
        <a:buFont typeface="Arial" panose="020B0604020202020204" pitchFamily="34" charset="0"/>
        <a:buNone/>
        <a:defRPr sz="2400" kern="1200">
          <a:solidFill>
            <a:schemeClr val="accent1"/>
          </a:solidFill>
          <a:latin typeface="+mn-lt"/>
          <a:ea typeface="+mn-ea"/>
          <a:cs typeface="+mn-cs"/>
        </a:defRPr>
      </a:lvl1pPr>
      <a:lvl2pPr marL="398463" indent="-17145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000" kern="1200">
          <a:solidFill>
            <a:schemeClr val="tx1"/>
          </a:solidFill>
          <a:latin typeface="+mn-lt"/>
          <a:ea typeface="+mn-ea"/>
          <a:cs typeface="+mn-cs"/>
        </a:defRPr>
      </a:lvl2pPr>
      <a:lvl3pPr marL="628650" indent="-1651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3pPr>
      <a:lvl4pPr marL="855663" indent="-171450" algn="l" defTabSz="914400" rtl="0" eaLnBrk="1" latinLnBrk="0" hangingPunct="1">
        <a:lnSpc>
          <a:spcPct val="95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4pPr>
      <a:lvl5pPr marL="1139825" indent="-227013" algn="l" defTabSz="914400" rtl="0" eaLnBrk="1" latinLnBrk="0" hangingPunct="1">
        <a:lnSpc>
          <a:spcPct val="95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www.optumdeveloper.com/content/odv-optumdev/optum-developer/en/developer-centers/paas-developer-center.html" TargetMode="External"/><Relationship Id="rId12" Type="http://schemas.openxmlformats.org/officeDocument/2006/relationships/hyperlink" Target="https://hubconnect.uhg.com/groups/docker" TargetMode="External"/><Relationship Id="rId13" Type="http://schemas.openxmlformats.org/officeDocument/2006/relationships/hyperlink" Target="https://www.optumdeveloper.com/content/odv-optumdev/optum-developer/en/developer-centers/paas-developer-center/choosing-the-right-pass.html" TargetMode="External"/><Relationship Id="rId14" Type="http://schemas.openxmlformats.org/officeDocument/2006/relationships/hyperlink" Target="https://www.optumdeveloper.com/content/odv-optumdev/optum-developer/en/development-tools-and-standards/strategic-enterprise-software.html" TargetMode="External"/><Relationship Id="rId15" Type="http://schemas.openxmlformats.org/officeDocument/2006/relationships/hyperlink" Target="https://www.optumdeveloper.com/content/odv-optumdev/optum-developer/en/development-tools-and-standards.html" TargetMode="External"/><Relationship Id="rId1" Type="http://schemas.openxmlformats.org/officeDocument/2006/relationships/slideLayout" Target="../slideLayouts/slideLayout6.xml"/><Relationship Id="rId2" Type="http://schemas.openxmlformats.org/officeDocument/2006/relationships/hyperlink" Target="https://www.optumdeveloper.com/content/odv-optumdev/optum-developer/en/developer-centers/agile-delivery-development-center.html" TargetMode="External"/><Relationship Id="rId3" Type="http://schemas.openxmlformats.org/officeDocument/2006/relationships/hyperlink" Target="https://hubconnect.uhg.com/groups/osam-continuous-delivery-quality" TargetMode="External"/><Relationship Id="rId4" Type="http://schemas.openxmlformats.org/officeDocument/2006/relationships/hyperlink" Target="https://hubconnect.uhg.com/groups/continuous-integration-services" TargetMode="External"/><Relationship Id="rId5" Type="http://schemas.openxmlformats.org/officeDocument/2006/relationships/hyperlink" Target="https://hubconnect.uhg.com/docs/DOC-65416" TargetMode="External"/><Relationship Id="rId6" Type="http://schemas.openxmlformats.org/officeDocument/2006/relationships/hyperlink" Target="https://hubconnect.uhg.com/docs/DOC-75599" TargetMode="External"/><Relationship Id="rId7" Type="http://schemas.openxmlformats.org/officeDocument/2006/relationships/hyperlink" Target="https://www.optumdeveloper.com/content/odv-optumdev/optum-developer/en/other-resources/training/technology-specific-training/agile-delivery-curriculum.html" TargetMode="External"/><Relationship Id="rId8" Type="http://schemas.openxmlformats.org/officeDocument/2006/relationships/hyperlink" Target="mailto:ryan.riedesel@optum.com?subject=CI%20CD%20Assistance" TargetMode="External"/><Relationship Id="rId9" Type="http://schemas.openxmlformats.org/officeDocument/2006/relationships/hyperlink" Target="https://hubconnect.uhg.com/groups/ssmo-devops/overview" TargetMode="External"/><Relationship Id="rId10" Type="http://schemas.openxmlformats.org/officeDocument/2006/relationships/hyperlink" Target="https://optumquality.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hyperlink" Target="https://www.optumdeveloper.com/content/odv-optumdev/optum-developer/en/developer-centers/net-development-center/application-lifecycle-management-with-team-foundation-server--tf/overview.html" TargetMode="External"/><Relationship Id="rId4" Type="http://schemas.openxmlformats.org/officeDocument/2006/relationships/hyperlink" Target="https://www.optumdeveloper.com/content/odv-optumdev/optum-developer/en/developer-centers/agile-delivery-development-center/continuous-integration/build-services/maven.html" TargetMode="External"/><Relationship Id="rId5" Type="http://schemas.openxmlformats.org/officeDocument/2006/relationships/hyperlink" Target="https://www.optumdeveloper.com/content/odv-optumdev/optum-developer/en/developer-centers/agile-delivery-development-center/continuous-integration/definative-software-libraries--dsl-/artifactory.html" TargetMode="External"/><Relationship Id="rId6" Type="http://schemas.openxmlformats.org/officeDocument/2006/relationships/hyperlink" Target="https://www.optumdeveloper.com/content/odv-optumdev/optum-developer/en/developer-centers/agile-delivery-development-center/continuous-integration/build-services/jenkins.html" TargetMode="External"/><Relationship Id="rId7" Type="http://schemas.openxmlformats.org/officeDocument/2006/relationships/hyperlink" Target="https://www.optumdeveloper.com/content/odv-optumdev/optum-developer/en/developer-centers/net-development-center/application-lifecycle-management-with-team-foundation-server--tf/build-automation.html" TargetMode="External"/><Relationship Id="rId8" Type="http://schemas.openxmlformats.org/officeDocument/2006/relationships/hyperlink" Target="https://www.optumdeveloper.com/content/odv-optumdev/optum-developer/en/development-tools-and-standards/continuous-delivery.html" TargetMode="External"/><Relationship Id="rId9" Type="http://schemas.openxmlformats.org/officeDocument/2006/relationships/hyperlink" Target="https://www.optumdeveloper.com/content/odv-optumdev/optum-developer/en/getting-started/net/application-lifecycle-management.html" TargetMode="External"/><Relationship Id="rId10" Type="http://schemas.openxmlformats.org/officeDocument/2006/relationships/hyperlink" Target="https://www.optumdeveloper.com/content/odv-optumdev/optum-developer/en/developer-centers/paas-developer-center/devops-java--openshift-enterprise-.html" TargetMode="External"/><Relationship Id="rId11" Type="http://schemas.openxmlformats.org/officeDocument/2006/relationships/hyperlink" Target="https://www.optumdeveloper.com/content/odv-optumdev/optum-developer/en/developer-centers/net-development-center/platforms/optum-azure-pack.html" TargetMode="External"/><Relationship Id="rId1" Type="http://schemas.openxmlformats.org/officeDocument/2006/relationships/slideLayout" Target="../slideLayouts/slideLayout6.xml"/><Relationship Id="rId2" Type="http://schemas.openxmlformats.org/officeDocument/2006/relationships/hyperlink" Target="https://www.optumdeveloper.com/content/odv-optumdev/optum-developer/en/developer-centers/agile-delivery-development-center/continuous-integration/source-code-management--scm/tool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Jesse Aalberg</a:t>
            </a:r>
            <a:endParaRPr lang="en-US" dirty="0"/>
          </a:p>
        </p:txBody>
      </p:sp>
      <p:sp>
        <p:nvSpPr>
          <p:cNvPr id="2" name="Title 1"/>
          <p:cNvSpPr>
            <a:spLocks noGrp="1"/>
          </p:cNvSpPr>
          <p:nvPr>
            <p:ph type="title"/>
          </p:nvPr>
        </p:nvSpPr>
        <p:spPr/>
        <p:txBody>
          <a:bodyPr/>
          <a:lstStyle/>
          <a:p>
            <a:r>
              <a:rPr lang="en-US" dirty="0" smtClean="0"/>
              <a:t>CI/CD Intro</a:t>
            </a:r>
            <a:endParaRPr lang="en-US" dirty="0"/>
          </a:p>
        </p:txBody>
      </p:sp>
      <p:sp>
        <p:nvSpPr>
          <p:cNvPr id="11" name="Slide Number Placeholder 10"/>
          <p:cNvSpPr>
            <a:spLocks noGrp="1"/>
          </p:cNvSpPr>
          <p:nvPr>
            <p:ph type="sldNum" sz="quarter" idx="13"/>
          </p:nvPr>
        </p:nvSpPr>
        <p:spPr/>
        <p:txBody>
          <a:bodyPr/>
          <a:lstStyle/>
          <a:p>
            <a:pPr algn="r"/>
            <a:fld id="{F18F5FCC-583C-47C6-9953-2F6AD74D46AE}" type="slidenum">
              <a:rPr lang="en-US" smtClean="0"/>
              <a:pPr algn="r"/>
              <a:t>1</a:t>
            </a:fld>
            <a:endParaRPr lang="en-US" dirty="0"/>
          </a:p>
        </p:txBody>
      </p:sp>
    </p:spTree>
    <p:extLst>
      <p:ext uri="{BB962C8B-B14F-4D97-AF65-F5344CB8AC3E}">
        <p14:creationId xmlns:p14="http://schemas.microsoft.com/office/powerpoint/2010/main" val="97615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Getting Started</a:t>
            </a:r>
          </a:p>
          <a:p>
            <a:pPr marL="342900" lvl="1" indent="-342900">
              <a:buFont typeface="Arial"/>
              <a:buChar char="•"/>
            </a:pPr>
            <a:r>
              <a:rPr lang="en-US" dirty="0" smtClean="0">
                <a:hlinkClick r:id="rId2"/>
              </a:rPr>
              <a:t>Agile Development Center</a:t>
            </a:r>
            <a:endParaRPr lang="en-US" dirty="0" smtClean="0"/>
          </a:p>
          <a:p>
            <a:pPr marL="342900" lvl="1" indent="-342900">
              <a:buFont typeface="Arial"/>
              <a:buChar char="•"/>
            </a:pPr>
            <a:r>
              <a:rPr lang="en-US" dirty="0" smtClean="0">
                <a:hlinkClick r:id="rId3"/>
              </a:rPr>
              <a:t>OSAM User Group</a:t>
            </a:r>
            <a:endParaRPr lang="en-US" dirty="0" smtClean="0"/>
          </a:p>
          <a:p>
            <a:pPr marL="342900" lvl="1" indent="-342900">
              <a:buFont typeface="Arial"/>
              <a:buChar char="•"/>
            </a:pPr>
            <a:r>
              <a:rPr lang="en-US" dirty="0" smtClean="0">
                <a:hlinkClick r:id="rId4"/>
              </a:rPr>
              <a:t>Continuous Integration Services User </a:t>
            </a:r>
            <a:r>
              <a:rPr lang="en-US" dirty="0" smtClean="0">
                <a:hlinkClick r:id="rId4"/>
              </a:rPr>
              <a:t>Group</a:t>
            </a:r>
            <a:endParaRPr lang="en-US" dirty="0" smtClean="0"/>
          </a:p>
          <a:p>
            <a:pPr marL="514350" lvl="2" indent="-342900">
              <a:spcBef>
                <a:spcPts val="0"/>
              </a:spcBef>
              <a:spcAft>
                <a:spcPts val="300"/>
              </a:spcAft>
              <a:buFont typeface="Arial"/>
              <a:buChar char="•"/>
            </a:pPr>
            <a:r>
              <a:rPr lang="en-US" sz="1200" dirty="0" smtClean="0">
                <a:hlinkClick r:id="rId5"/>
              </a:rPr>
              <a:t>CI/CD @ </a:t>
            </a:r>
            <a:r>
              <a:rPr lang="en-US" sz="1200" dirty="0" err="1" smtClean="0">
                <a:hlinkClick r:id="rId5"/>
              </a:rPr>
              <a:t>DevDays</a:t>
            </a:r>
            <a:r>
              <a:rPr lang="en-US" sz="1200" dirty="0" smtClean="0">
                <a:hlinkClick r:id="rId5"/>
              </a:rPr>
              <a:t> ‘16</a:t>
            </a:r>
            <a:endParaRPr lang="en-US" sz="1200" dirty="0" smtClean="0"/>
          </a:p>
          <a:p>
            <a:pPr marL="514350" lvl="2" indent="-342900">
              <a:spcBef>
                <a:spcPts val="0"/>
              </a:spcBef>
              <a:spcAft>
                <a:spcPts val="300"/>
              </a:spcAft>
              <a:buFont typeface="Arial"/>
              <a:buChar char="•"/>
            </a:pPr>
            <a:r>
              <a:rPr lang="en-US" sz="1200" dirty="0" smtClean="0">
                <a:hlinkClick r:id="rId6"/>
              </a:rPr>
              <a:t>Tools Overview</a:t>
            </a:r>
            <a:endParaRPr lang="en-US" sz="1200" dirty="0" smtClean="0"/>
          </a:p>
          <a:p>
            <a:pPr marL="514350" lvl="2" indent="-342900">
              <a:spcBef>
                <a:spcPts val="0"/>
              </a:spcBef>
              <a:spcAft>
                <a:spcPts val="300"/>
              </a:spcAft>
              <a:buFont typeface="Arial"/>
              <a:buChar char="•"/>
            </a:pPr>
            <a:r>
              <a:rPr lang="en-US" sz="1200" dirty="0" smtClean="0">
                <a:hlinkClick r:id="rId7"/>
              </a:rPr>
              <a:t>Agile Delivery Training Curriculum</a:t>
            </a:r>
            <a:endParaRPr lang="en-US" sz="1200" dirty="0" smtClean="0"/>
          </a:p>
          <a:p>
            <a:pPr marL="342900" indent="-342900">
              <a:spcBef>
                <a:spcPts val="0"/>
              </a:spcBef>
              <a:spcAft>
                <a:spcPts val="0"/>
              </a:spcAft>
              <a:buFont typeface="Arial"/>
              <a:buChar char="•"/>
            </a:pPr>
            <a:endParaRPr lang="en-US" sz="1600" dirty="0" smtClean="0"/>
          </a:p>
          <a:p>
            <a:pPr>
              <a:spcBef>
                <a:spcPts val="0"/>
              </a:spcBef>
              <a:spcAft>
                <a:spcPts val="0"/>
              </a:spcAft>
            </a:pPr>
            <a:r>
              <a:rPr lang="en-US" dirty="0" smtClean="0"/>
              <a:t>SS&amp;MO</a:t>
            </a:r>
          </a:p>
          <a:p>
            <a:pPr marL="342900" lvl="1" indent="-342900">
              <a:spcAft>
                <a:spcPts val="0"/>
              </a:spcAft>
              <a:buFont typeface="Arial"/>
              <a:buChar char="•"/>
            </a:pPr>
            <a:r>
              <a:rPr lang="en-US" dirty="0" smtClean="0">
                <a:hlinkClick r:id="rId8"/>
              </a:rPr>
              <a:t>Consulting/Support</a:t>
            </a:r>
            <a:endParaRPr lang="en-US" dirty="0" smtClean="0"/>
          </a:p>
          <a:p>
            <a:pPr marL="342900" lvl="1" indent="-342900">
              <a:spcAft>
                <a:spcPts val="0"/>
              </a:spcAft>
              <a:buFont typeface="Arial"/>
              <a:buChar char="•"/>
            </a:pPr>
            <a:r>
              <a:rPr lang="en-US" dirty="0" smtClean="0">
                <a:hlinkClick r:id="rId9"/>
              </a:rPr>
              <a:t>DevOps Tools &amp; Services</a:t>
            </a:r>
            <a:endParaRPr lang="en-US" dirty="0" smtClean="0"/>
          </a:p>
        </p:txBody>
      </p:sp>
      <p:sp>
        <p:nvSpPr>
          <p:cNvPr id="3" name="Title 2"/>
          <p:cNvSpPr>
            <a:spLocks noGrp="1"/>
          </p:cNvSpPr>
          <p:nvPr>
            <p:ph type="title"/>
          </p:nvPr>
        </p:nvSpPr>
        <p:spPr/>
        <p:txBody>
          <a:bodyPr/>
          <a:lstStyle/>
          <a:p>
            <a:r>
              <a:rPr lang="en-US" dirty="0" smtClean="0"/>
              <a:t>Resources</a:t>
            </a:r>
            <a:endParaRPr lang="en-US" dirty="0"/>
          </a:p>
        </p:txBody>
      </p:sp>
      <p:sp>
        <p:nvSpPr>
          <p:cNvPr id="5" name="Text Placeholder 4"/>
          <p:cNvSpPr>
            <a:spLocks noGrp="1"/>
          </p:cNvSpPr>
          <p:nvPr>
            <p:ph type="body" sz="quarter" idx="12"/>
          </p:nvPr>
        </p:nvSpPr>
        <p:spPr/>
        <p:txBody>
          <a:bodyPr/>
          <a:lstStyle/>
          <a:p>
            <a:pPr>
              <a:spcBef>
                <a:spcPts val="0"/>
              </a:spcBef>
              <a:spcAft>
                <a:spcPts val="0"/>
              </a:spcAft>
            </a:pPr>
            <a:r>
              <a:rPr lang="en-US" dirty="0"/>
              <a:t>Advanced</a:t>
            </a:r>
          </a:p>
          <a:p>
            <a:pPr marL="285750" lvl="1" indent="-285750">
              <a:buFont typeface="Arial"/>
              <a:buChar char="•"/>
            </a:pPr>
            <a:r>
              <a:rPr lang="en-US" dirty="0">
                <a:hlinkClick r:id="rId10"/>
              </a:rPr>
              <a:t>Optum Quality Central</a:t>
            </a:r>
            <a:endParaRPr lang="en-US" dirty="0"/>
          </a:p>
          <a:p>
            <a:pPr marL="285750" lvl="1" indent="-285750">
              <a:buFont typeface="Arial"/>
              <a:buChar char="•"/>
            </a:pPr>
            <a:r>
              <a:rPr lang="en-US" dirty="0">
                <a:hlinkClick r:id="rId11"/>
              </a:rPr>
              <a:t>PaaS Development Center</a:t>
            </a:r>
            <a:endParaRPr lang="en-US" dirty="0"/>
          </a:p>
          <a:p>
            <a:pPr marL="285750" lvl="1" indent="-285750">
              <a:buFont typeface="Arial"/>
              <a:buChar char="•"/>
            </a:pPr>
            <a:r>
              <a:rPr lang="en-US" dirty="0">
                <a:hlinkClick r:id="rId12"/>
              </a:rPr>
              <a:t>Container Development</a:t>
            </a:r>
            <a:endParaRPr lang="en-US" dirty="0" smtClean="0"/>
          </a:p>
          <a:p>
            <a:r>
              <a:rPr lang="en-US" dirty="0" err="1" smtClean="0"/>
              <a:t>Misc</a:t>
            </a:r>
            <a:endParaRPr lang="en-US" dirty="0" smtClean="0"/>
          </a:p>
          <a:p>
            <a:pPr marL="285750" lvl="1" indent="-285750">
              <a:buFont typeface="Arial"/>
              <a:buChar char="•"/>
            </a:pPr>
            <a:r>
              <a:rPr lang="en-US" dirty="0" smtClean="0">
                <a:hlinkClick r:id="rId13"/>
              </a:rPr>
              <a:t>Choosing </a:t>
            </a:r>
            <a:r>
              <a:rPr lang="en-US" dirty="0">
                <a:hlinkClick r:id="rId13"/>
              </a:rPr>
              <a:t>the Right PaaS</a:t>
            </a:r>
            <a:endParaRPr lang="en-US" dirty="0">
              <a:hlinkClick r:id="rId14"/>
            </a:endParaRPr>
          </a:p>
          <a:p>
            <a:pPr marL="285750" lvl="1" indent="-285750">
              <a:buFont typeface="Arial"/>
              <a:buChar char="•"/>
            </a:pPr>
            <a:r>
              <a:rPr lang="en-US" dirty="0">
                <a:hlinkClick r:id="rId14"/>
              </a:rPr>
              <a:t>Strategic Enterprise Software</a:t>
            </a:r>
            <a:endParaRPr lang="en-US" dirty="0"/>
          </a:p>
          <a:p>
            <a:pPr marL="285750" lvl="1" indent="-285750">
              <a:buFont typeface="Arial"/>
              <a:buChar char="•"/>
            </a:pPr>
            <a:r>
              <a:rPr lang="en-US" dirty="0" smtClean="0">
                <a:hlinkClick r:id="rId15"/>
              </a:rPr>
              <a:t>Development Tools &amp; Standards</a:t>
            </a:r>
            <a:endParaRPr lang="en-US" dirty="0" smtClean="0"/>
          </a:p>
          <a:p>
            <a:endParaRPr lang="en-US" dirty="0"/>
          </a:p>
        </p:txBody>
      </p:sp>
      <p:sp>
        <p:nvSpPr>
          <p:cNvPr id="10" name="Slide Number Placeholder 9"/>
          <p:cNvSpPr>
            <a:spLocks noGrp="1"/>
          </p:cNvSpPr>
          <p:nvPr>
            <p:ph type="sldNum" sz="quarter" idx="11"/>
          </p:nvPr>
        </p:nvSpPr>
        <p:spPr/>
        <p:txBody>
          <a:bodyPr/>
          <a:lstStyle/>
          <a:p>
            <a:pPr algn="r"/>
            <a:fld id="{F18F5FCC-583C-47C6-9953-2F6AD74D46AE}" type="slidenum">
              <a:rPr lang="en-US" smtClean="0"/>
              <a:pPr algn="r"/>
              <a:t>10</a:t>
            </a:fld>
            <a:endParaRPr lang="en-US" dirty="0"/>
          </a:p>
        </p:txBody>
      </p:sp>
    </p:spTree>
    <p:extLst>
      <p:ext uri="{BB962C8B-B14F-4D97-AF65-F5344CB8AC3E}">
        <p14:creationId xmlns:p14="http://schemas.microsoft.com/office/powerpoint/2010/main" val="386060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Thank you.</a:t>
            </a:r>
            <a:endParaRPr lang="en-US" dirty="0"/>
          </a:p>
        </p:txBody>
      </p:sp>
      <p:sp>
        <p:nvSpPr>
          <p:cNvPr id="4" name="Rectangle 3"/>
          <p:cNvSpPr/>
          <p:nvPr/>
        </p:nvSpPr>
        <p:spPr>
          <a:xfrm>
            <a:off x="975706" y="3409950"/>
            <a:ext cx="4572000" cy="738664"/>
          </a:xfrm>
          <a:prstGeom prst="rect">
            <a:avLst/>
          </a:prstGeom>
        </p:spPr>
        <p:txBody>
          <a:bodyPr lIns="0" tIns="0" rIns="0" bIns="0">
            <a:spAutoFit/>
          </a:bodyPr>
          <a:lstStyle/>
          <a:p>
            <a:r>
              <a:rPr lang="en-US" dirty="0" smtClean="0">
                <a:solidFill>
                  <a:schemeClr val="accent1"/>
                </a:solidFill>
              </a:rPr>
              <a:t>Jesse Aalberg</a:t>
            </a:r>
          </a:p>
          <a:p>
            <a:r>
              <a:rPr lang="en-US" sz="1600" b="1" dirty="0" smtClean="0">
                <a:solidFill>
                  <a:schemeClr val="accent5"/>
                </a:solidFill>
              </a:rPr>
              <a:t>Software Developer Advocate</a:t>
            </a:r>
            <a:endParaRPr lang="en-US" sz="1600" b="1" dirty="0">
              <a:solidFill>
                <a:schemeClr val="accent5"/>
              </a:solidFill>
            </a:endParaRPr>
          </a:p>
          <a:p>
            <a:r>
              <a:rPr lang="en-US" sz="1400" dirty="0" err="1" smtClean="0"/>
              <a:t>tel</a:t>
            </a:r>
            <a:r>
              <a:rPr lang="en-US" sz="1400" dirty="0" smtClean="0"/>
              <a:t>: 952.294.9244</a:t>
            </a:r>
            <a:endParaRPr lang="en-US" sz="1400" dirty="0"/>
          </a:p>
        </p:txBody>
      </p:sp>
      <p:sp>
        <p:nvSpPr>
          <p:cNvPr id="10" name="Slide Number Placeholder 9"/>
          <p:cNvSpPr>
            <a:spLocks noGrp="1"/>
          </p:cNvSpPr>
          <p:nvPr>
            <p:ph type="sldNum" sz="quarter" idx="13"/>
          </p:nvPr>
        </p:nvSpPr>
        <p:spPr/>
        <p:txBody>
          <a:bodyPr/>
          <a:lstStyle/>
          <a:p>
            <a:pPr algn="r"/>
            <a:fld id="{F18F5FCC-583C-47C6-9953-2F6AD74D46AE}" type="slidenum">
              <a:rPr lang="en-US" smtClean="0"/>
              <a:pPr algn="r"/>
              <a:t>11</a:t>
            </a:fld>
            <a:endParaRPr lang="en-US" dirty="0"/>
          </a:p>
        </p:txBody>
      </p:sp>
    </p:spTree>
    <p:extLst>
      <p:ext uri="{BB962C8B-B14F-4D97-AF65-F5344CB8AC3E}">
        <p14:creationId xmlns:p14="http://schemas.microsoft.com/office/powerpoint/2010/main" val="3743425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b="1" dirty="0">
                <a:solidFill>
                  <a:schemeClr val="tx1"/>
                </a:solidFill>
              </a:rPr>
              <a:t>Continuous Integration (CI) </a:t>
            </a:r>
            <a:r>
              <a:rPr lang="en-US" sz="1800" dirty="0">
                <a:solidFill>
                  <a:schemeClr val="tx1"/>
                </a:solidFill>
              </a:rPr>
              <a:t>is a development practice where developers integrate code into a shared repository frequently, preferably several times a day. Each integration can then be verified by an automated build and automated tests. While automated testing is not strictly part of CI it is typically </a:t>
            </a:r>
            <a:r>
              <a:rPr lang="en-US" sz="1800" dirty="0" smtClean="0">
                <a:solidFill>
                  <a:schemeClr val="tx1"/>
                </a:solidFill>
              </a:rPr>
              <a:t>implied.</a:t>
            </a:r>
          </a:p>
          <a:p>
            <a:r>
              <a:rPr lang="en-US" sz="1800" dirty="0" smtClean="0">
                <a:solidFill>
                  <a:schemeClr val="tx1"/>
                </a:solidFill>
              </a:rPr>
              <a:t>One </a:t>
            </a:r>
            <a:r>
              <a:rPr lang="en-US" sz="1800" dirty="0">
                <a:solidFill>
                  <a:schemeClr val="tx1"/>
                </a:solidFill>
              </a:rPr>
              <a:t>of the key benefits of integrating regularly is that you can detect errors quickly and locate them more easily. As each change introduced is typically small, pinpointing the specific change that introduced a defect can be done quickly.</a:t>
            </a:r>
          </a:p>
          <a:p>
            <a:endParaRPr lang="en-US" sz="1800" dirty="0">
              <a:solidFill>
                <a:schemeClr val="tx1"/>
              </a:solidFill>
            </a:endParaRPr>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2</a:t>
            </a:fld>
            <a:endParaRPr lang="en-US" dirty="0"/>
          </a:p>
        </p:txBody>
      </p:sp>
      <p:sp>
        <p:nvSpPr>
          <p:cNvPr id="4" name="Title 3"/>
          <p:cNvSpPr>
            <a:spLocks noGrp="1"/>
          </p:cNvSpPr>
          <p:nvPr>
            <p:ph type="title"/>
          </p:nvPr>
        </p:nvSpPr>
        <p:spPr/>
        <p:txBody>
          <a:bodyPr/>
          <a:lstStyle/>
          <a:p>
            <a:r>
              <a:rPr lang="en-US" dirty="0" smtClean="0"/>
              <a:t>Continuous Integration</a:t>
            </a:r>
            <a:endParaRPr lang="en-US" dirty="0"/>
          </a:p>
        </p:txBody>
      </p:sp>
    </p:spTree>
    <p:extLst>
      <p:ext uri="{BB962C8B-B14F-4D97-AF65-F5344CB8AC3E}">
        <p14:creationId xmlns:p14="http://schemas.microsoft.com/office/powerpoint/2010/main" val="39976765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b="1" dirty="0">
                <a:solidFill>
                  <a:schemeClr val="tx1"/>
                </a:solidFill>
              </a:rPr>
              <a:t>Continuous Delivery</a:t>
            </a:r>
            <a:r>
              <a:rPr lang="en-US" sz="1800" dirty="0">
                <a:solidFill>
                  <a:schemeClr val="tx1"/>
                </a:solidFill>
              </a:rPr>
              <a:t> (</a:t>
            </a:r>
            <a:r>
              <a:rPr lang="en-US" sz="1800" b="1" dirty="0" smtClean="0">
                <a:solidFill>
                  <a:schemeClr val="tx1"/>
                </a:solidFill>
              </a:rPr>
              <a:t>CD) </a:t>
            </a:r>
            <a:r>
              <a:rPr lang="en-US" sz="1800" dirty="0">
                <a:solidFill>
                  <a:srgbClr val="55565A"/>
                </a:solidFill>
              </a:rPr>
              <a:t>is the practice of making sure your software is always production ready throughout its entire </a:t>
            </a:r>
            <a:r>
              <a:rPr lang="en-US" sz="1800" dirty="0" smtClean="0">
                <a:solidFill>
                  <a:srgbClr val="55565A"/>
                </a:solidFill>
              </a:rPr>
              <a:t>lifecycle. Beyond </a:t>
            </a:r>
            <a:r>
              <a:rPr lang="en-US" sz="1800" dirty="0">
                <a:solidFill>
                  <a:srgbClr val="55565A"/>
                </a:solidFill>
              </a:rPr>
              <a:t>making sure your application passes automated tests it has to have all the configuration necessary to push it into </a:t>
            </a:r>
            <a:r>
              <a:rPr lang="en-US" sz="1800" dirty="0" smtClean="0">
                <a:solidFill>
                  <a:srgbClr val="55565A"/>
                </a:solidFill>
              </a:rPr>
              <a:t>production</a:t>
            </a:r>
            <a:r>
              <a:rPr lang="en-US" sz="1800" dirty="0">
                <a:solidFill>
                  <a:srgbClr val="55565A"/>
                </a:solidFill>
              </a:rPr>
              <a:t> using a fully automated process in a matter of seconds or minutes</a:t>
            </a:r>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3</a:t>
            </a:fld>
            <a:endParaRPr lang="en-US" dirty="0"/>
          </a:p>
        </p:txBody>
      </p:sp>
      <p:sp>
        <p:nvSpPr>
          <p:cNvPr id="4" name="Title 3"/>
          <p:cNvSpPr>
            <a:spLocks noGrp="1"/>
          </p:cNvSpPr>
          <p:nvPr>
            <p:ph type="title"/>
          </p:nvPr>
        </p:nvSpPr>
        <p:spPr/>
        <p:txBody>
          <a:bodyPr/>
          <a:lstStyle/>
          <a:p>
            <a:r>
              <a:rPr lang="en-US" dirty="0" smtClean="0"/>
              <a:t>Continuous Delivery</a:t>
            </a:r>
            <a:endParaRPr lang="en-US" dirty="0"/>
          </a:p>
        </p:txBody>
      </p:sp>
    </p:spTree>
    <p:extLst>
      <p:ext uri="{BB962C8B-B14F-4D97-AF65-F5344CB8AC3E}">
        <p14:creationId xmlns:p14="http://schemas.microsoft.com/office/powerpoint/2010/main" val="3827761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b="1" dirty="0" smtClean="0">
                <a:solidFill>
                  <a:srgbClr val="55565A"/>
                </a:solidFill>
              </a:rPr>
              <a:t>Continuous Deployment (CD) </a:t>
            </a:r>
            <a:r>
              <a:rPr lang="en-US" sz="1800" dirty="0" smtClean="0">
                <a:solidFill>
                  <a:srgbClr val="55565A"/>
                </a:solidFill>
              </a:rPr>
              <a:t>refers to automatically releasing to the production environment if the latest version passes all automated tests.</a:t>
            </a:r>
            <a:endParaRPr lang="en-US" sz="1800" dirty="0">
              <a:solidFill>
                <a:srgbClr val="55565A"/>
              </a:solidFill>
            </a:endParaRPr>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4</a:t>
            </a:fld>
            <a:endParaRPr lang="en-US" dirty="0"/>
          </a:p>
        </p:txBody>
      </p:sp>
      <p:sp>
        <p:nvSpPr>
          <p:cNvPr id="4" name="Title 3"/>
          <p:cNvSpPr>
            <a:spLocks noGrp="1"/>
          </p:cNvSpPr>
          <p:nvPr>
            <p:ph type="title"/>
          </p:nvPr>
        </p:nvSpPr>
        <p:spPr/>
        <p:txBody>
          <a:bodyPr/>
          <a:lstStyle/>
          <a:p>
            <a:r>
              <a:rPr lang="en-US" dirty="0" smtClean="0"/>
              <a:t>Continuous Deployment</a:t>
            </a:r>
            <a:endParaRPr lang="en-US" dirty="0"/>
          </a:p>
        </p:txBody>
      </p:sp>
    </p:spTree>
    <p:extLst>
      <p:ext uri="{BB962C8B-B14F-4D97-AF65-F5344CB8AC3E}">
        <p14:creationId xmlns:p14="http://schemas.microsoft.com/office/powerpoint/2010/main" val="10109468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CI/CD</a:t>
            </a:r>
            <a:endParaRPr lang="en-US" dirty="0"/>
          </a:p>
        </p:txBody>
      </p:sp>
      <p:pic>
        <p:nvPicPr>
          <p:cNvPr id="7" name="Content Placeholder 6" descr="27805300176_7e38f26290_b.jpg"/>
          <p:cNvPicPr>
            <a:picLocks noGrp="1" noChangeAspect="1"/>
          </p:cNvPicPr>
          <p:nvPr>
            <p:ph idx="1"/>
          </p:nvPr>
        </p:nvPicPr>
        <p:blipFill>
          <a:blip r:embed="rId2">
            <a:extLst>
              <a:ext uri="{28A0092B-C50C-407E-A947-70E740481C1C}">
                <a14:useLocalDpi xmlns:a14="http://schemas.microsoft.com/office/drawing/2010/main" val="0"/>
              </a:ext>
            </a:extLst>
          </a:blip>
          <a:srcRect t="12126" b="12126"/>
          <a:stretch>
            <a:fillRect/>
          </a:stretch>
        </p:blipFill>
        <p:spPr/>
      </p:pic>
      <p:sp>
        <p:nvSpPr>
          <p:cNvPr id="3" name="Slide Number Placeholder 2"/>
          <p:cNvSpPr>
            <a:spLocks noGrp="1"/>
          </p:cNvSpPr>
          <p:nvPr>
            <p:ph type="sldNum" sz="quarter" idx="12"/>
          </p:nvPr>
        </p:nvSpPr>
        <p:spPr/>
        <p:txBody>
          <a:bodyPr/>
          <a:lstStyle/>
          <a:p>
            <a:pPr algn="r"/>
            <a:fld id="{F18F5FCC-583C-47C6-9953-2F6AD74D46AE}" type="slidenum">
              <a:rPr lang="en-US" smtClean="0"/>
              <a:pPr algn="r"/>
              <a:t>5</a:t>
            </a:fld>
            <a:endParaRPr lang="en-US" dirty="0"/>
          </a:p>
        </p:txBody>
      </p:sp>
      <p:sp>
        <p:nvSpPr>
          <p:cNvPr id="8" name="Title 3"/>
          <p:cNvSpPr txBox="1">
            <a:spLocks/>
          </p:cNvSpPr>
          <p:nvPr/>
        </p:nvSpPr>
        <p:spPr>
          <a:xfrm>
            <a:off x="4572000" y="2952750"/>
            <a:ext cx="4191000" cy="457200"/>
          </a:xfrm>
          <a:prstGeom prst="rect">
            <a:avLst/>
          </a:prstGeom>
        </p:spPr>
        <p:txBody>
          <a:bodyPr vert="horz" lIns="0" tIns="0" rIns="0" bIns="0" rtlCol="0" anchor="b">
            <a:noAutofit/>
          </a:bodyPr>
          <a:lstStyle>
            <a:lvl1pPr algn="l" defTabSz="914400" rtl="0" eaLnBrk="1" latinLnBrk="0" hangingPunct="1">
              <a:spcBef>
                <a:spcPct val="0"/>
              </a:spcBef>
              <a:buNone/>
              <a:defRPr sz="3000" kern="1200">
                <a:solidFill>
                  <a:schemeClr val="tx1"/>
                </a:solidFill>
                <a:latin typeface="+mj-lt"/>
                <a:ea typeface="+mj-ea"/>
                <a:cs typeface="+mj-cs"/>
              </a:defRPr>
            </a:lvl1pPr>
          </a:lstStyle>
          <a:p>
            <a:pPr algn="ctr"/>
            <a:r>
              <a:rPr lang="en-US" b="1" dirty="0" smtClean="0">
                <a:solidFill>
                  <a:schemeClr val="bg1"/>
                </a:solidFill>
              </a:rPr>
              <a:t>Just keep deploying</a:t>
            </a:r>
            <a:endParaRPr lang="en-US" b="1" dirty="0">
              <a:solidFill>
                <a:schemeClr val="bg1"/>
              </a:solidFill>
            </a:endParaRPr>
          </a:p>
        </p:txBody>
      </p:sp>
    </p:spTree>
    <p:extLst>
      <p:ext uri="{BB962C8B-B14F-4D97-AF65-F5344CB8AC3E}">
        <p14:creationId xmlns:p14="http://schemas.microsoft.com/office/powerpoint/2010/main" val="465103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CI/CD</a:t>
            </a:r>
            <a:endParaRPr lang="en-US" dirty="0"/>
          </a:p>
        </p:txBody>
      </p:sp>
      <p:sp>
        <p:nvSpPr>
          <p:cNvPr id="3" name="Content Placeholder 2"/>
          <p:cNvSpPr>
            <a:spLocks noGrp="1"/>
          </p:cNvSpPr>
          <p:nvPr>
            <p:ph idx="1"/>
          </p:nvPr>
        </p:nvSpPr>
        <p:spPr/>
        <p:txBody>
          <a:bodyPr/>
          <a:lstStyle/>
          <a:p>
            <a:r>
              <a:rPr lang="en-US" sz="2000" dirty="0">
                <a:solidFill>
                  <a:schemeClr val="tx1"/>
                </a:solidFill>
              </a:rPr>
              <a:t>Continuous Deployment and Continuous Delivery have developed as best-practices for keeping your application deployable at any point or even pushing your main codebase automatically into production whenever new changes are brought into it. This allows your team to move fast while keeping high quality standards that can be checked automatically</a:t>
            </a:r>
            <a:r>
              <a:rPr lang="en-US" sz="2000" dirty="0" smtClean="0">
                <a:solidFill>
                  <a:schemeClr val="tx1"/>
                </a:solidFill>
              </a:rPr>
              <a:t>.</a:t>
            </a:r>
          </a:p>
          <a:p>
            <a:r>
              <a:rPr lang="en-US" sz="2000" dirty="0">
                <a:solidFill>
                  <a:schemeClr val="tx1"/>
                </a:solidFill>
              </a:rPr>
              <a:t>This approach results in the ability to rapidly, reliably and repeatedly push out enhancements and bug fixes at low risk and with minimal manual overhead.</a:t>
            </a:r>
          </a:p>
        </p:txBody>
      </p:sp>
      <p:sp>
        <p:nvSpPr>
          <p:cNvPr id="4" name="Slide Number Placeholder 3"/>
          <p:cNvSpPr>
            <a:spLocks noGrp="1"/>
          </p:cNvSpPr>
          <p:nvPr>
            <p:ph type="sldNum" sz="quarter" idx="12"/>
          </p:nvPr>
        </p:nvSpPr>
        <p:spPr/>
        <p:txBody>
          <a:bodyPr/>
          <a:lstStyle/>
          <a:p>
            <a:fld id="{F18F5FCC-583C-47C6-9953-2F6AD74D46AE}" type="slidenum">
              <a:rPr lang="en-US" smtClean="0"/>
              <a:pPr/>
              <a:t>6</a:t>
            </a:fld>
            <a:endParaRPr lang="en-US" dirty="0"/>
          </a:p>
        </p:txBody>
      </p:sp>
    </p:spTree>
    <p:extLst>
      <p:ext uri="{BB962C8B-B14F-4D97-AF65-F5344CB8AC3E}">
        <p14:creationId xmlns:p14="http://schemas.microsoft.com/office/powerpoint/2010/main" val="15818789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OSAM Continuous Delivery &amp; Quality</a:t>
            </a:r>
            <a:endParaRPr lang="en-US" dirty="0"/>
          </a:p>
        </p:txBody>
      </p:sp>
      <p:pic>
        <p:nvPicPr>
          <p:cNvPr id="9" name="Content Placeholder 8"/>
          <p:cNvPicPr>
            <a:picLocks noGrp="1" noChangeAspect="1"/>
          </p:cNvPicPr>
          <p:nvPr>
            <p:ph idx="1"/>
          </p:nvPr>
        </p:nvPicPr>
        <p:blipFill>
          <a:blip r:embed="rId3"/>
          <a:srcRect l="-8992" r="-8992"/>
          <a:stretch>
            <a:fillRect/>
          </a:stretch>
        </p:blipFill>
        <p:spPr/>
      </p:pic>
      <p:sp>
        <p:nvSpPr>
          <p:cNvPr id="3" name="Slide Number Placeholder 2"/>
          <p:cNvSpPr>
            <a:spLocks noGrp="1"/>
          </p:cNvSpPr>
          <p:nvPr>
            <p:ph type="sldNum" sz="quarter" idx="12"/>
          </p:nvPr>
        </p:nvSpPr>
        <p:spPr/>
        <p:txBody>
          <a:bodyPr/>
          <a:lstStyle/>
          <a:p>
            <a:pPr algn="r"/>
            <a:fld id="{F18F5FCC-583C-47C6-9953-2F6AD74D46AE}" type="slidenum">
              <a:rPr lang="en-US" smtClean="0"/>
              <a:pPr algn="r"/>
              <a:t>7</a:t>
            </a:fld>
            <a:endParaRPr lang="en-US" dirty="0"/>
          </a:p>
        </p:txBody>
      </p:sp>
      <p:sp>
        <p:nvSpPr>
          <p:cNvPr id="10" name="TextBox 9"/>
          <p:cNvSpPr txBox="1"/>
          <p:nvPr/>
        </p:nvSpPr>
        <p:spPr>
          <a:xfrm>
            <a:off x="2209800" y="4629150"/>
            <a:ext cx="4557658" cy="246221"/>
          </a:xfrm>
          <a:prstGeom prst="rect">
            <a:avLst/>
          </a:prstGeom>
          <a:noFill/>
        </p:spPr>
        <p:txBody>
          <a:bodyPr wrap="none" rtlCol="0">
            <a:spAutoFit/>
          </a:bodyPr>
          <a:lstStyle/>
          <a:p>
            <a:r>
              <a:rPr lang="en-US" sz="1000" dirty="0" smtClean="0"/>
              <a:t>source</a:t>
            </a:r>
            <a:r>
              <a:rPr lang="en-US" sz="1000" dirty="0"/>
              <a:t>: https://</a:t>
            </a:r>
            <a:r>
              <a:rPr lang="en-US" sz="1000" dirty="0" err="1"/>
              <a:t>hubconnect.uhg.com</a:t>
            </a:r>
            <a:r>
              <a:rPr lang="en-US" sz="1000" dirty="0"/>
              <a:t>/groups/</a:t>
            </a:r>
            <a:r>
              <a:rPr lang="en-US" sz="1000" dirty="0" err="1"/>
              <a:t>osam</a:t>
            </a:r>
            <a:r>
              <a:rPr lang="en-US" sz="1000" dirty="0"/>
              <a:t>-continuous-delivery-quality</a:t>
            </a:r>
            <a:endParaRPr lang="en-US" sz="1000" dirty="0" smtClean="0"/>
          </a:p>
        </p:txBody>
      </p:sp>
    </p:spTree>
    <p:extLst>
      <p:ext uri="{BB962C8B-B14F-4D97-AF65-F5344CB8AC3E}">
        <p14:creationId xmlns:p14="http://schemas.microsoft.com/office/powerpoint/2010/main" val="4096399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Optum Enterprise Tech CI/CD Services</a:t>
            </a:r>
            <a:endParaRPr lang="en-US" dirty="0"/>
          </a:p>
        </p:txBody>
      </p:sp>
      <p:pic>
        <p:nvPicPr>
          <p:cNvPr id="5" name="Content Placeholder 4" descr="CICD+Overview2.jpg"/>
          <p:cNvPicPr>
            <a:picLocks noGrp="1" noChangeAspect="1"/>
          </p:cNvPicPr>
          <p:nvPr>
            <p:ph idx="1"/>
          </p:nvPr>
        </p:nvPicPr>
        <p:blipFill>
          <a:blip r:embed="rId3">
            <a:extLst>
              <a:ext uri="{28A0092B-C50C-407E-A947-70E740481C1C}">
                <a14:useLocalDpi xmlns:a14="http://schemas.microsoft.com/office/drawing/2010/main" val="0"/>
              </a:ext>
            </a:extLst>
          </a:blip>
          <a:srcRect l="-9493" r="-9493"/>
          <a:stretch>
            <a:fillRect/>
          </a:stretch>
        </p:blipFill>
        <p:spPr/>
      </p:pic>
      <p:sp>
        <p:nvSpPr>
          <p:cNvPr id="4" name="Slide Number Placeholder 3"/>
          <p:cNvSpPr>
            <a:spLocks noGrp="1"/>
          </p:cNvSpPr>
          <p:nvPr>
            <p:ph type="sldNum" sz="quarter" idx="12"/>
          </p:nvPr>
        </p:nvSpPr>
        <p:spPr/>
        <p:txBody>
          <a:bodyPr/>
          <a:lstStyle/>
          <a:p>
            <a:fld id="{F18F5FCC-583C-47C6-9953-2F6AD74D46AE}" type="slidenum">
              <a:rPr lang="en-US" smtClean="0"/>
              <a:pPr/>
              <a:t>8</a:t>
            </a:fld>
            <a:endParaRPr lang="en-US" dirty="0"/>
          </a:p>
        </p:txBody>
      </p:sp>
    </p:spTree>
    <p:extLst>
      <p:ext uri="{BB962C8B-B14F-4D97-AF65-F5344CB8AC3E}">
        <p14:creationId xmlns:p14="http://schemas.microsoft.com/office/powerpoint/2010/main" val="24851740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t>Source Code Management</a:t>
            </a:r>
            <a:endParaRPr lang="en-US" sz="2000" dirty="0" smtClean="0"/>
          </a:p>
          <a:p>
            <a:pPr marL="342900" lvl="1" indent="-342900">
              <a:buFont typeface="Arial"/>
              <a:buChar char="•"/>
            </a:pPr>
            <a:r>
              <a:rPr lang="en-US" sz="1800" dirty="0" smtClean="0">
                <a:hlinkClick r:id="rId2"/>
              </a:rPr>
              <a:t>Git</a:t>
            </a:r>
            <a:r>
              <a:rPr lang="en-US" sz="1800" dirty="0" smtClean="0"/>
              <a:t> on CodeHub</a:t>
            </a:r>
            <a:endParaRPr lang="en-US" sz="1800" dirty="0" smtClean="0"/>
          </a:p>
          <a:p>
            <a:pPr marL="342900" lvl="1" indent="-342900">
              <a:buFont typeface="Arial"/>
              <a:buChar char="•"/>
            </a:pPr>
            <a:r>
              <a:rPr lang="en-US" sz="1800" dirty="0">
                <a:hlinkClick r:id="rId3"/>
              </a:rPr>
              <a:t>Team Foundation Server </a:t>
            </a:r>
            <a:r>
              <a:rPr lang="en-US" sz="1800" dirty="0"/>
              <a:t>(.NET</a:t>
            </a:r>
            <a:r>
              <a:rPr lang="en-US" sz="1800" dirty="0" smtClean="0"/>
              <a:t>)</a:t>
            </a:r>
          </a:p>
          <a:p>
            <a:r>
              <a:rPr lang="en-US" sz="2000" dirty="0" smtClean="0"/>
              <a:t>Build Services</a:t>
            </a:r>
          </a:p>
          <a:p>
            <a:pPr marL="342900" lvl="1" indent="-342900">
              <a:buFont typeface="+mj-lt"/>
              <a:buAutoNum type="arabicPeriod"/>
            </a:pPr>
            <a:r>
              <a:rPr lang="en-US" sz="1800" dirty="0" smtClean="0">
                <a:hlinkClick r:id="rId4"/>
              </a:rPr>
              <a:t>Maven</a:t>
            </a:r>
            <a:endParaRPr lang="en-US" sz="1800" dirty="0"/>
          </a:p>
          <a:p>
            <a:pPr marL="342900" lvl="1" indent="-342900">
              <a:buFont typeface="+mj-lt"/>
              <a:buAutoNum type="arabicPeriod"/>
            </a:pPr>
            <a:r>
              <a:rPr lang="en-US" sz="1800" dirty="0">
                <a:hlinkClick r:id="rId5"/>
              </a:rPr>
              <a:t>Artifactory</a:t>
            </a:r>
            <a:endParaRPr lang="en-US" sz="1800" dirty="0"/>
          </a:p>
          <a:p>
            <a:pPr marL="342900" lvl="1" indent="-342900">
              <a:buFont typeface="+mj-lt"/>
              <a:buAutoNum type="arabicPeriod"/>
            </a:pPr>
            <a:r>
              <a:rPr lang="en-US" sz="1800" dirty="0" smtClean="0">
                <a:hlinkClick r:id="rId6"/>
              </a:rPr>
              <a:t>Jenkins</a:t>
            </a:r>
            <a:endParaRPr lang="en-US" sz="1800" dirty="0" smtClean="0"/>
          </a:p>
          <a:p>
            <a:pPr marL="342900" lvl="1" indent="-342900">
              <a:buFont typeface="Arial"/>
              <a:buChar char="•"/>
            </a:pPr>
            <a:r>
              <a:rPr lang="en-US" sz="1800" dirty="0" smtClean="0">
                <a:hlinkClick r:id="rId7"/>
              </a:rPr>
              <a:t>Team Foundation Server </a:t>
            </a:r>
            <a:r>
              <a:rPr lang="en-US" sz="1800" dirty="0" smtClean="0"/>
              <a:t>(.NET)</a:t>
            </a:r>
          </a:p>
        </p:txBody>
      </p:sp>
      <p:sp>
        <p:nvSpPr>
          <p:cNvPr id="3" name="Title 2"/>
          <p:cNvSpPr>
            <a:spLocks noGrp="1"/>
          </p:cNvSpPr>
          <p:nvPr>
            <p:ph type="title"/>
          </p:nvPr>
        </p:nvSpPr>
        <p:spPr/>
        <p:txBody>
          <a:bodyPr/>
          <a:lstStyle/>
          <a:p>
            <a:r>
              <a:rPr lang="en-US" dirty="0" smtClean="0"/>
              <a:t>Getting Started Cheat Sheet</a:t>
            </a:r>
            <a:endParaRPr lang="en-US" dirty="0"/>
          </a:p>
        </p:txBody>
      </p:sp>
      <p:sp>
        <p:nvSpPr>
          <p:cNvPr id="5" name="Text Placeholder 4"/>
          <p:cNvSpPr>
            <a:spLocks noGrp="1"/>
          </p:cNvSpPr>
          <p:nvPr>
            <p:ph type="body" sz="quarter" idx="12"/>
          </p:nvPr>
        </p:nvSpPr>
        <p:spPr/>
        <p:txBody>
          <a:bodyPr/>
          <a:lstStyle/>
          <a:p>
            <a:r>
              <a:rPr lang="en-US" sz="2000" dirty="0" smtClean="0"/>
              <a:t>Deployment Management</a:t>
            </a:r>
          </a:p>
          <a:p>
            <a:pPr marL="285750" lvl="1" indent="-285750">
              <a:buFont typeface="Arial"/>
              <a:buChar char="•"/>
            </a:pPr>
            <a:r>
              <a:rPr lang="en-US" sz="1800" dirty="0" err="1" smtClean="0">
                <a:hlinkClick r:id="rId8"/>
              </a:rPr>
              <a:t>XLDeploy</a:t>
            </a:r>
            <a:endParaRPr lang="en-US" sz="1800" dirty="0" smtClean="0"/>
          </a:p>
          <a:p>
            <a:pPr marL="285750" lvl="1" indent="-285750">
              <a:buFont typeface="Arial"/>
              <a:buChar char="•"/>
            </a:pPr>
            <a:r>
              <a:rPr lang="en-US" sz="1800" dirty="0">
                <a:hlinkClick r:id="rId9"/>
              </a:rPr>
              <a:t>Team Foundation Server </a:t>
            </a:r>
            <a:r>
              <a:rPr lang="en-US" sz="1800" dirty="0"/>
              <a:t>(.NET)</a:t>
            </a:r>
          </a:p>
          <a:p>
            <a:r>
              <a:rPr lang="en-US" sz="2200" dirty="0" smtClean="0"/>
              <a:t>Release Management</a:t>
            </a:r>
            <a:endParaRPr lang="en-US" dirty="0" smtClean="0"/>
          </a:p>
          <a:p>
            <a:pPr marL="285750" lvl="1" indent="-285750">
              <a:buFont typeface="Arial"/>
              <a:buChar char="•"/>
            </a:pPr>
            <a:r>
              <a:rPr lang="en-US" sz="1800" dirty="0" smtClean="0">
                <a:hlinkClick r:id="rId8"/>
              </a:rPr>
              <a:t>XLRelease</a:t>
            </a:r>
            <a:endParaRPr lang="en-US" sz="1800" dirty="0"/>
          </a:p>
          <a:p>
            <a:pPr marL="285750" lvl="1" indent="-285750">
              <a:buFont typeface="Arial"/>
              <a:buChar char="•"/>
            </a:pPr>
            <a:r>
              <a:rPr lang="en-US" sz="1800" dirty="0">
                <a:hlinkClick r:id="rId9"/>
              </a:rPr>
              <a:t>Team Foundation Server </a:t>
            </a:r>
            <a:r>
              <a:rPr lang="en-US" sz="1800" dirty="0"/>
              <a:t>(.NET)</a:t>
            </a:r>
          </a:p>
          <a:p>
            <a:pPr lvl="1">
              <a:spcBef>
                <a:spcPts val="2400"/>
              </a:spcBef>
            </a:pPr>
            <a:r>
              <a:rPr lang="en-US" sz="2200" dirty="0" smtClean="0">
                <a:solidFill>
                  <a:schemeClr val="accent1"/>
                </a:solidFill>
              </a:rPr>
              <a:t>Cloud</a:t>
            </a:r>
            <a:endParaRPr lang="en-US" sz="2200" dirty="0">
              <a:solidFill>
                <a:schemeClr val="accent1"/>
              </a:solidFill>
            </a:endParaRPr>
          </a:p>
          <a:p>
            <a:pPr marL="285750" lvl="1" indent="-285750">
              <a:buFont typeface="Arial"/>
              <a:buChar char="•"/>
            </a:pPr>
            <a:r>
              <a:rPr lang="en-US" sz="1800" dirty="0">
                <a:hlinkClick r:id="rId10"/>
              </a:rPr>
              <a:t>OpenShift </a:t>
            </a:r>
            <a:r>
              <a:rPr lang="en-US" sz="1800" dirty="0" smtClean="0">
                <a:hlinkClick r:id="rId10"/>
              </a:rPr>
              <a:t>Enterprise</a:t>
            </a:r>
            <a:endParaRPr lang="en-US" sz="1800" dirty="0" smtClean="0"/>
          </a:p>
          <a:p>
            <a:pPr marL="285750" lvl="1" indent="-285750">
              <a:buFont typeface="Arial"/>
              <a:buChar char="•"/>
            </a:pPr>
            <a:r>
              <a:rPr lang="en-US" sz="1800" dirty="0" smtClean="0">
                <a:hlinkClick r:id="rId11"/>
              </a:rPr>
              <a:t>Windows Azure Pack (.NET)</a:t>
            </a:r>
            <a:endParaRPr lang="en-US" sz="1800" dirty="0" smtClean="0"/>
          </a:p>
          <a:p>
            <a:pPr marL="285750" lvl="1" indent="-285750">
              <a:buFont typeface="Arial"/>
              <a:buChar char="•"/>
            </a:pPr>
            <a:endParaRPr lang="en-US" sz="1800" dirty="0"/>
          </a:p>
        </p:txBody>
      </p:sp>
      <p:sp>
        <p:nvSpPr>
          <p:cNvPr id="10" name="Slide Number Placeholder 9"/>
          <p:cNvSpPr>
            <a:spLocks noGrp="1"/>
          </p:cNvSpPr>
          <p:nvPr>
            <p:ph type="sldNum" sz="quarter" idx="11"/>
          </p:nvPr>
        </p:nvSpPr>
        <p:spPr/>
        <p:txBody>
          <a:bodyPr/>
          <a:lstStyle/>
          <a:p>
            <a:pPr algn="r"/>
            <a:fld id="{F18F5FCC-583C-47C6-9953-2F6AD74D46AE}" type="slidenum">
              <a:rPr lang="en-US" smtClean="0"/>
              <a:pPr algn="r"/>
              <a:t>9</a:t>
            </a:fld>
            <a:endParaRPr lang="en-US" dirty="0"/>
          </a:p>
        </p:txBody>
      </p:sp>
    </p:spTree>
    <p:extLst>
      <p:ext uri="{BB962C8B-B14F-4D97-AF65-F5344CB8AC3E}">
        <p14:creationId xmlns:p14="http://schemas.microsoft.com/office/powerpoint/2010/main" val="213108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ptum_2017_PPT Template_Wide_FINAL_v1">
  <a:themeElements>
    <a:clrScheme name="Optum Sept 2016">
      <a:dk1>
        <a:srgbClr val="55565A"/>
      </a:dk1>
      <a:lt1>
        <a:srgbClr val="FFFFFF"/>
      </a:lt1>
      <a:dk2>
        <a:srgbClr val="E87722"/>
      </a:dk2>
      <a:lt2>
        <a:srgbClr val="EAEAEA"/>
      </a:lt2>
      <a:accent1>
        <a:srgbClr val="E87722"/>
      </a:accent1>
      <a:accent2>
        <a:srgbClr val="F2B411"/>
      </a:accent2>
      <a:accent3>
        <a:srgbClr val="63666A"/>
      </a:accent3>
      <a:accent4>
        <a:srgbClr val="888B8D"/>
      </a:accent4>
      <a:accent5>
        <a:srgbClr val="B1B3B3"/>
      </a:accent5>
      <a:accent6>
        <a:srgbClr val="D0D0CE"/>
      </a:accent6>
      <a:hlink>
        <a:srgbClr val="00549F"/>
      </a:hlink>
      <a:folHlink>
        <a:srgbClr val="00549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ItemUpdatedEventHandlerForConceptSearch</Name>
    <Synchronization>Asynchronous</Synchronization>
    <Type>10002</Type>
    <SequenceNumber>10001</SequenceNumber>
    <Url/>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Url/>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Url/>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Url/>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Url/>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Url/>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Url/>
    <Assembly>conceptSearching.Sharepoint.ContentTypes2010, Version=1.0.0.0, Culture=neutral, PublicKeyToken=858f8f13980e4745</Assembly>
    <Class>conceptSearching.Sharepoint.ContentTypes2010.CSHandleEvent</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SMeta2010Field xmlns="http://schemas.microsoft.com/sharepoint/v3">78084f83-7194-4305-960b-de86d9110498;2017-02-15 01:43:34;AUTOCLASSIFIED;Subject Matter:2017-02-15 01:43:34|False||AUTOCLASSIFIED|2017-02-15 01:43:34|UNDEFINED;False</CSMeta2010Field>
    <f73324085d9f4a14b816af10cdb6975d xmlns="5a350a23-5c40-4617-8fd0-67f9f1880c08">
      <Terms xmlns="http://schemas.microsoft.com/office/infopath/2007/PartnerControls"/>
    </f73324085d9f4a14b816af10cdb6975d>
    <TaxCatchAll xmlns="5a350a23-5c40-4617-8fd0-67f9f1880c08"/>
    <PublishingContact xmlns="http://schemas.microsoft.com/sharepoint/v3">
      <UserInfo>
        <DisplayName>Sevey, Nicole M</DisplayName>
        <AccountId>90743</AccountId>
        <AccountType/>
      </UserInfo>
    </PublishingContact>
  </documentManagement>
</p:properties>
</file>

<file path=customXml/item4.xml><?xml version="1.0" encoding="utf-8"?>
<ct:contentTypeSchema xmlns:ct="http://schemas.microsoft.com/office/2006/metadata/contentType" xmlns:ma="http://schemas.microsoft.com/office/2006/metadata/properties/metaAttributes" ct:_="" ma:_="" ma:contentTypeName="OptumDocument" ma:contentTypeID="0x010100EB533B08D0A54DDD87325BF4099A2A3D001C2860BAC6962342A59F5BD22CE03C74" ma:contentTypeVersion="34" ma:contentTypeDescription="Content type for documents in Inside Optum" ma:contentTypeScope="" ma:versionID="a3a4538daa9a346f71335dbb8c9a639e">
  <xsd:schema xmlns:xsd="http://www.w3.org/2001/XMLSchema" xmlns:xs="http://www.w3.org/2001/XMLSchema" xmlns:p="http://schemas.microsoft.com/office/2006/metadata/properties" xmlns:ns1="http://schemas.microsoft.com/sharepoint/v3" xmlns:ns2="5a350a23-5c40-4617-8fd0-67f9f1880c08" targetNamespace="http://schemas.microsoft.com/office/2006/metadata/properties" ma:root="true" ma:fieldsID="3b483950c834f46bf599e3bf24aa126b" ns1:_="" ns2:_="">
    <xsd:import namespace="http://schemas.microsoft.com/sharepoint/v3"/>
    <xsd:import namespace="5a350a23-5c40-4617-8fd0-67f9f1880c08"/>
    <xsd:element name="properties">
      <xsd:complexType>
        <xsd:sequence>
          <xsd:element name="documentManagement">
            <xsd:complexType>
              <xsd:all>
                <xsd:element ref="ns2:f73324085d9f4a14b816af10cdb6975d" minOccurs="0"/>
                <xsd:element ref="ns2:TaxCatchAll" minOccurs="0"/>
                <xsd:element ref="ns2:TaxCatchAllLabel" minOccurs="0"/>
                <xsd:element ref="ns1:PublishingContact"/>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12" ma:displayName="Contact" ma:description="Contact is a site column created by the Publishing feature. It is used on the Page Content Type as the person or group who is the contact person for the pag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CSMeta2010Field" ma:index="13"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350a23-5c40-4617-8fd0-67f9f1880c08" elementFormDefault="qualified">
    <xsd:import namespace="http://schemas.microsoft.com/office/2006/documentManagement/types"/>
    <xsd:import namespace="http://schemas.microsoft.com/office/infopath/2007/PartnerControls"/>
    <xsd:element name="f73324085d9f4a14b816af10cdb6975d" ma:index="8" nillable="true" ma:taxonomy="true" ma:internalName="f73324085d9f4a14b816af10cdb6975d" ma:taxonomyFieldName="Subject_x0020_Matter" ma:displayName="Subject Matter" ma:readOnly="false" ma:default="" ma:fieldId="{f7332408-5d9f-4a14-b816-af10cdb6975d}" ma:taxonomyMulti="true" ma:sspId="09901bd3-da34-454f-8308-eaee4212aa11" ma:termSetId="c621e1fa-b91c-4f93-8906-5436da87ec99"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34a1aa00-5f4f-4c79-9d0f-e16b920ee2d1}" ma:internalName="TaxCatchAll" ma:showField="CatchAllData" ma:web="5a350a23-5c40-4617-8fd0-67f9f1880c08">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34a1aa00-5f4f-4c79-9d0f-e16b920ee2d1}" ma:internalName="TaxCatchAllLabel" ma:readOnly="true" ma:showField="CatchAllDataLabel" ma:web="5a350a23-5c40-4617-8fd0-67f9f1880c0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5C24CF-614A-466A-AAEF-EA0241B3E376}">
  <ds:schemaRefs>
    <ds:schemaRef ds:uri="http://schemas.microsoft.com/sharepoint/events"/>
  </ds:schemaRefs>
</ds:datastoreItem>
</file>

<file path=customXml/itemProps2.xml><?xml version="1.0" encoding="utf-8"?>
<ds:datastoreItem xmlns:ds="http://schemas.openxmlformats.org/officeDocument/2006/customXml" ds:itemID="{BE2D0A20-72D1-463C-BF3F-0F4BE04D8C39}">
  <ds:schemaRefs>
    <ds:schemaRef ds:uri="http://schemas.microsoft.com/sharepoint/v3/contenttype/forms"/>
  </ds:schemaRefs>
</ds:datastoreItem>
</file>

<file path=customXml/itemProps3.xml><?xml version="1.0" encoding="utf-8"?>
<ds:datastoreItem xmlns:ds="http://schemas.openxmlformats.org/officeDocument/2006/customXml" ds:itemID="{AC11E081-CB8A-4D37-9CBE-68F42B36ED02}">
  <ds:schemaRefs>
    <ds:schemaRef ds:uri="http://schemas.microsoft.com/office/2006/metadata/properties"/>
    <ds:schemaRef ds:uri="http://schemas.microsoft.com/office/infopath/2007/PartnerControls"/>
    <ds:schemaRef ds:uri="http://schemas.microsoft.com/sharepoint/v3"/>
    <ds:schemaRef ds:uri="5a350a23-5c40-4617-8fd0-67f9f1880c08"/>
  </ds:schemaRefs>
</ds:datastoreItem>
</file>

<file path=customXml/itemProps4.xml><?xml version="1.0" encoding="utf-8"?>
<ds:datastoreItem xmlns:ds="http://schemas.openxmlformats.org/officeDocument/2006/customXml" ds:itemID="{4E0DBFA8-C167-4C25-8768-7A45F5AF34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350a23-5c40-4617-8fd0-67f9f1880c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Optum_2017_PPT Template_Wide_FINAL_v1.potx</Template>
  <TotalTime>294</TotalTime>
  <Words>548</Words>
  <Application>Microsoft Macintosh PowerPoint</Application>
  <PresentationFormat>On-screen Show (16:9)</PresentationFormat>
  <Paragraphs>87</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Optum_2017_PPT Template_Wide_FINAL_v1</vt:lpstr>
      <vt:lpstr>CI/CD Intro</vt:lpstr>
      <vt:lpstr>Continuous Integration</vt:lpstr>
      <vt:lpstr>Continuous Delivery</vt:lpstr>
      <vt:lpstr>Continuous Deployment</vt:lpstr>
      <vt:lpstr>CI/CD</vt:lpstr>
      <vt:lpstr>CI/CD</vt:lpstr>
      <vt:lpstr>OSAM Continuous Delivery &amp; Quality</vt:lpstr>
      <vt:lpstr>Optum Enterprise Tech CI/CD Services</vt:lpstr>
      <vt:lpstr>Getting Started Cheat Sheet</vt:lpstr>
      <vt:lpstr>Resources</vt:lpstr>
      <vt:lpstr>Thank you.</vt:lpstr>
    </vt:vector>
  </TitlesOfParts>
  <Manager/>
  <Company>UnitedHealth Group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Introduction</dc:title>
  <dc:subject>CAAT</dc:subject>
  <dc:creator>Jesse Aalberg </dc:creator>
  <cp:keywords/>
  <dc:description/>
  <cp:lastModifiedBy>Aalberg, Jesse</cp:lastModifiedBy>
  <cp:revision>42</cp:revision>
  <dcterms:created xsi:type="dcterms:W3CDTF">2016-11-04T21:49:50Z</dcterms:created>
  <dcterms:modified xsi:type="dcterms:W3CDTF">2017-04-06T14:49:20Z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0x010100EB533B08D0A54DDD87325BF4099A2A3D001C2860BAC6962342A59F5BD22CE03C74</vt:lpwstr>
  </property>
  <property fmtid="{D5CDD505-2E9C-101B-9397-08002B2CF9AE}" pid="3" name="Subject Matter">
    <vt:lpwstr/>
  </property>
</Properties>
</file>