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2" r:id="rId5"/>
    <p:sldMasterId id="2147483695" r:id="rId6"/>
    <p:sldMasterId id="2147483708" r:id="rId7"/>
    <p:sldMasterId id="2147483722" r:id="rId8"/>
  </p:sldMasterIdLst>
  <p:notesMasterIdLst>
    <p:notesMasterId r:id="rId42"/>
  </p:notesMasterIdLst>
  <p:sldIdLst>
    <p:sldId id="293" r:id="rId9"/>
    <p:sldId id="364" r:id="rId10"/>
    <p:sldId id="332" r:id="rId11"/>
    <p:sldId id="365" r:id="rId12"/>
    <p:sldId id="366" r:id="rId13"/>
    <p:sldId id="367" r:id="rId14"/>
    <p:sldId id="368" r:id="rId15"/>
    <p:sldId id="369" r:id="rId16"/>
    <p:sldId id="370" r:id="rId17"/>
    <p:sldId id="371" r:id="rId18"/>
    <p:sldId id="372" r:id="rId19"/>
    <p:sldId id="373" r:id="rId20"/>
    <p:sldId id="375" r:id="rId21"/>
    <p:sldId id="376" r:id="rId22"/>
    <p:sldId id="377" r:id="rId23"/>
    <p:sldId id="378" r:id="rId24"/>
    <p:sldId id="380" r:id="rId25"/>
    <p:sldId id="382" r:id="rId26"/>
    <p:sldId id="383" r:id="rId27"/>
    <p:sldId id="384" r:id="rId28"/>
    <p:sldId id="386" r:id="rId29"/>
    <p:sldId id="387" r:id="rId30"/>
    <p:sldId id="388" r:id="rId31"/>
    <p:sldId id="390" r:id="rId32"/>
    <p:sldId id="391" r:id="rId33"/>
    <p:sldId id="392" r:id="rId34"/>
    <p:sldId id="393" r:id="rId35"/>
    <p:sldId id="394" r:id="rId36"/>
    <p:sldId id="395" r:id="rId37"/>
    <p:sldId id="397" r:id="rId38"/>
    <p:sldId id="398" r:id="rId39"/>
    <p:sldId id="399" r:id="rId40"/>
    <p:sldId id="40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D0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9876" autoAdjust="0"/>
  </p:normalViewPr>
  <p:slideViewPr>
    <p:cSldViewPr>
      <p:cViewPr>
        <p:scale>
          <a:sx n="69" d="100"/>
          <a:sy n="69" d="100"/>
        </p:scale>
        <p:origin x="-1332" y="-1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C59F7E-8B16-479C-88AA-9D22C553D806}" type="datetimeFigureOut">
              <a:rPr lang="en-US" smtClean="0"/>
              <a:t>4/22/2018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CD5F63-2D07-444E-92A1-879C59B5A458}" type="slidenum">
              <a:rPr lang="en-US" smtClean="0"/>
              <a:t>‹#›</a:t>
            </a:fld>
            <a:endParaRPr lang="en-US"/>
          </a:p>
        </p:txBody>
      </p:sp>
    </p:spTree>
    <p:extLst>
      <p:ext uri="{BB962C8B-B14F-4D97-AF65-F5344CB8AC3E}">
        <p14:creationId xmlns:p14="http://schemas.microsoft.com/office/powerpoint/2010/main" val="549358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EF1D188-F151-4E88-910A-5362DD811214}" type="slidenum">
              <a:rPr lang="en-US" smtClean="0"/>
              <a:pPr>
                <a:defRPr/>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5.xml"/><Relationship Id="rId4" Type="http://schemas.openxmlformats.org/officeDocument/2006/relationships/image" Target="../media/image1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Master" Target="../slideMasters/slideMaster5.xml"/><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ar Photo">
    <p:spTree>
      <p:nvGrpSpPr>
        <p:cNvPr id="1" name=""/>
        <p:cNvGrpSpPr/>
        <p:nvPr/>
      </p:nvGrpSpPr>
      <p:grpSpPr>
        <a:xfrm>
          <a:off x="0" y="0"/>
          <a:ext cx="0" cy="0"/>
          <a:chOff x="0" y="0"/>
          <a:chExt cx="0" cy="0"/>
        </a:xfrm>
      </p:grpSpPr>
      <p:sp>
        <p:nvSpPr>
          <p:cNvPr id="6" name="Rectangle 10"/>
          <p:cNvSpPr>
            <a:spLocks noChangeArrowheads="1"/>
          </p:cNvSpPr>
          <p:nvPr userDrawn="1"/>
        </p:nvSpPr>
        <p:spPr bwMode="auto">
          <a:xfrm>
            <a:off x="7086600" y="0"/>
            <a:ext cx="2057400" cy="82073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fontAlgn="base">
              <a:spcBef>
                <a:spcPct val="0"/>
              </a:spcBef>
              <a:spcAft>
                <a:spcPct val="0"/>
              </a:spcAft>
            </a:pPr>
            <a:endParaRPr lang="en-US">
              <a:solidFill>
                <a:srgbClr val="000000"/>
              </a:solidFill>
              <a:sym typeface="Arial" pitchFamily="34" charset="0"/>
            </a:endParaRPr>
          </a:p>
        </p:txBody>
      </p:sp>
      <p:sp>
        <p:nvSpPr>
          <p:cNvPr id="5" name="Content Placeholder 2"/>
          <p:cNvSpPr>
            <a:spLocks noGrp="1"/>
          </p:cNvSpPr>
          <p:nvPr>
            <p:ph idx="1"/>
          </p:nvPr>
        </p:nvSpPr>
        <p:spPr>
          <a:xfrm>
            <a:off x="628650" y="1308100"/>
            <a:ext cx="7874000" cy="4229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12"/>
          <p:cNvSpPr>
            <a:spLocks noGrp="1"/>
          </p:cNvSpPr>
          <p:nvPr>
            <p:ph type="body" sz="quarter" idx="12"/>
          </p:nvPr>
        </p:nvSpPr>
        <p:spPr>
          <a:xfrm>
            <a:off x="1752600" y="76200"/>
            <a:ext cx="5181600" cy="685800"/>
          </a:xfr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3" name="Picture Placeholder 2"/>
          <p:cNvSpPr>
            <a:spLocks noGrp="1"/>
          </p:cNvSpPr>
          <p:nvPr>
            <p:ph type="pic" sz="quarter" idx="15"/>
          </p:nvPr>
        </p:nvSpPr>
        <p:spPr>
          <a:xfrm>
            <a:off x="7162800" y="-22860"/>
            <a:ext cx="1905000" cy="838200"/>
          </a:xfrm>
        </p:spPr>
        <p:txBody>
          <a:bodyPr/>
          <a:lstStyle/>
          <a:p>
            <a:pPr lvl="0"/>
            <a:endParaRPr lang="en-US" noProof="0">
              <a:sym typeface="Calibri" charset="0"/>
            </a:endParaRPr>
          </a:p>
        </p:txBody>
      </p:sp>
      <p:sp>
        <p:nvSpPr>
          <p:cNvPr id="7" name="Text Box 7"/>
          <p:cNvSpPr txBox="1">
            <a:spLocks noGrp="1" noChangeArrowheads="1"/>
          </p:cNvSpPr>
          <p:nvPr>
            <p:ph type="sldNum" sz="quarter" idx="16"/>
          </p:nvPr>
        </p:nvSpPr>
        <p:spPr/>
        <p:txBody>
          <a:bodyPr/>
          <a:lstStyle>
            <a:lvl1pPr>
              <a:defRPr/>
            </a:lvl1pPr>
          </a:lstStyle>
          <a:p>
            <a:pPr>
              <a:defRPr/>
            </a:pPr>
            <a:fld id="{B66F2252-D5CB-40D4-AC9B-D9EA92AFE583}" type="slidenum">
              <a:rPr lang="en-US"/>
              <a:pPr>
                <a:defRPr/>
              </a:pPr>
              <a:t>‹#›</a:t>
            </a:fld>
            <a:endParaRPr lang="en-US" dirty="0"/>
          </a:p>
        </p:txBody>
      </p:sp>
    </p:spTree>
    <p:extLst>
      <p:ext uri="{BB962C8B-B14F-4D97-AF65-F5344CB8AC3E}">
        <p14:creationId xmlns:p14="http://schemas.microsoft.com/office/powerpoint/2010/main" val="10536092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fontAlgn="base" hangingPunct="0">
              <a:lnSpc>
                <a:spcPct val="95000"/>
              </a:lnSpc>
              <a:spcBef>
                <a:spcPct val="0"/>
              </a:spcBef>
              <a:spcAft>
                <a:spcPct val="0"/>
              </a:spcAft>
            </a:pPr>
            <a:endParaRPr lang="en-US" sz="1400" b="1" dirty="0">
              <a:solidFill>
                <a:srgbClr val="FFFFFF"/>
              </a:solidFill>
              <a:ea typeface="Geneva" charset="-128"/>
            </a:endParaRPr>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1" y="2682875"/>
            <a:ext cx="6124575" cy="647700"/>
          </a:xfrm>
        </p:spPr>
        <p:txBody>
          <a:bodyPr anchor="ctr"/>
          <a:lstStyle>
            <a:lvl1pPr>
              <a:defRPr sz="2400" b="1"/>
            </a:lvl1pPr>
          </a:lstStyle>
          <a:p>
            <a:r>
              <a:rPr lang="en-US" dirty="0"/>
              <a:t>Click to edit Master title style</a:t>
            </a:r>
          </a:p>
        </p:txBody>
      </p:sp>
      <p:sp>
        <p:nvSpPr>
          <p:cNvPr id="74756" name="Rectangle 4"/>
          <p:cNvSpPr>
            <a:spLocks noGrp="1" noChangeArrowheads="1"/>
          </p:cNvSpPr>
          <p:nvPr>
            <p:ph type="subTitle" idx="1"/>
          </p:nvPr>
        </p:nvSpPr>
        <p:spPr>
          <a:xfrm>
            <a:off x="2362201" y="5486400"/>
            <a:ext cx="6124575" cy="838200"/>
          </a:xfrm>
        </p:spPr>
        <p:txBody>
          <a:bodyPr/>
          <a:lstStyle>
            <a:lvl1pPr>
              <a:spcAft>
                <a:spcPct val="0"/>
              </a:spcAft>
              <a:defRPr sz="1800" b="1">
                <a:solidFill>
                  <a:schemeClr val="bg1"/>
                </a:solidFill>
              </a:defRPr>
            </a:lvl1pPr>
          </a:lstStyle>
          <a:p>
            <a:r>
              <a:rPr lang="en-US"/>
              <a:t>Click to edit Master subtitle style</a:t>
            </a:r>
          </a:p>
        </p:txBody>
      </p:sp>
    </p:spTree>
    <p:extLst>
      <p:ext uri="{BB962C8B-B14F-4D97-AF65-F5344CB8AC3E}">
        <p14:creationId xmlns:p14="http://schemas.microsoft.com/office/powerpoint/2010/main" val="121875100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dirty="0">
              <a:solidFill>
                <a:srgbClr val="63666A"/>
              </a:solidFill>
              <a:ea typeface="Geneva" charset="-128"/>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400"/>
            </a:lvl1pPr>
          </a:lstStyle>
          <a:p>
            <a:r>
              <a:rPr lang="en-US" dirty="0"/>
              <a:t>Click to edit Master title style</a:t>
            </a:r>
          </a:p>
        </p:txBody>
      </p:sp>
      <p:sp>
        <p:nvSpPr>
          <p:cNvPr id="10243" name="Rectangle 3"/>
          <p:cNvSpPr>
            <a:spLocks noGrp="1" noChangeArrowheads="1"/>
          </p:cNvSpPr>
          <p:nvPr>
            <p:ph type="subTitle" idx="1"/>
          </p:nvPr>
        </p:nvSpPr>
        <p:spPr>
          <a:xfrm>
            <a:off x="2362200" y="5875020"/>
            <a:ext cx="4800600" cy="463868"/>
          </a:xfrm>
        </p:spPr>
        <p:txBody>
          <a:bodyPr/>
          <a:lstStyle>
            <a:lvl1pPr>
              <a:spcAft>
                <a:spcPct val="0"/>
              </a:spcAft>
              <a:defRPr sz="2000"/>
            </a:lvl1pPr>
          </a:lstStyle>
          <a:p>
            <a:r>
              <a:rPr lang="en-US" dirty="0"/>
              <a:t>Click to edit Master subtitle style</a:t>
            </a:r>
          </a:p>
        </p:txBody>
      </p:sp>
    </p:spTree>
    <p:extLst>
      <p:ext uri="{BB962C8B-B14F-4D97-AF65-F5344CB8AC3E}">
        <p14:creationId xmlns:p14="http://schemas.microsoft.com/office/powerpoint/2010/main" val="156733528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BEE45A6D-0C83-446C-8DCB-26121A89D86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38621861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04765"/>
            <a:ext cx="7772400" cy="1264210"/>
          </a:xfrm>
        </p:spPr>
        <p:txBody>
          <a:bodyPr anchor="t"/>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275609A-7BFC-4AC0-B540-2CEB3F4144D0}"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67896949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990602"/>
            <a:ext cx="4037013"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6613" y="990602"/>
            <a:ext cx="4038600"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5AA7D59A-398A-405A-ACDC-638D4A9868F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4170233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41C31C5A-E8BB-41D3-8BBA-2DD5D9A91C8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3946600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2EE8F42C-7B1C-4C06-A35E-96F6257634EB}"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8605086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5EED9E0-5EC6-44A1-8F63-90F0783BB3D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6017997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000" b="1"/>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506071"/>
            <a:ext cx="3008313" cy="462009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D45BECC-5BA4-4CB8-8378-EC6BCC6534F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8581556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459506"/>
            <a:ext cx="5486400" cy="712694"/>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43E9A60-E770-4F20-A4CD-CB0BCA1EFBD0}"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9434016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Bar">
    <p:spTree>
      <p:nvGrpSpPr>
        <p:cNvPr id="1" name=""/>
        <p:cNvGrpSpPr/>
        <p:nvPr/>
      </p:nvGrpSpPr>
      <p:grpSpPr>
        <a:xfrm>
          <a:off x="0" y="0"/>
          <a:ext cx="0" cy="0"/>
          <a:chOff x="0" y="0"/>
          <a:chExt cx="0" cy="0"/>
        </a:xfrm>
      </p:grpSpPr>
      <p:sp>
        <p:nvSpPr>
          <p:cNvPr id="5" name="Content Placeholder 2"/>
          <p:cNvSpPr>
            <a:spLocks noGrp="1"/>
          </p:cNvSpPr>
          <p:nvPr>
            <p:ph idx="1"/>
          </p:nvPr>
        </p:nvSpPr>
        <p:spPr>
          <a:xfrm>
            <a:off x="628650" y="1308100"/>
            <a:ext cx="7874000" cy="4229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12"/>
          <p:cNvSpPr>
            <a:spLocks noGrp="1"/>
          </p:cNvSpPr>
          <p:nvPr>
            <p:ph type="body" sz="quarter" idx="12"/>
          </p:nvPr>
        </p:nvSpPr>
        <p:spPr>
          <a:xfrm>
            <a:off x="1752600" y="76200"/>
            <a:ext cx="6096000" cy="685800"/>
          </a:xfr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4" name="Text Box 7"/>
          <p:cNvSpPr txBox="1">
            <a:spLocks noGrp="1" noChangeArrowheads="1"/>
          </p:cNvSpPr>
          <p:nvPr>
            <p:ph type="sldNum" sz="quarter" idx="13"/>
          </p:nvPr>
        </p:nvSpPr>
        <p:spPr>
          <a:ln/>
        </p:spPr>
        <p:txBody>
          <a:bodyPr/>
          <a:lstStyle>
            <a:lvl1pPr>
              <a:defRPr/>
            </a:lvl1pPr>
          </a:lstStyle>
          <a:p>
            <a:pPr>
              <a:defRPr/>
            </a:pPr>
            <a:fld id="{4FF127EC-AEAA-41F8-AC1A-FB87F9DE5C56}" type="slidenum">
              <a:rPr lang="en-US"/>
              <a:pPr>
                <a:defRPr/>
              </a:pPr>
              <a:t>‹#›</a:t>
            </a:fld>
            <a:endParaRPr lang="en-US" dirty="0"/>
          </a:p>
        </p:txBody>
      </p:sp>
    </p:spTree>
    <p:extLst>
      <p:ext uri="{BB962C8B-B14F-4D97-AF65-F5344CB8AC3E}">
        <p14:creationId xmlns:p14="http://schemas.microsoft.com/office/powerpoint/2010/main" val="227090252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994B9E9-5C0D-44F1-8E82-B24B050023E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0618022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2"/>
            <a:ext cx="2057400" cy="588327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5613" y="152402"/>
            <a:ext cx="6019800" cy="58832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870A68F7-4901-43CB-824F-DF8C93F627C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140441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fontAlgn="base" hangingPunct="0">
              <a:lnSpc>
                <a:spcPct val="95000"/>
              </a:lnSpc>
              <a:spcBef>
                <a:spcPct val="0"/>
              </a:spcBef>
              <a:spcAft>
                <a:spcPct val="0"/>
              </a:spcAft>
            </a:pPr>
            <a:endParaRPr lang="en-US" sz="1400" b="1" dirty="0">
              <a:solidFill>
                <a:srgbClr val="FFFFFF"/>
              </a:solidFill>
              <a:ea typeface="Geneva" charset="-128"/>
            </a:endParaRPr>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1" y="2682875"/>
            <a:ext cx="6124575" cy="647700"/>
          </a:xfrm>
        </p:spPr>
        <p:txBody>
          <a:bodyPr anchor="ctr"/>
          <a:lstStyle>
            <a:lvl1pPr>
              <a:defRPr sz="2400" b="1"/>
            </a:lvl1pPr>
          </a:lstStyle>
          <a:p>
            <a:r>
              <a:rPr lang="en-US" dirty="0"/>
              <a:t>Click to edit Master title style</a:t>
            </a:r>
          </a:p>
        </p:txBody>
      </p:sp>
      <p:sp>
        <p:nvSpPr>
          <p:cNvPr id="74756" name="Rectangle 4"/>
          <p:cNvSpPr>
            <a:spLocks noGrp="1" noChangeArrowheads="1"/>
          </p:cNvSpPr>
          <p:nvPr>
            <p:ph type="subTitle" idx="1"/>
          </p:nvPr>
        </p:nvSpPr>
        <p:spPr>
          <a:xfrm>
            <a:off x="2362201" y="5486400"/>
            <a:ext cx="6124575" cy="838200"/>
          </a:xfrm>
        </p:spPr>
        <p:txBody>
          <a:bodyPr/>
          <a:lstStyle>
            <a:lvl1pPr>
              <a:spcAft>
                <a:spcPct val="0"/>
              </a:spcAft>
              <a:defRPr sz="1800" b="1">
                <a:solidFill>
                  <a:schemeClr val="bg1"/>
                </a:solidFill>
              </a:defRPr>
            </a:lvl1pPr>
          </a:lstStyle>
          <a:p>
            <a:r>
              <a:rPr lang="en-US"/>
              <a:t>Click to edit Master subtitle style</a:t>
            </a:r>
          </a:p>
        </p:txBody>
      </p:sp>
    </p:spTree>
    <p:extLst>
      <p:ext uri="{BB962C8B-B14F-4D97-AF65-F5344CB8AC3E}">
        <p14:creationId xmlns:p14="http://schemas.microsoft.com/office/powerpoint/2010/main" val="398110533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dirty="0">
              <a:solidFill>
                <a:srgbClr val="63666A"/>
              </a:solidFill>
              <a:ea typeface="Geneva" charset="-128"/>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400"/>
            </a:lvl1pPr>
          </a:lstStyle>
          <a:p>
            <a:r>
              <a:rPr lang="en-US" dirty="0"/>
              <a:t>Click to edit Master title style</a:t>
            </a:r>
          </a:p>
        </p:txBody>
      </p:sp>
      <p:sp>
        <p:nvSpPr>
          <p:cNvPr id="10243" name="Rectangle 3"/>
          <p:cNvSpPr>
            <a:spLocks noGrp="1" noChangeArrowheads="1"/>
          </p:cNvSpPr>
          <p:nvPr>
            <p:ph type="subTitle" idx="1"/>
          </p:nvPr>
        </p:nvSpPr>
        <p:spPr>
          <a:xfrm>
            <a:off x="2362200" y="5875020"/>
            <a:ext cx="4800600" cy="463868"/>
          </a:xfrm>
        </p:spPr>
        <p:txBody>
          <a:bodyPr/>
          <a:lstStyle>
            <a:lvl1pPr>
              <a:spcAft>
                <a:spcPct val="0"/>
              </a:spcAft>
              <a:defRPr sz="2000"/>
            </a:lvl1pPr>
          </a:lstStyle>
          <a:p>
            <a:r>
              <a:rPr lang="en-US" dirty="0"/>
              <a:t>Click to edit Master subtitle style</a:t>
            </a:r>
          </a:p>
        </p:txBody>
      </p:sp>
    </p:spTree>
    <p:extLst>
      <p:ext uri="{BB962C8B-B14F-4D97-AF65-F5344CB8AC3E}">
        <p14:creationId xmlns:p14="http://schemas.microsoft.com/office/powerpoint/2010/main" val="47561945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BEE45A6D-0C83-446C-8DCB-26121A89D86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7482308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04765"/>
            <a:ext cx="7772400" cy="1264210"/>
          </a:xfrm>
        </p:spPr>
        <p:txBody>
          <a:bodyPr anchor="t"/>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275609A-7BFC-4AC0-B540-2CEB3F4144D0}"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47433179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990602"/>
            <a:ext cx="4037013"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6613" y="990602"/>
            <a:ext cx="4038600"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5AA7D59A-398A-405A-ACDC-638D4A9868F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583505297"/>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41C31C5A-E8BB-41D3-8BBA-2DD5D9A91C8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7376103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2EE8F42C-7B1C-4C06-A35E-96F6257634EB}"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279350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5EED9E0-5EC6-44A1-8F63-90F0783BB3D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5013192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57200" y="1535113"/>
            <a:ext cx="404018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ext Placeholder 4"/>
          <p:cNvSpPr>
            <a:spLocks noGrp="1"/>
          </p:cNvSpPr>
          <p:nvPr>
            <p:ph type="body" sz="quarter" idx="3"/>
          </p:nvPr>
        </p:nvSpPr>
        <p:spPr>
          <a:xfrm>
            <a:off x="4645025" y="1535113"/>
            <a:ext cx="40417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4" name="Text Placeholder 12"/>
          <p:cNvSpPr>
            <a:spLocks noGrp="1"/>
          </p:cNvSpPr>
          <p:nvPr>
            <p:ph type="body" sz="quarter" idx="12"/>
          </p:nvPr>
        </p:nvSpPr>
        <p:spPr>
          <a:xfrm>
            <a:off x="1752600" y="76200"/>
            <a:ext cx="6324600" cy="685800"/>
          </a:xfrm>
        </p:spPr>
        <p:txBody>
          <a:bodyPr anchor="ctr"/>
          <a:lstStyle>
            <a:lvl1pPr marL="39688" indent="0">
              <a:lnSpc>
                <a:spcPts val="2400"/>
              </a:lnSpc>
              <a:buNone/>
              <a:defRPr sz="2400" b="1">
                <a:solidFill>
                  <a:schemeClr val="bg1"/>
                </a:solidFill>
              </a:defRPr>
            </a:lvl1pPr>
          </a:lstStyle>
          <a:p>
            <a:pPr lvl="0"/>
            <a:r>
              <a:rPr lang="en-US" dirty="0" smtClean="0"/>
              <a:t>Click to edit Master text styles</a:t>
            </a:r>
          </a:p>
        </p:txBody>
      </p:sp>
      <p:sp>
        <p:nvSpPr>
          <p:cNvPr id="10" name="Text Box 7"/>
          <p:cNvSpPr txBox="1">
            <a:spLocks noGrp="1" noChangeArrowheads="1"/>
          </p:cNvSpPr>
          <p:nvPr>
            <p:ph type="sldNum" sz="quarter" idx="13"/>
          </p:nvPr>
        </p:nvSpPr>
        <p:spPr>
          <a:ln/>
        </p:spPr>
        <p:txBody>
          <a:bodyPr/>
          <a:lstStyle>
            <a:lvl1pPr>
              <a:defRPr/>
            </a:lvl1pPr>
          </a:lstStyle>
          <a:p>
            <a:pPr>
              <a:defRPr/>
            </a:pPr>
            <a:fld id="{CF02E44D-09BE-40FA-A693-318AB6CF335B}" type="slidenum">
              <a:rPr lang="en-US"/>
              <a:pPr>
                <a:defRPr/>
              </a:pPr>
              <a:t>‹#›</a:t>
            </a:fld>
            <a:endParaRPr lang="en-US" dirty="0"/>
          </a:p>
        </p:txBody>
      </p:sp>
    </p:spTree>
    <p:extLst>
      <p:ext uri="{BB962C8B-B14F-4D97-AF65-F5344CB8AC3E}">
        <p14:creationId xmlns:p14="http://schemas.microsoft.com/office/powerpoint/2010/main" val="168722915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000" b="1"/>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506071"/>
            <a:ext cx="3008313" cy="462009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D45BECC-5BA4-4CB8-8378-EC6BCC6534F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4641716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459506"/>
            <a:ext cx="5486400" cy="712694"/>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43E9A60-E770-4F20-A4CD-CB0BCA1EFBD0}"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32174648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994B9E9-5C0D-44F1-8E82-B24B050023E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76097903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2"/>
            <a:ext cx="2057400" cy="588327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5613" y="152402"/>
            <a:ext cx="6019800" cy="58832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870A68F7-4901-43CB-824F-DF8C93F627C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78048237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1004888" y="5527675"/>
            <a:ext cx="7680325" cy="342900"/>
          </a:xfrm>
        </p:spPr>
        <p:txBody>
          <a:bodyPr/>
          <a:lstStyle>
            <a:lvl1pPr>
              <a:spcAft>
                <a:spcPct val="20000"/>
              </a:spcAft>
              <a:defRPr sz="2000" b="0"/>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1004888" y="5930900"/>
            <a:ext cx="7680325" cy="547688"/>
          </a:xfrm>
        </p:spPr>
        <p:txBody>
          <a:bodyPr/>
          <a:lstStyle>
            <a:lvl1pPr marL="0" indent="0">
              <a:buFontTx/>
              <a:buNone/>
              <a:defRPr sz="1000"/>
            </a:lvl1pPr>
          </a:lstStyle>
          <a:p>
            <a:pPr lvl="0"/>
            <a:r>
              <a:rPr lang="en-US" noProof="0" smtClean="0"/>
              <a:t>Click to edit Master subtitle style</a:t>
            </a:r>
          </a:p>
        </p:txBody>
      </p:sp>
    </p:spTree>
    <p:extLst>
      <p:ext uri="{BB962C8B-B14F-4D97-AF65-F5344CB8AC3E}">
        <p14:creationId xmlns:p14="http://schemas.microsoft.com/office/powerpoint/2010/main" val="427979830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0C913747-199C-495B-A040-1B07DB0BBAA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53028831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1A85E7D-BB3F-4378-BBFD-B32961B3F63B}"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2178973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60438"/>
            <a:ext cx="4037013"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60438"/>
            <a:ext cx="4038600"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708F4252-8D7B-443B-A610-22B6FEE4095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15162738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EC8DE7F-6C65-43C7-9CA0-E22ED2184B9E}"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80532553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C754B2D9-DA4F-43A6-A615-74B920F9C3D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6957250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21336" y="914400"/>
            <a:ext cx="9144000" cy="5562600"/>
          </a:xfrm>
        </p:spPr>
        <p:txBody>
          <a:bodyPr/>
          <a:lstStyle/>
          <a:p>
            <a:pPr lvl="0"/>
            <a:endParaRPr lang="en-US" noProof="0" dirty="0" smtClean="0">
              <a:sym typeface="Calibri" charset="0"/>
            </a:endParaRPr>
          </a:p>
        </p:txBody>
      </p:sp>
      <p:sp>
        <p:nvSpPr>
          <p:cNvPr id="10" name="Text Placeholder 12"/>
          <p:cNvSpPr>
            <a:spLocks noGrp="1"/>
          </p:cNvSpPr>
          <p:nvPr>
            <p:ph type="body" sz="quarter" idx="12"/>
          </p:nvPr>
        </p:nvSpPr>
        <p:spPr>
          <a:xfrm>
            <a:off x="1752600" y="76200"/>
            <a:ext cx="6324600" cy="685800"/>
          </a:xfr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4" name="Text Box 7"/>
          <p:cNvSpPr txBox="1">
            <a:spLocks noGrp="1" noChangeArrowheads="1"/>
          </p:cNvSpPr>
          <p:nvPr>
            <p:ph type="sldNum" sz="quarter" idx="13"/>
          </p:nvPr>
        </p:nvSpPr>
        <p:spPr>
          <a:ln/>
        </p:spPr>
        <p:txBody>
          <a:bodyPr/>
          <a:lstStyle>
            <a:lvl1pPr>
              <a:defRPr/>
            </a:lvl1pPr>
          </a:lstStyle>
          <a:p>
            <a:pPr>
              <a:defRPr/>
            </a:pPr>
            <a:fld id="{C9E305BA-5927-472A-9CDE-1EAC066AA8D3}" type="slidenum">
              <a:rPr lang="en-US"/>
              <a:pPr>
                <a:defRPr/>
              </a:pPr>
              <a:t>‹#›</a:t>
            </a:fld>
            <a:endParaRPr lang="en-US" dirty="0"/>
          </a:p>
        </p:txBody>
      </p:sp>
    </p:spTree>
    <p:extLst>
      <p:ext uri="{BB962C8B-B14F-4D97-AF65-F5344CB8AC3E}">
        <p14:creationId xmlns:p14="http://schemas.microsoft.com/office/powerpoint/2010/main" val="330970834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C242109-298E-4270-B648-41A0799E2B7E}"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2889339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3B78A22-2479-4221-BE9F-E0D42CF0C5FB}"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12785044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CB5C66F-6721-4568-83A2-B242F4F0E90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97445580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FEEFC1F-B80F-40EC-AB8A-80EA59056D9B}"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54406488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6018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6018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F8C8727-5AD5-4183-A51F-CCED4947E912}"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68631790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pPr fontAlgn="base">
              <a:lnSpc>
                <a:spcPct val="95000"/>
              </a:lnSpc>
              <a:spcBef>
                <a:spcPct val="0"/>
              </a:spcBef>
              <a:spcAft>
                <a:spcPct val="35000"/>
              </a:spcAft>
              <a:buClr>
                <a:srgbClr val="D45D00"/>
              </a:buClr>
              <a:buFontTx/>
              <a:buChar char="•"/>
            </a:pPr>
            <a:endParaRPr lang="en-US" sz="2000" dirty="0">
              <a:solidFill>
                <a:srgbClr val="63666A"/>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fontAlgn="base">
              <a:lnSpc>
                <a:spcPct val="95000"/>
              </a:lnSpc>
              <a:spcBef>
                <a:spcPct val="0"/>
              </a:spcBef>
              <a:spcAft>
                <a:spcPct val="35000"/>
              </a:spcAft>
              <a:buClr>
                <a:srgbClr val="D45D00"/>
              </a:buClr>
              <a:buFontTx/>
              <a:buChar char="•"/>
            </a:pPr>
            <a:endParaRPr lang="en-US" sz="2000" dirty="0">
              <a:solidFill>
                <a:srgbClr val="63666A"/>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C45C0EB-22AC-481D-A7E8-47865A7B03E9}" type="slidenum">
              <a:rPr lang="en-US">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357343124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52400"/>
            <a:ext cx="8226425" cy="611188"/>
          </a:xfrm>
        </p:spPr>
        <p:txBody>
          <a:bodyPr/>
          <a:lstStyle/>
          <a:p>
            <a:r>
              <a:rPr lang="en-US"/>
              <a:t>Click to edit Master title style</a:t>
            </a:r>
          </a:p>
        </p:txBody>
      </p:sp>
      <p:sp>
        <p:nvSpPr>
          <p:cNvPr id="3" name="Text Placeholder 2"/>
          <p:cNvSpPr>
            <a:spLocks noGrp="1"/>
          </p:cNvSpPr>
          <p:nvPr>
            <p:ph type="body" sz="half" idx="1"/>
          </p:nvPr>
        </p:nvSpPr>
        <p:spPr>
          <a:xfrm>
            <a:off x="457200" y="960438"/>
            <a:ext cx="4037013" cy="5210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60438"/>
            <a:ext cx="4038600" cy="5210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7778750" y="6580188"/>
            <a:ext cx="304800" cy="152400"/>
          </a:xfrm>
          <a:prstGeom prst="rect">
            <a:avLst/>
          </a:prstGeom>
          <a:ln/>
        </p:spPr>
        <p:txBody>
          <a:bodyPr/>
          <a:lstStyle>
            <a:lvl1pPr>
              <a:defRPr/>
            </a:lvl1pPr>
          </a:lstStyle>
          <a:p>
            <a:pPr>
              <a:defRPr/>
            </a:pPr>
            <a:fld id="{9CFA21DF-D75D-4A65-B164-12C6D40A4B5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23156087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pic>
        <p:nvPicPr>
          <p:cNvPr id="10" name="Picture 7" descr="AYP1315129.JPG"/>
          <p:cNvPicPr>
            <a:picLocks noChangeAspect="1"/>
          </p:cNvPicPr>
          <p:nvPr userDrawn="1"/>
        </p:nvPicPr>
        <p:blipFill>
          <a:blip r:embed="rId2">
            <a:extLst>
              <a:ext uri="{28A0092B-C50C-407E-A947-70E740481C1C}">
                <a14:useLocalDpi xmlns:a14="http://schemas.microsoft.com/office/drawing/2010/main" val="0"/>
              </a:ext>
            </a:extLst>
          </a:blip>
          <a:srcRect l="17175" r="3770" b="56549"/>
          <a:stretch>
            <a:fillRect/>
          </a:stretch>
        </p:blipFill>
        <p:spPr bwMode="auto">
          <a:xfrm>
            <a:off x="0" y="1235075"/>
            <a:ext cx="9144000"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016000" y="5295900"/>
            <a:ext cx="7772400" cy="704850"/>
          </a:xfrm>
        </p:spPr>
        <p:txBody>
          <a:bodyPr>
            <a:normAutofit/>
          </a:bodyPr>
          <a:lstStyle>
            <a:lvl1pPr algn="l">
              <a:defRPr sz="20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6000" y="60833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13" descr="Optum_RGB_PP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Optum_ColorBand-02"/>
          <p:cNvPicPr preferRelativeResize="0">
            <a:picLocks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980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57743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023360" cy="5120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2"/>
          <p:cNvSpPr>
            <a:spLocks noGrp="1"/>
          </p:cNvSpPr>
          <p:nvPr>
            <p:ph idx="13"/>
          </p:nvPr>
        </p:nvSpPr>
        <p:spPr>
          <a:xfrm>
            <a:off x="4663440" y="1143000"/>
            <a:ext cx="4023360" cy="5120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Placeholder 1"/>
          <p:cNvSpPr>
            <a:spLocks noGrp="1"/>
          </p:cNvSpPr>
          <p:nvPr>
            <p:ph type="title"/>
          </p:nvPr>
        </p:nvSpPr>
        <p:spPr>
          <a:xfrm>
            <a:off x="457200" y="190500"/>
            <a:ext cx="8229600" cy="769938"/>
          </a:xfrm>
          <a:prstGeom prst="rect">
            <a:avLst/>
          </a:prstGeom>
        </p:spPr>
        <p:txBody>
          <a:bodyPr vert="horz" lIns="0" tIns="0" rIns="0" bIns="0" rtlCol="0" anchor="b">
            <a:normAutofit/>
          </a:bodyPr>
          <a:lstStyle/>
          <a:p>
            <a:r>
              <a:rPr lang="en-US" smtClean="0"/>
              <a:t>Click to edit Master title style</a:t>
            </a:r>
            <a:endParaRPr lang="en-US"/>
          </a:p>
        </p:txBody>
      </p:sp>
    </p:spTree>
    <p:extLst>
      <p:ext uri="{BB962C8B-B14F-4D97-AF65-F5344CB8AC3E}">
        <p14:creationId xmlns:p14="http://schemas.microsoft.com/office/powerpoint/2010/main" val="5291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66799"/>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12"/>
          <p:cNvSpPr>
            <a:spLocks noGrp="1"/>
          </p:cNvSpPr>
          <p:nvPr>
            <p:ph type="body" sz="quarter" idx="12"/>
          </p:nvPr>
        </p:nvSpPr>
        <p:spPr>
          <a:xfrm>
            <a:off x="1752600" y="76200"/>
            <a:ext cx="6400800" cy="685800"/>
          </a:xfr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6" name="Text Box 7"/>
          <p:cNvSpPr txBox="1">
            <a:spLocks noGrp="1" noChangeArrowheads="1"/>
          </p:cNvSpPr>
          <p:nvPr>
            <p:ph type="sldNum" sz="quarter" idx="13"/>
          </p:nvPr>
        </p:nvSpPr>
        <p:spPr>
          <a:ln/>
        </p:spPr>
        <p:txBody>
          <a:bodyPr/>
          <a:lstStyle>
            <a:lvl1pPr>
              <a:defRPr/>
            </a:lvl1pPr>
          </a:lstStyle>
          <a:p>
            <a:pPr>
              <a:defRPr/>
            </a:pPr>
            <a:fld id="{B1D1C4B2-F82D-453A-83B9-2645A9857402}" type="slidenum">
              <a:rPr lang="en-US"/>
              <a:pPr>
                <a:defRPr/>
              </a:pPr>
              <a:t>‹#›</a:t>
            </a:fld>
            <a:endParaRPr lang="en-US" dirty="0"/>
          </a:p>
        </p:txBody>
      </p:sp>
    </p:spTree>
    <p:extLst>
      <p:ext uri="{BB962C8B-B14F-4D97-AF65-F5344CB8AC3E}">
        <p14:creationId xmlns:p14="http://schemas.microsoft.com/office/powerpoint/2010/main" val="190692227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21111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4663440" y="1143000"/>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
          <p:cNvSpPr>
            <a:spLocks noGrp="1"/>
          </p:cNvSpPr>
          <p:nvPr>
            <p:ph idx="14"/>
          </p:nvPr>
        </p:nvSpPr>
        <p:spPr>
          <a:xfrm>
            <a:off x="457200" y="3808475"/>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
          <p:cNvSpPr>
            <a:spLocks noGrp="1"/>
          </p:cNvSpPr>
          <p:nvPr>
            <p:ph idx="15"/>
          </p:nvPr>
        </p:nvSpPr>
        <p:spPr>
          <a:xfrm>
            <a:off x="4663440" y="3808475"/>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Placeholder 1"/>
          <p:cNvSpPr>
            <a:spLocks noGrp="1"/>
          </p:cNvSpPr>
          <p:nvPr>
            <p:ph type="title"/>
          </p:nvPr>
        </p:nvSpPr>
        <p:spPr>
          <a:xfrm>
            <a:off x="457200" y="190500"/>
            <a:ext cx="8229600" cy="769938"/>
          </a:xfrm>
          <a:prstGeom prst="rect">
            <a:avLst/>
          </a:prstGeom>
        </p:spPr>
        <p:txBody>
          <a:bodyPr vert="horz" lIns="0" tIns="0" rIns="0" bIns="0" rtlCol="0" anchor="b">
            <a:normAutofit/>
          </a:bodyPr>
          <a:lstStyle/>
          <a:p>
            <a:r>
              <a:rPr lang="en-US" smtClean="0"/>
              <a:t>Click to edit Master title style</a:t>
            </a:r>
            <a:endParaRPr lang="en-US"/>
          </a:p>
        </p:txBody>
      </p:sp>
    </p:spTree>
    <p:extLst>
      <p:ext uri="{BB962C8B-B14F-4D97-AF65-F5344CB8AC3E}">
        <p14:creationId xmlns:p14="http://schemas.microsoft.com/office/powerpoint/2010/main" val="37259666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Divider Slide 1">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2456434"/>
            <a:ext cx="7772400" cy="1150366"/>
          </a:xfrm>
        </p:spPr>
        <p:txBody>
          <a:bodyPr anchor="ctr">
            <a:noAutofit/>
          </a:bodyPr>
          <a:lstStyle>
            <a:lvl1pPr algn="l">
              <a:defRPr sz="24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6000" y="52705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4169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pic>
        <p:nvPicPr>
          <p:cNvPr id="12" name="Picture 7" descr="BLP0039002.JPG"/>
          <p:cNvPicPr>
            <a:picLocks noChangeAspect="1"/>
          </p:cNvPicPr>
          <p:nvPr userDrawn="1"/>
        </p:nvPicPr>
        <p:blipFill>
          <a:blip r:embed="rId2">
            <a:extLst>
              <a:ext uri="{28A0092B-C50C-407E-A947-70E740481C1C}">
                <a14:useLocalDpi xmlns:a14="http://schemas.microsoft.com/office/drawing/2010/main" val="0"/>
              </a:ext>
            </a:extLst>
          </a:blip>
          <a:srcRect t="25050" r="10800" b="19501"/>
          <a:stretch>
            <a:fillRect/>
          </a:stretch>
        </p:blipFill>
        <p:spPr bwMode="auto">
          <a:xfrm>
            <a:off x="0" y="1235075"/>
            <a:ext cx="9139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016000" y="52705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13" descr="Optum_RGB_PP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Optum_ColorBand-02"/>
          <p:cNvPicPr preferRelativeResize="0">
            <a:picLocks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p:nvPr>
        </p:nvSpPr>
        <p:spPr>
          <a:xfrm>
            <a:off x="1016000" y="2456434"/>
            <a:ext cx="7772400" cy="1150366"/>
          </a:xfrm>
        </p:spPr>
        <p:txBody>
          <a:bodyPr anchor="ctr">
            <a:noAutofit/>
          </a:bodyPr>
          <a:lstStyle>
            <a:lvl1pPr algn="l">
              <a:defRPr sz="2400" b="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354892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3">
    <p:spTree>
      <p:nvGrpSpPr>
        <p:cNvPr id="1" name=""/>
        <p:cNvGrpSpPr/>
        <p:nvPr/>
      </p:nvGrpSpPr>
      <p:grpSpPr>
        <a:xfrm>
          <a:off x="0" y="0"/>
          <a:ext cx="0" cy="0"/>
          <a:chOff x="0" y="0"/>
          <a:chExt cx="0" cy="0"/>
        </a:xfrm>
      </p:grpSpPr>
      <p:sp>
        <p:nvSpPr>
          <p:cNvPr id="9" name="Rectangle 10"/>
          <p:cNvSpPr>
            <a:spLocks noChangeArrowheads="1"/>
          </p:cNvSpPr>
          <p:nvPr userDrawn="1"/>
        </p:nvSpPr>
        <p:spPr bwMode="auto">
          <a:xfrm>
            <a:off x="0" y="5097463"/>
            <a:ext cx="9144000" cy="1760537"/>
          </a:xfrm>
          <a:prstGeom prst="rect">
            <a:avLst/>
          </a:prstGeom>
          <a:solidFill>
            <a:srgbClr val="E8772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53565A"/>
              </a:solidFill>
            </a:endParaRPr>
          </a:p>
        </p:txBody>
      </p:sp>
      <p:pic>
        <p:nvPicPr>
          <p:cNvPr id="11" name="Picture 11" descr="Optum_ColorBand-02"/>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Optum_RGB_PP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1016000" y="2456434"/>
            <a:ext cx="7772400" cy="1150366"/>
          </a:xfrm>
        </p:spPr>
        <p:txBody>
          <a:bodyPr anchor="ctr">
            <a:noAutofit/>
          </a:bodyPr>
          <a:lstStyle>
            <a:lvl1pPr algn="l">
              <a:defRPr sz="2400" b="0">
                <a:solidFill>
                  <a:schemeClr val="tx1"/>
                </a:solidFill>
              </a:defRPr>
            </a:lvl1pPr>
          </a:lstStyle>
          <a:p>
            <a:r>
              <a:rPr lang="en-US" smtClean="0"/>
              <a:t>Click to edit Master title style</a:t>
            </a:r>
            <a:endParaRPr lang="en-US" dirty="0"/>
          </a:p>
        </p:txBody>
      </p:sp>
      <p:sp>
        <p:nvSpPr>
          <p:cNvPr id="15" name="Subtitle 2"/>
          <p:cNvSpPr>
            <a:spLocks noGrp="1"/>
          </p:cNvSpPr>
          <p:nvPr>
            <p:ph type="subTitle" idx="1"/>
          </p:nvPr>
        </p:nvSpPr>
        <p:spPr>
          <a:xfrm>
            <a:off x="1016000" y="5270500"/>
            <a:ext cx="7772400" cy="1384300"/>
          </a:xfrm>
        </p:spPr>
        <p:txBody>
          <a:bodyPr>
            <a:normAutofit/>
          </a:bodyPr>
          <a:lstStyle>
            <a:lvl1pPr marL="0" indent="0" algn="l">
              <a:spcAft>
                <a:spcPts val="30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943724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08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226425"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93838"/>
            <a:ext cx="8226425" cy="4662487"/>
          </a:xfrm>
        </p:spPr>
        <p:txBody>
          <a:bodyPr/>
          <a:lstStyle/>
          <a:p>
            <a:r>
              <a:rPr lang="en-US" smtClean="0"/>
              <a:t>Click icon to add table</a:t>
            </a:r>
            <a:endParaRPr lang="en-US"/>
          </a:p>
        </p:txBody>
      </p:sp>
      <p:sp>
        <p:nvSpPr>
          <p:cNvPr id="4" name="Footer Placeholder 3"/>
          <p:cNvSpPr>
            <a:spLocks noGrp="1"/>
          </p:cNvSpPr>
          <p:nvPr>
            <p:ph type="ftr" sz="quarter" idx="10"/>
          </p:nvPr>
        </p:nvSpPr>
        <p:spPr>
          <a:xfrm>
            <a:off x="209550" y="6453188"/>
            <a:ext cx="3352800" cy="228600"/>
          </a:xfrm>
          <a:prstGeom prst="rect">
            <a:avLst/>
          </a:prstGeom>
        </p:spPr>
        <p:txBody>
          <a:bodyPr/>
          <a:lstStyle>
            <a:lvl1pPr>
              <a:defRPr/>
            </a:lvl1pPr>
          </a:lstStyle>
          <a:p>
            <a:r>
              <a:rPr lang="en-US">
                <a:solidFill>
                  <a:srgbClr val="53565A"/>
                </a:solidFill>
              </a:rPr>
              <a:t>© Ingenix, Inc. 2011  </a:t>
            </a:r>
            <a:r>
              <a:rPr lang="en-US">
                <a:solidFill>
                  <a:srgbClr val="9E7722"/>
                </a:solidFill>
              </a:rPr>
              <a:t>|</a:t>
            </a:r>
            <a:r>
              <a:rPr lang="en-US">
                <a:solidFill>
                  <a:srgbClr val="53565A"/>
                </a:solidFill>
              </a:rPr>
              <a:t>  </a:t>
            </a:r>
            <a:fld id="{88165FEA-493F-47A2-BD76-8EA1FC45925C}" type="slidenum">
              <a:rPr lang="en-US">
                <a:solidFill>
                  <a:srgbClr val="53565A"/>
                </a:solidFill>
              </a:rPr>
              <a:pPr/>
              <a:t>‹#›</a:t>
            </a:fld>
            <a:endParaRPr lang="en-US">
              <a:solidFill>
                <a:srgbClr val="53565A"/>
              </a:solidFill>
            </a:endParaRPr>
          </a:p>
        </p:txBody>
      </p:sp>
    </p:spTree>
    <p:extLst>
      <p:ext uri="{BB962C8B-B14F-4D97-AF65-F5344CB8AC3E}">
        <p14:creationId xmlns:p14="http://schemas.microsoft.com/office/powerpoint/2010/main" val="282222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08100"/>
            <a:ext cx="3860800" cy="4229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1850" y="1308100"/>
            <a:ext cx="3860800" cy="20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1850" y="3498850"/>
            <a:ext cx="3860800" cy="20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ext Box 7"/>
          <p:cNvSpPr txBox="1">
            <a:spLocks noGrp="1" noChangeArrowheads="1"/>
          </p:cNvSpPr>
          <p:nvPr>
            <p:ph type="sldNum" sz="quarter" idx="10"/>
          </p:nvPr>
        </p:nvSpPr>
        <p:spPr>
          <a:ln/>
        </p:spPr>
        <p:txBody>
          <a:bodyPr/>
          <a:lstStyle>
            <a:lvl1pPr>
              <a:defRPr/>
            </a:lvl1pPr>
          </a:lstStyle>
          <a:p>
            <a:pPr>
              <a:defRPr/>
            </a:pPr>
            <a:fld id="{C4B97EF1-812A-4E72-8EC7-D27F8EC6B5D9}" type="slidenum">
              <a:rPr lang="en-US"/>
              <a:pPr>
                <a:defRPr/>
              </a:pPr>
              <a:t>‹#›</a:t>
            </a:fld>
            <a:endParaRPr lang="en-US" dirty="0"/>
          </a:p>
        </p:txBody>
      </p:sp>
    </p:spTree>
    <p:extLst>
      <p:ext uri="{BB962C8B-B14F-4D97-AF65-F5344CB8AC3E}">
        <p14:creationId xmlns:p14="http://schemas.microsoft.com/office/powerpoint/2010/main" val="9714795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262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Box 7"/>
          <p:cNvSpPr txBox="1">
            <a:spLocks noGrp="1" noChangeArrowheads="1"/>
          </p:cNvSpPr>
          <p:nvPr>
            <p:ph type="sldNum" sz="quarter" idx="10"/>
          </p:nvPr>
        </p:nvSpPr>
        <p:spPr>
          <a:ln/>
        </p:spPr>
        <p:txBody>
          <a:bodyPr/>
          <a:lstStyle>
            <a:lvl1pPr>
              <a:defRPr/>
            </a:lvl1pPr>
          </a:lstStyle>
          <a:p>
            <a:pPr>
              <a:defRPr/>
            </a:pPr>
            <a:fld id="{5E7D4FB1-1800-4E4D-B4F1-574CC1EFA93D}" type="slidenum">
              <a:rPr lang="en-US"/>
              <a:pPr>
                <a:defRPr/>
              </a:pPr>
              <a:t>‹#›</a:t>
            </a:fld>
            <a:endParaRPr lang="en-US" dirty="0"/>
          </a:p>
        </p:txBody>
      </p:sp>
    </p:spTree>
    <p:extLst>
      <p:ext uri="{BB962C8B-B14F-4D97-AF65-F5344CB8AC3E}">
        <p14:creationId xmlns:p14="http://schemas.microsoft.com/office/powerpoint/2010/main" val="34540804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7"/>
          <p:cNvSpPr txBox="1">
            <a:spLocks noGrp="1" noChangeArrowheads="1"/>
          </p:cNvSpPr>
          <p:nvPr>
            <p:ph type="sldNum" sz="quarter" idx="10"/>
          </p:nvPr>
        </p:nvSpPr>
        <p:spPr>
          <a:ln/>
        </p:spPr>
        <p:txBody>
          <a:bodyPr/>
          <a:lstStyle>
            <a:lvl1pPr>
              <a:defRPr/>
            </a:lvl1pPr>
          </a:lstStyle>
          <a:p>
            <a:pPr>
              <a:defRPr/>
            </a:pPr>
            <a:fld id="{86E43D35-107D-4561-8C42-57501D539D84}" type="slidenum">
              <a:rPr lang="en-US"/>
              <a:pPr>
                <a:defRPr/>
              </a:pPr>
              <a:t>‹#›</a:t>
            </a:fld>
            <a:endParaRPr lang="en-US" dirty="0"/>
          </a:p>
        </p:txBody>
      </p:sp>
    </p:spTree>
    <p:extLst>
      <p:ext uri="{BB962C8B-B14F-4D97-AF65-F5344CB8AC3E}">
        <p14:creationId xmlns:p14="http://schemas.microsoft.com/office/powerpoint/2010/main" val="19387787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308100"/>
            <a:ext cx="7874000" cy="4229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7"/>
          <p:cNvSpPr txBox="1">
            <a:spLocks noGrp="1" noChangeArrowheads="1"/>
          </p:cNvSpPr>
          <p:nvPr>
            <p:ph type="sldNum" sz="quarter" idx="10"/>
          </p:nvPr>
        </p:nvSpPr>
        <p:spPr>
          <a:ln/>
        </p:spPr>
        <p:txBody>
          <a:bodyPr/>
          <a:lstStyle>
            <a:lvl1pPr>
              <a:defRPr/>
            </a:lvl1pPr>
          </a:lstStyle>
          <a:p>
            <a:pPr>
              <a:defRPr/>
            </a:pPr>
            <a:fld id="{8024468D-1805-45C1-A8DD-9D2410CC7535}" type="slidenum">
              <a:rPr lang="en-US"/>
              <a:pPr>
                <a:defRPr/>
              </a:pPr>
              <a:t>‹#›</a:t>
            </a:fld>
            <a:endParaRPr lang="en-US" dirty="0"/>
          </a:p>
        </p:txBody>
      </p:sp>
    </p:spTree>
    <p:extLst>
      <p:ext uri="{BB962C8B-B14F-4D97-AF65-F5344CB8AC3E}">
        <p14:creationId xmlns:p14="http://schemas.microsoft.com/office/powerpoint/2010/main" val="21250993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1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0.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image" Target="../media/image10.pn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heme" Target="../theme/theme5.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9"/>
          <p:cNvPicPr>
            <a:picLocks noChangeAspect="1"/>
          </p:cNvPicPr>
          <p:nvPr/>
        </p:nvPicPr>
        <p:blipFill>
          <a:blip r:embed="rId11">
            <a:extLst>
              <a:ext uri="{28A0092B-C50C-407E-A947-70E740481C1C}">
                <a14:useLocalDpi xmlns:a14="http://schemas.microsoft.com/office/drawing/2010/main" val="0"/>
              </a:ext>
            </a:extLst>
          </a:blip>
          <a:srcRect t="1587" r="90149" b="81133"/>
          <a:stretch>
            <a:fillRect/>
          </a:stretch>
        </p:blipFill>
        <p:spPr bwMode="auto">
          <a:xfrm>
            <a:off x="7772400" y="6581775"/>
            <a:ext cx="1371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20"/>
          <p:cNvPicPr>
            <a:picLocks noChangeAspect="1"/>
          </p:cNvPicPr>
          <p:nvPr/>
        </p:nvPicPr>
        <p:blipFill>
          <a:blip r:embed="rId12">
            <a:extLst>
              <a:ext uri="{28A0092B-C50C-407E-A947-70E740481C1C}">
                <a14:useLocalDpi xmlns:a14="http://schemas.microsoft.com/office/drawing/2010/main" val="0"/>
              </a:ext>
            </a:extLst>
          </a:blip>
          <a:srcRect l="38203" b="82648"/>
          <a:stretch>
            <a:fillRect/>
          </a:stretch>
        </p:blipFill>
        <p:spPr bwMode="auto">
          <a:xfrm>
            <a:off x="-58738" y="6578600"/>
            <a:ext cx="86883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3"/>
          <p:cNvSpPr>
            <a:spLocks noGrp="1" noChangeArrowheads="1"/>
          </p:cNvSpPr>
          <p:nvPr>
            <p:ph type="body" idx="1"/>
          </p:nvPr>
        </p:nvSpPr>
        <p:spPr bwMode="auto">
          <a:xfrm>
            <a:off x="628650" y="1308100"/>
            <a:ext cx="7874000" cy="422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smtClean="0">
                <a:sym typeface="Calibri" pitchFamily="34" charset="0"/>
              </a:rPr>
              <a:t>Click to edit Master text styles</a:t>
            </a:r>
          </a:p>
          <a:p>
            <a:pPr lvl="1"/>
            <a:r>
              <a:rPr lang="en-US" smtClean="0">
                <a:sym typeface="Calibri" pitchFamily="34" charset="0"/>
              </a:rPr>
              <a:t>Second level</a:t>
            </a:r>
          </a:p>
          <a:p>
            <a:pPr lvl="2"/>
            <a:r>
              <a:rPr lang="en-US" smtClean="0">
                <a:sym typeface="Calibri" pitchFamily="34" charset="0"/>
              </a:rPr>
              <a:t>Third level</a:t>
            </a:r>
          </a:p>
          <a:p>
            <a:pPr lvl="3"/>
            <a:r>
              <a:rPr lang="en-US" smtClean="0">
                <a:sym typeface="Calibri" pitchFamily="34" charset="0"/>
              </a:rPr>
              <a:t>Fourth level</a:t>
            </a:r>
          </a:p>
        </p:txBody>
      </p:sp>
      <p:sp>
        <p:nvSpPr>
          <p:cNvPr id="5127" name="Text Box 7"/>
          <p:cNvSpPr txBox="1">
            <a:spLocks noGrp="1" noChangeArrowheads="1"/>
          </p:cNvSpPr>
          <p:nvPr>
            <p:ph type="sldNum" sz="quarter" idx="4"/>
          </p:nvPr>
        </p:nvSpPr>
        <p:spPr bwMode="auto">
          <a:xfrm>
            <a:off x="8782050" y="6600825"/>
            <a:ext cx="244475"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prstTxWarp prst="textNoShape">
              <a:avLst/>
            </a:prstTxWarp>
          </a:bodyPr>
          <a:lstStyle>
            <a:lvl1pPr algn="ctr">
              <a:defRPr sz="1000">
                <a:solidFill>
                  <a:srgbClr val="FFFFFF"/>
                </a:solidFill>
                <a:latin typeface="+mj-lt"/>
                <a:ea typeface="ヒラギノ角ゴ ProN W3" charset="0"/>
                <a:cs typeface="Calibri Bold" charset="0"/>
                <a:sym typeface="Calibri Bold"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fontAlgn="base">
              <a:spcBef>
                <a:spcPct val="0"/>
              </a:spcBef>
              <a:spcAft>
                <a:spcPct val="0"/>
              </a:spcAft>
              <a:defRPr/>
            </a:pPr>
            <a:fld id="{B16ECAA7-3C23-4127-AC01-41F426EB0271}" type="slidenum">
              <a:rPr lang="en-US"/>
              <a:pPr fontAlgn="base">
                <a:spcBef>
                  <a:spcPct val="0"/>
                </a:spcBef>
                <a:spcAft>
                  <a:spcPct val="0"/>
                </a:spcAft>
                <a:defRPr/>
              </a:pPr>
              <a:t>‹#›</a:t>
            </a:fld>
            <a:endParaRPr lang="en-US" dirty="0"/>
          </a:p>
        </p:txBody>
      </p:sp>
      <p:pic>
        <p:nvPicPr>
          <p:cNvPr id="2054" name="Picture 8"/>
          <p:cNvPicPr>
            <a:picLocks noChangeAspect="1"/>
          </p:cNvPicPr>
          <p:nvPr/>
        </p:nvPicPr>
        <p:blipFill>
          <a:blip r:embed="rId13">
            <a:extLst>
              <a:ext uri="{28A0092B-C50C-407E-A947-70E740481C1C}">
                <a14:useLocalDpi xmlns:a14="http://schemas.microsoft.com/office/drawing/2010/main" val="0"/>
              </a:ext>
            </a:extLst>
          </a:blip>
          <a:srcRect l="70145"/>
          <a:stretch>
            <a:fillRect/>
          </a:stretch>
        </p:blipFill>
        <p:spPr bwMode="auto">
          <a:xfrm>
            <a:off x="0" y="-3175"/>
            <a:ext cx="161925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8"/>
          <p:cNvSpPr>
            <a:spLocks/>
          </p:cNvSpPr>
          <p:nvPr/>
        </p:nvSpPr>
        <p:spPr bwMode="auto">
          <a:xfrm>
            <a:off x="1589088" y="6667500"/>
            <a:ext cx="3746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fontAlgn="base">
              <a:spcBef>
                <a:spcPct val="0"/>
              </a:spcBef>
              <a:spcAft>
                <a:spcPct val="0"/>
              </a:spcAft>
            </a:pPr>
            <a:r>
              <a:rPr lang="en-US" sz="700">
                <a:solidFill>
                  <a:srgbClr val="FFFFFF"/>
                </a:solidFill>
                <a:latin typeface="Calibri" pitchFamily="34" charset="0"/>
                <a:cs typeface="Calibri" pitchFamily="34" charset="0"/>
                <a:sym typeface="Calibri" pitchFamily="34" charset="0"/>
              </a:rPr>
              <a:t>Any use, copying or distribution without written permission from UnitedHealth Group is prohibited.</a:t>
            </a:r>
          </a:p>
        </p:txBody>
      </p:sp>
      <p:pic>
        <p:nvPicPr>
          <p:cNvPr id="2056" name="Picture 10"/>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28600" y="6673850"/>
            <a:ext cx="1162050"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228600"/>
            <a:ext cx="4953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2058" name="Picture 5"/>
          <p:cNvPicPr>
            <a:picLocks noChangeAspect="1"/>
          </p:cNvPicPr>
          <p:nvPr/>
        </p:nvPicPr>
        <p:blipFill>
          <a:blip r:embed="rId16">
            <a:extLst>
              <a:ext uri="{28A0092B-C50C-407E-A947-70E740481C1C}">
                <a14:useLocalDpi xmlns:a14="http://schemas.microsoft.com/office/drawing/2010/main" val="0"/>
              </a:ext>
            </a:extLst>
          </a:blip>
          <a:srcRect l="-2" t="49065" r="43336"/>
          <a:stretch>
            <a:fillRect/>
          </a:stretch>
        </p:blipFill>
        <p:spPr bwMode="auto">
          <a:xfrm>
            <a:off x="1198563" y="-3175"/>
            <a:ext cx="7967662"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614752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transition/>
  <p:timing>
    <p:tnLst>
      <p:par>
        <p:cTn id="1" dur="indefinite" restart="never" nodeType="tmRoot"/>
      </p:par>
    </p:tnLst>
  </p:timing>
  <p:hf hdr="0" ftr="0" dt="0"/>
  <p:txStyles>
    <p:titleStyle>
      <a:lvl1pPr marL="39688" indent="-39688" algn="l" rtl="0" eaLnBrk="0" fontAlgn="base" hangingPunct="0">
        <a:spcBef>
          <a:spcPct val="0"/>
        </a:spcBef>
        <a:spcAft>
          <a:spcPct val="0"/>
        </a:spcAft>
        <a:defRPr sz="2400">
          <a:solidFill>
            <a:srgbClr val="FFFFFF"/>
          </a:solidFill>
          <a:latin typeface="+mj-lt"/>
          <a:ea typeface="+mj-ea"/>
          <a:cs typeface="+mj-cs"/>
          <a:sym typeface="Calibri Bold" pitchFamily="34" charset="0"/>
        </a:defRPr>
      </a:lvl1pPr>
      <a:lvl2pPr marL="39688" indent="-39688" algn="l" rtl="0" eaLnBrk="0" fontAlgn="base" hangingPunct="0">
        <a:spcBef>
          <a:spcPct val="0"/>
        </a:spcBef>
        <a:spcAft>
          <a:spcPct val="0"/>
        </a:spcAft>
        <a:defRPr sz="2400">
          <a:solidFill>
            <a:srgbClr val="FFFFFF"/>
          </a:solidFill>
          <a:latin typeface="Arial" charset="0"/>
          <a:ea typeface="ヒラギノ角ゴ ProN W6" charset="0"/>
          <a:cs typeface="ヒラギノ角ゴ ProN W6" charset="0"/>
          <a:sym typeface="Calibri Bold" pitchFamily="34" charset="0"/>
        </a:defRPr>
      </a:lvl2pPr>
      <a:lvl3pPr marL="39688" indent="-39688" algn="l" rtl="0" eaLnBrk="0" fontAlgn="base" hangingPunct="0">
        <a:spcBef>
          <a:spcPct val="0"/>
        </a:spcBef>
        <a:spcAft>
          <a:spcPct val="0"/>
        </a:spcAft>
        <a:defRPr sz="2400">
          <a:solidFill>
            <a:srgbClr val="FFFFFF"/>
          </a:solidFill>
          <a:latin typeface="Arial" charset="0"/>
          <a:ea typeface="ヒラギノ角ゴ ProN W6" charset="0"/>
          <a:cs typeface="ヒラギノ角ゴ ProN W6" charset="0"/>
          <a:sym typeface="Calibri Bold" pitchFamily="34" charset="0"/>
        </a:defRPr>
      </a:lvl3pPr>
      <a:lvl4pPr marL="39688" indent="-39688" algn="l" rtl="0" eaLnBrk="0" fontAlgn="base" hangingPunct="0">
        <a:spcBef>
          <a:spcPct val="0"/>
        </a:spcBef>
        <a:spcAft>
          <a:spcPct val="0"/>
        </a:spcAft>
        <a:defRPr sz="2400">
          <a:solidFill>
            <a:srgbClr val="FFFFFF"/>
          </a:solidFill>
          <a:latin typeface="Arial" charset="0"/>
          <a:ea typeface="ヒラギノ角ゴ ProN W6" charset="0"/>
          <a:cs typeface="ヒラギノ角ゴ ProN W6" charset="0"/>
          <a:sym typeface="Calibri Bold" pitchFamily="34" charset="0"/>
        </a:defRPr>
      </a:lvl4pPr>
      <a:lvl5pPr marL="39688" indent="-39688" algn="l" rtl="0" eaLnBrk="0" fontAlgn="base" hangingPunct="0">
        <a:spcBef>
          <a:spcPct val="0"/>
        </a:spcBef>
        <a:spcAft>
          <a:spcPct val="0"/>
        </a:spcAft>
        <a:defRPr sz="2400">
          <a:solidFill>
            <a:srgbClr val="FFFFFF"/>
          </a:solidFill>
          <a:latin typeface="Arial" charset="0"/>
          <a:ea typeface="ヒラギノ角ゴ ProN W6" charset="0"/>
          <a:cs typeface="ヒラギノ角ゴ ProN W6" charset="0"/>
          <a:sym typeface="Calibri Bold" pitchFamily="34" charset="0"/>
        </a:defRPr>
      </a:lvl5pPr>
      <a:lvl6pPr marL="496888" algn="l"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54088" algn="l"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411288" algn="l"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68488" algn="l"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274638" indent="-234950" algn="l" rtl="0" eaLnBrk="0" fontAlgn="base" hangingPunct="0">
        <a:spcBef>
          <a:spcPts val="600"/>
        </a:spcBef>
        <a:spcAft>
          <a:spcPct val="0"/>
        </a:spcAft>
        <a:buClr>
          <a:srgbClr val="717073"/>
        </a:buClr>
        <a:buSzPct val="100000"/>
        <a:buFont typeface="Calibri" pitchFamily="34" charset="0"/>
        <a:buChar char="•"/>
        <a:defRPr sz="2000">
          <a:solidFill>
            <a:srgbClr val="717073"/>
          </a:solidFill>
          <a:latin typeface="+mn-lt"/>
          <a:ea typeface="+mn-ea"/>
          <a:cs typeface="+mn-cs"/>
          <a:sym typeface="Calibri" pitchFamily="34" charset="0"/>
        </a:defRPr>
      </a:lvl1pPr>
      <a:lvl2pPr marL="731838" indent="-285750" algn="l" rtl="0" eaLnBrk="0" fontAlgn="base" hangingPunct="0">
        <a:spcBef>
          <a:spcPts val="500"/>
        </a:spcBef>
        <a:spcAft>
          <a:spcPct val="0"/>
        </a:spcAft>
        <a:buSzPct val="100000"/>
        <a:buFont typeface="Courier New" pitchFamily="49" charset="0"/>
        <a:buChar char="o"/>
        <a:defRPr>
          <a:solidFill>
            <a:srgbClr val="717073"/>
          </a:solidFill>
          <a:latin typeface="+mn-lt"/>
          <a:ea typeface="+mn-ea"/>
          <a:cs typeface="+mn-cs"/>
          <a:sym typeface="Calibri" pitchFamily="34" charset="0"/>
        </a:defRPr>
      </a:lvl2pPr>
      <a:lvl3pPr marL="1131888" indent="-228600" algn="l" rtl="0" eaLnBrk="0" fontAlgn="base" hangingPunct="0">
        <a:spcBef>
          <a:spcPts val="400"/>
        </a:spcBef>
        <a:spcAft>
          <a:spcPct val="0"/>
        </a:spcAft>
        <a:buSzPct val="100000"/>
        <a:buFont typeface="Wingdings" pitchFamily="2" charset="2"/>
        <a:buChar char="§"/>
        <a:defRPr sz="1600">
          <a:solidFill>
            <a:srgbClr val="717073"/>
          </a:solidFill>
          <a:latin typeface="+mn-lt"/>
          <a:ea typeface="+mn-ea"/>
          <a:cs typeface="+mn-cs"/>
          <a:sym typeface="Calibri" pitchFamily="34" charset="0"/>
        </a:defRPr>
      </a:lvl3pPr>
      <a:lvl4pPr marL="1589088" indent="-228600" algn="l" rtl="0" eaLnBrk="0" fontAlgn="base" hangingPunct="0">
        <a:spcBef>
          <a:spcPts val="400"/>
        </a:spcBef>
        <a:spcAft>
          <a:spcPct val="0"/>
        </a:spcAft>
        <a:buSzPct val="100000"/>
        <a:buFont typeface="Wingdings" pitchFamily="2" charset="2"/>
        <a:buChar char="q"/>
        <a:defRPr sz="1400">
          <a:solidFill>
            <a:srgbClr val="717073"/>
          </a:solidFill>
          <a:latin typeface="+mn-lt"/>
          <a:ea typeface="+mn-ea"/>
          <a:cs typeface="+mn-cs"/>
          <a:sym typeface="Calibri" pitchFamily="34" charset="0"/>
        </a:defRPr>
      </a:lvl4pPr>
      <a:lvl5pPr marL="2046288" indent="-228600" algn="l" rtl="0" eaLnBrk="0" fontAlgn="base" hangingPunct="0">
        <a:spcBef>
          <a:spcPts val="300"/>
        </a:spcBef>
        <a:spcAft>
          <a:spcPct val="0"/>
        </a:spcAft>
        <a:buSzPct val="100000"/>
        <a:buFont typeface="Calibri" pitchFamily="34" charset="0"/>
        <a:buChar char="»"/>
        <a:defRPr sz="1200">
          <a:solidFill>
            <a:srgbClr val="717073"/>
          </a:solidFill>
          <a:latin typeface="+mn-lt"/>
          <a:ea typeface="+mn-ea"/>
          <a:cs typeface="+mn-cs"/>
          <a:sym typeface="Calibri" pitchFamily="34" charset="0"/>
        </a:defRPr>
      </a:lvl5pPr>
      <a:lvl6pPr marL="2503488" indent="-228600" algn="l" rtl="0" fontAlgn="base">
        <a:spcBef>
          <a:spcPts val="300"/>
        </a:spcBef>
        <a:spcAft>
          <a:spcPct val="0"/>
        </a:spcAft>
        <a:buSzPct val="100000"/>
        <a:buFont typeface="Calibri" charset="0"/>
        <a:buChar char="»"/>
        <a:defRPr sz="1400">
          <a:solidFill>
            <a:srgbClr val="717073"/>
          </a:solidFill>
          <a:latin typeface="+mn-lt"/>
          <a:ea typeface="+mn-ea"/>
          <a:cs typeface="+mn-cs"/>
          <a:sym typeface="Calibri" charset="0"/>
        </a:defRPr>
      </a:lvl6pPr>
      <a:lvl7pPr marL="2960688" indent="-228600" algn="l" rtl="0" fontAlgn="base">
        <a:spcBef>
          <a:spcPts val="300"/>
        </a:spcBef>
        <a:spcAft>
          <a:spcPct val="0"/>
        </a:spcAft>
        <a:buSzPct val="100000"/>
        <a:buFont typeface="Calibri" charset="0"/>
        <a:buChar char="»"/>
        <a:defRPr sz="1400">
          <a:solidFill>
            <a:srgbClr val="717073"/>
          </a:solidFill>
          <a:latin typeface="+mn-lt"/>
          <a:ea typeface="+mn-ea"/>
          <a:cs typeface="+mn-cs"/>
          <a:sym typeface="Calibri" charset="0"/>
        </a:defRPr>
      </a:lvl7pPr>
      <a:lvl8pPr marL="3417888" indent="-228600" algn="l" rtl="0" fontAlgn="base">
        <a:spcBef>
          <a:spcPts val="300"/>
        </a:spcBef>
        <a:spcAft>
          <a:spcPct val="0"/>
        </a:spcAft>
        <a:buSzPct val="100000"/>
        <a:buFont typeface="Calibri" charset="0"/>
        <a:buChar char="»"/>
        <a:defRPr sz="1400">
          <a:solidFill>
            <a:srgbClr val="717073"/>
          </a:solidFill>
          <a:latin typeface="+mn-lt"/>
          <a:ea typeface="+mn-ea"/>
          <a:cs typeface="+mn-cs"/>
          <a:sym typeface="Calibri" charset="0"/>
        </a:defRPr>
      </a:lvl8pPr>
      <a:lvl9pPr marL="3875088" indent="-228600" algn="l" rtl="0" fontAlgn="base">
        <a:spcBef>
          <a:spcPts val="300"/>
        </a:spcBef>
        <a:spcAft>
          <a:spcPct val="0"/>
        </a:spcAft>
        <a:buSzPct val="100000"/>
        <a:buFont typeface="Calibri" charset="0"/>
        <a:buChar char="»"/>
        <a:defRPr sz="1400">
          <a:solidFill>
            <a:srgbClr val="717073"/>
          </a:solidFill>
          <a:latin typeface="+mn-lt"/>
          <a:ea typeface="+mn-ea"/>
          <a:cs typeface="+mn-cs"/>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6151565"/>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4"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1" y="990602"/>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AE20818F-2934-469E-9D52-8F30C492E90D}" type="slidenum">
              <a:rPr lang="en-US">
                <a:solidFill>
                  <a:srgbClr val="63666A"/>
                </a:solidFill>
                <a:ea typeface="Geneva" charset="-128"/>
              </a:rPr>
              <a:pPr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dirty="0">
              <a:solidFill>
                <a:srgbClr val="FFFFFF"/>
              </a:solidFill>
              <a:ea typeface="Geneva" charset="-128"/>
            </a:endParaRPr>
          </a:p>
        </p:txBody>
      </p:sp>
    </p:spTree>
    <p:extLst>
      <p:ext uri="{BB962C8B-B14F-4D97-AF65-F5344CB8AC3E}">
        <p14:creationId xmlns:p14="http://schemas.microsoft.com/office/powerpoint/2010/main" val="222745684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Geneva" charset="0"/>
          <a:cs typeface="+mj-cs"/>
        </a:defRPr>
      </a:lvl1pPr>
      <a:lvl2pPr algn="l" rtl="0" eaLnBrk="0" fontAlgn="base" hangingPunct="0">
        <a:spcBef>
          <a:spcPct val="0"/>
        </a:spcBef>
        <a:spcAft>
          <a:spcPct val="0"/>
        </a:spcAft>
        <a:defRPr sz="2000" b="1">
          <a:solidFill>
            <a:schemeClr val="tx1"/>
          </a:solidFill>
          <a:latin typeface="Arial" charset="0"/>
          <a:ea typeface="Geneva" charset="0"/>
          <a:cs typeface="Arial Unicode MS" charset="0"/>
        </a:defRPr>
      </a:lvl2pPr>
      <a:lvl3pPr algn="l" rtl="0" eaLnBrk="0" fontAlgn="base" hangingPunct="0">
        <a:spcBef>
          <a:spcPct val="0"/>
        </a:spcBef>
        <a:spcAft>
          <a:spcPct val="0"/>
        </a:spcAft>
        <a:defRPr sz="2000" b="1">
          <a:solidFill>
            <a:schemeClr val="tx1"/>
          </a:solidFill>
          <a:latin typeface="Arial" charset="0"/>
          <a:ea typeface="Geneva" charset="0"/>
          <a:cs typeface="Arial Unicode MS" charset="0"/>
        </a:defRPr>
      </a:lvl3pPr>
      <a:lvl4pPr algn="l" rtl="0" eaLnBrk="0" fontAlgn="base" hangingPunct="0">
        <a:spcBef>
          <a:spcPct val="0"/>
        </a:spcBef>
        <a:spcAft>
          <a:spcPct val="0"/>
        </a:spcAft>
        <a:defRPr sz="2000" b="1">
          <a:solidFill>
            <a:schemeClr val="tx1"/>
          </a:solidFill>
          <a:latin typeface="Arial" charset="0"/>
          <a:ea typeface="Geneva" charset="0"/>
          <a:cs typeface="Arial Unicode MS" charset="0"/>
        </a:defRPr>
      </a:lvl4pPr>
      <a:lvl5pPr algn="l" rtl="0" eaLnBrk="0" fontAlgn="base" hangingPunct="0">
        <a:spcBef>
          <a:spcPct val="0"/>
        </a:spcBef>
        <a:spcAft>
          <a:spcPct val="0"/>
        </a:spcAft>
        <a:defRPr sz="2000" b="1">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a:solidFill>
            <a:schemeClr val="tx1"/>
          </a:solidFill>
          <a:latin typeface="+mn-lt"/>
          <a:ea typeface="Geneva" charset="0"/>
          <a:cs typeface="+mn-cs"/>
        </a:defRPr>
      </a:lvl1pPr>
      <a:lvl2pPr marL="228600" indent="-114300" algn="l" rtl="0" eaLnBrk="0" fontAlgn="base" hangingPunct="0">
        <a:lnSpc>
          <a:spcPct val="95000"/>
        </a:lnSpc>
        <a:spcBef>
          <a:spcPct val="0"/>
        </a:spcBef>
        <a:spcAft>
          <a:spcPct val="35000"/>
        </a:spcAft>
        <a:buClr>
          <a:schemeClr val="accent1"/>
        </a:buClr>
        <a:buSzPct val="90000"/>
        <a:buFont typeface="Arial" pitchFamily="34" charset="0"/>
        <a:buChar char="•"/>
        <a:defRPr>
          <a:solidFill>
            <a:schemeClr val="tx1"/>
          </a:solidFill>
          <a:latin typeface="+mn-lt"/>
          <a:ea typeface="+mn-ea"/>
          <a:cs typeface="+mn-cs"/>
        </a:defRPr>
      </a:lvl2pPr>
      <a:lvl3pPr marL="457200" indent="-168275" algn="l" rtl="0" eaLnBrk="0" fontAlgn="base" hangingPunct="0">
        <a:lnSpc>
          <a:spcPct val="95000"/>
        </a:lnSpc>
        <a:spcBef>
          <a:spcPct val="0"/>
        </a:spcBef>
        <a:spcAft>
          <a:spcPct val="35000"/>
        </a:spcAft>
        <a:buChar char="–"/>
        <a:defRPr>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4pPr>
      <a:lvl5pPr marL="800100" indent="-168275" algn="l" rtl="0" eaLnBrk="0" fontAlgn="base" hangingPunct="0">
        <a:lnSpc>
          <a:spcPct val="95000"/>
        </a:lnSpc>
        <a:spcBef>
          <a:spcPct val="0"/>
        </a:spcBef>
        <a:spcAft>
          <a:spcPct val="35000"/>
        </a:spcAft>
        <a:buChar char="»"/>
        <a:defRPr sz="16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81000" y="6151565"/>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4"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1" y="990602"/>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AE20818F-2934-469E-9D52-8F30C492E90D}" type="slidenum">
              <a:rPr lang="en-US">
                <a:solidFill>
                  <a:srgbClr val="63666A"/>
                </a:solidFill>
                <a:ea typeface="Geneva" charset="-128"/>
              </a:rPr>
              <a:pPr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dirty="0">
              <a:solidFill>
                <a:srgbClr val="FFFFFF"/>
              </a:solidFill>
              <a:ea typeface="Geneva" charset="-128"/>
            </a:endParaRPr>
          </a:p>
        </p:txBody>
      </p:sp>
    </p:spTree>
    <p:extLst>
      <p:ext uri="{BB962C8B-B14F-4D97-AF65-F5344CB8AC3E}">
        <p14:creationId xmlns:p14="http://schemas.microsoft.com/office/powerpoint/2010/main" val="7289306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Geneva" charset="0"/>
          <a:cs typeface="+mj-cs"/>
        </a:defRPr>
      </a:lvl1pPr>
      <a:lvl2pPr algn="l" rtl="0" eaLnBrk="0" fontAlgn="base" hangingPunct="0">
        <a:spcBef>
          <a:spcPct val="0"/>
        </a:spcBef>
        <a:spcAft>
          <a:spcPct val="0"/>
        </a:spcAft>
        <a:defRPr sz="2000" b="1">
          <a:solidFill>
            <a:schemeClr val="tx1"/>
          </a:solidFill>
          <a:latin typeface="Arial" charset="0"/>
          <a:ea typeface="Geneva" charset="0"/>
          <a:cs typeface="Arial Unicode MS" charset="0"/>
        </a:defRPr>
      </a:lvl2pPr>
      <a:lvl3pPr algn="l" rtl="0" eaLnBrk="0" fontAlgn="base" hangingPunct="0">
        <a:spcBef>
          <a:spcPct val="0"/>
        </a:spcBef>
        <a:spcAft>
          <a:spcPct val="0"/>
        </a:spcAft>
        <a:defRPr sz="2000" b="1">
          <a:solidFill>
            <a:schemeClr val="tx1"/>
          </a:solidFill>
          <a:latin typeface="Arial" charset="0"/>
          <a:ea typeface="Geneva" charset="0"/>
          <a:cs typeface="Arial Unicode MS" charset="0"/>
        </a:defRPr>
      </a:lvl3pPr>
      <a:lvl4pPr algn="l" rtl="0" eaLnBrk="0" fontAlgn="base" hangingPunct="0">
        <a:spcBef>
          <a:spcPct val="0"/>
        </a:spcBef>
        <a:spcAft>
          <a:spcPct val="0"/>
        </a:spcAft>
        <a:defRPr sz="2000" b="1">
          <a:solidFill>
            <a:schemeClr val="tx1"/>
          </a:solidFill>
          <a:latin typeface="Arial" charset="0"/>
          <a:ea typeface="Geneva" charset="0"/>
          <a:cs typeface="Arial Unicode MS" charset="0"/>
        </a:defRPr>
      </a:lvl4pPr>
      <a:lvl5pPr algn="l" rtl="0" eaLnBrk="0" fontAlgn="base" hangingPunct="0">
        <a:spcBef>
          <a:spcPct val="0"/>
        </a:spcBef>
        <a:spcAft>
          <a:spcPct val="0"/>
        </a:spcAft>
        <a:defRPr sz="2000" b="1">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a:solidFill>
            <a:schemeClr val="tx1"/>
          </a:solidFill>
          <a:latin typeface="+mn-lt"/>
          <a:ea typeface="Geneva" charset="0"/>
          <a:cs typeface="+mn-cs"/>
        </a:defRPr>
      </a:lvl1pPr>
      <a:lvl2pPr marL="228600" indent="-114300" algn="l" rtl="0" eaLnBrk="0" fontAlgn="base" hangingPunct="0">
        <a:lnSpc>
          <a:spcPct val="95000"/>
        </a:lnSpc>
        <a:spcBef>
          <a:spcPct val="0"/>
        </a:spcBef>
        <a:spcAft>
          <a:spcPct val="35000"/>
        </a:spcAft>
        <a:buClr>
          <a:schemeClr val="accent1"/>
        </a:buClr>
        <a:buSzPct val="90000"/>
        <a:buFont typeface="Arial" pitchFamily="34" charset="0"/>
        <a:buChar char="•"/>
        <a:defRPr>
          <a:solidFill>
            <a:schemeClr val="tx1"/>
          </a:solidFill>
          <a:latin typeface="+mn-lt"/>
          <a:ea typeface="+mn-ea"/>
          <a:cs typeface="+mn-cs"/>
        </a:defRPr>
      </a:lvl2pPr>
      <a:lvl3pPr marL="457200" indent="-168275" algn="l" rtl="0" eaLnBrk="0" fontAlgn="base" hangingPunct="0">
        <a:lnSpc>
          <a:spcPct val="95000"/>
        </a:lnSpc>
        <a:spcBef>
          <a:spcPct val="0"/>
        </a:spcBef>
        <a:spcAft>
          <a:spcPct val="35000"/>
        </a:spcAft>
        <a:buChar char="–"/>
        <a:defRPr>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4pPr>
      <a:lvl5pPr marL="800100" indent="-168275" algn="l" rtl="0" eaLnBrk="0" fontAlgn="base" hangingPunct="0">
        <a:lnSpc>
          <a:spcPct val="95000"/>
        </a:lnSpc>
        <a:spcBef>
          <a:spcPct val="0"/>
        </a:spcBef>
        <a:spcAft>
          <a:spcPct val="35000"/>
        </a:spcAft>
        <a:buChar char="»"/>
        <a:defRPr sz="16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960438"/>
            <a:ext cx="8228013"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8382000" y="6561900"/>
            <a:ext cx="304800"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r" eaLnBrk="0" hangingPunct="0">
              <a:lnSpc>
                <a:spcPct val="100000"/>
              </a:lnSpc>
              <a:spcAft>
                <a:spcPct val="0"/>
              </a:spcAft>
              <a:buClrTx/>
              <a:buFontTx/>
              <a:buNone/>
              <a:defRPr sz="800" smtClean="0">
                <a:latin typeface="Arial" pitchFamily="34" charset="0"/>
              </a:defRPr>
            </a:lvl1pPr>
          </a:lstStyle>
          <a:p>
            <a:pPr fontAlgn="base">
              <a:spcBef>
                <a:spcPct val="0"/>
              </a:spcBef>
              <a:defRPr/>
            </a:pPr>
            <a:fld id="{6E8405E9-A2E0-4FB5-AD5E-9EDD4269593B}" type="slidenum">
              <a:rPr lang="en-US">
                <a:solidFill>
                  <a:srgbClr val="63666A"/>
                </a:solidFill>
              </a:rPr>
              <a:pPr fontAlgn="base">
                <a:spcBef>
                  <a:spcPct val="0"/>
                </a:spcBef>
                <a:defRPr/>
              </a:pPr>
              <a:t>‹#›</a:t>
            </a:fld>
            <a:endParaRPr lang="en-US" dirty="0">
              <a:solidFill>
                <a:srgbClr val="63666A"/>
              </a:solidFill>
            </a:endParaRPr>
          </a:p>
        </p:txBody>
      </p:sp>
      <p:sp>
        <p:nvSpPr>
          <p:cNvPr id="1029"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lnSpc>
                <a:spcPct val="95000"/>
              </a:lnSpc>
              <a:spcBef>
                <a:spcPct val="0"/>
              </a:spcBef>
              <a:spcAft>
                <a:spcPct val="35000"/>
              </a:spcAft>
              <a:buClr>
                <a:srgbClr val="D45D00"/>
              </a:buClr>
              <a:buFontTx/>
              <a:buChar char="•"/>
            </a:pPr>
            <a:endParaRPr lang="en-US" sz="2000" dirty="0">
              <a:solidFill>
                <a:srgbClr val="63666A"/>
              </a:solidFill>
            </a:endParaRPr>
          </a:p>
        </p:txBody>
      </p:sp>
      <p:sp>
        <p:nvSpPr>
          <p:cNvPr id="2" name="Text Box 14"/>
          <p:cNvSpPr txBox="1">
            <a:spLocks noChangeArrowheads="1"/>
          </p:cNvSpPr>
          <p:nvPr userDrawn="1"/>
        </p:nvSpPr>
        <p:spPr bwMode="auto">
          <a:xfrm>
            <a:off x="4238625" y="6580188"/>
            <a:ext cx="4062413" cy="10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eaLnBrk="0" hangingPunct="0">
              <a:defRPr sz="2000">
                <a:solidFill>
                  <a:schemeClr val="tx1"/>
                </a:solidFill>
                <a:latin typeface="Arial" charset="0"/>
                <a:ea typeface="Arial Unicode MS" pitchFamily="34" charset="-128"/>
                <a:cs typeface="Arial Unicode MS" pitchFamily="34" charset="-128"/>
              </a:defRPr>
            </a:lvl1pPr>
            <a:lvl2pPr marL="742950" indent="-285750" eaLnBrk="0" hangingPunct="0">
              <a:defRPr sz="2000">
                <a:solidFill>
                  <a:schemeClr val="tx1"/>
                </a:solidFill>
                <a:latin typeface="Arial" charset="0"/>
                <a:ea typeface="Arial Unicode MS" pitchFamily="34" charset="-128"/>
                <a:cs typeface="Arial Unicode MS" pitchFamily="34" charset="-128"/>
              </a:defRPr>
            </a:lvl2pPr>
            <a:lvl3pPr marL="1143000" indent="-228600" eaLnBrk="0" hangingPunct="0">
              <a:defRPr sz="2000">
                <a:solidFill>
                  <a:schemeClr val="tx1"/>
                </a:solidFill>
                <a:latin typeface="Arial" charset="0"/>
                <a:ea typeface="Arial Unicode MS" pitchFamily="34" charset="-128"/>
                <a:cs typeface="Arial Unicode MS" pitchFamily="34" charset="-128"/>
              </a:defRPr>
            </a:lvl3pPr>
            <a:lvl4pPr marL="1600200" indent="-228600" eaLnBrk="0" hangingPunct="0">
              <a:defRPr sz="2000">
                <a:solidFill>
                  <a:schemeClr val="tx1"/>
                </a:solidFill>
                <a:latin typeface="Arial" charset="0"/>
                <a:ea typeface="Arial Unicode MS" pitchFamily="34" charset="-128"/>
                <a:cs typeface="Arial Unicode MS" pitchFamily="34" charset="-128"/>
              </a:defRPr>
            </a:lvl4pPr>
            <a:lvl5pPr marL="2057400" indent="-228600" eaLnBrk="0" hangingPunct="0">
              <a:defRPr sz="2000">
                <a:solidFill>
                  <a:schemeClr val="tx1"/>
                </a:solidFill>
                <a:latin typeface="Arial"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9pPr>
          </a:lstStyle>
          <a:p>
            <a:pPr algn="r" fontAlgn="base">
              <a:spcBef>
                <a:spcPct val="0"/>
              </a:spcBef>
              <a:spcAft>
                <a:spcPct val="0"/>
              </a:spcAft>
            </a:pPr>
            <a:r>
              <a:rPr lang="en-US" sz="700" dirty="0">
                <a:solidFill>
                  <a:srgbClr val="63666A"/>
                </a:solidFill>
              </a:rPr>
              <a:t>Confidential property of Optum. Do not distribute or reproduce without express permission from Optum.</a:t>
            </a:r>
          </a:p>
        </p:txBody>
      </p:sp>
      <p:pic>
        <p:nvPicPr>
          <p:cNvPr id="1031" name="Picture 16" descr="Optum_RGB_PPT"/>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2400" y="6278563"/>
            <a:ext cx="11890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2" descr="Optum_ColorBand-02"/>
          <p:cNvPicPr preferRelativeResize="0">
            <a:picLocks noChangeArrowheads="1"/>
          </p:cNvPicPr>
          <p:nvPr userDrawn="1"/>
        </p:nvPicPr>
        <p:blipFill>
          <a:blip r:embed="rId16" cstate="print">
            <a:extLst>
              <a:ext uri="{28A0092B-C50C-407E-A947-70E740481C1C}">
                <a14:useLocalDpi xmlns:a14="http://schemas.microsoft.com/office/drawing/2010/main" val="0"/>
              </a:ext>
            </a:extLst>
          </a:blip>
          <a:srcRect t="6000"/>
          <a:stretch>
            <a:fillRect/>
          </a:stretch>
        </p:blipFill>
        <p:spPr bwMode="auto">
          <a:xfrm>
            <a:off x="1484313" y="6475413"/>
            <a:ext cx="72009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6759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ransition>
    <p:fade/>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200" b="1">
          <a:solidFill>
            <a:schemeClr val="tx1"/>
          </a:solidFill>
          <a:latin typeface="+mj-lt"/>
          <a:ea typeface="+mj-ea"/>
          <a:cs typeface="+mj-cs"/>
        </a:defRPr>
      </a:lvl1pPr>
      <a:lvl2pPr algn="l" rtl="0" eaLnBrk="0" fontAlgn="base" hangingPunct="0">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2pPr>
      <a:lvl3pPr algn="l" rtl="0" eaLnBrk="0" fontAlgn="base" hangingPunct="0">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3pPr>
      <a:lvl4pPr algn="l" rtl="0" eaLnBrk="0" fontAlgn="base" hangingPunct="0">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4pPr>
      <a:lvl5pPr algn="l" rtl="0" eaLnBrk="0" fontAlgn="base" hangingPunct="0">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5pPr>
      <a:lvl6pPr marL="457200" algn="l" rtl="0" fontAlgn="base">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6pPr>
      <a:lvl7pPr marL="914400" algn="l" rtl="0" fontAlgn="base">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7pPr>
      <a:lvl8pPr marL="1371600" algn="l" rtl="0" fontAlgn="base">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8pPr>
      <a:lvl9pPr marL="1828800" algn="l" rtl="0" fontAlgn="base">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9pPr>
    </p:titleStyle>
    <p:bodyStyle>
      <a:lvl1pPr marL="168275" indent="-168275" algn="l" rtl="0" eaLnBrk="0" fontAlgn="base" hangingPunct="0">
        <a:lnSpc>
          <a:spcPct val="95000"/>
        </a:lnSpc>
        <a:spcBef>
          <a:spcPct val="50000"/>
        </a:spcBef>
        <a:spcAft>
          <a:spcPct val="0"/>
        </a:spcAft>
        <a:buClr>
          <a:schemeClr val="accent1"/>
        </a:buClr>
        <a:buChar char="•"/>
        <a:defRPr sz="1600">
          <a:solidFill>
            <a:schemeClr val="tx1"/>
          </a:solidFill>
          <a:latin typeface="+mn-lt"/>
          <a:ea typeface="+mn-ea"/>
          <a:cs typeface="+mn-cs"/>
        </a:defRPr>
      </a:lvl1pPr>
      <a:lvl2pPr marL="509588" indent="-227013" algn="l" rtl="0" eaLnBrk="0" fontAlgn="base" hangingPunct="0">
        <a:lnSpc>
          <a:spcPct val="95000"/>
        </a:lnSpc>
        <a:spcBef>
          <a:spcPct val="50000"/>
        </a:spcBef>
        <a:spcAft>
          <a:spcPct val="0"/>
        </a:spcAft>
        <a:buClr>
          <a:schemeClr val="tx1"/>
        </a:buClr>
        <a:buFont typeface="Arial" charset="0"/>
        <a:buChar char="–"/>
        <a:defRPr sz="1400">
          <a:solidFill>
            <a:schemeClr val="tx1"/>
          </a:solidFill>
          <a:latin typeface="+mn-lt"/>
          <a:ea typeface="+mn-ea"/>
          <a:cs typeface="+mn-cs"/>
        </a:defRPr>
      </a:lvl2pPr>
      <a:lvl3pPr marL="795338" indent="-171450" algn="l" rtl="0" eaLnBrk="0" fontAlgn="base" hangingPunct="0">
        <a:lnSpc>
          <a:spcPct val="95000"/>
        </a:lnSpc>
        <a:spcBef>
          <a:spcPct val="50000"/>
        </a:spcBef>
        <a:spcAft>
          <a:spcPct val="0"/>
        </a:spcAft>
        <a:buClr>
          <a:schemeClr val="accent1"/>
        </a:buClr>
        <a:buChar char="•"/>
        <a:defRPr sz="1400">
          <a:solidFill>
            <a:schemeClr val="tx1"/>
          </a:solidFill>
          <a:latin typeface="+mn-lt"/>
          <a:ea typeface="+mn-ea"/>
          <a:cs typeface="+mn-cs"/>
        </a:defRPr>
      </a:lvl3pPr>
      <a:lvl4pPr marL="1139825" indent="-230188" algn="l" rtl="0" eaLnBrk="0" fontAlgn="base" hangingPunct="0">
        <a:lnSpc>
          <a:spcPct val="95000"/>
        </a:lnSpc>
        <a:spcBef>
          <a:spcPct val="50000"/>
        </a:spcBef>
        <a:spcAft>
          <a:spcPct val="0"/>
        </a:spcAft>
        <a:buClr>
          <a:schemeClr val="tx1"/>
        </a:buClr>
        <a:buFont typeface="Arial" charset="0"/>
        <a:buChar char="–"/>
        <a:defRPr sz="1400">
          <a:solidFill>
            <a:schemeClr val="tx1"/>
          </a:solidFill>
          <a:latin typeface="+mn-lt"/>
          <a:ea typeface="+mn-ea"/>
          <a:cs typeface="+mn-cs"/>
        </a:defRPr>
      </a:lvl4pPr>
      <a:lvl5pPr marL="1420813" indent="-166688" algn="l" rtl="0" eaLnBrk="0" fontAlgn="base" hangingPunct="0">
        <a:lnSpc>
          <a:spcPct val="95000"/>
        </a:lnSpc>
        <a:spcBef>
          <a:spcPct val="50000"/>
        </a:spcBef>
        <a:spcAft>
          <a:spcPct val="0"/>
        </a:spcAft>
        <a:buClr>
          <a:schemeClr val="accent1"/>
        </a:buClr>
        <a:buChar char="•"/>
        <a:defRPr sz="1400">
          <a:solidFill>
            <a:schemeClr val="tx1"/>
          </a:solidFill>
          <a:latin typeface="+mn-lt"/>
          <a:ea typeface="+mn-ea"/>
          <a:cs typeface="+mn-cs"/>
        </a:defRPr>
      </a:lvl5pPr>
      <a:lvl6pPr marL="1878013" indent="-166688" algn="l" rtl="0" fontAlgn="base">
        <a:lnSpc>
          <a:spcPct val="95000"/>
        </a:lnSpc>
        <a:spcBef>
          <a:spcPct val="50000"/>
        </a:spcBef>
        <a:spcAft>
          <a:spcPct val="0"/>
        </a:spcAft>
        <a:buClr>
          <a:schemeClr val="accent1"/>
        </a:buClr>
        <a:buChar char="•"/>
        <a:defRPr sz="1600">
          <a:solidFill>
            <a:schemeClr val="tx1"/>
          </a:solidFill>
          <a:latin typeface="+mn-lt"/>
          <a:ea typeface="+mn-ea"/>
          <a:cs typeface="+mn-cs"/>
        </a:defRPr>
      </a:lvl6pPr>
      <a:lvl7pPr marL="2335213" indent="-166688" algn="l" rtl="0" fontAlgn="base">
        <a:lnSpc>
          <a:spcPct val="95000"/>
        </a:lnSpc>
        <a:spcBef>
          <a:spcPct val="50000"/>
        </a:spcBef>
        <a:spcAft>
          <a:spcPct val="0"/>
        </a:spcAft>
        <a:buClr>
          <a:schemeClr val="accent1"/>
        </a:buClr>
        <a:buChar char="•"/>
        <a:defRPr sz="1600">
          <a:solidFill>
            <a:schemeClr val="tx1"/>
          </a:solidFill>
          <a:latin typeface="+mn-lt"/>
          <a:ea typeface="+mn-ea"/>
          <a:cs typeface="+mn-cs"/>
        </a:defRPr>
      </a:lvl7pPr>
      <a:lvl8pPr marL="2792413" indent="-166688" algn="l" rtl="0" fontAlgn="base">
        <a:lnSpc>
          <a:spcPct val="95000"/>
        </a:lnSpc>
        <a:spcBef>
          <a:spcPct val="50000"/>
        </a:spcBef>
        <a:spcAft>
          <a:spcPct val="0"/>
        </a:spcAft>
        <a:buClr>
          <a:schemeClr val="accent1"/>
        </a:buClr>
        <a:buChar char="•"/>
        <a:defRPr sz="1600">
          <a:solidFill>
            <a:schemeClr val="tx1"/>
          </a:solidFill>
          <a:latin typeface="+mn-lt"/>
          <a:ea typeface="+mn-ea"/>
          <a:cs typeface="+mn-cs"/>
        </a:defRPr>
      </a:lvl8pPr>
      <a:lvl9pPr marL="3249613" indent="-166688" algn="l" rtl="0" fontAlgn="base">
        <a:lnSpc>
          <a:spcPct val="95000"/>
        </a:lnSpc>
        <a:spcBef>
          <a:spcPct val="50000"/>
        </a:spcBef>
        <a:spcAft>
          <a:spcPct val="0"/>
        </a:spcAft>
        <a:buClr>
          <a:schemeClr val="accent1"/>
        </a:buClr>
        <a:buChar char="•"/>
        <a:defRPr sz="16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0"/>
            <a:ext cx="8229600" cy="769938"/>
          </a:xfrm>
          <a:prstGeom prst="rect">
            <a:avLst/>
          </a:prstGeom>
        </p:spPr>
        <p:txBody>
          <a:bodyPr vert="horz" lIns="0" tIns="0" rIns="0" bIns="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12064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Line 9"/>
          <p:cNvSpPr>
            <a:spLocks noChangeShapeType="1"/>
          </p:cNvSpPr>
          <p:nvPr/>
        </p:nvSpPr>
        <p:spPr bwMode="auto">
          <a:xfrm>
            <a:off x="457200" y="1051719"/>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53565A"/>
              </a:solidFill>
              <a:cs typeface="Arial" pitchFamily="34" charset="0"/>
            </a:endParaRPr>
          </a:p>
        </p:txBody>
      </p:sp>
      <p:pic>
        <p:nvPicPr>
          <p:cNvPr id="8" name="Picture 16" descr="Optum_RGB_PP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2400" y="6278563"/>
            <a:ext cx="11890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Optum_ColorBand-02"/>
          <p:cNvPicPr preferRelativeResize="0">
            <a:picLocks noChangeArrowheads="1"/>
          </p:cNvPicPr>
          <p:nvPr/>
        </p:nvPicPr>
        <p:blipFill>
          <a:blip r:embed="rId13" cstate="print">
            <a:extLst>
              <a:ext uri="{28A0092B-C50C-407E-A947-70E740481C1C}">
                <a14:useLocalDpi xmlns:a14="http://schemas.microsoft.com/office/drawing/2010/main" val="0"/>
              </a:ext>
            </a:extLst>
          </a:blip>
          <a:srcRect t="6000"/>
          <a:stretch>
            <a:fillRect/>
          </a:stretch>
        </p:blipFill>
        <p:spPr bwMode="auto">
          <a:xfrm>
            <a:off x="1484313" y="6475413"/>
            <a:ext cx="72009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p:nvSpPr>
        <p:spPr>
          <a:xfrm>
            <a:off x="3048000" y="6572250"/>
            <a:ext cx="5131910" cy="209550"/>
          </a:xfrm>
          <a:prstGeom prst="rect">
            <a:avLst/>
          </a:prstGeom>
        </p:spPr>
        <p:txBody>
          <a:bodyPr vert="horz"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b="0" dirty="0" smtClean="0">
                <a:solidFill>
                  <a:srgbClr val="53565A"/>
                </a:solidFill>
              </a:rPr>
              <a:t>Confidential property of Optum. Do not distribute or reproduce without express permission from Optum.</a:t>
            </a:r>
            <a:endParaRPr lang="en-US" dirty="0">
              <a:solidFill>
                <a:srgbClr val="53565A">
                  <a:tint val="75000"/>
                </a:srgbClr>
              </a:solidFill>
            </a:endParaRPr>
          </a:p>
        </p:txBody>
      </p:sp>
      <p:sp>
        <p:nvSpPr>
          <p:cNvPr id="11" name="Slide Number Placeholder 5"/>
          <p:cNvSpPr txBox="1">
            <a:spLocks/>
          </p:cNvSpPr>
          <p:nvPr/>
        </p:nvSpPr>
        <p:spPr>
          <a:xfrm>
            <a:off x="8178800" y="6572250"/>
            <a:ext cx="457200" cy="209550"/>
          </a:xfrm>
          <a:prstGeom prst="rect">
            <a:avLst/>
          </a:prstGeom>
        </p:spPr>
        <p:txBody>
          <a:bodyPr vert="horz"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dirty="0">
              <a:solidFill>
                <a:srgbClr val="53565A"/>
              </a:solidFill>
            </a:endParaRPr>
          </a:p>
        </p:txBody>
      </p:sp>
    </p:spTree>
    <p:extLst>
      <p:ext uri="{BB962C8B-B14F-4D97-AF65-F5344CB8AC3E}">
        <p14:creationId xmlns:p14="http://schemas.microsoft.com/office/powerpoint/2010/main" val="347915109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Lst>
  <p:txStyles>
    <p:titleStyle>
      <a:lvl1pPr algn="l" defTabSz="914400" rtl="0" eaLnBrk="1" latinLnBrk="0" hangingPunct="1">
        <a:lnSpc>
          <a:spcPct val="100000"/>
        </a:lnSpc>
        <a:spcBef>
          <a:spcPct val="0"/>
        </a:spcBef>
        <a:buNone/>
        <a:defRPr sz="2400" b="1" kern="1200">
          <a:solidFill>
            <a:schemeClr val="tx1"/>
          </a:solidFill>
          <a:latin typeface="Arial" pitchFamily="34" charset="0"/>
          <a:ea typeface="+mj-ea"/>
          <a:cs typeface="Arial" pitchFamily="34" charset="0"/>
        </a:defRPr>
      </a:lvl1pPr>
    </p:titleStyle>
    <p:bodyStyle>
      <a:lvl1pPr marL="228600" indent="-228600" algn="l" defTabSz="914400" rtl="0" eaLnBrk="1" latinLnBrk="0" hangingPunct="1">
        <a:lnSpc>
          <a:spcPct val="100000"/>
        </a:lnSpc>
        <a:spcBef>
          <a:spcPts val="0"/>
        </a:spcBef>
        <a:spcAft>
          <a:spcPts val="60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1pPr>
      <a:lvl2pPr marL="457200" indent="-228600" algn="l" defTabSz="914400" rtl="0" eaLnBrk="1" latinLnBrk="0" hangingPunct="1">
        <a:lnSpc>
          <a:spcPct val="100000"/>
        </a:lnSpc>
        <a:spcBef>
          <a:spcPts val="0"/>
        </a:spcBef>
        <a:spcAft>
          <a:spcPts val="600"/>
        </a:spcAft>
        <a:buFont typeface="Arial" pitchFamily="34" charset="0"/>
        <a:buChar char="–"/>
        <a:defRPr sz="1800" kern="1200">
          <a:solidFill>
            <a:schemeClr val="tx1"/>
          </a:solidFill>
          <a:latin typeface="Arial" pitchFamily="34" charset="0"/>
          <a:ea typeface="+mn-ea"/>
          <a:cs typeface="Arial" pitchFamily="34" charset="0"/>
        </a:defRPr>
      </a:lvl2pPr>
      <a:lvl3pPr marL="685800" indent="-228600" algn="l" defTabSz="914400"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914400" indent="-228600" algn="l" defTabSz="914400" rtl="0" eaLnBrk="1" latinLnBrk="0" hangingPunct="1">
        <a:lnSpc>
          <a:spcPct val="100000"/>
        </a:lnSpc>
        <a:spcBef>
          <a:spcPts val="0"/>
        </a:spcBef>
        <a:spcAft>
          <a:spcPts val="600"/>
        </a:spcAft>
        <a:buFont typeface="Arial" pitchFamily="34" charset="0"/>
        <a:buChar char="–"/>
        <a:defRPr sz="1600" kern="1200">
          <a:solidFill>
            <a:schemeClr val="tx1"/>
          </a:solidFill>
          <a:latin typeface="Arial" pitchFamily="34" charset="0"/>
          <a:ea typeface="+mn-ea"/>
          <a:cs typeface="Arial" pitchFamily="34" charset="0"/>
        </a:defRPr>
      </a:lvl4pPr>
      <a:lvl5pPr marL="1143000" indent="-228600" algn="l" defTabSz="914400"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p:txBody>
          <a:bodyPr>
            <a:normAutofit fontScale="90000"/>
          </a:bodyPr>
          <a:lstStyle/>
          <a:p>
            <a:pPr algn="ctr"/>
            <a:r>
              <a:rPr lang="en-US" altLang="en-US" sz="3200" dirty="0" smtClean="0"/>
              <a:t/>
            </a:r>
            <a:br>
              <a:rPr lang="en-US" altLang="en-US" sz="3200" dirty="0" smtClean="0"/>
            </a:br>
            <a:r>
              <a:rPr lang="en-US" altLang="en-US" sz="3200" dirty="0" smtClean="0"/>
              <a:t/>
            </a:r>
            <a:br>
              <a:rPr lang="en-US" altLang="en-US" sz="3200" dirty="0" smtClean="0"/>
            </a:br>
            <a:endParaRPr lang="en-US" altLang="en-US" sz="3200" dirty="0" smtClean="0"/>
          </a:p>
        </p:txBody>
      </p:sp>
      <p:sp>
        <p:nvSpPr>
          <p:cNvPr id="4" name="Subtitle 3"/>
          <p:cNvSpPr>
            <a:spLocks noGrp="1"/>
          </p:cNvSpPr>
          <p:nvPr>
            <p:ph type="subTitle" idx="1"/>
          </p:nvPr>
        </p:nvSpPr>
        <p:spPr>
          <a:xfrm>
            <a:off x="1676400" y="2819400"/>
            <a:ext cx="6124575" cy="838200"/>
          </a:xfrm>
        </p:spPr>
        <p:txBody>
          <a:bodyPr/>
          <a:lstStyle/>
          <a:p>
            <a:pPr algn="ctr"/>
            <a:r>
              <a:rPr lang="en-US" sz="4800" dirty="0" err="1" smtClean="0">
                <a:solidFill>
                  <a:schemeClr val="tx1"/>
                </a:solidFill>
                <a:latin typeface="+mj-lt"/>
              </a:rPr>
              <a:t>WebServices</a:t>
            </a:r>
            <a:endParaRPr lang="en-US" sz="4800" dirty="0">
              <a:solidFill>
                <a:schemeClr val="tx1"/>
              </a:solidFill>
              <a:latin typeface="+mj-lt"/>
            </a:endParaRPr>
          </a:p>
        </p:txBody>
      </p:sp>
    </p:spTree>
    <p:extLst>
      <p:ext uri="{BB962C8B-B14F-4D97-AF65-F5344CB8AC3E}">
        <p14:creationId xmlns:p14="http://schemas.microsoft.com/office/powerpoint/2010/main" val="115734009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folHlink"/>
                </a:solidFill>
                <a:latin typeface="Times New Roman" pitchFamily="16" charset="0"/>
              </a:rPr>
              <a:t>Service – Get parts list</a:t>
            </a:r>
          </a:p>
        </p:txBody>
      </p:sp>
      <p:sp>
        <p:nvSpPr>
          <p:cNvPr id="4" name="Rectangle 3"/>
          <p:cNvSpPr>
            <a:spLocks noGrp="1" noChangeArrowheads="1"/>
          </p:cNvSpPr>
          <p:nvPr/>
        </p:nvSpPr>
        <p:spPr bwMode="auto">
          <a:xfrm>
            <a:off x="361156" y="1371600"/>
            <a:ext cx="842168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nSpc>
                <a:spcPct val="90000"/>
              </a:lnSpc>
              <a:buFont typeface="Wingdings" pitchFamily="2" charset="2"/>
              <a:buNone/>
            </a:pPr>
            <a:r>
              <a:rPr lang="en-US" altLang="en-US" sz="1600" b="1">
                <a:solidFill>
                  <a:schemeClr val="folHlink"/>
                </a:solidFill>
                <a:latin typeface="Times New Roman" pitchFamily="16" charset="0"/>
              </a:rPr>
              <a:t>The web service makes available a URL to a parts list resource</a:t>
            </a:r>
            <a:r>
              <a:rPr lang="en-US" altLang="en-US" sz="1600"/>
              <a:t> </a:t>
            </a:r>
            <a:endParaRPr lang="en-US" altLang="en-US" sz="2000" b="1">
              <a:latin typeface="Times New Roman" pitchFamily="16" charset="0"/>
            </a:endParaRPr>
          </a:p>
          <a:p>
            <a:pPr>
              <a:lnSpc>
                <a:spcPct val="90000"/>
              </a:lnSpc>
              <a:buFont typeface="Wingdings" pitchFamily="2" charset="2"/>
              <a:buNone/>
            </a:pPr>
            <a:r>
              <a:rPr lang="en-US" altLang="en-US" sz="2000" b="1">
                <a:latin typeface="Times New Roman" pitchFamily="16" charset="0"/>
              </a:rPr>
              <a:t>Client uses :</a:t>
            </a:r>
            <a:r>
              <a:rPr lang="en-US" altLang="en-US"/>
              <a:t> </a:t>
            </a:r>
            <a:r>
              <a:rPr lang="en-US" altLang="en-US" sz="2400">
                <a:solidFill>
                  <a:schemeClr val="folHlink"/>
                </a:solidFill>
                <a:latin typeface="Times New Roman" pitchFamily="16" charset="0"/>
              </a:rPr>
              <a:t>http://www.parts-depot.com/parts </a:t>
            </a:r>
          </a:p>
          <a:p>
            <a:pPr>
              <a:lnSpc>
                <a:spcPct val="90000"/>
              </a:lnSpc>
              <a:buFont typeface="Wingdings" pitchFamily="2" charset="2"/>
              <a:buNone/>
            </a:pPr>
            <a:endParaRPr lang="en-US" altLang="en-US" sz="2400">
              <a:solidFill>
                <a:schemeClr val="folHlink"/>
              </a:solidFill>
              <a:latin typeface="Times New Roman" pitchFamily="16" charset="0"/>
            </a:endParaRPr>
          </a:p>
          <a:p>
            <a:pPr>
              <a:lnSpc>
                <a:spcPct val="90000"/>
              </a:lnSpc>
              <a:buFont typeface="Wingdings" pitchFamily="2" charset="2"/>
              <a:buNone/>
            </a:pPr>
            <a:r>
              <a:rPr lang="en-US" altLang="en-US" sz="2000" b="1">
                <a:latin typeface="Times New Roman" pitchFamily="16" charset="0"/>
              </a:rPr>
              <a:t>Document Client receives :</a:t>
            </a:r>
          </a:p>
          <a:p>
            <a:pPr>
              <a:lnSpc>
                <a:spcPct val="90000"/>
              </a:lnSpc>
              <a:buFont typeface="Wingdings" pitchFamily="2" charset="2"/>
              <a:buNone/>
            </a:pPr>
            <a:endParaRPr lang="en-US" altLang="en-US" sz="2000" b="1">
              <a:solidFill>
                <a:schemeClr val="hlink"/>
              </a:solidFill>
              <a:latin typeface="Times New Roman" pitchFamily="16" charset="0"/>
            </a:endParaRPr>
          </a:p>
          <a:p>
            <a:pPr>
              <a:lnSpc>
                <a:spcPct val="90000"/>
              </a:lnSpc>
              <a:buFont typeface="Wingdings" pitchFamily="2" charset="2"/>
              <a:buNone/>
            </a:pPr>
            <a:r>
              <a:rPr lang="en-US" altLang="en-US" sz="1600">
                <a:solidFill>
                  <a:schemeClr val="folHlink"/>
                </a:solidFill>
                <a:latin typeface="Times New Roman" pitchFamily="16" charset="0"/>
              </a:rPr>
              <a:t>&lt;?xml version="1.0"?&gt; </a:t>
            </a:r>
          </a:p>
          <a:p>
            <a:pPr>
              <a:lnSpc>
                <a:spcPct val="90000"/>
              </a:lnSpc>
              <a:buFont typeface="Wingdings" pitchFamily="2" charset="2"/>
              <a:buNone/>
            </a:pPr>
            <a:r>
              <a:rPr lang="en-US" altLang="en-US" sz="1600">
                <a:solidFill>
                  <a:schemeClr val="folHlink"/>
                </a:solidFill>
                <a:latin typeface="Times New Roman" pitchFamily="16" charset="0"/>
              </a:rPr>
              <a:t>&lt;p:Parts xmlns:p="http://www.parts-depot.com" xmlns:xlink="http://www.w3.org/1999/xlink"&gt; </a:t>
            </a:r>
          </a:p>
          <a:p>
            <a:pPr>
              <a:lnSpc>
                <a:spcPct val="90000"/>
              </a:lnSpc>
              <a:buFont typeface="Wingdings" pitchFamily="2" charset="2"/>
              <a:buNone/>
            </a:pPr>
            <a:r>
              <a:rPr lang="en-US" altLang="en-US" sz="1600">
                <a:solidFill>
                  <a:schemeClr val="folHlink"/>
                </a:solidFill>
                <a:latin typeface="Times New Roman" pitchFamily="16" charset="0"/>
              </a:rPr>
              <a:t>           &lt;Part id="00345" xlink:href="http://www.parts-depot.com/parts/00345"/&gt; </a:t>
            </a:r>
          </a:p>
          <a:p>
            <a:pPr>
              <a:lnSpc>
                <a:spcPct val="90000"/>
              </a:lnSpc>
              <a:buFont typeface="Wingdings" pitchFamily="2" charset="2"/>
              <a:buNone/>
            </a:pPr>
            <a:r>
              <a:rPr lang="en-US" altLang="en-US" sz="1600">
                <a:solidFill>
                  <a:schemeClr val="folHlink"/>
                </a:solidFill>
                <a:latin typeface="Times New Roman" pitchFamily="16" charset="0"/>
              </a:rPr>
              <a:t>           &lt;Part id="00346" xlink:href="http://www.parts-depot.com/parts/00346"/&gt;</a:t>
            </a:r>
          </a:p>
          <a:p>
            <a:pPr>
              <a:lnSpc>
                <a:spcPct val="90000"/>
              </a:lnSpc>
              <a:buFont typeface="Wingdings" pitchFamily="2" charset="2"/>
              <a:buNone/>
            </a:pPr>
            <a:r>
              <a:rPr lang="en-US" altLang="en-US" sz="1600">
                <a:solidFill>
                  <a:schemeClr val="folHlink"/>
                </a:solidFill>
                <a:latin typeface="Times New Roman" pitchFamily="16" charset="0"/>
              </a:rPr>
              <a:t>           &lt;Part id="00347" xlink:href="http://www.parts-depot.com/parts/00347"/&gt;</a:t>
            </a:r>
          </a:p>
          <a:p>
            <a:pPr>
              <a:lnSpc>
                <a:spcPct val="90000"/>
              </a:lnSpc>
              <a:buFont typeface="Wingdings" pitchFamily="2" charset="2"/>
              <a:buNone/>
            </a:pPr>
            <a:r>
              <a:rPr lang="en-US" altLang="en-US" sz="1600">
                <a:solidFill>
                  <a:schemeClr val="folHlink"/>
                </a:solidFill>
                <a:latin typeface="Times New Roman" pitchFamily="16" charset="0"/>
              </a:rPr>
              <a:t>           &lt;Part id="00348" xlink:href="http://www.parts-depot.com/parts/00348"/&gt; </a:t>
            </a:r>
          </a:p>
          <a:p>
            <a:pPr>
              <a:lnSpc>
                <a:spcPct val="90000"/>
              </a:lnSpc>
              <a:buFont typeface="Wingdings" pitchFamily="2" charset="2"/>
              <a:buNone/>
            </a:pPr>
            <a:r>
              <a:rPr lang="en-US" altLang="en-US" sz="1600">
                <a:solidFill>
                  <a:schemeClr val="folHlink"/>
                </a:solidFill>
                <a:latin typeface="Times New Roman" pitchFamily="16" charset="0"/>
              </a:rPr>
              <a:t>&lt;/p:Parts&gt; </a:t>
            </a:r>
          </a:p>
        </p:txBody>
      </p:sp>
    </p:spTree>
    <p:extLst>
      <p:ext uri="{BB962C8B-B14F-4D97-AF65-F5344CB8AC3E}">
        <p14:creationId xmlns:p14="http://schemas.microsoft.com/office/powerpoint/2010/main" val="3732743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folHlink"/>
                </a:solidFill>
                <a:latin typeface="Times New Roman" pitchFamily="16" charset="0"/>
              </a:rPr>
              <a:t>Service – Get detailed part data</a:t>
            </a:r>
          </a:p>
        </p:txBody>
      </p:sp>
      <p:sp>
        <p:nvSpPr>
          <p:cNvPr id="5" name="Rectangle 4"/>
          <p:cNvSpPr>
            <a:spLocks noGrp="1" noChangeArrowheads="1"/>
          </p:cNvSpPr>
          <p:nvPr/>
        </p:nvSpPr>
        <p:spPr bwMode="auto">
          <a:xfrm>
            <a:off x="475456" y="1371600"/>
            <a:ext cx="819308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buFont typeface="Wingdings" pitchFamily="2" charset="2"/>
              <a:buNone/>
            </a:pPr>
            <a:r>
              <a:rPr lang="en-US" altLang="en-US" sz="1400" b="1">
                <a:solidFill>
                  <a:schemeClr val="folHlink"/>
                </a:solidFill>
                <a:latin typeface="Times New Roman" pitchFamily="16" charset="0"/>
              </a:rPr>
              <a:t>The web service makes available a URL to each part resource.</a:t>
            </a:r>
            <a:endParaRPr lang="en-US" altLang="en-US" sz="2000" b="1">
              <a:latin typeface="Times New Roman" pitchFamily="16" charset="0"/>
            </a:endParaRPr>
          </a:p>
          <a:p>
            <a:pPr>
              <a:buFont typeface="Wingdings" pitchFamily="2" charset="2"/>
              <a:buNone/>
            </a:pPr>
            <a:r>
              <a:rPr lang="en-US" altLang="en-US" sz="2000" b="1">
                <a:latin typeface="Times New Roman" pitchFamily="16" charset="0"/>
              </a:rPr>
              <a:t>Client uses :</a:t>
            </a:r>
            <a:r>
              <a:rPr lang="en-US" altLang="en-US"/>
              <a:t> </a:t>
            </a:r>
            <a:r>
              <a:rPr lang="en-US" altLang="en-US" sz="2000" b="1">
                <a:solidFill>
                  <a:schemeClr val="folHlink"/>
                </a:solidFill>
                <a:latin typeface="Times New Roman" pitchFamily="16" charset="0"/>
              </a:rPr>
              <a:t>http://www.parts-depot.com/parts/00345</a:t>
            </a:r>
            <a:r>
              <a:rPr lang="en-US" altLang="en-US" sz="2400">
                <a:solidFill>
                  <a:schemeClr val="folHlink"/>
                </a:solidFill>
                <a:latin typeface="Times New Roman" pitchFamily="16" charset="0"/>
              </a:rPr>
              <a:t> </a:t>
            </a:r>
          </a:p>
          <a:p>
            <a:pPr>
              <a:buFont typeface="Wingdings" pitchFamily="2" charset="2"/>
              <a:buNone/>
            </a:pPr>
            <a:endParaRPr lang="en-US" altLang="en-US" sz="2400">
              <a:solidFill>
                <a:schemeClr val="folHlink"/>
              </a:solidFill>
              <a:latin typeface="Times New Roman" pitchFamily="16" charset="0"/>
            </a:endParaRPr>
          </a:p>
          <a:p>
            <a:pPr>
              <a:buFont typeface="Wingdings" pitchFamily="2" charset="2"/>
              <a:buNone/>
            </a:pPr>
            <a:r>
              <a:rPr lang="en-US" altLang="en-US" sz="2000" b="1">
                <a:latin typeface="Times New Roman" pitchFamily="16" charset="0"/>
              </a:rPr>
              <a:t>Document Client receives :</a:t>
            </a:r>
          </a:p>
          <a:p>
            <a:pPr>
              <a:buFont typeface="Wingdings" pitchFamily="2" charset="2"/>
              <a:buNone/>
            </a:pPr>
            <a:r>
              <a:rPr lang="en-US" altLang="en-US" sz="1400" b="1">
                <a:solidFill>
                  <a:schemeClr val="folHlink"/>
                </a:solidFill>
                <a:latin typeface="Times New Roman" pitchFamily="16" charset="0"/>
              </a:rPr>
              <a:t>&lt;?xml version="1.0"?&gt; </a:t>
            </a:r>
          </a:p>
          <a:p>
            <a:pPr>
              <a:buFont typeface="Wingdings" pitchFamily="2" charset="2"/>
              <a:buNone/>
            </a:pPr>
            <a:r>
              <a:rPr lang="en-US" altLang="en-US" sz="1400" b="1">
                <a:solidFill>
                  <a:schemeClr val="folHlink"/>
                </a:solidFill>
                <a:latin typeface="Times New Roman" pitchFamily="16" charset="0"/>
              </a:rPr>
              <a:t>&lt;p:Part xmlns:p="http://www.parts-depot.com" xmlns:xlink="http://www.w3.org/1999/xlink"&gt;  </a:t>
            </a:r>
          </a:p>
          <a:p>
            <a:pPr>
              <a:buFont typeface="Wingdings" pitchFamily="2" charset="2"/>
              <a:buNone/>
            </a:pPr>
            <a:r>
              <a:rPr lang="en-US" altLang="en-US" sz="1400" b="1">
                <a:solidFill>
                  <a:schemeClr val="folHlink"/>
                </a:solidFill>
                <a:latin typeface="Times New Roman" pitchFamily="16" charset="0"/>
              </a:rPr>
              <a:t>       &lt;Part-ID&gt;00345&lt;/Part-ID&gt;  </a:t>
            </a:r>
          </a:p>
          <a:p>
            <a:pPr>
              <a:buFont typeface="Wingdings" pitchFamily="2" charset="2"/>
              <a:buNone/>
            </a:pPr>
            <a:r>
              <a:rPr lang="en-US" altLang="en-US" sz="1400" b="1">
                <a:solidFill>
                  <a:schemeClr val="folHlink"/>
                </a:solidFill>
                <a:latin typeface="Times New Roman" pitchFamily="16" charset="0"/>
              </a:rPr>
              <a:t>       &lt;Name&gt;Widget-A&lt;/Name&gt; </a:t>
            </a:r>
          </a:p>
          <a:p>
            <a:pPr>
              <a:buFont typeface="Wingdings" pitchFamily="2" charset="2"/>
              <a:buNone/>
            </a:pPr>
            <a:r>
              <a:rPr lang="en-US" altLang="en-US" sz="1400" b="1">
                <a:solidFill>
                  <a:schemeClr val="folHlink"/>
                </a:solidFill>
                <a:latin typeface="Times New Roman" pitchFamily="16" charset="0"/>
              </a:rPr>
              <a:t>       &lt;Description&gt;This part is used within the frap assembly&lt;/Description&gt;</a:t>
            </a:r>
          </a:p>
          <a:p>
            <a:pPr>
              <a:buFont typeface="Wingdings" pitchFamily="2" charset="2"/>
              <a:buNone/>
            </a:pPr>
            <a:r>
              <a:rPr lang="en-US" altLang="en-US" sz="1400" b="1">
                <a:solidFill>
                  <a:schemeClr val="folHlink"/>
                </a:solidFill>
                <a:latin typeface="Times New Roman" pitchFamily="16" charset="0"/>
              </a:rPr>
              <a:t>       &lt;Specification xlink:href="http://www.parts-depot.com/parts/00345/specification"/&gt; &lt;UnitCost currency="USD"&gt;0.10&lt;/UnitCost&gt; </a:t>
            </a:r>
          </a:p>
          <a:p>
            <a:pPr>
              <a:buFont typeface="Wingdings" pitchFamily="2" charset="2"/>
              <a:buNone/>
            </a:pPr>
            <a:r>
              <a:rPr lang="en-US" altLang="en-US" sz="1400" b="1">
                <a:solidFill>
                  <a:schemeClr val="folHlink"/>
                </a:solidFill>
                <a:latin typeface="Times New Roman" pitchFamily="16" charset="0"/>
              </a:rPr>
              <a:t>       &lt;Quantity&gt;10&lt;/Quantity&gt; </a:t>
            </a:r>
          </a:p>
          <a:p>
            <a:pPr>
              <a:buFont typeface="Wingdings" pitchFamily="2" charset="2"/>
              <a:buNone/>
            </a:pPr>
            <a:r>
              <a:rPr lang="en-US" altLang="en-US" sz="1400" b="1">
                <a:solidFill>
                  <a:schemeClr val="folHlink"/>
                </a:solidFill>
                <a:latin typeface="Times New Roman" pitchFamily="16" charset="0"/>
              </a:rPr>
              <a:t>&lt;/p:Part&gt; </a:t>
            </a:r>
          </a:p>
        </p:txBody>
      </p:sp>
    </p:spTree>
    <p:extLst>
      <p:ext uri="{BB962C8B-B14F-4D97-AF65-F5344CB8AC3E}">
        <p14:creationId xmlns:p14="http://schemas.microsoft.com/office/powerpoint/2010/main" val="3002281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folHlink"/>
                </a:solidFill>
                <a:latin typeface="Times New Roman" pitchFamily="16" charset="0"/>
              </a:rPr>
              <a:t>Service – Submit purchase order (PO)</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00981"/>
            <a:ext cx="4113213"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34581"/>
            <a:ext cx="4648200" cy="210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noChangeArrowheads="1"/>
          </p:cNvSpPr>
          <p:nvPr/>
        </p:nvSpPr>
        <p:spPr bwMode="auto">
          <a:xfrm>
            <a:off x="381000" y="1119981"/>
            <a:ext cx="3162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000" b="1" kern="1200">
                <a:solidFill>
                  <a:schemeClr val="folHlink"/>
                </a:solidFill>
                <a:latin typeface="Times New Roman" pitchFamily="16" charset="0"/>
                <a:ea typeface="+mn-ea"/>
                <a:cs typeface="+mn-cs"/>
              </a:defRPr>
            </a:lvl1pPr>
            <a:lvl2pPr marL="4572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2pPr>
            <a:lvl3pPr marL="9144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3pPr>
            <a:lvl4pPr marL="13716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4pPr>
            <a:lvl5pPr marL="18288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5pPr>
            <a:lvl6pPr marL="2286000" algn="l" defTabSz="914400" rtl="0" eaLnBrk="1" latinLnBrk="0" hangingPunct="1">
              <a:defRPr sz="2000" b="1" kern="1200">
                <a:solidFill>
                  <a:schemeClr val="folHlink"/>
                </a:solidFill>
                <a:latin typeface="Times New Roman" pitchFamily="16" charset="0"/>
                <a:ea typeface="+mn-ea"/>
                <a:cs typeface="+mn-cs"/>
              </a:defRPr>
            </a:lvl6pPr>
            <a:lvl7pPr marL="2743200" algn="l" defTabSz="914400" rtl="0" eaLnBrk="1" latinLnBrk="0" hangingPunct="1">
              <a:defRPr sz="2000" b="1" kern="1200">
                <a:solidFill>
                  <a:schemeClr val="folHlink"/>
                </a:solidFill>
                <a:latin typeface="Times New Roman" pitchFamily="16" charset="0"/>
                <a:ea typeface="+mn-ea"/>
                <a:cs typeface="+mn-cs"/>
              </a:defRPr>
            </a:lvl7pPr>
            <a:lvl8pPr marL="3200400" algn="l" defTabSz="914400" rtl="0" eaLnBrk="1" latinLnBrk="0" hangingPunct="1">
              <a:defRPr sz="2000" b="1" kern="1200">
                <a:solidFill>
                  <a:schemeClr val="folHlink"/>
                </a:solidFill>
                <a:latin typeface="Times New Roman" pitchFamily="16" charset="0"/>
                <a:ea typeface="+mn-ea"/>
                <a:cs typeface="+mn-cs"/>
              </a:defRPr>
            </a:lvl8pPr>
            <a:lvl9pPr marL="3657600" algn="l" defTabSz="914400" rtl="0" eaLnBrk="1" latinLnBrk="0" hangingPunct="1">
              <a:defRPr sz="2000" b="1" kern="1200">
                <a:solidFill>
                  <a:schemeClr val="folHlink"/>
                </a:solidFill>
                <a:latin typeface="Times New Roman" pitchFamily="16" charset="0"/>
                <a:ea typeface="+mn-ea"/>
                <a:cs typeface="+mn-cs"/>
              </a:defRPr>
            </a:lvl9pPr>
          </a:lstStyle>
          <a:p>
            <a:r>
              <a:rPr lang="en-US" altLang="en-US" sz="1800" b="0"/>
              <a:t>The web service makes </a:t>
            </a:r>
          </a:p>
          <a:p>
            <a:r>
              <a:rPr lang="en-US" altLang="en-US" sz="1800" b="0"/>
              <a:t>available a URL to submit a PO.</a:t>
            </a:r>
          </a:p>
        </p:txBody>
      </p:sp>
      <p:sp>
        <p:nvSpPr>
          <p:cNvPr id="8" name="Rectangle 7"/>
          <p:cNvSpPr>
            <a:spLocks noChangeArrowheads="1"/>
          </p:cNvSpPr>
          <p:nvPr/>
        </p:nvSpPr>
        <p:spPr bwMode="auto">
          <a:xfrm>
            <a:off x="5573713" y="1500981"/>
            <a:ext cx="3189287"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000" b="1" kern="1200">
                <a:solidFill>
                  <a:schemeClr val="folHlink"/>
                </a:solidFill>
                <a:latin typeface="Times New Roman" pitchFamily="16" charset="0"/>
                <a:ea typeface="+mn-ea"/>
                <a:cs typeface="+mn-cs"/>
              </a:defRPr>
            </a:lvl1pPr>
            <a:lvl2pPr marL="4572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2pPr>
            <a:lvl3pPr marL="9144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3pPr>
            <a:lvl4pPr marL="13716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4pPr>
            <a:lvl5pPr marL="18288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5pPr>
            <a:lvl6pPr marL="2286000" algn="l" defTabSz="914400" rtl="0" eaLnBrk="1" latinLnBrk="0" hangingPunct="1">
              <a:defRPr sz="2000" b="1" kern="1200">
                <a:solidFill>
                  <a:schemeClr val="folHlink"/>
                </a:solidFill>
                <a:latin typeface="Times New Roman" pitchFamily="16" charset="0"/>
                <a:ea typeface="+mn-ea"/>
                <a:cs typeface="+mn-cs"/>
              </a:defRPr>
            </a:lvl6pPr>
            <a:lvl7pPr marL="2743200" algn="l" defTabSz="914400" rtl="0" eaLnBrk="1" latinLnBrk="0" hangingPunct="1">
              <a:defRPr sz="2000" b="1" kern="1200">
                <a:solidFill>
                  <a:schemeClr val="folHlink"/>
                </a:solidFill>
                <a:latin typeface="Times New Roman" pitchFamily="16" charset="0"/>
                <a:ea typeface="+mn-ea"/>
                <a:cs typeface="+mn-cs"/>
              </a:defRPr>
            </a:lvl7pPr>
            <a:lvl8pPr marL="3200400" algn="l" defTabSz="914400" rtl="0" eaLnBrk="1" latinLnBrk="0" hangingPunct="1">
              <a:defRPr sz="2000" b="1" kern="1200">
                <a:solidFill>
                  <a:schemeClr val="folHlink"/>
                </a:solidFill>
                <a:latin typeface="Times New Roman" pitchFamily="16" charset="0"/>
                <a:ea typeface="+mn-ea"/>
                <a:cs typeface="+mn-cs"/>
              </a:defRPr>
            </a:lvl8pPr>
            <a:lvl9pPr marL="3657600" algn="l" defTabSz="914400" rtl="0" eaLnBrk="1" latinLnBrk="0" hangingPunct="1">
              <a:defRPr sz="2000" b="1" kern="1200">
                <a:solidFill>
                  <a:schemeClr val="folHlink"/>
                </a:solidFill>
                <a:latin typeface="Times New Roman" pitchFamily="16" charset="0"/>
                <a:ea typeface="+mn-ea"/>
                <a:cs typeface="+mn-cs"/>
              </a:defRPr>
            </a:lvl9pPr>
          </a:lstStyle>
          <a:p>
            <a:r>
              <a:rPr lang="en-US" altLang="en-US" sz="1600" b="0"/>
              <a:t>1)The client creates a PO instance </a:t>
            </a:r>
          </a:p>
          <a:p>
            <a:r>
              <a:rPr lang="en-US" altLang="en-US" sz="1600" b="0"/>
              <a:t>   document (PO.xml)</a:t>
            </a:r>
          </a:p>
          <a:p>
            <a:endParaRPr lang="en-US" altLang="en-US" sz="1600" b="0"/>
          </a:p>
          <a:p>
            <a:r>
              <a:rPr lang="en-US" altLang="en-US" sz="1600" b="0"/>
              <a:t>2)Submits the PO.xml(HTTP POST)</a:t>
            </a:r>
          </a:p>
          <a:p>
            <a:endParaRPr lang="en-US" altLang="en-US" sz="1600" b="0"/>
          </a:p>
          <a:p>
            <a:r>
              <a:rPr lang="en-US" altLang="en-US" sz="1600" b="0"/>
              <a:t>3)PO service reponds with a URL </a:t>
            </a:r>
          </a:p>
          <a:p>
            <a:r>
              <a:rPr lang="en-US" altLang="en-US" sz="1600" b="0"/>
              <a:t>    to the submitted PO.</a:t>
            </a:r>
            <a:endParaRPr lang="en-US" altLang="en-US"/>
          </a:p>
        </p:txBody>
      </p:sp>
    </p:spTree>
    <p:extLst>
      <p:ext uri="{BB962C8B-B14F-4D97-AF65-F5344CB8AC3E}">
        <p14:creationId xmlns:p14="http://schemas.microsoft.com/office/powerpoint/2010/main" val="1605643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folHlink"/>
                </a:solidFill>
                <a:latin typeface="Times New Roman" pitchFamily="16" charset="0"/>
              </a:rPr>
              <a:t>Characteristics of a REST based network</a:t>
            </a:r>
          </a:p>
        </p:txBody>
      </p:sp>
      <p:sp>
        <p:nvSpPr>
          <p:cNvPr id="9" name="Rectangle 8"/>
          <p:cNvSpPr/>
          <p:nvPr/>
        </p:nvSpPr>
        <p:spPr>
          <a:xfrm>
            <a:off x="457200" y="1265331"/>
            <a:ext cx="8077200" cy="4001095"/>
          </a:xfrm>
          <a:prstGeom prst="rect">
            <a:avLst/>
          </a:prstGeom>
        </p:spPr>
        <p:txBody>
          <a:bodyPr wrap="square">
            <a:spAutoFit/>
          </a:bodyPr>
          <a:lstStyle/>
          <a:p>
            <a:pPr marL="285750" indent="-285750">
              <a:buFont typeface="Arial" panose="020B0604020202020204" pitchFamily="34" charset="0"/>
              <a:buChar char="•"/>
            </a:pPr>
            <a:r>
              <a:rPr lang="en-US" altLang="en-US" b="1" dirty="0">
                <a:solidFill>
                  <a:schemeClr val="folHlink"/>
                </a:solidFill>
                <a:latin typeface="Times New Roman" pitchFamily="16" charset="0"/>
              </a:rPr>
              <a:t>Client-Server</a:t>
            </a:r>
            <a:r>
              <a:rPr lang="en-US" altLang="en-US" dirty="0">
                <a:solidFill>
                  <a:schemeClr val="folHlink"/>
                </a:solidFill>
                <a:latin typeface="Times New Roman" pitchFamily="16" charset="0"/>
              </a:rPr>
              <a:t>: a pull-based interaction style(Client request data from servers as and when needed). </a:t>
            </a:r>
          </a:p>
          <a:p>
            <a:pPr marL="285750" indent="-285750">
              <a:buFont typeface="Arial" panose="020B0604020202020204" pitchFamily="34" charset="0"/>
              <a:buChar char="•"/>
            </a:pPr>
            <a:r>
              <a:rPr lang="en-US" altLang="en-US" b="1" dirty="0">
                <a:solidFill>
                  <a:schemeClr val="folHlink"/>
                </a:solidFill>
                <a:latin typeface="Times New Roman" pitchFamily="16" charset="0"/>
              </a:rPr>
              <a:t>Stateless</a:t>
            </a:r>
            <a:r>
              <a:rPr lang="en-US" altLang="en-US" dirty="0">
                <a:solidFill>
                  <a:schemeClr val="folHlink"/>
                </a:solidFill>
                <a:latin typeface="Times New Roman" pitchFamily="16" charset="0"/>
              </a:rPr>
              <a:t>: each request from client to server must contain all the information necessary to understand the request, and cannot take advantage of any stored context on the server. </a:t>
            </a:r>
          </a:p>
          <a:p>
            <a:pPr marL="285750" indent="-285750">
              <a:buFont typeface="Arial" panose="020B0604020202020204" pitchFamily="34" charset="0"/>
              <a:buChar char="•"/>
            </a:pPr>
            <a:r>
              <a:rPr lang="en-US" altLang="en-US" b="1" dirty="0">
                <a:solidFill>
                  <a:schemeClr val="folHlink"/>
                </a:solidFill>
                <a:latin typeface="Times New Roman" pitchFamily="16" charset="0"/>
              </a:rPr>
              <a:t>Cache</a:t>
            </a:r>
            <a:r>
              <a:rPr lang="en-US" altLang="en-US" dirty="0">
                <a:solidFill>
                  <a:schemeClr val="folHlink"/>
                </a:solidFill>
                <a:latin typeface="Times New Roman" pitchFamily="16" charset="0"/>
              </a:rPr>
              <a:t>: to improve network efficiency, responses must be capable of being labeled as cacheable or non-cacheable. </a:t>
            </a:r>
          </a:p>
          <a:p>
            <a:pPr marL="285750" indent="-285750">
              <a:buFont typeface="Arial" panose="020B0604020202020204" pitchFamily="34" charset="0"/>
              <a:buChar char="•"/>
            </a:pPr>
            <a:r>
              <a:rPr lang="en-US" altLang="en-US" b="1" dirty="0">
                <a:solidFill>
                  <a:schemeClr val="folHlink"/>
                </a:solidFill>
                <a:latin typeface="Times New Roman" pitchFamily="16" charset="0"/>
              </a:rPr>
              <a:t>Uniform interface</a:t>
            </a:r>
            <a:r>
              <a:rPr lang="en-US" altLang="en-US" dirty="0">
                <a:solidFill>
                  <a:schemeClr val="folHlink"/>
                </a:solidFill>
                <a:latin typeface="Times New Roman" pitchFamily="16" charset="0"/>
              </a:rPr>
              <a:t>: all resources are accessed with a generic interface (e.g., HTTP GET, POST, PUT, DELETE). </a:t>
            </a:r>
          </a:p>
          <a:p>
            <a:pPr marL="285750" indent="-285750">
              <a:buFont typeface="Arial" panose="020B0604020202020204" pitchFamily="34" charset="0"/>
              <a:buChar char="•"/>
            </a:pPr>
            <a:r>
              <a:rPr lang="en-US" altLang="en-US" b="1" dirty="0">
                <a:solidFill>
                  <a:schemeClr val="folHlink"/>
                </a:solidFill>
                <a:latin typeface="Times New Roman" pitchFamily="16" charset="0"/>
              </a:rPr>
              <a:t>Named resources</a:t>
            </a:r>
            <a:r>
              <a:rPr lang="en-US" altLang="en-US" dirty="0">
                <a:solidFill>
                  <a:schemeClr val="folHlink"/>
                </a:solidFill>
                <a:latin typeface="Times New Roman" pitchFamily="16" charset="0"/>
              </a:rPr>
              <a:t> - the system is comprised of resources which are named using a URL. </a:t>
            </a:r>
          </a:p>
          <a:p>
            <a:pPr marL="285750" indent="-285750">
              <a:buFont typeface="Arial" panose="020B0604020202020204" pitchFamily="34" charset="0"/>
              <a:buChar char="•"/>
            </a:pPr>
            <a:r>
              <a:rPr lang="en-US" altLang="en-US" b="1" dirty="0">
                <a:solidFill>
                  <a:schemeClr val="folHlink"/>
                </a:solidFill>
                <a:latin typeface="Times New Roman" pitchFamily="16" charset="0"/>
              </a:rPr>
              <a:t>Interconnected resource representations</a:t>
            </a:r>
            <a:r>
              <a:rPr lang="en-US" altLang="en-US" dirty="0">
                <a:solidFill>
                  <a:schemeClr val="folHlink"/>
                </a:solidFill>
                <a:latin typeface="Times New Roman" pitchFamily="16" charset="0"/>
              </a:rPr>
              <a:t> - the representations of the resources are interconnected using URLs, thereby enabling a client to progress from one state to another.</a:t>
            </a:r>
            <a:r>
              <a:rPr lang="en-US" altLang="en-US" sz="2000" dirty="0"/>
              <a:t> </a:t>
            </a:r>
          </a:p>
        </p:txBody>
      </p:sp>
    </p:spTree>
    <p:extLst>
      <p:ext uri="{BB962C8B-B14F-4D97-AF65-F5344CB8AC3E}">
        <p14:creationId xmlns:p14="http://schemas.microsoft.com/office/powerpoint/2010/main" val="157058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folHlink"/>
                </a:solidFill>
                <a:latin typeface="Times New Roman" pitchFamily="16" charset="0"/>
              </a:rPr>
              <a:t>Principles of REST web service design</a:t>
            </a:r>
          </a:p>
        </p:txBody>
      </p:sp>
      <p:sp>
        <p:nvSpPr>
          <p:cNvPr id="9" name="Rectangle 8"/>
          <p:cNvSpPr/>
          <p:nvPr/>
        </p:nvSpPr>
        <p:spPr>
          <a:xfrm>
            <a:off x="457200" y="1265331"/>
            <a:ext cx="8077200" cy="5078313"/>
          </a:xfrm>
          <a:prstGeom prst="rect">
            <a:avLst/>
          </a:prstGeom>
        </p:spPr>
        <p:txBody>
          <a:bodyPr wrap="square">
            <a:spAutoFit/>
          </a:bodyPr>
          <a:lstStyle/>
          <a:p>
            <a:pPr marL="285750" indent="-285750">
              <a:buFont typeface="Arial" panose="020B0604020202020204" pitchFamily="34" charset="0"/>
              <a:buChar char="•"/>
            </a:pPr>
            <a:r>
              <a:rPr lang="en-US" altLang="en-US" dirty="0" smtClean="0">
                <a:solidFill>
                  <a:schemeClr val="folHlink"/>
                </a:solidFill>
                <a:latin typeface="Times New Roman" pitchFamily="16" charset="0"/>
              </a:rPr>
              <a:t>Identify </a:t>
            </a:r>
            <a:r>
              <a:rPr lang="en-US" altLang="en-US" dirty="0">
                <a:solidFill>
                  <a:schemeClr val="folHlink"/>
                </a:solidFill>
                <a:latin typeface="Times New Roman" pitchFamily="16" charset="0"/>
              </a:rPr>
              <a:t>all the conceptual entities that we wish to expose as services. (Examples we saw include resources such as : parts list, detailed part data, purchase order)</a:t>
            </a:r>
          </a:p>
          <a:p>
            <a:pPr marL="285750" indent="-285750">
              <a:buFont typeface="Arial" panose="020B0604020202020204" pitchFamily="34" charset="0"/>
              <a:buChar char="•"/>
            </a:pPr>
            <a:r>
              <a:rPr lang="en-US" altLang="en-US" dirty="0" smtClean="0">
                <a:solidFill>
                  <a:schemeClr val="folHlink"/>
                </a:solidFill>
                <a:latin typeface="Times New Roman" pitchFamily="16" charset="0"/>
              </a:rPr>
              <a:t>Create </a:t>
            </a:r>
            <a:r>
              <a:rPr lang="en-US" altLang="en-US" dirty="0">
                <a:solidFill>
                  <a:schemeClr val="folHlink"/>
                </a:solidFill>
                <a:latin typeface="Times New Roman" pitchFamily="16" charset="0"/>
              </a:rPr>
              <a:t>a URL to each resource. </a:t>
            </a:r>
          </a:p>
          <a:p>
            <a:pPr marL="285750" indent="-285750">
              <a:buFont typeface="Arial" panose="020B0604020202020204" pitchFamily="34" charset="0"/>
              <a:buChar char="•"/>
            </a:pPr>
            <a:r>
              <a:rPr lang="en-US" altLang="en-US" dirty="0" smtClean="0">
                <a:solidFill>
                  <a:schemeClr val="folHlink"/>
                </a:solidFill>
                <a:latin typeface="Times New Roman" pitchFamily="16" charset="0"/>
              </a:rPr>
              <a:t>Categorize </a:t>
            </a:r>
            <a:r>
              <a:rPr lang="en-US" altLang="en-US" dirty="0">
                <a:solidFill>
                  <a:schemeClr val="folHlink"/>
                </a:solidFill>
                <a:latin typeface="Times New Roman" pitchFamily="16" charset="0"/>
              </a:rPr>
              <a:t>our resources according to whether clients can just receive a representation of the resource (using an HTTP GET), or whether clients can modify (add to) the resource using HTTP POST, PUT, and/or DELETE).</a:t>
            </a:r>
          </a:p>
          <a:p>
            <a:pPr marL="285750" indent="-285750">
              <a:buFont typeface="Arial" panose="020B0604020202020204" pitchFamily="34" charset="0"/>
              <a:buChar char="•"/>
            </a:pPr>
            <a:r>
              <a:rPr lang="en-US" altLang="en-US" dirty="0" smtClean="0">
                <a:solidFill>
                  <a:schemeClr val="folHlink"/>
                </a:solidFill>
                <a:latin typeface="Times New Roman" pitchFamily="16" charset="0"/>
              </a:rPr>
              <a:t>All </a:t>
            </a:r>
            <a:r>
              <a:rPr lang="en-US" altLang="en-US" dirty="0">
                <a:solidFill>
                  <a:schemeClr val="folHlink"/>
                </a:solidFill>
                <a:latin typeface="Times New Roman" pitchFamily="16" charset="0"/>
              </a:rPr>
              <a:t>resources accessible via HTTP GET should be side-effect free. That is, the resource should just return a representation of the resource. Invoking the resource should not result in modifying the resource.</a:t>
            </a:r>
          </a:p>
          <a:p>
            <a:pPr marL="285750" indent="-285750">
              <a:buFont typeface="Arial" panose="020B0604020202020204" pitchFamily="34" charset="0"/>
              <a:buChar char="•"/>
            </a:pPr>
            <a:r>
              <a:rPr lang="en-US" altLang="en-US" dirty="0" smtClean="0">
                <a:solidFill>
                  <a:schemeClr val="folHlink"/>
                </a:solidFill>
                <a:latin typeface="Times New Roman" pitchFamily="16" charset="0"/>
              </a:rPr>
              <a:t>Put </a:t>
            </a:r>
            <a:r>
              <a:rPr lang="en-US" altLang="en-US" dirty="0">
                <a:solidFill>
                  <a:schemeClr val="folHlink"/>
                </a:solidFill>
                <a:latin typeface="Times New Roman" pitchFamily="16" charset="0"/>
              </a:rPr>
              <a:t>hyperlinks within resource representations to enable clients to drill down for more information, and/or to obtain related information.</a:t>
            </a:r>
          </a:p>
          <a:p>
            <a:pPr marL="285750" indent="-285750">
              <a:buFont typeface="Arial" panose="020B0604020202020204" pitchFamily="34" charset="0"/>
              <a:buChar char="•"/>
            </a:pPr>
            <a:r>
              <a:rPr lang="en-US" altLang="en-US" dirty="0" smtClean="0">
                <a:solidFill>
                  <a:schemeClr val="folHlink"/>
                </a:solidFill>
                <a:latin typeface="Times New Roman" pitchFamily="16" charset="0"/>
              </a:rPr>
              <a:t>Design </a:t>
            </a:r>
            <a:r>
              <a:rPr lang="en-US" altLang="en-US" dirty="0">
                <a:solidFill>
                  <a:schemeClr val="folHlink"/>
                </a:solidFill>
                <a:latin typeface="Times New Roman" pitchFamily="16" charset="0"/>
              </a:rPr>
              <a:t>to reveal data gradually. Don't reveal everything in a single response document. Provide hyperlinks to obtain more details.</a:t>
            </a:r>
          </a:p>
          <a:p>
            <a:pPr marL="285750" indent="-285750">
              <a:buFont typeface="Arial" panose="020B0604020202020204" pitchFamily="34" charset="0"/>
              <a:buChar char="•"/>
            </a:pPr>
            <a:r>
              <a:rPr lang="en-US" altLang="en-US" dirty="0" smtClean="0">
                <a:solidFill>
                  <a:schemeClr val="folHlink"/>
                </a:solidFill>
                <a:latin typeface="Times New Roman" pitchFamily="16" charset="0"/>
              </a:rPr>
              <a:t>Specify </a:t>
            </a:r>
            <a:r>
              <a:rPr lang="en-US" altLang="en-US" dirty="0">
                <a:solidFill>
                  <a:schemeClr val="folHlink"/>
                </a:solidFill>
                <a:latin typeface="Times New Roman" pitchFamily="16" charset="0"/>
              </a:rPr>
              <a:t>the format of response data using a schema (DTD, W3C Schema, </a:t>
            </a:r>
            <a:r>
              <a:rPr lang="en-US" altLang="en-US" dirty="0" err="1">
                <a:solidFill>
                  <a:schemeClr val="folHlink"/>
                </a:solidFill>
                <a:latin typeface="Times New Roman" pitchFamily="16" charset="0"/>
              </a:rPr>
              <a:t>RelaxNG</a:t>
            </a:r>
            <a:r>
              <a:rPr lang="en-US" altLang="en-US" dirty="0">
                <a:solidFill>
                  <a:schemeClr val="folHlink"/>
                </a:solidFill>
                <a:latin typeface="Times New Roman" pitchFamily="16" charset="0"/>
              </a:rPr>
              <a:t>, or </a:t>
            </a:r>
            <a:r>
              <a:rPr lang="en-US" altLang="en-US" dirty="0" err="1">
                <a:solidFill>
                  <a:schemeClr val="folHlink"/>
                </a:solidFill>
                <a:latin typeface="Times New Roman" pitchFamily="16" charset="0"/>
              </a:rPr>
              <a:t>Schematron</a:t>
            </a:r>
            <a:r>
              <a:rPr lang="en-US" altLang="en-US" dirty="0">
                <a:solidFill>
                  <a:schemeClr val="folHlink"/>
                </a:solidFill>
                <a:latin typeface="Times New Roman" pitchFamily="16" charset="0"/>
              </a:rPr>
              <a:t>). For those services that require a POST or PUT to it, also provide a schema to specify the format of the response.</a:t>
            </a:r>
          </a:p>
          <a:p>
            <a:pPr marL="285750" indent="-285750">
              <a:buFont typeface="Arial" panose="020B0604020202020204" pitchFamily="34" charset="0"/>
              <a:buChar char="•"/>
            </a:pPr>
            <a:r>
              <a:rPr lang="en-US" altLang="en-US" dirty="0" smtClean="0">
                <a:solidFill>
                  <a:schemeClr val="folHlink"/>
                </a:solidFill>
                <a:latin typeface="Times New Roman" pitchFamily="16" charset="0"/>
              </a:rPr>
              <a:t>Describe </a:t>
            </a:r>
            <a:r>
              <a:rPr lang="en-US" altLang="en-US" dirty="0">
                <a:solidFill>
                  <a:schemeClr val="folHlink"/>
                </a:solidFill>
                <a:latin typeface="Times New Roman" pitchFamily="16" charset="0"/>
              </a:rPr>
              <a:t>how our services are to be invoked using either a </a:t>
            </a:r>
            <a:r>
              <a:rPr lang="en-US" altLang="en-US" dirty="0" smtClean="0">
                <a:solidFill>
                  <a:schemeClr val="folHlink"/>
                </a:solidFill>
                <a:latin typeface="Times New Roman" pitchFamily="16" charset="0"/>
              </a:rPr>
              <a:t>WADL </a:t>
            </a:r>
            <a:r>
              <a:rPr lang="en-US" altLang="en-US" dirty="0">
                <a:solidFill>
                  <a:schemeClr val="folHlink"/>
                </a:solidFill>
                <a:latin typeface="Times New Roman" pitchFamily="16" charset="0"/>
              </a:rPr>
              <a:t>document, or simply an HTML document.</a:t>
            </a:r>
            <a:endParaRPr lang="en-US" altLang="en-US" sz="2000" dirty="0"/>
          </a:p>
        </p:txBody>
      </p:sp>
    </p:spTree>
    <p:extLst>
      <p:ext uri="{BB962C8B-B14F-4D97-AF65-F5344CB8AC3E}">
        <p14:creationId xmlns:p14="http://schemas.microsoft.com/office/powerpoint/2010/main" val="4142520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folHlink"/>
                </a:solidFill>
                <a:latin typeface="Times New Roman" pitchFamily="16" charset="0"/>
              </a:rPr>
              <a:t>DEMO</a:t>
            </a:r>
            <a:endParaRPr lang="en-US" dirty="0">
              <a:solidFill>
                <a:schemeClr val="folHlink"/>
              </a:solidFill>
              <a:latin typeface="Times New Roman" pitchFamily="16" charset="0"/>
            </a:endParaRPr>
          </a:p>
        </p:txBody>
      </p:sp>
      <p:sp>
        <p:nvSpPr>
          <p:cNvPr id="5" name="Rectangle 4"/>
          <p:cNvSpPr>
            <a:spLocks noGrp="1" noChangeArrowheads="1"/>
          </p:cNvSpPr>
          <p:nvPr/>
        </p:nvSpPr>
        <p:spPr bwMode="auto">
          <a:xfrm>
            <a:off x="838200" y="2347912"/>
            <a:ext cx="7772400"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a:lstStyle>
          <a:p>
            <a:r>
              <a:rPr lang="en-US" altLang="en-US" sz="3200" b="1" dirty="0" smtClean="0">
                <a:solidFill>
                  <a:schemeClr val="folHlink"/>
                </a:solidFill>
                <a:latin typeface="Times New Roman" pitchFamily="16" charset="0"/>
              </a:rPr>
              <a:t>Creating a Simple Restful </a:t>
            </a:r>
            <a:r>
              <a:rPr lang="en-US" altLang="en-US" sz="3200" b="1" dirty="0" err="1" smtClean="0">
                <a:solidFill>
                  <a:schemeClr val="folHlink"/>
                </a:solidFill>
                <a:latin typeface="Times New Roman" pitchFamily="16" charset="0"/>
              </a:rPr>
              <a:t>Webservice</a:t>
            </a:r>
            <a:r>
              <a:rPr lang="en-US" altLang="en-US" sz="3200" b="1" dirty="0" smtClean="0">
                <a:solidFill>
                  <a:schemeClr val="folHlink"/>
                </a:solidFill>
                <a:latin typeface="Times New Roman" pitchFamily="16" charset="0"/>
              </a:rPr>
              <a:t> </a:t>
            </a:r>
            <a:r>
              <a:rPr lang="en-US" altLang="en-US" dirty="0" smtClean="0"/>
              <a:t> </a:t>
            </a:r>
            <a:endParaRPr lang="en-US" altLang="en-US" dirty="0"/>
          </a:p>
        </p:txBody>
      </p:sp>
    </p:spTree>
    <p:extLst>
      <p:ext uri="{BB962C8B-B14F-4D97-AF65-F5344CB8AC3E}">
        <p14:creationId xmlns:p14="http://schemas.microsoft.com/office/powerpoint/2010/main" val="1265290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folHlink"/>
                </a:solidFill>
                <a:latin typeface="Times New Roman" pitchFamily="16" charset="0"/>
              </a:rPr>
              <a:t>SOAP Web Service</a:t>
            </a:r>
            <a:endParaRPr lang="en-US" dirty="0">
              <a:solidFill>
                <a:schemeClr val="folHlink"/>
              </a:solidFill>
              <a:latin typeface="Times New Roman" pitchFamily="16" charset="0"/>
            </a:endParaRPr>
          </a:p>
        </p:txBody>
      </p:sp>
      <p:sp>
        <p:nvSpPr>
          <p:cNvPr id="5" name="Rectangle 4"/>
          <p:cNvSpPr>
            <a:spLocks noGrp="1" noChangeArrowheads="1"/>
          </p:cNvSpPr>
          <p:nvPr/>
        </p:nvSpPr>
        <p:spPr bwMode="auto">
          <a:xfrm>
            <a:off x="838200" y="2347912"/>
            <a:ext cx="7772400"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a:lstStyle>
          <a:p>
            <a:pPr algn="ctr"/>
            <a:r>
              <a:rPr lang="en-US" sz="3200" b="1" dirty="0">
                <a:solidFill>
                  <a:schemeClr val="folHlink"/>
                </a:solidFill>
                <a:latin typeface="Times New Roman" pitchFamily="16" charset="0"/>
              </a:rPr>
              <a:t>SOAP Web Services</a:t>
            </a:r>
          </a:p>
        </p:txBody>
      </p:sp>
    </p:spTree>
    <p:extLst>
      <p:ext uri="{BB962C8B-B14F-4D97-AF65-F5344CB8AC3E}">
        <p14:creationId xmlns:p14="http://schemas.microsoft.com/office/powerpoint/2010/main" val="2466336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9938"/>
          </a:xfrm>
        </p:spPr>
        <p:txBody>
          <a:bodyPr>
            <a:normAutofit/>
          </a:bodyPr>
          <a:lstStyle/>
          <a:p>
            <a:r>
              <a:rPr lang="en-US" dirty="0">
                <a:solidFill>
                  <a:schemeClr val="folHlink"/>
                </a:solidFill>
                <a:latin typeface="Times New Roman" pitchFamily="16" charset="0"/>
              </a:rPr>
              <a:t>What is a SOAP Web Service ?</a:t>
            </a:r>
          </a:p>
        </p:txBody>
      </p:sp>
      <p:sp>
        <p:nvSpPr>
          <p:cNvPr id="6" name="Rectangle 5"/>
          <p:cNvSpPr/>
          <p:nvPr/>
        </p:nvSpPr>
        <p:spPr>
          <a:xfrm>
            <a:off x="457200" y="1439882"/>
            <a:ext cx="8458200" cy="3970318"/>
          </a:xfrm>
          <a:prstGeom prst="rect">
            <a:avLst/>
          </a:prstGeom>
        </p:spPr>
        <p:txBody>
          <a:bodyPr wrap="square">
            <a:spAutoFit/>
          </a:bodyPr>
          <a:lstStyle/>
          <a:p>
            <a:pPr marL="285750" indent="-285750">
              <a:buFont typeface="Arial" panose="020B0604020202020204" pitchFamily="34" charset="0"/>
              <a:buChar char="•"/>
            </a:pPr>
            <a:r>
              <a:rPr lang="en-US" dirty="0">
                <a:solidFill>
                  <a:schemeClr val="folHlink"/>
                </a:solidFill>
                <a:latin typeface="Times New Roman" pitchFamily="16" charset="0"/>
              </a:rPr>
              <a:t>SOAP defines the XML-based message format that Web service-enabled applications use to communicate and inter-operate with each other over the Web</a:t>
            </a:r>
            <a:r>
              <a:rPr lang="en-US" dirty="0" smtClean="0">
                <a:solidFill>
                  <a:schemeClr val="folHlink"/>
                </a:solidFill>
                <a:latin typeface="Times New Roman" pitchFamily="16" charset="0"/>
              </a:rPr>
              <a:t>.</a:t>
            </a:r>
            <a:endParaRPr lang="en-US" dirty="0">
              <a:solidFill>
                <a:schemeClr val="folHlink"/>
              </a:solidFill>
              <a:latin typeface="Times New Roman" pitchFamily="16" charset="0"/>
            </a:endParaRPr>
          </a:p>
          <a:p>
            <a:pPr marL="285750" indent="-285750">
              <a:buFont typeface="Arial" panose="020B0604020202020204" pitchFamily="34" charset="0"/>
              <a:buChar char="•"/>
            </a:pPr>
            <a:r>
              <a:rPr lang="en-US" dirty="0">
                <a:solidFill>
                  <a:schemeClr val="folHlink"/>
                </a:solidFill>
                <a:latin typeface="Times New Roman" pitchFamily="16" charset="0"/>
              </a:rPr>
              <a:t>The heterogeneous environment of the Web demands that applications support a common data encoding protocol and message format. </a:t>
            </a:r>
          </a:p>
          <a:p>
            <a:pPr marL="285750" indent="-285750">
              <a:buFont typeface="Arial" panose="020B0604020202020204" pitchFamily="34" charset="0"/>
              <a:buChar char="•"/>
            </a:pPr>
            <a:r>
              <a:rPr lang="en-US" dirty="0">
                <a:solidFill>
                  <a:schemeClr val="folHlink"/>
                </a:solidFill>
                <a:latin typeface="Times New Roman" pitchFamily="16" charset="0"/>
              </a:rPr>
              <a:t>SOAP is a standard for encoding messages in XML that invoke functions in other applications</a:t>
            </a:r>
            <a:r>
              <a:rPr lang="en-US" dirty="0" smtClean="0">
                <a:solidFill>
                  <a:schemeClr val="folHlink"/>
                </a:solidFill>
                <a:latin typeface="Times New Roman" pitchFamily="16" charset="0"/>
              </a:rPr>
              <a:t>.</a:t>
            </a:r>
            <a:endParaRPr lang="en-US" dirty="0">
              <a:solidFill>
                <a:schemeClr val="folHlink"/>
              </a:solidFill>
              <a:latin typeface="Times New Roman" pitchFamily="16" charset="0"/>
            </a:endParaRPr>
          </a:p>
          <a:p>
            <a:pPr marL="285750" indent="-285750">
              <a:buFont typeface="Arial" panose="020B0604020202020204" pitchFamily="34" charset="0"/>
              <a:buChar char="•"/>
            </a:pPr>
            <a:r>
              <a:rPr lang="en-US" dirty="0">
                <a:solidFill>
                  <a:schemeClr val="folHlink"/>
                </a:solidFill>
                <a:latin typeface="Times New Roman" pitchFamily="16" charset="0"/>
              </a:rPr>
              <a:t>SOAP specifies exactly how to encode an HTTP header and an XML file so that a program in one computer can call a program in another computer and pass along information. </a:t>
            </a:r>
          </a:p>
          <a:p>
            <a:pPr marL="285750" indent="-285750">
              <a:buFont typeface="Arial" panose="020B0604020202020204" pitchFamily="34" charset="0"/>
              <a:buChar char="•"/>
            </a:pPr>
            <a:r>
              <a:rPr lang="en-US" dirty="0">
                <a:solidFill>
                  <a:schemeClr val="folHlink"/>
                </a:solidFill>
                <a:latin typeface="Times New Roman" pitchFamily="16" charset="0"/>
              </a:rPr>
              <a:t>SOAP also specifies how the called program can return a response</a:t>
            </a:r>
            <a:r>
              <a:rPr lang="en-US" dirty="0" smtClean="0">
                <a:solidFill>
                  <a:schemeClr val="folHlink"/>
                </a:solidFill>
                <a:latin typeface="Times New Roman" pitchFamily="16" charset="0"/>
              </a:rPr>
              <a:t>.</a:t>
            </a:r>
          </a:p>
          <a:p>
            <a:pPr marL="285750" indent="-285750">
              <a:buFont typeface="Arial" panose="020B0604020202020204" pitchFamily="34" charset="0"/>
              <a:buChar char="•"/>
            </a:pPr>
            <a:r>
              <a:rPr lang="en-US" dirty="0">
                <a:solidFill>
                  <a:schemeClr val="folHlink"/>
                </a:solidFill>
                <a:latin typeface="Times New Roman" pitchFamily="16" charset="0"/>
              </a:rPr>
              <a:t>SOAP Web Services  follow specifications given by a committee</a:t>
            </a:r>
            <a:r>
              <a:rPr lang="en-US" dirty="0" smtClean="0">
                <a:solidFill>
                  <a:schemeClr val="folHlink"/>
                </a:solidFill>
                <a:latin typeface="Times New Roman" pitchFamily="16" charset="0"/>
              </a:rPr>
              <a:t>.</a:t>
            </a:r>
            <a:endParaRPr lang="en-US" dirty="0">
              <a:solidFill>
                <a:schemeClr val="folHlink"/>
              </a:solidFill>
              <a:latin typeface="Times New Roman" pitchFamily="16" charset="0"/>
            </a:endParaRPr>
          </a:p>
          <a:p>
            <a:pPr marL="285750" indent="-285750">
              <a:buFont typeface="Arial" panose="020B0604020202020204" pitchFamily="34" charset="0"/>
              <a:buChar char="•"/>
            </a:pPr>
            <a:r>
              <a:rPr lang="en-US" dirty="0">
                <a:solidFill>
                  <a:schemeClr val="folHlink"/>
                </a:solidFill>
                <a:latin typeface="Times New Roman" pitchFamily="16" charset="0"/>
              </a:rPr>
              <a:t>If a Web Service fails to follow even one specification specified by a committee it is not qualified as a SOAP Web Service.</a:t>
            </a:r>
          </a:p>
          <a:p>
            <a:pPr marL="285750" indent="-285750">
              <a:buFont typeface="Arial" panose="020B0604020202020204" pitchFamily="34" charset="0"/>
              <a:buChar char="•"/>
            </a:pPr>
            <a:endParaRPr lang="en-US" dirty="0">
              <a:solidFill>
                <a:schemeClr val="folHlink"/>
              </a:solidFill>
              <a:latin typeface="Times New Roman" pitchFamily="16" charset="0"/>
            </a:endParaRPr>
          </a:p>
        </p:txBody>
      </p:sp>
    </p:spTree>
    <p:extLst>
      <p:ext uri="{BB962C8B-B14F-4D97-AF65-F5344CB8AC3E}">
        <p14:creationId xmlns:p14="http://schemas.microsoft.com/office/powerpoint/2010/main" val="3256066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9938"/>
          </a:xfrm>
        </p:spPr>
        <p:txBody>
          <a:bodyPr>
            <a:normAutofit/>
          </a:bodyPr>
          <a:lstStyle/>
          <a:p>
            <a:r>
              <a:rPr lang="en-US" dirty="0">
                <a:solidFill>
                  <a:schemeClr val="folHlink"/>
                </a:solidFill>
                <a:latin typeface="Times New Roman" pitchFamily="16" charset="0"/>
              </a:rPr>
              <a:t>Universal Description Discovery </a:t>
            </a:r>
            <a:r>
              <a:rPr lang="en-US" dirty="0" smtClean="0">
                <a:solidFill>
                  <a:schemeClr val="folHlink"/>
                </a:solidFill>
                <a:latin typeface="Times New Roman" pitchFamily="16" charset="0"/>
              </a:rPr>
              <a:t>Integration &lt; </a:t>
            </a:r>
            <a:r>
              <a:rPr lang="en-US" dirty="0">
                <a:solidFill>
                  <a:schemeClr val="folHlink"/>
                </a:solidFill>
                <a:latin typeface="Times New Roman" pitchFamily="16" charset="0"/>
              </a:rPr>
              <a:t>UDDI &gt;</a:t>
            </a:r>
          </a:p>
        </p:txBody>
      </p:sp>
      <p:sp>
        <p:nvSpPr>
          <p:cNvPr id="14" name="Rectangle 13"/>
          <p:cNvSpPr/>
          <p:nvPr/>
        </p:nvSpPr>
        <p:spPr bwMode="auto">
          <a:xfrm>
            <a:off x="228600" y="2247900"/>
            <a:ext cx="2209800" cy="20193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    </a:t>
            </a:r>
          </a:p>
          <a:p>
            <a:pPr marL="0" marR="0" indent="0"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   </a:t>
            </a:r>
          </a:p>
          <a:p>
            <a:pPr marL="0" marR="0" indent="0" defTabSz="914400" rtl="0" eaLnBrk="0" fontAlgn="base" latinLnBrk="0" hangingPunct="0">
              <a:lnSpc>
                <a:spcPct val="95000"/>
              </a:lnSpc>
              <a:spcBef>
                <a:spcPct val="0"/>
              </a:spcBef>
              <a:spcAft>
                <a:spcPct val="0"/>
              </a:spcAft>
              <a:buClrTx/>
              <a:buSzTx/>
              <a:buFontTx/>
              <a:buNone/>
              <a:tabLst/>
            </a:pPr>
            <a:r>
              <a:rPr lang="en-US" sz="1400" b="1" dirty="0">
                <a:solidFill>
                  <a:schemeClr val="bg1"/>
                </a:solidFill>
                <a:latin typeface="Arial" charset="0"/>
                <a:ea typeface="Arial Unicode MS" charset="0"/>
                <a:cs typeface="Arial Unicode MS" charset="0"/>
              </a:rPr>
              <a:t> </a:t>
            </a:r>
            <a:r>
              <a:rPr lang="en-US" sz="1400" b="1" dirty="0" smtClean="0">
                <a:solidFill>
                  <a:schemeClr val="bg1"/>
                </a:solidFill>
                <a:latin typeface="Arial" charset="0"/>
                <a:ea typeface="Arial Unicode MS" charset="0"/>
                <a:cs typeface="Arial Unicode MS" charset="0"/>
              </a:rPr>
              <a:t>  Consumer Application</a:t>
            </a: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5" name="Rectangle 14"/>
          <p:cNvSpPr/>
          <p:nvPr/>
        </p:nvSpPr>
        <p:spPr bwMode="auto">
          <a:xfrm>
            <a:off x="3657600" y="2247900"/>
            <a:ext cx="1905000" cy="20193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UDDI</a:t>
            </a: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6" name="Rectangle 15"/>
          <p:cNvSpPr/>
          <p:nvPr/>
        </p:nvSpPr>
        <p:spPr bwMode="auto">
          <a:xfrm>
            <a:off x="3822700" y="2679700"/>
            <a:ext cx="1574800" cy="13335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           WSDL</a:t>
            </a:r>
          </a:p>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    methodName</a:t>
            </a:r>
          </a:p>
          <a:p>
            <a:pPr marL="0" marR="0" indent="0"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    inputArgs</a:t>
            </a:r>
          </a:p>
          <a:p>
            <a:pPr marL="0" marR="0" indent="0"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    returnType</a:t>
            </a: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7" name="Left Arrow 16"/>
          <p:cNvSpPr/>
          <p:nvPr/>
        </p:nvSpPr>
        <p:spPr bwMode="auto">
          <a:xfrm>
            <a:off x="5689600" y="2974467"/>
            <a:ext cx="1143000" cy="566166"/>
          </a:xfrm>
          <a:prstGeom prst="lef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Registers</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8" name="Rectangle 17"/>
          <p:cNvSpPr/>
          <p:nvPr/>
        </p:nvSpPr>
        <p:spPr bwMode="auto">
          <a:xfrm>
            <a:off x="6934200" y="2247900"/>
            <a:ext cx="1981200" cy="20193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Provider Application</a:t>
            </a: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9" name="Rectangle 18"/>
          <p:cNvSpPr/>
          <p:nvPr/>
        </p:nvSpPr>
        <p:spPr bwMode="auto">
          <a:xfrm>
            <a:off x="7137400" y="2679700"/>
            <a:ext cx="1574800" cy="13335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           WSDL</a:t>
            </a:r>
          </a:p>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    methodName</a:t>
            </a:r>
          </a:p>
          <a:p>
            <a:pPr marL="0" marR="0" indent="0"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    inputArgs</a:t>
            </a:r>
          </a:p>
          <a:p>
            <a:pPr marL="0" marR="0" indent="0"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    returnType</a:t>
            </a: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0" name="Rectangle 19"/>
          <p:cNvSpPr/>
          <p:nvPr/>
        </p:nvSpPr>
        <p:spPr bwMode="auto">
          <a:xfrm>
            <a:off x="546100" y="2679700"/>
            <a:ext cx="1574800" cy="13335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           WSDL</a:t>
            </a:r>
          </a:p>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    methodName</a:t>
            </a:r>
          </a:p>
          <a:p>
            <a:pPr marL="0" marR="0" indent="0"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    inputArgs</a:t>
            </a:r>
          </a:p>
          <a:p>
            <a:pPr marL="0" marR="0" indent="0"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    returnType</a:t>
            </a: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1" name="Left Arrow 20"/>
          <p:cNvSpPr/>
          <p:nvPr/>
        </p:nvSpPr>
        <p:spPr bwMode="auto">
          <a:xfrm>
            <a:off x="2501900" y="2974467"/>
            <a:ext cx="978408" cy="566166"/>
          </a:xfrm>
          <a:prstGeom prst="lef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gets</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194339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anim calcmode="lin" valueType="num">
                                      <p:cBhvr>
                                        <p:cTn id="28" dur="500" fill="hold"/>
                                        <p:tgtEl>
                                          <p:spTgt spid="19"/>
                                        </p:tgtEl>
                                        <p:attrNameLst>
                                          <p:attrName>ppt_x</p:attrName>
                                        </p:attrNameLst>
                                      </p:cBhvr>
                                      <p:tavLst>
                                        <p:tav tm="0">
                                          <p:val>
                                            <p:strVal val="#ppt_x"/>
                                          </p:val>
                                        </p:tav>
                                        <p:tav tm="100000">
                                          <p:val>
                                            <p:strVal val="#ppt_x"/>
                                          </p:val>
                                        </p:tav>
                                      </p:tavLst>
                                    </p:anim>
                                    <p:anim calcmode="lin" valueType="num">
                                      <p:cBhvr>
                                        <p:cTn id="2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anim calcmode="lin" valueType="num">
                                      <p:cBhvr>
                                        <p:cTn id="35" dur="500" fill="hold"/>
                                        <p:tgtEl>
                                          <p:spTgt spid="21"/>
                                        </p:tgtEl>
                                        <p:attrNameLst>
                                          <p:attrName>ppt_x</p:attrName>
                                        </p:attrNameLst>
                                      </p:cBhvr>
                                      <p:tavLst>
                                        <p:tav tm="0">
                                          <p:val>
                                            <p:strVal val="#ppt_x"/>
                                          </p:val>
                                        </p:tav>
                                        <p:tav tm="100000">
                                          <p:val>
                                            <p:strVal val="#ppt_x"/>
                                          </p:val>
                                        </p:tav>
                                      </p:tavLst>
                                    </p:anim>
                                    <p:anim calcmode="lin" valueType="num">
                                      <p:cBhvr>
                                        <p:cTn id="3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anim calcmode="lin" valueType="num">
                                      <p:cBhvr>
                                        <p:cTn id="42" dur="500" fill="hold"/>
                                        <p:tgtEl>
                                          <p:spTgt spid="14"/>
                                        </p:tgtEl>
                                        <p:attrNameLst>
                                          <p:attrName>ppt_x</p:attrName>
                                        </p:attrNameLst>
                                      </p:cBhvr>
                                      <p:tavLst>
                                        <p:tav tm="0">
                                          <p:val>
                                            <p:strVal val="#ppt_x"/>
                                          </p:val>
                                        </p:tav>
                                        <p:tav tm="100000">
                                          <p:val>
                                            <p:strVal val="#ppt_x"/>
                                          </p:val>
                                        </p:tav>
                                      </p:tavLst>
                                    </p:anim>
                                    <p:anim calcmode="lin" valueType="num">
                                      <p:cBhvr>
                                        <p:cTn id="43" dur="50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anim calcmode="lin" valueType="num">
                                      <p:cBhvr>
                                        <p:cTn id="47" dur="500" fill="hold"/>
                                        <p:tgtEl>
                                          <p:spTgt spid="20"/>
                                        </p:tgtEl>
                                        <p:attrNameLst>
                                          <p:attrName>ppt_x</p:attrName>
                                        </p:attrNameLst>
                                      </p:cBhvr>
                                      <p:tavLst>
                                        <p:tav tm="0">
                                          <p:val>
                                            <p:strVal val="#ppt_x"/>
                                          </p:val>
                                        </p:tav>
                                        <p:tav tm="100000">
                                          <p:val>
                                            <p:strVal val="#ppt_x"/>
                                          </p:val>
                                        </p:tav>
                                      </p:tavLst>
                                    </p:anim>
                                    <p:anim calcmode="lin" valueType="num">
                                      <p:cBhvr>
                                        <p:cTn id="48"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9938"/>
          </a:xfrm>
        </p:spPr>
        <p:txBody>
          <a:bodyPr>
            <a:normAutofit/>
          </a:bodyPr>
          <a:lstStyle/>
          <a:p>
            <a:r>
              <a:rPr lang="en-US" dirty="0">
                <a:solidFill>
                  <a:schemeClr val="folHlink"/>
                </a:solidFill>
                <a:latin typeface="Times New Roman" pitchFamily="16" charset="0"/>
              </a:rPr>
              <a:t>Understanding WSDL</a:t>
            </a:r>
          </a:p>
        </p:txBody>
      </p:sp>
      <p:sp>
        <p:nvSpPr>
          <p:cNvPr id="11" name="Rectangle 10"/>
          <p:cNvSpPr/>
          <p:nvPr/>
        </p:nvSpPr>
        <p:spPr bwMode="auto">
          <a:xfrm>
            <a:off x="2209800" y="1162050"/>
            <a:ext cx="4724400" cy="523875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   </a:t>
            </a: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2" name="Rectangle 11"/>
          <p:cNvSpPr/>
          <p:nvPr/>
        </p:nvSpPr>
        <p:spPr bwMode="auto">
          <a:xfrm>
            <a:off x="3352800" y="1400175"/>
            <a:ext cx="2438400" cy="304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definitions</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3" name="Rectangle 12"/>
          <p:cNvSpPr/>
          <p:nvPr/>
        </p:nvSpPr>
        <p:spPr bwMode="auto">
          <a:xfrm>
            <a:off x="3352800" y="2752725"/>
            <a:ext cx="2438400" cy="139065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portType</a:t>
            </a: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2" name="Rectangle 21"/>
          <p:cNvSpPr/>
          <p:nvPr/>
        </p:nvSpPr>
        <p:spPr bwMode="auto">
          <a:xfrm>
            <a:off x="3352800" y="4295775"/>
            <a:ext cx="2438400" cy="9144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a:solidFill>
                  <a:schemeClr val="bg1"/>
                </a:solidFill>
                <a:latin typeface="Arial" charset="0"/>
                <a:ea typeface="Arial Unicode MS" charset="0"/>
                <a:cs typeface="Arial Unicode MS" charset="0"/>
              </a:rPr>
              <a:t>b</a:t>
            </a:r>
            <a:r>
              <a:rPr lang="en-US" sz="1400" b="1" dirty="0" smtClean="0">
                <a:solidFill>
                  <a:schemeClr val="bg1"/>
                </a:solidFill>
                <a:latin typeface="Arial" charset="0"/>
                <a:ea typeface="Arial Unicode MS" charset="0"/>
                <a:cs typeface="Arial Unicode MS" charset="0"/>
              </a:rPr>
              <a:t>inding</a:t>
            </a: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3" name="Rectangle 22"/>
          <p:cNvSpPr/>
          <p:nvPr/>
        </p:nvSpPr>
        <p:spPr bwMode="auto">
          <a:xfrm>
            <a:off x="3352800" y="1857375"/>
            <a:ext cx="2438400" cy="304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types</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4" name="Rectangle 23"/>
          <p:cNvSpPr/>
          <p:nvPr/>
        </p:nvSpPr>
        <p:spPr bwMode="auto">
          <a:xfrm>
            <a:off x="3352800" y="2314575"/>
            <a:ext cx="2438400" cy="304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messages</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5" name="Rectangle 24"/>
          <p:cNvSpPr/>
          <p:nvPr/>
        </p:nvSpPr>
        <p:spPr bwMode="auto">
          <a:xfrm>
            <a:off x="3886200" y="3190875"/>
            <a:ext cx="1371600" cy="304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a:solidFill>
                  <a:schemeClr val="bg1"/>
                </a:solidFill>
                <a:latin typeface="Arial" charset="0"/>
                <a:ea typeface="Arial Unicode MS" charset="0"/>
                <a:cs typeface="Arial Unicode MS" charset="0"/>
              </a:rPr>
              <a:t>o</a:t>
            </a:r>
            <a:r>
              <a:rPr lang="en-US" sz="1400" b="1" dirty="0" smtClean="0">
                <a:solidFill>
                  <a:schemeClr val="bg1"/>
                </a:solidFill>
                <a:latin typeface="Arial" charset="0"/>
                <a:ea typeface="Arial Unicode MS" charset="0"/>
                <a:cs typeface="Arial Unicode MS" charset="0"/>
              </a:rPr>
              <a:t>peration</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6" name="Rectangle 25"/>
          <p:cNvSpPr/>
          <p:nvPr/>
        </p:nvSpPr>
        <p:spPr bwMode="auto">
          <a:xfrm>
            <a:off x="3886200" y="3629025"/>
            <a:ext cx="1371600" cy="304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a:solidFill>
                  <a:schemeClr val="bg1"/>
                </a:solidFill>
                <a:latin typeface="Arial" charset="0"/>
                <a:ea typeface="Arial Unicode MS" charset="0"/>
                <a:cs typeface="Arial Unicode MS" charset="0"/>
              </a:rPr>
              <a:t>o</a:t>
            </a:r>
            <a:r>
              <a:rPr lang="en-US" sz="1400" b="1" dirty="0" smtClean="0">
                <a:solidFill>
                  <a:schemeClr val="bg1"/>
                </a:solidFill>
                <a:latin typeface="Arial" charset="0"/>
                <a:ea typeface="Arial Unicode MS" charset="0"/>
                <a:cs typeface="Arial Unicode MS" charset="0"/>
              </a:rPr>
              <a:t>peration</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7" name="Rectangle 26"/>
          <p:cNvSpPr/>
          <p:nvPr/>
        </p:nvSpPr>
        <p:spPr bwMode="auto">
          <a:xfrm>
            <a:off x="3886200" y="4638675"/>
            <a:ext cx="1371600" cy="304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a:solidFill>
                  <a:schemeClr val="bg1"/>
                </a:solidFill>
                <a:latin typeface="Arial" charset="0"/>
                <a:ea typeface="Arial Unicode MS" charset="0"/>
                <a:cs typeface="Arial Unicode MS" charset="0"/>
              </a:rPr>
              <a:t>o</a:t>
            </a:r>
            <a:r>
              <a:rPr lang="en-US" sz="1400" b="1" dirty="0" smtClean="0">
                <a:solidFill>
                  <a:schemeClr val="bg1"/>
                </a:solidFill>
                <a:latin typeface="Arial" charset="0"/>
                <a:ea typeface="Arial Unicode MS" charset="0"/>
                <a:cs typeface="Arial Unicode MS" charset="0"/>
              </a:rPr>
              <a:t>peration</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8" name="Rectangle 27"/>
          <p:cNvSpPr/>
          <p:nvPr/>
        </p:nvSpPr>
        <p:spPr bwMode="auto">
          <a:xfrm>
            <a:off x="3362325" y="5362575"/>
            <a:ext cx="2438400" cy="8382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service</a:t>
            </a: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9" name="Rectangle 28"/>
          <p:cNvSpPr/>
          <p:nvPr/>
        </p:nvSpPr>
        <p:spPr bwMode="auto">
          <a:xfrm>
            <a:off x="3924300" y="5743575"/>
            <a:ext cx="1371600" cy="304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port</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13165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anim calcmode="lin" valueType="num">
                                      <p:cBhvr>
                                        <p:cTn id="27" dur="500" fill="hold"/>
                                        <p:tgtEl>
                                          <p:spTgt spid="24"/>
                                        </p:tgtEl>
                                        <p:attrNameLst>
                                          <p:attrName>ppt_x</p:attrName>
                                        </p:attrNameLst>
                                      </p:cBhvr>
                                      <p:tavLst>
                                        <p:tav tm="0">
                                          <p:val>
                                            <p:strVal val="#ppt_x"/>
                                          </p:val>
                                        </p:tav>
                                        <p:tav tm="100000">
                                          <p:val>
                                            <p:strVal val="#ppt_x"/>
                                          </p:val>
                                        </p:tav>
                                      </p:tavLst>
                                    </p:anim>
                                    <p:anim calcmode="lin" valueType="num">
                                      <p:cBhvr>
                                        <p:cTn id="28"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anim calcmode="lin" valueType="num">
                                      <p:cBhvr>
                                        <p:cTn id="34" dur="500" fill="hold"/>
                                        <p:tgtEl>
                                          <p:spTgt spid="13"/>
                                        </p:tgtEl>
                                        <p:attrNameLst>
                                          <p:attrName>ppt_x</p:attrName>
                                        </p:attrNameLst>
                                      </p:cBhvr>
                                      <p:tavLst>
                                        <p:tav tm="0">
                                          <p:val>
                                            <p:strVal val="#ppt_x"/>
                                          </p:val>
                                        </p:tav>
                                        <p:tav tm="100000">
                                          <p:val>
                                            <p:strVal val="#ppt_x"/>
                                          </p:val>
                                        </p:tav>
                                      </p:tavLst>
                                    </p:anim>
                                    <p:anim calcmode="lin" valueType="num">
                                      <p:cBhvr>
                                        <p:cTn id="35" dur="5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anim calcmode="lin" valueType="num">
                                      <p:cBhvr>
                                        <p:cTn id="39" dur="500" fill="hold"/>
                                        <p:tgtEl>
                                          <p:spTgt spid="25"/>
                                        </p:tgtEl>
                                        <p:attrNameLst>
                                          <p:attrName>ppt_x</p:attrName>
                                        </p:attrNameLst>
                                      </p:cBhvr>
                                      <p:tavLst>
                                        <p:tav tm="0">
                                          <p:val>
                                            <p:strVal val="#ppt_x"/>
                                          </p:val>
                                        </p:tav>
                                        <p:tav tm="100000">
                                          <p:val>
                                            <p:strVal val="#ppt_x"/>
                                          </p:val>
                                        </p:tav>
                                      </p:tavLst>
                                    </p:anim>
                                    <p:anim calcmode="lin" valueType="num">
                                      <p:cBhvr>
                                        <p:cTn id="40" dur="5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anim calcmode="lin" valueType="num">
                                      <p:cBhvr>
                                        <p:cTn id="44" dur="500" fill="hold"/>
                                        <p:tgtEl>
                                          <p:spTgt spid="26"/>
                                        </p:tgtEl>
                                        <p:attrNameLst>
                                          <p:attrName>ppt_x</p:attrName>
                                        </p:attrNameLst>
                                      </p:cBhvr>
                                      <p:tavLst>
                                        <p:tav tm="0">
                                          <p:val>
                                            <p:strVal val="#ppt_x"/>
                                          </p:val>
                                        </p:tav>
                                        <p:tav tm="100000">
                                          <p:val>
                                            <p:strVal val="#ppt_x"/>
                                          </p:val>
                                        </p:tav>
                                      </p:tavLst>
                                    </p:anim>
                                    <p:anim calcmode="lin" valueType="num">
                                      <p:cBhvr>
                                        <p:cTn id="45"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anim calcmode="lin" valueType="num">
                                      <p:cBhvr>
                                        <p:cTn id="51" dur="500" fill="hold"/>
                                        <p:tgtEl>
                                          <p:spTgt spid="22"/>
                                        </p:tgtEl>
                                        <p:attrNameLst>
                                          <p:attrName>ppt_x</p:attrName>
                                        </p:attrNameLst>
                                      </p:cBhvr>
                                      <p:tavLst>
                                        <p:tav tm="0">
                                          <p:val>
                                            <p:strVal val="#ppt_x"/>
                                          </p:val>
                                        </p:tav>
                                        <p:tav tm="100000">
                                          <p:val>
                                            <p:strVal val="#ppt_x"/>
                                          </p:val>
                                        </p:tav>
                                      </p:tavLst>
                                    </p:anim>
                                    <p:anim calcmode="lin" valueType="num">
                                      <p:cBhvr>
                                        <p:cTn id="52" dur="500" fill="hold"/>
                                        <p:tgtEl>
                                          <p:spTgt spid="2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anim calcmode="lin" valueType="num">
                                      <p:cBhvr>
                                        <p:cTn id="56" dur="500" fill="hold"/>
                                        <p:tgtEl>
                                          <p:spTgt spid="27"/>
                                        </p:tgtEl>
                                        <p:attrNameLst>
                                          <p:attrName>ppt_x</p:attrName>
                                        </p:attrNameLst>
                                      </p:cBhvr>
                                      <p:tavLst>
                                        <p:tav tm="0">
                                          <p:val>
                                            <p:strVal val="#ppt_x"/>
                                          </p:val>
                                        </p:tav>
                                        <p:tav tm="100000">
                                          <p:val>
                                            <p:strVal val="#ppt_x"/>
                                          </p:val>
                                        </p:tav>
                                      </p:tavLst>
                                    </p:anim>
                                    <p:anim calcmode="lin" valueType="num">
                                      <p:cBhvr>
                                        <p:cTn id="57"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anim calcmode="lin" valueType="num">
                                      <p:cBhvr>
                                        <p:cTn id="63" dur="500" fill="hold"/>
                                        <p:tgtEl>
                                          <p:spTgt spid="29"/>
                                        </p:tgtEl>
                                        <p:attrNameLst>
                                          <p:attrName>ppt_x</p:attrName>
                                        </p:attrNameLst>
                                      </p:cBhvr>
                                      <p:tavLst>
                                        <p:tav tm="0">
                                          <p:val>
                                            <p:strVal val="#ppt_x"/>
                                          </p:val>
                                        </p:tav>
                                        <p:tav tm="100000">
                                          <p:val>
                                            <p:strVal val="#ppt_x"/>
                                          </p:val>
                                        </p:tav>
                                      </p:tavLst>
                                    </p:anim>
                                    <p:anim calcmode="lin" valueType="num">
                                      <p:cBhvr>
                                        <p:cTn id="64" dur="5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anim calcmode="lin" valueType="num">
                                      <p:cBhvr>
                                        <p:cTn id="68" dur="500" fill="hold"/>
                                        <p:tgtEl>
                                          <p:spTgt spid="28"/>
                                        </p:tgtEl>
                                        <p:attrNameLst>
                                          <p:attrName>ppt_x</p:attrName>
                                        </p:attrNameLst>
                                      </p:cBhvr>
                                      <p:tavLst>
                                        <p:tav tm="0">
                                          <p:val>
                                            <p:strVal val="#ppt_x"/>
                                          </p:val>
                                        </p:tav>
                                        <p:tav tm="100000">
                                          <p:val>
                                            <p:strVal val="#ppt_x"/>
                                          </p:val>
                                        </p:tav>
                                      </p:tavLst>
                                    </p:anim>
                                    <p:anim calcmode="lin" valueType="num">
                                      <p:cBhvr>
                                        <p:cTn id="69"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a </a:t>
            </a:r>
            <a:r>
              <a:rPr lang="en-US" dirty="0" err="1" smtClean="0"/>
              <a:t>Webservice</a:t>
            </a:r>
            <a:r>
              <a:rPr lang="en-US" dirty="0" smtClean="0"/>
              <a:t> ?</a:t>
            </a:r>
          </a:p>
          <a:p>
            <a:r>
              <a:rPr lang="en-US" dirty="0" err="1" smtClean="0"/>
              <a:t>RestFul</a:t>
            </a:r>
            <a:r>
              <a:rPr lang="en-US" dirty="0" smtClean="0"/>
              <a:t> </a:t>
            </a:r>
            <a:r>
              <a:rPr lang="en-US" dirty="0" err="1" smtClean="0"/>
              <a:t>Webservice</a:t>
            </a:r>
            <a:endParaRPr lang="en-US" dirty="0" smtClean="0"/>
          </a:p>
          <a:p>
            <a:r>
              <a:rPr lang="en-US" dirty="0" smtClean="0"/>
              <a:t>Demo of </a:t>
            </a:r>
            <a:r>
              <a:rPr lang="en-US" dirty="0" err="1" smtClean="0"/>
              <a:t>RestFul</a:t>
            </a:r>
            <a:r>
              <a:rPr lang="en-US" dirty="0" smtClean="0"/>
              <a:t> </a:t>
            </a:r>
            <a:r>
              <a:rPr lang="en-US" dirty="0" err="1" smtClean="0"/>
              <a:t>Webservive</a:t>
            </a:r>
            <a:endParaRPr lang="en-US" dirty="0" smtClean="0"/>
          </a:p>
          <a:p>
            <a:r>
              <a:rPr lang="en-US" dirty="0" smtClean="0"/>
              <a:t>Soap </a:t>
            </a:r>
            <a:r>
              <a:rPr lang="en-US" dirty="0" err="1" smtClean="0"/>
              <a:t>Webservice</a:t>
            </a:r>
            <a:endParaRPr lang="en-US" dirty="0" smtClean="0"/>
          </a:p>
          <a:p>
            <a:r>
              <a:rPr lang="en-US" dirty="0" smtClean="0"/>
              <a:t>Demo of Soap </a:t>
            </a:r>
            <a:r>
              <a:rPr lang="en-US" dirty="0" err="1" smtClean="0"/>
              <a:t>Webservice</a:t>
            </a:r>
            <a:endParaRPr lang="en-US" dirty="0" smtClean="0"/>
          </a:p>
          <a:p>
            <a:r>
              <a:rPr lang="en-US" dirty="0" err="1" smtClean="0"/>
              <a:t>RestFul</a:t>
            </a:r>
            <a:r>
              <a:rPr lang="en-US" dirty="0" smtClean="0"/>
              <a:t> vs Soap </a:t>
            </a:r>
            <a:r>
              <a:rPr lang="en-US" dirty="0" err="1" smtClean="0"/>
              <a:t>Webservice</a:t>
            </a:r>
            <a:endParaRPr lang="en-US" dirty="0" smtClean="0"/>
          </a:p>
          <a:p>
            <a:r>
              <a:rPr lang="en-US" dirty="0" smtClean="0"/>
              <a:t>API implementation using Swagger</a:t>
            </a:r>
            <a:endParaRPr lang="en-US" dirty="0"/>
          </a:p>
        </p:txBody>
      </p:sp>
    </p:spTree>
    <p:extLst>
      <p:ext uri="{BB962C8B-B14F-4D97-AF65-F5344CB8AC3E}">
        <p14:creationId xmlns:p14="http://schemas.microsoft.com/office/powerpoint/2010/main" val="3114345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2999" cy="611188"/>
          </a:xfrm>
        </p:spPr>
        <p:txBody>
          <a:bodyPr/>
          <a:lstStyle/>
          <a:p>
            <a:r>
              <a:rPr lang="en-US" sz="2400" b="1" dirty="0" smtClean="0">
                <a:solidFill>
                  <a:srgbClr val="FF0000"/>
                </a:solidFill>
                <a:latin typeface="Aharoni" panose="02010803020104030203" pitchFamily="2" charset="-79"/>
                <a:cs typeface="Aharoni" panose="02010803020104030203" pitchFamily="2" charset="-79"/>
              </a:rPr>
              <a:t> </a:t>
            </a:r>
            <a:r>
              <a:rPr lang="en-US" dirty="0">
                <a:solidFill>
                  <a:schemeClr val="folHlink"/>
                </a:solidFill>
                <a:latin typeface="Times New Roman" pitchFamily="16" charset="0"/>
              </a:rPr>
              <a:t>Marshalling</a:t>
            </a:r>
          </a:p>
        </p:txBody>
      </p:sp>
      <p:sp>
        <p:nvSpPr>
          <p:cNvPr id="4" name="Slide Number Placeholder 3"/>
          <p:cNvSpPr>
            <a:spLocks noGrp="1"/>
          </p:cNvSpPr>
          <p:nvPr>
            <p:ph type="sldNum" sz="quarter" idx="4294967295"/>
          </p:nvPr>
        </p:nvSpPr>
        <p:spPr>
          <a:xfrm>
            <a:off x="8382000" y="6543675"/>
            <a:ext cx="304800" cy="152400"/>
          </a:xfrm>
          <a:prstGeom prst="rect">
            <a:avLst/>
          </a:prstGeom>
        </p:spPr>
        <p:txBody>
          <a:bodyPr/>
          <a:lstStyle/>
          <a:p>
            <a:pPr>
              <a:defRPr/>
            </a:pPr>
            <a:fld id="{CFAF9424-EDC4-4DA4-9064-9BC1CF36BA86}" type="slidenum">
              <a:rPr lang="en-US" smtClean="0">
                <a:solidFill>
                  <a:srgbClr val="63666A"/>
                </a:solidFill>
              </a:rPr>
              <a:pPr>
                <a:defRPr/>
              </a:pPr>
              <a:t>20</a:t>
            </a:fld>
            <a:endParaRPr lang="en-US" dirty="0">
              <a:solidFill>
                <a:srgbClr val="63666A"/>
              </a:solidFill>
            </a:endParaRPr>
          </a:p>
        </p:txBody>
      </p:sp>
      <p:sp>
        <p:nvSpPr>
          <p:cNvPr id="28" name="Rectangle 27"/>
          <p:cNvSpPr/>
          <p:nvPr/>
        </p:nvSpPr>
        <p:spPr bwMode="auto">
          <a:xfrm>
            <a:off x="1371600" y="2348484"/>
            <a:ext cx="2743200"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Language specific </a:t>
            </a:r>
            <a:r>
              <a:rPr kumimoji="0" lang="en-US" sz="1400" b="1" i="0" u="none" strike="noStrike" cap="none" normalizeH="0" dirty="0" smtClean="0">
                <a:ln>
                  <a:noFill/>
                </a:ln>
                <a:solidFill>
                  <a:schemeClr val="bg1"/>
                </a:solidFill>
                <a:effectLst/>
                <a:latin typeface="Arial" charset="0"/>
                <a:ea typeface="Arial Unicode MS" charset="0"/>
                <a:cs typeface="Arial Unicode MS" charset="0"/>
              </a:rPr>
              <a:t>Datatypes</a:t>
            </a:r>
          </a:p>
          <a:p>
            <a:pPr marL="0" marR="0" indent="0" algn="ctr" defTabSz="914400" rtl="0" eaLnBrk="0" fontAlgn="base" latinLnBrk="0" hangingPunct="0">
              <a:lnSpc>
                <a:spcPct val="95000"/>
              </a:lnSpc>
              <a:spcBef>
                <a:spcPct val="0"/>
              </a:spcBef>
              <a:spcAft>
                <a:spcPct val="0"/>
              </a:spcAft>
              <a:buClrTx/>
              <a:buSzTx/>
              <a:buFontTx/>
              <a:buNone/>
              <a:tabLst/>
            </a:pPr>
            <a:r>
              <a:rPr lang="en-US" sz="1400" b="1" baseline="0" dirty="0" smtClean="0">
                <a:solidFill>
                  <a:schemeClr val="bg1"/>
                </a:solidFill>
                <a:latin typeface="Arial" charset="0"/>
                <a:ea typeface="Arial Unicode MS" charset="0"/>
                <a:cs typeface="Arial Unicode MS" charset="0"/>
              </a:rPr>
              <a:t>&lt; Java</a:t>
            </a:r>
            <a:r>
              <a:rPr lang="en-US" sz="1400" b="1" dirty="0" smtClean="0">
                <a:solidFill>
                  <a:schemeClr val="bg1"/>
                </a:solidFill>
                <a:latin typeface="Arial" charset="0"/>
                <a:ea typeface="Arial Unicode MS" charset="0"/>
                <a:cs typeface="Arial Unicode MS" charset="0"/>
              </a:rPr>
              <a:t> </a:t>
            </a:r>
            <a:r>
              <a:rPr lang="en-US" sz="1400" b="1" baseline="0" dirty="0" smtClean="0">
                <a:solidFill>
                  <a:schemeClr val="bg1"/>
                </a:solidFill>
                <a:latin typeface="Arial" charset="0"/>
                <a:ea typeface="Arial Unicode MS" charset="0"/>
                <a:cs typeface="Arial Unicode MS" charset="0"/>
              </a:rPr>
              <a:t>&gt;</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9" name="Right Arrow 28"/>
          <p:cNvSpPr/>
          <p:nvPr/>
        </p:nvSpPr>
        <p:spPr bwMode="auto">
          <a:xfrm>
            <a:off x="4495800" y="2545842"/>
            <a:ext cx="978408" cy="304800"/>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23" name="Rectangle 22"/>
          <p:cNvSpPr/>
          <p:nvPr/>
        </p:nvSpPr>
        <p:spPr bwMode="auto">
          <a:xfrm>
            <a:off x="5715000" y="2348484"/>
            <a:ext cx="1828800"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XML </a:t>
            </a:r>
            <a:r>
              <a:rPr kumimoji="0" lang="en-US" sz="1400" b="1" i="0" u="none" strike="noStrike" cap="none" normalizeH="0" dirty="0" smtClean="0">
                <a:ln>
                  <a:noFill/>
                </a:ln>
                <a:solidFill>
                  <a:schemeClr val="bg1"/>
                </a:solidFill>
                <a:effectLst/>
                <a:latin typeface="Arial" charset="0"/>
                <a:ea typeface="Arial Unicode MS" charset="0"/>
                <a:cs typeface="Arial Unicode MS" charset="0"/>
              </a:rPr>
              <a:t>Datatypes</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1687799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anim calcmode="lin" valueType="num">
                                      <p:cBhvr>
                                        <p:cTn id="15" dur="500" fill="hold"/>
                                        <p:tgtEl>
                                          <p:spTgt spid="28"/>
                                        </p:tgtEl>
                                        <p:attrNameLst>
                                          <p:attrName>ppt_x</p:attrName>
                                        </p:attrNameLst>
                                      </p:cBhvr>
                                      <p:tavLst>
                                        <p:tav tm="0">
                                          <p:val>
                                            <p:strVal val="#ppt_x"/>
                                          </p:val>
                                        </p:tav>
                                        <p:tav tm="100000">
                                          <p:val>
                                            <p:strVal val="#ppt_x"/>
                                          </p:val>
                                        </p:tav>
                                      </p:tavLst>
                                    </p:anim>
                                    <p:anim calcmode="lin" valueType="num">
                                      <p:cBhvr>
                                        <p:cTn id="16"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anim calcmode="lin" valueType="num">
                                      <p:cBhvr>
                                        <p:cTn id="22" dur="500" fill="hold"/>
                                        <p:tgtEl>
                                          <p:spTgt spid="29"/>
                                        </p:tgtEl>
                                        <p:attrNameLst>
                                          <p:attrName>ppt_x</p:attrName>
                                        </p:attrNameLst>
                                      </p:cBhvr>
                                      <p:tavLst>
                                        <p:tav tm="0">
                                          <p:val>
                                            <p:strVal val="#ppt_x"/>
                                          </p:val>
                                        </p:tav>
                                        <p:tav tm="100000">
                                          <p:val>
                                            <p:strVal val="#ppt_x"/>
                                          </p:val>
                                        </p:tav>
                                      </p:tavLst>
                                    </p:anim>
                                    <p:anim calcmode="lin" valueType="num">
                                      <p:cBhvr>
                                        <p:cTn id="23"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anim calcmode="lin" valueType="num">
                                      <p:cBhvr>
                                        <p:cTn id="29" dur="500" fill="hold"/>
                                        <p:tgtEl>
                                          <p:spTgt spid="23"/>
                                        </p:tgtEl>
                                        <p:attrNameLst>
                                          <p:attrName>ppt_x</p:attrName>
                                        </p:attrNameLst>
                                      </p:cBhvr>
                                      <p:tavLst>
                                        <p:tav tm="0">
                                          <p:val>
                                            <p:strVal val="#ppt_x"/>
                                          </p:val>
                                        </p:tav>
                                        <p:tav tm="100000">
                                          <p:val>
                                            <p:strVal val="#ppt_x"/>
                                          </p:val>
                                        </p:tav>
                                      </p:tavLst>
                                    </p:anim>
                                    <p:anim calcmode="lin" valueType="num">
                                      <p:cBhvr>
                                        <p:cTn id="30"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animBg="1"/>
      <p:bldP spid="29"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2999" cy="611188"/>
          </a:xfrm>
        </p:spPr>
        <p:txBody>
          <a:bodyPr>
            <a:normAutofit/>
          </a:bodyPr>
          <a:lstStyle/>
          <a:p>
            <a:r>
              <a:rPr lang="en-US" sz="2400" b="1" dirty="0" smtClean="0">
                <a:solidFill>
                  <a:schemeClr val="accent1"/>
                </a:solidFill>
                <a:latin typeface="Aharoni" panose="02010803020104030203" pitchFamily="2" charset="-79"/>
                <a:cs typeface="Aharoni" panose="02010803020104030203" pitchFamily="2" charset="-79"/>
              </a:rPr>
              <a:t> </a:t>
            </a:r>
            <a:r>
              <a:rPr lang="en-US" sz="2700" dirty="0">
                <a:solidFill>
                  <a:schemeClr val="folHlink"/>
                </a:solidFill>
                <a:latin typeface="Times New Roman" pitchFamily="16" charset="0"/>
              </a:rPr>
              <a:t>Java - XML </a:t>
            </a:r>
            <a:r>
              <a:rPr lang="en-US" sz="2700" dirty="0" smtClean="0">
                <a:solidFill>
                  <a:schemeClr val="folHlink"/>
                </a:solidFill>
                <a:latin typeface="Times New Roman" pitchFamily="16" charset="0"/>
              </a:rPr>
              <a:t>Marshalling &lt; </a:t>
            </a:r>
            <a:r>
              <a:rPr lang="en-US" sz="2700" dirty="0">
                <a:solidFill>
                  <a:schemeClr val="folHlink"/>
                </a:solidFill>
                <a:latin typeface="Times New Roman" pitchFamily="16" charset="0"/>
              </a:rPr>
              <a:t>Primitive data types &gt;</a:t>
            </a:r>
          </a:p>
        </p:txBody>
      </p:sp>
      <p:sp>
        <p:nvSpPr>
          <p:cNvPr id="4" name="Slide Number Placeholder 3"/>
          <p:cNvSpPr>
            <a:spLocks noGrp="1"/>
          </p:cNvSpPr>
          <p:nvPr>
            <p:ph type="sldNum" sz="quarter" idx="4294967295"/>
          </p:nvPr>
        </p:nvSpPr>
        <p:spPr>
          <a:xfrm>
            <a:off x="8382000" y="6543675"/>
            <a:ext cx="304800" cy="152400"/>
          </a:xfrm>
          <a:prstGeom prst="rect">
            <a:avLst/>
          </a:prstGeom>
        </p:spPr>
        <p:txBody>
          <a:bodyPr/>
          <a:lstStyle/>
          <a:p>
            <a:pPr>
              <a:defRPr/>
            </a:pPr>
            <a:fld id="{CFAF9424-EDC4-4DA4-9064-9BC1CF36BA86}" type="slidenum">
              <a:rPr lang="en-US" smtClean="0">
                <a:solidFill>
                  <a:srgbClr val="63666A"/>
                </a:solidFill>
              </a:rPr>
              <a:pPr>
                <a:defRPr/>
              </a:pPr>
              <a:t>21</a:t>
            </a:fld>
            <a:endParaRPr lang="en-US" dirty="0">
              <a:solidFill>
                <a:srgbClr val="63666A"/>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368343"/>
              </p:ext>
            </p:extLst>
          </p:nvPr>
        </p:nvGraphicFramePr>
        <p:xfrm>
          <a:off x="1524000" y="1143000"/>
          <a:ext cx="6096000" cy="48209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a:r>
                        <a:rPr lang="en-US" dirty="0" smtClean="0"/>
                        <a:t>Java Type</a:t>
                      </a:r>
                      <a:endParaRPr lang="en-US" dirty="0"/>
                    </a:p>
                  </a:txBody>
                  <a:tcPr/>
                </a:tc>
                <a:tc>
                  <a:txBody>
                    <a:bodyPr/>
                    <a:lstStyle/>
                    <a:p>
                      <a:pPr algn="l"/>
                      <a:r>
                        <a:rPr lang="en-US" dirty="0" smtClean="0"/>
                        <a:t>XML Type</a:t>
                      </a:r>
                      <a:endParaRPr lang="en-US" dirty="0"/>
                    </a:p>
                  </a:txBody>
                  <a:tcPr/>
                </a:tc>
              </a:tr>
              <a:tr h="370840">
                <a:tc>
                  <a:txBody>
                    <a:bodyPr/>
                    <a:lstStyle/>
                    <a:p>
                      <a:r>
                        <a:rPr lang="en-US" dirty="0" err="1" smtClean="0"/>
                        <a:t>boolean</a:t>
                      </a:r>
                      <a:endParaRPr lang="en-US" dirty="0"/>
                    </a:p>
                  </a:txBody>
                  <a:tcPr/>
                </a:tc>
                <a:tc>
                  <a:txBody>
                    <a:bodyPr/>
                    <a:lstStyle/>
                    <a:p>
                      <a:r>
                        <a:rPr lang="en-US" dirty="0" err="1" smtClean="0"/>
                        <a:t>xsd:</a:t>
                      </a:r>
                      <a:r>
                        <a:rPr lang="en-US" baseline="0" dirty="0" err="1" smtClean="0"/>
                        <a:t>boolean</a:t>
                      </a:r>
                      <a:endParaRPr lang="en-US" dirty="0"/>
                    </a:p>
                  </a:txBody>
                  <a:tcPr/>
                </a:tc>
              </a:tr>
              <a:tr h="370840">
                <a:tc>
                  <a:txBody>
                    <a:bodyPr/>
                    <a:lstStyle/>
                    <a:p>
                      <a:r>
                        <a:rPr lang="en-US" dirty="0" smtClean="0"/>
                        <a:t>byte</a:t>
                      </a:r>
                      <a:endParaRPr lang="en-US" dirty="0"/>
                    </a:p>
                  </a:txBody>
                  <a:tcPr/>
                </a:tc>
                <a:tc>
                  <a:txBody>
                    <a:bodyPr/>
                    <a:lstStyle/>
                    <a:p>
                      <a:r>
                        <a:rPr lang="en-US" dirty="0" err="1" smtClean="0"/>
                        <a:t>xsd:byte</a:t>
                      </a:r>
                      <a:endParaRPr lang="en-US" dirty="0"/>
                    </a:p>
                  </a:txBody>
                  <a:tcPr/>
                </a:tc>
              </a:tr>
              <a:tr h="370840">
                <a:tc>
                  <a:txBody>
                    <a:bodyPr/>
                    <a:lstStyle/>
                    <a:p>
                      <a:r>
                        <a:rPr lang="en-US" dirty="0" smtClean="0"/>
                        <a:t>short</a:t>
                      </a:r>
                      <a:endParaRPr lang="en-US" dirty="0"/>
                    </a:p>
                  </a:txBody>
                  <a:tcPr/>
                </a:tc>
                <a:tc>
                  <a:txBody>
                    <a:bodyPr/>
                    <a:lstStyle/>
                    <a:p>
                      <a:r>
                        <a:rPr lang="en-US" dirty="0" err="1" smtClean="0"/>
                        <a:t>xsd:short</a:t>
                      </a:r>
                      <a:endParaRPr lang="en-US" dirty="0"/>
                    </a:p>
                  </a:txBody>
                  <a:tcPr/>
                </a:tc>
              </a:tr>
              <a:tr h="370840">
                <a:tc>
                  <a:txBody>
                    <a:bodyPr/>
                    <a:lstStyle/>
                    <a:p>
                      <a:r>
                        <a:rPr lang="en-US" dirty="0" err="1" smtClean="0"/>
                        <a:t>int</a:t>
                      </a:r>
                      <a:endParaRPr lang="en-US" dirty="0"/>
                    </a:p>
                  </a:txBody>
                  <a:tcPr/>
                </a:tc>
                <a:tc>
                  <a:txBody>
                    <a:bodyPr/>
                    <a:lstStyle/>
                    <a:p>
                      <a:r>
                        <a:rPr lang="en-US" dirty="0" err="1" smtClean="0"/>
                        <a:t>xsd:int</a:t>
                      </a:r>
                      <a:endParaRPr lang="en-US" dirty="0"/>
                    </a:p>
                  </a:txBody>
                  <a:tcPr/>
                </a:tc>
              </a:tr>
              <a:tr h="370840">
                <a:tc>
                  <a:txBody>
                    <a:bodyPr/>
                    <a:lstStyle/>
                    <a:p>
                      <a:r>
                        <a:rPr lang="en-US" dirty="0" smtClean="0"/>
                        <a:t>long</a:t>
                      </a:r>
                      <a:endParaRPr lang="en-US" dirty="0"/>
                    </a:p>
                  </a:txBody>
                  <a:tcPr/>
                </a:tc>
                <a:tc>
                  <a:txBody>
                    <a:bodyPr/>
                    <a:lstStyle/>
                    <a:p>
                      <a:r>
                        <a:rPr lang="en-US" dirty="0" err="1" smtClean="0"/>
                        <a:t>xsd:long</a:t>
                      </a:r>
                      <a:endParaRPr lang="en-US" dirty="0" smtClean="0"/>
                    </a:p>
                  </a:txBody>
                  <a:tcPr/>
                </a:tc>
              </a:tr>
              <a:tr h="370840">
                <a:tc>
                  <a:txBody>
                    <a:bodyPr/>
                    <a:lstStyle/>
                    <a:p>
                      <a:r>
                        <a:rPr lang="en-US" dirty="0" smtClean="0"/>
                        <a:t>float</a:t>
                      </a:r>
                      <a:endParaRPr lang="en-US" dirty="0"/>
                    </a:p>
                  </a:txBody>
                  <a:tcPr/>
                </a:tc>
                <a:tc>
                  <a:txBody>
                    <a:bodyPr/>
                    <a:lstStyle/>
                    <a:p>
                      <a:r>
                        <a:rPr lang="en-US" dirty="0" err="1" smtClean="0"/>
                        <a:t>xsd:float</a:t>
                      </a:r>
                      <a:endParaRPr lang="en-US" dirty="0"/>
                    </a:p>
                  </a:txBody>
                  <a:tcPr/>
                </a:tc>
              </a:tr>
              <a:tr h="370840">
                <a:tc>
                  <a:txBody>
                    <a:bodyPr/>
                    <a:lstStyle/>
                    <a:p>
                      <a:r>
                        <a:rPr lang="en-US" dirty="0" smtClean="0"/>
                        <a:t>double</a:t>
                      </a:r>
                      <a:endParaRPr lang="en-US" dirty="0"/>
                    </a:p>
                  </a:txBody>
                  <a:tcPr/>
                </a:tc>
                <a:tc>
                  <a:txBody>
                    <a:bodyPr/>
                    <a:lstStyle/>
                    <a:p>
                      <a:r>
                        <a:rPr lang="en-US" dirty="0" err="1" smtClean="0"/>
                        <a:t>xsd:double</a:t>
                      </a:r>
                      <a:endParaRPr lang="en-US" dirty="0"/>
                    </a:p>
                  </a:txBody>
                  <a:tcPr/>
                </a:tc>
              </a:tr>
              <a:tr h="370840">
                <a:tc>
                  <a:txBody>
                    <a:bodyPr/>
                    <a:lstStyle/>
                    <a:p>
                      <a:r>
                        <a:rPr lang="en-US" dirty="0" smtClean="0"/>
                        <a:t>String</a:t>
                      </a:r>
                      <a:endParaRPr lang="en-US" dirty="0"/>
                    </a:p>
                  </a:txBody>
                  <a:tcPr/>
                </a:tc>
                <a:tc>
                  <a:txBody>
                    <a:bodyPr/>
                    <a:lstStyle/>
                    <a:p>
                      <a:r>
                        <a:rPr lang="en-US" dirty="0" err="1" smtClean="0"/>
                        <a:t>xsd:string</a:t>
                      </a:r>
                      <a:endParaRPr lang="en-US" dirty="0"/>
                    </a:p>
                  </a:txBody>
                  <a:tcPr/>
                </a:tc>
              </a:tr>
              <a:tr h="370840">
                <a:tc>
                  <a:txBody>
                    <a:bodyPr/>
                    <a:lstStyle/>
                    <a:p>
                      <a:r>
                        <a:rPr lang="en-US" dirty="0" err="1" smtClean="0"/>
                        <a:t>BigInteger</a:t>
                      </a:r>
                      <a:endParaRPr lang="en-US" dirty="0"/>
                    </a:p>
                  </a:txBody>
                  <a:tcPr/>
                </a:tc>
                <a:tc>
                  <a:txBody>
                    <a:bodyPr/>
                    <a:lstStyle/>
                    <a:p>
                      <a:r>
                        <a:rPr lang="en-US" dirty="0" err="1" smtClean="0"/>
                        <a:t>xsd:integer</a:t>
                      </a:r>
                      <a:endParaRPr lang="en-US" dirty="0"/>
                    </a:p>
                  </a:txBody>
                  <a:tcPr/>
                </a:tc>
              </a:tr>
              <a:tr h="370840">
                <a:tc>
                  <a:txBody>
                    <a:bodyPr/>
                    <a:lstStyle/>
                    <a:p>
                      <a:r>
                        <a:rPr lang="en-US" dirty="0" err="1" smtClean="0"/>
                        <a:t>BigDecimal</a:t>
                      </a:r>
                      <a:endParaRPr lang="en-US" dirty="0"/>
                    </a:p>
                  </a:txBody>
                  <a:tcPr/>
                </a:tc>
                <a:tc>
                  <a:txBody>
                    <a:bodyPr/>
                    <a:lstStyle/>
                    <a:p>
                      <a:r>
                        <a:rPr lang="en-US" dirty="0" err="1" smtClean="0"/>
                        <a:t>xsd:decimal</a:t>
                      </a:r>
                      <a:endParaRPr lang="en-US" dirty="0"/>
                    </a:p>
                  </a:txBody>
                  <a:tcPr/>
                </a:tc>
              </a:tr>
              <a:tr h="370840">
                <a:tc>
                  <a:txBody>
                    <a:bodyPr/>
                    <a:lstStyle/>
                    <a:p>
                      <a:r>
                        <a:rPr lang="en-US" dirty="0" smtClean="0"/>
                        <a:t>Calendar</a:t>
                      </a:r>
                      <a:endParaRPr lang="en-US" dirty="0"/>
                    </a:p>
                  </a:txBody>
                  <a:tcPr/>
                </a:tc>
                <a:tc>
                  <a:txBody>
                    <a:bodyPr/>
                    <a:lstStyle/>
                    <a:p>
                      <a:r>
                        <a:rPr lang="en-US" dirty="0" err="1" smtClean="0"/>
                        <a:t>xsd:dateTime</a:t>
                      </a:r>
                      <a:endParaRPr lang="en-US" dirty="0"/>
                    </a:p>
                  </a:txBody>
                  <a:tcPr/>
                </a:tc>
              </a:tr>
              <a:tr h="370840">
                <a:tc>
                  <a:txBody>
                    <a:bodyPr/>
                    <a:lstStyle/>
                    <a:p>
                      <a:r>
                        <a:rPr lang="en-US" dirty="0" smtClean="0"/>
                        <a:t>Date</a:t>
                      </a:r>
                      <a:endParaRPr lang="en-US" dirty="0"/>
                    </a:p>
                  </a:txBody>
                  <a:tcPr/>
                </a:tc>
                <a:tc>
                  <a:txBody>
                    <a:bodyPr/>
                    <a:lstStyle/>
                    <a:p>
                      <a:r>
                        <a:rPr lang="en-US" dirty="0" err="1" smtClean="0"/>
                        <a:t>xsd:dateTime</a:t>
                      </a:r>
                      <a:endParaRPr lang="en-US" dirty="0"/>
                    </a:p>
                  </a:txBody>
                  <a:tcPr/>
                </a:tc>
              </a:tr>
            </a:tbl>
          </a:graphicData>
        </a:graphic>
      </p:graphicFrame>
    </p:spTree>
    <p:extLst>
      <p:ext uri="{BB962C8B-B14F-4D97-AF65-F5344CB8AC3E}">
        <p14:creationId xmlns:p14="http://schemas.microsoft.com/office/powerpoint/2010/main" val="1952936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2999" cy="611188"/>
          </a:xfrm>
        </p:spPr>
        <p:txBody>
          <a:bodyPr>
            <a:normAutofit/>
          </a:bodyPr>
          <a:lstStyle/>
          <a:p>
            <a:r>
              <a:rPr lang="en-US" sz="2400" b="1" dirty="0" smtClean="0">
                <a:solidFill>
                  <a:schemeClr val="accent1"/>
                </a:solidFill>
                <a:latin typeface="Aharoni" panose="02010803020104030203" pitchFamily="2" charset="-79"/>
                <a:cs typeface="Aharoni" panose="02010803020104030203" pitchFamily="2" charset="-79"/>
              </a:rPr>
              <a:t> </a:t>
            </a:r>
            <a:r>
              <a:rPr lang="en-US" sz="2700" dirty="0">
                <a:solidFill>
                  <a:schemeClr val="folHlink"/>
                </a:solidFill>
                <a:latin typeface="Times New Roman" pitchFamily="16" charset="0"/>
              </a:rPr>
              <a:t>Java - XML </a:t>
            </a:r>
            <a:r>
              <a:rPr lang="en-US" sz="2700" dirty="0" smtClean="0">
                <a:solidFill>
                  <a:schemeClr val="folHlink"/>
                </a:solidFill>
                <a:latin typeface="Times New Roman" pitchFamily="16" charset="0"/>
              </a:rPr>
              <a:t>Marshalling &lt; </a:t>
            </a:r>
            <a:r>
              <a:rPr lang="en-US" sz="2700" dirty="0">
                <a:solidFill>
                  <a:schemeClr val="folHlink"/>
                </a:solidFill>
                <a:latin typeface="Times New Roman" pitchFamily="16" charset="0"/>
              </a:rPr>
              <a:t>User defined data types &gt;</a:t>
            </a:r>
          </a:p>
        </p:txBody>
      </p:sp>
      <p:sp>
        <p:nvSpPr>
          <p:cNvPr id="4" name="Slide Number Placeholder 3"/>
          <p:cNvSpPr>
            <a:spLocks noGrp="1"/>
          </p:cNvSpPr>
          <p:nvPr>
            <p:ph type="sldNum" sz="quarter" idx="4294967295"/>
          </p:nvPr>
        </p:nvSpPr>
        <p:spPr>
          <a:xfrm>
            <a:off x="8382000" y="6543675"/>
            <a:ext cx="304800" cy="152400"/>
          </a:xfrm>
          <a:prstGeom prst="rect">
            <a:avLst/>
          </a:prstGeom>
        </p:spPr>
        <p:txBody>
          <a:bodyPr/>
          <a:lstStyle/>
          <a:p>
            <a:pPr>
              <a:defRPr/>
            </a:pPr>
            <a:fld id="{CFAF9424-EDC4-4DA4-9064-9BC1CF36BA86}" type="slidenum">
              <a:rPr lang="en-US" smtClean="0">
                <a:solidFill>
                  <a:srgbClr val="63666A"/>
                </a:solidFill>
              </a:rPr>
              <a:pPr>
                <a:defRPr/>
              </a:pPr>
              <a:t>22</a:t>
            </a:fld>
            <a:endParaRPr lang="en-US" dirty="0">
              <a:solidFill>
                <a:srgbClr val="63666A"/>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70119777"/>
              </p:ext>
            </p:extLst>
          </p:nvPr>
        </p:nvGraphicFramePr>
        <p:xfrm>
          <a:off x="533400" y="1143000"/>
          <a:ext cx="8305800" cy="4450080"/>
        </p:xfrm>
        <a:graphic>
          <a:graphicData uri="http://schemas.openxmlformats.org/drawingml/2006/table">
            <a:tbl>
              <a:tblPr firstRow="1" bandRow="1">
                <a:tableStyleId>{5C22544A-7EE6-4342-B048-85BDC9FD1C3A}</a:tableStyleId>
              </a:tblPr>
              <a:tblGrid>
                <a:gridCol w="4152900"/>
                <a:gridCol w="4152900"/>
              </a:tblGrid>
              <a:tr h="370840">
                <a:tc>
                  <a:txBody>
                    <a:bodyPr/>
                    <a:lstStyle/>
                    <a:p>
                      <a:pPr algn="l"/>
                      <a:r>
                        <a:rPr lang="en-US" dirty="0" smtClean="0"/>
                        <a:t>Java Type</a:t>
                      </a:r>
                      <a:endParaRPr lang="en-US" dirty="0"/>
                    </a:p>
                  </a:txBody>
                  <a:tcPr/>
                </a:tc>
                <a:tc>
                  <a:txBody>
                    <a:bodyPr/>
                    <a:lstStyle/>
                    <a:p>
                      <a:pPr algn="l"/>
                      <a:r>
                        <a:rPr lang="en-US" dirty="0" smtClean="0"/>
                        <a:t>XML Type</a:t>
                      </a:r>
                      <a:endParaRPr lang="en-US" dirty="0"/>
                    </a:p>
                  </a:txBody>
                  <a:tcPr/>
                </a:tc>
              </a:tr>
              <a:tr h="370840">
                <a:tc>
                  <a:txBody>
                    <a:bodyPr/>
                    <a:lstStyle/>
                    <a:p>
                      <a:pPr algn="l"/>
                      <a:r>
                        <a:rPr lang="en-US" dirty="0" smtClean="0"/>
                        <a:t>JavaBean </a:t>
                      </a:r>
                      <a:endParaRPr lang="en-US" dirty="0"/>
                    </a:p>
                  </a:txBody>
                  <a:tcPr marL="22860" marR="22860" marT="22860" marB="22860"/>
                </a:tc>
                <a:tc>
                  <a:txBody>
                    <a:bodyPr/>
                    <a:lstStyle/>
                    <a:p>
                      <a:pPr algn="l"/>
                      <a:r>
                        <a:rPr lang="en-US" dirty="0"/>
                        <a:t>&lt;</a:t>
                      </a:r>
                      <a:r>
                        <a:rPr lang="en-US" dirty="0" err="1"/>
                        <a:t>xsd:complexType</a:t>
                      </a:r>
                      <a:r>
                        <a:rPr lang="en-US" dirty="0" smtClean="0"/>
                        <a:t>&gt; </a:t>
                      </a:r>
                      <a:endParaRPr lang="en-US" dirty="0"/>
                    </a:p>
                  </a:txBody>
                  <a:tcPr marL="22860" marR="22860" marT="22860" marB="22860"/>
                </a:tc>
              </a:tr>
              <a:tr h="370840">
                <a:tc>
                  <a:txBody>
                    <a:bodyPr/>
                    <a:lstStyle/>
                    <a:p>
                      <a:pPr algn="l"/>
                      <a:r>
                        <a:rPr lang="en-US"/>
                        <a:t>java.util.Collection </a:t>
                      </a:r>
                    </a:p>
                  </a:txBody>
                  <a:tcPr marL="22860" marR="22860" marT="22860" marB="22860"/>
                </a:tc>
                <a:tc>
                  <a:txBody>
                    <a:bodyPr/>
                    <a:lstStyle/>
                    <a:p>
                      <a:pPr algn="l"/>
                      <a:r>
                        <a:rPr lang="en-US"/>
                        <a:t>Literal Array </a:t>
                      </a:r>
                    </a:p>
                  </a:txBody>
                  <a:tcPr marL="22860" marR="22860" marT="22860" marB="22860"/>
                </a:tc>
              </a:tr>
              <a:tr h="370840">
                <a:tc>
                  <a:txBody>
                    <a:bodyPr/>
                    <a:lstStyle/>
                    <a:p>
                      <a:pPr algn="l"/>
                      <a:r>
                        <a:rPr lang="en-US"/>
                        <a:t>java.util.List </a:t>
                      </a:r>
                    </a:p>
                  </a:txBody>
                  <a:tcPr marL="22860" marR="22860" marT="22860" marB="22860"/>
                </a:tc>
                <a:tc>
                  <a:txBody>
                    <a:bodyPr/>
                    <a:lstStyle/>
                    <a:p>
                      <a:pPr algn="l"/>
                      <a:r>
                        <a:rPr lang="en-US"/>
                        <a:t>Literal Array </a:t>
                      </a:r>
                    </a:p>
                  </a:txBody>
                  <a:tcPr marL="22860" marR="22860" marT="22860" marB="22860"/>
                </a:tc>
              </a:tr>
              <a:tr h="370840">
                <a:tc>
                  <a:txBody>
                    <a:bodyPr/>
                    <a:lstStyle/>
                    <a:p>
                      <a:pPr algn="l"/>
                      <a:r>
                        <a:rPr lang="en-US"/>
                        <a:t>java.util.ArrayList </a:t>
                      </a:r>
                    </a:p>
                  </a:txBody>
                  <a:tcPr marL="22860" marR="22860" marT="22860" marB="22860"/>
                </a:tc>
                <a:tc>
                  <a:txBody>
                    <a:bodyPr/>
                    <a:lstStyle/>
                    <a:p>
                      <a:pPr algn="l"/>
                      <a:r>
                        <a:rPr lang="en-US"/>
                        <a:t>Literal Array </a:t>
                      </a:r>
                    </a:p>
                  </a:txBody>
                  <a:tcPr marL="22860" marR="22860" marT="22860" marB="22860"/>
                </a:tc>
              </a:tr>
              <a:tr h="370840">
                <a:tc>
                  <a:txBody>
                    <a:bodyPr/>
                    <a:lstStyle/>
                    <a:p>
                      <a:pPr algn="l"/>
                      <a:r>
                        <a:rPr lang="en-US"/>
                        <a:t>java.util.LinkedList </a:t>
                      </a:r>
                    </a:p>
                  </a:txBody>
                  <a:tcPr marL="22860" marR="22860" marT="22860" marB="22860"/>
                </a:tc>
                <a:tc>
                  <a:txBody>
                    <a:bodyPr/>
                    <a:lstStyle/>
                    <a:p>
                      <a:pPr algn="l"/>
                      <a:r>
                        <a:rPr lang="en-US"/>
                        <a:t>Literal Array </a:t>
                      </a:r>
                    </a:p>
                  </a:txBody>
                  <a:tcPr marL="22860" marR="22860" marT="22860" marB="22860"/>
                </a:tc>
              </a:tr>
              <a:tr h="370840">
                <a:tc>
                  <a:txBody>
                    <a:bodyPr/>
                    <a:lstStyle/>
                    <a:p>
                      <a:pPr algn="l"/>
                      <a:r>
                        <a:rPr lang="en-US"/>
                        <a:t>java.util.Vector </a:t>
                      </a:r>
                    </a:p>
                  </a:txBody>
                  <a:tcPr marL="22860" marR="22860" marT="22860" marB="22860"/>
                </a:tc>
                <a:tc>
                  <a:txBody>
                    <a:bodyPr/>
                    <a:lstStyle/>
                    <a:p>
                      <a:pPr algn="l"/>
                      <a:r>
                        <a:rPr lang="en-US"/>
                        <a:t>Literal Array </a:t>
                      </a:r>
                    </a:p>
                  </a:txBody>
                  <a:tcPr marL="22860" marR="22860" marT="22860" marB="22860"/>
                </a:tc>
              </a:tr>
              <a:tr h="370840">
                <a:tc>
                  <a:txBody>
                    <a:bodyPr/>
                    <a:lstStyle/>
                    <a:p>
                      <a:pPr algn="l"/>
                      <a:r>
                        <a:rPr lang="en-US"/>
                        <a:t>java.util.Stack </a:t>
                      </a:r>
                    </a:p>
                  </a:txBody>
                  <a:tcPr marL="22860" marR="22860" marT="22860" marB="22860"/>
                </a:tc>
                <a:tc>
                  <a:txBody>
                    <a:bodyPr/>
                    <a:lstStyle/>
                    <a:p>
                      <a:pPr algn="l"/>
                      <a:r>
                        <a:rPr lang="en-US"/>
                        <a:t>Literal Array </a:t>
                      </a:r>
                    </a:p>
                  </a:txBody>
                  <a:tcPr marL="22860" marR="22860" marT="22860" marB="22860"/>
                </a:tc>
              </a:tr>
              <a:tr h="370840">
                <a:tc>
                  <a:txBody>
                    <a:bodyPr/>
                    <a:lstStyle/>
                    <a:p>
                      <a:pPr algn="l"/>
                      <a:r>
                        <a:rPr lang="en-US"/>
                        <a:t>java.util.Set </a:t>
                      </a:r>
                    </a:p>
                  </a:txBody>
                  <a:tcPr marL="22860" marR="22860" marT="22860" marB="22860"/>
                </a:tc>
                <a:tc>
                  <a:txBody>
                    <a:bodyPr/>
                    <a:lstStyle/>
                    <a:p>
                      <a:pPr algn="l"/>
                      <a:r>
                        <a:rPr lang="en-US"/>
                        <a:t>Literal Array </a:t>
                      </a:r>
                    </a:p>
                  </a:txBody>
                  <a:tcPr marL="22860" marR="22860" marT="22860" marB="22860"/>
                </a:tc>
              </a:tr>
              <a:tr h="370840">
                <a:tc>
                  <a:txBody>
                    <a:bodyPr/>
                    <a:lstStyle/>
                    <a:p>
                      <a:pPr algn="l"/>
                      <a:r>
                        <a:rPr lang="en-US"/>
                        <a:t>java.util.TreeSet </a:t>
                      </a:r>
                    </a:p>
                  </a:txBody>
                  <a:tcPr marL="22860" marR="22860" marT="22860" marB="22860"/>
                </a:tc>
                <a:tc>
                  <a:txBody>
                    <a:bodyPr/>
                    <a:lstStyle/>
                    <a:p>
                      <a:pPr algn="l"/>
                      <a:r>
                        <a:rPr lang="en-US"/>
                        <a:t>Literal Array </a:t>
                      </a:r>
                    </a:p>
                  </a:txBody>
                  <a:tcPr marL="22860" marR="22860" marT="22860" marB="22860"/>
                </a:tc>
              </a:tr>
              <a:tr h="370840">
                <a:tc>
                  <a:txBody>
                    <a:bodyPr/>
                    <a:lstStyle/>
                    <a:p>
                      <a:pPr algn="l"/>
                      <a:r>
                        <a:rPr lang="en-US"/>
                        <a:t>java.utils.SortedSet </a:t>
                      </a:r>
                    </a:p>
                  </a:txBody>
                  <a:tcPr marL="22860" marR="22860" marT="22860" marB="22860"/>
                </a:tc>
                <a:tc>
                  <a:txBody>
                    <a:bodyPr/>
                    <a:lstStyle/>
                    <a:p>
                      <a:pPr algn="l"/>
                      <a:r>
                        <a:rPr lang="en-US"/>
                        <a:t>Literal Array </a:t>
                      </a:r>
                    </a:p>
                  </a:txBody>
                  <a:tcPr marL="22860" marR="22860" marT="22860" marB="22860"/>
                </a:tc>
              </a:tr>
              <a:tr h="370840">
                <a:tc>
                  <a:txBody>
                    <a:bodyPr/>
                    <a:lstStyle/>
                    <a:p>
                      <a:pPr algn="l"/>
                      <a:r>
                        <a:rPr lang="en-US"/>
                        <a:t>java.utils.HashSet </a:t>
                      </a:r>
                    </a:p>
                  </a:txBody>
                  <a:tcPr marL="22860" marR="22860" marT="22860" marB="22860"/>
                </a:tc>
                <a:tc>
                  <a:txBody>
                    <a:bodyPr/>
                    <a:lstStyle/>
                    <a:p>
                      <a:pPr algn="l"/>
                      <a:r>
                        <a:rPr lang="en-US" dirty="0"/>
                        <a:t>Literal Array </a:t>
                      </a:r>
                    </a:p>
                  </a:txBody>
                  <a:tcPr marL="22860" marR="22860" marT="22860" marB="22860"/>
                </a:tc>
              </a:tr>
            </a:tbl>
          </a:graphicData>
        </a:graphic>
      </p:graphicFrame>
    </p:spTree>
    <p:extLst>
      <p:ext uri="{BB962C8B-B14F-4D97-AF65-F5344CB8AC3E}">
        <p14:creationId xmlns:p14="http://schemas.microsoft.com/office/powerpoint/2010/main" val="2791518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2999" cy="611188"/>
          </a:xfrm>
        </p:spPr>
        <p:txBody>
          <a:bodyPr/>
          <a:lstStyle/>
          <a:p>
            <a:pPr algn="ctr"/>
            <a:r>
              <a:rPr lang="en-US" sz="2400" b="1" dirty="0" smtClean="0">
                <a:solidFill>
                  <a:srgbClr val="FF0000"/>
                </a:solidFill>
                <a:latin typeface="Aharoni" panose="02010803020104030203" pitchFamily="2" charset="-79"/>
                <a:cs typeface="Aharoni" panose="02010803020104030203" pitchFamily="2" charset="-79"/>
              </a:rPr>
              <a:t> </a:t>
            </a:r>
            <a:r>
              <a:rPr lang="en-US" dirty="0" err="1">
                <a:solidFill>
                  <a:schemeClr val="folHlink"/>
                </a:solidFill>
                <a:latin typeface="Times New Roman" pitchFamily="16" charset="0"/>
              </a:rPr>
              <a:t>Unmarshalling</a:t>
            </a:r>
            <a:endParaRPr lang="en-US" dirty="0">
              <a:solidFill>
                <a:schemeClr val="folHlink"/>
              </a:solidFill>
              <a:latin typeface="Times New Roman" pitchFamily="16" charset="0"/>
            </a:endParaRPr>
          </a:p>
        </p:txBody>
      </p:sp>
      <p:sp>
        <p:nvSpPr>
          <p:cNvPr id="4" name="Slide Number Placeholder 3"/>
          <p:cNvSpPr>
            <a:spLocks noGrp="1"/>
          </p:cNvSpPr>
          <p:nvPr>
            <p:ph type="sldNum" sz="quarter" idx="4294967295"/>
          </p:nvPr>
        </p:nvSpPr>
        <p:spPr>
          <a:xfrm>
            <a:off x="8382000" y="6543675"/>
            <a:ext cx="304800" cy="152400"/>
          </a:xfrm>
          <a:prstGeom prst="rect">
            <a:avLst/>
          </a:prstGeom>
        </p:spPr>
        <p:txBody>
          <a:bodyPr/>
          <a:lstStyle/>
          <a:p>
            <a:pPr>
              <a:defRPr/>
            </a:pPr>
            <a:fld id="{CFAF9424-EDC4-4DA4-9064-9BC1CF36BA86}" type="slidenum">
              <a:rPr lang="en-US" smtClean="0">
                <a:solidFill>
                  <a:srgbClr val="63666A"/>
                </a:solidFill>
              </a:rPr>
              <a:pPr>
                <a:defRPr/>
              </a:pPr>
              <a:t>23</a:t>
            </a:fld>
            <a:endParaRPr lang="en-US" dirty="0">
              <a:solidFill>
                <a:srgbClr val="63666A"/>
              </a:solidFill>
            </a:endParaRPr>
          </a:p>
        </p:txBody>
      </p:sp>
      <p:sp>
        <p:nvSpPr>
          <p:cNvPr id="28" name="Rectangle 27"/>
          <p:cNvSpPr/>
          <p:nvPr/>
        </p:nvSpPr>
        <p:spPr bwMode="auto">
          <a:xfrm>
            <a:off x="1524000" y="2348484"/>
            <a:ext cx="1828800"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XML </a:t>
            </a:r>
            <a:r>
              <a:rPr kumimoji="0" lang="en-US" sz="1400" b="1" i="0" u="none" strike="noStrike" cap="none" normalizeH="0" dirty="0" smtClean="0">
                <a:ln>
                  <a:noFill/>
                </a:ln>
                <a:solidFill>
                  <a:schemeClr val="bg1"/>
                </a:solidFill>
                <a:effectLst/>
                <a:latin typeface="Arial" charset="0"/>
                <a:ea typeface="Arial Unicode MS" charset="0"/>
                <a:cs typeface="Arial Unicode MS" charset="0"/>
              </a:rPr>
              <a:t>Datatypes</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9" name="Right Arrow 28"/>
          <p:cNvSpPr/>
          <p:nvPr/>
        </p:nvSpPr>
        <p:spPr bwMode="auto">
          <a:xfrm>
            <a:off x="3733800" y="2545842"/>
            <a:ext cx="978408" cy="304800"/>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23" name="Rectangle 22"/>
          <p:cNvSpPr/>
          <p:nvPr/>
        </p:nvSpPr>
        <p:spPr bwMode="auto">
          <a:xfrm>
            <a:off x="4953000" y="2348484"/>
            <a:ext cx="2895600"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Language Specific </a:t>
            </a:r>
            <a:r>
              <a:rPr kumimoji="0" lang="en-US" sz="1400" b="1" i="0" u="none" strike="noStrike" cap="none" normalizeH="0" dirty="0" smtClean="0">
                <a:ln>
                  <a:noFill/>
                </a:ln>
                <a:solidFill>
                  <a:schemeClr val="bg1"/>
                </a:solidFill>
                <a:effectLst/>
                <a:latin typeface="Arial" charset="0"/>
                <a:ea typeface="Arial Unicode MS" charset="0"/>
                <a:cs typeface="Arial Unicode MS" charset="0"/>
              </a:rPr>
              <a:t>Datatypes</a:t>
            </a:r>
          </a:p>
          <a:p>
            <a:pPr marL="0" marR="0" indent="0" algn="ctr" defTabSz="914400" rtl="0" eaLnBrk="0" fontAlgn="base" latinLnBrk="0" hangingPunct="0">
              <a:lnSpc>
                <a:spcPct val="95000"/>
              </a:lnSpc>
              <a:spcBef>
                <a:spcPct val="0"/>
              </a:spcBef>
              <a:spcAft>
                <a:spcPct val="0"/>
              </a:spcAft>
              <a:buClrTx/>
              <a:buSzTx/>
              <a:buFontTx/>
              <a:buNone/>
              <a:tabLst/>
            </a:pPr>
            <a:r>
              <a:rPr lang="en-US" sz="1400" b="1" baseline="0" dirty="0" smtClean="0">
                <a:solidFill>
                  <a:schemeClr val="bg1"/>
                </a:solidFill>
                <a:latin typeface="Arial" charset="0"/>
                <a:ea typeface="Arial Unicode MS" charset="0"/>
                <a:cs typeface="Arial Unicode MS" charset="0"/>
              </a:rPr>
              <a:t>&lt; Java &gt;</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4180811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anim calcmode="lin" valueType="num">
                                      <p:cBhvr>
                                        <p:cTn id="15" dur="500" fill="hold"/>
                                        <p:tgtEl>
                                          <p:spTgt spid="28"/>
                                        </p:tgtEl>
                                        <p:attrNameLst>
                                          <p:attrName>ppt_x</p:attrName>
                                        </p:attrNameLst>
                                      </p:cBhvr>
                                      <p:tavLst>
                                        <p:tav tm="0">
                                          <p:val>
                                            <p:strVal val="#ppt_x"/>
                                          </p:val>
                                        </p:tav>
                                        <p:tav tm="100000">
                                          <p:val>
                                            <p:strVal val="#ppt_x"/>
                                          </p:val>
                                        </p:tav>
                                      </p:tavLst>
                                    </p:anim>
                                    <p:anim calcmode="lin" valueType="num">
                                      <p:cBhvr>
                                        <p:cTn id="16"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anim calcmode="lin" valueType="num">
                                      <p:cBhvr>
                                        <p:cTn id="22" dur="500" fill="hold"/>
                                        <p:tgtEl>
                                          <p:spTgt spid="29"/>
                                        </p:tgtEl>
                                        <p:attrNameLst>
                                          <p:attrName>ppt_x</p:attrName>
                                        </p:attrNameLst>
                                      </p:cBhvr>
                                      <p:tavLst>
                                        <p:tav tm="0">
                                          <p:val>
                                            <p:strVal val="#ppt_x"/>
                                          </p:val>
                                        </p:tav>
                                        <p:tav tm="100000">
                                          <p:val>
                                            <p:strVal val="#ppt_x"/>
                                          </p:val>
                                        </p:tav>
                                      </p:tavLst>
                                    </p:anim>
                                    <p:anim calcmode="lin" valueType="num">
                                      <p:cBhvr>
                                        <p:cTn id="23"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anim calcmode="lin" valueType="num">
                                      <p:cBhvr>
                                        <p:cTn id="29" dur="500" fill="hold"/>
                                        <p:tgtEl>
                                          <p:spTgt spid="23"/>
                                        </p:tgtEl>
                                        <p:attrNameLst>
                                          <p:attrName>ppt_x</p:attrName>
                                        </p:attrNameLst>
                                      </p:cBhvr>
                                      <p:tavLst>
                                        <p:tav tm="0">
                                          <p:val>
                                            <p:strVal val="#ppt_x"/>
                                          </p:val>
                                        </p:tav>
                                        <p:tav tm="100000">
                                          <p:val>
                                            <p:strVal val="#ppt_x"/>
                                          </p:val>
                                        </p:tav>
                                      </p:tavLst>
                                    </p:anim>
                                    <p:anim calcmode="lin" valueType="num">
                                      <p:cBhvr>
                                        <p:cTn id="30"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animBg="1"/>
      <p:bldP spid="29"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2999" cy="611188"/>
          </a:xfrm>
        </p:spPr>
        <p:txBody>
          <a:bodyPr>
            <a:noAutofit/>
          </a:bodyPr>
          <a:lstStyle/>
          <a:p>
            <a:r>
              <a:rPr lang="en-US" dirty="0">
                <a:solidFill>
                  <a:schemeClr val="folHlink"/>
                </a:solidFill>
                <a:latin typeface="Times New Roman" pitchFamily="16" charset="0"/>
              </a:rPr>
              <a:t>XML – Java </a:t>
            </a:r>
            <a:r>
              <a:rPr lang="en-US" dirty="0" err="1" smtClean="0">
                <a:solidFill>
                  <a:schemeClr val="folHlink"/>
                </a:solidFill>
                <a:latin typeface="Times New Roman" pitchFamily="16" charset="0"/>
              </a:rPr>
              <a:t>Unmarshalling</a:t>
            </a:r>
            <a:r>
              <a:rPr lang="en-US" dirty="0" smtClean="0">
                <a:solidFill>
                  <a:schemeClr val="folHlink"/>
                </a:solidFill>
                <a:latin typeface="Times New Roman" pitchFamily="16" charset="0"/>
              </a:rPr>
              <a:t> &lt; </a:t>
            </a:r>
            <a:r>
              <a:rPr lang="en-US" dirty="0">
                <a:solidFill>
                  <a:schemeClr val="folHlink"/>
                </a:solidFill>
                <a:latin typeface="Times New Roman" pitchFamily="16" charset="0"/>
              </a:rPr>
              <a:t>Primitive data types &gt;</a:t>
            </a:r>
          </a:p>
        </p:txBody>
      </p:sp>
      <p:sp>
        <p:nvSpPr>
          <p:cNvPr id="4" name="Slide Number Placeholder 3"/>
          <p:cNvSpPr>
            <a:spLocks noGrp="1"/>
          </p:cNvSpPr>
          <p:nvPr>
            <p:ph type="sldNum" sz="quarter" idx="4294967295"/>
          </p:nvPr>
        </p:nvSpPr>
        <p:spPr>
          <a:xfrm>
            <a:off x="8382000" y="6543675"/>
            <a:ext cx="304800" cy="152400"/>
          </a:xfrm>
          <a:prstGeom prst="rect">
            <a:avLst/>
          </a:prstGeom>
        </p:spPr>
        <p:txBody>
          <a:bodyPr/>
          <a:lstStyle/>
          <a:p>
            <a:pPr>
              <a:defRPr/>
            </a:pPr>
            <a:fld id="{CFAF9424-EDC4-4DA4-9064-9BC1CF36BA86}" type="slidenum">
              <a:rPr lang="en-US" smtClean="0">
                <a:solidFill>
                  <a:srgbClr val="63666A"/>
                </a:solidFill>
              </a:rPr>
              <a:pPr>
                <a:defRPr/>
              </a:pPr>
              <a:t>24</a:t>
            </a:fld>
            <a:endParaRPr lang="en-US" dirty="0">
              <a:solidFill>
                <a:srgbClr val="63666A"/>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1946103"/>
              </p:ext>
            </p:extLst>
          </p:nvPr>
        </p:nvGraphicFramePr>
        <p:xfrm>
          <a:off x="1524000" y="1143000"/>
          <a:ext cx="6096000" cy="48209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a:r>
                        <a:rPr lang="en-US" dirty="0" smtClean="0"/>
                        <a:t>XML Type</a:t>
                      </a:r>
                      <a:endParaRPr lang="en-US" dirty="0"/>
                    </a:p>
                  </a:txBody>
                  <a:tcPr/>
                </a:tc>
                <a:tc>
                  <a:txBody>
                    <a:bodyPr/>
                    <a:lstStyle/>
                    <a:p>
                      <a:pPr algn="l"/>
                      <a:r>
                        <a:rPr lang="en-US" dirty="0" smtClean="0"/>
                        <a:t>Java Type</a:t>
                      </a:r>
                      <a:endParaRPr lang="en-US" dirty="0"/>
                    </a:p>
                  </a:txBody>
                  <a:tcPr/>
                </a:tc>
              </a:tr>
              <a:tr h="370840">
                <a:tc>
                  <a:txBody>
                    <a:bodyPr/>
                    <a:lstStyle/>
                    <a:p>
                      <a:r>
                        <a:rPr lang="en-US" dirty="0" err="1" smtClean="0"/>
                        <a:t>xsd:</a:t>
                      </a:r>
                      <a:r>
                        <a:rPr lang="en-US" baseline="0" dirty="0" err="1" smtClean="0"/>
                        <a:t>boolean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boolean</a:t>
                      </a:r>
                      <a:endParaRPr lang="en-US" dirty="0" smtClean="0"/>
                    </a:p>
                  </a:txBody>
                  <a:tcPr/>
                </a:tc>
              </a:tr>
              <a:tr h="370840">
                <a:tc>
                  <a:txBody>
                    <a:bodyPr/>
                    <a:lstStyle/>
                    <a:p>
                      <a:r>
                        <a:rPr lang="en-US" dirty="0" err="1" smtClean="0"/>
                        <a:t>xsd:byte</a:t>
                      </a:r>
                      <a:endParaRPr lang="en-US" dirty="0"/>
                    </a:p>
                  </a:txBody>
                  <a:tcPr/>
                </a:tc>
                <a:tc>
                  <a:txBody>
                    <a:bodyPr/>
                    <a:lstStyle/>
                    <a:p>
                      <a:r>
                        <a:rPr lang="en-US" dirty="0" smtClean="0"/>
                        <a:t>byte</a:t>
                      </a:r>
                      <a:endParaRPr lang="en-US" dirty="0"/>
                    </a:p>
                  </a:txBody>
                  <a:tcPr/>
                </a:tc>
              </a:tr>
              <a:tr h="370840">
                <a:tc>
                  <a:txBody>
                    <a:bodyPr/>
                    <a:lstStyle/>
                    <a:p>
                      <a:r>
                        <a:rPr lang="en-US" dirty="0" err="1" smtClean="0"/>
                        <a:t>xsd:short</a:t>
                      </a:r>
                      <a:endParaRPr lang="en-US" dirty="0"/>
                    </a:p>
                  </a:txBody>
                  <a:tcPr/>
                </a:tc>
                <a:tc>
                  <a:txBody>
                    <a:bodyPr/>
                    <a:lstStyle/>
                    <a:p>
                      <a:r>
                        <a:rPr lang="en-US" dirty="0" smtClean="0"/>
                        <a:t>short</a:t>
                      </a:r>
                      <a:endParaRPr lang="en-US" dirty="0"/>
                    </a:p>
                  </a:txBody>
                  <a:tcPr/>
                </a:tc>
              </a:tr>
              <a:tr h="370840">
                <a:tc>
                  <a:txBody>
                    <a:bodyPr/>
                    <a:lstStyle/>
                    <a:p>
                      <a:r>
                        <a:rPr lang="en-US" dirty="0" err="1" smtClean="0"/>
                        <a:t>xsd:int</a:t>
                      </a:r>
                      <a:endParaRPr lang="en-US" dirty="0"/>
                    </a:p>
                  </a:txBody>
                  <a:tcPr/>
                </a:tc>
                <a:tc>
                  <a:txBody>
                    <a:bodyPr/>
                    <a:lstStyle/>
                    <a:p>
                      <a:r>
                        <a:rPr lang="en-US" dirty="0" err="1" smtClean="0"/>
                        <a:t>int</a:t>
                      </a:r>
                      <a:endParaRPr lang="en-US" dirty="0"/>
                    </a:p>
                  </a:txBody>
                  <a:tcPr/>
                </a:tc>
              </a:tr>
              <a:tr h="370840">
                <a:tc>
                  <a:txBody>
                    <a:bodyPr/>
                    <a:lstStyle/>
                    <a:p>
                      <a:r>
                        <a:rPr lang="en-US" dirty="0" err="1" smtClean="0"/>
                        <a:t>xsd:long</a:t>
                      </a:r>
                      <a:endParaRPr lang="en-US" dirty="0"/>
                    </a:p>
                  </a:txBody>
                  <a:tcPr/>
                </a:tc>
                <a:tc>
                  <a:txBody>
                    <a:bodyPr/>
                    <a:lstStyle/>
                    <a:p>
                      <a:r>
                        <a:rPr lang="en-US" dirty="0" smtClean="0"/>
                        <a:t>long</a:t>
                      </a:r>
                    </a:p>
                  </a:txBody>
                  <a:tcPr/>
                </a:tc>
              </a:tr>
              <a:tr h="370840">
                <a:tc>
                  <a:txBody>
                    <a:bodyPr/>
                    <a:lstStyle/>
                    <a:p>
                      <a:r>
                        <a:rPr lang="en-US" dirty="0" err="1" smtClean="0"/>
                        <a:t>xsd:float</a:t>
                      </a:r>
                      <a:endParaRPr lang="en-US" dirty="0"/>
                    </a:p>
                  </a:txBody>
                  <a:tcPr/>
                </a:tc>
                <a:tc>
                  <a:txBody>
                    <a:bodyPr/>
                    <a:lstStyle/>
                    <a:p>
                      <a:r>
                        <a:rPr lang="en-US" dirty="0" smtClean="0"/>
                        <a:t>float</a:t>
                      </a:r>
                      <a:endParaRPr lang="en-US" dirty="0"/>
                    </a:p>
                  </a:txBody>
                  <a:tcPr/>
                </a:tc>
              </a:tr>
              <a:tr h="370840">
                <a:tc>
                  <a:txBody>
                    <a:bodyPr/>
                    <a:lstStyle/>
                    <a:p>
                      <a:r>
                        <a:rPr lang="en-US" dirty="0" err="1" smtClean="0"/>
                        <a:t>xsd:double</a:t>
                      </a:r>
                      <a:endParaRPr lang="en-US" dirty="0"/>
                    </a:p>
                  </a:txBody>
                  <a:tcPr/>
                </a:tc>
                <a:tc>
                  <a:txBody>
                    <a:bodyPr/>
                    <a:lstStyle/>
                    <a:p>
                      <a:r>
                        <a:rPr lang="en-US" dirty="0" smtClean="0"/>
                        <a:t>double</a:t>
                      </a:r>
                      <a:endParaRPr lang="en-US" dirty="0"/>
                    </a:p>
                  </a:txBody>
                  <a:tcPr/>
                </a:tc>
              </a:tr>
              <a:tr h="370840">
                <a:tc>
                  <a:txBody>
                    <a:bodyPr/>
                    <a:lstStyle/>
                    <a:p>
                      <a:r>
                        <a:rPr lang="en-US" dirty="0" err="1" smtClean="0"/>
                        <a:t>xsd:string</a:t>
                      </a:r>
                      <a:endParaRPr lang="en-US" dirty="0"/>
                    </a:p>
                  </a:txBody>
                  <a:tcPr/>
                </a:tc>
                <a:tc>
                  <a:txBody>
                    <a:bodyPr/>
                    <a:lstStyle/>
                    <a:p>
                      <a:r>
                        <a:rPr lang="en-US" dirty="0" smtClean="0"/>
                        <a:t>String</a:t>
                      </a:r>
                      <a:endParaRPr lang="en-US" dirty="0"/>
                    </a:p>
                  </a:txBody>
                  <a:tcPr/>
                </a:tc>
              </a:tr>
              <a:tr h="370840">
                <a:tc>
                  <a:txBody>
                    <a:bodyPr/>
                    <a:lstStyle/>
                    <a:p>
                      <a:r>
                        <a:rPr lang="en-US" dirty="0" err="1" smtClean="0"/>
                        <a:t>xsd:integer</a:t>
                      </a:r>
                      <a:endParaRPr lang="en-US" dirty="0"/>
                    </a:p>
                  </a:txBody>
                  <a:tcPr/>
                </a:tc>
                <a:tc>
                  <a:txBody>
                    <a:bodyPr/>
                    <a:lstStyle/>
                    <a:p>
                      <a:r>
                        <a:rPr lang="en-US" dirty="0" err="1" smtClean="0"/>
                        <a:t>BigInteger</a:t>
                      </a:r>
                      <a:endParaRPr lang="en-US" dirty="0"/>
                    </a:p>
                  </a:txBody>
                  <a:tcPr/>
                </a:tc>
              </a:tr>
              <a:tr h="370840">
                <a:tc>
                  <a:txBody>
                    <a:bodyPr/>
                    <a:lstStyle/>
                    <a:p>
                      <a:r>
                        <a:rPr lang="en-US" dirty="0" err="1" smtClean="0"/>
                        <a:t>xsd:decimal</a:t>
                      </a:r>
                      <a:endParaRPr lang="en-US" dirty="0"/>
                    </a:p>
                  </a:txBody>
                  <a:tcPr/>
                </a:tc>
                <a:tc>
                  <a:txBody>
                    <a:bodyPr/>
                    <a:lstStyle/>
                    <a:p>
                      <a:r>
                        <a:rPr lang="en-US" dirty="0" err="1" smtClean="0"/>
                        <a:t>BigDecimal</a:t>
                      </a:r>
                      <a:endParaRPr lang="en-US" dirty="0"/>
                    </a:p>
                  </a:txBody>
                  <a:tcPr/>
                </a:tc>
              </a:tr>
              <a:tr h="370840">
                <a:tc>
                  <a:txBody>
                    <a:bodyPr/>
                    <a:lstStyle/>
                    <a:p>
                      <a:r>
                        <a:rPr lang="en-US" dirty="0" err="1" smtClean="0"/>
                        <a:t>xsd:dateTime</a:t>
                      </a:r>
                      <a:endParaRPr lang="en-US" dirty="0"/>
                    </a:p>
                  </a:txBody>
                  <a:tcPr/>
                </a:tc>
                <a:tc>
                  <a:txBody>
                    <a:bodyPr/>
                    <a:lstStyle/>
                    <a:p>
                      <a:r>
                        <a:rPr lang="en-US" dirty="0" smtClean="0"/>
                        <a:t>Calendar</a:t>
                      </a:r>
                      <a:endParaRPr lang="en-US" dirty="0"/>
                    </a:p>
                  </a:txBody>
                  <a:tcPr/>
                </a:tc>
              </a:tr>
              <a:tr h="370840">
                <a:tc>
                  <a:txBody>
                    <a:bodyPr/>
                    <a:lstStyle/>
                    <a:p>
                      <a:r>
                        <a:rPr lang="en-US" dirty="0" err="1" smtClean="0"/>
                        <a:t>xsd:dateTime</a:t>
                      </a:r>
                      <a:endParaRPr lang="en-US" dirty="0"/>
                    </a:p>
                  </a:txBody>
                  <a:tcPr/>
                </a:tc>
                <a:tc>
                  <a:txBody>
                    <a:bodyPr/>
                    <a:lstStyle/>
                    <a:p>
                      <a:r>
                        <a:rPr lang="en-US" dirty="0" smtClean="0"/>
                        <a:t>Date</a:t>
                      </a:r>
                      <a:endParaRPr lang="en-US" dirty="0"/>
                    </a:p>
                  </a:txBody>
                  <a:tcPr/>
                </a:tc>
              </a:tr>
            </a:tbl>
          </a:graphicData>
        </a:graphic>
      </p:graphicFrame>
    </p:spTree>
    <p:extLst>
      <p:ext uri="{BB962C8B-B14F-4D97-AF65-F5344CB8AC3E}">
        <p14:creationId xmlns:p14="http://schemas.microsoft.com/office/powerpoint/2010/main" val="2147333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2999" cy="611188"/>
          </a:xfrm>
        </p:spPr>
        <p:txBody>
          <a:bodyPr>
            <a:noAutofit/>
          </a:bodyPr>
          <a:lstStyle/>
          <a:p>
            <a:r>
              <a:rPr lang="en-US" dirty="0">
                <a:solidFill>
                  <a:schemeClr val="folHlink"/>
                </a:solidFill>
                <a:latin typeface="Times New Roman" pitchFamily="16" charset="0"/>
              </a:rPr>
              <a:t>XML – Java </a:t>
            </a:r>
            <a:r>
              <a:rPr lang="en-US" dirty="0" err="1" smtClean="0">
                <a:solidFill>
                  <a:schemeClr val="folHlink"/>
                </a:solidFill>
                <a:latin typeface="Times New Roman" pitchFamily="16" charset="0"/>
              </a:rPr>
              <a:t>Unmarshalling</a:t>
            </a:r>
            <a:r>
              <a:rPr lang="en-US" dirty="0" smtClean="0">
                <a:solidFill>
                  <a:schemeClr val="folHlink"/>
                </a:solidFill>
                <a:latin typeface="Times New Roman" pitchFamily="16" charset="0"/>
              </a:rPr>
              <a:t> &lt; </a:t>
            </a:r>
            <a:r>
              <a:rPr lang="en-US" dirty="0">
                <a:solidFill>
                  <a:schemeClr val="folHlink"/>
                </a:solidFill>
                <a:latin typeface="Times New Roman" pitchFamily="16" charset="0"/>
              </a:rPr>
              <a:t>User defined data types &gt;</a:t>
            </a:r>
          </a:p>
        </p:txBody>
      </p:sp>
      <p:sp>
        <p:nvSpPr>
          <p:cNvPr id="4" name="Slide Number Placeholder 3"/>
          <p:cNvSpPr>
            <a:spLocks noGrp="1"/>
          </p:cNvSpPr>
          <p:nvPr>
            <p:ph type="sldNum" sz="quarter" idx="4294967295"/>
          </p:nvPr>
        </p:nvSpPr>
        <p:spPr>
          <a:xfrm>
            <a:off x="8382000" y="6543675"/>
            <a:ext cx="304800" cy="152400"/>
          </a:xfrm>
          <a:prstGeom prst="rect">
            <a:avLst/>
          </a:prstGeom>
        </p:spPr>
        <p:txBody>
          <a:bodyPr/>
          <a:lstStyle/>
          <a:p>
            <a:pPr>
              <a:defRPr/>
            </a:pPr>
            <a:fld id="{CFAF9424-EDC4-4DA4-9064-9BC1CF36BA86}" type="slidenum">
              <a:rPr lang="en-US" smtClean="0">
                <a:solidFill>
                  <a:srgbClr val="63666A"/>
                </a:solidFill>
              </a:rPr>
              <a:pPr>
                <a:defRPr/>
              </a:pPr>
              <a:t>25</a:t>
            </a:fld>
            <a:endParaRPr lang="en-US" dirty="0">
              <a:solidFill>
                <a:srgbClr val="63666A"/>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33759764"/>
              </p:ext>
            </p:extLst>
          </p:nvPr>
        </p:nvGraphicFramePr>
        <p:xfrm>
          <a:off x="533400" y="1143000"/>
          <a:ext cx="8153400" cy="4069080"/>
        </p:xfrm>
        <a:graphic>
          <a:graphicData uri="http://schemas.openxmlformats.org/drawingml/2006/table">
            <a:tbl>
              <a:tblPr firstRow="1" bandRow="1">
                <a:tableStyleId>{5C22544A-7EE6-4342-B048-85BDC9FD1C3A}</a:tableStyleId>
              </a:tblPr>
              <a:tblGrid>
                <a:gridCol w="4076700"/>
                <a:gridCol w="4076700"/>
              </a:tblGrid>
              <a:tr h="311506">
                <a:tc>
                  <a:txBody>
                    <a:bodyPr/>
                    <a:lstStyle/>
                    <a:p>
                      <a:pPr algn="l"/>
                      <a:r>
                        <a:rPr lang="en-US" dirty="0" smtClean="0"/>
                        <a:t>XML Type</a:t>
                      </a:r>
                      <a:endParaRPr lang="en-US" dirty="0"/>
                    </a:p>
                  </a:txBody>
                  <a:tcPr/>
                </a:tc>
                <a:tc>
                  <a:txBody>
                    <a:bodyPr/>
                    <a:lstStyle/>
                    <a:p>
                      <a:pPr algn="l"/>
                      <a:r>
                        <a:rPr lang="en-US" dirty="0" smtClean="0"/>
                        <a:t>Java Type</a:t>
                      </a:r>
                      <a:endParaRPr lang="en-US" dirty="0"/>
                    </a:p>
                  </a:txBody>
                  <a:tcPr/>
                </a:tc>
              </a:tr>
              <a:tr h="499262">
                <a:tc>
                  <a:txBody>
                    <a:bodyPr/>
                    <a:lstStyle/>
                    <a:p>
                      <a:pPr algn="l"/>
                      <a:r>
                        <a:rPr lang="en-US"/>
                        <a:t>&lt;xsd:complexType&gt; with elements of both simple and complex types. </a:t>
                      </a:r>
                    </a:p>
                  </a:txBody>
                  <a:tcPr marL="22860" marR="22860" marT="22860" marB="22860"/>
                </a:tc>
                <a:tc>
                  <a:txBody>
                    <a:bodyPr/>
                    <a:lstStyle/>
                    <a:p>
                      <a:pPr algn="l"/>
                      <a:r>
                        <a:rPr lang="en-US"/>
                        <a:t>JavaBean </a:t>
                      </a:r>
                    </a:p>
                  </a:txBody>
                  <a:tcPr marL="22860" marR="22860" marT="22860" marB="22860"/>
                </a:tc>
              </a:tr>
              <a:tr h="499262">
                <a:tc>
                  <a:txBody>
                    <a:bodyPr/>
                    <a:lstStyle/>
                    <a:p>
                      <a:pPr algn="l"/>
                      <a:r>
                        <a:rPr lang="en-US" dirty="0"/>
                        <a:t>&lt;</a:t>
                      </a:r>
                      <a:r>
                        <a:rPr lang="en-US" dirty="0" err="1"/>
                        <a:t>xsd:complexType</a:t>
                      </a:r>
                      <a:r>
                        <a:rPr lang="en-US" dirty="0"/>
                        <a:t>&gt; with simple content. </a:t>
                      </a:r>
                    </a:p>
                  </a:txBody>
                  <a:tcPr marL="22860" marR="22860" marT="22860" marB="22860"/>
                </a:tc>
                <a:tc>
                  <a:txBody>
                    <a:bodyPr/>
                    <a:lstStyle/>
                    <a:p>
                      <a:pPr algn="l"/>
                      <a:r>
                        <a:rPr lang="en-US"/>
                        <a:t>JavaBean </a:t>
                      </a:r>
                    </a:p>
                  </a:txBody>
                  <a:tcPr marL="22860" marR="22860" marT="22860" marB="22860"/>
                </a:tc>
              </a:tr>
              <a:tr h="311506">
                <a:tc>
                  <a:txBody>
                    <a:bodyPr/>
                    <a:lstStyle/>
                    <a:p>
                      <a:pPr algn="l"/>
                      <a:r>
                        <a:rPr lang="en-US"/>
                        <a:t>&lt;xsd:attribute&gt; in &lt;xsd:complexType&gt; </a:t>
                      </a:r>
                    </a:p>
                  </a:txBody>
                  <a:tcPr marL="22860" marR="22860" marT="22860" marB="22860"/>
                </a:tc>
                <a:tc>
                  <a:txBody>
                    <a:bodyPr/>
                    <a:lstStyle/>
                    <a:p>
                      <a:pPr algn="l"/>
                      <a:r>
                        <a:rPr lang="en-US" dirty="0"/>
                        <a:t>Property of a JavaBean </a:t>
                      </a:r>
                    </a:p>
                  </a:txBody>
                  <a:tcPr marL="22860" marR="22860" marT="22860" marB="22860"/>
                </a:tc>
              </a:tr>
              <a:tr h="311506">
                <a:tc>
                  <a:txBody>
                    <a:bodyPr/>
                    <a:lstStyle/>
                    <a:p>
                      <a:r>
                        <a:rPr lang="en-US" dirty="0" smtClean="0"/>
                        <a:t>&lt;</a:t>
                      </a:r>
                      <a:r>
                        <a:rPr lang="en-US" dirty="0" err="1" smtClean="0"/>
                        <a:t>xsi:nil</a:t>
                      </a:r>
                      <a:r>
                        <a:rPr lang="en-US" dirty="0" smtClean="0"/>
                        <a:t>&gt; and &lt;</a:t>
                      </a:r>
                      <a:r>
                        <a:rPr lang="en-US" dirty="0" err="1" smtClean="0"/>
                        <a:t>xsd:nillable</a:t>
                      </a:r>
                      <a:endParaRPr lang="en-US" dirty="0"/>
                    </a:p>
                  </a:txBody>
                  <a:tcPr/>
                </a:tc>
                <a:tc>
                  <a:txBody>
                    <a:bodyPr/>
                    <a:lstStyle/>
                    <a:p>
                      <a:r>
                        <a:rPr lang="en-US" dirty="0" smtClean="0"/>
                        <a:t>Java null value</a:t>
                      </a:r>
                      <a:endParaRPr lang="en-US" dirty="0"/>
                    </a:p>
                  </a:txBody>
                  <a:tcPr/>
                </a:tc>
              </a:tr>
              <a:tr h="311506">
                <a:tc>
                  <a:txBody>
                    <a:bodyPr/>
                    <a:lstStyle/>
                    <a:p>
                      <a:pPr algn="l"/>
                      <a:r>
                        <a:rPr lang="en-US"/>
                        <a:t>&lt;xsd:list&gt; </a:t>
                      </a:r>
                    </a:p>
                  </a:txBody>
                  <a:tcPr marL="22860" marR="22860" marT="22860" marB="22860"/>
                </a:tc>
                <a:tc>
                  <a:txBody>
                    <a:bodyPr/>
                    <a:lstStyle/>
                    <a:p>
                      <a:pPr algn="l"/>
                      <a:r>
                        <a:rPr lang="en-US" dirty="0"/>
                        <a:t>Array of the list data type. </a:t>
                      </a:r>
                    </a:p>
                  </a:txBody>
                  <a:tcPr marL="22860" marR="22860" marT="22860" marB="22860"/>
                </a:tc>
              </a:tr>
              <a:tr h="311506">
                <a:tc>
                  <a:txBody>
                    <a:bodyPr/>
                    <a:lstStyle/>
                    <a:p>
                      <a:pPr algn="l"/>
                      <a:r>
                        <a:rPr lang="en-US"/>
                        <a:t>&lt;xsd:anyType&gt; </a:t>
                      </a:r>
                    </a:p>
                  </a:txBody>
                  <a:tcPr marL="22860" marR="22860" marT="22860" marB="22860"/>
                </a:tc>
                <a:tc>
                  <a:txBody>
                    <a:bodyPr/>
                    <a:lstStyle/>
                    <a:p>
                      <a:pPr algn="l"/>
                      <a:r>
                        <a:rPr lang="en-US"/>
                        <a:t>java.lang.Object </a:t>
                      </a:r>
                    </a:p>
                  </a:txBody>
                  <a:tcPr marL="22860" marR="22860" marT="22860" marB="22860"/>
                </a:tc>
              </a:tr>
              <a:tr h="499262">
                <a:tc>
                  <a:txBody>
                    <a:bodyPr/>
                    <a:lstStyle/>
                    <a:p>
                      <a:pPr algn="l"/>
                      <a:r>
                        <a:rPr lang="en-US"/>
                        <a:t>&lt; xsd:any&gt; </a:t>
                      </a:r>
                    </a:p>
                  </a:txBody>
                  <a:tcPr marL="22860" marR="22860" marT="22860" marB="22860"/>
                </a:tc>
                <a:tc>
                  <a:txBody>
                    <a:bodyPr/>
                    <a:lstStyle/>
                    <a:p>
                      <a:pPr algn="l"/>
                      <a:r>
                        <a:rPr lang="en-US"/>
                        <a:t>javax.xml.soap.SOAPElement or org.apache.xmlbeans.XmlObject </a:t>
                      </a:r>
                    </a:p>
                  </a:txBody>
                  <a:tcPr marL="22860" marR="22860" marT="22860" marB="22860"/>
                </a:tc>
              </a:tr>
              <a:tr h="499262">
                <a:tc>
                  <a:txBody>
                    <a:bodyPr/>
                    <a:lstStyle/>
                    <a:p>
                      <a:pPr algn="l"/>
                      <a:r>
                        <a:rPr lang="en-US" dirty="0"/>
                        <a:t>&lt; </a:t>
                      </a:r>
                      <a:r>
                        <a:rPr lang="en-US" dirty="0" err="1"/>
                        <a:t>xsd:any</a:t>
                      </a:r>
                      <a:r>
                        <a:rPr lang="en-US" dirty="0"/>
                        <a:t>[]&gt; </a:t>
                      </a:r>
                    </a:p>
                  </a:txBody>
                  <a:tcPr marL="22860" marR="22860" marT="22860" marB="22860"/>
                </a:tc>
                <a:tc>
                  <a:txBody>
                    <a:bodyPr/>
                    <a:lstStyle/>
                    <a:p>
                      <a:pPr algn="l"/>
                      <a:r>
                        <a:rPr lang="en-US" dirty="0" err="1"/>
                        <a:t>javax.xml.soap.SOAPElement</a:t>
                      </a:r>
                      <a:r>
                        <a:rPr lang="en-US" dirty="0"/>
                        <a:t>[] or </a:t>
                      </a:r>
                      <a:r>
                        <a:rPr lang="en-US" dirty="0" err="1"/>
                        <a:t>org.apache.xmlbeans.XmlObject</a:t>
                      </a:r>
                      <a:r>
                        <a:rPr lang="en-US" dirty="0"/>
                        <a:t>[] </a:t>
                      </a:r>
                    </a:p>
                  </a:txBody>
                  <a:tcPr marL="22860" marR="22860" marT="22860" marB="22860"/>
                </a:tc>
              </a:tr>
            </a:tbl>
          </a:graphicData>
        </a:graphic>
      </p:graphicFrame>
    </p:spTree>
    <p:extLst>
      <p:ext uri="{BB962C8B-B14F-4D97-AF65-F5344CB8AC3E}">
        <p14:creationId xmlns:p14="http://schemas.microsoft.com/office/powerpoint/2010/main" val="4034963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2999" cy="611188"/>
          </a:xfrm>
        </p:spPr>
        <p:txBody>
          <a:bodyPr/>
          <a:lstStyle/>
          <a:p>
            <a:pPr algn="ctr"/>
            <a:r>
              <a:rPr lang="en-US" sz="2400" b="1" dirty="0" smtClean="0">
                <a:solidFill>
                  <a:schemeClr val="accent1"/>
                </a:solidFill>
                <a:latin typeface="Aharoni" panose="02010803020104030203" pitchFamily="2" charset="-79"/>
                <a:cs typeface="Aharoni" panose="02010803020104030203" pitchFamily="2" charset="-79"/>
              </a:rPr>
              <a:t>  </a:t>
            </a:r>
            <a:r>
              <a:rPr lang="en-US" dirty="0">
                <a:solidFill>
                  <a:schemeClr val="folHlink"/>
                </a:solidFill>
                <a:latin typeface="Times New Roman" pitchFamily="16" charset="0"/>
              </a:rPr>
              <a:t>General SOAP structure </a:t>
            </a:r>
          </a:p>
        </p:txBody>
      </p:sp>
      <p:sp>
        <p:nvSpPr>
          <p:cNvPr id="4" name="Slide Number Placeholder 3"/>
          <p:cNvSpPr>
            <a:spLocks noGrp="1"/>
          </p:cNvSpPr>
          <p:nvPr>
            <p:ph type="sldNum" sz="quarter" idx="4294967295"/>
          </p:nvPr>
        </p:nvSpPr>
        <p:spPr>
          <a:xfrm>
            <a:off x="8382000" y="6543675"/>
            <a:ext cx="304800" cy="152400"/>
          </a:xfrm>
          <a:prstGeom prst="rect">
            <a:avLst/>
          </a:prstGeom>
        </p:spPr>
        <p:txBody>
          <a:bodyPr/>
          <a:lstStyle/>
          <a:p>
            <a:pPr>
              <a:defRPr/>
            </a:pPr>
            <a:fld id="{CFAF9424-EDC4-4DA4-9064-9BC1CF36BA86}" type="slidenum">
              <a:rPr lang="en-US" smtClean="0">
                <a:solidFill>
                  <a:srgbClr val="63666A"/>
                </a:solidFill>
              </a:rPr>
              <a:pPr>
                <a:defRPr/>
              </a:pPr>
              <a:t>26</a:t>
            </a:fld>
            <a:endParaRPr lang="en-US" dirty="0">
              <a:solidFill>
                <a:srgbClr val="63666A"/>
              </a:solidFill>
            </a:endParaRPr>
          </a:p>
        </p:txBody>
      </p:sp>
      <p:sp>
        <p:nvSpPr>
          <p:cNvPr id="5" name="Rectangle 4"/>
          <p:cNvSpPr/>
          <p:nvPr/>
        </p:nvSpPr>
        <p:spPr bwMode="auto">
          <a:xfrm>
            <a:off x="3276600" y="1676400"/>
            <a:ext cx="3124200" cy="2971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SOAP</a:t>
            </a:r>
            <a:r>
              <a:rPr kumimoji="0" lang="en-US" sz="1400" b="1" i="0" u="none" strike="noStrike" cap="none" normalizeH="0" dirty="0" smtClean="0">
                <a:ln>
                  <a:noFill/>
                </a:ln>
                <a:solidFill>
                  <a:schemeClr val="bg1"/>
                </a:solidFill>
                <a:effectLst/>
                <a:latin typeface="Arial" charset="0"/>
                <a:ea typeface="Arial Unicode MS" charset="0"/>
                <a:cs typeface="Arial Unicode MS" charset="0"/>
              </a:rPr>
              <a:t> Message</a:t>
            </a: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6" name="Rectangle 5"/>
          <p:cNvSpPr/>
          <p:nvPr/>
        </p:nvSpPr>
        <p:spPr bwMode="auto">
          <a:xfrm>
            <a:off x="3810000" y="2133600"/>
            <a:ext cx="2057400" cy="22860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 </a:t>
            </a:r>
            <a:r>
              <a:rPr kumimoji="0" lang="en-US" sz="1400" b="1" i="0" u="none" strike="noStrike" cap="none" normalizeH="0" dirty="0" smtClean="0">
                <a:ln>
                  <a:noFill/>
                </a:ln>
                <a:solidFill>
                  <a:schemeClr val="bg1"/>
                </a:solidFill>
                <a:effectLst/>
                <a:latin typeface="Arial" charset="0"/>
                <a:ea typeface="Arial Unicode MS" charset="0"/>
                <a:cs typeface="Arial Unicode MS" charset="0"/>
              </a:rPr>
              <a:t> </a:t>
            </a: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Envelope</a:t>
            </a: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7" name="Rectangle 6"/>
          <p:cNvSpPr/>
          <p:nvPr/>
        </p:nvSpPr>
        <p:spPr bwMode="auto">
          <a:xfrm>
            <a:off x="4191000" y="2628900"/>
            <a:ext cx="1371600" cy="5715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Header</a:t>
            </a:r>
          </a:p>
        </p:txBody>
      </p:sp>
      <p:sp>
        <p:nvSpPr>
          <p:cNvPr id="11" name="Rectangle 10"/>
          <p:cNvSpPr/>
          <p:nvPr/>
        </p:nvSpPr>
        <p:spPr bwMode="auto">
          <a:xfrm>
            <a:off x="4191000" y="3200400"/>
            <a:ext cx="1371600" cy="9906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Body</a:t>
            </a: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3" name="Rectangle 12"/>
          <p:cNvSpPr/>
          <p:nvPr/>
        </p:nvSpPr>
        <p:spPr bwMode="auto">
          <a:xfrm>
            <a:off x="4487926" y="3581400"/>
            <a:ext cx="777748" cy="4191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Fault</a:t>
            </a: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1497543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anim calcmode="lin" valueType="num">
                                      <p:cBhvr>
                                        <p:cTn id="29" dur="500" fill="hold"/>
                                        <p:tgtEl>
                                          <p:spTgt spid="7"/>
                                        </p:tgtEl>
                                        <p:attrNameLst>
                                          <p:attrName>ppt_x</p:attrName>
                                        </p:attrNameLst>
                                      </p:cBhvr>
                                      <p:tavLst>
                                        <p:tav tm="0">
                                          <p:val>
                                            <p:strVal val="#ppt_x"/>
                                          </p:val>
                                        </p:tav>
                                        <p:tav tm="100000">
                                          <p:val>
                                            <p:strVal val="#ppt_x"/>
                                          </p:val>
                                        </p:tav>
                                      </p:tavLst>
                                    </p:anim>
                                    <p:anim calcmode="lin" valueType="num">
                                      <p:cBhvr>
                                        <p:cTn id="30"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anim calcmode="lin" valueType="num">
                                      <p:cBhvr>
                                        <p:cTn id="36" dur="500" fill="hold"/>
                                        <p:tgtEl>
                                          <p:spTgt spid="11"/>
                                        </p:tgtEl>
                                        <p:attrNameLst>
                                          <p:attrName>ppt_x</p:attrName>
                                        </p:attrNameLst>
                                      </p:cBhvr>
                                      <p:tavLst>
                                        <p:tav tm="0">
                                          <p:val>
                                            <p:strVal val="#ppt_x"/>
                                          </p:val>
                                        </p:tav>
                                        <p:tav tm="100000">
                                          <p:val>
                                            <p:strVal val="#ppt_x"/>
                                          </p:val>
                                        </p:tav>
                                      </p:tavLst>
                                    </p:anim>
                                    <p:anim calcmode="lin" valueType="num">
                                      <p:cBhvr>
                                        <p:cTn id="37"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anim calcmode="lin" valueType="num">
                                      <p:cBhvr>
                                        <p:cTn id="43" dur="500" fill="hold"/>
                                        <p:tgtEl>
                                          <p:spTgt spid="13"/>
                                        </p:tgtEl>
                                        <p:attrNameLst>
                                          <p:attrName>ppt_x</p:attrName>
                                        </p:attrNameLst>
                                      </p:cBhvr>
                                      <p:tavLst>
                                        <p:tav tm="0">
                                          <p:val>
                                            <p:strVal val="#ppt_x"/>
                                          </p:val>
                                        </p:tav>
                                        <p:tav tm="100000">
                                          <p:val>
                                            <p:strVal val="#ppt_x"/>
                                          </p:val>
                                        </p:tav>
                                      </p:tavLst>
                                    </p:anim>
                                    <p:anim calcmode="lin" valueType="num">
                                      <p:cBhvr>
                                        <p:cTn id="4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11"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2999" cy="611188"/>
          </a:xfrm>
        </p:spPr>
        <p:txBody>
          <a:bodyPr/>
          <a:lstStyle/>
          <a:p>
            <a:pPr algn="ctr"/>
            <a:r>
              <a:rPr lang="en-US" sz="2400" b="1" dirty="0" smtClean="0">
                <a:solidFill>
                  <a:schemeClr val="accent1"/>
                </a:solidFill>
                <a:latin typeface="Aharoni" panose="02010803020104030203" pitchFamily="2" charset="-79"/>
                <a:cs typeface="Aharoni" panose="02010803020104030203" pitchFamily="2" charset="-79"/>
              </a:rPr>
              <a:t>  </a:t>
            </a:r>
            <a:r>
              <a:rPr lang="en-US" dirty="0">
                <a:solidFill>
                  <a:schemeClr val="folHlink"/>
                </a:solidFill>
                <a:latin typeface="Times New Roman" pitchFamily="16" charset="0"/>
              </a:rPr>
              <a:t>General SOAP structure </a:t>
            </a:r>
          </a:p>
        </p:txBody>
      </p:sp>
      <p:sp>
        <p:nvSpPr>
          <p:cNvPr id="4" name="Slide Number Placeholder 3"/>
          <p:cNvSpPr>
            <a:spLocks noGrp="1"/>
          </p:cNvSpPr>
          <p:nvPr>
            <p:ph type="sldNum" sz="quarter" idx="4294967295"/>
          </p:nvPr>
        </p:nvSpPr>
        <p:spPr>
          <a:xfrm>
            <a:off x="8382000" y="6543675"/>
            <a:ext cx="304800" cy="152400"/>
          </a:xfrm>
          <a:prstGeom prst="rect">
            <a:avLst/>
          </a:prstGeom>
        </p:spPr>
        <p:txBody>
          <a:bodyPr/>
          <a:lstStyle/>
          <a:p>
            <a:pPr>
              <a:defRPr/>
            </a:pPr>
            <a:fld id="{CFAF9424-EDC4-4DA4-9064-9BC1CF36BA86}" type="slidenum">
              <a:rPr lang="en-US" smtClean="0">
                <a:solidFill>
                  <a:srgbClr val="63666A"/>
                </a:solidFill>
              </a:rPr>
              <a:pPr>
                <a:defRPr/>
              </a:pPr>
              <a:t>27</a:t>
            </a:fld>
            <a:endParaRPr lang="en-US" dirty="0">
              <a:solidFill>
                <a:srgbClr val="63666A"/>
              </a:solidFill>
            </a:endParaRPr>
          </a:p>
        </p:txBody>
      </p:sp>
      <p:pic>
        <p:nvPicPr>
          <p:cNvPr id="9" name="Picture 8"/>
          <p:cNvPicPr>
            <a:picLocks noGrp="1" noChangeAspect="1" noChangeArrowheads="1"/>
          </p:cNvPicPr>
          <p:nvPr/>
        </p:nvPicPr>
        <p:blipFill>
          <a:blip r:embed="rId2" cstate="print"/>
          <a:stretch>
            <a:fillRect/>
          </a:stretch>
        </p:blipFill>
        <p:spPr bwMode="auto">
          <a:xfrm>
            <a:off x="3352800" y="1524000"/>
            <a:ext cx="2781300" cy="3400425"/>
          </a:xfrm>
          <a:prstGeom prst="rect">
            <a:avLst/>
          </a:prstGeom>
          <a:noFill/>
          <a:ln w="9525">
            <a:noFill/>
            <a:miter lim="800000"/>
            <a:headEnd/>
            <a:tailEnd/>
          </a:ln>
        </p:spPr>
      </p:pic>
    </p:spTree>
    <p:extLst>
      <p:ext uri="{BB962C8B-B14F-4D97-AF65-F5344CB8AC3E}">
        <p14:creationId xmlns:p14="http://schemas.microsoft.com/office/powerpoint/2010/main" val="3045777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2999" cy="611188"/>
          </a:xfrm>
        </p:spPr>
        <p:txBody>
          <a:bodyPr/>
          <a:lstStyle/>
          <a:p>
            <a:pPr algn="ctr"/>
            <a:r>
              <a:rPr lang="en-US" sz="2400" b="1" dirty="0" smtClean="0">
                <a:solidFill>
                  <a:srgbClr val="FF0000"/>
                </a:solidFill>
                <a:latin typeface="Aharoni" panose="02010803020104030203" pitchFamily="2" charset="-79"/>
                <a:cs typeface="Aharoni" panose="02010803020104030203" pitchFamily="2" charset="-79"/>
              </a:rPr>
              <a:t> </a:t>
            </a:r>
            <a:r>
              <a:rPr lang="en-US" dirty="0">
                <a:solidFill>
                  <a:schemeClr val="folHlink"/>
                </a:solidFill>
                <a:latin typeface="Times New Roman" pitchFamily="16" charset="0"/>
              </a:rPr>
              <a:t>To summarize</a:t>
            </a:r>
          </a:p>
        </p:txBody>
      </p:sp>
      <p:sp>
        <p:nvSpPr>
          <p:cNvPr id="4" name="Slide Number Placeholder 3"/>
          <p:cNvSpPr>
            <a:spLocks noGrp="1"/>
          </p:cNvSpPr>
          <p:nvPr>
            <p:ph type="sldNum" sz="quarter" idx="4294967295"/>
          </p:nvPr>
        </p:nvSpPr>
        <p:spPr>
          <a:xfrm>
            <a:off x="8382000" y="6543675"/>
            <a:ext cx="304800" cy="152400"/>
          </a:xfrm>
          <a:prstGeom prst="rect">
            <a:avLst/>
          </a:prstGeom>
        </p:spPr>
        <p:txBody>
          <a:bodyPr/>
          <a:lstStyle/>
          <a:p>
            <a:pPr>
              <a:defRPr/>
            </a:pPr>
            <a:fld id="{CFAF9424-EDC4-4DA4-9064-9BC1CF36BA86}" type="slidenum">
              <a:rPr lang="en-US" smtClean="0">
                <a:solidFill>
                  <a:srgbClr val="63666A"/>
                </a:solidFill>
              </a:rPr>
              <a:pPr>
                <a:defRPr/>
              </a:pPr>
              <a:t>28</a:t>
            </a:fld>
            <a:endParaRPr lang="en-US" dirty="0">
              <a:solidFill>
                <a:srgbClr val="63666A"/>
              </a:solidFill>
            </a:endParaRPr>
          </a:p>
        </p:txBody>
      </p:sp>
      <p:sp>
        <p:nvSpPr>
          <p:cNvPr id="6" name="Rectangle 5"/>
          <p:cNvSpPr/>
          <p:nvPr/>
        </p:nvSpPr>
        <p:spPr bwMode="auto">
          <a:xfrm>
            <a:off x="990600" y="4046601"/>
            <a:ext cx="3886200" cy="6096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Web services</a:t>
            </a:r>
            <a:r>
              <a:rPr kumimoji="0" lang="en-US" sz="1400" b="1" i="0" u="none" strike="noStrike" cap="none" normalizeH="0" dirty="0" smtClean="0">
                <a:ln>
                  <a:noFill/>
                </a:ln>
                <a:solidFill>
                  <a:schemeClr val="bg1"/>
                </a:solidFill>
                <a:effectLst/>
                <a:latin typeface="Arial" charset="0"/>
                <a:ea typeface="Arial Unicode MS" charset="0"/>
                <a:cs typeface="Arial Unicode MS" charset="0"/>
              </a:rPr>
              <a:t> </a:t>
            </a:r>
            <a:r>
              <a:rPr lang="en-US" sz="1400" b="1" dirty="0" smtClean="0">
                <a:solidFill>
                  <a:schemeClr val="bg1"/>
                </a:solidFill>
                <a:latin typeface="Arial" charset="0"/>
                <a:ea typeface="Arial Unicode MS" charset="0"/>
                <a:cs typeface="Arial Unicode MS" charset="0"/>
              </a:rPr>
              <a:t>Understand </a:t>
            </a: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8" name="Rectangle 7"/>
          <p:cNvSpPr/>
          <p:nvPr/>
        </p:nvSpPr>
        <p:spPr bwMode="auto">
          <a:xfrm>
            <a:off x="6858000" y="4046601"/>
            <a:ext cx="1219200" cy="6096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SOAP</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6" name="Rectangle 15"/>
          <p:cNvSpPr/>
          <p:nvPr/>
        </p:nvSpPr>
        <p:spPr bwMode="auto">
          <a:xfrm>
            <a:off x="990600" y="2209800"/>
            <a:ext cx="3886200"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Web services</a:t>
            </a:r>
            <a:r>
              <a:rPr kumimoji="0" lang="en-US" sz="1400" b="1" i="0" u="none" strike="noStrike" cap="none" normalizeH="0" dirty="0" smtClean="0">
                <a:ln>
                  <a:noFill/>
                </a:ln>
                <a:solidFill>
                  <a:schemeClr val="bg1"/>
                </a:solidFill>
                <a:effectLst/>
                <a:latin typeface="Arial" charset="0"/>
                <a:ea typeface="Arial Unicode MS" charset="0"/>
                <a:cs typeface="Arial Unicode MS" charset="0"/>
              </a:rPr>
              <a:t> </a:t>
            </a: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Description </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7" name="Right Arrow 16"/>
          <p:cNvSpPr/>
          <p:nvPr/>
        </p:nvSpPr>
        <p:spPr bwMode="auto">
          <a:xfrm>
            <a:off x="5372100" y="2407158"/>
            <a:ext cx="978408" cy="304800"/>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18" name="Rectangle 17"/>
          <p:cNvSpPr/>
          <p:nvPr/>
        </p:nvSpPr>
        <p:spPr bwMode="auto">
          <a:xfrm>
            <a:off x="6829425" y="2209800"/>
            <a:ext cx="1219200"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WSDL</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2" name="Rectangle 21"/>
          <p:cNvSpPr/>
          <p:nvPr/>
        </p:nvSpPr>
        <p:spPr bwMode="auto">
          <a:xfrm>
            <a:off x="990600" y="4863084"/>
            <a:ext cx="3876675"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Web Services SOAP Message</a:t>
            </a: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Transport  Protocol</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4" name="Rectangle 23"/>
          <p:cNvSpPr/>
          <p:nvPr/>
        </p:nvSpPr>
        <p:spPr bwMode="auto">
          <a:xfrm>
            <a:off x="6858000" y="4863084"/>
            <a:ext cx="1219200"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HTTP</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5" name="Rectangle 24"/>
          <p:cNvSpPr/>
          <p:nvPr/>
        </p:nvSpPr>
        <p:spPr bwMode="auto">
          <a:xfrm>
            <a:off x="990600" y="3132201"/>
            <a:ext cx="3886200"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Web Services Discovery</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7" name="Rectangle 26"/>
          <p:cNvSpPr/>
          <p:nvPr/>
        </p:nvSpPr>
        <p:spPr bwMode="auto">
          <a:xfrm>
            <a:off x="6848475" y="3132201"/>
            <a:ext cx="1219200"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UDDI</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9" name="Right Arrow 18"/>
          <p:cNvSpPr/>
          <p:nvPr/>
        </p:nvSpPr>
        <p:spPr bwMode="auto">
          <a:xfrm>
            <a:off x="5384800" y="3329559"/>
            <a:ext cx="978408" cy="304800"/>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20" name="Right Arrow 19"/>
          <p:cNvSpPr/>
          <p:nvPr/>
        </p:nvSpPr>
        <p:spPr bwMode="auto">
          <a:xfrm>
            <a:off x="5372100" y="4199001"/>
            <a:ext cx="978408" cy="304800"/>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21" name="Right Arrow 20"/>
          <p:cNvSpPr/>
          <p:nvPr/>
        </p:nvSpPr>
        <p:spPr bwMode="auto">
          <a:xfrm>
            <a:off x="5384800" y="5060442"/>
            <a:ext cx="978408" cy="304800"/>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28" name="Rectangle 27"/>
          <p:cNvSpPr/>
          <p:nvPr/>
        </p:nvSpPr>
        <p:spPr bwMode="auto">
          <a:xfrm>
            <a:off x="990600" y="1295400"/>
            <a:ext cx="3886200"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Web services</a:t>
            </a: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Data types marshalling &amp; </a:t>
            </a:r>
            <a:r>
              <a:rPr lang="en-US" sz="1400" b="1" dirty="0" err="1" smtClean="0">
                <a:solidFill>
                  <a:schemeClr val="bg1"/>
                </a:solidFill>
                <a:latin typeface="Arial" charset="0"/>
                <a:ea typeface="Arial Unicode MS" charset="0"/>
                <a:cs typeface="Arial Unicode MS" charset="0"/>
              </a:rPr>
              <a:t>unmarshalling</a:t>
            </a: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 </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9" name="Right Arrow 28"/>
          <p:cNvSpPr/>
          <p:nvPr/>
        </p:nvSpPr>
        <p:spPr bwMode="auto">
          <a:xfrm>
            <a:off x="5372100" y="1492758"/>
            <a:ext cx="978408" cy="304800"/>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30" name="Rectangle 29"/>
          <p:cNvSpPr/>
          <p:nvPr/>
        </p:nvSpPr>
        <p:spPr bwMode="auto">
          <a:xfrm>
            <a:off x="6829425" y="1295400"/>
            <a:ext cx="1219200" cy="69951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JAXB</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2547405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anim calcmode="lin" valueType="num">
                                      <p:cBhvr>
                                        <p:cTn id="15" dur="500" fill="hold"/>
                                        <p:tgtEl>
                                          <p:spTgt spid="28"/>
                                        </p:tgtEl>
                                        <p:attrNameLst>
                                          <p:attrName>ppt_x</p:attrName>
                                        </p:attrNameLst>
                                      </p:cBhvr>
                                      <p:tavLst>
                                        <p:tav tm="0">
                                          <p:val>
                                            <p:strVal val="#ppt_x"/>
                                          </p:val>
                                        </p:tav>
                                        <p:tav tm="100000">
                                          <p:val>
                                            <p:strVal val="#ppt_x"/>
                                          </p:val>
                                        </p:tav>
                                      </p:tavLst>
                                    </p:anim>
                                    <p:anim calcmode="lin" valueType="num">
                                      <p:cBhvr>
                                        <p:cTn id="16" dur="500" fill="hold"/>
                                        <p:tgtEl>
                                          <p:spTgt spid="2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anim calcmode="lin" valueType="num">
                                      <p:cBhvr>
                                        <p:cTn id="20" dur="500" fill="hold"/>
                                        <p:tgtEl>
                                          <p:spTgt spid="29"/>
                                        </p:tgtEl>
                                        <p:attrNameLst>
                                          <p:attrName>ppt_x</p:attrName>
                                        </p:attrNameLst>
                                      </p:cBhvr>
                                      <p:tavLst>
                                        <p:tav tm="0">
                                          <p:val>
                                            <p:strVal val="#ppt_x"/>
                                          </p:val>
                                        </p:tav>
                                        <p:tav tm="100000">
                                          <p:val>
                                            <p:strVal val="#ppt_x"/>
                                          </p:val>
                                        </p:tav>
                                      </p:tavLst>
                                    </p:anim>
                                    <p:anim calcmode="lin" valueType="num">
                                      <p:cBhvr>
                                        <p:cTn id="21" dur="500" fill="hold"/>
                                        <p:tgtEl>
                                          <p:spTgt spid="2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anim calcmode="lin" valueType="num">
                                      <p:cBhvr>
                                        <p:cTn id="25" dur="500" fill="hold"/>
                                        <p:tgtEl>
                                          <p:spTgt spid="30"/>
                                        </p:tgtEl>
                                        <p:attrNameLst>
                                          <p:attrName>ppt_x</p:attrName>
                                        </p:attrNameLst>
                                      </p:cBhvr>
                                      <p:tavLst>
                                        <p:tav tm="0">
                                          <p:val>
                                            <p:strVal val="#ppt_x"/>
                                          </p:val>
                                        </p:tav>
                                        <p:tav tm="100000">
                                          <p:val>
                                            <p:strVal val="#ppt_x"/>
                                          </p:val>
                                        </p:tav>
                                      </p:tavLst>
                                    </p:anim>
                                    <p:anim calcmode="lin" valueType="num">
                                      <p:cBhvr>
                                        <p:cTn id="26"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anim calcmode="lin" valueType="num">
                                      <p:cBhvr>
                                        <p:cTn id="32" dur="500" fill="hold"/>
                                        <p:tgtEl>
                                          <p:spTgt spid="16"/>
                                        </p:tgtEl>
                                        <p:attrNameLst>
                                          <p:attrName>ppt_x</p:attrName>
                                        </p:attrNameLst>
                                      </p:cBhvr>
                                      <p:tavLst>
                                        <p:tav tm="0">
                                          <p:val>
                                            <p:strVal val="#ppt_x"/>
                                          </p:val>
                                        </p:tav>
                                        <p:tav tm="100000">
                                          <p:val>
                                            <p:strVal val="#ppt_x"/>
                                          </p:val>
                                        </p:tav>
                                      </p:tavLst>
                                    </p:anim>
                                    <p:anim calcmode="lin" valueType="num">
                                      <p:cBhvr>
                                        <p:cTn id="33" dur="5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anim calcmode="lin" valueType="num">
                                      <p:cBhvr>
                                        <p:cTn id="37" dur="500" fill="hold"/>
                                        <p:tgtEl>
                                          <p:spTgt spid="17"/>
                                        </p:tgtEl>
                                        <p:attrNameLst>
                                          <p:attrName>ppt_x</p:attrName>
                                        </p:attrNameLst>
                                      </p:cBhvr>
                                      <p:tavLst>
                                        <p:tav tm="0">
                                          <p:val>
                                            <p:strVal val="#ppt_x"/>
                                          </p:val>
                                        </p:tav>
                                        <p:tav tm="100000">
                                          <p:val>
                                            <p:strVal val="#ppt_x"/>
                                          </p:val>
                                        </p:tav>
                                      </p:tavLst>
                                    </p:anim>
                                    <p:anim calcmode="lin" valueType="num">
                                      <p:cBhvr>
                                        <p:cTn id="38" dur="500" fill="hold"/>
                                        <p:tgtEl>
                                          <p:spTgt spid="1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anim calcmode="lin" valueType="num">
                                      <p:cBhvr>
                                        <p:cTn id="42" dur="500" fill="hold"/>
                                        <p:tgtEl>
                                          <p:spTgt spid="18"/>
                                        </p:tgtEl>
                                        <p:attrNameLst>
                                          <p:attrName>ppt_x</p:attrName>
                                        </p:attrNameLst>
                                      </p:cBhvr>
                                      <p:tavLst>
                                        <p:tav tm="0">
                                          <p:val>
                                            <p:strVal val="#ppt_x"/>
                                          </p:val>
                                        </p:tav>
                                        <p:tav tm="100000">
                                          <p:val>
                                            <p:strVal val="#ppt_x"/>
                                          </p:val>
                                        </p:tav>
                                      </p:tavLst>
                                    </p:anim>
                                    <p:anim calcmode="lin" valueType="num">
                                      <p:cBhvr>
                                        <p:cTn id="43"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anim calcmode="lin" valueType="num">
                                      <p:cBhvr>
                                        <p:cTn id="54" dur="500" fill="hold"/>
                                        <p:tgtEl>
                                          <p:spTgt spid="27"/>
                                        </p:tgtEl>
                                        <p:attrNameLst>
                                          <p:attrName>ppt_x</p:attrName>
                                        </p:attrNameLst>
                                      </p:cBhvr>
                                      <p:tavLst>
                                        <p:tav tm="0">
                                          <p:val>
                                            <p:strVal val="#ppt_x"/>
                                          </p:val>
                                        </p:tav>
                                        <p:tav tm="100000">
                                          <p:val>
                                            <p:strVal val="#ppt_x"/>
                                          </p:val>
                                        </p:tav>
                                      </p:tavLst>
                                    </p:anim>
                                    <p:anim calcmode="lin" valueType="num">
                                      <p:cBhvr>
                                        <p:cTn id="55" dur="500" fill="hold"/>
                                        <p:tgtEl>
                                          <p:spTgt spid="2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anim calcmode="lin" valueType="num">
                                      <p:cBhvr>
                                        <p:cTn id="59" dur="500" fill="hold"/>
                                        <p:tgtEl>
                                          <p:spTgt spid="19"/>
                                        </p:tgtEl>
                                        <p:attrNameLst>
                                          <p:attrName>ppt_x</p:attrName>
                                        </p:attrNameLst>
                                      </p:cBhvr>
                                      <p:tavLst>
                                        <p:tav tm="0">
                                          <p:val>
                                            <p:strVal val="#ppt_x"/>
                                          </p:val>
                                        </p:tav>
                                        <p:tav tm="100000">
                                          <p:val>
                                            <p:strVal val="#ppt_x"/>
                                          </p:val>
                                        </p:tav>
                                      </p:tavLst>
                                    </p:anim>
                                    <p:anim calcmode="lin" valueType="num">
                                      <p:cBhvr>
                                        <p:cTn id="60"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anim calcmode="lin" valueType="num">
                                      <p:cBhvr>
                                        <p:cTn id="66" dur="500" fill="hold"/>
                                        <p:tgtEl>
                                          <p:spTgt spid="6"/>
                                        </p:tgtEl>
                                        <p:attrNameLst>
                                          <p:attrName>ppt_x</p:attrName>
                                        </p:attrNameLst>
                                      </p:cBhvr>
                                      <p:tavLst>
                                        <p:tav tm="0">
                                          <p:val>
                                            <p:strVal val="#ppt_x"/>
                                          </p:val>
                                        </p:tav>
                                        <p:tav tm="100000">
                                          <p:val>
                                            <p:strVal val="#ppt_x"/>
                                          </p:val>
                                        </p:tav>
                                      </p:tavLst>
                                    </p:anim>
                                    <p:anim calcmode="lin" valueType="num">
                                      <p:cBhvr>
                                        <p:cTn id="67" dur="500" fill="hold"/>
                                        <p:tgtEl>
                                          <p:spTgt spid="6"/>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anim calcmode="lin" valueType="num">
                                      <p:cBhvr>
                                        <p:cTn id="71" dur="500" fill="hold"/>
                                        <p:tgtEl>
                                          <p:spTgt spid="8"/>
                                        </p:tgtEl>
                                        <p:attrNameLst>
                                          <p:attrName>ppt_x</p:attrName>
                                        </p:attrNameLst>
                                      </p:cBhvr>
                                      <p:tavLst>
                                        <p:tav tm="0">
                                          <p:val>
                                            <p:strVal val="#ppt_x"/>
                                          </p:val>
                                        </p:tav>
                                        <p:tav tm="100000">
                                          <p:val>
                                            <p:strVal val="#ppt_x"/>
                                          </p:val>
                                        </p:tav>
                                      </p:tavLst>
                                    </p:anim>
                                    <p:anim calcmode="lin" valueType="num">
                                      <p:cBhvr>
                                        <p:cTn id="72" dur="500" fill="hold"/>
                                        <p:tgtEl>
                                          <p:spTgt spid="8"/>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anim calcmode="lin" valueType="num">
                                      <p:cBhvr>
                                        <p:cTn id="76" dur="500" fill="hold"/>
                                        <p:tgtEl>
                                          <p:spTgt spid="20"/>
                                        </p:tgtEl>
                                        <p:attrNameLst>
                                          <p:attrName>ppt_x</p:attrName>
                                        </p:attrNameLst>
                                      </p:cBhvr>
                                      <p:tavLst>
                                        <p:tav tm="0">
                                          <p:val>
                                            <p:strVal val="#ppt_x"/>
                                          </p:val>
                                        </p:tav>
                                        <p:tav tm="100000">
                                          <p:val>
                                            <p:strVal val="#ppt_x"/>
                                          </p:val>
                                        </p:tav>
                                      </p:tavLst>
                                    </p:anim>
                                    <p:anim calcmode="lin" valueType="num">
                                      <p:cBhvr>
                                        <p:cTn id="77"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anim calcmode="lin" valueType="num">
                                      <p:cBhvr>
                                        <p:cTn id="83" dur="500" fill="hold"/>
                                        <p:tgtEl>
                                          <p:spTgt spid="22"/>
                                        </p:tgtEl>
                                        <p:attrNameLst>
                                          <p:attrName>ppt_x</p:attrName>
                                        </p:attrNameLst>
                                      </p:cBhvr>
                                      <p:tavLst>
                                        <p:tav tm="0">
                                          <p:val>
                                            <p:strVal val="#ppt_x"/>
                                          </p:val>
                                        </p:tav>
                                        <p:tav tm="100000">
                                          <p:val>
                                            <p:strVal val="#ppt_x"/>
                                          </p:val>
                                        </p:tav>
                                      </p:tavLst>
                                    </p:anim>
                                    <p:anim calcmode="lin" valueType="num">
                                      <p:cBhvr>
                                        <p:cTn id="84" dur="500" fill="hold"/>
                                        <p:tgtEl>
                                          <p:spTgt spid="2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anim calcmode="lin" valueType="num">
                                      <p:cBhvr>
                                        <p:cTn id="88" dur="500" fill="hold"/>
                                        <p:tgtEl>
                                          <p:spTgt spid="24"/>
                                        </p:tgtEl>
                                        <p:attrNameLst>
                                          <p:attrName>ppt_x</p:attrName>
                                        </p:attrNameLst>
                                      </p:cBhvr>
                                      <p:tavLst>
                                        <p:tav tm="0">
                                          <p:val>
                                            <p:strVal val="#ppt_x"/>
                                          </p:val>
                                        </p:tav>
                                        <p:tav tm="100000">
                                          <p:val>
                                            <p:strVal val="#ppt_x"/>
                                          </p:val>
                                        </p:tav>
                                      </p:tavLst>
                                    </p:anim>
                                    <p:anim calcmode="lin" valueType="num">
                                      <p:cBhvr>
                                        <p:cTn id="89" dur="500" fill="hold"/>
                                        <p:tgtEl>
                                          <p:spTgt spid="2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anim calcmode="lin" valueType="num">
                                      <p:cBhvr>
                                        <p:cTn id="93" dur="500" fill="hold"/>
                                        <p:tgtEl>
                                          <p:spTgt spid="21"/>
                                        </p:tgtEl>
                                        <p:attrNameLst>
                                          <p:attrName>ppt_x</p:attrName>
                                        </p:attrNameLst>
                                      </p:cBhvr>
                                      <p:tavLst>
                                        <p:tav tm="0">
                                          <p:val>
                                            <p:strVal val="#ppt_x"/>
                                          </p:val>
                                        </p:tav>
                                        <p:tav tm="100000">
                                          <p:val>
                                            <p:strVal val="#ppt_x"/>
                                          </p:val>
                                        </p:tav>
                                      </p:tavLst>
                                    </p:anim>
                                    <p:anim calcmode="lin" valueType="num">
                                      <p:cBhvr>
                                        <p:cTn id="94"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P spid="16" grpId="0" animBg="1"/>
      <p:bldP spid="17" grpId="0" animBg="1"/>
      <p:bldP spid="18" grpId="0" animBg="1"/>
      <p:bldP spid="22" grpId="0" animBg="1"/>
      <p:bldP spid="24" grpId="0" animBg="1"/>
      <p:bldP spid="25" grpId="0" animBg="1"/>
      <p:bldP spid="27" grpId="0" animBg="1"/>
      <p:bldP spid="19" grpId="0" animBg="1"/>
      <p:bldP spid="20" grpId="0" animBg="1"/>
      <p:bldP spid="21" grpId="0" animBg="1"/>
      <p:bldP spid="28" grpId="0" animBg="1"/>
      <p:bldP spid="29" grpId="0"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133600" y="1143000"/>
            <a:ext cx="6858000" cy="5257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Application Server</a:t>
            </a: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7" name="Rectangle 6"/>
          <p:cNvSpPr/>
          <p:nvPr/>
        </p:nvSpPr>
        <p:spPr bwMode="auto">
          <a:xfrm>
            <a:off x="2362200" y="1549400"/>
            <a:ext cx="6374130" cy="46990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Web</a:t>
            </a:r>
            <a:r>
              <a:rPr kumimoji="0" lang="en-US" sz="1400" b="1" i="0" u="none" strike="noStrike" cap="none" normalizeH="0" dirty="0" smtClean="0">
                <a:ln>
                  <a:noFill/>
                </a:ln>
                <a:solidFill>
                  <a:schemeClr val="bg1"/>
                </a:solidFill>
                <a:effectLst/>
                <a:latin typeface="Arial" charset="0"/>
                <a:ea typeface="Arial Unicode MS" charset="0"/>
                <a:cs typeface="Arial Unicode MS" charset="0"/>
              </a:rPr>
              <a:t> Application</a:t>
            </a: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 name="Title 1"/>
          <p:cNvSpPr>
            <a:spLocks noGrp="1"/>
          </p:cNvSpPr>
          <p:nvPr>
            <p:ph type="title"/>
          </p:nvPr>
        </p:nvSpPr>
        <p:spPr/>
        <p:txBody>
          <a:bodyPr>
            <a:normAutofit/>
          </a:bodyPr>
          <a:lstStyle/>
          <a:p>
            <a:pPr algn="ctr"/>
            <a:r>
              <a:rPr lang="en-US" dirty="0">
                <a:solidFill>
                  <a:schemeClr val="folHlink"/>
                </a:solidFill>
                <a:latin typeface="Times New Roman" pitchFamily="16" charset="0"/>
              </a:rPr>
              <a:t>Web Service Provider Components</a:t>
            </a:r>
          </a:p>
        </p:txBody>
      </p:sp>
      <p:sp>
        <p:nvSpPr>
          <p:cNvPr id="4" name="Slide Number Placeholder 3"/>
          <p:cNvSpPr>
            <a:spLocks noGrp="1"/>
          </p:cNvSpPr>
          <p:nvPr>
            <p:ph type="sldNum" sz="quarter" idx="4294967295"/>
          </p:nvPr>
        </p:nvSpPr>
        <p:spPr>
          <a:xfrm>
            <a:off x="8382000" y="6543675"/>
            <a:ext cx="304800" cy="152400"/>
          </a:xfrm>
          <a:prstGeom prst="rect">
            <a:avLst/>
          </a:prstGeom>
        </p:spPr>
        <p:txBody>
          <a:bodyPr/>
          <a:lstStyle/>
          <a:p>
            <a:pPr>
              <a:defRPr/>
            </a:pPr>
            <a:fld id="{CFAF9424-EDC4-4DA4-9064-9BC1CF36BA86}" type="slidenum">
              <a:rPr lang="en-US" smtClean="0">
                <a:solidFill>
                  <a:srgbClr val="63666A"/>
                </a:solidFill>
              </a:rPr>
              <a:pPr>
                <a:defRPr/>
              </a:pPr>
              <a:t>29</a:t>
            </a:fld>
            <a:endParaRPr lang="en-US" dirty="0">
              <a:solidFill>
                <a:srgbClr val="63666A"/>
              </a:solidFill>
            </a:endParaRPr>
          </a:p>
        </p:txBody>
      </p:sp>
      <p:sp>
        <p:nvSpPr>
          <p:cNvPr id="6" name="Rectangle 5"/>
          <p:cNvSpPr/>
          <p:nvPr/>
        </p:nvSpPr>
        <p:spPr bwMode="auto">
          <a:xfrm>
            <a:off x="6324600" y="5257800"/>
            <a:ext cx="2209800" cy="685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Implementation Class</a:t>
            </a: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&lt; SEI Implementation &gt;</a:t>
            </a: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8" name="Rectangle 7"/>
          <p:cNvSpPr/>
          <p:nvPr/>
        </p:nvSpPr>
        <p:spPr bwMode="auto">
          <a:xfrm>
            <a:off x="2652522" y="3047999"/>
            <a:ext cx="2827528" cy="1828801"/>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Skeleton</a:t>
            </a: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9" name="Rectangle 8"/>
          <p:cNvSpPr/>
          <p:nvPr/>
        </p:nvSpPr>
        <p:spPr bwMode="auto">
          <a:xfrm>
            <a:off x="4267200" y="2055813"/>
            <a:ext cx="1212850" cy="7620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WSDL </a:t>
            </a: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Generation </a:t>
            </a: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Tool</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0" name="Rectangle 9"/>
          <p:cNvSpPr/>
          <p:nvPr/>
        </p:nvSpPr>
        <p:spPr bwMode="auto">
          <a:xfrm>
            <a:off x="2652522" y="2055813"/>
            <a:ext cx="776478" cy="7620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WSDL</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1" name="Rectangle 10"/>
          <p:cNvSpPr/>
          <p:nvPr/>
        </p:nvSpPr>
        <p:spPr bwMode="auto">
          <a:xfrm>
            <a:off x="6324600" y="2055813"/>
            <a:ext cx="2209800" cy="252675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Service Endpoint</a:t>
            </a: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 Interface</a:t>
            </a: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&lt; SEI &gt;</a:t>
            </a: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2" name="Right Arrow 11"/>
          <p:cNvSpPr/>
          <p:nvPr/>
        </p:nvSpPr>
        <p:spPr bwMode="auto">
          <a:xfrm>
            <a:off x="139700" y="3431237"/>
            <a:ext cx="1981200" cy="484187"/>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ea typeface="Arial Unicode MS" charset="0"/>
                <a:cs typeface="Arial Unicode MS" charset="0"/>
              </a:rPr>
              <a:t>HTTP / SOAP Request</a:t>
            </a:r>
            <a:endParaRPr kumimoji="0" lang="en-US" sz="12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3" name="Rectangle 12"/>
          <p:cNvSpPr/>
          <p:nvPr/>
        </p:nvSpPr>
        <p:spPr bwMode="auto">
          <a:xfrm>
            <a:off x="2652522" y="5257800"/>
            <a:ext cx="852678" cy="685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a:solidFill>
                  <a:schemeClr val="bg1"/>
                </a:solidFill>
                <a:latin typeface="Arial" charset="0"/>
                <a:ea typeface="Arial Unicode MS" charset="0"/>
                <a:cs typeface="Arial Unicode MS" charset="0"/>
              </a:rPr>
              <a:t>w</a:t>
            </a:r>
            <a:r>
              <a:rPr lang="en-US" sz="1400" b="1" dirty="0" smtClean="0">
                <a:solidFill>
                  <a:schemeClr val="bg1"/>
                </a:solidFill>
                <a:latin typeface="Arial" charset="0"/>
                <a:ea typeface="Arial Unicode MS" charset="0"/>
                <a:cs typeface="Arial Unicode MS" charset="0"/>
              </a:rPr>
              <a:t>eb.xml</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4" name="Rectangle 13"/>
          <p:cNvSpPr/>
          <p:nvPr/>
        </p:nvSpPr>
        <p:spPr bwMode="auto">
          <a:xfrm>
            <a:off x="3657600" y="5257800"/>
            <a:ext cx="1822450" cy="685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200" b="1" dirty="0" smtClean="0">
                <a:solidFill>
                  <a:schemeClr val="bg1"/>
                </a:solidFill>
                <a:latin typeface="Arial" charset="0"/>
                <a:ea typeface="Arial Unicode MS" charset="0"/>
                <a:cs typeface="Arial Unicode MS" charset="0"/>
              </a:rPr>
              <a:t>Web Service</a:t>
            </a:r>
          </a:p>
          <a:p>
            <a:pPr marL="0" marR="0" indent="0" algn="ctr"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ea typeface="Arial Unicode MS" charset="0"/>
                <a:cs typeface="Arial Unicode MS" charset="0"/>
              </a:rPr>
              <a:t>Deployment</a:t>
            </a:r>
            <a:r>
              <a:rPr kumimoji="0" lang="en-US" sz="1200" b="1" i="0" u="none" strike="noStrike" cap="none" normalizeH="0" dirty="0" smtClean="0">
                <a:ln>
                  <a:noFill/>
                </a:ln>
                <a:solidFill>
                  <a:schemeClr val="bg1"/>
                </a:solidFill>
                <a:effectLst/>
                <a:latin typeface="Arial" charset="0"/>
                <a:ea typeface="Arial Unicode MS" charset="0"/>
                <a:cs typeface="Arial Unicode MS" charset="0"/>
              </a:rPr>
              <a:t> Descriptor</a:t>
            </a:r>
            <a:endParaRPr kumimoji="0" lang="en-US" sz="12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5" name="Left Arrow 4"/>
          <p:cNvSpPr/>
          <p:nvPr/>
        </p:nvSpPr>
        <p:spPr bwMode="auto">
          <a:xfrm>
            <a:off x="152400" y="4164584"/>
            <a:ext cx="1981200" cy="484632"/>
          </a:xfrm>
          <a:prstGeom prst="lef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ea typeface="Arial Unicode MS" charset="0"/>
                <a:cs typeface="Arial Unicode MS" charset="0"/>
              </a:rPr>
              <a:t>HTTP / SOAP Response</a:t>
            </a:r>
            <a:endParaRPr kumimoji="0" lang="en-US" sz="12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5" name="Left Arrow 14"/>
          <p:cNvSpPr/>
          <p:nvPr/>
        </p:nvSpPr>
        <p:spPr bwMode="auto">
          <a:xfrm>
            <a:off x="5562600" y="2315654"/>
            <a:ext cx="622936" cy="351345"/>
          </a:xfrm>
          <a:prstGeom prst="lef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16" name="Left Arrow 15"/>
          <p:cNvSpPr/>
          <p:nvPr/>
        </p:nvSpPr>
        <p:spPr bwMode="auto">
          <a:xfrm>
            <a:off x="3505200" y="2315655"/>
            <a:ext cx="615950" cy="351344"/>
          </a:xfrm>
          <a:prstGeom prst="lef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20" name="Rectangle 19"/>
          <p:cNvSpPr/>
          <p:nvPr/>
        </p:nvSpPr>
        <p:spPr bwMode="auto">
          <a:xfrm>
            <a:off x="2806700" y="3440906"/>
            <a:ext cx="2514600" cy="464851"/>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SOAP Request</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1" name="Right Arrow 20"/>
          <p:cNvSpPr/>
          <p:nvPr/>
        </p:nvSpPr>
        <p:spPr bwMode="auto">
          <a:xfrm>
            <a:off x="5562600" y="3511153"/>
            <a:ext cx="685800" cy="343693"/>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22" name="Rectangle 21"/>
          <p:cNvSpPr/>
          <p:nvPr/>
        </p:nvSpPr>
        <p:spPr bwMode="auto">
          <a:xfrm>
            <a:off x="2806700" y="4189414"/>
            <a:ext cx="2514600" cy="464851"/>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SOAP Response</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3" name="Left Arrow 22"/>
          <p:cNvSpPr/>
          <p:nvPr/>
        </p:nvSpPr>
        <p:spPr bwMode="auto">
          <a:xfrm>
            <a:off x="5549264" y="4231227"/>
            <a:ext cx="699135" cy="351345"/>
          </a:xfrm>
          <a:prstGeom prst="lef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24" name="Down Arrow 23"/>
          <p:cNvSpPr/>
          <p:nvPr/>
        </p:nvSpPr>
        <p:spPr bwMode="auto">
          <a:xfrm>
            <a:off x="7239000" y="4724400"/>
            <a:ext cx="381000" cy="457200"/>
          </a:xfrm>
          <a:prstGeom prst="down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2735701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anim calcmode="lin" valueType="num">
                                      <p:cBhvr>
                                        <p:cTn id="36" dur="500" fill="hold"/>
                                        <p:tgtEl>
                                          <p:spTgt spid="24"/>
                                        </p:tgtEl>
                                        <p:attrNameLst>
                                          <p:attrName>ppt_x</p:attrName>
                                        </p:attrNameLst>
                                      </p:cBhvr>
                                      <p:tavLst>
                                        <p:tav tm="0">
                                          <p:val>
                                            <p:strVal val="#ppt_x"/>
                                          </p:val>
                                        </p:tav>
                                        <p:tav tm="100000">
                                          <p:val>
                                            <p:strVal val="#ppt_x"/>
                                          </p:val>
                                        </p:tav>
                                      </p:tavLst>
                                    </p:anim>
                                    <p:anim calcmode="lin" valueType="num">
                                      <p:cBhvr>
                                        <p:cTn id="37"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anim calcmode="lin" valueType="num">
                                      <p:cBhvr>
                                        <p:cTn id="43" dur="500" fill="hold"/>
                                        <p:tgtEl>
                                          <p:spTgt spid="6"/>
                                        </p:tgtEl>
                                        <p:attrNameLst>
                                          <p:attrName>ppt_x</p:attrName>
                                        </p:attrNameLst>
                                      </p:cBhvr>
                                      <p:tavLst>
                                        <p:tav tm="0">
                                          <p:val>
                                            <p:strVal val="#ppt_x"/>
                                          </p:val>
                                        </p:tav>
                                        <p:tav tm="100000">
                                          <p:val>
                                            <p:strVal val="#ppt_x"/>
                                          </p:val>
                                        </p:tav>
                                      </p:tavLst>
                                    </p:anim>
                                    <p:anim calcmode="lin" valueType="num">
                                      <p:cBhvr>
                                        <p:cTn id="44"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anim calcmode="lin" valueType="num">
                                      <p:cBhvr>
                                        <p:cTn id="50" dur="500" fill="hold"/>
                                        <p:tgtEl>
                                          <p:spTgt spid="9"/>
                                        </p:tgtEl>
                                        <p:attrNameLst>
                                          <p:attrName>ppt_x</p:attrName>
                                        </p:attrNameLst>
                                      </p:cBhvr>
                                      <p:tavLst>
                                        <p:tav tm="0">
                                          <p:val>
                                            <p:strVal val="#ppt_x"/>
                                          </p:val>
                                        </p:tav>
                                        <p:tav tm="100000">
                                          <p:val>
                                            <p:strVal val="#ppt_x"/>
                                          </p:val>
                                        </p:tav>
                                      </p:tavLst>
                                    </p:anim>
                                    <p:anim calcmode="lin" valueType="num">
                                      <p:cBhvr>
                                        <p:cTn id="51"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anim calcmode="lin" valueType="num">
                                      <p:cBhvr>
                                        <p:cTn id="57" dur="500" fill="hold"/>
                                        <p:tgtEl>
                                          <p:spTgt spid="15"/>
                                        </p:tgtEl>
                                        <p:attrNameLst>
                                          <p:attrName>ppt_x</p:attrName>
                                        </p:attrNameLst>
                                      </p:cBhvr>
                                      <p:tavLst>
                                        <p:tav tm="0">
                                          <p:val>
                                            <p:strVal val="#ppt_x"/>
                                          </p:val>
                                        </p:tav>
                                        <p:tav tm="100000">
                                          <p:val>
                                            <p:strVal val="#ppt_x"/>
                                          </p:val>
                                        </p:tav>
                                      </p:tavLst>
                                    </p:anim>
                                    <p:anim calcmode="lin" valueType="num">
                                      <p:cBhvr>
                                        <p:cTn id="5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anim calcmode="lin" valueType="num">
                                      <p:cBhvr>
                                        <p:cTn id="64" dur="500" fill="hold"/>
                                        <p:tgtEl>
                                          <p:spTgt spid="16"/>
                                        </p:tgtEl>
                                        <p:attrNameLst>
                                          <p:attrName>ppt_x</p:attrName>
                                        </p:attrNameLst>
                                      </p:cBhvr>
                                      <p:tavLst>
                                        <p:tav tm="0">
                                          <p:val>
                                            <p:strVal val="#ppt_x"/>
                                          </p:val>
                                        </p:tav>
                                        <p:tav tm="100000">
                                          <p:val>
                                            <p:strVal val="#ppt_x"/>
                                          </p:val>
                                        </p:tav>
                                      </p:tavLst>
                                    </p:anim>
                                    <p:anim calcmode="lin" valueType="num">
                                      <p:cBhvr>
                                        <p:cTn id="6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500"/>
                                        <p:tgtEl>
                                          <p:spTgt spid="10"/>
                                        </p:tgtEl>
                                      </p:cBhvr>
                                    </p:animEffect>
                                    <p:anim calcmode="lin" valueType="num">
                                      <p:cBhvr>
                                        <p:cTn id="71" dur="500" fill="hold"/>
                                        <p:tgtEl>
                                          <p:spTgt spid="10"/>
                                        </p:tgtEl>
                                        <p:attrNameLst>
                                          <p:attrName>ppt_x</p:attrName>
                                        </p:attrNameLst>
                                      </p:cBhvr>
                                      <p:tavLst>
                                        <p:tav tm="0">
                                          <p:val>
                                            <p:strVal val="#ppt_x"/>
                                          </p:val>
                                        </p:tav>
                                        <p:tav tm="100000">
                                          <p:val>
                                            <p:strVal val="#ppt_x"/>
                                          </p:val>
                                        </p:tav>
                                      </p:tavLst>
                                    </p:anim>
                                    <p:anim calcmode="lin" valueType="num">
                                      <p:cBhvr>
                                        <p:cTn id="7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500"/>
                                        <p:tgtEl>
                                          <p:spTgt spid="12"/>
                                        </p:tgtEl>
                                      </p:cBhvr>
                                    </p:animEffect>
                                    <p:anim calcmode="lin" valueType="num">
                                      <p:cBhvr>
                                        <p:cTn id="78" dur="500" fill="hold"/>
                                        <p:tgtEl>
                                          <p:spTgt spid="12"/>
                                        </p:tgtEl>
                                        <p:attrNameLst>
                                          <p:attrName>ppt_x</p:attrName>
                                        </p:attrNameLst>
                                      </p:cBhvr>
                                      <p:tavLst>
                                        <p:tav tm="0">
                                          <p:val>
                                            <p:strVal val="#ppt_x"/>
                                          </p:val>
                                        </p:tav>
                                        <p:tav tm="100000">
                                          <p:val>
                                            <p:strVal val="#ppt_x"/>
                                          </p:val>
                                        </p:tav>
                                      </p:tavLst>
                                    </p:anim>
                                    <p:anim calcmode="lin" valueType="num">
                                      <p:cBhvr>
                                        <p:cTn id="7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fade">
                                      <p:cBhvr>
                                        <p:cTn id="84" dur="500"/>
                                        <p:tgtEl>
                                          <p:spTgt spid="13"/>
                                        </p:tgtEl>
                                      </p:cBhvr>
                                    </p:animEffect>
                                    <p:anim calcmode="lin" valueType="num">
                                      <p:cBhvr>
                                        <p:cTn id="85" dur="500" fill="hold"/>
                                        <p:tgtEl>
                                          <p:spTgt spid="13"/>
                                        </p:tgtEl>
                                        <p:attrNameLst>
                                          <p:attrName>ppt_x</p:attrName>
                                        </p:attrNameLst>
                                      </p:cBhvr>
                                      <p:tavLst>
                                        <p:tav tm="0">
                                          <p:val>
                                            <p:strVal val="#ppt_x"/>
                                          </p:val>
                                        </p:tav>
                                        <p:tav tm="100000">
                                          <p:val>
                                            <p:strVal val="#ppt_x"/>
                                          </p:val>
                                        </p:tav>
                                      </p:tavLst>
                                    </p:anim>
                                    <p:anim calcmode="lin" valueType="num">
                                      <p:cBhvr>
                                        <p:cTn id="86"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fade">
                                      <p:cBhvr>
                                        <p:cTn id="91" dur="500"/>
                                        <p:tgtEl>
                                          <p:spTgt spid="8"/>
                                        </p:tgtEl>
                                      </p:cBhvr>
                                    </p:animEffect>
                                    <p:anim calcmode="lin" valueType="num">
                                      <p:cBhvr>
                                        <p:cTn id="92" dur="500" fill="hold"/>
                                        <p:tgtEl>
                                          <p:spTgt spid="8"/>
                                        </p:tgtEl>
                                        <p:attrNameLst>
                                          <p:attrName>ppt_x</p:attrName>
                                        </p:attrNameLst>
                                      </p:cBhvr>
                                      <p:tavLst>
                                        <p:tav tm="0">
                                          <p:val>
                                            <p:strVal val="#ppt_x"/>
                                          </p:val>
                                        </p:tav>
                                        <p:tav tm="100000">
                                          <p:val>
                                            <p:strVal val="#ppt_x"/>
                                          </p:val>
                                        </p:tav>
                                      </p:tavLst>
                                    </p:anim>
                                    <p:anim calcmode="lin" valueType="num">
                                      <p:cBhvr>
                                        <p:cTn id="9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anim calcmode="lin" valueType="num">
                                      <p:cBhvr>
                                        <p:cTn id="99" dur="500" fill="hold"/>
                                        <p:tgtEl>
                                          <p:spTgt spid="20"/>
                                        </p:tgtEl>
                                        <p:attrNameLst>
                                          <p:attrName>ppt_x</p:attrName>
                                        </p:attrNameLst>
                                      </p:cBhvr>
                                      <p:tavLst>
                                        <p:tav tm="0">
                                          <p:val>
                                            <p:strVal val="#ppt_x"/>
                                          </p:val>
                                        </p:tav>
                                        <p:tav tm="100000">
                                          <p:val>
                                            <p:strVal val="#ppt_x"/>
                                          </p:val>
                                        </p:tav>
                                      </p:tavLst>
                                    </p:anim>
                                    <p:anim calcmode="lin" valueType="num">
                                      <p:cBhvr>
                                        <p:cTn id="100"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fade">
                                      <p:cBhvr>
                                        <p:cTn id="105" dur="500"/>
                                        <p:tgtEl>
                                          <p:spTgt spid="14"/>
                                        </p:tgtEl>
                                      </p:cBhvr>
                                    </p:animEffect>
                                    <p:anim calcmode="lin" valueType="num">
                                      <p:cBhvr>
                                        <p:cTn id="106" dur="500" fill="hold"/>
                                        <p:tgtEl>
                                          <p:spTgt spid="14"/>
                                        </p:tgtEl>
                                        <p:attrNameLst>
                                          <p:attrName>ppt_x</p:attrName>
                                        </p:attrNameLst>
                                      </p:cBhvr>
                                      <p:tavLst>
                                        <p:tav tm="0">
                                          <p:val>
                                            <p:strVal val="#ppt_x"/>
                                          </p:val>
                                        </p:tav>
                                        <p:tav tm="100000">
                                          <p:val>
                                            <p:strVal val="#ppt_x"/>
                                          </p:val>
                                        </p:tav>
                                      </p:tavLst>
                                    </p:anim>
                                    <p:anim calcmode="lin" valueType="num">
                                      <p:cBhvr>
                                        <p:cTn id="107"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anim calcmode="lin" valueType="num">
                                      <p:cBhvr>
                                        <p:cTn id="113" dur="500" fill="hold"/>
                                        <p:tgtEl>
                                          <p:spTgt spid="21"/>
                                        </p:tgtEl>
                                        <p:attrNameLst>
                                          <p:attrName>ppt_x</p:attrName>
                                        </p:attrNameLst>
                                      </p:cBhvr>
                                      <p:tavLst>
                                        <p:tav tm="0">
                                          <p:val>
                                            <p:strVal val="#ppt_x"/>
                                          </p:val>
                                        </p:tav>
                                        <p:tav tm="100000">
                                          <p:val>
                                            <p:strVal val="#ppt_x"/>
                                          </p:val>
                                        </p:tav>
                                      </p:tavLst>
                                    </p:anim>
                                    <p:anim calcmode="lin" valueType="num">
                                      <p:cBhvr>
                                        <p:cTn id="114"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fade">
                                      <p:cBhvr>
                                        <p:cTn id="119" dur="500"/>
                                        <p:tgtEl>
                                          <p:spTgt spid="23"/>
                                        </p:tgtEl>
                                      </p:cBhvr>
                                    </p:animEffect>
                                    <p:anim calcmode="lin" valueType="num">
                                      <p:cBhvr>
                                        <p:cTn id="120" dur="500" fill="hold"/>
                                        <p:tgtEl>
                                          <p:spTgt spid="23"/>
                                        </p:tgtEl>
                                        <p:attrNameLst>
                                          <p:attrName>ppt_x</p:attrName>
                                        </p:attrNameLst>
                                      </p:cBhvr>
                                      <p:tavLst>
                                        <p:tav tm="0">
                                          <p:val>
                                            <p:strVal val="#ppt_x"/>
                                          </p:val>
                                        </p:tav>
                                        <p:tav tm="100000">
                                          <p:val>
                                            <p:strVal val="#ppt_x"/>
                                          </p:val>
                                        </p:tav>
                                      </p:tavLst>
                                    </p:anim>
                                    <p:anim calcmode="lin" valueType="num">
                                      <p:cBhvr>
                                        <p:cTn id="12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animEffect transition="in" filter="fade">
                                      <p:cBhvr>
                                        <p:cTn id="126" dur="500"/>
                                        <p:tgtEl>
                                          <p:spTgt spid="22"/>
                                        </p:tgtEl>
                                      </p:cBhvr>
                                    </p:animEffect>
                                    <p:anim calcmode="lin" valueType="num">
                                      <p:cBhvr>
                                        <p:cTn id="127" dur="500" fill="hold"/>
                                        <p:tgtEl>
                                          <p:spTgt spid="22"/>
                                        </p:tgtEl>
                                        <p:attrNameLst>
                                          <p:attrName>ppt_x</p:attrName>
                                        </p:attrNameLst>
                                      </p:cBhvr>
                                      <p:tavLst>
                                        <p:tav tm="0">
                                          <p:val>
                                            <p:strVal val="#ppt_x"/>
                                          </p:val>
                                        </p:tav>
                                        <p:tav tm="100000">
                                          <p:val>
                                            <p:strVal val="#ppt_x"/>
                                          </p:val>
                                        </p:tav>
                                      </p:tavLst>
                                    </p:anim>
                                    <p:anim calcmode="lin" valueType="num">
                                      <p:cBhvr>
                                        <p:cTn id="128"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5"/>
                                        </p:tgtEl>
                                        <p:attrNameLst>
                                          <p:attrName>style.visibility</p:attrName>
                                        </p:attrNameLst>
                                      </p:cBhvr>
                                      <p:to>
                                        <p:strVal val="visible"/>
                                      </p:to>
                                    </p:set>
                                    <p:animEffect transition="in" filter="fade">
                                      <p:cBhvr>
                                        <p:cTn id="133" dur="500"/>
                                        <p:tgtEl>
                                          <p:spTgt spid="5"/>
                                        </p:tgtEl>
                                      </p:cBhvr>
                                    </p:animEffect>
                                    <p:anim calcmode="lin" valueType="num">
                                      <p:cBhvr>
                                        <p:cTn id="134" dur="500" fill="hold"/>
                                        <p:tgtEl>
                                          <p:spTgt spid="5"/>
                                        </p:tgtEl>
                                        <p:attrNameLst>
                                          <p:attrName>ppt_x</p:attrName>
                                        </p:attrNameLst>
                                      </p:cBhvr>
                                      <p:tavLst>
                                        <p:tav tm="0">
                                          <p:val>
                                            <p:strVal val="#ppt_x"/>
                                          </p:val>
                                        </p:tav>
                                        <p:tav tm="100000">
                                          <p:val>
                                            <p:strVal val="#ppt_x"/>
                                          </p:val>
                                        </p:tav>
                                      </p:tavLst>
                                    </p:anim>
                                    <p:anim calcmode="lin" valueType="num">
                                      <p:cBhvr>
                                        <p:cTn id="13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2" grpId="0"/>
      <p:bldP spid="6" grpId="0" animBg="1"/>
      <p:bldP spid="8" grpId="0" animBg="1"/>
      <p:bldP spid="9" grpId="0" animBg="1"/>
      <p:bldP spid="10" grpId="0" animBg="1"/>
      <p:bldP spid="11" grpId="0" animBg="1"/>
      <p:bldP spid="12" grpId="0" animBg="1"/>
      <p:bldP spid="13" grpId="0" animBg="1"/>
      <p:bldP spid="14" grpId="0" animBg="1"/>
      <p:bldP spid="5" grpId="0" animBg="1"/>
      <p:bldP spid="15" grpId="0" animBg="1"/>
      <p:bldP spid="16" grpId="0" animBg="1"/>
      <p:bldP spid="20" grpId="0" animBg="1"/>
      <p:bldP spid="21"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folHlink"/>
                </a:solidFill>
                <a:latin typeface="Times New Roman" pitchFamily="16" charset="0"/>
              </a:rPr>
              <a:t>RestFul</a:t>
            </a:r>
            <a:r>
              <a:rPr lang="en-US" dirty="0">
                <a:solidFill>
                  <a:schemeClr val="folHlink"/>
                </a:solidFill>
                <a:latin typeface="Times New Roman" pitchFamily="16" charset="0"/>
              </a:rPr>
              <a:t> </a:t>
            </a:r>
            <a:r>
              <a:rPr lang="en-US" dirty="0" err="1">
                <a:solidFill>
                  <a:schemeClr val="folHlink"/>
                </a:solidFill>
                <a:latin typeface="Times New Roman" pitchFamily="16" charset="0"/>
              </a:rPr>
              <a:t>Webservice</a:t>
            </a:r>
            <a:endParaRPr lang="en-US" dirty="0">
              <a:solidFill>
                <a:schemeClr val="folHlink"/>
              </a:solidFill>
              <a:latin typeface="Times New Roman" pitchFamily="16" charset="0"/>
            </a:endParaRPr>
          </a:p>
        </p:txBody>
      </p:sp>
      <p:sp>
        <p:nvSpPr>
          <p:cNvPr id="5" name="Rectangle 4"/>
          <p:cNvSpPr>
            <a:spLocks noGrp="1" noChangeArrowheads="1"/>
          </p:cNvSpPr>
          <p:nvPr/>
        </p:nvSpPr>
        <p:spPr bwMode="auto">
          <a:xfrm>
            <a:off x="838200" y="2347912"/>
            <a:ext cx="7772400"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a:lstStyle>
          <a:p>
            <a:r>
              <a:rPr lang="en-US" altLang="en-US" sz="3200" b="1" dirty="0">
                <a:solidFill>
                  <a:schemeClr val="folHlink"/>
                </a:solidFill>
                <a:latin typeface="Times New Roman" pitchFamily="16" charset="0"/>
              </a:rPr>
              <a:t>REST -  </a:t>
            </a:r>
            <a:r>
              <a:rPr lang="en-US" altLang="en-US" sz="2400" b="1" dirty="0">
                <a:solidFill>
                  <a:schemeClr val="folHlink"/>
                </a:solidFill>
                <a:latin typeface="Times New Roman" pitchFamily="16" charset="0"/>
                <a:cs typeface="Arial" pitchFamily="34" charset="0"/>
              </a:rPr>
              <a:t>Representational</a:t>
            </a:r>
            <a:r>
              <a:rPr lang="en-US" altLang="en-US" sz="3200" b="1" dirty="0">
                <a:solidFill>
                  <a:schemeClr val="folHlink"/>
                </a:solidFill>
                <a:latin typeface="Times New Roman" pitchFamily="16" charset="0"/>
              </a:rPr>
              <a:t> </a:t>
            </a:r>
            <a:r>
              <a:rPr lang="en-US" altLang="en-US" sz="3200" b="1" dirty="0">
                <a:solidFill>
                  <a:schemeClr val="hlink"/>
                </a:solidFill>
                <a:latin typeface="Times New Roman" pitchFamily="16" charset="0"/>
              </a:rPr>
              <a:t>S</a:t>
            </a:r>
            <a:r>
              <a:rPr lang="en-US" altLang="en-US" sz="3200" b="1" dirty="0">
                <a:solidFill>
                  <a:schemeClr val="folHlink"/>
                </a:solidFill>
                <a:latin typeface="Times New Roman" pitchFamily="16" charset="0"/>
              </a:rPr>
              <a:t>tate </a:t>
            </a:r>
            <a:r>
              <a:rPr lang="en-US" altLang="en-US" sz="3200" b="1" dirty="0">
                <a:solidFill>
                  <a:schemeClr val="hlink"/>
                </a:solidFill>
                <a:latin typeface="Times New Roman" pitchFamily="16" charset="0"/>
              </a:rPr>
              <a:t>T</a:t>
            </a:r>
            <a:r>
              <a:rPr lang="en-US" altLang="en-US" sz="3200" b="1" dirty="0">
                <a:solidFill>
                  <a:schemeClr val="folHlink"/>
                </a:solidFill>
                <a:latin typeface="Times New Roman" pitchFamily="16" charset="0"/>
              </a:rPr>
              <a:t>ransfer</a:t>
            </a:r>
            <a:r>
              <a:rPr lang="en-US" altLang="en-US" dirty="0"/>
              <a:t> </a:t>
            </a:r>
          </a:p>
        </p:txBody>
      </p:sp>
    </p:spTree>
    <p:extLst>
      <p:ext uri="{BB962C8B-B14F-4D97-AF65-F5344CB8AC3E}">
        <p14:creationId xmlns:p14="http://schemas.microsoft.com/office/powerpoint/2010/main" val="29422766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2999" cy="611188"/>
          </a:xfrm>
        </p:spPr>
        <p:txBody>
          <a:bodyPr>
            <a:normAutofit/>
          </a:bodyPr>
          <a:lstStyle/>
          <a:p>
            <a:pPr algn="ctr"/>
            <a:r>
              <a:rPr lang="en-US" dirty="0">
                <a:solidFill>
                  <a:schemeClr val="folHlink"/>
                </a:solidFill>
                <a:latin typeface="Times New Roman" pitchFamily="16" charset="0"/>
              </a:rPr>
              <a:t>Web Service Consumer Components</a:t>
            </a:r>
          </a:p>
        </p:txBody>
      </p:sp>
      <p:sp>
        <p:nvSpPr>
          <p:cNvPr id="4" name="Slide Number Placeholder 3"/>
          <p:cNvSpPr>
            <a:spLocks noGrp="1"/>
          </p:cNvSpPr>
          <p:nvPr>
            <p:ph type="sldNum" sz="quarter" idx="4294967295"/>
          </p:nvPr>
        </p:nvSpPr>
        <p:spPr>
          <a:xfrm>
            <a:off x="8382000" y="6543675"/>
            <a:ext cx="304800" cy="152400"/>
          </a:xfrm>
          <a:prstGeom prst="rect">
            <a:avLst/>
          </a:prstGeom>
        </p:spPr>
        <p:txBody>
          <a:bodyPr/>
          <a:lstStyle/>
          <a:p>
            <a:pPr>
              <a:defRPr/>
            </a:pPr>
            <a:fld id="{CFAF9424-EDC4-4DA4-9064-9BC1CF36BA86}" type="slidenum">
              <a:rPr lang="en-US" smtClean="0">
                <a:solidFill>
                  <a:srgbClr val="63666A"/>
                </a:solidFill>
              </a:rPr>
              <a:pPr>
                <a:defRPr/>
              </a:pPr>
              <a:t>30</a:t>
            </a:fld>
            <a:endParaRPr lang="en-US" dirty="0">
              <a:solidFill>
                <a:srgbClr val="63666A"/>
              </a:solidFill>
            </a:endParaRPr>
          </a:p>
        </p:txBody>
      </p:sp>
      <p:sp>
        <p:nvSpPr>
          <p:cNvPr id="49" name="Rectangle 48"/>
          <p:cNvSpPr/>
          <p:nvPr/>
        </p:nvSpPr>
        <p:spPr bwMode="auto">
          <a:xfrm>
            <a:off x="381000" y="1219200"/>
            <a:ext cx="6705600" cy="51054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Application Server</a:t>
            </a: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50" name="Rectangle 49"/>
          <p:cNvSpPr/>
          <p:nvPr/>
        </p:nvSpPr>
        <p:spPr bwMode="auto">
          <a:xfrm>
            <a:off x="680085" y="1625600"/>
            <a:ext cx="6101715" cy="43180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Web</a:t>
            </a:r>
            <a:r>
              <a:rPr kumimoji="0" lang="en-US" sz="1400" b="1" i="0" u="none" strike="noStrike" cap="none" normalizeH="0" dirty="0" smtClean="0">
                <a:ln>
                  <a:noFill/>
                </a:ln>
                <a:solidFill>
                  <a:schemeClr val="bg1"/>
                </a:solidFill>
                <a:effectLst/>
                <a:latin typeface="Arial" charset="0"/>
                <a:ea typeface="Arial Unicode MS" charset="0"/>
                <a:cs typeface="Arial Unicode MS" charset="0"/>
              </a:rPr>
              <a:t> Application</a:t>
            </a: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baseline="0"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dirty="0" smtClean="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51" name="Rectangle 50"/>
          <p:cNvSpPr/>
          <p:nvPr/>
        </p:nvSpPr>
        <p:spPr bwMode="auto">
          <a:xfrm>
            <a:off x="990600" y="2000250"/>
            <a:ext cx="3352800" cy="36195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WSDL</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52" name="Right Arrow 51"/>
          <p:cNvSpPr/>
          <p:nvPr/>
        </p:nvSpPr>
        <p:spPr bwMode="auto">
          <a:xfrm>
            <a:off x="4495800" y="2971800"/>
            <a:ext cx="533400" cy="228600"/>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53" name="Rectangle 52"/>
          <p:cNvSpPr/>
          <p:nvPr/>
        </p:nvSpPr>
        <p:spPr bwMode="auto">
          <a:xfrm>
            <a:off x="5181600" y="2914650"/>
            <a:ext cx="1371600" cy="257175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Stub</a:t>
            </a: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lang="en-US" sz="1400" b="1" dirty="0" smtClean="0">
              <a:solidFill>
                <a:schemeClr val="bg1"/>
              </a:solidFill>
              <a:latin typeface="Arial" charset="0"/>
              <a:ea typeface="Arial Unicode MS" charset="0"/>
              <a:cs typeface="Arial Unicode MS" charset="0"/>
            </a:endParaRP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54" name="Rectangle 53"/>
          <p:cNvSpPr/>
          <p:nvPr/>
        </p:nvSpPr>
        <p:spPr bwMode="auto">
          <a:xfrm>
            <a:off x="3124200" y="3798316"/>
            <a:ext cx="1219200" cy="1688084"/>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Client Class</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55" name="Rectangle 54"/>
          <p:cNvSpPr/>
          <p:nvPr/>
        </p:nvSpPr>
        <p:spPr bwMode="auto">
          <a:xfrm>
            <a:off x="990600" y="3798316"/>
            <a:ext cx="1282700" cy="1688084"/>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Generated Classes</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56" name="Right Arrow 55"/>
          <p:cNvSpPr/>
          <p:nvPr/>
        </p:nvSpPr>
        <p:spPr bwMode="auto">
          <a:xfrm>
            <a:off x="4483100" y="3886200"/>
            <a:ext cx="533400" cy="228600"/>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57" name="Left Arrow 56"/>
          <p:cNvSpPr/>
          <p:nvPr/>
        </p:nvSpPr>
        <p:spPr bwMode="auto">
          <a:xfrm>
            <a:off x="4495800" y="4904613"/>
            <a:ext cx="533400" cy="242316"/>
          </a:xfrm>
          <a:prstGeom prst="lef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58" name="Left Arrow 57"/>
          <p:cNvSpPr/>
          <p:nvPr/>
        </p:nvSpPr>
        <p:spPr bwMode="auto">
          <a:xfrm>
            <a:off x="2400300" y="4521200"/>
            <a:ext cx="533400" cy="242316"/>
          </a:xfrm>
          <a:prstGeom prst="lef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59" name="Rectangle 58"/>
          <p:cNvSpPr/>
          <p:nvPr/>
        </p:nvSpPr>
        <p:spPr bwMode="auto">
          <a:xfrm>
            <a:off x="5355717" y="3733800"/>
            <a:ext cx="1012444" cy="5334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SOAP</a:t>
            </a:r>
          </a:p>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Request</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60" name="Rectangle 59"/>
          <p:cNvSpPr/>
          <p:nvPr/>
        </p:nvSpPr>
        <p:spPr bwMode="auto">
          <a:xfrm>
            <a:off x="5355717" y="4793742"/>
            <a:ext cx="1012444" cy="464058"/>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SOAP</a:t>
            </a:r>
          </a:p>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Arial Unicode MS" charset="0"/>
                <a:cs typeface="Arial Unicode MS" charset="0"/>
              </a:rPr>
              <a:t>Response</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61" name="Right Arrow 60"/>
          <p:cNvSpPr/>
          <p:nvPr/>
        </p:nvSpPr>
        <p:spPr bwMode="auto">
          <a:xfrm>
            <a:off x="7124700" y="3758184"/>
            <a:ext cx="1879600" cy="484632"/>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ea typeface="Arial Unicode MS" charset="0"/>
                <a:cs typeface="Arial Unicode MS" charset="0"/>
              </a:rPr>
              <a:t>HTTP/SOAP Request </a:t>
            </a:r>
            <a:endParaRPr kumimoji="0" lang="en-US" sz="12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62" name="Left Arrow 61"/>
          <p:cNvSpPr/>
          <p:nvPr/>
        </p:nvSpPr>
        <p:spPr bwMode="auto">
          <a:xfrm>
            <a:off x="7086600" y="4783836"/>
            <a:ext cx="1917700" cy="484632"/>
          </a:xfrm>
          <a:prstGeom prst="lef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ea typeface="Arial Unicode MS" charset="0"/>
                <a:cs typeface="Arial Unicode MS" charset="0"/>
              </a:rPr>
              <a:t>HTTP/SOAP</a:t>
            </a:r>
            <a:r>
              <a:rPr kumimoji="0" lang="en-US" sz="1200" b="1" i="0" u="none" strike="noStrike" cap="none" normalizeH="0" dirty="0" smtClean="0">
                <a:ln>
                  <a:noFill/>
                </a:ln>
                <a:solidFill>
                  <a:schemeClr val="bg1"/>
                </a:solidFill>
                <a:effectLst/>
                <a:latin typeface="Arial" charset="0"/>
                <a:ea typeface="Arial Unicode MS" charset="0"/>
                <a:cs typeface="Arial Unicode MS" charset="0"/>
              </a:rPr>
              <a:t> Response</a:t>
            </a:r>
            <a:endParaRPr kumimoji="0" lang="en-US" sz="12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63" name="Rectangle 62"/>
          <p:cNvSpPr/>
          <p:nvPr/>
        </p:nvSpPr>
        <p:spPr bwMode="auto">
          <a:xfrm>
            <a:off x="990600" y="2914650"/>
            <a:ext cx="3352800" cy="36195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1400" b="1" dirty="0" smtClean="0">
                <a:solidFill>
                  <a:schemeClr val="bg1"/>
                </a:solidFill>
                <a:latin typeface="Arial" charset="0"/>
                <a:ea typeface="Arial Unicode MS" charset="0"/>
                <a:cs typeface="Arial Unicode MS" charset="0"/>
              </a:rPr>
              <a:t>Stub Generation Tool</a:t>
            </a: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64" name="Down Arrow 63"/>
          <p:cNvSpPr/>
          <p:nvPr/>
        </p:nvSpPr>
        <p:spPr bwMode="auto">
          <a:xfrm>
            <a:off x="2545842" y="2495550"/>
            <a:ext cx="242316" cy="323850"/>
          </a:xfrm>
          <a:prstGeom prst="down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65" name="Down Arrow 64"/>
          <p:cNvSpPr/>
          <p:nvPr/>
        </p:nvSpPr>
        <p:spPr bwMode="auto">
          <a:xfrm>
            <a:off x="1510792" y="3394075"/>
            <a:ext cx="242316" cy="323850"/>
          </a:xfrm>
          <a:prstGeom prst="down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80944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anim calcmode="lin" valueType="num">
                                      <p:cBhvr>
                                        <p:cTn id="15" dur="500" fill="hold"/>
                                        <p:tgtEl>
                                          <p:spTgt spid="49"/>
                                        </p:tgtEl>
                                        <p:attrNameLst>
                                          <p:attrName>ppt_x</p:attrName>
                                        </p:attrNameLst>
                                      </p:cBhvr>
                                      <p:tavLst>
                                        <p:tav tm="0">
                                          <p:val>
                                            <p:strVal val="#ppt_x"/>
                                          </p:val>
                                        </p:tav>
                                        <p:tav tm="100000">
                                          <p:val>
                                            <p:strVal val="#ppt_x"/>
                                          </p:val>
                                        </p:tav>
                                      </p:tavLst>
                                    </p:anim>
                                    <p:anim calcmode="lin" valueType="num">
                                      <p:cBhvr>
                                        <p:cTn id="16" dur="5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anim calcmode="lin" valueType="num">
                                      <p:cBhvr>
                                        <p:cTn id="22" dur="500" fill="hold"/>
                                        <p:tgtEl>
                                          <p:spTgt spid="50"/>
                                        </p:tgtEl>
                                        <p:attrNameLst>
                                          <p:attrName>ppt_x</p:attrName>
                                        </p:attrNameLst>
                                      </p:cBhvr>
                                      <p:tavLst>
                                        <p:tav tm="0">
                                          <p:val>
                                            <p:strVal val="#ppt_x"/>
                                          </p:val>
                                        </p:tav>
                                        <p:tav tm="100000">
                                          <p:val>
                                            <p:strVal val="#ppt_x"/>
                                          </p:val>
                                        </p:tav>
                                      </p:tavLst>
                                    </p:anim>
                                    <p:anim calcmode="lin" valueType="num">
                                      <p:cBhvr>
                                        <p:cTn id="23" dur="5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anim calcmode="lin" valueType="num">
                                      <p:cBhvr>
                                        <p:cTn id="29" dur="500" fill="hold"/>
                                        <p:tgtEl>
                                          <p:spTgt spid="51"/>
                                        </p:tgtEl>
                                        <p:attrNameLst>
                                          <p:attrName>ppt_x</p:attrName>
                                        </p:attrNameLst>
                                      </p:cBhvr>
                                      <p:tavLst>
                                        <p:tav tm="0">
                                          <p:val>
                                            <p:strVal val="#ppt_x"/>
                                          </p:val>
                                        </p:tav>
                                        <p:tav tm="100000">
                                          <p:val>
                                            <p:strVal val="#ppt_x"/>
                                          </p:val>
                                        </p:tav>
                                      </p:tavLst>
                                    </p:anim>
                                    <p:anim calcmode="lin" valueType="num">
                                      <p:cBhvr>
                                        <p:cTn id="30" dur="5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anim calcmode="lin" valueType="num">
                                      <p:cBhvr>
                                        <p:cTn id="36" dur="500" fill="hold"/>
                                        <p:tgtEl>
                                          <p:spTgt spid="64"/>
                                        </p:tgtEl>
                                        <p:attrNameLst>
                                          <p:attrName>ppt_x</p:attrName>
                                        </p:attrNameLst>
                                      </p:cBhvr>
                                      <p:tavLst>
                                        <p:tav tm="0">
                                          <p:val>
                                            <p:strVal val="#ppt_x"/>
                                          </p:val>
                                        </p:tav>
                                        <p:tav tm="100000">
                                          <p:val>
                                            <p:strVal val="#ppt_x"/>
                                          </p:val>
                                        </p:tav>
                                      </p:tavLst>
                                    </p:anim>
                                    <p:anim calcmode="lin" valueType="num">
                                      <p:cBhvr>
                                        <p:cTn id="37"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anim calcmode="lin" valueType="num">
                                      <p:cBhvr>
                                        <p:cTn id="43" dur="500" fill="hold"/>
                                        <p:tgtEl>
                                          <p:spTgt spid="63"/>
                                        </p:tgtEl>
                                        <p:attrNameLst>
                                          <p:attrName>ppt_x</p:attrName>
                                        </p:attrNameLst>
                                      </p:cBhvr>
                                      <p:tavLst>
                                        <p:tav tm="0">
                                          <p:val>
                                            <p:strVal val="#ppt_x"/>
                                          </p:val>
                                        </p:tav>
                                        <p:tav tm="100000">
                                          <p:val>
                                            <p:strVal val="#ppt_x"/>
                                          </p:val>
                                        </p:tav>
                                      </p:tavLst>
                                    </p:anim>
                                    <p:anim calcmode="lin" valueType="num">
                                      <p:cBhvr>
                                        <p:cTn id="44" dur="5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anim calcmode="lin" valueType="num">
                                      <p:cBhvr>
                                        <p:cTn id="50" dur="500" fill="hold"/>
                                        <p:tgtEl>
                                          <p:spTgt spid="52"/>
                                        </p:tgtEl>
                                        <p:attrNameLst>
                                          <p:attrName>ppt_x</p:attrName>
                                        </p:attrNameLst>
                                      </p:cBhvr>
                                      <p:tavLst>
                                        <p:tav tm="0">
                                          <p:val>
                                            <p:strVal val="#ppt_x"/>
                                          </p:val>
                                        </p:tav>
                                        <p:tav tm="100000">
                                          <p:val>
                                            <p:strVal val="#ppt_x"/>
                                          </p:val>
                                        </p:tav>
                                      </p:tavLst>
                                    </p:anim>
                                    <p:anim calcmode="lin" valueType="num">
                                      <p:cBhvr>
                                        <p:cTn id="51" dur="5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500"/>
                                        <p:tgtEl>
                                          <p:spTgt spid="53"/>
                                        </p:tgtEl>
                                      </p:cBhvr>
                                    </p:animEffect>
                                    <p:anim calcmode="lin" valueType="num">
                                      <p:cBhvr>
                                        <p:cTn id="57" dur="500" fill="hold"/>
                                        <p:tgtEl>
                                          <p:spTgt spid="53"/>
                                        </p:tgtEl>
                                        <p:attrNameLst>
                                          <p:attrName>ppt_x</p:attrName>
                                        </p:attrNameLst>
                                      </p:cBhvr>
                                      <p:tavLst>
                                        <p:tav tm="0">
                                          <p:val>
                                            <p:strVal val="#ppt_x"/>
                                          </p:val>
                                        </p:tav>
                                        <p:tav tm="100000">
                                          <p:val>
                                            <p:strVal val="#ppt_x"/>
                                          </p:val>
                                        </p:tav>
                                      </p:tavLst>
                                    </p:anim>
                                    <p:anim calcmode="lin" valueType="num">
                                      <p:cBhvr>
                                        <p:cTn id="58" dur="5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anim calcmode="lin" valueType="num">
                                      <p:cBhvr>
                                        <p:cTn id="64" dur="500" fill="hold"/>
                                        <p:tgtEl>
                                          <p:spTgt spid="55"/>
                                        </p:tgtEl>
                                        <p:attrNameLst>
                                          <p:attrName>ppt_x</p:attrName>
                                        </p:attrNameLst>
                                      </p:cBhvr>
                                      <p:tavLst>
                                        <p:tav tm="0">
                                          <p:val>
                                            <p:strVal val="#ppt_x"/>
                                          </p:val>
                                        </p:tav>
                                        <p:tav tm="100000">
                                          <p:val>
                                            <p:strVal val="#ppt_x"/>
                                          </p:val>
                                        </p:tav>
                                      </p:tavLst>
                                    </p:anim>
                                    <p:anim calcmode="lin" valueType="num">
                                      <p:cBhvr>
                                        <p:cTn id="65" dur="500" fill="hold"/>
                                        <p:tgtEl>
                                          <p:spTgt spid="5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anim calcmode="lin" valueType="num">
                                      <p:cBhvr>
                                        <p:cTn id="69" dur="500" fill="hold"/>
                                        <p:tgtEl>
                                          <p:spTgt spid="65"/>
                                        </p:tgtEl>
                                        <p:attrNameLst>
                                          <p:attrName>ppt_x</p:attrName>
                                        </p:attrNameLst>
                                      </p:cBhvr>
                                      <p:tavLst>
                                        <p:tav tm="0">
                                          <p:val>
                                            <p:strVal val="#ppt_x"/>
                                          </p:val>
                                        </p:tav>
                                        <p:tav tm="100000">
                                          <p:val>
                                            <p:strVal val="#ppt_x"/>
                                          </p:val>
                                        </p:tav>
                                      </p:tavLst>
                                    </p:anim>
                                    <p:anim calcmode="lin" valueType="num">
                                      <p:cBhvr>
                                        <p:cTn id="70" dur="5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anim calcmode="lin" valueType="num">
                                      <p:cBhvr>
                                        <p:cTn id="76" dur="500" fill="hold"/>
                                        <p:tgtEl>
                                          <p:spTgt spid="54"/>
                                        </p:tgtEl>
                                        <p:attrNameLst>
                                          <p:attrName>ppt_x</p:attrName>
                                        </p:attrNameLst>
                                      </p:cBhvr>
                                      <p:tavLst>
                                        <p:tav tm="0">
                                          <p:val>
                                            <p:strVal val="#ppt_x"/>
                                          </p:val>
                                        </p:tav>
                                        <p:tav tm="100000">
                                          <p:val>
                                            <p:strVal val="#ppt_x"/>
                                          </p:val>
                                        </p:tav>
                                      </p:tavLst>
                                    </p:anim>
                                    <p:anim calcmode="lin" valueType="num">
                                      <p:cBhvr>
                                        <p:cTn id="77" dur="5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anim calcmode="lin" valueType="num">
                                      <p:cBhvr>
                                        <p:cTn id="83" dur="500" fill="hold"/>
                                        <p:tgtEl>
                                          <p:spTgt spid="58"/>
                                        </p:tgtEl>
                                        <p:attrNameLst>
                                          <p:attrName>ppt_x</p:attrName>
                                        </p:attrNameLst>
                                      </p:cBhvr>
                                      <p:tavLst>
                                        <p:tav tm="0">
                                          <p:val>
                                            <p:strVal val="#ppt_x"/>
                                          </p:val>
                                        </p:tav>
                                        <p:tav tm="100000">
                                          <p:val>
                                            <p:strVal val="#ppt_x"/>
                                          </p:val>
                                        </p:tav>
                                      </p:tavLst>
                                    </p:anim>
                                    <p:anim calcmode="lin" valueType="num">
                                      <p:cBhvr>
                                        <p:cTn id="84"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anim calcmode="lin" valueType="num">
                                      <p:cBhvr>
                                        <p:cTn id="90" dur="500" fill="hold"/>
                                        <p:tgtEl>
                                          <p:spTgt spid="56"/>
                                        </p:tgtEl>
                                        <p:attrNameLst>
                                          <p:attrName>ppt_x</p:attrName>
                                        </p:attrNameLst>
                                      </p:cBhvr>
                                      <p:tavLst>
                                        <p:tav tm="0">
                                          <p:val>
                                            <p:strVal val="#ppt_x"/>
                                          </p:val>
                                        </p:tav>
                                        <p:tav tm="100000">
                                          <p:val>
                                            <p:strVal val="#ppt_x"/>
                                          </p:val>
                                        </p:tav>
                                      </p:tavLst>
                                    </p:anim>
                                    <p:anim calcmode="lin" valueType="num">
                                      <p:cBhvr>
                                        <p:cTn id="91" dur="5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anim calcmode="lin" valueType="num">
                                      <p:cBhvr>
                                        <p:cTn id="97" dur="500" fill="hold"/>
                                        <p:tgtEl>
                                          <p:spTgt spid="59"/>
                                        </p:tgtEl>
                                        <p:attrNameLst>
                                          <p:attrName>ppt_x</p:attrName>
                                        </p:attrNameLst>
                                      </p:cBhvr>
                                      <p:tavLst>
                                        <p:tav tm="0">
                                          <p:val>
                                            <p:strVal val="#ppt_x"/>
                                          </p:val>
                                        </p:tav>
                                        <p:tav tm="100000">
                                          <p:val>
                                            <p:strVal val="#ppt_x"/>
                                          </p:val>
                                        </p:tav>
                                      </p:tavLst>
                                    </p:anim>
                                    <p:anim calcmode="lin" valueType="num">
                                      <p:cBhvr>
                                        <p:cTn id="98"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fade">
                                      <p:cBhvr>
                                        <p:cTn id="103" dur="500"/>
                                        <p:tgtEl>
                                          <p:spTgt spid="61"/>
                                        </p:tgtEl>
                                      </p:cBhvr>
                                    </p:animEffect>
                                    <p:anim calcmode="lin" valueType="num">
                                      <p:cBhvr>
                                        <p:cTn id="104" dur="500" fill="hold"/>
                                        <p:tgtEl>
                                          <p:spTgt spid="61"/>
                                        </p:tgtEl>
                                        <p:attrNameLst>
                                          <p:attrName>ppt_x</p:attrName>
                                        </p:attrNameLst>
                                      </p:cBhvr>
                                      <p:tavLst>
                                        <p:tav tm="0">
                                          <p:val>
                                            <p:strVal val="#ppt_x"/>
                                          </p:val>
                                        </p:tav>
                                        <p:tav tm="100000">
                                          <p:val>
                                            <p:strVal val="#ppt_x"/>
                                          </p:val>
                                        </p:tav>
                                      </p:tavLst>
                                    </p:anim>
                                    <p:anim calcmode="lin" valueType="num">
                                      <p:cBhvr>
                                        <p:cTn id="105" dur="5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fade">
                                      <p:cBhvr>
                                        <p:cTn id="110" dur="500"/>
                                        <p:tgtEl>
                                          <p:spTgt spid="62"/>
                                        </p:tgtEl>
                                      </p:cBhvr>
                                    </p:animEffect>
                                    <p:anim calcmode="lin" valueType="num">
                                      <p:cBhvr>
                                        <p:cTn id="111" dur="500" fill="hold"/>
                                        <p:tgtEl>
                                          <p:spTgt spid="62"/>
                                        </p:tgtEl>
                                        <p:attrNameLst>
                                          <p:attrName>ppt_x</p:attrName>
                                        </p:attrNameLst>
                                      </p:cBhvr>
                                      <p:tavLst>
                                        <p:tav tm="0">
                                          <p:val>
                                            <p:strVal val="#ppt_x"/>
                                          </p:val>
                                        </p:tav>
                                        <p:tav tm="100000">
                                          <p:val>
                                            <p:strVal val="#ppt_x"/>
                                          </p:val>
                                        </p:tav>
                                      </p:tavLst>
                                    </p:anim>
                                    <p:anim calcmode="lin" valueType="num">
                                      <p:cBhvr>
                                        <p:cTn id="112"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fade">
                                      <p:cBhvr>
                                        <p:cTn id="117" dur="500"/>
                                        <p:tgtEl>
                                          <p:spTgt spid="60"/>
                                        </p:tgtEl>
                                      </p:cBhvr>
                                    </p:animEffect>
                                    <p:anim calcmode="lin" valueType="num">
                                      <p:cBhvr>
                                        <p:cTn id="118" dur="500" fill="hold"/>
                                        <p:tgtEl>
                                          <p:spTgt spid="60"/>
                                        </p:tgtEl>
                                        <p:attrNameLst>
                                          <p:attrName>ppt_x</p:attrName>
                                        </p:attrNameLst>
                                      </p:cBhvr>
                                      <p:tavLst>
                                        <p:tav tm="0">
                                          <p:val>
                                            <p:strVal val="#ppt_x"/>
                                          </p:val>
                                        </p:tav>
                                        <p:tav tm="100000">
                                          <p:val>
                                            <p:strVal val="#ppt_x"/>
                                          </p:val>
                                        </p:tav>
                                      </p:tavLst>
                                    </p:anim>
                                    <p:anim calcmode="lin" valueType="num">
                                      <p:cBhvr>
                                        <p:cTn id="119"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fade">
                                      <p:cBhvr>
                                        <p:cTn id="124" dur="500"/>
                                        <p:tgtEl>
                                          <p:spTgt spid="57"/>
                                        </p:tgtEl>
                                      </p:cBhvr>
                                    </p:animEffect>
                                    <p:anim calcmode="lin" valueType="num">
                                      <p:cBhvr>
                                        <p:cTn id="125" dur="500" fill="hold"/>
                                        <p:tgtEl>
                                          <p:spTgt spid="57"/>
                                        </p:tgtEl>
                                        <p:attrNameLst>
                                          <p:attrName>ppt_x</p:attrName>
                                        </p:attrNameLst>
                                      </p:cBhvr>
                                      <p:tavLst>
                                        <p:tav tm="0">
                                          <p:val>
                                            <p:strVal val="#ppt_x"/>
                                          </p:val>
                                        </p:tav>
                                        <p:tav tm="100000">
                                          <p:val>
                                            <p:strVal val="#ppt_x"/>
                                          </p:val>
                                        </p:tav>
                                      </p:tavLst>
                                    </p:anim>
                                    <p:anim calcmode="lin" valueType="num">
                                      <p:cBhvr>
                                        <p:cTn id="126" dur="5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folHlink"/>
                </a:solidFill>
                <a:latin typeface="Times New Roman" pitchFamily="16" charset="0"/>
              </a:rPr>
              <a:t>DEMO</a:t>
            </a:r>
            <a:endParaRPr lang="en-US" dirty="0">
              <a:solidFill>
                <a:schemeClr val="folHlink"/>
              </a:solidFill>
              <a:latin typeface="Times New Roman" pitchFamily="16" charset="0"/>
            </a:endParaRPr>
          </a:p>
        </p:txBody>
      </p:sp>
      <p:sp>
        <p:nvSpPr>
          <p:cNvPr id="5" name="Rectangle 4"/>
          <p:cNvSpPr>
            <a:spLocks noGrp="1" noChangeArrowheads="1"/>
          </p:cNvSpPr>
          <p:nvPr/>
        </p:nvSpPr>
        <p:spPr bwMode="auto">
          <a:xfrm>
            <a:off x="838200" y="2347912"/>
            <a:ext cx="7772400"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a:lstStyle>
          <a:p>
            <a:r>
              <a:rPr lang="en-US" altLang="en-US" sz="3200" b="1" dirty="0" smtClean="0">
                <a:solidFill>
                  <a:schemeClr val="folHlink"/>
                </a:solidFill>
                <a:latin typeface="Times New Roman" pitchFamily="16" charset="0"/>
              </a:rPr>
              <a:t>Creating a Simple SOAP </a:t>
            </a:r>
            <a:r>
              <a:rPr lang="en-US" altLang="en-US" sz="3200" b="1" dirty="0" err="1" smtClean="0">
                <a:solidFill>
                  <a:schemeClr val="folHlink"/>
                </a:solidFill>
                <a:latin typeface="Times New Roman" pitchFamily="16" charset="0"/>
              </a:rPr>
              <a:t>Webservice</a:t>
            </a:r>
            <a:r>
              <a:rPr lang="en-US" altLang="en-US" sz="3200" b="1" dirty="0" smtClean="0">
                <a:solidFill>
                  <a:schemeClr val="folHlink"/>
                </a:solidFill>
                <a:latin typeface="Times New Roman" pitchFamily="16" charset="0"/>
              </a:rPr>
              <a:t> </a:t>
            </a:r>
            <a:r>
              <a:rPr lang="en-US" altLang="en-US" dirty="0" smtClean="0"/>
              <a:t> </a:t>
            </a:r>
            <a:endParaRPr lang="en-US" altLang="en-US" dirty="0"/>
          </a:p>
        </p:txBody>
      </p:sp>
    </p:spTree>
    <p:extLst>
      <p:ext uri="{BB962C8B-B14F-4D97-AF65-F5344CB8AC3E}">
        <p14:creationId xmlns:p14="http://schemas.microsoft.com/office/powerpoint/2010/main" val="3347050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folHlink"/>
                </a:solidFill>
                <a:latin typeface="Times New Roman" pitchFamily="16" charset="0"/>
              </a:rPr>
              <a:t>RestFul</a:t>
            </a:r>
            <a:r>
              <a:rPr lang="en-US" dirty="0">
                <a:solidFill>
                  <a:schemeClr val="folHlink"/>
                </a:solidFill>
                <a:latin typeface="Times New Roman" pitchFamily="16" charset="0"/>
              </a:rPr>
              <a:t> vs Soap </a:t>
            </a:r>
            <a:r>
              <a:rPr lang="en-US" dirty="0" err="1">
                <a:solidFill>
                  <a:schemeClr val="folHlink"/>
                </a:solidFill>
                <a:latin typeface="Times New Roman" pitchFamily="16" charset="0"/>
              </a:rPr>
              <a:t>Webservice</a:t>
            </a:r>
            <a:endParaRPr lang="en-US" dirty="0">
              <a:solidFill>
                <a:schemeClr val="folHlink"/>
              </a:solidFill>
              <a:latin typeface="Times New Roman" pitchFamily="16" charset="0"/>
            </a:endParaRPr>
          </a:p>
        </p:txBody>
      </p:sp>
      <p:sp>
        <p:nvSpPr>
          <p:cNvPr id="5" name="Rectangle 4"/>
          <p:cNvSpPr>
            <a:spLocks noGrp="1" noChangeArrowheads="1"/>
          </p:cNvSpPr>
          <p:nvPr/>
        </p:nvSpPr>
        <p:spPr bwMode="auto">
          <a:xfrm>
            <a:off x="838200" y="12192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a:lstStyle>
          <a:p>
            <a:pPr marL="285750" indent="-285750">
              <a:buFont typeface="Arial" panose="020B0604020202020204" pitchFamily="34" charset="0"/>
              <a:buChar char="•"/>
            </a:pPr>
            <a:endParaRPr lang="en-US" altLang="en-US" sz="1600" dirty="0" smtClean="0"/>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endParaRPr lang="en-US" altLang="en-US" sz="1600" dirty="0" smtClean="0"/>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endParaRPr lang="en-US" altLang="en-US" sz="1600" dirty="0" smtClean="0"/>
          </a:p>
          <a:p>
            <a:pPr marL="285750" indent="-285750">
              <a:buFont typeface="Arial" panose="020B0604020202020204" pitchFamily="34" charset="0"/>
              <a:buChar char="•"/>
            </a:pPr>
            <a:r>
              <a:rPr lang="en-US" altLang="en-US" sz="1800" dirty="0">
                <a:solidFill>
                  <a:schemeClr val="folHlink"/>
                </a:solidFill>
                <a:latin typeface="Times New Roman" pitchFamily="16" charset="0"/>
                <a:ea typeface="+mn-ea"/>
                <a:cs typeface="+mn-cs"/>
              </a:rPr>
              <a:t>SOAP stands for Simple Object Access Protocol. REST stands for Representational State Transfer.</a:t>
            </a:r>
          </a:p>
          <a:p>
            <a:pPr marL="285750" indent="-285750">
              <a:buFont typeface="Arial" panose="020B0604020202020204" pitchFamily="34" charset="0"/>
              <a:buChar char="•"/>
            </a:pPr>
            <a:r>
              <a:rPr lang="en-US" altLang="en-US" sz="1800" dirty="0">
                <a:solidFill>
                  <a:schemeClr val="folHlink"/>
                </a:solidFill>
                <a:latin typeface="Times New Roman" pitchFamily="16" charset="0"/>
                <a:ea typeface="+mn-ea"/>
                <a:cs typeface="+mn-cs"/>
              </a:rPr>
              <a:t>SOAP is a XML based messaging protocol and REST is not a protocol but an architectural style.</a:t>
            </a:r>
          </a:p>
          <a:p>
            <a:pPr marL="285750" indent="-285750">
              <a:buFont typeface="Arial" panose="020B0604020202020204" pitchFamily="34" charset="0"/>
              <a:buChar char="•"/>
            </a:pPr>
            <a:r>
              <a:rPr lang="en-US" altLang="en-US" sz="1800" dirty="0">
                <a:solidFill>
                  <a:schemeClr val="folHlink"/>
                </a:solidFill>
                <a:latin typeface="Times New Roman" pitchFamily="16" charset="0"/>
                <a:ea typeface="+mn-ea"/>
                <a:cs typeface="+mn-cs"/>
              </a:rPr>
              <a:t>SOAP has a standard specification but there is none for REST.</a:t>
            </a:r>
          </a:p>
          <a:p>
            <a:pPr marL="285750" indent="-285750">
              <a:buFont typeface="Arial" panose="020B0604020202020204" pitchFamily="34" charset="0"/>
              <a:buChar char="•"/>
            </a:pPr>
            <a:r>
              <a:rPr lang="en-US" altLang="en-US" sz="1800" dirty="0">
                <a:solidFill>
                  <a:schemeClr val="folHlink"/>
                </a:solidFill>
                <a:latin typeface="Times New Roman" pitchFamily="16" charset="0"/>
                <a:ea typeface="+mn-ea"/>
                <a:cs typeface="+mn-cs"/>
              </a:rPr>
              <a:t>Whole of the web works based on REST style architecture. Consider a shared resource repository and consumers access the resources.</a:t>
            </a:r>
          </a:p>
          <a:p>
            <a:pPr marL="285750" indent="-285750">
              <a:buFont typeface="Arial" panose="020B0604020202020204" pitchFamily="34" charset="0"/>
              <a:buChar char="•"/>
            </a:pPr>
            <a:r>
              <a:rPr lang="en-US" altLang="en-US" sz="1800" dirty="0">
                <a:solidFill>
                  <a:schemeClr val="folHlink"/>
                </a:solidFill>
                <a:latin typeface="Times New Roman" pitchFamily="16" charset="0"/>
                <a:ea typeface="+mn-ea"/>
                <a:cs typeface="+mn-cs"/>
              </a:rPr>
              <a:t>Even SOAP based web services can be implemented in RESTful style. REST is a concept that does not tie with any protocols.</a:t>
            </a:r>
          </a:p>
          <a:p>
            <a:pPr marL="285750" indent="-285750">
              <a:buFont typeface="Arial" panose="020B0604020202020204" pitchFamily="34" charset="0"/>
              <a:buChar char="•"/>
            </a:pPr>
            <a:r>
              <a:rPr lang="en-US" altLang="en-US" sz="1800" dirty="0">
                <a:solidFill>
                  <a:schemeClr val="folHlink"/>
                </a:solidFill>
                <a:latin typeface="Times New Roman" pitchFamily="16" charset="0"/>
                <a:ea typeface="+mn-ea"/>
                <a:cs typeface="+mn-cs"/>
              </a:rPr>
              <a:t>SOAP is distributed computing style and REST is web style (web is also a distributed computing model).</a:t>
            </a:r>
          </a:p>
          <a:p>
            <a:pPr marL="285750" indent="-285750">
              <a:buFont typeface="Arial" panose="020B0604020202020204" pitchFamily="34" charset="0"/>
              <a:buChar char="•"/>
            </a:pPr>
            <a:r>
              <a:rPr lang="en-US" altLang="en-US" sz="1800" dirty="0">
                <a:solidFill>
                  <a:schemeClr val="folHlink"/>
                </a:solidFill>
                <a:latin typeface="Times New Roman" pitchFamily="16" charset="0"/>
                <a:ea typeface="+mn-ea"/>
                <a:cs typeface="+mn-cs"/>
              </a:rPr>
              <a:t>REST messages should be self-contained and should help consumer in controlling the interaction between provider and consumer(example, links in message to decide the next course of action). But SOAP doesn’t has any such requirements.</a:t>
            </a:r>
          </a:p>
          <a:p>
            <a:pPr marL="285750" indent="-285750">
              <a:buFont typeface="Arial" panose="020B0604020202020204" pitchFamily="34" charset="0"/>
              <a:buChar char="•"/>
            </a:pPr>
            <a:r>
              <a:rPr lang="en-US" altLang="en-US" sz="1800" dirty="0">
                <a:solidFill>
                  <a:schemeClr val="folHlink"/>
                </a:solidFill>
                <a:latin typeface="Times New Roman" pitchFamily="16" charset="0"/>
                <a:ea typeface="+mn-ea"/>
                <a:cs typeface="+mn-cs"/>
              </a:rPr>
              <a:t>REST does not enforces message format as XML or JSON or etc. But SOAP is XML based message protocol</a:t>
            </a:r>
            <a:r>
              <a:rPr lang="en-US" altLang="en-US" sz="1800" dirty="0" smtClean="0">
                <a:solidFill>
                  <a:schemeClr val="folHlink"/>
                </a:solidFill>
                <a:latin typeface="Times New Roman" pitchFamily="16" charset="0"/>
                <a:ea typeface="+mn-ea"/>
                <a:cs typeface="+mn-cs"/>
              </a:rPr>
              <a:t>.</a:t>
            </a:r>
            <a:endParaRPr lang="en-US" altLang="en-US" sz="1800" dirty="0">
              <a:solidFill>
                <a:schemeClr val="folHlink"/>
              </a:solidFill>
              <a:latin typeface="Times New Roman" pitchFamily="16" charset="0"/>
              <a:ea typeface="+mn-ea"/>
              <a:cs typeface="+mn-cs"/>
            </a:endParaRPr>
          </a:p>
        </p:txBody>
      </p:sp>
    </p:spTree>
    <p:extLst>
      <p:ext uri="{BB962C8B-B14F-4D97-AF65-F5344CB8AC3E}">
        <p14:creationId xmlns:p14="http://schemas.microsoft.com/office/powerpoint/2010/main" val="2274965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folHlink"/>
                </a:solidFill>
                <a:latin typeface="Times New Roman" pitchFamily="16" charset="0"/>
              </a:rPr>
              <a:t>RestFul</a:t>
            </a:r>
            <a:r>
              <a:rPr lang="en-US" dirty="0">
                <a:solidFill>
                  <a:schemeClr val="folHlink"/>
                </a:solidFill>
                <a:latin typeface="Times New Roman" pitchFamily="16" charset="0"/>
              </a:rPr>
              <a:t> vs Soap </a:t>
            </a:r>
            <a:r>
              <a:rPr lang="en-US" dirty="0" err="1">
                <a:solidFill>
                  <a:schemeClr val="folHlink"/>
                </a:solidFill>
                <a:latin typeface="Times New Roman" pitchFamily="16" charset="0"/>
              </a:rPr>
              <a:t>Webservice</a:t>
            </a:r>
            <a:endParaRPr lang="en-US" dirty="0">
              <a:solidFill>
                <a:schemeClr val="folHlink"/>
              </a:solidFill>
              <a:latin typeface="Times New Roman" pitchFamily="16" charset="0"/>
            </a:endParaRPr>
          </a:p>
        </p:txBody>
      </p:sp>
      <p:sp>
        <p:nvSpPr>
          <p:cNvPr id="5" name="Rectangle 4"/>
          <p:cNvSpPr>
            <a:spLocks noGrp="1" noChangeArrowheads="1"/>
          </p:cNvSpPr>
          <p:nvPr/>
        </p:nvSpPr>
        <p:spPr bwMode="auto">
          <a:xfrm>
            <a:off x="609600" y="1219200"/>
            <a:ext cx="8001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a:lstStyle>
          <a:p>
            <a:pPr marL="285750" indent="-285750">
              <a:buFont typeface="Arial" panose="020B0604020202020204" pitchFamily="34" charset="0"/>
              <a:buChar char="•"/>
            </a:pPr>
            <a:endParaRPr lang="en-US" altLang="en-US" sz="1600" dirty="0" smtClean="0"/>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endParaRPr lang="en-US" altLang="en-US" sz="1600" dirty="0" smtClean="0"/>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endParaRPr lang="en-US" altLang="en-US" sz="1600" dirty="0" smtClean="0"/>
          </a:p>
          <a:p>
            <a:pPr marL="285750" lvl="0" indent="-285750">
              <a:buFont typeface="Arial" panose="020B0604020202020204" pitchFamily="34" charset="0"/>
              <a:buChar char="•"/>
            </a:pPr>
            <a:r>
              <a:rPr lang="en-US" sz="1800" dirty="0">
                <a:solidFill>
                  <a:schemeClr val="folHlink"/>
                </a:solidFill>
                <a:latin typeface="Times New Roman" pitchFamily="16" charset="0"/>
                <a:ea typeface="+mn-ea"/>
                <a:cs typeface="+mn-cs"/>
              </a:rPr>
              <a:t>REST follows stateless model. SOAP has specifications for </a:t>
            </a:r>
            <a:r>
              <a:rPr lang="en-US" sz="1800" dirty="0" err="1">
                <a:solidFill>
                  <a:schemeClr val="folHlink"/>
                </a:solidFill>
                <a:latin typeface="Times New Roman" pitchFamily="16" charset="0"/>
                <a:ea typeface="+mn-ea"/>
                <a:cs typeface="+mn-cs"/>
              </a:rPr>
              <a:t>stateful</a:t>
            </a:r>
            <a:r>
              <a:rPr lang="en-US" sz="1800" dirty="0">
                <a:solidFill>
                  <a:schemeClr val="folHlink"/>
                </a:solidFill>
                <a:latin typeface="Times New Roman" pitchFamily="16" charset="0"/>
                <a:ea typeface="+mn-ea"/>
                <a:cs typeface="+mn-cs"/>
              </a:rPr>
              <a:t> implementation as well.</a:t>
            </a:r>
          </a:p>
          <a:p>
            <a:pPr marL="285750" lvl="0" indent="-285750">
              <a:buFont typeface="Arial" panose="020B0604020202020204" pitchFamily="34" charset="0"/>
              <a:buChar char="•"/>
            </a:pPr>
            <a:r>
              <a:rPr lang="en-US" sz="1800" dirty="0">
                <a:solidFill>
                  <a:schemeClr val="folHlink"/>
                </a:solidFill>
                <a:latin typeface="Times New Roman" pitchFamily="16" charset="0"/>
                <a:ea typeface="+mn-ea"/>
                <a:cs typeface="+mn-cs"/>
              </a:rPr>
              <a:t>SOAP is strongly typed, has strict specification for every part of implementation. But REST gives the concept and less restrictive about the implementation.</a:t>
            </a:r>
          </a:p>
          <a:p>
            <a:pPr marL="285750" lvl="0" indent="-285750">
              <a:buFont typeface="Arial" panose="020B0604020202020204" pitchFamily="34" charset="0"/>
              <a:buChar char="•"/>
            </a:pPr>
            <a:r>
              <a:rPr lang="en-US" sz="1800" dirty="0">
                <a:solidFill>
                  <a:schemeClr val="folHlink"/>
                </a:solidFill>
                <a:latin typeface="Times New Roman" pitchFamily="16" charset="0"/>
                <a:ea typeface="+mn-ea"/>
                <a:cs typeface="+mn-cs"/>
              </a:rPr>
              <a:t>Therefore REST based implementation is simple compared to SOAP and consumer understanding.</a:t>
            </a:r>
          </a:p>
          <a:p>
            <a:pPr marL="285750" lvl="0" indent="-285750">
              <a:buFont typeface="Arial" panose="020B0604020202020204" pitchFamily="34" charset="0"/>
              <a:buChar char="•"/>
            </a:pPr>
            <a:r>
              <a:rPr lang="en-US" sz="1800" dirty="0">
                <a:solidFill>
                  <a:schemeClr val="folHlink"/>
                </a:solidFill>
                <a:latin typeface="Times New Roman" pitchFamily="16" charset="0"/>
                <a:ea typeface="+mn-ea"/>
                <a:cs typeface="+mn-cs"/>
              </a:rPr>
              <a:t>SOAP uses interfaces and named operations to expose business logic. REST uses (generally) URI and methods like (GET, PUT, POST, DELETE) to expose resources.</a:t>
            </a:r>
          </a:p>
          <a:p>
            <a:pPr marL="285750" lvl="0" indent="-285750">
              <a:buFont typeface="Arial" panose="020B0604020202020204" pitchFamily="34" charset="0"/>
              <a:buChar char="•"/>
            </a:pPr>
            <a:r>
              <a:rPr lang="en-US" sz="1800" dirty="0">
                <a:solidFill>
                  <a:schemeClr val="folHlink"/>
                </a:solidFill>
                <a:latin typeface="Times New Roman" pitchFamily="16" charset="0"/>
                <a:ea typeface="+mn-ea"/>
                <a:cs typeface="+mn-cs"/>
              </a:rPr>
              <a:t>SOAP has a set of standard specifications. WS-Security is the specification for security in the implementation. It is a detailed standard providing rules for security in application implementation. Like this we have separate specifications for messaging, transactions, etc. Unlike SOAP, REST does not has dedicated concepts for each of these. REST predominantly relies on HTTPS.</a:t>
            </a:r>
          </a:p>
          <a:p>
            <a:pPr marL="285750" lvl="0" indent="-285750">
              <a:buFont typeface="Arial" panose="020B0604020202020204" pitchFamily="34" charset="0"/>
              <a:buChar char="•"/>
            </a:pPr>
            <a:r>
              <a:rPr lang="en-US" sz="1800" dirty="0">
                <a:solidFill>
                  <a:schemeClr val="folHlink"/>
                </a:solidFill>
                <a:latin typeface="Times New Roman" pitchFamily="16" charset="0"/>
                <a:ea typeface="+mn-ea"/>
                <a:cs typeface="+mn-cs"/>
              </a:rPr>
              <a:t>Above all both SOAP and REST depends on design and implementation of the application</a:t>
            </a:r>
            <a:r>
              <a:rPr lang="en-US" sz="1800" dirty="0" smtClean="0">
                <a:solidFill>
                  <a:schemeClr val="folHlink"/>
                </a:solidFill>
                <a:latin typeface="Times New Roman" pitchFamily="16" charset="0"/>
                <a:ea typeface="+mn-ea"/>
                <a:cs typeface="+mn-cs"/>
              </a:rPr>
              <a:t>.</a:t>
            </a:r>
            <a:endParaRPr lang="en-US" sz="1800" dirty="0">
              <a:solidFill>
                <a:schemeClr val="folHlink"/>
              </a:solidFill>
              <a:latin typeface="Times New Roman" pitchFamily="16" charset="0"/>
              <a:ea typeface="+mn-ea"/>
              <a:cs typeface="+mn-cs"/>
            </a:endParaRPr>
          </a:p>
          <a:p>
            <a:pPr lvl="0"/>
            <a:endParaRPr lang="en-US" sz="1600" dirty="0"/>
          </a:p>
        </p:txBody>
      </p:sp>
    </p:spTree>
    <p:extLst>
      <p:ext uri="{BB962C8B-B14F-4D97-AF65-F5344CB8AC3E}">
        <p14:creationId xmlns:p14="http://schemas.microsoft.com/office/powerpoint/2010/main" val="1008976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folHlink"/>
                </a:solidFill>
                <a:latin typeface="Times New Roman" pitchFamily="16" charset="0"/>
              </a:rPr>
              <a:t>What is REST ?</a:t>
            </a:r>
          </a:p>
        </p:txBody>
      </p:sp>
      <p:sp>
        <p:nvSpPr>
          <p:cNvPr id="5" name="Rectangle 4"/>
          <p:cNvSpPr>
            <a:spLocks noGrp="1" noChangeArrowheads="1"/>
          </p:cNvSpPr>
          <p:nvPr/>
        </p:nvSpPr>
        <p:spPr bwMode="auto">
          <a:xfrm>
            <a:off x="838200" y="1524000"/>
            <a:ext cx="7772400" cy="222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a:lstStyle>
          <a:p>
            <a:r>
              <a:rPr lang="en-US" altLang="en-US" sz="3200" dirty="0">
                <a:solidFill>
                  <a:schemeClr val="folHlink"/>
                </a:solidFill>
                <a:latin typeface="Times New Roman" pitchFamily="16" charset="0"/>
              </a:rPr>
              <a:t>REST is a term coined by Roy Fielding to describe an </a:t>
            </a:r>
            <a:r>
              <a:rPr lang="en-US" altLang="en-US" sz="3200" b="1" dirty="0">
                <a:solidFill>
                  <a:schemeClr val="folHlink"/>
                </a:solidFill>
                <a:latin typeface="Times New Roman" pitchFamily="16" charset="0"/>
              </a:rPr>
              <a:t>architecture style</a:t>
            </a:r>
            <a:r>
              <a:rPr lang="en-US" altLang="en-US" sz="3200" dirty="0">
                <a:solidFill>
                  <a:schemeClr val="folHlink"/>
                </a:solidFill>
                <a:latin typeface="Times New Roman" pitchFamily="16" charset="0"/>
              </a:rPr>
              <a:t> of networked systems. REST is an acronym standing for Representational State Transfer. </a:t>
            </a:r>
            <a:endParaRPr lang="en-US" altLang="en-US" dirty="0"/>
          </a:p>
        </p:txBody>
      </p:sp>
    </p:spTree>
    <p:extLst>
      <p:ext uri="{BB962C8B-B14F-4D97-AF65-F5344CB8AC3E}">
        <p14:creationId xmlns:p14="http://schemas.microsoft.com/office/powerpoint/2010/main" val="2958648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folHlink"/>
                </a:solidFill>
                <a:latin typeface="Times New Roman" pitchFamily="16" charset="0"/>
              </a:rPr>
              <a:t>What is REST ?</a:t>
            </a:r>
          </a:p>
        </p:txBody>
      </p:sp>
      <p:sp>
        <p:nvSpPr>
          <p:cNvPr id="4" name="Rectangle 3"/>
          <p:cNvSpPr>
            <a:spLocks noGrp="1" noChangeArrowheads="1"/>
          </p:cNvSpPr>
          <p:nvPr/>
        </p:nvSpPr>
        <p:spPr bwMode="auto">
          <a:xfrm>
            <a:off x="442119" y="1371600"/>
            <a:ext cx="430688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endParaRPr lang="en-US" altLang="en-US" b="1">
              <a:solidFill>
                <a:schemeClr val="folHlink"/>
              </a:solidFill>
              <a:latin typeface="Times New Roman" pitchFamily="16" charset="0"/>
            </a:endParaRPr>
          </a:p>
          <a:p>
            <a:r>
              <a:rPr lang="en-US" altLang="en-US" sz="2800" b="1">
                <a:solidFill>
                  <a:schemeClr val="folHlink"/>
                </a:solidFill>
                <a:latin typeface="Times New Roman" pitchFamily="16" charset="0"/>
              </a:rPr>
              <a:t>Resource</a:t>
            </a:r>
          </a:p>
          <a:p>
            <a:endParaRPr lang="en-US" altLang="en-US" b="1">
              <a:solidFill>
                <a:schemeClr val="folHlink"/>
              </a:solidFill>
              <a:latin typeface="Times New Roman" pitchFamily="16" charset="0"/>
            </a:endParaRPr>
          </a:p>
          <a:p>
            <a:r>
              <a:rPr lang="en-US" altLang="en-US" sz="2400" b="1">
                <a:solidFill>
                  <a:schemeClr val="folHlink"/>
                </a:solidFill>
              </a:rPr>
              <a:t>URI-Uniform Resource Identifier (or URL)</a:t>
            </a:r>
          </a:p>
          <a:p>
            <a:endParaRPr lang="en-US" altLang="en-US" sz="2400" b="1">
              <a:solidFill>
                <a:schemeClr val="folHlink"/>
              </a:solidFill>
            </a:endParaRPr>
          </a:p>
          <a:p>
            <a:r>
              <a:rPr lang="en-US" altLang="en-US" sz="2400" b="1">
                <a:solidFill>
                  <a:schemeClr val="folHlink"/>
                </a:solidFill>
              </a:rPr>
              <a:t>Web Page (HTML Page)</a:t>
            </a:r>
          </a:p>
          <a:p>
            <a:endParaRPr lang="en-US" altLang="en-US" sz="2800" b="1">
              <a:solidFill>
                <a:schemeClr val="folHlink"/>
              </a:solidFill>
            </a:endParaRPr>
          </a:p>
        </p:txBody>
      </p:sp>
      <p:pic>
        <p:nvPicPr>
          <p:cNvPr id="6" name="Picture 5" descr="A resource (Oaxaca Weather Info) is identified by a particular URI and is represented by pseudo-HTML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932" y="1371600"/>
            <a:ext cx="379095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04795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folHlink"/>
                </a:solidFill>
                <a:latin typeface="Times New Roman" pitchFamily="16" charset="0"/>
              </a:rPr>
              <a:t>Why is it called Representational State Transfer ?</a:t>
            </a:r>
          </a:p>
        </p:txBody>
      </p:sp>
      <p:sp>
        <p:nvSpPr>
          <p:cNvPr id="4" name="Rectangle 3"/>
          <p:cNvSpPr>
            <a:spLocks noGrp="1" noChangeArrowheads="1"/>
          </p:cNvSpPr>
          <p:nvPr/>
        </p:nvSpPr>
        <p:spPr bwMode="auto">
          <a:xfrm>
            <a:off x="6858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buFont typeface="Wingdings" pitchFamily="2" charset="2"/>
              <a:buNone/>
            </a:pPr>
            <a:endParaRPr lang="en-US" altLang="en-US" sz="2400" b="1" dirty="0">
              <a:solidFill>
                <a:schemeClr val="folHlink"/>
              </a:solidFill>
              <a:latin typeface="Times New Roman" pitchFamily="16" charset="0"/>
            </a:endParaRPr>
          </a:p>
          <a:p>
            <a:pPr>
              <a:buFont typeface="Wingdings" pitchFamily="2" charset="2"/>
              <a:buNone/>
            </a:pPr>
            <a:endParaRPr lang="en-US" altLang="en-US" sz="2400" b="1" dirty="0">
              <a:solidFill>
                <a:schemeClr val="folHlink"/>
              </a:solidFill>
              <a:latin typeface="Times New Roman" pitchFamily="16" charset="0"/>
            </a:endParaRPr>
          </a:p>
          <a:p>
            <a:pPr>
              <a:buFont typeface="Wingdings" pitchFamily="2" charset="2"/>
              <a:buNone/>
            </a:pPr>
            <a:endParaRPr lang="en-US" altLang="en-US" sz="2400" b="1" dirty="0">
              <a:solidFill>
                <a:schemeClr val="folHlink"/>
              </a:solidFill>
              <a:latin typeface="Times New Roman" pitchFamily="16" charset="0"/>
            </a:endParaRPr>
          </a:p>
        </p:txBody>
      </p:sp>
      <p:sp>
        <p:nvSpPr>
          <p:cNvPr id="6" name="Rectangle 5"/>
          <p:cNvSpPr>
            <a:spLocks noChangeArrowheads="1"/>
          </p:cNvSpPr>
          <p:nvPr/>
        </p:nvSpPr>
        <p:spPr bwMode="auto">
          <a:xfrm>
            <a:off x="1219200" y="2909887"/>
            <a:ext cx="1295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000" b="1" kern="1200">
                <a:solidFill>
                  <a:schemeClr val="folHlink"/>
                </a:solidFill>
                <a:latin typeface="Times New Roman" pitchFamily="16" charset="0"/>
                <a:ea typeface="+mn-ea"/>
                <a:cs typeface="+mn-cs"/>
              </a:defRPr>
            </a:lvl1pPr>
            <a:lvl2pPr marL="4572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2pPr>
            <a:lvl3pPr marL="9144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3pPr>
            <a:lvl4pPr marL="13716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4pPr>
            <a:lvl5pPr marL="18288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5pPr>
            <a:lvl6pPr marL="2286000" algn="l" defTabSz="914400" rtl="0" eaLnBrk="1" latinLnBrk="0" hangingPunct="1">
              <a:defRPr sz="2000" b="1" kern="1200">
                <a:solidFill>
                  <a:schemeClr val="folHlink"/>
                </a:solidFill>
                <a:latin typeface="Times New Roman" pitchFamily="16" charset="0"/>
                <a:ea typeface="+mn-ea"/>
                <a:cs typeface="+mn-cs"/>
              </a:defRPr>
            </a:lvl6pPr>
            <a:lvl7pPr marL="2743200" algn="l" defTabSz="914400" rtl="0" eaLnBrk="1" latinLnBrk="0" hangingPunct="1">
              <a:defRPr sz="2000" b="1" kern="1200">
                <a:solidFill>
                  <a:schemeClr val="folHlink"/>
                </a:solidFill>
                <a:latin typeface="Times New Roman" pitchFamily="16" charset="0"/>
                <a:ea typeface="+mn-ea"/>
                <a:cs typeface="+mn-cs"/>
              </a:defRPr>
            </a:lvl7pPr>
            <a:lvl8pPr marL="3200400" algn="l" defTabSz="914400" rtl="0" eaLnBrk="1" latinLnBrk="0" hangingPunct="1">
              <a:defRPr sz="2000" b="1" kern="1200">
                <a:solidFill>
                  <a:schemeClr val="folHlink"/>
                </a:solidFill>
                <a:latin typeface="Times New Roman" pitchFamily="16" charset="0"/>
                <a:ea typeface="+mn-ea"/>
                <a:cs typeface="+mn-cs"/>
              </a:defRPr>
            </a:lvl8pPr>
            <a:lvl9pPr marL="3657600" algn="l" defTabSz="914400" rtl="0" eaLnBrk="1" latinLnBrk="0" hangingPunct="1">
              <a:defRPr sz="2000" b="1" kern="1200">
                <a:solidFill>
                  <a:schemeClr val="folHlink"/>
                </a:solidFill>
                <a:latin typeface="Times New Roman" pitchFamily="16" charset="0"/>
                <a:ea typeface="+mn-ea"/>
                <a:cs typeface="+mn-cs"/>
              </a:defRPr>
            </a:lvl9pPr>
          </a:lstStyle>
          <a:p>
            <a:pPr algn="ctr"/>
            <a:r>
              <a:rPr lang="en-US" altLang="en-US" sz="1800">
                <a:solidFill>
                  <a:schemeClr val="tx1"/>
                </a:solidFill>
              </a:rPr>
              <a:t>Client</a:t>
            </a:r>
          </a:p>
        </p:txBody>
      </p:sp>
      <p:sp>
        <p:nvSpPr>
          <p:cNvPr id="7" name="Oval 6"/>
          <p:cNvSpPr>
            <a:spLocks noChangeArrowheads="1"/>
          </p:cNvSpPr>
          <p:nvPr/>
        </p:nvSpPr>
        <p:spPr bwMode="auto">
          <a:xfrm>
            <a:off x="6553200" y="2986087"/>
            <a:ext cx="12954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000" b="1" kern="1200">
                <a:solidFill>
                  <a:schemeClr val="folHlink"/>
                </a:solidFill>
                <a:latin typeface="Times New Roman" pitchFamily="16" charset="0"/>
                <a:ea typeface="+mn-ea"/>
                <a:cs typeface="+mn-cs"/>
              </a:defRPr>
            </a:lvl1pPr>
            <a:lvl2pPr marL="4572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2pPr>
            <a:lvl3pPr marL="9144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3pPr>
            <a:lvl4pPr marL="13716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4pPr>
            <a:lvl5pPr marL="18288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5pPr>
            <a:lvl6pPr marL="2286000" algn="l" defTabSz="914400" rtl="0" eaLnBrk="1" latinLnBrk="0" hangingPunct="1">
              <a:defRPr sz="2000" b="1" kern="1200">
                <a:solidFill>
                  <a:schemeClr val="folHlink"/>
                </a:solidFill>
                <a:latin typeface="Times New Roman" pitchFamily="16" charset="0"/>
                <a:ea typeface="+mn-ea"/>
                <a:cs typeface="+mn-cs"/>
              </a:defRPr>
            </a:lvl6pPr>
            <a:lvl7pPr marL="2743200" algn="l" defTabSz="914400" rtl="0" eaLnBrk="1" latinLnBrk="0" hangingPunct="1">
              <a:defRPr sz="2000" b="1" kern="1200">
                <a:solidFill>
                  <a:schemeClr val="folHlink"/>
                </a:solidFill>
                <a:latin typeface="Times New Roman" pitchFamily="16" charset="0"/>
                <a:ea typeface="+mn-ea"/>
                <a:cs typeface="+mn-cs"/>
              </a:defRPr>
            </a:lvl7pPr>
            <a:lvl8pPr marL="3200400" algn="l" defTabSz="914400" rtl="0" eaLnBrk="1" latinLnBrk="0" hangingPunct="1">
              <a:defRPr sz="2000" b="1" kern="1200">
                <a:solidFill>
                  <a:schemeClr val="folHlink"/>
                </a:solidFill>
                <a:latin typeface="Times New Roman" pitchFamily="16" charset="0"/>
                <a:ea typeface="+mn-ea"/>
                <a:cs typeface="+mn-cs"/>
              </a:defRPr>
            </a:lvl8pPr>
            <a:lvl9pPr marL="3657600" algn="l" defTabSz="914400" rtl="0" eaLnBrk="1" latinLnBrk="0" hangingPunct="1">
              <a:defRPr sz="2000" b="1" kern="1200">
                <a:solidFill>
                  <a:schemeClr val="folHlink"/>
                </a:solidFill>
                <a:latin typeface="Times New Roman" pitchFamily="16" charset="0"/>
                <a:ea typeface="+mn-ea"/>
                <a:cs typeface="+mn-cs"/>
              </a:defRPr>
            </a:lvl9pPr>
          </a:lstStyle>
          <a:p>
            <a:pPr algn="ctr"/>
            <a:r>
              <a:rPr lang="en-US" altLang="en-US" sz="1800">
                <a:solidFill>
                  <a:schemeClr val="tx1"/>
                </a:solidFill>
              </a:rPr>
              <a:t>Resource</a:t>
            </a:r>
          </a:p>
        </p:txBody>
      </p:sp>
      <p:sp>
        <p:nvSpPr>
          <p:cNvPr id="8" name="Text Box 11"/>
          <p:cNvSpPr txBox="1">
            <a:spLocks noChangeArrowheads="1"/>
          </p:cNvSpPr>
          <p:nvPr/>
        </p:nvSpPr>
        <p:spPr bwMode="auto">
          <a:xfrm>
            <a:off x="2667000" y="2833687"/>
            <a:ext cx="3932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000" b="1" kern="1200">
                <a:solidFill>
                  <a:schemeClr val="folHlink"/>
                </a:solidFill>
                <a:latin typeface="Times New Roman" pitchFamily="16" charset="0"/>
                <a:ea typeface="+mn-ea"/>
                <a:cs typeface="+mn-cs"/>
              </a:defRPr>
            </a:lvl1pPr>
            <a:lvl2pPr marL="4572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2pPr>
            <a:lvl3pPr marL="9144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3pPr>
            <a:lvl4pPr marL="13716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4pPr>
            <a:lvl5pPr marL="18288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5pPr>
            <a:lvl6pPr marL="2286000" algn="l" defTabSz="914400" rtl="0" eaLnBrk="1" latinLnBrk="0" hangingPunct="1">
              <a:defRPr sz="2000" b="1" kern="1200">
                <a:solidFill>
                  <a:schemeClr val="folHlink"/>
                </a:solidFill>
                <a:latin typeface="Times New Roman" pitchFamily="16" charset="0"/>
                <a:ea typeface="+mn-ea"/>
                <a:cs typeface="+mn-cs"/>
              </a:defRPr>
            </a:lvl6pPr>
            <a:lvl7pPr marL="2743200" algn="l" defTabSz="914400" rtl="0" eaLnBrk="1" latinLnBrk="0" hangingPunct="1">
              <a:defRPr sz="2000" b="1" kern="1200">
                <a:solidFill>
                  <a:schemeClr val="folHlink"/>
                </a:solidFill>
                <a:latin typeface="Times New Roman" pitchFamily="16" charset="0"/>
                <a:ea typeface="+mn-ea"/>
                <a:cs typeface="+mn-cs"/>
              </a:defRPr>
            </a:lvl7pPr>
            <a:lvl8pPr marL="3200400" algn="l" defTabSz="914400" rtl="0" eaLnBrk="1" latinLnBrk="0" hangingPunct="1">
              <a:defRPr sz="2000" b="1" kern="1200">
                <a:solidFill>
                  <a:schemeClr val="folHlink"/>
                </a:solidFill>
                <a:latin typeface="Times New Roman" pitchFamily="16" charset="0"/>
                <a:ea typeface="+mn-ea"/>
                <a:cs typeface="+mn-cs"/>
              </a:defRPr>
            </a:lvl8pPr>
            <a:lvl9pPr marL="3657600" algn="l" defTabSz="914400" rtl="0" eaLnBrk="1" latinLnBrk="0" hangingPunct="1">
              <a:defRPr sz="2000" b="1" kern="1200">
                <a:solidFill>
                  <a:schemeClr val="folHlink"/>
                </a:solidFill>
                <a:latin typeface="Times New Roman" pitchFamily="16" charset="0"/>
                <a:ea typeface="+mn-ea"/>
                <a:cs typeface="+mn-cs"/>
              </a:defRPr>
            </a:lvl9pPr>
          </a:lstStyle>
          <a:p>
            <a:r>
              <a:rPr lang="en-US" altLang="en-US" sz="1800" b="0">
                <a:latin typeface="Tahoma" charset="0"/>
              </a:rPr>
              <a:t>http://weather.example.com/oaxaca </a:t>
            </a:r>
          </a:p>
        </p:txBody>
      </p:sp>
      <p:sp>
        <p:nvSpPr>
          <p:cNvPr id="9" name="Line 12"/>
          <p:cNvSpPr>
            <a:spLocks noChangeShapeType="1"/>
          </p:cNvSpPr>
          <p:nvPr/>
        </p:nvSpPr>
        <p:spPr bwMode="auto">
          <a:xfrm flipH="1">
            <a:off x="2514600" y="3443287"/>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000" b="1" kern="1200">
                <a:solidFill>
                  <a:schemeClr val="folHlink"/>
                </a:solidFill>
                <a:latin typeface="Times New Roman" pitchFamily="16" charset="0"/>
                <a:ea typeface="+mn-ea"/>
                <a:cs typeface="+mn-cs"/>
              </a:defRPr>
            </a:lvl1pPr>
            <a:lvl2pPr marL="4572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2pPr>
            <a:lvl3pPr marL="9144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3pPr>
            <a:lvl4pPr marL="13716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4pPr>
            <a:lvl5pPr marL="18288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5pPr>
            <a:lvl6pPr marL="2286000" algn="l" defTabSz="914400" rtl="0" eaLnBrk="1" latinLnBrk="0" hangingPunct="1">
              <a:defRPr sz="2000" b="1" kern="1200">
                <a:solidFill>
                  <a:schemeClr val="folHlink"/>
                </a:solidFill>
                <a:latin typeface="Times New Roman" pitchFamily="16" charset="0"/>
                <a:ea typeface="+mn-ea"/>
                <a:cs typeface="+mn-cs"/>
              </a:defRPr>
            </a:lvl6pPr>
            <a:lvl7pPr marL="2743200" algn="l" defTabSz="914400" rtl="0" eaLnBrk="1" latinLnBrk="0" hangingPunct="1">
              <a:defRPr sz="2000" b="1" kern="1200">
                <a:solidFill>
                  <a:schemeClr val="folHlink"/>
                </a:solidFill>
                <a:latin typeface="Times New Roman" pitchFamily="16" charset="0"/>
                <a:ea typeface="+mn-ea"/>
                <a:cs typeface="+mn-cs"/>
              </a:defRPr>
            </a:lvl7pPr>
            <a:lvl8pPr marL="3200400" algn="l" defTabSz="914400" rtl="0" eaLnBrk="1" latinLnBrk="0" hangingPunct="1">
              <a:defRPr sz="2000" b="1" kern="1200">
                <a:solidFill>
                  <a:schemeClr val="folHlink"/>
                </a:solidFill>
                <a:latin typeface="Times New Roman" pitchFamily="16" charset="0"/>
                <a:ea typeface="+mn-ea"/>
                <a:cs typeface="+mn-cs"/>
              </a:defRPr>
            </a:lvl8pPr>
            <a:lvl9pPr marL="3657600" algn="l" defTabSz="914400" rtl="0" eaLnBrk="1" latinLnBrk="0" hangingPunct="1">
              <a:defRPr sz="2000" b="1" kern="1200">
                <a:solidFill>
                  <a:schemeClr val="folHlink"/>
                </a:solidFill>
                <a:latin typeface="Times New Roman" pitchFamily="16" charset="0"/>
                <a:ea typeface="+mn-ea"/>
                <a:cs typeface="+mn-cs"/>
              </a:defRPr>
            </a:lvl9pPr>
          </a:lstStyle>
          <a:p>
            <a:endParaRPr lang="en-US"/>
          </a:p>
        </p:txBody>
      </p:sp>
      <p:sp>
        <p:nvSpPr>
          <p:cNvPr id="10" name="Rectangle 9"/>
          <p:cNvSpPr>
            <a:spLocks noChangeArrowheads="1"/>
          </p:cNvSpPr>
          <p:nvPr/>
        </p:nvSpPr>
        <p:spPr bwMode="auto">
          <a:xfrm>
            <a:off x="3581400" y="3519487"/>
            <a:ext cx="2297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000" b="1" kern="1200">
                <a:solidFill>
                  <a:schemeClr val="folHlink"/>
                </a:solidFill>
                <a:latin typeface="Times New Roman" pitchFamily="16" charset="0"/>
                <a:ea typeface="+mn-ea"/>
                <a:cs typeface="+mn-cs"/>
              </a:defRPr>
            </a:lvl1pPr>
            <a:lvl2pPr marL="4572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2pPr>
            <a:lvl3pPr marL="9144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3pPr>
            <a:lvl4pPr marL="13716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4pPr>
            <a:lvl5pPr marL="1828800" algn="l" rtl="0" eaLnBrk="0" fontAlgn="base" hangingPunct="0">
              <a:spcBef>
                <a:spcPct val="0"/>
              </a:spcBef>
              <a:spcAft>
                <a:spcPct val="0"/>
              </a:spcAft>
              <a:defRPr sz="2000" b="1" kern="1200">
                <a:solidFill>
                  <a:schemeClr val="folHlink"/>
                </a:solidFill>
                <a:latin typeface="Times New Roman" pitchFamily="16" charset="0"/>
                <a:ea typeface="+mn-ea"/>
                <a:cs typeface="+mn-cs"/>
              </a:defRPr>
            </a:lvl5pPr>
            <a:lvl6pPr marL="2286000" algn="l" defTabSz="914400" rtl="0" eaLnBrk="1" latinLnBrk="0" hangingPunct="1">
              <a:defRPr sz="2000" b="1" kern="1200">
                <a:solidFill>
                  <a:schemeClr val="folHlink"/>
                </a:solidFill>
                <a:latin typeface="Times New Roman" pitchFamily="16" charset="0"/>
                <a:ea typeface="+mn-ea"/>
                <a:cs typeface="+mn-cs"/>
              </a:defRPr>
            </a:lvl6pPr>
            <a:lvl7pPr marL="2743200" algn="l" defTabSz="914400" rtl="0" eaLnBrk="1" latinLnBrk="0" hangingPunct="1">
              <a:defRPr sz="2000" b="1" kern="1200">
                <a:solidFill>
                  <a:schemeClr val="folHlink"/>
                </a:solidFill>
                <a:latin typeface="Times New Roman" pitchFamily="16" charset="0"/>
                <a:ea typeface="+mn-ea"/>
                <a:cs typeface="+mn-cs"/>
              </a:defRPr>
            </a:lvl7pPr>
            <a:lvl8pPr marL="3200400" algn="l" defTabSz="914400" rtl="0" eaLnBrk="1" latinLnBrk="0" hangingPunct="1">
              <a:defRPr sz="2000" b="1" kern="1200">
                <a:solidFill>
                  <a:schemeClr val="folHlink"/>
                </a:solidFill>
                <a:latin typeface="Times New Roman" pitchFamily="16" charset="0"/>
                <a:ea typeface="+mn-ea"/>
                <a:cs typeface="+mn-cs"/>
              </a:defRPr>
            </a:lvl8pPr>
            <a:lvl9pPr marL="3657600" algn="l" defTabSz="914400" rtl="0" eaLnBrk="1" latinLnBrk="0" hangingPunct="1">
              <a:defRPr sz="2000" b="1" kern="1200">
                <a:solidFill>
                  <a:schemeClr val="folHlink"/>
                </a:solidFill>
                <a:latin typeface="Times New Roman" pitchFamily="16" charset="0"/>
                <a:ea typeface="+mn-ea"/>
                <a:cs typeface="+mn-cs"/>
              </a:defRPr>
            </a:lvl9pPr>
          </a:lstStyle>
          <a:p>
            <a:r>
              <a:rPr lang="en-US" altLang="en-US" sz="1800" b="0">
                <a:latin typeface="Tahoma" charset="0"/>
              </a:rPr>
              <a:t>OaxacaWeather.html</a:t>
            </a:r>
          </a:p>
        </p:txBody>
      </p:sp>
    </p:spTree>
    <p:extLst>
      <p:ext uri="{BB962C8B-B14F-4D97-AF65-F5344CB8AC3E}">
        <p14:creationId xmlns:p14="http://schemas.microsoft.com/office/powerpoint/2010/main" val="1839814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folHlink"/>
                </a:solidFill>
                <a:latin typeface="Times New Roman" pitchFamily="16" charset="0"/>
              </a:rPr>
              <a:t>Why is it called Representational State Transfer ?</a:t>
            </a:r>
          </a:p>
        </p:txBody>
      </p:sp>
      <p:sp>
        <p:nvSpPr>
          <p:cNvPr id="6" name="Rectangle 5"/>
          <p:cNvSpPr>
            <a:spLocks noGrp="1" noChangeArrowheads="1"/>
          </p:cNvSpPr>
          <p:nvPr/>
        </p:nvSpPr>
        <p:spPr bwMode="auto">
          <a:xfrm>
            <a:off x="6858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buFont typeface="Wingdings" pitchFamily="2" charset="2"/>
              <a:buNone/>
            </a:pPr>
            <a:r>
              <a:rPr lang="en-US" altLang="en-US" sz="2400" b="1">
                <a:solidFill>
                  <a:schemeClr val="folHlink"/>
                </a:solidFill>
                <a:latin typeface="Times New Roman" pitchFamily="16" charset="0"/>
              </a:rPr>
              <a:t>    "Representational State Transfer is intended to evoke an image of how a well-designed Web application behaves: a network of web pages (a virtual state-machine), where the user progresses through an application by selecting links (state transitions), resulting in the next page (representing the next state of the application) being transferred to the user and rendered for their use."</a:t>
            </a:r>
            <a:r>
              <a:rPr lang="en-US" altLang="en-US"/>
              <a:t> </a:t>
            </a:r>
          </a:p>
          <a:p>
            <a:pPr>
              <a:buFont typeface="Wingdings" pitchFamily="2" charset="2"/>
              <a:buNone/>
            </a:pPr>
            <a:r>
              <a:rPr lang="en-US" altLang="en-US"/>
              <a:t>                                         </a:t>
            </a:r>
            <a:r>
              <a:rPr lang="en-US" altLang="en-US" sz="2400" b="1">
                <a:solidFill>
                  <a:schemeClr val="folHlink"/>
                </a:solidFill>
                <a:latin typeface="Times New Roman" pitchFamily="16" charset="0"/>
              </a:rPr>
              <a:t>Roy Fielding.</a:t>
            </a:r>
            <a:r>
              <a:rPr lang="en-US" altLang="en-US"/>
              <a:t> </a:t>
            </a:r>
          </a:p>
        </p:txBody>
      </p:sp>
    </p:spTree>
    <p:extLst>
      <p:ext uri="{BB962C8B-B14F-4D97-AF65-F5344CB8AC3E}">
        <p14:creationId xmlns:p14="http://schemas.microsoft.com/office/powerpoint/2010/main" val="1839814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folHlink"/>
                </a:solidFill>
                <a:latin typeface="Times New Roman" pitchFamily="16" charset="0"/>
              </a:rPr>
              <a:t>REST way of Implementing the web services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1693863"/>
            <a:ext cx="602932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834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folHlink"/>
                </a:solidFill>
                <a:latin typeface="Times New Roman" pitchFamily="16" charset="0"/>
              </a:rPr>
              <a:t>REST way of Implementing the web services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260475"/>
            <a:ext cx="651351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743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3_Custom Design copy">
  <a:themeElements>
    <a:clrScheme name="Custom 1">
      <a:dk1>
        <a:srgbClr val="000000"/>
      </a:dk1>
      <a:lt1>
        <a:srgbClr val="FFFFFF"/>
      </a:lt1>
      <a:dk2>
        <a:srgbClr val="000000"/>
      </a:dk2>
      <a:lt2>
        <a:srgbClr val="808080"/>
      </a:lt2>
      <a:accent1>
        <a:srgbClr val="717073"/>
      </a:accent1>
      <a:accent2>
        <a:srgbClr val="8E9300"/>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3_Custom Design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
      <a:clrScheme name="Main 2">
        <a:dk1>
          <a:srgbClr val="53565A"/>
        </a:dk1>
        <a:lt1>
          <a:srgbClr val="FFFFFF"/>
        </a:lt1>
        <a:dk2>
          <a:srgbClr val="63666A"/>
        </a:dk2>
        <a:lt2>
          <a:srgbClr val="0D776E"/>
        </a:lt2>
        <a:accent1>
          <a:srgbClr val="D45D00"/>
        </a:accent1>
        <a:accent2>
          <a:srgbClr val="D19000"/>
        </a:accent2>
        <a:accent3>
          <a:srgbClr val="FFFFFF"/>
        </a:accent3>
        <a:accent4>
          <a:srgbClr val="46484C"/>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OPTUM_2010_Full">
  <a:themeElements>
    <a:clrScheme name="Optum">
      <a:dk1>
        <a:srgbClr val="53565A"/>
      </a:dk1>
      <a:lt1>
        <a:sysClr val="window" lastClr="FFFFFF"/>
      </a:lt1>
      <a:dk2>
        <a:srgbClr val="D19000"/>
      </a:dk2>
      <a:lt2>
        <a:srgbClr val="B1B3B3"/>
      </a:lt2>
      <a:accent1>
        <a:srgbClr val="D45D00"/>
      </a:accent1>
      <a:accent2>
        <a:srgbClr val="0D776E"/>
      </a:accent2>
      <a:accent3>
        <a:srgbClr val="96172E"/>
      </a:accent3>
      <a:accent4>
        <a:srgbClr val="888B8D"/>
      </a:accent4>
      <a:accent5>
        <a:srgbClr val="8E93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45720" rIns="45720"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CWRMItemRecordClassificationTaxHTField0 xmlns="c237f7fc-3c69-4d8f-b398-25835d1426e1" xsi:nil="true"/>
    <xd_ProgID xmlns="http://schemas.microsoft.com/sharepoint/v3" xsi:nil="true"/>
    <Order xmlns="http://schemas.microsoft.com/sharepoint/v3">800</Order>
    <_SharedFileIndex xmlns="http://schemas.microsoft.com/sharepoint/v3" xsi:nil="true"/>
    <MetaInfo xmlns="http://schemas.microsoft.com/sharepoint/v3" xsi:nil="true"/>
    <xd_Signature xmlns="http://schemas.microsoft.com/sharepoint/v3">false</xd_Signature>
    <ContentTypeId xmlns="http://schemas.microsoft.com/sharepoint/v3">0x010100655AB30AAFF32545BF487BE233CAD1F1</ContentType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5AB30AAFF32545BF487BE233CAD1F1" ma:contentTypeVersion="81" ma:contentTypeDescription="Create a new document." ma:contentTypeScope="" ma:versionID="7be4abe26b56765ffd62114404bf200d">
  <xsd:schema xmlns:xsd="http://www.w3.org/2001/XMLSchema" xmlns:xs="http://www.w3.org/2001/XMLSchema" xmlns:p="http://schemas.microsoft.com/office/2006/metadata/properties" xmlns:ns1="http://schemas.microsoft.com/sharepoint/v3" xmlns:ns2="d6619361-6733-4889-8a96-470efa1f75f4" xmlns:ns3="c237f7fc-3c69-4d8f-b398-25835d1426e1" targetNamespace="http://schemas.microsoft.com/office/2006/metadata/properties" ma:root="true" ma:fieldsID="0e647e89b35ff4dc1249252e36a040bd" ns1:_="" ns2:_="" ns3:_="">
    <xsd:import namespace="http://schemas.microsoft.com/sharepoint/v3"/>
    <xsd:import namespace="d6619361-6733-4889-8a96-470efa1f75f4"/>
    <xsd:import namespace="c237f7fc-3c69-4d8f-b398-25835d1426e1"/>
    <xsd:element name="properties">
      <xsd:complexType>
        <xsd:sequence>
          <xsd:element name="documentManagement">
            <xsd:complexType>
              <xsd:all>
                <xsd:element ref="ns1:ContentTypeId" minOccurs="0"/>
                <xsd:element ref="ns1:_ModerationComments" minOccurs="0"/>
                <xsd:element ref="ns1:File_x0020_Type" minOccurs="0"/>
                <xsd:element ref="ns1:HTML_x0020_File_x0020_Type" minOccurs="0"/>
                <xsd:element ref="ns1:_SourceUrl" minOccurs="0"/>
                <xsd:element ref="ns1:_SharedFileIndex" minOccurs="0"/>
                <xsd:element ref="ns1:TemplateUrl" minOccurs="0"/>
                <xsd:element ref="ns1:xd_ProgID" minOccurs="0"/>
                <xsd:element ref="ns1:xd_Signature" minOccurs="0"/>
                <xsd:element ref="ns2:_dlc_DocId" minOccurs="0"/>
                <xsd:element ref="ns2:_dlc_DocIdUrl" minOccurs="0"/>
                <xsd:element ref="ns2:_dlc_DocIdPersistId" minOccurs="0"/>
                <xsd:element ref="ns3:CWRMItemUniqueId" minOccurs="0"/>
                <xsd:element ref="ns3:CWRMItemRecordState" minOccurs="0"/>
                <xsd:element ref="ns3:CWRMItemRecordCategory" minOccurs="0"/>
                <xsd:element ref="ns3:CWRMItemRecordClassificationTaxHTField0"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ntentTypeId" ma:index="8" nillable="true" ma:displayName="Content Type ID" ma:hidden="true" ma:internalName="ContentTypeId" ma:readOnly="true">
      <xsd:simpleType>
        <xsd:restriction base="dms:Unknown"/>
      </xsd:simpleType>
    </xsd:element>
    <xsd:element name="_ModerationComments" ma:index="9" nillable="true" ma:displayName="Approver Comments" ma:hidden="true" ma:internalName="_ModerationComments" ma:readOnly="true">
      <xsd:simpleType>
        <xsd:restriction base="dms:Note"/>
      </xsd:simpleType>
    </xsd:element>
    <xsd:element name="File_x0020_Type" ma:index="10" nillable="true" ma:displayName="File Type" ma:hidden="true" ma:internalName="File_x0020_Type" ma:readOnly="true">
      <xsd:simpleType>
        <xsd:restriction base="dms:Text"/>
      </xsd:simpleType>
    </xsd:element>
    <xsd:element name="HTML_x0020_File_x0020_Type" ma:index="11" nillable="true" ma:displayName="HTML File Type" ma:hidden="true" ma:internalName="HTML_x0020_File_x0020_Type" ma:readOnly="true">
      <xsd:simpleType>
        <xsd:restriction base="dms:Text"/>
      </xsd:simpleType>
    </xsd:element>
    <xsd:element name="_SourceUrl" ma:index="12" nillable="true" ma:displayName="Source URL" ma:hidden="true" ma:internalName="_SourceUrl">
      <xsd:simpleType>
        <xsd:restriction base="dms:Text"/>
      </xsd:simpleType>
    </xsd:element>
    <xsd:element name="_SharedFileIndex" ma:index="13" nillable="true" ma:displayName="Shared File Index" ma:hidden="true" ma:internalName="_SharedFileIndex">
      <xsd:simpleType>
        <xsd:restriction base="dms:Text"/>
      </xsd:simpleType>
    </xsd:element>
    <xsd:element name="TemplateUrl" ma:index="14" nillable="true" ma:displayName="Template Link" ma:hidden="true" ma:internalName="TemplateUrl">
      <xsd:simpleType>
        <xsd:restriction base="dms:Text"/>
      </xsd:simpleType>
    </xsd:element>
    <xsd:element name="xd_ProgID" ma:index="15" nillable="true" ma:displayName="HTML File Link" ma:hidden="true" ma:internalName="xd_ProgID">
      <xsd:simpleType>
        <xsd:restriction base="dms:Text"/>
      </xsd:simpleType>
    </xsd:element>
    <xsd:element name="xd_Signature" ma:index="16" nillable="true" ma:displayName="Is Signed" ma:hidden="true" ma:internalName="xd_Signature" ma:readOnly="true">
      <xsd:simpleType>
        <xsd:restriction base="dms:Boolean"/>
      </xsd:simpleType>
    </xsd:element>
    <xsd:element name="ID" ma:index="24" nillable="true" ma:displayName="ID" ma:internalName="ID" ma:readOnly="true">
      <xsd:simpleType>
        <xsd:restriction base="dms:Unknown"/>
      </xsd:simpleType>
    </xsd:element>
    <xsd:element name="Author" ma:index="25"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6"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7" nillable="true" ma:displayName="Has Copy Destinations" ma:hidden="true" ma:internalName="_HasCopyDestinations" ma:readOnly="true">
      <xsd:simpleType>
        <xsd:restriction base="dms:Boolean"/>
      </xsd:simpleType>
    </xsd:element>
    <xsd:element name="_CopySource" ma:index="28" nillable="true" ma:displayName="Copy Source" ma:internalName="_CopySource" ma:readOnly="true">
      <xsd:simpleType>
        <xsd:restriction base="dms:Text"/>
      </xsd:simpleType>
    </xsd:element>
    <xsd:element name="_ModerationStatus" ma:index="29" nillable="true" ma:displayName="Approval Status" ma:default="0" ma:hidden="true" ma:internalName="_ModerationStatus" ma:readOnly="true">
      <xsd:simpleType>
        <xsd:restriction base="dms:Unknown"/>
      </xsd:simpleType>
    </xsd:element>
    <xsd:element name="FileRef" ma:index="30" nillable="true" ma:displayName="URL Path" ma:hidden="true" ma:list="Docs" ma:internalName="FileRef" ma:readOnly="true" ma:showField="FullUrl">
      <xsd:simpleType>
        <xsd:restriction base="dms:Lookup"/>
      </xsd:simpleType>
    </xsd:element>
    <xsd:element name="FileDirRef" ma:index="31" nillable="true" ma:displayName="Path" ma:hidden="true" ma:list="Docs" ma:internalName="FileDirRef" ma:readOnly="true" ma:showField="DirName">
      <xsd:simpleType>
        <xsd:restriction base="dms:Lookup"/>
      </xsd:simpleType>
    </xsd:element>
    <xsd:element name="Last_x0020_Modified" ma:index="32" nillable="true" ma:displayName="Modified" ma:format="TRUE" ma:hidden="true" ma:list="Docs" ma:internalName="Last_x0020_Modified" ma:readOnly="true" ma:showField="TimeLastModified">
      <xsd:simpleType>
        <xsd:restriction base="dms:Lookup"/>
      </xsd:simpleType>
    </xsd:element>
    <xsd:element name="Created_x0020_Date" ma:index="33" nillable="true" ma:displayName="Created" ma:format="TRUE" ma:hidden="true" ma:list="Docs" ma:internalName="Created_x0020_Date" ma:readOnly="true" ma:showField="TimeCreated">
      <xsd:simpleType>
        <xsd:restriction base="dms:Lookup"/>
      </xsd:simpleType>
    </xsd:element>
    <xsd:element name="File_x0020_Size" ma:index="34" nillable="true" ma:displayName="File Size" ma:format="TRUE" ma:hidden="true" ma:list="Docs" ma:internalName="File_x0020_Size" ma:readOnly="true" ma:showField="SizeInKB">
      <xsd:simpleType>
        <xsd:restriction base="dms:Lookup"/>
      </xsd:simpleType>
    </xsd:element>
    <xsd:element name="FSObjType" ma:index="35" nillable="true" ma:displayName="Item Type" ma:hidden="true" ma:list="Docs" ma:internalName="FSObjType" ma:readOnly="true" ma:showField="FSType">
      <xsd:simpleType>
        <xsd:restriction base="dms:Lookup"/>
      </xsd:simpleType>
    </xsd:element>
    <xsd:element name="SortBehavior" ma:index="36" nillable="true" ma:displayName="Sort Type" ma:hidden="true" ma:list="Docs" ma:internalName="SortBehavior" ma:readOnly="true" ma:showField="SortBehavior">
      <xsd:simpleType>
        <xsd:restriction base="dms:Lookup"/>
      </xsd:simpleType>
    </xsd:element>
    <xsd:element name="CheckedOutUserId" ma:index="38" nillable="true" ma:displayName="ID of the User who has the item Checked Out" ma:hidden="true" ma:list="Docs" ma:internalName="CheckedOutUserId" ma:readOnly="true" ma:showField="CheckoutUserId">
      <xsd:simpleType>
        <xsd:restriction base="dms:Lookup"/>
      </xsd:simpleType>
    </xsd:element>
    <xsd:element name="IsCheckedoutToLocal" ma:index="39" nillable="true" ma:displayName="Is Checked out to local" ma:hidden="true" ma:list="Docs" ma:internalName="IsCheckedoutToLocal" ma:readOnly="true" ma:showField="IsCheckoutToLocal">
      <xsd:simpleType>
        <xsd:restriction base="dms:Lookup"/>
      </xsd:simpleType>
    </xsd:element>
    <xsd:element name="CheckoutUser" ma:index="40"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41" nillable="true" ma:displayName="Unique Id" ma:hidden="true" ma:list="Docs" ma:internalName="UniqueId" ma:readOnly="true" ma:showField="UniqueId">
      <xsd:simpleType>
        <xsd:restriction base="dms:Lookup"/>
      </xsd:simpleType>
    </xsd:element>
    <xsd:element name="SyncClientId" ma:index="42" nillable="true" ma:displayName="Client Id" ma:hidden="true" ma:list="Docs" ma:internalName="SyncClientId" ma:readOnly="true" ma:showField="SyncClientId">
      <xsd:simpleType>
        <xsd:restriction base="dms:Lookup"/>
      </xsd:simpleType>
    </xsd:element>
    <xsd:element name="ProgId" ma:index="43" nillable="true" ma:displayName="ProgId" ma:hidden="true" ma:list="Docs" ma:internalName="ProgId" ma:readOnly="true" ma:showField="ProgId">
      <xsd:simpleType>
        <xsd:restriction base="dms:Lookup"/>
      </xsd:simpleType>
    </xsd:element>
    <xsd:element name="ScopeId" ma:index="44" nillable="true" ma:displayName="ScopeId" ma:hidden="true" ma:list="Docs" ma:internalName="ScopeId" ma:readOnly="true" ma:showField="ScopeId">
      <xsd:simpleType>
        <xsd:restriction base="dms:Lookup"/>
      </xsd:simpleType>
    </xsd:element>
    <xsd:element name="VirusStatus" ma:index="45" nillable="true" ma:displayName="Virus Status" ma:format="TRUE" ma:hidden="true" ma:list="Docs" ma:internalName="VirusStatus" ma:readOnly="true" ma:showField="Size">
      <xsd:simpleType>
        <xsd:restriction base="dms:Lookup"/>
      </xsd:simpleType>
    </xsd:element>
    <xsd:element name="CheckedOutTitle" ma:index="46" nillable="true" ma:displayName="Checked Out To" ma:format="TRUE" ma:hidden="true" ma:list="Docs" ma:internalName="CheckedOutTitle" ma:readOnly="true" ma:showField="CheckedOutTitle">
      <xsd:simpleType>
        <xsd:restriction base="dms:Lookup"/>
      </xsd:simpleType>
    </xsd:element>
    <xsd:element name="_CheckinComment" ma:index="47" nillable="true" ma:displayName="Check In Comment" ma:format="TRUE" ma:list="Docs" ma:internalName="_CheckinComment" ma:readOnly="true" ma:showField="CheckinComment">
      <xsd:simpleType>
        <xsd:restriction base="dms:Lookup"/>
      </xsd:simpleType>
    </xsd:element>
    <xsd:element name="MetaInfo" ma:index="60" nillable="true" ma:displayName="Property Bag" ma:hidden="true" ma:list="Docs" ma:internalName="MetaInfo" ma:showField="MetaInfo">
      <xsd:simpleType>
        <xsd:restriction base="dms:Lookup"/>
      </xsd:simpleType>
    </xsd:element>
    <xsd:element name="_Level" ma:index="61" nillable="true" ma:displayName="Level" ma:hidden="true" ma:internalName="_Level" ma:readOnly="true">
      <xsd:simpleType>
        <xsd:restriction base="dms:Unknown"/>
      </xsd:simpleType>
    </xsd:element>
    <xsd:element name="_IsCurrentVersion" ma:index="62" nillable="true" ma:displayName="Is Current Version" ma:hidden="true" ma:internalName="_IsCurrentVersion" ma:readOnly="true">
      <xsd:simpleType>
        <xsd:restriction base="dms:Boolean"/>
      </xsd:simpleType>
    </xsd:element>
    <xsd:element name="ItemChildCount" ma:index="63" nillable="true" ma:displayName="Item Child Count" ma:hidden="true" ma:list="Docs" ma:internalName="ItemChildCount" ma:readOnly="true" ma:showField="ItemChildCount">
      <xsd:simpleType>
        <xsd:restriction base="dms:Lookup"/>
      </xsd:simpleType>
    </xsd:element>
    <xsd:element name="FolderChildCount" ma:index="64" nillable="true" ma:displayName="Folder Child Count" ma:hidden="true" ma:list="Docs" ma:internalName="FolderChildCount" ma:readOnly="true" ma:showField="FolderChildCount">
      <xsd:simpleType>
        <xsd:restriction base="dms:Lookup"/>
      </xsd:simpleType>
    </xsd:element>
    <xsd:element name="owshiddenversion" ma:index="67" nillable="true" ma:displayName="owshiddenversion" ma:hidden="true" ma:internalName="owshiddenversion" ma:readOnly="true">
      <xsd:simpleType>
        <xsd:restriction base="dms:Unknown"/>
      </xsd:simpleType>
    </xsd:element>
    <xsd:element name="_UIVersion" ma:index="68" nillable="true" ma:displayName="UI Version" ma:hidden="true" ma:internalName="_UIVersion" ma:readOnly="true">
      <xsd:simpleType>
        <xsd:restriction base="dms:Unknown"/>
      </xsd:simpleType>
    </xsd:element>
    <xsd:element name="_UIVersionString" ma:index="69" nillable="true" ma:displayName="Version" ma:internalName="_UIVersionString" ma:readOnly="true">
      <xsd:simpleType>
        <xsd:restriction base="dms:Text"/>
      </xsd:simpleType>
    </xsd:element>
    <xsd:element name="InstanceID" ma:index="70" nillable="true" ma:displayName="Instance ID" ma:hidden="true" ma:internalName="InstanceID" ma:readOnly="true">
      <xsd:simpleType>
        <xsd:restriction base="dms:Unknown"/>
      </xsd:simpleType>
    </xsd:element>
    <xsd:element name="Order" ma:index="71" nillable="true" ma:displayName="Order" ma:hidden="true" ma:internalName="Order">
      <xsd:simpleType>
        <xsd:restriction base="dms:Number"/>
      </xsd:simpleType>
    </xsd:element>
    <xsd:element name="GUID" ma:index="72" nillable="true" ma:displayName="GUID" ma:hidden="true" ma:internalName="GUID" ma:readOnly="true">
      <xsd:simpleType>
        <xsd:restriction base="dms:Unknown"/>
      </xsd:simpleType>
    </xsd:element>
    <xsd:element name="WorkflowVersion" ma:index="73" nillable="true" ma:displayName="Workflow Version" ma:hidden="true" ma:internalName="WorkflowVersion" ma:readOnly="true">
      <xsd:simpleType>
        <xsd:restriction base="dms:Unknown"/>
      </xsd:simpleType>
    </xsd:element>
    <xsd:element name="WorkflowInstanceID" ma:index="74" nillable="true" ma:displayName="Workflow Instance ID" ma:hidden="true" ma:internalName="WorkflowInstanceID" ma:readOnly="true">
      <xsd:simpleType>
        <xsd:restriction base="dms:Unknown"/>
      </xsd:simpleType>
    </xsd:element>
    <xsd:element name="ParentVersionString" ma:index="75" nillable="true" ma:displayName="Source Version (Converted Document)" ma:hidden="true" ma:list="Docs" ma:internalName="ParentVersionString" ma:readOnly="true" ma:showField="ParentVersionString">
      <xsd:simpleType>
        <xsd:restriction base="dms:Lookup"/>
      </xsd:simpleType>
    </xsd:element>
    <xsd:element name="ParentLeafName" ma:index="76" nillable="true" ma:displayName="Source Name (Converted Document)" ma:hidden="true" ma:list="Docs" ma:internalName="ParentLeafName" ma:readOnly="true" ma:showField="ParentLeafName">
      <xsd:simpleType>
        <xsd:restriction base="dms:Lookup"/>
      </xsd:simpleType>
    </xsd:element>
    <xsd:element name="DocConcurrencyNumber" ma:index="77"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d6619361-6733-4889-8a96-470efa1f75f4" elementFormDefault="qualified">
    <xsd:import namespace="http://schemas.microsoft.com/office/2006/documentManagement/types"/>
    <xsd:import namespace="http://schemas.microsoft.com/office/infopath/2007/PartnerControls"/>
    <xsd:element name="_dlc_DocId" ma:index="17" nillable="true" ma:displayName="Document ID Value" ma:description="The value of the document ID assigned to this item." ma:internalName="_dlc_DocId" ma:readOnly="true">
      <xsd:simpleType>
        <xsd:restriction base="dms:Text"/>
      </xsd:simpleType>
    </xsd:element>
    <xsd:element name="_dlc_DocIdUrl" ma:index="1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9"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237f7fc-3c69-4d8f-b398-25835d1426e1" elementFormDefault="qualified">
    <xsd:import namespace="http://schemas.microsoft.com/office/2006/documentManagement/types"/>
    <xsd:import namespace="http://schemas.microsoft.com/office/infopath/2007/PartnerControls"/>
    <xsd:element name="CWRMItemUniqueId" ma:index="20" nillable="true" ma:displayName="Content ID" ma:description="A universally unique identifier assigned to the item." ma:hidden="true" ma:internalName="CWRMItemUniqueId" ma:readOnly="true">
      <xsd:simpleType>
        <xsd:restriction base="dms:Text"/>
      </xsd:simpleType>
    </xsd:element>
    <xsd:element name="CWRMItemRecordState" ma:index="21" nillable="true" ma:displayName="Record State" ma:description="The current state of this item as it pertains to records management." ma:hidden="true" ma:internalName="CWRMItemRecordState" ma:readOnly="true">
      <xsd:simpleType>
        <xsd:restriction base="dms:Text"/>
      </xsd:simpleType>
    </xsd:element>
    <xsd:element name="CWRMItemRecordCategory" ma:index="22" nillable="true" ma:displayName="Record Category" ma:description="Identifies the current record category for the item." ma:hidden="true" ma:internalName="CWRMItemRecordCategory" ma:readOnly="true">
      <xsd:simpleType>
        <xsd:restriction base="dms:Text"/>
      </xsd:simpleType>
    </xsd:element>
    <xsd:element name="CWRMItemRecordClassificationTaxHTField0" ma:index="23" nillable="true" ma:displayName="Record Classification_0" ma:description="" ma:hidden="true" ma:internalName="CWRMItemRecordClassificationTaxHTField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78A21C-10A8-4E37-9B73-079B51D2374B}">
  <ds:schemaRefs>
    <ds:schemaRef ds:uri="http://schemas.microsoft.com/office/infopath/2007/PartnerControls"/>
    <ds:schemaRef ds:uri="http://schemas.openxmlformats.org/package/2006/metadata/core-properties"/>
    <ds:schemaRef ds:uri="http://purl.org/dc/dcmitype/"/>
    <ds:schemaRef ds:uri="http://purl.org/dc/terms/"/>
    <ds:schemaRef ds:uri="http://schemas.microsoft.com/office/2006/documentManagement/types"/>
    <ds:schemaRef ds:uri="c237f7fc-3c69-4d8f-b398-25835d1426e1"/>
    <ds:schemaRef ds:uri="d6619361-6733-4889-8a96-470efa1f75f4"/>
    <ds:schemaRef ds:uri="http://www.w3.org/XML/1998/namespace"/>
    <ds:schemaRef ds:uri="http://schemas.microsoft.com/sharepoint/v3"/>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550D03B4-18B5-4C3F-A2E3-54D6F753CEC4}">
  <ds:schemaRefs>
    <ds:schemaRef ds:uri="http://schemas.microsoft.com/sharepoint/v3/contenttype/forms"/>
  </ds:schemaRefs>
</ds:datastoreItem>
</file>

<file path=customXml/itemProps3.xml><?xml version="1.0" encoding="utf-8"?>
<ds:datastoreItem xmlns:ds="http://schemas.openxmlformats.org/officeDocument/2006/customXml" ds:itemID="{D1C41E91-35D0-4924-8690-329B133E10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6619361-6733-4889-8a96-470efa1f75f4"/>
    <ds:schemaRef ds:uri="c237f7fc-3c69-4d8f-b398-25835d1426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50391</TotalTime>
  <Words>1714</Words>
  <Application>Microsoft Office PowerPoint</Application>
  <PresentationFormat>On-screen Show (4:3)</PresentationFormat>
  <Paragraphs>616</Paragraphs>
  <Slides>33</Slides>
  <Notes>1</Notes>
  <HiddenSlides>0</HiddenSlides>
  <MMClips>0</MMClips>
  <ScaleCrop>false</ScaleCrop>
  <HeadingPairs>
    <vt:vector size="4" baseType="variant">
      <vt:variant>
        <vt:lpstr>Theme</vt:lpstr>
      </vt:variant>
      <vt:variant>
        <vt:i4>5</vt:i4>
      </vt:variant>
      <vt:variant>
        <vt:lpstr>Slide Titles</vt:lpstr>
      </vt:variant>
      <vt:variant>
        <vt:i4>33</vt:i4>
      </vt:variant>
    </vt:vector>
  </HeadingPairs>
  <TitlesOfParts>
    <vt:vector size="38" baseType="lpstr">
      <vt:lpstr>3_Custom Design copy</vt:lpstr>
      <vt:lpstr>Main</vt:lpstr>
      <vt:lpstr>1_Main</vt:lpstr>
      <vt:lpstr>2_Main</vt:lpstr>
      <vt:lpstr>1_OPTUM_2010_Full</vt:lpstr>
      <vt:lpstr>  </vt:lpstr>
      <vt:lpstr>Agenda</vt:lpstr>
      <vt:lpstr>RestFul Webservice</vt:lpstr>
      <vt:lpstr>What is REST ?</vt:lpstr>
      <vt:lpstr>What is REST ?</vt:lpstr>
      <vt:lpstr>Why is it called Representational State Transfer ?</vt:lpstr>
      <vt:lpstr>Why is it called Representational State Transfer ?</vt:lpstr>
      <vt:lpstr>REST way of Implementing the web services</vt:lpstr>
      <vt:lpstr>REST way of Implementing the web services</vt:lpstr>
      <vt:lpstr>Service – Get parts list</vt:lpstr>
      <vt:lpstr>Service – Get detailed part data</vt:lpstr>
      <vt:lpstr>Service – Submit purchase order (PO)</vt:lpstr>
      <vt:lpstr>Characteristics of a REST based network</vt:lpstr>
      <vt:lpstr>Principles of REST web service design</vt:lpstr>
      <vt:lpstr>DEMO</vt:lpstr>
      <vt:lpstr>SOAP Web Service</vt:lpstr>
      <vt:lpstr>What is a SOAP Web Service ?</vt:lpstr>
      <vt:lpstr>Universal Description Discovery Integration &lt; UDDI &gt;</vt:lpstr>
      <vt:lpstr>Understanding WSDL</vt:lpstr>
      <vt:lpstr> Marshalling</vt:lpstr>
      <vt:lpstr> Java - XML Marshalling &lt; Primitive data types &gt;</vt:lpstr>
      <vt:lpstr> Java - XML Marshalling &lt; User defined data types &gt;</vt:lpstr>
      <vt:lpstr> Unmarshalling</vt:lpstr>
      <vt:lpstr>XML – Java Unmarshalling &lt; Primitive data types &gt;</vt:lpstr>
      <vt:lpstr>XML – Java Unmarshalling &lt; User defined data types &gt;</vt:lpstr>
      <vt:lpstr>  General SOAP structure </vt:lpstr>
      <vt:lpstr>  General SOAP structure </vt:lpstr>
      <vt:lpstr> To summarize</vt:lpstr>
      <vt:lpstr>Web Service Provider Components</vt:lpstr>
      <vt:lpstr>Web Service Consumer Components</vt:lpstr>
      <vt:lpstr>DEMO</vt:lpstr>
      <vt:lpstr>RestFul vs Soap Webservice</vt:lpstr>
      <vt:lpstr>RestFul vs Soap Webservice</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Charter Template</dc:title>
  <dc:creator>anjithkumar_koyada@optum.com</dc:creator>
  <cp:lastModifiedBy>Gogia, Anil</cp:lastModifiedBy>
  <cp:revision>397</cp:revision>
  <dcterms:created xsi:type="dcterms:W3CDTF">2014-01-31T18:35:38Z</dcterms:created>
  <dcterms:modified xsi:type="dcterms:W3CDTF">2018-04-22T13:03:11Z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0x010100655AB30AAFF32545BF487BE233CAD1F1</vt:lpwstr>
  </property>
  <property fmtid="{D5CDD505-2E9C-101B-9397-08002B2CF9AE}" pid="3" name="CWRMItemRecordClassification">
    <vt:lpwstr>1;#UNV2020 - Drafts, Work-in-Progress and Working Files|b49f6905-4eb3-44d3-9a49-8bbf46918ee9</vt:lpwstr>
  </property>
  <property fmtid="{D5CDD505-2E9C-101B-9397-08002B2CF9AE}" pid="4" name="Order">
    <vt:r8>800</vt:r8>
  </property>
  <property fmtid="{D5CDD505-2E9C-101B-9397-08002B2CF9AE}" pid="5" name="TemplateUrl">
    <vt:lpwstr/>
  </property>
  <property fmtid="{D5CDD505-2E9C-101B-9397-08002B2CF9AE}" pid="6" name="xd_Signature">
    <vt:bool>false</vt:bool>
  </property>
  <property fmtid="{D5CDD505-2E9C-101B-9397-08002B2CF9AE}" pid="7" name="xd_ProgID">
    <vt:lpwstr/>
  </property>
</Properties>
</file>