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571896-A4D5-408E-A42F-A4BFA26F2DF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3111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71896-A4D5-408E-A42F-A4BFA26F2DF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65451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71896-A4D5-408E-A42F-A4BFA26F2DF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143842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71896-A4D5-408E-A42F-A4BFA26F2DF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58626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571896-A4D5-408E-A42F-A4BFA26F2DF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175209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571896-A4D5-408E-A42F-A4BFA26F2DF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184085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571896-A4D5-408E-A42F-A4BFA26F2DF5}"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283950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571896-A4D5-408E-A42F-A4BFA26F2DF5}"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375099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71896-A4D5-408E-A42F-A4BFA26F2DF5}"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181870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71896-A4D5-408E-A42F-A4BFA26F2DF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368609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71896-A4D5-408E-A42F-A4BFA26F2DF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A8123-C8E7-4936-8A01-11CB0B0AB794}" type="slidenum">
              <a:rPr lang="en-US" smtClean="0"/>
              <a:t>‹#›</a:t>
            </a:fld>
            <a:endParaRPr lang="en-US"/>
          </a:p>
        </p:txBody>
      </p:sp>
    </p:spTree>
    <p:extLst>
      <p:ext uri="{BB962C8B-B14F-4D97-AF65-F5344CB8AC3E}">
        <p14:creationId xmlns:p14="http://schemas.microsoft.com/office/powerpoint/2010/main" val="425252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71896-A4D5-408E-A42F-A4BFA26F2DF5}" type="datetimeFigureOut">
              <a:rPr lang="en-US" smtClean="0"/>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A8123-C8E7-4936-8A01-11CB0B0AB794}" type="slidenum">
              <a:rPr lang="en-US" smtClean="0"/>
              <a:t>‹#›</a:t>
            </a:fld>
            <a:endParaRPr lang="en-US"/>
          </a:p>
        </p:txBody>
      </p:sp>
    </p:spTree>
    <p:extLst>
      <p:ext uri="{BB962C8B-B14F-4D97-AF65-F5344CB8AC3E}">
        <p14:creationId xmlns:p14="http://schemas.microsoft.com/office/powerpoint/2010/main" val="3645008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GITHUB Introduction</a:t>
            </a:r>
            <a:endParaRPr lang="en-US" dirty="0"/>
          </a:p>
        </p:txBody>
      </p:sp>
    </p:spTree>
    <p:extLst>
      <p:ext uri="{BB962C8B-B14F-4D97-AF65-F5344CB8AC3E}">
        <p14:creationId xmlns:p14="http://schemas.microsoft.com/office/powerpoint/2010/main" val="266319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a:t>
            </a:r>
            <a:r>
              <a:rPr lang="en-US" b="1" u="sng" dirty="0" smtClean="0"/>
              <a:t>istributed </a:t>
            </a:r>
            <a:r>
              <a:rPr lang="en-US" b="1" u="sng" dirty="0"/>
              <a:t>V</a:t>
            </a:r>
            <a:r>
              <a:rPr lang="en-US" b="1" u="sng" dirty="0" smtClean="0"/>
              <a:t>ersion </a:t>
            </a:r>
            <a:r>
              <a:rPr lang="en-US" b="1" u="sng" dirty="0"/>
              <a:t>C</a:t>
            </a:r>
            <a:r>
              <a:rPr lang="en-US" b="1" u="sng" dirty="0" smtClean="0"/>
              <a:t>ontrol </a:t>
            </a:r>
            <a:r>
              <a:rPr lang="en-US" b="1" u="sng" dirty="0"/>
              <a:t>S</a:t>
            </a:r>
            <a:r>
              <a:rPr lang="en-US" b="1" u="sng" dirty="0" smtClean="0"/>
              <a:t>ystem</a:t>
            </a:r>
            <a:endParaRPr lang="en-US" u="sng" dirty="0"/>
          </a:p>
        </p:txBody>
      </p:sp>
      <p:pic>
        <p:nvPicPr>
          <p:cNvPr id="1026" name="Picture 2" descr="C:\Users\rbajpai\Desktop\dv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91400"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67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Contd..</a:t>
            </a:r>
            <a:endParaRPr lang="en-US" u="sng" dirty="0"/>
          </a:p>
        </p:txBody>
      </p:sp>
      <p:sp>
        <p:nvSpPr>
          <p:cNvPr id="3" name="Content Placeholder 2"/>
          <p:cNvSpPr>
            <a:spLocks noGrp="1"/>
          </p:cNvSpPr>
          <p:nvPr>
            <p:ph idx="1"/>
          </p:nvPr>
        </p:nvSpPr>
        <p:spPr/>
        <p:txBody>
          <a:bodyPr>
            <a:normAutofit/>
          </a:bodyPr>
          <a:lstStyle/>
          <a:p>
            <a:r>
              <a:rPr lang="en-US" sz="2000" dirty="0"/>
              <a:t>I</a:t>
            </a:r>
            <a:r>
              <a:rPr lang="en-US" sz="2000" dirty="0" smtClean="0"/>
              <a:t>n distributed VCS, each client (referred as </a:t>
            </a:r>
            <a:r>
              <a:rPr lang="en-US" sz="2000" b="1" dirty="0" smtClean="0"/>
              <a:t>collaborator</a:t>
            </a:r>
            <a:r>
              <a:rPr lang="en-US" sz="2000" dirty="0" smtClean="0"/>
              <a:t>) has its own local repository and will work on its local repository for the most part.</a:t>
            </a:r>
          </a:p>
          <a:p>
            <a:r>
              <a:rPr lang="en-US" sz="2000" dirty="0"/>
              <a:t>E</a:t>
            </a:r>
            <a:r>
              <a:rPr lang="en-US" sz="2000" dirty="0" smtClean="0"/>
              <a:t>ach collaborator will have the complete repository on his local machine i.e. the complete revision history, all the branches, tags, commit information is present on the local machine.</a:t>
            </a:r>
          </a:p>
          <a:p>
            <a:r>
              <a:rPr lang="en-US" sz="2000" dirty="0" smtClean="0"/>
              <a:t>In distributed VCS, clients don’t just check out the latest snapshot of the files; rather they fully mirror the repository. Thus if any server dies, and these systems were collaborating via it, any of the client repositories can be copied back up to the server to restore it. Every clone is really a full backup of all the data.</a:t>
            </a:r>
          </a:p>
          <a:p>
            <a:r>
              <a:rPr lang="en-US" sz="2000" dirty="0"/>
              <a:t>T</a:t>
            </a:r>
            <a:r>
              <a:rPr lang="en-US" sz="2000" dirty="0" smtClean="0"/>
              <a:t>erminology used in distributed VCS</a:t>
            </a:r>
          </a:p>
          <a:p>
            <a:pPr lvl="1"/>
            <a:r>
              <a:rPr lang="en-US" sz="1600" b="1" dirty="0" smtClean="0"/>
              <a:t>Push</a:t>
            </a:r>
            <a:r>
              <a:rPr lang="en-US" sz="1600" dirty="0" smtClean="0"/>
              <a:t>: Send a change to another repository (may require permission)</a:t>
            </a:r>
          </a:p>
          <a:p>
            <a:pPr lvl="1"/>
            <a:r>
              <a:rPr lang="en-US" sz="1600" b="1" dirty="0" smtClean="0"/>
              <a:t>Pull</a:t>
            </a:r>
            <a:r>
              <a:rPr lang="en-US" sz="1600" dirty="0" smtClean="0"/>
              <a:t>: Grab a change from a repository</a:t>
            </a:r>
          </a:p>
          <a:p>
            <a:endParaRPr lang="en-US" sz="2000" dirty="0"/>
          </a:p>
        </p:txBody>
      </p:sp>
    </p:spTree>
    <p:extLst>
      <p:ext uri="{BB962C8B-B14F-4D97-AF65-F5344CB8AC3E}">
        <p14:creationId xmlns:p14="http://schemas.microsoft.com/office/powerpoint/2010/main" val="310043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u="sng" dirty="0" smtClean="0"/>
              <a:t>Advantages of distributed version control systems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FAST</a:t>
            </a:r>
          </a:p>
          <a:p>
            <a:r>
              <a:rPr lang="en-US" dirty="0" smtClean="0"/>
              <a:t>Cheap branching and merging</a:t>
            </a:r>
          </a:p>
          <a:p>
            <a:r>
              <a:rPr lang="en-US" dirty="0" smtClean="0"/>
              <a:t>Local branching</a:t>
            </a:r>
          </a:p>
          <a:p>
            <a:r>
              <a:rPr lang="en-US" dirty="0" smtClean="0"/>
              <a:t>Simple and productive tool</a:t>
            </a:r>
          </a:p>
          <a:p>
            <a:r>
              <a:rPr lang="en-US" dirty="0" smtClean="0"/>
              <a:t>Scalable</a:t>
            </a:r>
          </a:p>
          <a:p>
            <a:r>
              <a:rPr lang="en-US" dirty="0" smtClean="0"/>
              <a:t>Open source</a:t>
            </a:r>
          </a:p>
          <a:p>
            <a:pPr marL="0" indent="0">
              <a:buNone/>
            </a:pPr>
            <a:endParaRPr lang="en-US" dirty="0"/>
          </a:p>
        </p:txBody>
      </p:sp>
    </p:spTree>
    <p:extLst>
      <p:ext uri="{BB962C8B-B14F-4D97-AF65-F5344CB8AC3E}">
        <p14:creationId xmlns:p14="http://schemas.microsoft.com/office/powerpoint/2010/main" val="342794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175</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GITHUB Introduction</vt:lpstr>
      <vt:lpstr>Distributed Version Control System</vt:lpstr>
      <vt:lpstr>Contd..</vt:lpstr>
      <vt:lpstr> Advantages of distributed version control systems </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Introduction</dc:title>
  <dc:creator>W7admin</dc:creator>
  <cp:lastModifiedBy>W7admin</cp:lastModifiedBy>
  <cp:revision>2</cp:revision>
  <dcterms:created xsi:type="dcterms:W3CDTF">2018-01-23T18:53:55Z</dcterms:created>
  <dcterms:modified xsi:type="dcterms:W3CDTF">2018-01-23T19:06:04Z</dcterms:modified>
</cp:coreProperties>
</file>