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2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B01-E107-4757-89C7-4CC1DC482817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7242-B955-4622-B8F3-02378603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B01-E107-4757-89C7-4CC1DC482817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7242-B955-4622-B8F3-02378603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8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B01-E107-4757-89C7-4CC1DC482817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7242-B955-4622-B8F3-02378603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9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B01-E107-4757-89C7-4CC1DC482817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7242-B955-4622-B8F3-02378603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B01-E107-4757-89C7-4CC1DC482817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7242-B955-4622-B8F3-02378603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0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B01-E107-4757-89C7-4CC1DC482817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7242-B955-4622-B8F3-02378603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B01-E107-4757-89C7-4CC1DC482817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7242-B955-4622-B8F3-02378603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2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B01-E107-4757-89C7-4CC1DC482817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7242-B955-4622-B8F3-02378603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B01-E107-4757-89C7-4CC1DC482817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7242-B955-4622-B8F3-02378603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B01-E107-4757-89C7-4CC1DC482817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7242-B955-4622-B8F3-02378603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B01-E107-4757-89C7-4CC1DC482817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7242-B955-4622-B8F3-02378603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9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8B01-E107-4757-89C7-4CC1DC482817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77242-B955-4622-B8F3-02378603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2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ac.state.gov/genniv/" TargetMode="External"/><Relationship Id="rId2" Type="http://schemas.openxmlformats.org/officeDocument/2006/relationships/hyperlink" Target="http://www.ustraveldocs.com/in/index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traveldocs.com/in/in-loc-bank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swati_sharma@uhc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VISA PROCESS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Step 1: Go to the </a:t>
            </a:r>
            <a:r>
              <a:rPr lang="en-US" dirty="0"/>
              <a:t>following link: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www.ustraveldocs.com/in/index.html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2: Scroll down and click on “Complete my DS-160”</a:t>
            </a:r>
          </a:p>
          <a:p>
            <a:endParaRPr lang="en-US" dirty="0"/>
          </a:p>
          <a:p>
            <a:r>
              <a:rPr lang="en-US" dirty="0" smtClean="0"/>
              <a:t>Step 3: Under the section More Information:</a:t>
            </a:r>
          </a:p>
          <a:p>
            <a:pPr marL="0" indent="0">
              <a:buNone/>
            </a:pPr>
            <a:r>
              <a:rPr lang="en-US" dirty="0" smtClean="0"/>
              <a:t>                   Click on DS-160 form online: you will be directed to the        	     below mentioned link: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https://ceac.state.gov/genniv/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Fill up the form and submit it to get the CEAC barcode.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Step 4: Refer to the next slide to create a profile to generate visa         	    fee deposit slip.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" y="-21772"/>
            <a:ext cx="9125857" cy="687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31242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preferred language of interview.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1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3810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your visa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0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480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visa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7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24400" y="4419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details and click on Continue.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5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" y="0"/>
            <a:ext cx="9140371" cy="685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0" y="1524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in the Passport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0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" y="-1"/>
            <a:ext cx="9125857" cy="684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1371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Dependent details if applicable else click on Continue.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7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" y="-1"/>
            <a:ext cx="9136743" cy="6852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876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YES or NO as applicable…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3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1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0" y="3810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relevant City and click on CONTINUE…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61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57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5600" y="5334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here for PAYMENT OPTIONS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286000" y="551866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983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" y="29028"/>
            <a:ext cx="9129486" cy="684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2286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OVER THE COUNTER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43400" y="2470666"/>
            <a:ext cx="762000" cy="348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4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0" y="39624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Click on Apply Now</a:t>
            </a:r>
            <a:endParaRPr lang="en-US" sz="20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91000" y="4162455"/>
            <a:ext cx="2590800" cy="4857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30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9800" y="1219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This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8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 from the Website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need to take the printout of the visa payment sheet to the authorized banks. The list is available at the below mentioned 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www.ustraveldocs.com/in/in-loc-bank.asp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bank will provide you the INR value of the visa fee mentioned in US$. Pay the amount and get the payment confirmation number from the bank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b="1" dirty="0" smtClean="0">
                <a:solidFill>
                  <a:srgbClr val="FF0000"/>
                </a:solidFill>
              </a:rPr>
              <a:t>Note: </a:t>
            </a:r>
            <a:r>
              <a:rPr lang="en-US" sz="1900" b="1" dirty="0" smtClean="0"/>
              <a:t>Please do not schedule your interview yourself. It has to be routed through the Travel Desk only.</a:t>
            </a:r>
            <a:endParaRPr lang="en-US" sz="19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58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800" dirty="0" smtClean="0"/>
              <a:t>Share the following details for scheduling the visa interview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30763"/>
          </a:xfrm>
        </p:spPr>
        <p:txBody>
          <a:bodyPr>
            <a:noAutofit/>
          </a:bodyPr>
          <a:lstStyle/>
          <a:p>
            <a:r>
              <a:rPr lang="en-US" sz="1400" dirty="0" smtClean="0"/>
              <a:t>Name as on Passport</a:t>
            </a:r>
          </a:p>
          <a:p>
            <a:r>
              <a:rPr lang="en-US" sz="1400" dirty="0" smtClean="0"/>
              <a:t>Passport No.</a:t>
            </a:r>
          </a:p>
          <a:p>
            <a:r>
              <a:rPr lang="en-US" sz="1400" dirty="0" smtClean="0"/>
              <a:t>Passport issuance Date</a:t>
            </a:r>
          </a:p>
          <a:p>
            <a:r>
              <a:rPr lang="en-US" sz="1400" dirty="0" smtClean="0"/>
              <a:t>Passport expiry Date</a:t>
            </a:r>
          </a:p>
          <a:p>
            <a:r>
              <a:rPr lang="en-US" sz="1400" dirty="0" smtClean="0"/>
              <a:t>Country of issuance of the Passport</a:t>
            </a:r>
          </a:p>
          <a:p>
            <a:r>
              <a:rPr lang="en-US" sz="1400" dirty="0" smtClean="0"/>
              <a:t>Type of visa being applied for</a:t>
            </a:r>
          </a:p>
          <a:p>
            <a:r>
              <a:rPr lang="en-US" sz="1400" dirty="0" smtClean="0"/>
              <a:t>Date of Birth</a:t>
            </a:r>
          </a:p>
          <a:p>
            <a:r>
              <a:rPr lang="en-US" sz="1400" dirty="0" smtClean="0"/>
              <a:t>Mother’s name</a:t>
            </a:r>
          </a:p>
          <a:p>
            <a:r>
              <a:rPr lang="en-US" sz="1400" dirty="0" smtClean="0"/>
              <a:t>Mobile Number</a:t>
            </a:r>
          </a:p>
          <a:p>
            <a:r>
              <a:rPr lang="en-US" sz="1400" dirty="0" smtClean="0"/>
              <a:t>Landline Number</a:t>
            </a:r>
          </a:p>
          <a:p>
            <a:r>
              <a:rPr lang="en-US" sz="1400" dirty="0" smtClean="0"/>
              <a:t>E-mail address</a:t>
            </a:r>
          </a:p>
          <a:p>
            <a:r>
              <a:rPr lang="en-US" sz="1400" dirty="0" smtClean="0"/>
              <a:t>City of current Residence</a:t>
            </a:r>
          </a:p>
          <a:p>
            <a:r>
              <a:rPr lang="en-US" sz="1400" dirty="0" smtClean="0"/>
              <a:t>DS-160 confirmation number</a:t>
            </a:r>
          </a:p>
          <a:p>
            <a:r>
              <a:rPr lang="en-US" sz="1400" dirty="0" smtClean="0"/>
              <a:t>Visa fee payment confirmation </a:t>
            </a:r>
            <a:r>
              <a:rPr lang="en-US" sz="1400" dirty="0" smtClean="0"/>
              <a:t>number</a:t>
            </a:r>
          </a:p>
          <a:p>
            <a:r>
              <a:rPr lang="en-US" sz="1400" dirty="0" smtClean="0"/>
              <a:t>UID (user id issued at the time of profile creation)</a:t>
            </a:r>
            <a:endParaRPr lang="en-US" sz="1400" dirty="0" smtClean="0"/>
          </a:p>
          <a:p>
            <a:r>
              <a:rPr lang="en-US" sz="1400" dirty="0" smtClean="0"/>
              <a:t>Answer the following:</a:t>
            </a:r>
          </a:p>
          <a:p>
            <a:pPr marL="514350" indent="-514350">
              <a:buAutoNum type="arabicPeriod"/>
            </a:pPr>
            <a:r>
              <a:rPr lang="en-US" sz="1400" dirty="0" smtClean="0"/>
              <a:t>Have you had any refusal for a visa in any category after the most recent issuance?</a:t>
            </a:r>
          </a:p>
          <a:p>
            <a:pPr marL="514350" indent="-514350">
              <a:buAutoNum type="arabicPeriod"/>
            </a:pPr>
            <a:r>
              <a:rPr lang="en-US" sz="1400" dirty="0" smtClean="0"/>
              <a:t>Do you have a previous US visa in the same class which you wish to renew?</a:t>
            </a:r>
          </a:p>
          <a:p>
            <a:pPr marL="514350" indent="-514350">
              <a:buAutoNum type="arabicPeriod"/>
            </a:pPr>
            <a:r>
              <a:rPr lang="en-US" sz="1400" dirty="0" smtClean="0"/>
              <a:t>Was your previous visa issued in India?</a:t>
            </a:r>
          </a:p>
          <a:p>
            <a:pPr marL="514350" indent="-514350">
              <a:buAutoNum type="arabicPeriod"/>
            </a:pPr>
            <a:r>
              <a:rPr lang="en-US" sz="1400" dirty="0" smtClean="0"/>
              <a:t>Was your prior visa in same classification, still valid or expired within last 48 months?</a:t>
            </a:r>
          </a:p>
          <a:p>
            <a:pPr marL="514350" indent="-514350">
              <a:buAutoNum type="arabicPeriod"/>
            </a:pPr>
            <a:r>
              <a:rPr lang="en-US" sz="1400" dirty="0" smtClean="0"/>
              <a:t>Was your prior visa annotated “CLEARANCE RECEIVED”</a:t>
            </a:r>
          </a:p>
          <a:p>
            <a:pPr marL="514350" indent="-514350">
              <a:buAutoNum type="arabicPeriod"/>
            </a:pPr>
            <a:endParaRPr lang="en-US" sz="1400" dirty="0" smtClean="0"/>
          </a:p>
          <a:p>
            <a:pPr marL="514350" indent="-51435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899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Once all the above mentioned steps are completed, kindly share the required information with: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Swati Sharma : </a:t>
            </a:r>
            <a:r>
              <a:rPr lang="en-US" dirty="0" smtClean="0">
                <a:hlinkClick r:id="rId2"/>
              </a:rPr>
              <a:t>swati_sharma@uhc.com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Desk Phone: 0124 – 3094309</a:t>
            </a:r>
          </a:p>
          <a:p>
            <a:pPr marL="0" indent="0">
              <a:buNone/>
            </a:pPr>
            <a:r>
              <a:rPr lang="en-US" dirty="0" smtClean="0"/>
              <a:t>Desk Location: Tower B, 14-02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Please note that the SLA is 3 working days from the receipt of the complete information.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exceptional situations when the web servers are down which can lead to delay in scheduling the interviews. Such situations are beyond our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for BEP Letter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115208"/>
              </p:ext>
            </p:extLst>
          </p:nvPr>
        </p:nvGraphicFramePr>
        <p:xfrm>
          <a:off x="1769745" y="2971800"/>
          <a:ext cx="5543550" cy="325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/>
                <a:gridCol w="2914650"/>
              </a:tblGrid>
              <a:tr h="273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Applicant Name:</a:t>
                      </a:r>
                      <a:endParaRPr lang="en-US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73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Applicant’s Passport Number: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302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Applicant DOB: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302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Visa Category:</a:t>
                      </a:r>
                      <a:endParaRPr lang="en-US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3308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Hire Date: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3594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Position at company: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3308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Yearly income in India: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359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Purpose of Travel: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(Can be expressed in paragraph form)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359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Date of Departure: 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359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Duration of Stay:</a:t>
                      </a:r>
                      <a:endParaRPr lang="en-US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00225" y="1572836"/>
            <a:ext cx="542616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Kindly provide the following details in order to draft your BEP letter: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Duties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Place of Travel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Point of contact at place of travel (full office address)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Expected Date of Return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18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2286000"/>
            <a:ext cx="4800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END…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29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58" y="-1"/>
            <a:ext cx="9151257" cy="686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24600" y="5029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NEW USER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943600" y="521386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2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4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91000" y="5638800"/>
            <a:ext cx="419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in the information and click on SUBMIT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29000" y="5867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0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8144"/>
            <a:ext cx="9168191" cy="687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1371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UPDATE PROFILE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438400" y="1556266"/>
            <a:ext cx="990600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5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" y="0"/>
            <a:ext cx="912948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24600" y="16002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Scroll down to see this screen and fill in the information…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8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" y="3628"/>
            <a:ext cx="9125857" cy="684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3800" y="1371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SCHEDULE APPOINTMENT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438400" y="1219200"/>
            <a:ext cx="1447800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40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" y="14514"/>
            <a:ext cx="9122229" cy="6841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3733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NIV and Continue.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81200" y="3918466"/>
            <a:ext cx="4419600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49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3200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State of Residence (current location)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3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540</Words>
  <Application>Microsoft Office PowerPoint</Application>
  <PresentationFormat>On-screen Show (4:3)</PresentationFormat>
  <Paragraphs>98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US VISA PROCESS INITIALIZATION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Logout from the Website Now</vt:lpstr>
      <vt:lpstr>Share the following details for scheduling the visa interview</vt:lpstr>
      <vt:lpstr>PowerPoint Presentation</vt:lpstr>
      <vt:lpstr>Details for BEP Letter </vt:lpstr>
      <vt:lpstr>PowerPoint Presentation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 Sharma (Real Estate)</dc:creator>
  <cp:lastModifiedBy>Swati Sharma (Real Estate)</cp:lastModifiedBy>
  <cp:revision>16</cp:revision>
  <dcterms:created xsi:type="dcterms:W3CDTF">2012-09-28T09:46:03Z</dcterms:created>
  <dcterms:modified xsi:type="dcterms:W3CDTF">2012-10-03T10:24:34Z</dcterms:modified>
</cp:coreProperties>
</file>