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2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5945-5831-4F1C-938D-57CAEE6DC60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1973-B664-48A6-80B8-B66537A2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Zappofon</a:t>
            </a:r>
            <a:r>
              <a:rPr lang="en-US" dirty="0" smtClean="0"/>
              <a:t> – M&amp;A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TOGAF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Benefits for </a:t>
            </a:r>
            <a:r>
              <a:rPr lang="en-US" dirty="0" err="1" smtClean="0"/>
              <a:t>Zappofon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Customer satisfaction</a:t>
            </a:r>
          </a:p>
          <a:p>
            <a:r>
              <a:rPr lang="en-US" dirty="0" smtClean="0"/>
              <a:t>Seamless and Faster transition - interoperability</a:t>
            </a:r>
          </a:p>
          <a:p>
            <a:r>
              <a:rPr lang="en-US" dirty="0" smtClean="0"/>
              <a:t>Increase profits - ROI</a:t>
            </a:r>
          </a:p>
          <a:p>
            <a:r>
              <a:rPr lang="en-US" dirty="0" smtClean="0"/>
              <a:t>Increase customer base</a:t>
            </a:r>
          </a:p>
          <a:p>
            <a:r>
              <a:rPr lang="en-US" dirty="0" smtClean="0"/>
              <a:t>Increase Service offerings</a:t>
            </a:r>
          </a:p>
          <a:p>
            <a:r>
              <a:rPr lang="en-US" dirty="0" smtClean="0"/>
              <a:t>Decrease cost</a:t>
            </a:r>
          </a:p>
          <a:p>
            <a:r>
              <a:rPr lang="en-US" dirty="0" smtClean="0"/>
              <a:t>Low cost services</a:t>
            </a:r>
          </a:p>
          <a:p>
            <a:r>
              <a:rPr lang="en-US" dirty="0" smtClean="0"/>
              <a:t>Penetration to Mobility arena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9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Architectural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CEO</a:t>
            </a:r>
          </a:p>
          <a:p>
            <a:r>
              <a:rPr lang="en-US" dirty="0" smtClean="0"/>
              <a:t>CFO</a:t>
            </a:r>
          </a:p>
          <a:p>
            <a:r>
              <a:rPr lang="en-US" dirty="0" smtClean="0"/>
              <a:t>CTO</a:t>
            </a:r>
          </a:p>
          <a:p>
            <a:r>
              <a:rPr lang="en-US" dirty="0" smtClean="0"/>
              <a:t>HR</a:t>
            </a:r>
          </a:p>
          <a:p>
            <a:r>
              <a:rPr lang="en-US" dirty="0" smtClean="0"/>
              <a:t>CIO</a:t>
            </a:r>
          </a:p>
          <a:p>
            <a:r>
              <a:rPr lang="en-US" dirty="0" smtClean="0"/>
              <a:t>Head Network Infrastructure</a:t>
            </a:r>
          </a:p>
          <a:p>
            <a:r>
              <a:rPr lang="en-US" dirty="0"/>
              <a:t>Head </a:t>
            </a:r>
            <a:r>
              <a:rPr lang="en-US" dirty="0" smtClean="0"/>
              <a:t>IT Infrastructure</a:t>
            </a:r>
          </a:p>
          <a:p>
            <a:r>
              <a:rPr lang="en-US" dirty="0" smtClean="0"/>
              <a:t>Sales and Marketing</a:t>
            </a:r>
          </a:p>
          <a:p>
            <a:r>
              <a:rPr lang="en-US" dirty="0" smtClean="0"/>
              <a:t>Legal and Regulatory </a:t>
            </a:r>
          </a:p>
          <a:p>
            <a:r>
              <a:rPr lang="en-US" dirty="0" smtClean="0"/>
              <a:t>Facilities Management</a:t>
            </a:r>
          </a:p>
          <a:p>
            <a:r>
              <a:rPr lang="en-US" dirty="0" smtClean="0"/>
              <a:t>Strategy and Planning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Stores</a:t>
            </a:r>
          </a:p>
          <a:p>
            <a:r>
              <a:rPr lang="en-US" dirty="0" smtClean="0"/>
              <a:t>HQ and </a:t>
            </a:r>
            <a:r>
              <a:rPr lang="en-US" smtClean="0"/>
              <a:t>Office Facilities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 profits</a:t>
            </a:r>
          </a:p>
          <a:p>
            <a:r>
              <a:rPr lang="en-US" dirty="0" smtClean="0"/>
              <a:t>Customer experience with a single device</a:t>
            </a:r>
          </a:p>
          <a:p>
            <a:r>
              <a:rPr lang="en-US" dirty="0" smtClean="0"/>
              <a:t>Customer satisfaction</a:t>
            </a:r>
          </a:p>
          <a:p>
            <a:r>
              <a:rPr lang="en-US" dirty="0" smtClean="0"/>
              <a:t>Seamless transition of customer to single device</a:t>
            </a:r>
          </a:p>
          <a:p>
            <a:r>
              <a:rPr lang="en-US" dirty="0" smtClean="0"/>
              <a:t>Reduce call center cost</a:t>
            </a:r>
          </a:p>
          <a:p>
            <a:r>
              <a:rPr lang="en-US" dirty="0" smtClean="0"/>
              <a:t>Cut down IT Cost</a:t>
            </a:r>
          </a:p>
          <a:p>
            <a:r>
              <a:rPr lang="en-US" dirty="0" smtClean="0"/>
              <a:t>Service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technologies and opportunities – transform infrastructure from mix of circuit switches and others to IP Network, mobile IP phone to UMTS.</a:t>
            </a:r>
          </a:p>
          <a:p>
            <a:r>
              <a:rPr lang="en-US" dirty="0" smtClean="0"/>
              <a:t>Retain customer and increase customer base</a:t>
            </a:r>
          </a:p>
          <a:p>
            <a:r>
              <a:rPr lang="en-US" dirty="0" smtClean="0"/>
              <a:t>Increase service offerings - Triple play and </a:t>
            </a:r>
            <a:r>
              <a:rPr lang="en-US" dirty="0" err="1" smtClean="0"/>
              <a:t>Quadplay</a:t>
            </a:r>
            <a:r>
              <a:rPr lang="en-US" dirty="0" smtClean="0"/>
              <a:t>- Fixed Line VOIP, Broadband Internet, IPTV</a:t>
            </a:r>
          </a:p>
          <a:p>
            <a:r>
              <a:rPr lang="en-US" dirty="0" smtClean="0"/>
              <a:t>Time to Market</a:t>
            </a:r>
          </a:p>
          <a:p>
            <a:r>
              <a:rPr lang="en-US" dirty="0" smtClean="0"/>
              <a:t>Home </a:t>
            </a:r>
            <a:r>
              <a:rPr lang="en-US" dirty="0" err="1" smtClean="0"/>
              <a:t>tv</a:t>
            </a:r>
            <a:r>
              <a:rPr lang="en-US" dirty="0" smtClean="0"/>
              <a:t> to use same network</a:t>
            </a:r>
          </a:p>
          <a:p>
            <a:r>
              <a:rPr lang="en-US" dirty="0" smtClean="0"/>
              <a:t>Market - To increase Penetration - </a:t>
            </a:r>
            <a:r>
              <a:rPr lang="en-US" dirty="0" err="1" smtClean="0"/>
              <a:t>Mobipow</a:t>
            </a:r>
            <a:r>
              <a:rPr lang="en-US" dirty="0" smtClean="0"/>
              <a:t> to get into Broadband services or </a:t>
            </a:r>
            <a:r>
              <a:rPr lang="en-US" dirty="0" err="1" smtClean="0"/>
              <a:t>wi-fi</a:t>
            </a:r>
            <a:r>
              <a:rPr lang="en-US" dirty="0" smtClean="0"/>
              <a:t> services to get competitive 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Quadplay</a:t>
            </a:r>
            <a:r>
              <a:rPr lang="en-US" dirty="0" smtClean="0"/>
              <a:t> – broadband, VOIP, IPTIV, Mobile – High speed anywhere</a:t>
            </a:r>
          </a:p>
          <a:p>
            <a:r>
              <a:rPr lang="en-US" dirty="0" smtClean="0"/>
              <a:t>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Rationale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Consistent – removing duplicate systems </a:t>
            </a:r>
          </a:p>
          <a:p>
            <a:pPr lvl="1"/>
            <a:r>
              <a:rPr lang="en-US" dirty="0" smtClean="0"/>
              <a:t>i.e. multiple ERPs, Billing systems, CRMs</a:t>
            </a:r>
          </a:p>
          <a:p>
            <a:r>
              <a:rPr lang="en-US" dirty="0" smtClean="0"/>
              <a:t>Robust – IVT, Shops, Mobile high speed</a:t>
            </a:r>
          </a:p>
          <a:p>
            <a:r>
              <a:rPr lang="en-US" dirty="0" smtClean="0"/>
              <a:t>End to End Integration – single device, penetration – mobiles anywhere, providing end to end services from IVR, shops, Data Centers, Network</a:t>
            </a:r>
          </a:p>
          <a:p>
            <a:r>
              <a:rPr lang="en-US" dirty="0" smtClean="0"/>
              <a:t>Implication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19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248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Zappofon – M&amp;A </vt:lpstr>
      <vt:lpstr>Business Benefits for Zappofon</vt:lpstr>
      <vt:lpstr>3 Architectural Principles</vt:lpstr>
      <vt:lpstr>Stakeholders</vt:lpstr>
      <vt:lpstr>vision</vt:lpstr>
      <vt:lpstr>Business Goal Driver</vt:lpstr>
      <vt:lpstr>Business Goal Driver</vt:lpstr>
      <vt:lpstr>Architecture Principles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Zappofon – M&amp;A</dc:title>
  <dc:creator>Gogia, Anil</dc:creator>
  <cp:lastModifiedBy>Gogia, Anil</cp:lastModifiedBy>
  <cp:revision>9</cp:revision>
  <dcterms:created xsi:type="dcterms:W3CDTF">2015-07-14T09:46:53Z</dcterms:created>
  <dcterms:modified xsi:type="dcterms:W3CDTF">2015-07-17T02:54:32Z</dcterms:modified>
</cp:coreProperties>
</file>