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7/12/2013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7/12/2013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7/12/2013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7/12/2013</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7/12/2013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7/12/2013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7/12/2013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7/12/2013</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7/12/2013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7/12/2013</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7/12/2013</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7/12/2013</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2cinfotech.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811238"/>
            <a:ext cx="6172200" cy="522762"/>
          </a:xfrm>
        </p:spPr>
        <p:txBody>
          <a:bodyPr>
            <a:normAutofit fontScale="90000"/>
          </a:bodyPr>
          <a:lstStyle/>
          <a:p>
            <a:r>
              <a:rPr lang="en-US" dirty="0" smtClean="0"/>
              <a:t>P2cinfotech</a:t>
            </a:r>
            <a:endParaRPr lang="en-US" dirty="0"/>
          </a:p>
        </p:txBody>
      </p:sp>
      <p:sp>
        <p:nvSpPr>
          <p:cNvPr id="3" name="Subtitle 2"/>
          <p:cNvSpPr>
            <a:spLocks noGrp="1"/>
          </p:cNvSpPr>
          <p:nvPr>
            <p:ph type="subTitle" idx="1"/>
          </p:nvPr>
        </p:nvSpPr>
        <p:spPr>
          <a:xfrm>
            <a:off x="2286000" y="5257800"/>
            <a:ext cx="6172200" cy="1371600"/>
          </a:xfrm>
          <a:ln>
            <a:solidFill>
              <a:srgbClr val="00B050"/>
            </a:solidFill>
          </a:ln>
        </p:spPr>
        <p:txBody>
          <a:bodyPr/>
          <a:lstStyle/>
          <a:p>
            <a:r>
              <a:rPr lang="en-US" dirty="0" smtClean="0">
                <a:solidFill>
                  <a:schemeClr val="accent2">
                    <a:lumMod val="50000"/>
                  </a:schemeClr>
                </a:solidFill>
                <a:hlinkClick r:id="rId2"/>
              </a:rPr>
              <a:t>www.p2cinfotech.com</a:t>
            </a:r>
            <a:endParaRPr lang="en-US" dirty="0" smtClean="0">
              <a:solidFill>
                <a:schemeClr val="accent2">
                  <a:lumMod val="50000"/>
                </a:schemeClr>
              </a:solidFill>
            </a:endParaRPr>
          </a:p>
          <a:p>
            <a:r>
              <a:rPr lang="en-US" dirty="0" smtClean="0">
                <a:solidFill>
                  <a:srgbClr val="00B050"/>
                </a:solidFill>
              </a:rPr>
              <a:t>Contact</a:t>
            </a:r>
            <a:r>
              <a:rPr lang="en-US" dirty="0" smtClean="0">
                <a:solidFill>
                  <a:schemeClr val="accent1">
                    <a:lumMod val="75000"/>
                  </a:schemeClr>
                </a:solidFill>
              </a:rPr>
              <a:t> </a:t>
            </a:r>
            <a:r>
              <a:rPr lang="en-US" dirty="0" smtClean="0">
                <a:solidFill>
                  <a:schemeClr val="accent2">
                    <a:lumMod val="75000"/>
                  </a:schemeClr>
                </a:solidFill>
              </a:rPr>
              <a:t>: +1-732-546-3607</a:t>
            </a:r>
          </a:p>
          <a:p>
            <a:r>
              <a:rPr lang="en-US" dirty="0" smtClean="0">
                <a:solidFill>
                  <a:srgbClr val="00B050"/>
                </a:solidFill>
              </a:rPr>
              <a:t>Email id</a:t>
            </a:r>
            <a:r>
              <a:rPr lang="en-US" dirty="0" smtClean="0">
                <a:solidFill>
                  <a:schemeClr val="accent2">
                    <a:lumMod val="75000"/>
                  </a:schemeClr>
                </a:solidFill>
              </a:rPr>
              <a:t>:training@p2cinfotech.com</a:t>
            </a:r>
            <a:endParaRPr lang="en-US" dirty="0">
              <a:solidFill>
                <a:schemeClr val="accent2">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1905000" y="381000"/>
            <a:ext cx="2147104" cy="1066800"/>
          </a:xfrm>
          <a:prstGeom prst="rect">
            <a:avLst/>
          </a:prstGeom>
          <a:noFill/>
          <a:ln w="9525">
            <a:noFill/>
            <a:miter lim="800000"/>
            <a:headEnd/>
            <a:tailEnd/>
          </a:ln>
          <a:effectLst/>
        </p:spPr>
      </p:pic>
      <p:sp>
        <p:nvSpPr>
          <p:cNvPr id="6" name="Rectangle 5"/>
          <p:cNvSpPr/>
          <p:nvPr/>
        </p:nvSpPr>
        <p:spPr>
          <a:xfrm>
            <a:off x="1828800" y="1828800"/>
            <a:ext cx="6400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1905"/>
                <a:solidFill>
                  <a:schemeClr val="accent1">
                    <a:lumMod val="75000"/>
                  </a:schemeClr>
                </a:solidFill>
                <a:effectLst>
                  <a:innerShdw blurRad="69850" dist="43180" dir="5400000">
                    <a:srgbClr val="000000">
                      <a:alpha val="65000"/>
                    </a:srgbClr>
                  </a:innerShdw>
                </a:effectLst>
                <a:latin typeface="Arial Black" pitchFamily="34" charset="0"/>
              </a:rPr>
              <a:t>IT Online Training and Placement</a:t>
            </a:r>
          </a:p>
          <a:p>
            <a:pPr algn="ctr"/>
            <a:r>
              <a:rPr lang="en-US" b="1" dirty="0" smtClean="0">
                <a:ln w="1905"/>
                <a:solidFill>
                  <a:srgbClr val="92D050"/>
                </a:solidFill>
                <a:effectLst>
                  <a:glow rad="228600">
                    <a:schemeClr val="accent4">
                      <a:satMod val="175000"/>
                      <a:alpha val="40000"/>
                    </a:schemeClr>
                  </a:glow>
                  <a:innerShdw blurRad="69850" dist="43180" dir="5400000">
                    <a:srgbClr val="000000">
                      <a:alpha val="65000"/>
                    </a:srgbClr>
                  </a:innerShdw>
                </a:effectLst>
                <a:latin typeface="Arial Black" pitchFamily="34" charset="0"/>
              </a:rPr>
              <a:t>(QA, BA, QTP, JAVA, Mobile apps..)</a:t>
            </a:r>
          </a:p>
          <a:p>
            <a:pPr algn="ctr"/>
            <a:endParaRPr lang="en-US" b="1" dirty="0" smtClean="0">
              <a:ln w="1905"/>
              <a:solidFill>
                <a:srgbClr val="92D050"/>
              </a:solidFill>
              <a:effectLst>
                <a:innerShdw blurRad="69850" dist="43180" dir="5400000">
                  <a:srgbClr val="000000">
                    <a:alpha val="65000"/>
                  </a:srgbClr>
                </a:innerShdw>
              </a:effectLst>
              <a:latin typeface="Arial Black" pitchFamily="34" charset="0"/>
            </a:endParaRPr>
          </a:p>
        </p:txBody>
      </p:sp>
      <p:sp>
        <p:nvSpPr>
          <p:cNvPr id="8" name="TextBox 7"/>
          <p:cNvSpPr txBox="1"/>
          <p:nvPr/>
        </p:nvSpPr>
        <p:spPr>
          <a:xfrm flipH="1">
            <a:off x="2438400" y="2667000"/>
            <a:ext cx="6705600" cy="2169825"/>
          </a:xfrm>
          <a:prstGeom prst="rect">
            <a:avLst/>
          </a:prstGeom>
          <a:noFill/>
        </p:spPr>
        <p:txBody>
          <a:bodyPr wrap="square" rtlCol="0">
            <a:spAutoFit/>
          </a:bodyPr>
          <a:lstStyle/>
          <a:p>
            <a:pPr>
              <a:lnSpc>
                <a:spcPct val="150000"/>
              </a:lnSpc>
              <a:buFont typeface="Wingdings" pitchFamily="2" charset="2"/>
              <a:buChar char="v"/>
            </a:pPr>
            <a:r>
              <a:rPr lang="en-US" b="1" dirty="0" smtClean="0"/>
              <a:t>Mock interviews.</a:t>
            </a:r>
          </a:p>
          <a:p>
            <a:pPr>
              <a:lnSpc>
                <a:spcPct val="150000"/>
              </a:lnSpc>
              <a:buFont typeface="Wingdings" pitchFamily="2" charset="2"/>
              <a:buChar char="v"/>
            </a:pPr>
            <a:r>
              <a:rPr lang="en-US" b="1" dirty="0" smtClean="0"/>
              <a:t>100% job Placement assistance.</a:t>
            </a:r>
          </a:p>
          <a:p>
            <a:pPr>
              <a:lnSpc>
                <a:spcPct val="150000"/>
              </a:lnSpc>
              <a:buFont typeface="Wingdings" pitchFamily="2" charset="2"/>
              <a:buChar char="v"/>
            </a:pPr>
            <a:r>
              <a:rPr lang="en-US" b="1" dirty="0" smtClean="0"/>
              <a:t>Free Training for Opt/MS Students.</a:t>
            </a:r>
          </a:p>
          <a:p>
            <a:pPr>
              <a:lnSpc>
                <a:spcPct val="150000"/>
              </a:lnSpc>
              <a:buFont typeface="Wingdings" pitchFamily="2" charset="2"/>
              <a:buChar char="v"/>
            </a:pPr>
            <a:r>
              <a:rPr lang="en-US" b="1" dirty="0" smtClean="0"/>
              <a:t>Placement with one of our Fortune 500 clients.</a:t>
            </a:r>
          </a:p>
          <a:p>
            <a:pPr>
              <a:lnSpc>
                <a:spcPct val="150000"/>
              </a:lnSpc>
              <a:buFont typeface="Wingdings" pitchFamily="2" charset="2"/>
              <a:buChar char="v"/>
            </a:pPr>
            <a:r>
              <a:rPr lang="en-US" b="1" dirty="0" smtClean="0"/>
              <a:t>Live Instructor Led Face2Face Online Training.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731838"/>
          </a:xfrm>
        </p:spPr>
        <p:txBody>
          <a:bodyPr>
            <a:normAutofit/>
          </a:bodyPr>
          <a:lstStyle/>
          <a:p>
            <a:r>
              <a:rPr lang="en-US" sz="3200" dirty="0" err="1" smtClean="0"/>
              <a:t>WebService</a:t>
            </a:r>
            <a:r>
              <a:rPr lang="en-US" sz="3200" dirty="0" smtClean="0"/>
              <a:t> </a:t>
            </a:r>
            <a:r>
              <a:rPr lang="en-US" sz="3200" dirty="0" smtClean="0"/>
              <a:t>Skill Test</a:t>
            </a:r>
            <a:endParaRPr lang="en-US" sz="3200" dirty="0"/>
          </a:p>
        </p:txBody>
      </p:sp>
      <p:sp>
        <p:nvSpPr>
          <p:cNvPr id="3" name="Content Placeholder 2"/>
          <p:cNvSpPr>
            <a:spLocks noGrp="1"/>
          </p:cNvSpPr>
          <p:nvPr>
            <p:ph sz="quarter" idx="1"/>
          </p:nvPr>
        </p:nvSpPr>
        <p:spPr>
          <a:xfrm>
            <a:off x="381000" y="1143000"/>
            <a:ext cx="7772400" cy="5715000"/>
          </a:xfrm>
        </p:spPr>
        <p:txBody>
          <a:bodyPr>
            <a:noAutofit/>
          </a:bodyPr>
          <a:lstStyle/>
          <a:p>
            <a:pPr>
              <a:buFont typeface="Wingdings" pitchFamily="2" charset="2"/>
              <a:buChar char="q"/>
            </a:pPr>
            <a:r>
              <a:rPr lang="en-US" sz="1600" b="1" dirty="0" smtClean="0"/>
              <a:t>What </a:t>
            </a:r>
            <a:r>
              <a:rPr lang="en-US" sz="1600" b="1" dirty="0" smtClean="0"/>
              <a:t>is </a:t>
            </a:r>
            <a:r>
              <a:rPr lang="en-US" sz="1600" b="1" dirty="0" err="1" smtClean="0"/>
              <a:t>WebServices</a:t>
            </a:r>
            <a:r>
              <a:rPr lang="en-US" sz="1600" b="1" dirty="0" smtClean="0"/>
              <a:t>? </a:t>
            </a:r>
            <a:r>
              <a:rPr lang="en-US" sz="1600" dirty="0" smtClean="0"/>
              <a:t/>
            </a:r>
            <a:br>
              <a:rPr lang="en-US" sz="1600" dirty="0" smtClean="0"/>
            </a:br>
            <a:r>
              <a:rPr lang="en-US" sz="1600" dirty="0" smtClean="0"/>
              <a:t>It is a middleware developed in XML. Exchange the data between multiple platforms. </a:t>
            </a:r>
            <a:br>
              <a:rPr lang="en-US" sz="1600" dirty="0" smtClean="0"/>
            </a:br>
            <a:endParaRPr lang="en-US" sz="1600" dirty="0" smtClean="0"/>
          </a:p>
          <a:p>
            <a:pPr>
              <a:buFont typeface="Wingdings" pitchFamily="2" charset="2"/>
              <a:buChar char="q"/>
            </a:pPr>
            <a:r>
              <a:rPr lang="en-US" sz="1600" b="1" dirty="0" smtClean="0"/>
              <a:t>What </a:t>
            </a:r>
            <a:r>
              <a:rPr lang="en-US" sz="1600" b="1" dirty="0" smtClean="0"/>
              <a:t>is web services? </a:t>
            </a:r>
            <a:r>
              <a:rPr lang="en-US" sz="1600" dirty="0" smtClean="0"/>
              <a:t/>
            </a:r>
            <a:br>
              <a:rPr lang="en-US" sz="1600" dirty="0" smtClean="0"/>
            </a:br>
            <a:r>
              <a:rPr lang="en-US" sz="1600" dirty="0" smtClean="0"/>
              <a:t>It is middleware technology developed in XML to exchange the data between multiple platforms and languages. </a:t>
            </a:r>
            <a:br>
              <a:rPr lang="en-US" sz="1600" dirty="0" smtClean="0"/>
            </a:br>
            <a:endParaRPr lang="en-US" sz="1600" dirty="0" smtClean="0"/>
          </a:p>
          <a:p>
            <a:pPr>
              <a:buFont typeface="Wingdings" pitchFamily="2" charset="2"/>
              <a:buChar char="q"/>
            </a:pPr>
            <a:r>
              <a:rPr lang="en-US" sz="1600" b="1" dirty="0" smtClean="0"/>
              <a:t>what </a:t>
            </a:r>
            <a:r>
              <a:rPr lang="en-US" sz="1600" b="1" dirty="0" smtClean="0"/>
              <a:t>is rest protocol ?</a:t>
            </a:r>
            <a:r>
              <a:rPr lang="en-US" sz="1600" dirty="0" smtClean="0"/>
              <a:t/>
            </a:r>
            <a:br>
              <a:rPr lang="en-US" sz="1600" dirty="0" smtClean="0"/>
            </a:br>
            <a:r>
              <a:rPr lang="en-US" sz="1600" dirty="0" smtClean="0"/>
              <a:t>REST stands for Representational State Transfer. (It is sometimes spelled "</a:t>
            </a:r>
            <a:r>
              <a:rPr lang="en-US" sz="1600" dirty="0" err="1" smtClean="0"/>
              <a:t>ReST</a:t>
            </a:r>
            <a:r>
              <a:rPr lang="en-US" sz="1600" dirty="0" smtClean="0"/>
              <a:t>".) </a:t>
            </a:r>
            <a:br>
              <a:rPr lang="en-US" sz="1600" dirty="0" smtClean="0"/>
            </a:br>
            <a:r>
              <a:rPr lang="en-US" sz="1600" dirty="0" smtClean="0"/>
              <a:t>EST is a lightweight alternative to mechanisms like RPC (Remote Procedure Calls) and Web Services (SOAP, WSDL, et al.). Later, we will see how much more simple REST is.</a:t>
            </a:r>
            <a:br>
              <a:rPr lang="en-US" sz="1600" dirty="0" smtClean="0"/>
            </a:br>
            <a:r>
              <a:rPr lang="en-US" sz="1600" dirty="0" smtClean="0"/>
              <a:t>Despite being simple, REST is fully-featured; there's basically nothing you can do in Web Services that can't be done with a </a:t>
            </a:r>
            <a:r>
              <a:rPr lang="en-US" sz="1600" dirty="0" err="1" smtClean="0"/>
              <a:t>RESTful</a:t>
            </a:r>
            <a:r>
              <a:rPr lang="en-US" sz="1600" dirty="0" smtClean="0"/>
              <a:t> architecture.</a:t>
            </a:r>
            <a:br>
              <a:rPr lang="en-US" sz="1600" dirty="0" smtClean="0"/>
            </a:br>
            <a:r>
              <a:rPr lang="en-US" sz="1600" dirty="0" smtClean="0"/>
              <a:t>REST is not a "standard". There will never be a W3C recommendation for REST, for example. And while there are REST programming frameworks, working with REST is so simple that you can often "roll your own" with standard library features in languages like Perl, Java, or C#.</a:t>
            </a:r>
            <a:br>
              <a:rPr lang="en-US" sz="1600" dirty="0" smtClean="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153400" cy="6705600"/>
          </a:xfrm>
        </p:spPr>
        <p:txBody>
          <a:bodyPr>
            <a:normAutofit fontScale="85000" lnSpcReduction="20000"/>
          </a:bodyPr>
          <a:lstStyle/>
          <a:p>
            <a:pPr>
              <a:buNone/>
            </a:pPr>
            <a:r>
              <a:rPr lang="en-US" dirty="0" smtClean="0">
                <a:solidFill>
                  <a:schemeClr val="accent1">
                    <a:lumMod val="75000"/>
                  </a:schemeClr>
                </a:solidFill>
                <a:latin typeface="Aharoni" pitchFamily="2" charset="-79"/>
                <a:cs typeface="Aharoni" pitchFamily="2" charset="-79"/>
              </a:rPr>
              <a:t>P2cinfotech.com</a:t>
            </a:r>
          </a:p>
          <a:p>
            <a:pPr>
              <a:buNone/>
            </a:pPr>
            <a:endParaRPr lang="en-US" sz="1600" dirty="0" smtClean="0">
              <a:latin typeface="Arial" pitchFamily="34" charset="0"/>
              <a:cs typeface="Arial" pitchFamily="34" charset="0"/>
            </a:endParaRPr>
          </a:p>
          <a:p>
            <a:pPr>
              <a:buFont typeface="Wingdings" pitchFamily="2" charset="2"/>
              <a:buChar char="q"/>
            </a:pPr>
            <a:r>
              <a:rPr lang="en-US" sz="2100" b="1" dirty="0" smtClean="0"/>
              <a:t>In </a:t>
            </a:r>
            <a:r>
              <a:rPr lang="en-US" sz="2100" b="1" dirty="0" smtClean="0"/>
              <a:t>Interviews they ask do you have work experience in web based applications, does that mean having experience in web services in SOAPUI ? </a:t>
            </a:r>
            <a:r>
              <a:rPr lang="en-US" sz="2100" dirty="0" smtClean="0"/>
              <a:t/>
            </a:r>
            <a:br>
              <a:rPr lang="en-US" sz="2100" dirty="0" smtClean="0"/>
            </a:br>
            <a:r>
              <a:rPr lang="en-US" sz="2100" dirty="0" err="1" smtClean="0"/>
              <a:t>Ans</a:t>
            </a:r>
            <a:r>
              <a:rPr lang="en-US" sz="2100" dirty="0" smtClean="0"/>
              <a:t>: NO</a:t>
            </a:r>
            <a:br>
              <a:rPr lang="en-US" sz="2100" dirty="0" smtClean="0"/>
            </a:br>
            <a:endParaRPr lang="en-US" sz="2100" dirty="0" smtClean="0"/>
          </a:p>
          <a:p>
            <a:pPr>
              <a:buFont typeface="Wingdings" pitchFamily="2" charset="2"/>
              <a:buChar char="q"/>
            </a:pPr>
            <a:r>
              <a:rPr lang="en-US" sz="2100" b="1" dirty="0" smtClean="0"/>
              <a:t>What </a:t>
            </a:r>
            <a:r>
              <a:rPr lang="en-US" sz="2100" b="1" dirty="0" smtClean="0"/>
              <a:t>is synchronous web services? </a:t>
            </a:r>
            <a:r>
              <a:rPr lang="en-US" sz="2100" dirty="0" smtClean="0"/>
              <a:t>-- get response immediately. </a:t>
            </a:r>
            <a:br>
              <a:rPr lang="en-US" sz="2100" dirty="0" smtClean="0"/>
            </a:br>
            <a:endParaRPr lang="en-US" sz="2100" dirty="0" smtClean="0"/>
          </a:p>
          <a:p>
            <a:pPr>
              <a:buFont typeface="Wingdings" pitchFamily="2" charset="2"/>
              <a:buChar char="q"/>
            </a:pPr>
            <a:r>
              <a:rPr lang="en-US" sz="2100" b="1" dirty="0" smtClean="0"/>
              <a:t> </a:t>
            </a:r>
            <a:r>
              <a:rPr lang="en-US" sz="2100" b="1" dirty="0" smtClean="0"/>
              <a:t>What is asynchronous web services? </a:t>
            </a:r>
            <a:r>
              <a:rPr lang="en-US" sz="2100" dirty="0" smtClean="0"/>
              <a:t>--Response will be sent when the service is available. </a:t>
            </a:r>
            <a:br>
              <a:rPr lang="en-US" sz="2100" dirty="0" smtClean="0"/>
            </a:br>
            <a:endParaRPr lang="en-US" sz="2100" dirty="0" smtClean="0"/>
          </a:p>
          <a:p>
            <a:pPr>
              <a:buFont typeface="Wingdings" pitchFamily="2" charset="2"/>
              <a:buChar char="q"/>
            </a:pPr>
            <a:r>
              <a:rPr lang="en-US" sz="2100" b="1" dirty="0" smtClean="0"/>
              <a:t> </a:t>
            </a:r>
            <a:r>
              <a:rPr lang="en-US" sz="2100" b="1" dirty="0" smtClean="0"/>
              <a:t>What is SOAPUI?</a:t>
            </a:r>
            <a:r>
              <a:rPr lang="en-US" sz="2100" dirty="0" smtClean="0"/>
              <a:t> It is a tool to test the </a:t>
            </a:r>
            <a:r>
              <a:rPr lang="en-US" sz="2100" dirty="0" err="1" smtClean="0"/>
              <a:t>WebServices</a:t>
            </a:r>
            <a:r>
              <a:rPr lang="en-US" sz="2100" dirty="0" smtClean="0"/>
              <a:t>. </a:t>
            </a:r>
            <a:br>
              <a:rPr lang="en-US" sz="2100" dirty="0" smtClean="0"/>
            </a:br>
            <a:endParaRPr lang="en-US" sz="2100" dirty="0" smtClean="0"/>
          </a:p>
          <a:p>
            <a:pPr>
              <a:buFont typeface="Wingdings" pitchFamily="2" charset="2"/>
              <a:buChar char="q"/>
            </a:pPr>
            <a:r>
              <a:rPr lang="en-US" sz="2100" b="1" dirty="0" smtClean="0"/>
              <a:t> </a:t>
            </a:r>
            <a:r>
              <a:rPr lang="en-US" sz="2100" b="1" dirty="0" smtClean="0"/>
              <a:t>what is xml schema?</a:t>
            </a:r>
            <a:r>
              <a:rPr lang="en-US" sz="2100" dirty="0" smtClean="0"/>
              <a:t>-- XML schema is well defined xml structure. It is w3 standards. </a:t>
            </a:r>
            <a:br>
              <a:rPr lang="en-US" sz="2100" dirty="0" smtClean="0"/>
            </a:br>
            <a:endParaRPr lang="en-US" sz="2100" dirty="0" smtClean="0"/>
          </a:p>
          <a:p>
            <a:pPr>
              <a:buFont typeface="Wingdings" pitchFamily="2" charset="2"/>
              <a:buChar char="q"/>
            </a:pPr>
            <a:r>
              <a:rPr lang="en-US" sz="2100" b="1" dirty="0" smtClean="0"/>
              <a:t> </a:t>
            </a:r>
            <a:r>
              <a:rPr lang="en-US" sz="2100" b="1" dirty="0" smtClean="0"/>
              <a:t>In Interviews if they ask do you have work experience in web based applications, does that mean having experience in web services in </a:t>
            </a:r>
            <a:r>
              <a:rPr lang="en-US" sz="2100" b="1" dirty="0" err="1" smtClean="0"/>
              <a:t>soapUI</a:t>
            </a:r>
            <a:r>
              <a:rPr lang="en-US" sz="2100" b="1" dirty="0" smtClean="0"/>
              <a:t>?</a:t>
            </a:r>
            <a:r>
              <a:rPr lang="en-US" sz="2100" dirty="0" smtClean="0"/>
              <a:t/>
            </a:r>
            <a:br>
              <a:rPr lang="en-US" sz="2100" dirty="0" smtClean="0"/>
            </a:br>
            <a:r>
              <a:rPr lang="en-US" sz="2100" dirty="0" err="1" smtClean="0"/>
              <a:t>Ans</a:t>
            </a:r>
            <a:r>
              <a:rPr lang="en-US" sz="2100" dirty="0" smtClean="0"/>
              <a:t>: NO.</a:t>
            </a:r>
            <a:r>
              <a:rPr lang="en-US" sz="2000" dirty="0" smtClean="0"/>
              <a:t/>
            </a:r>
            <a:br>
              <a:rPr lang="en-US" sz="2000" dirty="0" smtClean="0"/>
            </a:br>
            <a:r>
              <a:rPr lang="en-US" sz="2300" dirty="0" smtClean="0">
                <a:latin typeface="Arial" pitchFamily="34" charset="0"/>
                <a:cs typeface="Arial" pitchFamily="34" charset="0"/>
              </a:rPr>
              <a:t/>
            </a:r>
            <a:br>
              <a:rPr lang="en-US" sz="2300" dirty="0" smtClean="0">
                <a:latin typeface="Arial" pitchFamily="34" charset="0"/>
                <a:cs typeface="Arial" pitchFamily="34" charset="0"/>
              </a:rPr>
            </a:br>
            <a:endParaRPr lang="en-US" sz="2300" dirty="0" smtClean="0">
              <a:latin typeface="Arial" pitchFamily="34" charset="0"/>
              <a:cs typeface="Arial" pitchFamily="34" charset="0"/>
            </a:endParaRPr>
          </a:p>
          <a:p>
            <a:pPr marL="457200" indent="-457200">
              <a:buNone/>
            </a:pPr>
            <a:endParaRPr lang="en-US" sz="2300" dirty="0" smtClean="0">
              <a:latin typeface="Arial" pitchFamily="34" charset="0"/>
              <a:cs typeface="Arial" pitchFamily="34" charset="0"/>
            </a:endParaRPr>
          </a:p>
          <a:p>
            <a:pPr marL="457200" indent="-457200">
              <a:buNone/>
            </a:pPr>
            <a:r>
              <a:rPr lang="en-US" sz="2300" dirty="0" smtClean="0">
                <a:solidFill>
                  <a:schemeClr val="accent1">
                    <a:lumMod val="75000"/>
                  </a:schemeClr>
                </a:solidFill>
                <a:latin typeface="Arial" pitchFamily="34" charset="0"/>
                <a:cs typeface="Arial" pitchFamily="34" charset="0"/>
              </a:rPr>
              <a:t>                                                                                 +1-732-546-3607</a:t>
            </a:r>
            <a:endParaRPr lang="en-US" sz="2300" dirty="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7696200" cy="6473952"/>
          </a:xfrm>
        </p:spPr>
        <p:txBody>
          <a:bodyPr>
            <a:normAutofit fontScale="62500" lnSpcReduction="20000"/>
          </a:bodyPr>
          <a:lstStyle/>
          <a:p>
            <a:pPr>
              <a:buNone/>
            </a:pPr>
            <a:r>
              <a:rPr lang="en-US" dirty="0" smtClean="0">
                <a:solidFill>
                  <a:schemeClr val="accent3">
                    <a:lumMod val="60000"/>
                    <a:lumOff val="40000"/>
                  </a:schemeClr>
                </a:solidFill>
              </a:rPr>
              <a:t>P2cinfotech.com</a:t>
            </a:r>
            <a:r>
              <a:rPr lang="en-US" dirty="0" smtClean="0"/>
              <a:t>  </a:t>
            </a:r>
          </a:p>
          <a:p>
            <a:pPr>
              <a:buNone/>
            </a:pPr>
            <a:endParaRPr lang="en-US" sz="2900" b="1" dirty="0" smtClean="0"/>
          </a:p>
          <a:p>
            <a:pPr>
              <a:buFont typeface="Wingdings" pitchFamily="2" charset="2"/>
              <a:buChar char="q"/>
            </a:pPr>
            <a:r>
              <a:rPr lang="en-US" sz="2900" b="1" dirty="0" smtClean="0"/>
              <a:t>If </a:t>
            </a:r>
            <a:r>
              <a:rPr lang="en-US" sz="2900" b="1" dirty="0" smtClean="0"/>
              <a:t>any application accessed through internet/ using </a:t>
            </a:r>
            <a:r>
              <a:rPr lang="en-US" sz="2900" b="1" dirty="0" smtClean="0"/>
              <a:t>browser , that </a:t>
            </a:r>
            <a:r>
              <a:rPr lang="en-US" sz="2900" b="1" dirty="0" smtClean="0"/>
              <a:t>is web based application</a:t>
            </a:r>
            <a:r>
              <a:rPr lang="en-US" sz="2900" b="1" dirty="0" smtClean="0"/>
              <a:t>?</a:t>
            </a:r>
          </a:p>
          <a:p>
            <a:pPr>
              <a:buFont typeface="Wingdings" pitchFamily="2" charset="2"/>
              <a:buChar char="q"/>
            </a:pPr>
            <a:r>
              <a:rPr lang="en-US" sz="2900" dirty="0" smtClean="0"/>
              <a:t/>
            </a:r>
            <a:br>
              <a:rPr lang="en-US" sz="2900" dirty="0" smtClean="0"/>
            </a:br>
            <a:r>
              <a:rPr lang="en-US" sz="2900" dirty="0" smtClean="0"/>
              <a:t>Not every Web based application required web services.</a:t>
            </a:r>
            <a:br>
              <a:rPr lang="en-US" sz="2900" dirty="0" smtClean="0"/>
            </a:br>
            <a:r>
              <a:rPr lang="en-US" sz="2900" dirty="0" smtClean="0"/>
              <a:t>Now a day’s most of the web based applications are using </a:t>
            </a:r>
            <a:r>
              <a:rPr lang="en-US" sz="2900" dirty="0" err="1" smtClean="0"/>
              <a:t>WebServices</a:t>
            </a:r>
            <a:r>
              <a:rPr lang="en-US" sz="2900" dirty="0" smtClean="0"/>
              <a:t>.</a:t>
            </a:r>
            <a:br>
              <a:rPr lang="en-US" sz="2900" dirty="0" smtClean="0"/>
            </a:br>
            <a:endParaRPr lang="en-US" sz="2900" dirty="0" smtClean="0"/>
          </a:p>
          <a:p>
            <a:pPr>
              <a:buFont typeface="Wingdings" pitchFamily="2" charset="2"/>
              <a:buChar char="q"/>
            </a:pPr>
            <a:r>
              <a:rPr lang="en-US" sz="2900" b="1" dirty="0" smtClean="0"/>
              <a:t>How </a:t>
            </a:r>
            <a:r>
              <a:rPr lang="en-US" sz="2900" b="1" dirty="0" smtClean="0"/>
              <a:t>do we know the project has </a:t>
            </a:r>
            <a:r>
              <a:rPr lang="en-US" sz="2900" b="1" dirty="0" err="1" smtClean="0"/>
              <a:t>WebServices</a:t>
            </a:r>
            <a:r>
              <a:rPr lang="en-US" sz="2900" b="1" dirty="0" smtClean="0"/>
              <a:t>? </a:t>
            </a:r>
            <a:r>
              <a:rPr lang="en-US" sz="2900" dirty="0" smtClean="0"/>
              <a:t/>
            </a:r>
            <a:br>
              <a:rPr lang="en-US" sz="2900" dirty="0" smtClean="0"/>
            </a:br>
            <a:r>
              <a:rPr lang="en-US" sz="2900" dirty="0" err="1" smtClean="0"/>
              <a:t>Ans</a:t>
            </a:r>
            <a:r>
              <a:rPr lang="en-US" sz="2900" dirty="0" smtClean="0"/>
              <a:t>: You need to know the application architecture which is explained by your team.</a:t>
            </a:r>
            <a:br>
              <a:rPr lang="en-US" sz="2900" dirty="0" smtClean="0"/>
            </a:br>
            <a:r>
              <a:rPr lang="en-US" sz="2900" dirty="0" smtClean="0"/>
              <a:t>You need to login to the servers and see if any </a:t>
            </a:r>
            <a:r>
              <a:rPr lang="en-US" sz="2900" dirty="0" err="1" smtClean="0"/>
              <a:t>wsdl</a:t>
            </a:r>
            <a:r>
              <a:rPr lang="en-US" sz="2900" dirty="0" smtClean="0"/>
              <a:t> files, </a:t>
            </a:r>
            <a:r>
              <a:rPr lang="en-US" sz="2900" dirty="0" err="1" smtClean="0"/>
              <a:t>WebServices</a:t>
            </a:r>
            <a:r>
              <a:rPr lang="en-US" sz="2900" dirty="0" smtClean="0"/>
              <a:t> running on the server where the application is deployed.</a:t>
            </a:r>
            <a:br>
              <a:rPr lang="en-US" sz="2900" dirty="0" smtClean="0"/>
            </a:br>
            <a:r>
              <a:rPr lang="en-US" sz="2900" dirty="0" smtClean="0"/>
              <a:t>Check for the process running the server.</a:t>
            </a:r>
            <a:br>
              <a:rPr lang="en-US" sz="2900" dirty="0" smtClean="0"/>
            </a:br>
            <a:endParaRPr lang="en-US" sz="2900" dirty="0" smtClean="0"/>
          </a:p>
          <a:p>
            <a:pPr>
              <a:buFont typeface="Wingdings" pitchFamily="2" charset="2"/>
              <a:buChar char="q"/>
            </a:pPr>
            <a:r>
              <a:rPr lang="en-US" sz="2900" b="1" dirty="0" smtClean="0"/>
              <a:t>What </a:t>
            </a:r>
            <a:r>
              <a:rPr lang="en-US" sz="2900" b="1" dirty="0" smtClean="0"/>
              <a:t>is end point in </a:t>
            </a:r>
            <a:r>
              <a:rPr lang="en-US" sz="2900" b="1" dirty="0" err="1" smtClean="0"/>
              <a:t>WebServices</a:t>
            </a:r>
            <a:r>
              <a:rPr lang="en-US" sz="2900" b="1" dirty="0" smtClean="0"/>
              <a:t>?</a:t>
            </a:r>
            <a:r>
              <a:rPr lang="en-US" sz="2900" dirty="0" smtClean="0"/>
              <a:t/>
            </a:r>
            <a:br>
              <a:rPr lang="en-US" sz="2900" dirty="0" smtClean="0"/>
            </a:br>
            <a:r>
              <a:rPr lang="en-US" sz="2900" dirty="0" err="1" smtClean="0"/>
              <a:t>Ans</a:t>
            </a:r>
            <a:r>
              <a:rPr lang="en-US" sz="2900" dirty="0" smtClean="0"/>
              <a:t> : End point is IP Address of the server where the </a:t>
            </a:r>
            <a:r>
              <a:rPr lang="en-US" sz="2900" dirty="0" err="1" smtClean="0"/>
              <a:t>WebServices</a:t>
            </a:r>
            <a:r>
              <a:rPr lang="en-US" sz="2900" dirty="0" smtClean="0"/>
              <a:t> are running.</a:t>
            </a:r>
            <a:br>
              <a:rPr lang="en-US" sz="2900" dirty="0" smtClean="0"/>
            </a:br>
            <a:r>
              <a:rPr lang="en-US" sz="2900" dirty="0" smtClean="0"/>
              <a:t>for example: if the </a:t>
            </a:r>
            <a:r>
              <a:rPr lang="en-US" sz="2900" dirty="0" err="1" smtClean="0"/>
              <a:t>WebServices</a:t>
            </a:r>
            <a:r>
              <a:rPr lang="en-US" sz="2900" dirty="0" smtClean="0"/>
              <a:t> are running on the Linux machine</a:t>
            </a:r>
            <a:br>
              <a:rPr lang="en-US" sz="2900" dirty="0" smtClean="0"/>
            </a:br>
            <a:r>
              <a:rPr lang="en-US" sz="2900" dirty="0" err="1" smtClean="0"/>
              <a:t>ip</a:t>
            </a:r>
            <a:r>
              <a:rPr lang="en-US" sz="2900" dirty="0" smtClean="0"/>
              <a:t> address: 145.12.4.5</a:t>
            </a:r>
            <a:br>
              <a:rPr lang="en-US" sz="2900" dirty="0" smtClean="0"/>
            </a:br>
            <a:r>
              <a:rPr lang="en-US" sz="2900" dirty="0" smtClean="0"/>
              <a:t>Port number: 8080</a:t>
            </a:r>
            <a:br>
              <a:rPr lang="en-US" sz="2900" dirty="0" smtClean="0"/>
            </a:br>
            <a:r>
              <a:rPr lang="en-US" sz="2900" dirty="0" err="1" smtClean="0"/>
              <a:t>WebServices</a:t>
            </a:r>
            <a:r>
              <a:rPr lang="en-US" sz="2900" dirty="0" smtClean="0"/>
              <a:t> WSDL name is: </a:t>
            </a:r>
            <a:r>
              <a:rPr lang="en-US" sz="2900" dirty="0" err="1" smtClean="0"/>
              <a:t>ATTBilling</a:t>
            </a:r>
            <a:endParaRPr lang="en-US" sz="2900" dirty="0" smtClean="0"/>
          </a:p>
          <a:p>
            <a:pPr>
              <a:buNone/>
            </a:pPr>
            <a:r>
              <a:rPr lang="en-US" dirty="0" smtClean="0"/>
              <a:t/>
            </a:r>
            <a:br>
              <a:rPr lang="en-US" dirty="0" smtClean="0"/>
            </a:br>
            <a:r>
              <a:rPr lang="en-US" dirty="0" smtClean="0"/>
              <a:t>                                                                </a:t>
            </a:r>
          </a:p>
          <a:p>
            <a:pPr>
              <a:buNone/>
            </a:pPr>
            <a:r>
              <a:rPr lang="en-US" dirty="0" smtClean="0">
                <a:solidFill>
                  <a:schemeClr val="accent3">
                    <a:lumMod val="60000"/>
                    <a:lumOff val="40000"/>
                  </a:schemeClr>
                </a:solidFill>
              </a:rPr>
              <a:t>                                                              </a:t>
            </a:r>
            <a:r>
              <a:rPr lang="en-US" dirty="0" smtClean="0">
                <a:solidFill>
                  <a:schemeClr val="accent3">
                    <a:lumMod val="60000"/>
                    <a:lumOff val="40000"/>
                  </a:schemeClr>
                </a:solidFill>
              </a:rPr>
              <a:t>                                                   </a:t>
            </a:r>
            <a:r>
              <a:rPr lang="en-US" dirty="0" smtClean="0">
                <a:solidFill>
                  <a:schemeClr val="accent3">
                    <a:lumMod val="60000"/>
                    <a:lumOff val="40000"/>
                  </a:schemeClr>
                </a:solidFill>
              </a:rPr>
              <a:t>+1-732-546-3607</a:t>
            </a:r>
            <a:endParaRPr lang="en-US" dirty="0">
              <a:solidFill>
                <a:schemeClr val="accent3">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390</TotalTime>
  <Words>106</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Oriel</vt:lpstr>
      <vt:lpstr>P2cinfotech</vt:lpstr>
      <vt:lpstr>WebService Skill Test</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P2cinfotech</dc:title>
  <dc:creator>Yrk3</dc:creator>
  <cp:lastModifiedBy>Yrk3</cp:lastModifiedBy>
  <cp:revision>24</cp:revision>
  <dcterms:created xsi:type="dcterms:W3CDTF">2013-07-10T07:30:42Z</dcterms:created>
  <dcterms:modified xsi:type="dcterms:W3CDTF">2013-07-12T05:57:14Z</dcterms:modified>
</cp:coreProperties>
</file>