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4370C0-06F4-4388-8251-9784899B7076}" v="16" dt="2021-06-11T07:28:31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7120" cy="12571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7120" cy="1257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7120" cy="537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7120" cy="5371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7120" cy="5371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3150000"/>
            <a:ext cx="9717120" cy="125712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Ian.miell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nmiell/bash-next-steps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nmiell/introduction-to-bash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ustomShape 1"/>
          <p:cNvSpPr/>
          <p:nvPr/>
        </p:nvSpPr>
        <p:spPr>
          <a:xfrm>
            <a:off x="529232" y="358659"/>
            <a:ext cx="3612061" cy="215705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strike="noStrike" spc="-1">
                <a:latin typeface="+mj-lt"/>
                <a:ea typeface="+mj-ea"/>
                <a:cs typeface="+mj-cs"/>
              </a:rPr>
              <a:t>Bash Next Steps</a:t>
            </a:r>
            <a:endParaRPr lang="en-US" sz="5200" b="0" strike="noStrike" spc="-1">
              <a:latin typeface="+mj-lt"/>
              <a:ea typeface="+mj-ea"/>
              <a:cs typeface="+mj-cs"/>
            </a:endParaRPr>
          </a:p>
        </p:txBody>
      </p:sp>
      <p:sp>
        <p:nvSpPr>
          <p:cNvPr id="1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2" y="2851681"/>
            <a:ext cx="2872978" cy="20159"/>
          </a:xfrm>
          <a:custGeom>
            <a:avLst/>
            <a:gdLst>
              <a:gd name="connsiteX0" fmla="*/ 0 w 2872978"/>
              <a:gd name="connsiteY0" fmla="*/ 0 h 20159"/>
              <a:gd name="connsiteX1" fmla="*/ 574596 w 2872978"/>
              <a:gd name="connsiteY1" fmla="*/ 0 h 20159"/>
              <a:gd name="connsiteX2" fmla="*/ 1120461 w 2872978"/>
              <a:gd name="connsiteY2" fmla="*/ 0 h 20159"/>
              <a:gd name="connsiteX3" fmla="*/ 1666327 w 2872978"/>
              <a:gd name="connsiteY3" fmla="*/ 0 h 20159"/>
              <a:gd name="connsiteX4" fmla="*/ 2298382 w 2872978"/>
              <a:gd name="connsiteY4" fmla="*/ 0 h 20159"/>
              <a:gd name="connsiteX5" fmla="*/ 2872978 w 2872978"/>
              <a:gd name="connsiteY5" fmla="*/ 0 h 20159"/>
              <a:gd name="connsiteX6" fmla="*/ 2872978 w 2872978"/>
              <a:gd name="connsiteY6" fmla="*/ 20159 h 20159"/>
              <a:gd name="connsiteX7" fmla="*/ 2298382 w 2872978"/>
              <a:gd name="connsiteY7" fmla="*/ 20159 h 20159"/>
              <a:gd name="connsiteX8" fmla="*/ 1809976 w 2872978"/>
              <a:gd name="connsiteY8" fmla="*/ 20159 h 20159"/>
              <a:gd name="connsiteX9" fmla="*/ 1264110 w 2872978"/>
              <a:gd name="connsiteY9" fmla="*/ 20159 h 20159"/>
              <a:gd name="connsiteX10" fmla="*/ 718245 w 2872978"/>
              <a:gd name="connsiteY10" fmla="*/ 20159 h 20159"/>
              <a:gd name="connsiteX11" fmla="*/ 0 w 2872978"/>
              <a:gd name="connsiteY11" fmla="*/ 20159 h 20159"/>
              <a:gd name="connsiteX12" fmla="*/ 0 w 2872978"/>
              <a:gd name="connsiteY12" fmla="*/ 0 h 20159"/>
              <a:gd name="connsiteX0" fmla="*/ 0 w 2872978"/>
              <a:gd name="connsiteY0" fmla="*/ 0 h 20159"/>
              <a:gd name="connsiteX1" fmla="*/ 517136 w 2872978"/>
              <a:gd name="connsiteY1" fmla="*/ 0 h 20159"/>
              <a:gd name="connsiteX2" fmla="*/ 1149191 w 2872978"/>
              <a:gd name="connsiteY2" fmla="*/ 0 h 20159"/>
              <a:gd name="connsiteX3" fmla="*/ 1637597 w 2872978"/>
              <a:gd name="connsiteY3" fmla="*/ 0 h 20159"/>
              <a:gd name="connsiteX4" fmla="*/ 2126004 w 2872978"/>
              <a:gd name="connsiteY4" fmla="*/ 0 h 20159"/>
              <a:gd name="connsiteX5" fmla="*/ 2872978 w 2872978"/>
              <a:gd name="connsiteY5" fmla="*/ 0 h 20159"/>
              <a:gd name="connsiteX6" fmla="*/ 2872978 w 2872978"/>
              <a:gd name="connsiteY6" fmla="*/ 20159 h 20159"/>
              <a:gd name="connsiteX7" fmla="*/ 2327112 w 2872978"/>
              <a:gd name="connsiteY7" fmla="*/ 20159 h 20159"/>
              <a:gd name="connsiteX8" fmla="*/ 1781246 w 2872978"/>
              <a:gd name="connsiteY8" fmla="*/ 20159 h 20159"/>
              <a:gd name="connsiteX9" fmla="*/ 1235381 w 2872978"/>
              <a:gd name="connsiteY9" fmla="*/ 20159 h 20159"/>
              <a:gd name="connsiteX10" fmla="*/ 603325 w 2872978"/>
              <a:gd name="connsiteY10" fmla="*/ 20159 h 20159"/>
              <a:gd name="connsiteX11" fmla="*/ 0 w 2872978"/>
              <a:gd name="connsiteY11" fmla="*/ 20159 h 20159"/>
              <a:gd name="connsiteX12" fmla="*/ 0 w 2872978"/>
              <a:gd name="connsiteY12" fmla="*/ 0 h 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2978" h="20159" fill="none" extrusionOk="0">
                <a:moveTo>
                  <a:pt x="0" y="0"/>
                </a:moveTo>
                <a:cubicBezTo>
                  <a:pt x="187894" y="44230"/>
                  <a:pt x="450201" y="-6808"/>
                  <a:pt x="574596" y="0"/>
                </a:cubicBezTo>
                <a:cubicBezTo>
                  <a:pt x="682761" y="-14055"/>
                  <a:pt x="869093" y="-31744"/>
                  <a:pt x="1120461" y="0"/>
                </a:cubicBezTo>
                <a:cubicBezTo>
                  <a:pt x="1369445" y="10713"/>
                  <a:pt x="1564668" y="14387"/>
                  <a:pt x="1666327" y="0"/>
                </a:cubicBezTo>
                <a:cubicBezTo>
                  <a:pt x="1784797" y="-8086"/>
                  <a:pt x="2134644" y="-34705"/>
                  <a:pt x="2298382" y="0"/>
                </a:cubicBezTo>
                <a:cubicBezTo>
                  <a:pt x="2501725" y="14499"/>
                  <a:pt x="2727381" y="-8141"/>
                  <a:pt x="2872978" y="0"/>
                </a:cubicBezTo>
                <a:cubicBezTo>
                  <a:pt x="2873215" y="6141"/>
                  <a:pt x="2871421" y="13149"/>
                  <a:pt x="2872978" y="20159"/>
                </a:cubicBezTo>
                <a:cubicBezTo>
                  <a:pt x="2580485" y="-8961"/>
                  <a:pt x="2409818" y="16037"/>
                  <a:pt x="2298382" y="20159"/>
                </a:cubicBezTo>
                <a:cubicBezTo>
                  <a:pt x="2175217" y="69850"/>
                  <a:pt x="2030770" y="49838"/>
                  <a:pt x="1809976" y="20159"/>
                </a:cubicBezTo>
                <a:cubicBezTo>
                  <a:pt x="1627036" y="364"/>
                  <a:pt x="1520757" y="13914"/>
                  <a:pt x="1264110" y="20159"/>
                </a:cubicBezTo>
                <a:cubicBezTo>
                  <a:pt x="1012544" y="7880"/>
                  <a:pt x="908671" y="41110"/>
                  <a:pt x="718245" y="20159"/>
                </a:cubicBezTo>
                <a:cubicBezTo>
                  <a:pt x="496819" y="25953"/>
                  <a:pt x="185934" y="53695"/>
                  <a:pt x="0" y="20159"/>
                </a:cubicBezTo>
                <a:cubicBezTo>
                  <a:pt x="-1155" y="14001"/>
                  <a:pt x="744" y="9577"/>
                  <a:pt x="0" y="0"/>
                </a:cubicBezTo>
                <a:close/>
              </a:path>
              <a:path w="2872978" h="20159" stroke="0" extrusionOk="0">
                <a:moveTo>
                  <a:pt x="0" y="0"/>
                </a:moveTo>
                <a:cubicBezTo>
                  <a:pt x="245710" y="-1114"/>
                  <a:pt x="385682" y="-15399"/>
                  <a:pt x="517136" y="0"/>
                </a:cubicBezTo>
                <a:cubicBezTo>
                  <a:pt x="669378" y="20126"/>
                  <a:pt x="801950" y="11703"/>
                  <a:pt x="1149191" y="0"/>
                </a:cubicBezTo>
                <a:cubicBezTo>
                  <a:pt x="1456160" y="-31106"/>
                  <a:pt x="1544839" y="12188"/>
                  <a:pt x="1637597" y="0"/>
                </a:cubicBezTo>
                <a:cubicBezTo>
                  <a:pt x="1765162" y="-2582"/>
                  <a:pt x="1893608" y="-17414"/>
                  <a:pt x="2126004" y="0"/>
                </a:cubicBezTo>
                <a:cubicBezTo>
                  <a:pt x="2355419" y="20048"/>
                  <a:pt x="2725988" y="-60679"/>
                  <a:pt x="2872978" y="0"/>
                </a:cubicBezTo>
                <a:cubicBezTo>
                  <a:pt x="2872170" y="8930"/>
                  <a:pt x="2873625" y="15456"/>
                  <a:pt x="2872978" y="20159"/>
                </a:cubicBezTo>
                <a:cubicBezTo>
                  <a:pt x="2703749" y="57722"/>
                  <a:pt x="2592005" y="14438"/>
                  <a:pt x="2327112" y="20159"/>
                </a:cubicBezTo>
                <a:cubicBezTo>
                  <a:pt x="2073199" y="11786"/>
                  <a:pt x="2020090" y="6164"/>
                  <a:pt x="1781246" y="20159"/>
                </a:cubicBezTo>
                <a:cubicBezTo>
                  <a:pt x="1536104" y="37780"/>
                  <a:pt x="1510751" y="23216"/>
                  <a:pt x="1235381" y="20159"/>
                </a:cubicBezTo>
                <a:cubicBezTo>
                  <a:pt x="967672" y="297"/>
                  <a:pt x="871252" y="-7764"/>
                  <a:pt x="603325" y="20159"/>
                </a:cubicBezTo>
                <a:cubicBezTo>
                  <a:pt x="311662" y="20616"/>
                  <a:pt x="187976" y="11953"/>
                  <a:pt x="0" y="20159"/>
                </a:cubicBezTo>
                <a:cubicBezTo>
                  <a:pt x="-1026" y="11500"/>
                  <a:pt x="-167" y="7085"/>
                  <a:pt x="0" y="0"/>
                </a:cubicBezTo>
                <a:close/>
              </a:path>
              <a:path w="2872978" h="20159" fill="none" stroke="0" extrusionOk="0">
                <a:moveTo>
                  <a:pt x="0" y="0"/>
                </a:moveTo>
                <a:cubicBezTo>
                  <a:pt x="188515" y="1279"/>
                  <a:pt x="449183" y="18853"/>
                  <a:pt x="574596" y="0"/>
                </a:cubicBezTo>
                <a:cubicBezTo>
                  <a:pt x="705020" y="-11647"/>
                  <a:pt x="854373" y="-8770"/>
                  <a:pt x="1120461" y="0"/>
                </a:cubicBezTo>
                <a:cubicBezTo>
                  <a:pt x="1374716" y="4831"/>
                  <a:pt x="1537365" y="43390"/>
                  <a:pt x="1666327" y="0"/>
                </a:cubicBezTo>
                <a:cubicBezTo>
                  <a:pt x="1784377" y="22775"/>
                  <a:pt x="2054343" y="-7724"/>
                  <a:pt x="2298382" y="0"/>
                </a:cubicBezTo>
                <a:cubicBezTo>
                  <a:pt x="2480781" y="16631"/>
                  <a:pt x="2711167" y="20893"/>
                  <a:pt x="2872978" y="0"/>
                </a:cubicBezTo>
                <a:cubicBezTo>
                  <a:pt x="2874584" y="6686"/>
                  <a:pt x="2871972" y="13458"/>
                  <a:pt x="2872978" y="20159"/>
                </a:cubicBezTo>
                <a:cubicBezTo>
                  <a:pt x="2588961" y="14195"/>
                  <a:pt x="2411908" y="1872"/>
                  <a:pt x="2298382" y="20159"/>
                </a:cubicBezTo>
                <a:cubicBezTo>
                  <a:pt x="2197475" y="59669"/>
                  <a:pt x="2016311" y="42185"/>
                  <a:pt x="1809976" y="20159"/>
                </a:cubicBezTo>
                <a:cubicBezTo>
                  <a:pt x="1631011" y="-7489"/>
                  <a:pt x="1514607" y="14016"/>
                  <a:pt x="1264110" y="20159"/>
                </a:cubicBezTo>
                <a:cubicBezTo>
                  <a:pt x="1010807" y="39237"/>
                  <a:pt x="904891" y="39389"/>
                  <a:pt x="718245" y="20159"/>
                </a:cubicBezTo>
                <a:cubicBezTo>
                  <a:pt x="531594" y="-23689"/>
                  <a:pt x="136574" y="68392"/>
                  <a:pt x="0" y="20159"/>
                </a:cubicBezTo>
                <a:cubicBezTo>
                  <a:pt x="-624" y="13698"/>
                  <a:pt x="-94" y="996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custGeom>
                    <a:avLst/>
                    <a:gdLst>
                      <a:gd name="connsiteX0" fmla="*/ 0 w 2872978"/>
                      <a:gd name="connsiteY0" fmla="*/ 0 h 20159"/>
                      <a:gd name="connsiteX1" fmla="*/ 574596 w 2872978"/>
                      <a:gd name="connsiteY1" fmla="*/ 0 h 20159"/>
                      <a:gd name="connsiteX2" fmla="*/ 1120461 w 2872978"/>
                      <a:gd name="connsiteY2" fmla="*/ 0 h 20159"/>
                      <a:gd name="connsiteX3" fmla="*/ 1666327 w 2872978"/>
                      <a:gd name="connsiteY3" fmla="*/ 0 h 20159"/>
                      <a:gd name="connsiteX4" fmla="*/ 2298382 w 2872978"/>
                      <a:gd name="connsiteY4" fmla="*/ 0 h 20159"/>
                      <a:gd name="connsiteX5" fmla="*/ 2872978 w 2872978"/>
                      <a:gd name="connsiteY5" fmla="*/ 0 h 20159"/>
                      <a:gd name="connsiteX6" fmla="*/ 2872978 w 2872978"/>
                      <a:gd name="connsiteY6" fmla="*/ 20159 h 20159"/>
                      <a:gd name="connsiteX7" fmla="*/ 2298382 w 2872978"/>
                      <a:gd name="connsiteY7" fmla="*/ 20159 h 20159"/>
                      <a:gd name="connsiteX8" fmla="*/ 1809976 w 2872978"/>
                      <a:gd name="connsiteY8" fmla="*/ 20159 h 20159"/>
                      <a:gd name="connsiteX9" fmla="*/ 1264110 w 2872978"/>
                      <a:gd name="connsiteY9" fmla="*/ 20159 h 20159"/>
                      <a:gd name="connsiteX10" fmla="*/ 718245 w 2872978"/>
                      <a:gd name="connsiteY10" fmla="*/ 20159 h 20159"/>
                      <a:gd name="connsiteX11" fmla="*/ 0 w 2872978"/>
                      <a:gd name="connsiteY11" fmla="*/ 20159 h 20159"/>
                      <a:gd name="connsiteX12" fmla="*/ 0 w 2872978"/>
                      <a:gd name="connsiteY12" fmla="*/ 0 h 20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872978" h="20159" fill="none" extrusionOk="0">
                        <a:moveTo>
                          <a:pt x="0" y="0"/>
                        </a:moveTo>
                        <a:cubicBezTo>
                          <a:pt x="172719" y="24730"/>
                          <a:pt x="453930" y="-2711"/>
                          <a:pt x="574596" y="0"/>
                        </a:cubicBezTo>
                        <a:cubicBezTo>
                          <a:pt x="695262" y="2711"/>
                          <a:pt x="865623" y="-7967"/>
                          <a:pt x="1120461" y="0"/>
                        </a:cubicBezTo>
                        <a:cubicBezTo>
                          <a:pt x="1375299" y="7967"/>
                          <a:pt x="1550624" y="18063"/>
                          <a:pt x="1666327" y="0"/>
                        </a:cubicBezTo>
                        <a:cubicBezTo>
                          <a:pt x="1782030" y="-18063"/>
                          <a:pt x="2095408" y="-11159"/>
                          <a:pt x="2298382" y="0"/>
                        </a:cubicBezTo>
                        <a:cubicBezTo>
                          <a:pt x="2501357" y="11159"/>
                          <a:pt x="2725122" y="-5565"/>
                          <a:pt x="2872978" y="0"/>
                        </a:cubicBezTo>
                        <a:cubicBezTo>
                          <a:pt x="2873229" y="6810"/>
                          <a:pt x="2872668" y="13749"/>
                          <a:pt x="2872978" y="20159"/>
                        </a:cubicBezTo>
                        <a:cubicBezTo>
                          <a:pt x="2601857" y="1392"/>
                          <a:pt x="2424161" y="-5241"/>
                          <a:pt x="2298382" y="20159"/>
                        </a:cubicBezTo>
                        <a:cubicBezTo>
                          <a:pt x="2172603" y="45559"/>
                          <a:pt x="1996400" y="43222"/>
                          <a:pt x="1809976" y="20159"/>
                        </a:cubicBezTo>
                        <a:cubicBezTo>
                          <a:pt x="1623552" y="-2904"/>
                          <a:pt x="1525733" y="14029"/>
                          <a:pt x="1264110" y="20159"/>
                        </a:cubicBezTo>
                        <a:cubicBezTo>
                          <a:pt x="1002487" y="26289"/>
                          <a:pt x="908261" y="32758"/>
                          <a:pt x="718245" y="20159"/>
                        </a:cubicBezTo>
                        <a:cubicBezTo>
                          <a:pt x="528229" y="7560"/>
                          <a:pt x="176399" y="52889"/>
                          <a:pt x="0" y="20159"/>
                        </a:cubicBezTo>
                        <a:cubicBezTo>
                          <a:pt x="-524" y="14018"/>
                          <a:pt x="20" y="10045"/>
                          <a:pt x="0" y="0"/>
                        </a:cubicBezTo>
                        <a:close/>
                      </a:path>
                      <a:path w="2872978" h="20159" stroke="0" extrusionOk="0">
                        <a:moveTo>
                          <a:pt x="0" y="0"/>
                        </a:moveTo>
                        <a:cubicBezTo>
                          <a:pt x="246331" y="2114"/>
                          <a:pt x="364990" y="-5865"/>
                          <a:pt x="517136" y="0"/>
                        </a:cubicBezTo>
                        <a:cubicBezTo>
                          <a:pt x="669282" y="5865"/>
                          <a:pt x="842769" y="11362"/>
                          <a:pt x="1149191" y="0"/>
                        </a:cubicBezTo>
                        <a:cubicBezTo>
                          <a:pt x="1455613" y="-11362"/>
                          <a:pt x="1529783" y="19802"/>
                          <a:pt x="1637597" y="0"/>
                        </a:cubicBezTo>
                        <a:cubicBezTo>
                          <a:pt x="1745411" y="-19802"/>
                          <a:pt x="1889711" y="-2153"/>
                          <a:pt x="2126004" y="0"/>
                        </a:cubicBezTo>
                        <a:cubicBezTo>
                          <a:pt x="2362297" y="2153"/>
                          <a:pt x="2713040" y="-27867"/>
                          <a:pt x="2872978" y="0"/>
                        </a:cubicBezTo>
                        <a:cubicBezTo>
                          <a:pt x="2872096" y="10021"/>
                          <a:pt x="2872682" y="15417"/>
                          <a:pt x="2872978" y="20159"/>
                        </a:cubicBezTo>
                        <a:cubicBezTo>
                          <a:pt x="2703040" y="42908"/>
                          <a:pt x="2574829" y="18390"/>
                          <a:pt x="2327112" y="20159"/>
                        </a:cubicBezTo>
                        <a:cubicBezTo>
                          <a:pt x="2079395" y="21928"/>
                          <a:pt x="2026258" y="1563"/>
                          <a:pt x="1781246" y="20159"/>
                        </a:cubicBezTo>
                        <a:cubicBezTo>
                          <a:pt x="1536234" y="38755"/>
                          <a:pt x="1507455" y="22167"/>
                          <a:pt x="1235381" y="20159"/>
                        </a:cubicBezTo>
                        <a:cubicBezTo>
                          <a:pt x="963308" y="18151"/>
                          <a:pt x="884834" y="-8814"/>
                          <a:pt x="603325" y="20159"/>
                        </a:cubicBezTo>
                        <a:cubicBezTo>
                          <a:pt x="321816" y="49132"/>
                          <a:pt x="204416" y="11299"/>
                          <a:pt x="0" y="20159"/>
                        </a:cubicBezTo>
                        <a:cubicBezTo>
                          <a:pt x="-804" y="10795"/>
                          <a:pt x="-25" y="70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stomShape 2"/>
          <p:cNvSpPr/>
          <p:nvPr/>
        </p:nvSpPr>
        <p:spPr>
          <a:xfrm>
            <a:off x="529232" y="3166839"/>
            <a:ext cx="3508697" cy="36604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b="0" strike="noStrike" spc="-1"/>
              <a:t>Ian Miell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b="0" strike="noStrike" spc="-1"/>
              <a:t>Twitter: @ianmiell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b="0" u="sng" strike="noStrike" spc="-1">
                <a:uFillTx/>
                <a:hlinkClick r:id="rId2"/>
              </a:rPr>
              <a:t>Ian.miell@gmail.com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</p:txBody>
      </p:sp>
      <p:pic>
        <p:nvPicPr>
          <p:cNvPr id="122" name="Picture 88"/>
          <p:cNvPicPr/>
          <p:nvPr/>
        </p:nvPicPr>
        <p:blipFill rotWithShape="1">
          <a:blip r:embed="rId3"/>
          <a:srcRect l="10710" r="14054" b="-1"/>
          <a:stretch/>
        </p:blipFill>
        <p:spPr>
          <a:xfrm>
            <a:off x="4391836" y="10"/>
            <a:ext cx="5687529" cy="755966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CustomShape 1"/>
          <p:cNvSpPr/>
          <p:nvPr/>
        </p:nvSpPr>
        <p:spPr>
          <a:xfrm>
            <a:off x="693042" y="402482"/>
            <a:ext cx="8694540" cy="14611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Subshells - Recap</a:t>
            </a:r>
            <a:endParaRPr lang="en-US" sz="52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174" y="1848993"/>
            <a:ext cx="8974276" cy="20159"/>
          </a:xfrm>
          <a:custGeom>
            <a:avLst/>
            <a:gdLst>
              <a:gd name="connsiteX0" fmla="*/ 0 w 8974276"/>
              <a:gd name="connsiteY0" fmla="*/ 0 h 20159"/>
              <a:gd name="connsiteX1" fmla="*/ 600586 w 8974276"/>
              <a:gd name="connsiteY1" fmla="*/ 0 h 20159"/>
              <a:gd name="connsiteX2" fmla="*/ 1290915 w 8974276"/>
              <a:gd name="connsiteY2" fmla="*/ 0 h 20159"/>
              <a:gd name="connsiteX3" fmla="*/ 2070987 w 8974276"/>
              <a:gd name="connsiteY3" fmla="*/ 0 h 20159"/>
              <a:gd name="connsiteX4" fmla="*/ 2671573 w 8974276"/>
              <a:gd name="connsiteY4" fmla="*/ 0 h 20159"/>
              <a:gd name="connsiteX5" fmla="*/ 3361902 w 8974276"/>
              <a:gd name="connsiteY5" fmla="*/ 0 h 20159"/>
              <a:gd name="connsiteX6" fmla="*/ 4231716 w 8974276"/>
              <a:gd name="connsiteY6" fmla="*/ 0 h 20159"/>
              <a:gd name="connsiteX7" fmla="*/ 4742560 w 8974276"/>
              <a:gd name="connsiteY7" fmla="*/ 0 h 20159"/>
              <a:gd name="connsiteX8" fmla="*/ 5522631 w 8974276"/>
              <a:gd name="connsiteY8" fmla="*/ 0 h 20159"/>
              <a:gd name="connsiteX9" fmla="*/ 6033475 w 8974276"/>
              <a:gd name="connsiteY9" fmla="*/ 0 h 20159"/>
              <a:gd name="connsiteX10" fmla="*/ 6723804 w 8974276"/>
              <a:gd name="connsiteY10" fmla="*/ 0 h 20159"/>
              <a:gd name="connsiteX11" fmla="*/ 7503875 w 8974276"/>
              <a:gd name="connsiteY11" fmla="*/ 0 h 20159"/>
              <a:gd name="connsiteX12" fmla="*/ 7924976 w 8974276"/>
              <a:gd name="connsiteY12" fmla="*/ 0 h 20159"/>
              <a:gd name="connsiteX13" fmla="*/ 8346077 w 8974276"/>
              <a:gd name="connsiteY13" fmla="*/ 0 h 20159"/>
              <a:gd name="connsiteX14" fmla="*/ 8974276 w 8974276"/>
              <a:gd name="connsiteY14" fmla="*/ 0 h 20159"/>
              <a:gd name="connsiteX15" fmla="*/ 8974276 w 8974276"/>
              <a:gd name="connsiteY15" fmla="*/ 20159 h 20159"/>
              <a:gd name="connsiteX16" fmla="*/ 8194204 w 8974276"/>
              <a:gd name="connsiteY16" fmla="*/ 20159 h 20159"/>
              <a:gd name="connsiteX17" fmla="*/ 7503875 w 8974276"/>
              <a:gd name="connsiteY17" fmla="*/ 20159 h 20159"/>
              <a:gd name="connsiteX18" fmla="*/ 6903289 w 8974276"/>
              <a:gd name="connsiteY18" fmla="*/ 20159 h 20159"/>
              <a:gd name="connsiteX19" fmla="*/ 6123218 w 8974276"/>
              <a:gd name="connsiteY19" fmla="*/ 20159 h 20159"/>
              <a:gd name="connsiteX20" fmla="*/ 5432889 w 8974276"/>
              <a:gd name="connsiteY20" fmla="*/ 20159 h 20159"/>
              <a:gd name="connsiteX21" fmla="*/ 4563074 w 8974276"/>
              <a:gd name="connsiteY21" fmla="*/ 20159 h 20159"/>
              <a:gd name="connsiteX22" fmla="*/ 3693260 w 8974276"/>
              <a:gd name="connsiteY22" fmla="*/ 20159 h 20159"/>
              <a:gd name="connsiteX23" fmla="*/ 2913188 w 8974276"/>
              <a:gd name="connsiteY23" fmla="*/ 20159 h 20159"/>
              <a:gd name="connsiteX24" fmla="*/ 2133116 w 8974276"/>
              <a:gd name="connsiteY24" fmla="*/ 20159 h 20159"/>
              <a:gd name="connsiteX25" fmla="*/ 1353045 w 8974276"/>
              <a:gd name="connsiteY25" fmla="*/ 20159 h 20159"/>
              <a:gd name="connsiteX26" fmla="*/ 842201 w 8974276"/>
              <a:gd name="connsiteY26" fmla="*/ 20159 h 20159"/>
              <a:gd name="connsiteX27" fmla="*/ 0 w 8974276"/>
              <a:gd name="connsiteY27" fmla="*/ 20159 h 20159"/>
              <a:gd name="connsiteX28" fmla="*/ 0 w 8974276"/>
              <a:gd name="connsiteY28" fmla="*/ 0 h 20159"/>
              <a:gd name="connsiteX0" fmla="*/ 0 w 8974276"/>
              <a:gd name="connsiteY0" fmla="*/ 0 h 20159"/>
              <a:gd name="connsiteX1" fmla="*/ 600586 w 8974276"/>
              <a:gd name="connsiteY1" fmla="*/ 0 h 20159"/>
              <a:gd name="connsiteX2" fmla="*/ 1021687 w 8974276"/>
              <a:gd name="connsiteY2" fmla="*/ 0 h 20159"/>
              <a:gd name="connsiteX3" fmla="*/ 1891501 w 8974276"/>
              <a:gd name="connsiteY3" fmla="*/ 0 h 20159"/>
              <a:gd name="connsiteX4" fmla="*/ 2492087 w 8974276"/>
              <a:gd name="connsiteY4" fmla="*/ 0 h 20159"/>
              <a:gd name="connsiteX5" fmla="*/ 3092674 w 8974276"/>
              <a:gd name="connsiteY5" fmla="*/ 0 h 20159"/>
              <a:gd name="connsiteX6" fmla="*/ 3962488 w 8974276"/>
              <a:gd name="connsiteY6" fmla="*/ 0 h 20159"/>
              <a:gd name="connsiteX7" fmla="*/ 4473331 w 8974276"/>
              <a:gd name="connsiteY7" fmla="*/ 0 h 20159"/>
              <a:gd name="connsiteX8" fmla="*/ 4882144 w 8974276"/>
              <a:gd name="connsiteY8" fmla="*/ 0 h 20159"/>
              <a:gd name="connsiteX9" fmla="*/ 5343146 w 8974276"/>
              <a:gd name="connsiteY9" fmla="*/ 0 h 20159"/>
              <a:gd name="connsiteX10" fmla="*/ 6212960 w 8974276"/>
              <a:gd name="connsiteY10" fmla="*/ 0 h 20159"/>
              <a:gd name="connsiteX11" fmla="*/ 6903289 w 8974276"/>
              <a:gd name="connsiteY11" fmla="*/ 0 h 20159"/>
              <a:gd name="connsiteX12" fmla="*/ 7773104 w 8974276"/>
              <a:gd name="connsiteY12" fmla="*/ 0 h 20159"/>
              <a:gd name="connsiteX13" fmla="*/ 8373690 w 8974276"/>
              <a:gd name="connsiteY13" fmla="*/ 0 h 20159"/>
              <a:gd name="connsiteX14" fmla="*/ 8974276 w 8974276"/>
              <a:gd name="connsiteY14" fmla="*/ 0 h 20159"/>
              <a:gd name="connsiteX15" fmla="*/ 8974276 w 8974276"/>
              <a:gd name="connsiteY15" fmla="*/ 20159 h 20159"/>
              <a:gd name="connsiteX16" fmla="*/ 8283947 w 8974276"/>
              <a:gd name="connsiteY16" fmla="*/ 20159 h 20159"/>
              <a:gd name="connsiteX17" fmla="*/ 7593618 w 8974276"/>
              <a:gd name="connsiteY17" fmla="*/ 20159 h 20159"/>
              <a:gd name="connsiteX18" fmla="*/ 6723804 w 8974276"/>
              <a:gd name="connsiteY18" fmla="*/ 20159 h 20159"/>
              <a:gd name="connsiteX19" fmla="*/ 6033475 w 8974276"/>
              <a:gd name="connsiteY19" fmla="*/ 20159 h 20159"/>
              <a:gd name="connsiteX20" fmla="*/ 5612374 w 8974276"/>
              <a:gd name="connsiteY20" fmla="*/ 20159 h 20159"/>
              <a:gd name="connsiteX21" fmla="*/ 5101531 w 8974276"/>
              <a:gd name="connsiteY21" fmla="*/ 20159 h 20159"/>
              <a:gd name="connsiteX22" fmla="*/ 4231716 w 8974276"/>
              <a:gd name="connsiteY22" fmla="*/ 20159 h 20159"/>
              <a:gd name="connsiteX23" fmla="*/ 3541387 w 8974276"/>
              <a:gd name="connsiteY23" fmla="*/ 20159 h 20159"/>
              <a:gd name="connsiteX24" fmla="*/ 3030544 w 8974276"/>
              <a:gd name="connsiteY24" fmla="*/ 20159 h 20159"/>
              <a:gd name="connsiteX25" fmla="*/ 2340215 w 8974276"/>
              <a:gd name="connsiteY25" fmla="*/ 20159 h 20159"/>
              <a:gd name="connsiteX26" fmla="*/ 1919114 w 8974276"/>
              <a:gd name="connsiteY26" fmla="*/ 20159 h 20159"/>
              <a:gd name="connsiteX27" fmla="*/ 1498014 w 8974276"/>
              <a:gd name="connsiteY27" fmla="*/ 20159 h 20159"/>
              <a:gd name="connsiteX28" fmla="*/ 807685 w 8974276"/>
              <a:gd name="connsiteY28" fmla="*/ 20159 h 20159"/>
              <a:gd name="connsiteX29" fmla="*/ 0 w 8974276"/>
              <a:gd name="connsiteY29" fmla="*/ 20159 h 20159"/>
              <a:gd name="connsiteX30" fmla="*/ 0 w 8974276"/>
              <a:gd name="connsiteY30" fmla="*/ 0 h 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974276" h="20159" fill="none" extrusionOk="0">
                <a:moveTo>
                  <a:pt x="0" y="0"/>
                </a:moveTo>
                <a:cubicBezTo>
                  <a:pt x="183005" y="-28121"/>
                  <a:pt x="385563" y="-16729"/>
                  <a:pt x="600586" y="0"/>
                </a:cubicBezTo>
                <a:cubicBezTo>
                  <a:pt x="819816" y="25297"/>
                  <a:pt x="1008894" y="-16975"/>
                  <a:pt x="1290915" y="0"/>
                </a:cubicBezTo>
                <a:cubicBezTo>
                  <a:pt x="1586779" y="-10612"/>
                  <a:pt x="1739355" y="-6632"/>
                  <a:pt x="2070987" y="0"/>
                </a:cubicBezTo>
                <a:cubicBezTo>
                  <a:pt x="2423196" y="26888"/>
                  <a:pt x="2516800" y="-23939"/>
                  <a:pt x="2671573" y="0"/>
                </a:cubicBezTo>
                <a:cubicBezTo>
                  <a:pt x="2856946" y="57495"/>
                  <a:pt x="3123719" y="-1120"/>
                  <a:pt x="3361902" y="0"/>
                </a:cubicBezTo>
                <a:cubicBezTo>
                  <a:pt x="3551026" y="-6967"/>
                  <a:pt x="3893151" y="-7410"/>
                  <a:pt x="4231716" y="0"/>
                </a:cubicBezTo>
                <a:cubicBezTo>
                  <a:pt x="4589327" y="4599"/>
                  <a:pt x="4499151" y="-7078"/>
                  <a:pt x="4742560" y="0"/>
                </a:cubicBezTo>
                <a:cubicBezTo>
                  <a:pt x="4945774" y="22991"/>
                  <a:pt x="5327086" y="78686"/>
                  <a:pt x="5522631" y="0"/>
                </a:cubicBezTo>
                <a:cubicBezTo>
                  <a:pt x="5706117" y="-51653"/>
                  <a:pt x="5820576" y="-5919"/>
                  <a:pt x="6033475" y="0"/>
                </a:cubicBezTo>
                <a:cubicBezTo>
                  <a:pt x="6269799" y="2680"/>
                  <a:pt x="6590499" y="22166"/>
                  <a:pt x="6723804" y="0"/>
                </a:cubicBezTo>
                <a:cubicBezTo>
                  <a:pt x="6858112" y="-15926"/>
                  <a:pt x="7310513" y="-3462"/>
                  <a:pt x="7503875" y="0"/>
                </a:cubicBezTo>
                <a:cubicBezTo>
                  <a:pt x="7698227" y="-14053"/>
                  <a:pt x="7786960" y="-2924"/>
                  <a:pt x="7924976" y="0"/>
                </a:cubicBezTo>
                <a:cubicBezTo>
                  <a:pt x="8047409" y="-11757"/>
                  <a:pt x="8231917" y="2497"/>
                  <a:pt x="8346077" y="0"/>
                </a:cubicBezTo>
                <a:cubicBezTo>
                  <a:pt x="8472830" y="-16379"/>
                  <a:pt x="8819304" y="6003"/>
                  <a:pt x="8974276" y="0"/>
                </a:cubicBezTo>
                <a:cubicBezTo>
                  <a:pt x="8975415" y="3917"/>
                  <a:pt x="8973977" y="14625"/>
                  <a:pt x="8974276" y="20159"/>
                </a:cubicBezTo>
                <a:cubicBezTo>
                  <a:pt x="8690793" y="39099"/>
                  <a:pt x="8424209" y="27543"/>
                  <a:pt x="8194204" y="20159"/>
                </a:cubicBezTo>
                <a:cubicBezTo>
                  <a:pt x="7951806" y="-3374"/>
                  <a:pt x="7694321" y="34346"/>
                  <a:pt x="7503875" y="20159"/>
                </a:cubicBezTo>
                <a:cubicBezTo>
                  <a:pt x="7256604" y="22540"/>
                  <a:pt x="7188022" y="40185"/>
                  <a:pt x="6903289" y="20159"/>
                </a:cubicBezTo>
                <a:cubicBezTo>
                  <a:pt x="6597262" y="3673"/>
                  <a:pt x="6282575" y="7422"/>
                  <a:pt x="6123218" y="20159"/>
                </a:cubicBezTo>
                <a:cubicBezTo>
                  <a:pt x="5947747" y="46383"/>
                  <a:pt x="5709228" y="48856"/>
                  <a:pt x="5432889" y="20159"/>
                </a:cubicBezTo>
                <a:cubicBezTo>
                  <a:pt x="5148051" y="-9432"/>
                  <a:pt x="4825392" y="933"/>
                  <a:pt x="4563074" y="20159"/>
                </a:cubicBezTo>
                <a:cubicBezTo>
                  <a:pt x="4230436" y="42050"/>
                  <a:pt x="3919280" y="15731"/>
                  <a:pt x="3693260" y="20159"/>
                </a:cubicBezTo>
                <a:cubicBezTo>
                  <a:pt x="3463686" y="2881"/>
                  <a:pt x="3258547" y="69973"/>
                  <a:pt x="2913188" y="20159"/>
                </a:cubicBezTo>
                <a:cubicBezTo>
                  <a:pt x="2530193" y="5895"/>
                  <a:pt x="2366063" y="69889"/>
                  <a:pt x="2133116" y="20159"/>
                </a:cubicBezTo>
                <a:cubicBezTo>
                  <a:pt x="1852614" y="-15825"/>
                  <a:pt x="1586183" y="7145"/>
                  <a:pt x="1353045" y="20159"/>
                </a:cubicBezTo>
                <a:cubicBezTo>
                  <a:pt x="1124470" y="12726"/>
                  <a:pt x="1043335" y="-1836"/>
                  <a:pt x="842201" y="20159"/>
                </a:cubicBezTo>
                <a:cubicBezTo>
                  <a:pt x="675009" y="15591"/>
                  <a:pt x="208716" y="6391"/>
                  <a:pt x="0" y="20159"/>
                </a:cubicBezTo>
                <a:cubicBezTo>
                  <a:pt x="1099" y="14912"/>
                  <a:pt x="1706" y="4245"/>
                  <a:pt x="0" y="0"/>
                </a:cubicBezTo>
                <a:close/>
              </a:path>
              <a:path w="8974276" h="20159" stroke="0" extrusionOk="0">
                <a:moveTo>
                  <a:pt x="0" y="0"/>
                </a:moveTo>
                <a:cubicBezTo>
                  <a:pt x="158429" y="17111"/>
                  <a:pt x="477266" y="-13453"/>
                  <a:pt x="600586" y="0"/>
                </a:cubicBezTo>
                <a:cubicBezTo>
                  <a:pt x="698766" y="1226"/>
                  <a:pt x="829625" y="-2597"/>
                  <a:pt x="1021687" y="0"/>
                </a:cubicBezTo>
                <a:cubicBezTo>
                  <a:pt x="1212890" y="45242"/>
                  <a:pt x="1481051" y="28111"/>
                  <a:pt x="1891501" y="0"/>
                </a:cubicBezTo>
                <a:cubicBezTo>
                  <a:pt x="2325146" y="-55911"/>
                  <a:pt x="2244169" y="37407"/>
                  <a:pt x="2492087" y="0"/>
                </a:cubicBezTo>
                <a:cubicBezTo>
                  <a:pt x="2770106" y="-48226"/>
                  <a:pt x="2945409" y="-29732"/>
                  <a:pt x="3092674" y="0"/>
                </a:cubicBezTo>
                <a:cubicBezTo>
                  <a:pt x="3301483" y="30847"/>
                  <a:pt x="3757132" y="-5762"/>
                  <a:pt x="3962488" y="0"/>
                </a:cubicBezTo>
                <a:cubicBezTo>
                  <a:pt x="4161917" y="18597"/>
                  <a:pt x="4382907" y="-1453"/>
                  <a:pt x="4473331" y="0"/>
                </a:cubicBezTo>
                <a:cubicBezTo>
                  <a:pt x="4623996" y="-933"/>
                  <a:pt x="4781894" y="-19370"/>
                  <a:pt x="4882144" y="0"/>
                </a:cubicBezTo>
                <a:cubicBezTo>
                  <a:pt x="4982394" y="19370"/>
                  <a:pt x="5184581" y="-18943"/>
                  <a:pt x="5343146" y="0"/>
                </a:cubicBezTo>
                <a:cubicBezTo>
                  <a:pt x="5569297" y="-45353"/>
                  <a:pt x="5915584" y="-43416"/>
                  <a:pt x="6212960" y="0"/>
                </a:cubicBezTo>
                <a:cubicBezTo>
                  <a:pt x="6533267" y="7030"/>
                  <a:pt x="6713745" y="-31540"/>
                  <a:pt x="6903289" y="0"/>
                </a:cubicBezTo>
                <a:cubicBezTo>
                  <a:pt x="7143989" y="31285"/>
                  <a:pt x="7485701" y="4614"/>
                  <a:pt x="7773104" y="0"/>
                </a:cubicBezTo>
                <a:cubicBezTo>
                  <a:pt x="8054928" y="-60204"/>
                  <a:pt x="8243916" y="31090"/>
                  <a:pt x="8373690" y="0"/>
                </a:cubicBezTo>
                <a:cubicBezTo>
                  <a:pt x="8470374" y="-9848"/>
                  <a:pt x="8712921" y="13270"/>
                  <a:pt x="8974276" y="0"/>
                </a:cubicBezTo>
                <a:cubicBezTo>
                  <a:pt x="8974207" y="8692"/>
                  <a:pt x="8973976" y="14163"/>
                  <a:pt x="8974276" y="20159"/>
                </a:cubicBezTo>
                <a:cubicBezTo>
                  <a:pt x="8731729" y="31867"/>
                  <a:pt x="8623535" y="-551"/>
                  <a:pt x="8283947" y="20159"/>
                </a:cubicBezTo>
                <a:cubicBezTo>
                  <a:pt x="7960326" y="43064"/>
                  <a:pt x="7776735" y="63579"/>
                  <a:pt x="7593618" y="20159"/>
                </a:cubicBezTo>
                <a:cubicBezTo>
                  <a:pt x="7433204" y="23923"/>
                  <a:pt x="7072953" y="23782"/>
                  <a:pt x="6723804" y="20159"/>
                </a:cubicBezTo>
                <a:cubicBezTo>
                  <a:pt x="6379040" y="-18365"/>
                  <a:pt x="6238900" y="16195"/>
                  <a:pt x="6033475" y="20159"/>
                </a:cubicBezTo>
                <a:cubicBezTo>
                  <a:pt x="5820847" y="25326"/>
                  <a:pt x="5773194" y="29594"/>
                  <a:pt x="5612374" y="20159"/>
                </a:cubicBezTo>
                <a:cubicBezTo>
                  <a:pt x="5459272" y="6433"/>
                  <a:pt x="5214346" y="1016"/>
                  <a:pt x="5101531" y="20159"/>
                </a:cubicBezTo>
                <a:cubicBezTo>
                  <a:pt x="5074679" y="44082"/>
                  <a:pt x="4571458" y="3492"/>
                  <a:pt x="4231716" y="20159"/>
                </a:cubicBezTo>
                <a:cubicBezTo>
                  <a:pt x="3847477" y="69580"/>
                  <a:pt x="3798193" y="22318"/>
                  <a:pt x="3541387" y="20159"/>
                </a:cubicBezTo>
                <a:cubicBezTo>
                  <a:pt x="3313277" y="16275"/>
                  <a:pt x="3169205" y="857"/>
                  <a:pt x="3030544" y="20159"/>
                </a:cubicBezTo>
                <a:cubicBezTo>
                  <a:pt x="2877895" y="65593"/>
                  <a:pt x="2628234" y="67321"/>
                  <a:pt x="2340215" y="20159"/>
                </a:cubicBezTo>
                <a:cubicBezTo>
                  <a:pt x="2072515" y="1292"/>
                  <a:pt x="2122288" y="47041"/>
                  <a:pt x="1919114" y="20159"/>
                </a:cubicBezTo>
                <a:cubicBezTo>
                  <a:pt x="1711037" y="4218"/>
                  <a:pt x="1683277" y="18003"/>
                  <a:pt x="1498014" y="20159"/>
                </a:cubicBezTo>
                <a:cubicBezTo>
                  <a:pt x="1271935" y="13811"/>
                  <a:pt x="970426" y="12259"/>
                  <a:pt x="807685" y="20159"/>
                </a:cubicBezTo>
                <a:cubicBezTo>
                  <a:pt x="642052" y="6598"/>
                  <a:pt x="193677" y="46988"/>
                  <a:pt x="0" y="20159"/>
                </a:cubicBezTo>
                <a:cubicBezTo>
                  <a:pt x="821" y="16001"/>
                  <a:pt x="-441" y="5889"/>
                  <a:pt x="0" y="0"/>
                </a:cubicBezTo>
                <a:close/>
              </a:path>
              <a:path w="8974276" h="20159" fill="none" stroke="0" extrusionOk="0">
                <a:moveTo>
                  <a:pt x="0" y="0"/>
                </a:moveTo>
                <a:cubicBezTo>
                  <a:pt x="133021" y="-45326"/>
                  <a:pt x="351596" y="-10132"/>
                  <a:pt x="600586" y="0"/>
                </a:cubicBezTo>
                <a:cubicBezTo>
                  <a:pt x="824846" y="25895"/>
                  <a:pt x="974850" y="12687"/>
                  <a:pt x="1290915" y="0"/>
                </a:cubicBezTo>
                <a:cubicBezTo>
                  <a:pt x="1543854" y="8594"/>
                  <a:pt x="1730765" y="-5283"/>
                  <a:pt x="2070987" y="0"/>
                </a:cubicBezTo>
                <a:cubicBezTo>
                  <a:pt x="2388789" y="2502"/>
                  <a:pt x="2537180" y="-18640"/>
                  <a:pt x="2671573" y="0"/>
                </a:cubicBezTo>
                <a:cubicBezTo>
                  <a:pt x="2846783" y="31613"/>
                  <a:pt x="3162345" y="2138"/>
                  <a:pt x="3361902" y="0"/>
                </a:cubicBezTo>
                <a:cubicBezTo>
                  <a:pt x="3560523" y="-33799"/>
                  <a:pt x="3850943" y="16514"/>
                  <a:pt x="4231716" y="0"/>
                </a:cubicBezTo>
                <a:cubicBezTo>
                  <a:pt x="4582093" y="-6251"/>
                  <a:pt x="4497042" y="-241"/>
                  <a:pt x="4742560" y="0"/>
                </a:cubicBezTo>
                <a:cubicBezTo>
                  <a:pt x="5026744" y="28398"/>
                  <a:pt x="5367035" y="44798"/>
                  <a:pt x="5522631" y="0"/>
                </a:cubicBezTo>
                <a:cubicBezTo>
                  <a:pt x="5715671" y="-35366"/>
                  <a:pt x="5819152" y="19249"/>
                  <a:pt x="6033475" y="0"/>
                </a:cubicBezTo>
                <a:cubicBezTo>
                  <a:pt x="6276754" y="15513"/>
                  <a:pt x="6580075" y="39465"/>
                  <a:pt x="6723804" y="0"/>
                </a:cubicBezTo>
                <a:cubicBezTo>
                  <a:pt x="6874324" y="-12484"/>
                  <a:pt x="7335585" y="32838"/>
                  <a:pt x="7503875" y="0"/>
                </a:cubicBezTo>
                <a:cubicBezTo>
                  <a:pt x="7699518" y="-4479"/>
                  <a:pt x="7784573" y="-1350"/>
                  <a:pt x="7924976" y="0"/>
                </a:cubicBezTo>
                <a:cubicBezTo>
                  <a:pt x="8038978" y="-8555"/>
                  <a:pt x="8207279" y="-2913"/>
                  <a:pt x="8346077" y="0"/>
                </a:cubicBezTo>
                <a:cubicBezTo>
                  <a:pt x="8460045" y="-10908"/>
                  <a:pt x="8807112" y="-916"/>
                  <a:pt x="8974276" y="0"/>
                </a:cubicBezTo>
                <a:cubicBezTo>
                  <a:pt x="8975175" y="4507"/>
                  <a:pt x="8973255" y="15783"/>
                  <a:pt x="8974276" y="20159"/>
                </a:cubicBezTo>
                <a:cubicBezTo>
                  <a:pt x="8690015" y="13384"/>
                  <a:pt x="8498032" y="90009"/>
                  <a:pt x="8194204" y="20159"/>
                </a:cubicBezTo>
                <a:cubicBezTo>
                  <a:pt x="7940226" y="7057"/>
                  <a:pt x="7765141" y="7157"/>
                  <a:pt x="7503875" y="20159"/>
                </a:cubicBezTo>
                <a:cubicBezTo>
                  <a:pt x="7257867" y="32369"/>
                  <a:pt x="7168747" y="45544"/>
                  <a:pt x="6903289" y="20159"/>
                </a:cubicBezTo>
                <a:cubicBezTo>
                  <a:pt x="6624057" y="6871"/>
                  <a:pt x="6248483" y="211"/>
                  <a:pt x="6123218" y="20159"/>
                </a:cubicBezTo>
                <a:cubicBezTo>
                  <a:pt x="5966303" y="35167"/>
                  <a:pt x="5680376" y="46639"/>
                  <a:pt x="5432889" y="20159"/>
                </a:cubicBezTo>
                <a:cubicBezTo>
                  <a:pt x="5191863" y="8691"/>
                  <a:pt x="4872405" y="-4811"/>
                  <a:pt x="4563074" y="20159"/>
                </a:cubicBezTo>
                <a:cubicBezTo>
                  <a:pt x="4237152" y="84258"/>
                  <a:pt x="3902138" y="26513"/>
                  <a:pt x="3693260" y="20159"/>
                </a:cubicBezTo>
                <a:cubicBezTo>
                  <a:pt x="3481803" y="-1949"/>
                  <a:pt x="3269305" y="20073"/>
                  <a:pt x="2913188" y="20159"/>
                </a:cubicBezTo>
                <a:cubicBezTo>
                  <a:pt x="2564887" y="5224"/>
                  <a:pt x="2328697" y="52725"/>
                  <a:pt x="2133116" y="20159"/>
                </a:cubicBezTo>
                <a:cubicBezTo>
                  <a:pt x="1894582" y="38029"/>
                  <a:pt x="1576170" y="-14808"/>
                  <a:pt x="1353045" y="20159"/>
                </a:cubicBezTo>
                <a:cubicBezTo>
                  <a:pt x="1127523" y="16230"/>
                  <a:pt x="1038557" y="145"/>
                  <a:pt x="842201" y="20159"/>
                </a:cubicBezTo>
                <a:cubicBezTo>
                  <a:pt x="638472" y="28249"/>
                  <a:pt x="195915" y="15640"/>
                  <a:pt x="0" y="20159"/>
                </a:cubicBezTo>
                <a:cubicBezTo>
                  <a:pt x="81" y="14899"/>
                  <a:pt x="1360" y="61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74276"/>
                      <a:gd name="connsiteY0" fmla="*/ 0 h 20159"/>
                      <a:gd name="connsiteX1" fmla="*/ 600586 w 8974276"/>
                      <a:gd name="connsiteY1" fmla="*/ 0 h 20159"/>
                      <a:gd name="connsiteX2" fmla="*/ 1290915 w 8974276"/>
                      <a:gd name="connsiteY2" fmla="*/ 0 h 20159"/>
                      <a:gd name="connsiteX3" fmla="*/ 2070987 w 8974276"/>
                      <a:gd name="connsiteY3" fmla="*/ 0 h 20159"/>
                      <a:gd name="connsiteX4" fmla="*/ 2671573 w 8974276"/>
                      <a:gd name="connsiteY4" fmla="*/ 0 h 20159"/>
                      <a:gd name="connsiteX5" fmla="*/ 3361902 w 8974276"/>
                      <a:gd name="connsiteY5" fmla="*/ 0 h 20159"/>
                      <a:gd name="connsiteX6" fmla="*/ 4231716 w 8974276"/>
                      <a:gd name="connsiteY6" fmla="*/ 0 h 20159"/>
                      <a:gd name="connsiteX7" fmla="*/ 4742560 w 8974276"/>
                      <a:gd name="connsiteY7" fmla="*/ 0 h 20159"/>
                      <a:gd name="connsiteX8" fmla="*/ 5522631 w 8974276"/>
                      <a:gd name="connsiteY8" fmla="*/ 0 h 20159"/>
                      <a:gd name="connsiteX9" fmla="*/ 6033475 w 8974276"/>
                      <a:gd name="connsiteY9" fmla="*/ 0 h 20159"/>
                      <a:gd name="connsiteX10" fmla="*/ 6723804 w 8974276"/>
                      <a:gd name="connsiteY10" fmla="*/ 0 h 20159"/>
                      <a:gd name="connsiteX11" fmla="*/ 7503875 w 8974276"/>
                      <a:gd name="connsiteY11" fmla="*/ 0 h 20159"/>
                      <a:gd name="connsiteX12" fmla="*/ 7924976 w 8974276"/>
                      <a:gd name="connsiteY12" fmla="*/ 0 h 20159"/>
                      <a:gd name="connsiteX13" fmla="*/ 8346077 w 8974276"/>
                      <a:gd name="connsiteY13" fmla="*/ 0 h 20159"/>
                      <a:gd name="connsiteX14" fmla="*/ 8974276 w 8974276"/>
                      <a:gd name="connsiteY14" fmla="*/ 0 h 20159"/>
                      <a:gd name="connsiteX15" fmla="*/ 8974276 w 8974276"/>
                      <a:gd name="connsiteY15" fmla="*/ 20159 h 20159"/>
                      <a:gd name="connsiteX16" fmla="*/ 8194204 w 8974276"/>
                      <a:gd name="connsiteY16" fmla="*/ 20159 h 20159"/>
                      <a:gd name="connsiteX17" fmla="*/ 7503875 w 8974276"/>
                      <a:gd name="connsiteY17" fmla="*/ 20159 h 20159"/>
                      <a:gd name="connsiteX18" fmla="*/ 6903289 w 8974276"/>
                      <a:gd name="connsiteY18" fmla="*/ 20159 h 20159"/>
                      <a:gd name="connsiteX19" fmla="*/ 6123218 w 8974276"/>
                      <a:gd name="connsiteY19" fmla="*/ 20159 h 20159"/>
                      <a:gd name="connsiteX20" fmla="*/ 5432889 w 8974276"/>
                      <a:gd name="connsiteY20" fmla="*/ 20159 h 20159"/>
                      <a:gd name="connsiteX21" fmla="*/ 4563074 w 8974276"/>
                      <a:gd name="connsiteY21" fmla="*/ 20159 h 20159"/>
                      <a:gd name="connsiteX22" fmla="*/ 3693260 w 8974276"/>
                      <a:gd name="connsiteY22" fmla="*/ 20159 h 20159"/>
                      <a:gd name="connsiteX23" fmla="*/ 2913188 w 8974276"/>
                      <a:gd name="connsiteY23" fmla="*/ 20159 h 20159"/>
                      <a:gd name="connsiteX24" fmla="*/ 2133116 w 8974276"/>
                      <a:gd name="connsiteY24" fmla="*/ 20159 h 20159"/>
                      <a:gd name="connsiteX25" fmla="*/ 1353045 w 8974276"/>
                      <a:gd name="connsiteY25" fmla="*/ 20159 h 20159"/>
                      <a:gd name="connsiteX26" fmla="*/ 842201 w 8974276"/>
                      <a:gd name="connsiteY26" fmla="*/ 20159 h 20159"/>
                      <a:gd name="connsiteX27" fmla="*/ 0 w 8974276"/>
                      <a:gd name="connsiteY27" fmla="*/ 20159 h 20159"/>
                      <a:gd name="connsiteX28" fmla="*/ 0 w 8974276"/>
                      <a:gd name="connsiteY28" fmla="*/ 0 h 20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8974276" h="20159" fill="none" extrusionOk="0">
                        <a:moveTo>
                          <a:pt x="0" y="0"/>
                        </a:moveTo>
                        <a:cubicBezTo>
                          <a:pt x="166292" y="-24804"/>
                          <a:pt x="387390" y="-23566"/>
                          <a:pt x="600586" y="0"/>
                        </a:cubicBezTo>
                        <a:cubicBezTo>
                          <a:pt x="813782" y="23566"/>
                          <a:pt x="1017575" y="11328"/>
                          <a:pt x="1290915" y="0"/>
                        </a:cubicBezTo>
                        <a:cubicBezTo>
                          <a:pt x="1564255" y="-11328"/>
                          <a:pt x="1732327" y="-13914"/>
                          <a:pt x="2070987" y="0"/>
                        </a:cubicBezTo>
                        <a:cubicBezTo>
                          <a:pt x="2409647" y="13914"/>
                          <a:pt x="2514543" y="-29456"/>
                          <a:pt x="2671573" y="0"/>
                        </a:cubicBezTo>
                        <a:cubicBezTo>
                          <a:pt x="2828603" y="29456"/>
                          <a:pt x="3148091" y="31473"/>
                          <a:pt x="3361902" y="0"/>
                        </a:cubicBezTo>
                        <a:cubicBezTo>
                          <a:pt x="3575713" y="-31473"/>
                          <a:pt x="3879587" y="-10454"/>
                          <a:pt x="4231716" y="0"/>
                        </a:cubicBezTo>
                        <a:cubicBezTo>
                          <a:pt x="4583845" y="10454"/>
                          <a:pt x="4500381" y="-4882"/>
                          <a:pt x="4742560" y="0"/>
                        </a:cubicBezTo>
                        <a:cubicBezTo>
                          <a:pt x="4984739" y="4882"/>
                          <a:pt x="5324139" y="34484"/>
                          <a:pt x="5522631" y="0"/>
                        </a:cubicBezTo>
                        <a:cubicBezTo>
                          <a:pt x="5721123" y="-34484"/>
                          <a:pt x="5806715" y="9078"/>
                          <a:pt x="6033475" y="0"/>
                        </a:cubicBezTo>
                        <a:cubicBezTo>
                          <a:pt x="6260235" y="-9078"/>
                          <a:pt x="6578201" y="20058"/>
                          <a:pt x="6723804" y="0"/>
                        </a:cubicBezTo>
                        <a:cubicBezTo>
                          <a:pt x="6869407" y="-20058"/>
                          <a:pt x="7310682" y="2334"/>
                          <a:pt x="7503875" y="0"/>
                        </a:cubicBezTo>
                        <a:cubicBezTo>
                          <a:pt x="7697068" y="-2334"/>
                          <a:pt x="7781436" y="13405"/>
                          <a:pt x="7924976" y="0"/>
                        </a:cubicBezTo>
                        <a:cubicBezTo>
                          <a:pt x="8068516" y="-13405"/>
                          <a:pt x="8226759" y="10528"/>
                          <a:pt x="8346077" y="0"/>
                        </a:cubicBezTo>
                        <a:cubicBezTo>
                          <a:pt x="8465395" y="-10528"/>
                          <a:pt x="8810829" y="6661"/>
                          <a:pt x="8974276" y="0"/>
                        </a:cubicBezTo>
                        <a:cubicBezTo>
                          <a:pt x="8975140" y="4980"/>
                          <a:pt x="8973745" y="15497"/>
                          <a:pt x="8974276" y="20159"/>
                        </a:cubicBezTo>
                        <a:cubicBezTo>
                          <a:pt x="8699318" y="-3249"/>
                          <a:pt x="8447378" y="52369"/>
                          <a:pt x="8194204" y="20159"/>
                        </a:cubicBezTo>
                        <a:cubicBezTo>
                          <a:pt x="7941030" y="-12051"/>
                          <a:pt x="7741578" y="21134"/>
                          <a:pt x="7503875" y="20159"/>
                        </a:cubicBezTo>
                        <a:cubicBezTo>
                          <a:pt x="7266172" y="19184"/>
                          <a:pt x="7188109" y="44512"/>
                          <a:pt x="6903289" y="20159"/>
                        </a:cubicBezTo>
                        <a:cubicBezTo>
                          <a:pt x="6618469" y="-4194"/>
                          <a:pt x="6284300" y="-18677"/>
                          <a:pt x="6123218" y="20159"/>
                        </a:cubicBezTo>
                        <a:cubicBezTo>
                          <a:pt x="5962136" y="58995"/>
                          <a:pt x="5692124" y="47304"/>
                          <a:pt x="5432889" y="20159"/>
                        </a:cubicBezTo>
                        <a:cubicBezTo>
                          <a:pt x="5173654" y="-6986"/>
                          <a:pt x="4878157" y="-22180"/>
                          <a:pt x="4563074" y="20159"/>
                        </a:cubicBezTo>
                        <a:cubicBezTo>
                          <a:pt x="4247992" y="62498"/>
                          <a:pt x="3916884" y="46079"/>
                          <a:pt x="3693260" y="20159"/>
                        </a:cubicBezTo>
                        <a:cubicBezTo>
                          <a:pt x="3469636" y="-5761"/>
                          <a:pt x="3270296" y="40643"/>
                          <a:pt x="2913188" y="20159"/>
                        </a:cubicBezTo>
                        <a:cubicBezTo>
                          <a:pt x="2556080" y="-325"/>
                          <a:pt x="2357500" y="46404"/>
                          <a:pt x="2133116" y="20159"/>
                        </a:cubicBezTo>
                        <a:cubicBezTo>
                          <a:pt x="1908732" y="-6086"/>
                          <a:pt x="1586604" y="18051"/>
                          <a:pt x="1353045" y="20159"/>
                        </a:cubicBezTo>
                        <a:cubicBezTo>
                          <a:pt x="1119486" y="22267"/>
                          <a:pt x="1034265" y="7597"/>
                          <a:pt x="842201" y="20159"/>
                        </a:cubicBezTo>
                        <a:cubicBezTo>
                          <a:pt x="650137" y="32721"/>
                          <a:pt x="184422" y="26941"/>
                          <a:pt x="0" y="20159"/>
                        </a:cubicBezTo>
                        <a:cubicBezTo>
                          <a:pt x="1005" y="14381"/>
                          <a:pt x="940" y="4962"/>
                          <a:pt x="0" y="0"/>
                        </a:cubicBezTo>
                        <a:close/>
                      </a:path>
                      <a:path w="8974276" h="20159" stroke="0" extrusionOk="0">
                        <a:moveTo>
                          <a:pt x="0" y="0"/>
                        </a:moveTo>
                        <a:cubicBezTo>
                          <a:pt x="144422" y="16250"/>
                          <a:pt x="478464" y="1403"/>
                          <a:pt x="600586" y="0"/>
                        </a:cubicBezTo>
                        <a:cubicBezTo>
                          <a:pt x="722708" y="-1403"/>
                          <a:pt x="818531" y="-16117"/>
                          <a:pt x="1021687" y="0"/>
                        </a:cubicBezTo>
                        <a:cubicBezTo>
                          <a:pt x="1224843" y="16117"/>
                          <a:pt x="1467451" y="32888"/>
                          <a:pt x="1891501" y="0"/>
                        </a:cubicBezTo>
                        <a:cubicBezTo>
                          <a:pt x="2315551" y="-32888"/>
                          <a:pt x="2226053" y="29411"/>
                          <a:pt x="2492087" y="0"/>
                        </a:cubicBezTo>
                        <a:cubicBezTo>
                          <a:pt x="2758121" y="-29411"/>
                          <a:pt x="2926098" y="-23291"/>
                          <a:pt x="3092674" y="0"/>
                        </a:cubicBezTo>
                        <a:cubicBezTo>
                          <a:pt x="3259250" y="23291"/>
                          <a:pt x="3755917" y="-21280"/>
                          <a:pt x="3962488" y="0"/>
                        </a:cubicBezTo>
                        <a:cubicBezTo>
                          <a:pt x="4169059" y="21280"/>
                          <a:pt x="4370581" y="-641"/>
                          <a:pt x="4473331" y="0"/>
                        </a:cubicBezTo>
                        <a:cubicBezTo>
                          <a:pt x="4576081" y="641"/>
                          <a:pt x="5154732" y="6658"/>
                          <a:pt x="5343146" y="0"/>
                        </a:cubicBezTo>
                        <a:cubicBezTo>
                          <a:pt x="5531560" y="-6658"/>
                          <a:pt x="5898845" y="-4229"/>
                          <a:pt x="6212960" y="0"/>
                        </a:cubicBezTo>
                        <a:cubicBezTo>
                          <a:pt x="6527075" y="4229"/>
                          <a:pt x="6698755" y="-18559"/>
                          <a:pt x="6903289" y="0"/>
                        </a:cubicBezTo>
                        <a:cubicBezTo>
                          <a:pt x="7107823" y="18559"/>
                          <a:pt x="7480389" y="36157"/>
                          <a:pt x="7773104" y="0"/>
                        </a:cubicBezTo>
                        <a:cubicBezTo>
                          <a:pt x="8065820" y="-36157"/>
                          <a:pt x="8239902" y="964"/>
                          <a:pt x="8373690" y="0"/>
                        </a:cubicBezTo>
                        <a:cubicBezTo>
                          <a:pt x="8507478" y="-964"/>
                          <a:pt x="8713268" y="22725"/>
                          <a:pt x="8974276" y="0"/>
                        </a:cubicBezTo>
                        <a:cubicBezTo>
                          <a:pt x="8974621" y="9051"/>
                          <a:pt x="8974315" y="13764"/>
                          <a:pt x="8974276" y="20159"/>
                        </a:cubicBezTo>
                        <a:cubicBezTo>
                          <a:pt x="8724149" y="27323"/>
                          <a:pt x="8615348" y="628"/>
                          <a:pt x="8283947" y="20159"/>
                        </a:cubicBezTo>
                        <a:cubicBezTo>
                          <a:pt x="7952546" y="39690"/>
                          <a:pt x="7745156" y="43189"/>
                          <a:pt x="7593618" y="20159"/>
                        </a:cubicBezTo>
                        <a:cubicBezTo>
                          <a:pt x="7442080" y="-2871"/>
                          <a:pt x="7037419" y="44082"/>
                          <a:pt x="6723804" y="20159"/>
                        </a:cubicBezTo>
                        <a:cubicBezTo>
                          <a:pt x="6410189" y="-3764"/>
                          <a:pt x="6244694" y="25386"/>
                          <a:pt x="6033475" y="20159"/>
                        </a:cubicBezTo>
                        <a:cubicBezTo>
                          <a:pt x="5822256" y="14932"/>
                          <a:pt x="5767540" y="24892"/>
                          <a:pt x="5612374" y="20159"/>
                        </a:cubicBezTo>
                        <a:cubicBezTo>
                          <a:pt x="5457208" y="15426"/>
                          <a:pt x="5206963" y="14316"/>
                          <a:pt x="5101531" y="20159"/>
                        </a:cubicBezTo>
                        <a:cubicBezTo>
                          <a:pt x="4996099" y="26002"/>
                          <a:pt x="4610998" y="-20487"/>
                          <a:pt x="4231716" y="20159"/>
                        </a:cubicBezTo>
                        <a:cubicBezTo>
                          <a:pt x="3852434" y="60805"/>
                          <a:pt x="3780038" y="18973"/>
                          <a:pt x="3541387" y="20159"/>
                        </a:cubicBezTo>
                        <a:cubicBezTo>
                          <a:pt x="3302736" y="21345"/>
                          <a:pt x="3171257" y="3853"/>
                          <a:pt x="3030544" y="20159"/>
                        </a:cubicBezTo>
                        <a:cubicBezTo>
                          <a:pt x="2889831" y="36465"/>
                          <a:pt x="2606062" y="39269"/>
                          <a:pt x="2340215" y="20159"/>
                        </a:cubicBezTo>
                        <a:cubicBezTo>
                          <a:pt x="2074368" y="1049"/>
                          <a:pt x="2121463" y="37109"/>
                          <a:pt x="1919114" y="20159"/>
                        </a:cubicBezTo>
                        <a:cubicBezTo>
                          <a:pt x="1716765" y="3209"/>
                          <a:pt x="1683550" y="16874"/>
                          <a:pt x="1498014" y="20159"/>
                        </a:cubicBezTo>
                        <a:cubicBezTo>
                          <a:pt x="1312478" y="23444"/>
                          <a:pt x="981544" y="5974"/>
                          <a:pt x="807685" y="20159"/>
                        </a:cubicBezTo>
                        <a:cubicBezTo>
                          <a:pt x="633826" y="34344"/>
                          <a:pt x="213205" y="58480"/>
                          <a:pt x="0" y="20159"/>
                        </a:cubicBezTo>
                        <a:cubicBezTo>
                          <a:pt x="685" y="15408"/>
                          <a:pt x="-736" y="507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CustomShape 2"/>
          <p:cNvSpPr/>
          <p:nvPr/>
        </p:nvSpPr>
        <p:spPr>
          <a:xfrm>
            <a:off x="693042" y="2126788"/>
            <a:ext cx="8694540" cy="468699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Variables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Working directories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Redirection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ustomShape 1"/>
          <p:cNvSpPr/>
          <p:nvPr/>
        </p:nvSpPr>
        <p:spPr>
          <a:xfrm>
            <a:off x="693042" y="402482"/>
            <a:ext cx="8694540" cy="14611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 Substitution - Recap</a:t>
            </a:r>
            <a:endParaRPr lang="en-US" sz="48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174" y="1848993"/>
            <a:ext cx="8974276" cy="20159"/>
          </a:xfrm>
          <a:custGeom>
            <a:avLst/>
            <a:gdLst>
              <a:gd name="connsiteX0" fmla="*/ 0 w 8974276"/>
              <a:gd name="connsiteY0" fmla="*/ 0 h 20159"/>
              <a:gd name="connsiteX1" fmla="*/ 600586 w 8974276"/>
              <a:gd name="connsiteY1" fmla="*/ 0 h 20159"/>
              <a:gd name="connsiteX2" fmla="*/ 1290915 w 8974276"/>
              <a:gd name="connsiteY2" fmla="*/ 0 h 20159"/>
              <a:gd name="connsiteX3" fmla="*/ 2070987 w 8974276"/>
              <a:gd name="connsiteY3" fmla="*/ 0 h 20159"/>
              <a:gd name="connsiteX4" fmla="*/ 2671573 w 8974276"/>
              <a:gd name="connsiteY4" fmla="*/ 0 h 20159"/>
              <a:gd name="connsiteX5" fmla="*/ 3361902 w 8974276"/>
              <a:gd name="connsiteY5" fmla="*/ 0 h 20159"/>
              <a:gd name="connsiteX6" fmla="*/ 4231716 w 8974276"/>
              <a:gd name="connsiteY6" fmla="*/ 0 h 20159"/>
              <a:gd name="connsiteX7" fmla="*/ 4742560 w 8974276"/>
              <a:gd name="connsiteY7" fmla="*/ 0 h 20159"/>
              <a:gd name="connsiteX8" fmla="*/ 5522631 w 8974276"/>
              <a:gd name="connsiteY8" fmla="*/ 0 h 20159"/>
              <a:gd name="connsiteX9" fmla="*/ 6033475 w 8974276"/>
              <a:gd name="connsiteY9" fmla="*/ 0 h 20159"/>
              <a:gd name="connsiteX10" fmla="*/ 6723804 w 8974276"/>
              <a:gd name="connsiteY10" fmla="*/ 0 h 20159"/>
              <a:gd name="connsiteX11" fmla="*/ 7503875 w 8974276"/>
              <a:gd name="connsiteY11" fmla="*/ 0 h 20159"/>
              <a:gd name="connsiteX12" fmla="*/ 7924976 w 8974276"/>
              <a:gd name="connsiteY12" fmla="*/ 0 h 20159"/>
              <a:gd name="connsiteX13" fmla="*/ 8346077 w 8974276"/>
              <a:gd name="connsiteY13" fmla="*/ 0 h 20159"/>
              <a:gd name="connsiteX14" fmla="*/ 8974276 w 8974276"/>
              <a:gd name="connsiteY14" fmla="*/ 0 h 20159"/>
              <a:gd name="connsiteX15" fmla="*/ 8974276 w 8974276"/>
              <a:gd name="connsiteY15" fmla="*/ 20159 h 20159"/>
              <a:gd name="connsiteX16" fmla="*/ 8194204 w 8974276"/>
              <a:gd name="connsiteY16" fmla="*/ 20159 h 20159"/>
              <a:gd name="connsiteX17" fmla="*/ 7503875 w 8974276"/>
              <a:gd name="connsiteY17" fmla="*/ 20159 h 20159"/>
              <a:gd name="connsiteX18" fmla="*/ 6903289 w 8974276"/>
              <a:gd name="connsiteY18" fmla="*/ 20159 h 20159"/>
              <a:gd name="connsiteX19" fmla="*/ 6123218 w 8974276"/>
              <a:gd name="connsiteY19" fmla="*/ 20159 h 20159"/>
              <a:gd name="connsiteX20" fmla="*/ 5432889 w 8974276"/>
              <a:gd name="connsiteY20" fmla="*/ 20159 h 20159"/>
              <a:gd name="connsiteX21" fmla="*/ 4563074 w 8974276"/>
              <a:gd name="connsiteY21" fmla="*/ 20159 h 20159"/>
              <a:gd name="connsiteX22" fmla="*/ 3693260 w 8974276"/>
              <a:gd name="connsiteY22" fmla="*/ 20159 h 20159"/>
              <a:gd name="connsiteX23" fmla="*/ 2913188 w 8974276"/>
              <a:gd name="connsiteY23" fmla="*/ 20159 h 20159"/>
              <a:gd name="connsiteX24" fmla="*/ 2133116 w 8974276"/>
              <a:gd name="connsiteY24" fmla="*/ 20159 h 20159"/>
              <a:gd name="connsiteX25" fmla="*/ 1353045 w 8974276"/>
              <a:gd name="connsiteY25" fmla="*/ 20159 h 20159"/>
              <a:gd name="connsiteX26" fmla="*/ 842201 w 8974276"/>
              <a:gd name="connsiteY26" fmla="*/ 20159 h 20159"/>
              <a:gd name="connsiteX27" fmla="*/ 0 w 8974276"/>
              <a:gd name="connsiteY27" fmla="*/ 20159 h 20159"/>
              <a:gd name="connsiteX28" fmla="*/ 0 w 8974276"/>
              <a:gd name="connsiteY28" fmla="*/ 0 h 20159"/>
              <a:gd name="connsiteX0" fmla="*/ 0 w 8974276"/>
              <a:gd name="connsiteY0" fmla="*/ 0 h 20159"/>
              <a:gd name="connsiteX1" fmla="*/ 600586 w 8974276"/>
              <a:gd name="connsiteY1" fmla="*/ 0 h 20159"/>
              <a:gd name="connsiteX2" fmla="*/ 1021687 w 8974276"/>
              <a:gd name="connsiteY2" fmla="*/ 0 h 20159"/>
              <a:gd name="connsiteX3" fmla="*/ 1891501 w 8974276"/>
              <a:gd name="connsiteY3" fmla="*/ 0 h 20159"/>
              <a:gd name="connsiteX4" fmla="*/ 2492087 w 8974276"/>
              <a:gd name="connsiteY4" fmla="*/ 0 h 20159"/>
              <a:gd name="connsiteX5" fmla="*/ 3092674 w 8974276"/>
              <a:gd name="connsiteY5" fmla="*/ 0 h 20159"/>
              <a:gd name="connsiteX6" fmla="*/ 3962488 w 8974276"/>
              <a:gd name="connsiteY6" fmla="*/ 0 h 20159"/>
              <a:gd name="connsiteX7" fmla="*/ 4473331 w 8974276"/>
              <a:gd name="connsiteY7" fmla="*/ 0 h 20159"/>
              <a:gd name="connsiteX8" fmla="*/ 4882144 w 8974276"/>
              <a:gd name="connsiteY8" fmla="*/ 0 h 20159"/>
              <a:gd name="connsiteX9" fmla="*/ 5343146 w 8974276"/>
              <a:gd name="connsiteY9" fmla="*/ 0 h 20159"/>
              <a:gd name="connsiteX10" fmla="*/ 6212960 w 8974276"/>
              <a:gd name="connsiteY10" fmla="*/ 0 h 20159"/>
              <a:gd name="connsiteX11" fmla="*/ 6903289 w 8974276"/>
              <a:gd name="connsiteY11" fmla="*/ 0 h 20159"/>
              <a:gd name="connsiteX12" fmla="*/ 7773104 w 8974276"/>
              <a:gd name="connsiteY12" fmla="*/ 0 h 20159"/>
              <a:gd name="connsiteX13" fmla="*/ 8373690 w 8974276"/>
              <a:gd name="connsiteY13" fmla="*/ 0 h 20159"/>
              <a:gd name="connsiteX14" fmla="*/ 8974276 w 8974276"/>
              <a:gd name="connsiteY14" fmla="*/ 0 h 20159"/>
              <a:gd name="connsiteX15" fmla="*/ 8974276 w 8974276"/>
              <a:gd name="connsiteY15" fmla="*/ 20159 h 20159"/>
              <a:gd name="connsiteX16" fmla="*/ 8283947 w 8974276"/>
              <a:gd name="connsiteY16" fmla="*/ 20159 h 20159"/>
              <a:gd name="connsiteX17" fmla="*/ 7593618 w 8974276"/>
              <a:gd name="connsiteY17" fmla="*/ 20159 h 20159"/>
              <a:gd name="connsiteX18" fmla="*/ 6723804 w 8974276"/>
              <a:gd name="connsiteY18" fmla="*/ 20159 h 20159"/>
              <a:gd name="connsiteX19" fmla="*/ 6033475 w 8974276"/>
              <a:gd name="connsiteY19" fmla="*/ 20159 h 20159"/>
              <a:gd name="connsiteX20" fmla="*/ 5612374 w 8974276"/>
              <a:gd name="connsiteY20" fmla="*/ 20159 h 20159"/>
              <a:gd name="connsiteX21" fmla="*/ 5101531 w 8974276"/>
              <a:gd name="connsiteY21" fmla="*/ 20159 h 20159"/>
              <a:gd name="connsiteX22" fmla="*/ 4231716 w 8974276"/>
              <a:gd name="connsiteY22" fmla="*/ 20159 h 20159"/>
              <a:gd name="connsiteX23" fmla="*/ 3541387 w 8974276"/>
              <a:gd name="connsiteY23" fmla="*/ 20159 h 20159"/>
              <a:gd name="connsiteX24" fmla="*/ 3030544 w 8974276"/>
              <a:gd name="connsiteY24" fmla="*/ 20159 h 20159"/>
              <a:gd name="connsiteX25" fmla="*/ 2340215 w 8974276"/>
              <a:gd name="connsiteY25" fmla="*/ 20159 h 20159"/>
              <a:gd name="connsiteX26" fmla="*/ 1919114 w 8974276"/>
              <a:gd name="connsiteY26" fmla="*/ 20159 h 20159"/>
              <a:gd name="connsiteX27" fmla="*/ 1498014 w 8974276"/>
              <a:gd name="connsiteY27" fmla="*/ 20159 h 20159"/>
              <a:gd name="connsiteX28" fmla="*/ 807685 w 8974276"/>
              <a:gd name="connsiteY28" fmla="*/ 20159 h 20159"/>
              <a:gd name="connsiteX29" fmla="*/ 0 w 8974276"/>
              <a:gd name="connsiteY29" fmla="*/ 20159 h 20159"/>
              <a:gd name="connsiteX30" fmla="*/ 0 w 8974276"/>
              <a:gd name="connsiteY30" fmla="*/ 0 h 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974276" h="20159" fill="none" extrusionOk="0">
                <a:moveTo>
                  <a:pt x="0" y="0"/>
                </a:moveTo>
                <a:cubicBezTo>
                  <a:pt x="183005" y="-28121"/>
                  <a:pt x="385563" y="-16729"/>
                  <a:pt x="600586" y="0"/>
                </a:cubicBezTo>
                <a:cubicBezTo>
                  <a:pt x="819816" y="25297"/>
                  <a:pt x="1008894" y="-16975"/>
                  <a:pt x="1290915" y="0"/>
                </a:cubicBezTo>
                <a:cubicBezTo>
                  <a:pt x="1586779" y="-10612"/>
                  <a:pt x="1739355" y="-6632"/>
                  <a:pt x="2070987" y="0"/>
                </a:cubicBezTo>
                <a:cubicBezTo>
                  <a:pt x="2423196" y="26888"/>
                  <a:pt x="2516800" y="-23939"/>
                  <a:pt x="2671573" y="0"/>
                </a:cubicBezTo>
                <a:cubicBezTo>
                  <a:pt x="2856946" y="57495"/>
                  <a:pt x="3123719" y="-1120"/>
                  <a:pt x="3361902" y="0"/>
                </a:cubicBezTo>
                <a:cubicBezTo>
                  <a:pt x="3551026" y="-6967"/>
                  <a:pt x="3893151" y="-7410"/>
                  <a:pt x="4231716" y="0"/>
                </a:cubicBezTo>
                <a:cubicBezTo>
                  <a:pt x="4589327" y="4599"/>
                  <a:pt x="4499151" y="-7078"/>
                  <a:pt x="4742560" y="0"/>
                </a:cubicBezTo>
                <a:cubicBezTo>
                  <a:pt x="4945774" y="22991"/>
                  <a:pt x="5327086" y="78686"/>
                  <a:pt x="5522631" y="0"/>
                </a:cubicBezTo>
                <a:cubicBezTo>
                  <a:pt x="5706117" y="-51653"/>
                  <a:pt x="5820576" y="-5919"/>
                  <a:pt x="6033475" y="0"/>
                </a:cubicBezTo>
                <a:cubicBezTo>
                  <a:pt x="6269799" y="2680"/>
                  <a:pt x="6590499" y="22166"/>
                  <a:pt x="6723804" y="0"/>
                </a:cubicBezTo>
                <a:cubicBezTo>
                  <a:pt x="6858112" y="-15926"/>
                  <a:pt x="7310513" y="-3462"/>
                  <a:pt x="7503875" y="0"/>
                </a:cubicBezTo>
                <a:cubicBezTo>
                  <a:pt x="7698227" y="-14053"/>
                  <a:pt x="7786960" y="-2924"/>
                  <a:pt x="7924976" y="0"/>
                </a:cubicBezTo>
                <a:cubicBezTo>
                  <a:pt x="8047409" y="-11757"/>
                  <a:pt x="8231917" y="2497"/>
                  <a:pt x="8346077" y="0"/>
                </a:cubicBezTo>
                <a:cubicBezTo>
                  <a:pt x="8472830" y="-16379"/>
                  <a:pt x="8819304" y="6003"/>
                  <a:pt x="8974276" y="0"/>
                </a:cubicBezTo>
                <a:cubicBezTo>
                  <a:pt x="8975415" y="3917"/>
                  <a:pt x="8973977" y="14625"/>
                  <a:pt x="8974276" y="20159"/>
                </a:cubicBezTo>
                <a:cubicBezTo>
                  <a:pt x="8690793" y="39099"/>
                  <a:pt x="8424209" y="27543"/>
                  <a:pt x="8194204" y="20159"/>
                </a:cubicBezTo>
                <a:cubicBezTo>
                  <a:pt x="7951806" y="-3374"/>
                  <a:pt x="7694321" y="34346"/>
                  <a:pt x="7503875" y="20159"/>
                </a:cubicBezTo>
                <a:cubicBezTo>
                  <a:pt x="7256604" y="22540"/>
                  <a:pt x="7188022" y="40185"/>
                  <a:pt x="6903289" y="20159"/>
                </a:cubicBezTo>
                <a:cubicBezTo>
                  <a:pt x="6597262" y="3673"/>
                  <a:pt x="6282575" y="7422"/>
                  <a:pt x="6123218" y="20159"/>
                </a:cubicBezTo>
                <a:cubicBezTo>
                  <a:pt x="5947747" y="46383"/>
                  <a:pt x="5709228" y="48856"/>
                  <a:pt x="5432889" y="20159"/>
                </a:cubicBezTo>
                <a:cubicBezTo>
                  <a:pt x="5148051" y="-9432"/>
                  <a:pt x="4825392" y="933"/>
                  <a:pt x="4563074" y="20159"/>
                </a:cubicBezTo>
                <a:cubicBezTo>
                  <a:pt x="4230436" y="42050"/>
                  <a:pt x="3919280" y="15731"/>
                  <a:pt x="3693260" y="20159"/>
                </a:cubicBezTo>
                <a:cubicBezTo>
                  <a:pt x="3463686" y="2881"/>
                  <a:pt x="3258547" y="69973"/>
                  <a:pt x="2913188" y="20159"/>
                </a:cubicBezTo>
                <a:cubicBezTo>
                  <a:pt x="2530193" y="5895"/>
                  <a:pt x="2366063" y="69889"/>
                  <a:pt x="2133116" y="20159"/>
                </a:cubicBezTo>
                <a:cubicBezTo>
                  <a:pt x="1852614" y="-15825"/>
                  <a:pt x="1586183" y="7145"/>
                  <a:pt x="1353045" y="20159"/>
                </a:cubicBezTo>
                <a:cubicBezTo>
                  <a:pt x="1124470" y="12726"/>
                  <a:pt x="1043335" y="-1836"/>
                  <a:pt x="842201" y="20159"/>
                </a:cubicBezTo>
                <a:cubicBezTo>
                  <a:pt x="675009" y="15591"/>
                  <a:pt x="208716" y="6391"/>
                  <a:pt x="0" y="20159"/>
                </a:cubicBezTo>
                <a:cubicBezTo>
                  <a:pt x="1099" y="14912"/>
                  <a:pt x="1706" y="4245"/>
                  <a:pt x="0" y="0"/>
                </a:cubicBezTo>
                <a:close/>
              </a:path>
              <a:path w="8974276" h="20159" stroke="0" extrusionOk="0">
                <a:moveTo>
                  <a:pt x="0" y="0"/>
                </a:moveTo>
                <a:cubicBezTo>
                  <a:pt x="158429" y="17111"/>
                  <a:pt x="477266" y="-13453"/>
                  <a:pt x="600586" y="0"/>
                </a:cubicBezTo>
                <a:cubicBezTo>
                  <a:pt x="698766" y="1226"/>
                  <a:pt x="829625" y="-2597"/>
                  <a:pt x="1021687" y="0"/>
                </a:cubicBezTo>
                <a:cubicBezTo>
                  <a:pt x="1212890" y="45242"/>
                  <a:pt x="1481051" y="28111"/>
                  <a:pt x="1891501" y="0"/>
                </a:cubicBezTo>
                <a:cubicBezTo>
                  <a:pt x="2325146" y="-55911"/>
                  <a:pt x="2244169" y="37407"/>
                  <a:pt x="2492087" y="0"/>
                </a:cubicBezTo>
                <a:cubicBezTo>
                  <a:pt x="2770106" y="-48226"/>
                  <a:pt x="2945409" y="-29732"/>
                  <a:pt x="3092674" y="0"/>
                </a:cubicBezTo>
                <a:cubicBezTo>
                  <a:pt x="3301483" y="30847"/>
                  <a:pt x="3757132" y="-5762"/>
                  <a:pt x="3962488" y="0"/>
                </a:cubicBezTo>
                <a:cubicBezTo>
                  <a:pt x="4161917" y="18597"/>
                  <a:pt x="4382907" y="-1453"/>
                  <a:pt x="4473331" y="0"/>
                </a:cubicBezTo>
                <a:cubicBezTo>
                  <a:pt x="4623996" y="-933"/>
                  <a:pt x="4781894" y="-19370"/>
                  <a:pt x="4882144" y="0"/>
                </a:cubicBezTo>
                <a:cubicBezTo>
                  <a:pt x="4982394" y="19370"/>
                  <a:pt x="5184581" y="-18943"/>
                  <a:pt x="5343146" y="0"/>
                </a:cubicBezTo>
                <a:cubicBezTo>
                  <a:pt x="5569297" y="-45353"/>
                  <a:pt x="5915584" y="-43416"/>
                  <a:pt x="6212960" y="0"/>
                </a:cubicBezTo>
                <a:cubicBezTo>
                  <a:pt x="6533267" y="7030"/>
                  <a:pt x="6713745" y="-31540"/>
                  <a:pt x="6903289" y="0"/>
                </a:cubicBezTo>
                <a:cubicBezTo>
                  <a:pt x="7143989" y="31285"/>
                  <a:pt x="7485701" y="4614"/>
                  <a:pt x="7773104" y="0"/>
                </a:cubicBezTo>
                <a:cubicBezTo>
                  <a:pt x="8054928" y="-60204"/>
                  <a:pt x="8243916" y="31090"/>
                  <a:pt x="8373690" y="0"/>
                </a:cubicBezTo>
                <a:cubicBezTo>
                  <a:pt x="8470374" y="-9848"/>
                  <a:pt x="8712921" y="13270"/>
                  <a:pt x="8974276" y="0"/>
                </a:cubicBezTo>
                <a:cubicBezTo>
                  <a:pt x="8974207" y="8692"/>
                  <a:pt x="8973976" y="14163"/>
                  <a:pt x="8974276" y="20159"/>
                </a:cubicBezTo>
                <a:cubicBezTo>
                  <a:pt x="8731729" y="31867"/>
                  <a:pt x="8623535" y="-551"/>
                  <a:pt x="8283947" y="20159"/>
                </a:cubicBezTo>
                <a:cubicBezTo>
                  <a:pt x="7960326" y="43064"/>
                  <a:pt x="7776735" y="63579"/>
                  <a:pt x="7593618" y="20159"/>
                </a:cubicBezTo>
                <a:cubicBezTo>
                  <a:pt x="7433204" y="23923"/>
                  <a:pt x="7072953" y="23782"/>
                  <a:pt x="6723804" y="20159"/>
                </a:cubicBezTo>
                <a:cubicBezTo>
                  <a:pt x="6379040" y="-18365"/>
                  <a:pt x="6238900" y="16195"/>
                  <a:pt x="6033475" y="20159"/>
                </a:cubicBezTo>
                <a:cubicBezTo>
                  <a:pt x="5820847" y="25326"/>
                  <a:pt x="5773194" y="29594"/>
                  <a:pt x="5612374" y="20159"/>
                </a:cubicBezTo>
                <a:cubicBezTo>
                  <a:pt x="5459272" y="6433"/>
                  <a:pt x="5214346" y="1016"/>
                  <a:pt x="5101531" y="20159"/>
                </a:cubicBezTo>
                <a:cubicBezTo>
                  <a:pt x="5074679" y="44082"/>
                  <a:pt x="4571458" y="3492"/>
                  <a:pt x="4231716" y="20159"/>
                </a:cubicBezTo>
                <a:cubicBezTo>
                  <a:pt x="3847477" y="69580"/>
                  <a:pt x="3798193" y="22318"/>
                  <a:pt x="3541387" y="20159"/>
                </a:cubicBezTo>
                <a:cubicBezTo>
                  <a:pt x="3313277" y="16275"/>
                  <a:pt x="3169205" y="857"/>
                  <a:pt x="3030544" y="20159"/>
                </a:cubicBezTo>
                <a:cubicBezTo>
                  <a:pt x="2877895" y="65593"/>
                  <a:pt x="2628234" y="67321"/>
                  <a:pt x="2340215" y="20159"/>
                </a:cubicBezTo>
                <a:cubicBezTo>
                  <a:pt x="2072515" y="1292"/>
                  <a:pt x="2122288" y="47041"/>
                  <a:pt x="1919114" y="20159"/>
                </a:cubicBezTo>
                <a:cubicBezTo>
                  <a:pt x="1711037" y="4218"/>
                  <a:pt x="1683277" y="18003"/>
                  <a:pt x="1498014" y="20159"/>
                </a:cubicBezTo>
                <a:cubicBezTo>
                  <a:pt x="1271935" y="13811"/>
                  <a:pt x="970426" y="12259"/>
                  <a:pt x="807685" y="20159"/>
                </a:cubicBezTo>
                <a:cubicBezTo>
                  <a:pt x="642052" y="6598"/>
                  <a:pt x="193677" y="46988"/>
                  <a:pt x="0" y="20159"/>
                </a:cubicBezTo>
                <a:cubicBezTo>
                  <a:pt x="821" y="16001"/>
                  <a:pt x="-441" y="5889"/>
                  <a:pt x="0" y="0"/>
                </a:cubicBezTo>
                <a:close/>
              </a:path>
              <a:path w="8974276" h="20159" fill="none" stroke="0" extrusionOk="0">
                <a:moveTo>
                  <a:pt x="0" y="0"/>
                </a:moveTo>
                <a:cubicBezTo>
                  <a:pt x="133021" y="-45326"/>
                  <a:pt x="351596" y="-10132"/>
                  <a:pt x="600586" y="0"/>
                </a:cubicBezTo>
                <a:cubicBezTo>
                  <a:pt x="824846" y="25895"/>
                  <a:pt x="974850" y="12687"/>
                  <a:pt x="1290915" y="0"/>
                </a:cubicBezTo>
                <a:cubicBezTo>
                  <a:pt x="1543854" y="8594"/>
                  <a:pt x="1730765" y="-5283"/>
                  <a:pt x="2070987" y="0"/>
                </a:cubicBezTo>
                <a:cubicBezTo>
                  <a:pt x="2388789" y="2502"/>
                  <a:pt x="2537180" y="-18640"/>
                  <a:pt x="2671573" y="0"/>
                </a:cubicBezTo>
                <a:cubicBezTo>
                  <a:pt x="2846783" y="31613"/>
                  <a:pt x="3162345" y="2138"/>
                  <a:pt x="3361902" y="0"/>
                </a:cubicBezTo>
                <a:cubicBezTo>
                  <a:pt x="3560523" y="-33799"/>
                  <a:pt x="3850943" y="16514"/>
                  <a:pt x="4231716" y="0"/>
                </a:cubicBezTo>
                <a:cubicBezTo>
                  <a:pt x="4582093" y="-6251"/>
                  <a:pt x="4497042" y="-241"/>
                  <a:pt x="4742560" y="0"/>
                </a:cubicBezTo>
                <a:cubicBezTo>
                  <a:pt x="5026744" y="28398"/>
                  <a:pt x="5367035" y="44798"/>
                  <a:pt x="5522631" y="0"/>
                </a:cubicBezTo>
                <a:cubicBezTo>
                  <a:pt x="5715671" y="-35366"/>
                  <a:pt x="5819152" y="19249"/>
                  <a:pt x="6033475" y="0"/>
                </a:cubicBezTo>
                <a:cubicBezTo>
                  <a:pt x="6276754" y="15513"/>
                  <a:pt x="6580075" y="39465"/>
                  <a:pt x="6723804" y="0"/>
                </a:cubicBezTo>
                <a:cubicBezTo>
                  <a:pt x="6874324" y="-12484"/>
                  <a:pt x="7335585" y="32838"/>
                  <a:pt x="7503875" y="0"/>
                </a:cubicBezTo>
                <a:cubicBezTo>
                  <a:pt x="7699518" y="-4479"/>
                  <a:pt x="7784573" y="-1350"/>
                  <a:pt x="7924976" y="0"/>
                </a:cubicBezTo>
                <a:cubicBezTo>
                  <a:pt x="8038978" y="-8555"/>
                  <a:pt x="8207279" y="-2913"/>
                  <a:pt x="8346077" y="0"/>
                </a:cubicBezTo>
                <a:cubicBezTo>
                  <a:pt x="8460045" y="-10908"/>
                  <a:pt x="8807112" y="-916"/>
                  <a:pt x="8974276" y="0"/>
                </a:cubicBezTo>
                <a:cubicBezTo>
                  <a:pt x="8975175" y="4507"/>
                  <a:pt x="8973255" y="15783"/>
                  <a:pt x="8974276" y="20159"/>
                </a:cubicBezTo>
                <a:cubicBezTo>
                  <a:pt x="8690015" y="13384"/>
                  <a:pt x="8498032" y="90009"/>
                  <a:pt x="8194204" y="20159"/>
                </a:cubicBezTo>
                <a:cubicBezTo>
                  <a:pt x="7940226" y="7057"/>
                  <a:pt x="7765141" y="7157"/>
                  <a:pt x="7503875" y="20159"/>
                </a:cubicBezTo>
                <a:cubicBezTo>
                  <a:pt x="7257867" y="32369"/>
                  <a:pt x="7168747" y="45544"/>
                  <a:pt x="6903289" y="20159"/>
                </a:cubicBezTo>
                <a:cubicBezTo>
                  <a:pt x="6624057" y="6871"/>
                  <a:pt x="6248483" y="211"/>
                  <a:pt x="6123218" y="20159"/>
                </a:cubicBezTo>
                <a:cubicBezTo>
                  <a:pt x="5966303" y="35167"/>
                  <a:pt x="5680376" y="46639"/>
                  <a:pt x="5432889" y="20159"/>
                </a:cubicBezTo>
                <a:cubicBezTo>
                  <a:pt x="5191863" y="8691"/>
                  <a:pt x="4872405" y="-4811"/>
                  <a:pt x="4563074" y="20159"/>
                </a:cubicBezTo>
                <a:cubicBezTo>
                  <a:pt x="4237152" y="84258"/>
                  <a:pt x="3902138" y="26513"/>
                  <a:pt x="3693260" y="20159"/>
                </a:cubicBezTo>
                <a:cubicBezTo>
                  <a:pt x="3481803" y="-1949"/>
                  <a:pt x="3269305" y="20073"/>
                  <a:pt x="2913188" y="20159"/>
                </a:cubicBezTo>
                <a:cubicBezTo>
                  <a:pt x="2564887" y="5224"/>
                  <a:pt x="2328697" y="52725"/>
                  <a:pt x="2133116" y="20159"/>
                </a:cubicBezTo>
                <a:cubicBezTo>
                  <a:pt x="1894582" y="38029"/>
                  <a:pt x="1576170" y="-14808"/>
                  <a:pt x="1353045" y="20159"/>
                </a:cubicBezTo>
                <a:cubicBezTo>
                  <a:pt x="1127523" y="16230"/>
                  <a:pt x="1038557" y="145"/>
                  <a:pt x="842201" y="20159"/>
                </a:cubicBezTo>
                <a:cubicBezTo>
                  <a:pt x="638472" y="28249"/>
                  <a:pt x="195915" y="15640"/>
                  <a:pt x="0" y="20159"/>
                </a:cubicBezTo>
                <a:cubicBezTo>
                  <a:pt x="81" y="14899"/>
                  <a:pt x="1360" y="61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74276"/>
                      <a:gd name="connsiteY0" fmla="*/ 0 h 20159"/>
                      <a:gd name="connsiteX1" fmla="*/ 600586 w 8974276"/>
                      <a:gd name="connsiteY1" fmla="*/ 0 h 20159"/>
                      <a:gd name="connsiteX2" fmla="*/ 1290915 w 8974276"/>
                      <a:gd name="connsiteY2" fmla="*/ 0 h 20159"/>
                      <a:gd name="connsiteX3" fmla="*/ 2070987 w 8974276"/>
                      <a:gd name="connsiteY3" fmla="*/ 0 h 20159"/>
                      <a:gd name="connsiteX4" fmla="*/ 2671573 w 8974276"/>
                      <a:gd name="connsiteY4" fmla="*/ 0 h 20159"/>
                      <a:gd name="connsiteX5" fmla="*/ 3361902 w 8974276"/>
                      <a:gd name="connsiteY5" fmla="*/ 0 h 20159"/>
                      <a:gd name="connsiteX6" fmla="*/ 4231716 w 8974276"/>
                      <a:gd name="connsiteY6" fmla="*/ 0 h 20159"/>
                      <a:gd name="connsiteX7" fmla="*/ 4742560 w 8974276"/>
                      <a:gd name="connsiteY7" fmla="*/ 0 h 20159"/>
                      <a:gd name="connsiteX8" fmla="*/ 5522631 w 8974276"/>
                      <a:gd name="connsiteY8" fmla="*/ 0 h 20159"/>
                      <a:gd name="connsiteX9" fmla="*/ 6033475 w 8974276"/>
                      <a:gd name="connsiteY9" fmla="*/ 0 h 20159"/>
                      <a:gd name="connsiteX10" fmla="*/ 6723804 w 8974276"/>
                      <a:gd name="connsiteY10" fmla="*/ 0 h 20159"/>
                      <a:gd name="connsiteX11" fmla="*/ 7503875 w 8974276"/>
                      <a:gd name="connsiteY11" fmla="*/ 0 h 20159"/>
                      <a:gd name="connsiteX12" fmla="*/ 7924976 w 8974276"/>
                      <a:gd name="connsiteY12" fmla="*/ 0 h 20159"/>
                      <a:gd name="connsiteX13" fmla="*/ 8346077 w 8974276"/>
                      <a:gd name="connsiteY13" fmla="*/ 0 h 20159"/>
                      <a:gd name="connsiteX14" fmla="*/ 8974276 w 8974276"/>
                      <a:gd name="connsiteY14" fmla="*/ 0 h 20159"/>
                      <a:gd name="connsiteX15" fmla="*/ 8974276 w 8974276"/>
                      <a:gd name="connsiteY15" fmla="*/ 20159 h 20159"/>
                      <a:gd name="connsiteX16" fmla="*/ 8194204 w 8974276"/>
                      <a:gd name="connsiteY16" fmla="*/ 20159 h 20159"/>
                      <a:gd name="connsiteX17" fmla="*/ 7503875 w 8974276"/>
                      <a:gd name="connsiteY17" fmla="*/ 20159 h 20159"/>
                      <a:gd name="connsiteX18" fmla="*/ 6903289 w 8974276"/>
                      <a:gd name="connsiteY18" fmla="*/ 20159 h 20159"/>
                      <a:gd name="connsiteX19" fmla="*/ 6123218 w 8974276"/>
                      <a:gd name="connsiteY19" fmla="*/ 20159 h 20159"/>
                      <a:gd name="connsiteX20" fmla="*/ 5432889 w 8974276"/>
                      <a:gd name="connsiteY20" fmla="*/ 20159 h 20159"/>
                      <a:gd name="connsiteX21" fmla="*/ 4563074 w 8974276"/>
                      <a:gd name="connsiteY21" fmla="*/ 20159 h 20159"/>
                      <a:gd name="connsiteX22" fmla="*/ 3693260 w 8974276"/>
                      <a:gd name="connsiteY22" fmla="*/ 20159 h 20159"/>
                      <a:gd name="connsiteX23" fmla="*/ 2913188 w 8974276"/>
                      <a:gd name="connsiteY23" fmla="*/ 20159 h 20159"/>
                      <a:gd name="connsiteX24" fmla="*/ 2133116 w 8974276"/>
                      <a:gd name="connsiteY24" fmla="*/ 20159 h 20159"/>
                      <a:gd name="connsiteX25" fmla="*/ 1353045 w 8974276"/>
                      <a:gd name="connsiteY25" fmla="*/ 20159 h 20159"/>
                      <a:gd name="connsiteX26" fmla="*/ 842201 w 8974276"/>
                      <a:gd name="connsiteY26" fmla="*/ 20159 h 20159"/>
                      <a:gd name="connsiteX27" fmla="*/ 0 w 8974276"/>
                      <a:gd name="connsiteY27" fmla="*/ 20159 h 20159"/>
                      <a:gd name="connsiteX28" fmla="*/ 0 w 8974276"/>
                      <a:gd name="connsiteY28" fmla="*/ 0 h 20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8974276" h="20159" fill="none" extrusionOk="0">
                        <a:moveTo>
                          <a:pt x="0" y="0"/>
                        </a:moveTo>
                        <a:cubicBezTo>
                          <a:pt x="166292" y="-24804"/>
                          <a:pt x="387390" y="-23566"/>
                          <a:pt x="600586" y="0"/>
                        </a:cubicBezTo>
                        <a:cubicBezTo>
                          <a:pt x="813782" y="23566"/>
                          <a:pt x="1017575" y="11328"/>
                          <a:pt x="1290915" y="0"/>
                        </a:cubicBezTo>
                        <a:cubicBezTo>
                          <a:pt x="1564255" y="-11328"/>
                          <a:pt x="1732327" y="-13914"/>
                          <a:pt x="2070987" y="0"/>
                        </a:cubicBezTo>
                        <a:cubicBezTo>
                          <a:pt x="2409647" y="13914"/>
                          <a:pt x="2514543" y="-29456"/>
                          <a:pt x="2671573" y="0"/>
                        </a:cubicBezTo>
                        <a:cubicBezTo>
                          <a:pt x="2828603" y="29456"/>
                          <a:pt x="3148091" y="31473"/>
                          <a:pt x="3361902" y="0"/>
                        </a:cubicBezTo>
                        <a:cubicBezTo>
                          <a:pt x="3575713" y="-31473"/>
                          <a:pt x="3879587" y="-10454"/>
                          <a:pt x="4231716" y="0"/>
                        </a:cubicBezTo>
                        <a:cubicBezTo>
                          <a:pt x="4583845" y="10454"/>
                          <a:pt x="4500381" y="-4882"/>
                          <a:pt x="4742560" y="0"/>
                        </a:cubicBezTo>
                        <a:cubicBezTo>
                          <a:pt x="4984739" y="4882"/>
                          <a:pt x="5324139" y="34484"/>
                          <a:pt x="5522631" y="0"/>
                        </a:cubicBezTo>
                        <a:cubicBezTo>
                          <a:pt x="5721123" y="-34484"/>
                          <a:pt x="5806715" y="9078"/>
                          <a:pt x="6033475" y="0"/>
                        </a:cubicBezTo>
                        <a:cubicBezTo>
                          <a:pt x="6260235" y="-9078"/>
                          <a:pt x="6578201" y="20058"/>
                          <a:pt x="6723804" y="0"/>
                        </a:cubicBezTo>
                        <a:cubicBezTo>
                          <a:pt x="6869407" y="-20058"/>
                          <a:pt x="7310682" y="2334"/>
                          <a:pt x="7503875" y="0"/>
                        </a:cubicBezTo>
                        <a:cubicBezTo>
                          <a:pt x="7697068" y="-2334"/>
                          <a:pt x="7781436" y="13405"/>
                          <a:pt x="7924976" y="0"/>
                        </a:cubicBezTo>
                        <a:cubicBezTo>
                          <a:pt x="8068516" y="-13405"/>
                          <a:pt x="8226759" y="10528"/>
                          <a:pt x="8346077" y="0"/>
                        </a:cubicBezTo>
                        <a:cubicBezTo>
                          <a:pt x="8465395" y="-10528"/>
                          <a:pt x="8810829" y="6661"/>
                          <a:pt x="8974276" y="0"/>
                        </a:cubicBezTo>
                        <a:cubicBezTo>
                          <a:pt x="8975140" y="4980"/>
                          <a:pt x="8973745" y="15497"/>
                          <a:pt x="8974276" y="20159"/>
                        </a:cubicBezTo>
                        <a:cubicBezTo>
                          <a:pt x="8699318" y="-3249"/>
                          <a:pt x="8447378" y="52369"/>
                          <a:pt x="8194204" y="20159"/>
                        </a:cubicBezTo>
                        <a:cubicBezTo>
                          <a:pt x="7941030" y="-12051"/>
                          <a:pt x="7741578" y="21134"/>
                          <a:pt x="7503875" y="20159"/>
                        </a:cubicBezTo>
                        <a:cubicBezTo>
                          <a:pt x="7266172" y="19184"/>
                          <a:pt x="7188109" y="44512"/>
                          <a:pt x="6903289" y="20159"/>
                        </a:cubicBezTo>
                        <a:cubicBezTo>
                          <a:pt x="6618469" y="-4194"/>
                          <a:pt x="6284300" y="-18677"/>
                          <a:pt x="6123218" y="20159"/>
                        </a:cubicBezTo>
                        <a:cubicBezTo>
                          <a:pt x="5962136" y="58995"/>
                          <a:pt x="5692124" y="47304"/>
                          <a:pt x="5432889" y="20159"/>
                        </a:cubicBezTo>
                        <a:cubicBezTo>
                          <a:pt x="5173654" y="-6986"/>
                          <a:pt x="4878157" y="-22180"/>
                          <a:pt x="4563074" y="20159"/>
                        </a:cubicBezTo>
                        <a:cubicBezTo>
                          <a:pt x="4247992" y="62498"/>
                          <a:pt x="3916884" y="46079"/>
                          <a:pt x="3693260" y="20159"/>
                        </a:cubicBezTo>
                        <a:cubicBezTo>
                          <a:pt x="3469636" y="-5761"/>
                          <a:pt x="3270296" y="40643"/>
                          <a:pt x="2913188" y="20159"/>
                        </a:cubicBezTo>
                        <a:cubicBezTo>
                          <a:pt x="2556080" y="-325"/>
                          <a:pt x="2357500" y="46404"/>
                          <a:pt x="2133116" y="20159"/>
                        </a:cubicBezTo>
                        <a:cubicBezTo>
                          <a:pt x="1908732" y="-6086"/>
                          <a:pt x="1586604" y="18051"/>
                          <a:pt x="1353045" y="20159"/>
                        </a:cubicBezTo>
                        <a:cubicBezTo>
                          <a:pt x="1119486" y="22267"/>
                          <a:pt x="1034265" y="7597"/>
                          <a:pt x="842201" y="20159"/>
                        </a:cubicBezTo>
                        <a:cubicBezTo>
                          <a:pt x="650137" y="32721"/>
                          <a:pt x="184422" y="26941"/>
                          <a:pt x="0" y="20159"/>
                        </a:cubicBezTo>
                        <a:cubicBezTo>
                          <a:pt x="1005" y="14381"/>
                          <a:pt x="940" y="4962"/>
                          <a:pt x="0" y="0"/>
                        </a:cubicBezTo>
                        <a:close/>
                      </a:path>
                      <a:path w="8974276" h="20159" stroke="0" extrusionOk="0">
                        <a:moveTo>
                          <a:pt x="0" y="0"/>
                        </a:moveTo>
                        <a:cubicBezTo>
                          <a:pt x="144422" y="16250"/>
                          <a:pt x="478464" y="1403"/>
                          <a:pt x="600586" y="0"/>
                        </a:cubicBezTo>
                        <a:cubicBezTo>
                          <a:pt x="722708" y="-1403"/>
                          <a:pt x="818531" y="-16117"/>
                          <a:pt x="1021687" y="0"/>
                        </a:cubicBezTo>
                        <a:cubicBezTo>
                          <a:pt x="1224843" y="16117"/>
                          <a:pt x="1467451" y="32888"/>
                          <a:pt x="1891501" y="0"/>
                        </a:cubicBezTo>
                        <a:cubicBezTo>
                          <a:pt x="2315551" y="-32888"/>
                          <a:pt x="2226053" y="29411"/>
                          <a:pt x="2492087" y="0"/>
                        </a:cubicBezTo>
                        <a:cubicBezTo>
                          <a:pt x="2758121" y="-29411"/>
                          <a:pt x="2926098" y="-23291"/>
                          <a:pt x="3092674" y="0"/>
                        </a:cubicBezTo>
                        <a:cubicBezTo>
                          <a:pt x="3259250" y="23291"/>
                          <a:pt x="3755917" y="-21280"/>
                          <a:pt x="3962488" y="0"/>
                        </a:cubicBezTo>
                        <a:cubicBezTo>
                          <a:pt x="4169059" y="21280"/>
                          <a:pt x="4370581" y="-641"/>
                          <a:pt x="4473331" y="0"/>
                        </a:cubicBezTo>
                        <a:cubicBezTo>
                          <a:pt x="4576081" y="641"/>
                          <a:pt x="5154732" y="6658"/>
                          <a:pt x="5343146" y="0"/>
                        </a:cubicBezTo>
                        <a:cubicBezTo>
                          <a:pt x="5531560" y="-6658"/>
                          <a:pt x="5898845" y="-4229"/>
                          <a:pt x="6212960" y="0"/>
                        </a:cubicBezTo>
                        <a:cubicBezTo>
                          <a:pt x="6527075" y="4229"/>
                          <a:pt x="6698755" y="-18559"/>
                          <a:pt x="6903289" y="0"/>
                        </a:cubicBezTo>
                        <a:cubicBezTo>
                          <a:pt x="7107823" y="18559"/>
                          <a:pt x="7480389" y="36157"/>
                          <a:pt x="7773104" y="0"/>
                        </a:cubicBezTo>
                        <a:cubicBezTo>
                          <a:pt x="8065820" y="-36157"/>
                          <a:pt x="8239902" y="964"/>
                          <a:pt x="8373690" y="0"/>
                        </a:cubicBezTo>
                        <a:cubicBezTo>
                          <a:pt x="8507478" y="-964"/>
                          <a:pt x="8713268" y="22725"/>
                          <a:pt x="8974276" y="0"/>
                        </a:cubicBezTo>
                        <a:cubicBezTo>
                          <a:pt x="8974621" y="9051"/>
                          <a:pt x="8974315" y="13764"/>
                          <a:pt x="8974276" y="20159"/>
                        </a:cubicBezTo>
                        <a:cubicBezTo>
                          <a:pt x="8724149" y="27323"/>
                          <a:pt x="8615348" y="628"/>
                          <a:pt x="8283947" y="20159"/>
                        </a:cubicBezTo>
                        <a:cubicBezTo>
                          <a:pt x="7952546" y="39690"/>
                          <a:pt x="7745156" y="43189"/>
                          <a:pt x="7593618" y="20159"/>
                        </a:cubicBezTo>
                        <a:cubicBezTo>
                          <a:pt x="7442080" y="-2871"/>
                          <a:pt x="7037419" y="44082"/>
                          <a:pt x="6723804" y="20159"/>
                        </a:cubicBezTo>
                        <a:cubicBezTo>
                          <a:pt x="6410189" y="-3764"/>
                          <a:pt x="6244694" y="25386"/>
                          <a:pt x="6033475" y="20159"/>
                        </a:cubicBezTo>
                        <a:cubicBezTo>
                          <a:pt x="5822256" y="14932"/>
                          <a:pt x="5767540" y="24892"/>
                          <a:pt x="5612374" y="20159"/>
                        </a:cubicBezTo>
                        <a:cubicBezTo>
                          <a:pt x="5457208" y="15426"/>
                          <a:pt x="5206963" y="14316"/>
                          <a:pt x="5101531" y="20159"/>
                        </a:cubicBezTo>
                        <a:cubicBezTo>
                          <a:pt x="4996099" y="26002"/>
                          <a:pt x="4610998" y="-20487"/>
                          <a:pt x="4231716" y="20159"/>
                        </a:cubicBezTo>
                        <a:cubicBezTo>
                          <a:pt x="3852434" y="60805"/>
                          <a:pt x="3780038" y="18973"/>
                          <a:pt x="3541387" y="20159"/>
                        </a:cubicBezTo>
                        <a:cubicBezTo>
                          <a:pt x="3302736" y="21345"/>
                          <a:pt x="3171257" y="3853"/>
                          <a:pt x="3030544" y="20159"/>
                        </a:cubicBezTo>
                        <a:cubicBezTo>
                          <a:pt x="2889831" y="36465"/>
                          <a:pt x="2606062" y="39269"/>
                          <a:pt x="2340215" y="20159"/>
                        </a:cubicBezTo>
                        <a:cubicBezTo>
                          <a:pt x="2074368" y="1049"/>
                          <a:pt x="2121463" y="37109"/>
                          <a:pt x="1919114" y="20159"/>
                        </a:cubicBezTo>
                        <a:cubicBezTo>
                          <a:pt x="1716765" y="3209"/>
                          <a:pt x="1683550" y="16874"/>
                          <a:pt x="1498014" y="20159"/>
                        </a:cubicBezTo>
                        <a:cubicBezTo>
                          <a:pt x="1312478" y="23444"/>
                          <a:pt x="981544" y="5974"/>
                          <a:pt x="807685" y="20159"/>
                        </a:cubicBezTo>
                        <a:cubicBezTo>
                          <a:pt x="633826" y="34344"/>
                          <a:pt x="213205" y="58480"/>
                          <a:pt x="0" y="20159"/>
                        </a:cubicBezTo>
                        <a:cubicBezTo>
                          <a:pt x="685" y="15408"/>
                          <a:pt x="-736" y="507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ustomShape 2"/>
          <p:cNvSpPr/>
          <p:nvPr/>
        </p:nvSpPr>
        <p:spPr>
          <a:xfrm>
            <a:off x="693042" y="2126788"/>
            <a:ext cx="8694540" cy="468699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Signals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man signal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‘kill’ and signals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trap signals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fg and bg</a:t>
            </a:r>
            <a:endParaRPr lang="en-US" sz="2100" b="0" strike="noStrike" spc="-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CustomShape 1"/>
          <p:cNvSpPr/>
          <p:nvPr/>
        </p:nvSpPr>
        <p:spPr>
          <a:xfrm>
            <a:off x="695563" y="604774"/>
            <a:ext cx="2977273" cy="598726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Here Docs - Recap</a:t>
            </a:r>
            <a:endParaRPr lang="en-US" sz="52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486244" y="3594649"/>
            <a:ext cx="4938988" cy="15121"/>
          </a:xfrm>
          <a:custGeom>
            <a:avLst/>
            <a:gdLst>
              <a:gd name="connsiteX0" fmla="*/ 0 w 4938988"/>
              <a:gd name="connsiteY0" fmla="*/ 0 h 15121"/>
              <a:gd name="connsiteX1" fmla="*/ 518594 w 4938988"/>
              <a:gd name="connsiteY1" fmla="*/ 0 h 15121"/>
              <a:gd name="connsiteX2" fmla="*/ 1185357 w 4938988"/>
              <a:gd name="connsiteY2" fmla="*/ 0 h 15121"/>
              <a:gd name="connsiteX3" fmla="*/ 1753341 w 4938988"/>
              <a:gd name="connsiteY3" fmla="*/ 0 h 15121"/>
              <a:gd name="connsiteX4" fmla="*/ 2271934 w 4938988"/>
              <a:gd name="connsiteY4" fmla="*/ 0 h 15121"/>
              <a:gd name="connsiteX5" fmla="*/ 2938698 w 4938988"/>
              <a:gd name="connsiteY5" fmla="*/ 0 h 15121"/>
              <a:gd name="connsiteX6" fmla="*/ 3556071 w 4938988"/>
              <a:gd name="connsiteY6" fmla="*/ 0 h 15121"/>
              <a:gd name="connsiteX7" fmla="*/ 4173445 w 4938988"/>
              <a:gd name="connsiteY7" fmla="*/ 0 h 15121"/>
              <a:gd name="connsiteX8" fmla="*/ 4938988 w 4938988"/>
              <a:gd name="connsiteY8" fmla="*/ 0 h 15121"/>
              <a:gd name="connsiteX9" fmla="*/ 4938988 w 4938988"/>
              <a:gd name="connsiteY9" fmla="*/ 15121 h 15121"/>
              <a:gd name="connsiteX10" fmla="*/ 4420394 w 4938988"/>
              <a:gd name="connsiteY10" fmla="*/ 15121 h 15121"/>
              <a:gd name="connsiteX11" fmla="*/ 3951190 w 4938988"/>
              <a:gd name="connsiteY11" fmla="*/ 15121 h 15121"/>
              <a:gd name="connsiteX12" fmla="*/ 3284427 w 4938988"/>
              <a:gd name="connsiteY12" fmla="*/ 15121 h 15121"/>
              <a:gd name="connsiteX13" fmla="*/ 2765833 w 4938988"/>
              <a:gd name="connsiteY13" fmla="*/ 15121 h 15121"/>
              <a:gd name="connsiteX14" fmla="*/ 2099070 w 4938988"/>
              <a:gd name="connsiteY14" fmla="*/ 15121 h 15121"/>
              <a:gd name="connsiteX15" fmla="*/ 1382917 w 4938988"/>
              <a:gd name="connsiteY15" fmla="*/ 15121 h 15121"/>
              <a:gd name="connsiteX16" fmla="*/ 814933 w 4938988"/>
              <a:gd name="connsiteY16" fmla="*/ 15121 h 15121"/>
              <a:gd name="connsiteX17" fmla="*/ 0 w 4938988"/>
              <a:gd name="connsiteY17" fmla="*/ 15121 h 15121"/>
              <a:gd name="connsiteX18" fmla="*/ 0 w 4938988"/>
              <a:gd name="connsiteY18" fmla="*/ 0 h 15121"/>
              <a:gd name="connsiteX0" fmla="*/ 0 w 4938988"/>
              <a:gd name="connsiteY0" fmla="*/ 0 h 15121"/>
              <a:gd name="connsiteX1" fmla="*/ 567984 w 4938988"/>
              <a:gd name="connsiteY1" fmla="*/ 0 h 15121"/>
              <a:gd name="connsiteX2" fmla="*/ 1037187 w 4938988"/>
              <a:gd name="connsiteY2" fmla="*/ 0 h 15121"/>
              <a:gd name="connsiteX3" fmla="*/ 1753341 w 4938988"/>
              <a:gd name="connsiteY3" fmla="*/ 0 h 15121"/>
              <a:gd name="connsiteX4" fmla="*/ 2321324 w 4938988"/>
              <a:gd name="connsiteY4" fmla="*/ 0 h 15121"/>
              <a:gd name="connsiteX5" fmla="*/ 2889308 w 4938988"/>
              <a:gd name="connsiteY5" fmla="*/ 0 h 15121"/>
              <a:gd name="connsiteX6" fmla="*/ 3605461 w 4938988"/>
              <a:gd name="connsiteY6" fmla="*/ 0 h 15121"/>
              <a:gd name="connsiteX7" fmla="*/ 4124055 w 4938988"/>
              <a:gd name="connsiteY7" fmla="*/ 0 h 15121"/>
              <a:gd name="connsiteX8" fmla="*/ 4515223 w 4938988"/>
              <a:gd name="connsiteY8" fmla="*/ 0 h 15121"/>
              <a:gd name="connsiteX9" fmla="*/ 4938988 w 4938988"/>
              <a:gd name="connsiteY9" fmla="*/ 0 h 15121"/>
              <a:gd name="connsiteX10" fmla="*/ 4938988 w 4938988"/>
              <a:gd name="connsiteY10" fmla="*/ 15121 h 15121"/>
              <a:gd name="connsiteX11" fmla="*/ 4420394 w 4938988"/>
              <a:gd name="connsiteY11" fmla="*/ 15121 h 15121"/>
              <a:gd name="connsiteX12" fmla="*/ 3803021 w 4938988"/>
              <a:gd name="connsiteY12" fmla="*/ 15121 h 15121"/>
              <a:gd name="connsiteX13" fmla="*/ 3235037 w 4938988"/>
              <a:gd name="connsiteY13" fmla="*/ 15121 h 15121"/>
              <a:gd name="connsiteX14" fmla="*/ 2518884 w 4938988"/>
              <a:gd name="connsiteY14" fmla="*/ 15121 h 15121"/>
              <a:gd name="connsiteX15" fmla="*/ 1802731 w 4938988"/>
              <a:gd name="connsiteY15" fmla="*/ 15121 h 15121"/>
              <a:gd name="connsiteX16" fmla="*/ 1284137 w 4938988"/>
              <a:gd name="connsiteY16" fmla="*/ 15121 h 15121"/>
              <a:gd name="connsiteX17" fmla="*/ 666763 w 4938988"/>
              <a:gd name="connsiteY17" fmla="*/ 15121 h 15121"/>
              <a:gd name="connsiteX18" fmla="*/ 0 w 4938988"/>
              <a:gd name="connsiteY18" fmla="*/ 15121 h 15121"/>
              <a:gd name="connsiteX19" fmla="*/ 0 w 4938988"/>
              <a:gd name="connsiteY19" fmla="*/ 0 h 1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38988" h="15121" fill="none" extrusionOk="0">
                <a:moveTo>
                  <a:pt x="0" y="0"/>
                </a:moveTo>
                <a:cubicBezTo>
                  <a:pt x="164534" y="2672"/>
                  <a:pt x="301963" y="8039"/>
                  <a:pt x="518594" y="0"/>
                </a:cubicBezTo>
                <a:cubicBezTo>
                  <a:pt x="668829" y="1453"/>
                  <a:pt x="1010350" y="1545"/>
                  <a:pt x="1185357" y="0"/>
                </a:cubicBezTo>
                <a:cubicBezTo>
                  <a:pt x="1389891" y="40632"/>
                  <a:pt x="1465113" y="41675"/>
                  <a:pt x="1753341" y="0"/>
                </a:cubicBezTo>
                <a:cubicBezTo>
                  <a:pt x="2028055" y="-31105"/>
                  <a:pt x="2085124" y="5481"/>
                  <a:pt x="2271934" y="0"/>
                </a:cubicBezTo>
                <a:cubicBezTo>
                  <a:pt x="2461492" y="-34762"/>
                  <a:pt x="2810643" y="23151"/>
                  <a:pt x="2938698" y="0"/>
                </a:cubicBezTo>
                <a:cubicBezTo>
                  <a:pt x="3053065" y="-14414"/>
                  <a:pt x="3373829" y="60492"/>
                  <a:pt x="3556071" y="0"/>
                </a:cubicBezTo>
                <a:cubicBezTo>
                  <a:pt x="3724762" y="-33745"/>
                  <a:pt x="4049070" y="-21896"/>
                  <a:pt x="4173445" y="0"/>
                </a:cubicBezTo>
                <a:cubicBezTo>
                  <a:pt x="4325920" y="-23047"/>
                  <a:pt x="4614050" y="22287"/>
                  <a:pt x="4938988" y="0"/>
                </a:cubicBezTo>
                <a:cubicBezTo>
                  <a:pt x="4938660" y="4163"/>
                  <a:pt x="4938159" y="12237"/>
                  <a:pt x="4938988" y="15121"/>
                </a:cubicBezTo>
                <a:cubicBezTo>
                  <a:pt x="4802516" y="20888"/>
                  <a:pt x="4581969" y="37860"/>
                  <a:pt x="4420394" y="15121"/>
                </a:cubicBezTo>
                <a:cubicBezTo>
                  <a:pt x="4270198" y="3820"/>
                  <a:pt x="4169175" y="7604"/>
                  <a:pt x="3951190" y="15121"/>
                </a:cubicBezTo>
                <a:cubicBezTo>
                  <a:pt x="3735198" y="2791"/>
                  <a:pt x="3544504" y="-9448"/>
                  <a:pt x="3284427" y="15121"/>
                </a:cubicBezTo>
                <a:cubicBezTo>
                  <a:pt x="3070558" y="46827"/>
                  <a:pt x="2935053" y="5959"/>
                  <a:pt x="2765833" y="15121"/>
                </a:cubicBezTo>
                <a:cubicBezTo>
                  <a:pt x="2633652" y="91033"/>
                  <a:pt x="2408860" y="26554"/>
                  <a:pt x="2099070" y="15121"/>
                </a:cubicBezTo>
                <a:cubicBezTo>
                  <a:pt x="1825172" y="37696"/>
                  <a:pt x="1584061" y="29225"/>
                  <a:pt x="1382917" y="15121"/>
                </a:cubicBezTo>
                <a:cubicBezTo>
                  <a:pt x="1187442" y="12212"/>
                  <a:pt x="1031650" y="33861"/>
                  <a:pt x="814933" y="15121"/>
                </a:cubicBezTo>
                <a:cubicBezTo>
                  <a:pt x="587268" y="-38813"/>
                  <a:pt x="176584" y="6850"/>
                  <a:pt x="0" y="15121"/>
                </a:cubicBezTo>
                <a:cubicBezTo>
                  <a:pt x="-340" y="8613"/>
                  <a:pt x="-563" y="3689"/>
                  <a:pt x="0" y="0"/>
                </a:cubicBezTo>
                <a:close/>
              </a:path>
              <a:path w="4938988" h="15121" stroke="0" extrusionOk="0">
                <a:moveTo>
                  <a:pt x="0" y="0"/>
                </a:moveTo>
                <a:cubicBezTo>
                  <a:pt x="242802" y="-42457"/>
                  <a:pt x="380565" y="-6144"/>
                  <a:pt x="567984" y="0"/>
                </a:cubicBezTo>
                <a:cubicBezTo>
                  <a:pt x="777264" y="13354"/>
                  <a:pt x="875800" y="-12106"/>
                  <a:pt x="1037187" y="0"/>
                </a:cubicBezTo>
                <a:cubicBezTo>
                  <a:pt x="1191962" y="-24673"/>
                  <a:pt x="1541240" y="-23931"/>
                  <a:pt x="1753341" y="0"/>
                </a:cubicBezTo>
                <a:cubicBezTo>
                  <a:pt x="1974962" y="-18720"/>
                  <a:pt x="2122074" y="-15668"/>
                  <a:pt x="2321324" y="0"/>
                </a:cubicBezTo>
                <a:cubicBezTo>
                  <a:pt x="2511299" y="11176"/>
                  <a:pt x="2633568" y="-29122"/>
                  <a:pt x="2889308" y="0"/>
                </a:cubicBezTo>
                <a:cubicBezTo>
                  <a:pt x="3174488" y="22896"/>
                  <a:pt x="3299156" y="19813"/>
                  <a:pt x="3605461" y="0"/>
                </a:cubicBezTo>
                <a:cubicBezTo>
                  <a:pt x="3915852" y="-35436"/>
                  <a:pt x="3865320" y="-816"/>
                  <a:pt x="4124055" y="0"/>
                </a:cubicBezTo>
                <a:cubicBezTo>
                  <a:pt x="4217022" y="-3780"/>
                  <a:pt x="4337306" y="9757"/>
                  <a:pt x="4515223" y="0"/>
                </a:cubicBezTo>
                <a:cubicBezTo>
                  <a:pt x="4693140" y="-9757"/>
                  <a:pt x="4789857" y="-13877"/>
                  <a:pt x="4938988" y="0"/>
                </a:cubicBezTo>
                <a:cubicBezTo>
                  <a:pt x="4938800" y="3184"/>
                  <a:pt x="4938349" y="10852"/>
                  <a:pt x="4938988" y="15121"/>
                </a:cubicBezTo>
                <a:cubicBezTo>
                  <a:pt x="4772503" y="37434"/>
                  <a:pt x="4574156" y="12025"/>
                  <a:pt x="4420394" y="15121"/>
                </a:cubicBezTo>
                <a:cubicBezTo>
                  <a:pt x="4306775" y="14193"/>
                  <a:pt x="4027055" y="1252"/>
                  <a:pt x="3803021" y="15121"/>
                </a:cubicBezTo>
                <a:cubicBezTo>
                  <a:pt x="3564210" y="31966"/>
                  <a:pt x="3498569" y="-24148"/>
                  <a:pt x="3235037" y="15121"/>
                </a:cubicBezTo>
                <a:cubicBezTo>
                  <a:pt x="2962795" y="523"/>
                  <a:pt x="2687726" y="27061"/>
                  <a:pt x="2518884" y="15121"/>
                </a:cubicBezTo>
                <a:cubicBezTo>
                  <a:pt x="2321529" y="50783"/>
                  <a:pt x="1982342" y="-1736"/>
                  <a:pt x="1802731" y="15121"/>
                </a:cubicBezTo>
                <a:cubicBezTo>
                  <a:pt x="1605010" y="51869"/>
                  <a:pt x="1415362" y="-3855"/>
                  <a:pt x="1284137" y="15121"/>
                </a:cubicBezTo>
                <a:cubicBezTo>
                  <a:pt x="1120742" y="8702"/>
                  <a:pt x="804799" y="-15141"/>
                  <a:pt x="666763" y="15121"/>
                </a:cubicBezTo>
                <a:cubicBezTo>
                  <a:pt x="554212" y="10247"/>
                  <a:pt x="146638" y="21353"/>
                  <a:pt x="0" y="15121"/>
                </a:cubicBezTo>
                <a:cubicBezTo>
                  <a:pt x="766" y="10792"/>
                  <a:pt x="357" y="6345"/>
                  <a:pt x="0" y="0"/>
                </a:cubicBezTo>
                <a:close/>
              </a:path>
              <a:path w="4938988" h="15121" fill="none" stroke="0" extrusionOk="0">
                <a:moveTo>
                  <a:pt x="0" y="0"/>
                </a:moveTo>
                <a:cubicBezTo>
                  <a:pt x="107180" y="20607"/>
                  <a:pt x="270471" y="-22068"/>
                  <a:pt x="518594" y="0"/>
                </a:cubicBezTo>
                <a:cubicBezTo>
                  <a:pt x="715536" y="7299"/>
                  <a:pt x="970543" y="-53161"/>
                  <a:pt x="1185357" y="0"/>
                </a:cubicBezTo>
                <a:cubicBezTo>
                  <a:pt x="1384113" y="19914"/>
                  <a:pt x="1472269" y="27373"/>
                  <a:pt x="1753341" y="0"/>
                </a:cubicBezTo>
                <a:cubicBezTo>
                  <a:pt x="2033181" y="-11993"/>
                  <a:pt x="2078086" y="-4908"/>
                  <a:pt x="2271934" y="0"/>
                </a:cubicBezTo>
                <a:cubicBezTo>
                  <a:pt x="2468286" y="-23840"/>
                  <a:pt x="2786192" y="7292"/>
                  <a:pt x="2938698" y="0"/>
                </a:cubicBezTo>
                <a:cubicBezTo>
                  <a:pt x="3086618" y="-40243"/>
                  <a:pt x="3353840" y="53257"/>
                  <a:pt x="3556071" y="0"/>
                </a:cubicBezTo>
                <a:cubicBezTo>
                  <a:pt x="3748350" y="-22192"/>
                  <a:pt x="4038678" y="-8228"/>
                  <a:pt x="4173445" y="0"/>
                </a:cubicBezTo>
                <a:cubicBezTo>
                  <a:pt x="4286133" y="887"/>
                  <a:pt x="4637297" y="89387"/>
                  <a:pt x="4938988" y="0"/>
                </a:cubicBezTo>
                <a:cubicBezTo>
                  <a:pt x="4938251" y="4303"/>
                  <a:pt x="4938984" y="11377"/>
                  <a:pt x="4938988" y="15121"/>
                </a:cubicBezTo>
                <a:cubicBezTo>
                  <a:pt x="4802343" y="22227"/>
                  <a:pt x="4582118" y="25674"/>
                  <a:pt x="4420394" y="15121"/>
                </a:cubicBezTo>
                <a:cubicBezTo>
                  <a:pt x="4279427" y="-14102"/>
                  <a:pt x="4147323" y="1739"/>
                  <a:pt x="3951190" y="15121"/>
                </a:cubicBezTo>
                <a:cubicBezTo>
                  <a:pt x="3757515" y="5999"/>
                  <a:pt x="3458565" y="-28278"/>
                  <a:pt x="3284427" y="15121"/>
                </a:cubicBezTo>
                <a:cubicBezTo>
                  <a:pt x="3060061" y="28877"/>
                  <a:pt x="2899480" y="-27803"/>
                  <a:pt x="2765833" y="15121"/>
                </a:cubicBezTo>
                <a:cubicBezTo>
                  <a:pt x="2589449" y="4978"/>
                  <a:pt x="2352693" y="46903"/>
                  <a:pt x="2099070" y="15121"/>
                </a:cubicBezTo>
                <a:cubicBezTo>
                  <a:pt x="1826485" y="34449"/>
                  <a:pt x="1599421" y="19668"/>
                  <a:pt x="1382917" y="15121"/>
                </a:cubicBezTo>
                <a:cubicBezTo>
                  <a:pt x="1190464" y="11846"/>
                  <a:pt x="1016377" y="40115"/>
                  <a:pt x="814933" y="15121"/>
                </a:cubicBezTo>
                <a:cubicBezTo>
                  <a:pt x="618627" y="-36387"/>
                  <a:pt x="153810" y="19375"/>
                  <a:pt x="0" y="15121"/>
                </a:cubicBezTo>
                <a:cubicBezTo>
                  <a:pt x="-271" y="8157"/>
                  <a:pt x="42" y="495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938988"/>
                      <a:gd name="connsiteY0" fmla="*/ 0 h 15121"/>
                      <a:gd name="connsiteX1" fmla="*/ 518594 w 4938988"/>
                      <a:gd name="connsiteY1" fmla="*/ 0 h 15121"/>
                      <a:gd name="connsiteX2" fmla="*/ 1185357 w 4938988"/>
                      <a:gd name="connsiteY2" fmla="*/ 0 h 15121"/>
                      <a:gd name="connsiteX3" fmla="*/ 1753341 w 4938988"/>
                      <a:gd name="connsiteY3" fmla="*/ 0 h 15121"/>
                      <a:gd name="connsiteX4" fmla="*/ 2271934 w 4938988"/>
                      <a:gd name="connsiteY4" fmla="*/ 0 h 15121"/>
                      <a:gd name="connsiteX5" fmla="*/ 2938698 w 4938988"/>
                      <a:gd name="connsiteY5" fmla="*/ 0 h 15121"/>
                      <a:gd name="connsiteX6" fmla="*/ 3556071 w 4938988"/>
                      <a:gd name="connsiteY6" fmla="*/ 0 h 15121"/>
                      <a:gd name="connsiteX7" fmla="*/ 4173445 w 4938988"/>
                      <a:gd name="connsiteY7" fmla="*/ 0 h 15121"/>
                      <a:gd name="connsiteX8" fmla="*/ 4938988 w 4938988"/>
                      <a:gd name="connsiteY8" fmla="*/ 0 h 15121"/>
                      <a:gd name="connsiteX9" fmla="*/ 4938988 w 4938988"/>
                      <a:gd name="connsiteY9" fmla="*/ 15121 h 15121"/>
                      <a:gd name="connsiteX10" fmla="*/ 4420394 w 4938988"/>
                      <a:gd name="connsiteY10" fmla="*/ 15121 h 15121"/>
                      <a:gd name="connsiteX11" fmla="*/ 3951190 w 4938988"/>
                      <a:gd name="connsiteY11" fmla="*/ 15121 h 15121"/>
                      <a:gd name="connsiteX12" fmla="*/ 3284427 w 4938988"/>
                      <a:gd name="connsiteY12" fmla="*/ 15121 h 15121"/>
                      <a:gd name="connsiteX13" fmla="*/ 2765833 w 4938988"/>
                      <a:gd name="connsiteY13" fmla="*/ 15121 h 15121"/>
                      <a:gd name="connsiteX14" fmla="*/ 2099070 w 4938988"/>
                      <a:gd name="connsiteY14" fmla="*/ 15121 h 15121"/>
                      <a:gd name="connsiteX15" fmla="*/ 1382917 w 4938988"/>
                      <a:gd name="connsiteY15" fmla="*/ 15121 h 15121"/>
                      <a:gd name="connsiteX16" fmla="*/ 814933 w 4938988"/>
                      <a:gd name="connsiteY16" fmla="*/ 15121 h 15121"/>
                      <a:gd name="connsiteX17" fmla="*/ 0 w 4938988"/>
                      <a:gd name="connsiteY17" fmla="*/ 15121 h 15121"/>
                      <a:gd name="connsiteX18" fmla="*/ 0 w 4938988"/>
                      <a:gd name="connsiteY18" fmla="*/ 0 h 151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938988" h="15121" fill="none" extrusionOk="0">
                        <a:moveTo>
                          <a:pt x="0" y="0"/>
                        </a:moveTo>
                        <a:cubicBezTo>
                          <a:pt x="220563" y="926"/>
                          <a:pt x="344325" y="-2813"/>
                          <a:pt x="518594" y="0"/>
                        </a:cubicBezTo>
                        <a:cubicBezTo>
                          <a:pt x="692863" y="2813"/>
                          <a:pt x="976505" y="-27593"/>
                          <a:pt x="1185357" y="0"/>
                        </a:cubicBezTo>
                        <a:cubicBezTo>
                          <a:pt x="1394209" y="27593"/>
                          <a:pt x="1473661" y="24515"/>
                          <a:pt x="1753341" y="0"/>
                        </a:cubicBezTo>
                        <a:cubicBezTo>
                          <a:pt x="2033021" y="-24515"/>
                          <a:pt x="2080901" y="4158"/>
                          <a:pt x="2271934" y="0"/>
                        </a:cubicBezTo>
                        <a:cubicBezTo>
                          <a:pt x="2462967" y="-4158"/>
                          <a:pt x="2803894" y="18899"/>
                          <a:pt x="2938698" y="0"/>
                        </a:cubicBezTo>
                        <a:cubicBezTo>
                          <a:pt x="3073502" y="-18899"/>
                          <a:pt x="3384907" y="25956"/>
                          <a:pt x="3556071" y="0"/>
                        </a:cubicBezTo>
                        <a:cubicBezTo>
                          <a:pt x="3727235" y="-25956"/>
                          <a:pt x="4045169" y="-18966"/>
                          <a:pt x="4173445" y="0"/>
                        </a:cubicBezTo>
                        <a:cubicBezTo>
                          <a:pt x="4301721" y="18966"/>
                          <a:pt x="4628395" y="27786"/>
                          <a:pt x="4938988" y="0"/>
                        </a:cubicBezTo>
                        <a:cubicBezTo>
                          <a:pt x="4938504" y="4317"/>
                          <a:pt x="4938802" y="11876"/>
                          <a:pt x="4938988" y="15121"/>
                        </a:cubicBezTo>
                        <a:cubicBezTo>
                          <a:pt x="4797791" y="8086"/>
                          <a:pt x="4566725" y="40885"/>
                          <a:pt x="4420394" y="15121"/>
                        </a:cubicBezTo>
                        <a:cubicBezTo>
                          <a:pt x="4274063" y="-10643"/>
                          <a:pt x="4160315" y="5063"/>
                          <a:pt x="3951190" y="15121"/>
                        </a:cubicBezTo>
                        <a:cubicBezTo>
                          <a:pt x="3742065" y="25179"/>
                          <a:pt x="3503940" y="-10737"/>
                          <a:pt x="3284427" y="15121"/>
                        </a:cubicBezTo>
                        <a:cubicBezTo>
                          <a:pt x="3064914" y="40979"/>
                          <a:pt x="2919057" y="-9358"/>
                          <a:pt x="2765833" y="15121"/>
                        </a:cubicBezTo>
                        <a:cubicBezTo>
                          <a:pt x="2612609" y="39600"/>
                          <a:pt x="2368662" y="-13212"/>
                          <a:pt x="2099070" y="15121"/>
                        </a:cubicBezTo>
                        <a:cubicBezTo>
                          <a:pt x="1829478" y="43454"/>
                          <a:pt x="1592214" y="21132"/>
                          <a:pt x="1382917" y="15121"/>
                        </a:cubicBezTo>
                        <a:cubicBezTo>
                          <a:pt x="1173620" y="9110"/>
                          <a:pt x="1026171" y="39712"/>
                          <a:pt x="814933" y="15121"/>
                        </a:cubicBezTo>
                        <a:cubicBezTo>
                          <a:pt x="603695" y="-9470"/>
                          <a:pt x="193049" y="-802"/>
                          <a:pt x="0" y="15121"/>
                        </a:cubicBezTo>
                        <a:cubicBezTo>
                          <a:pt x="-369" y="8178"/>
                          <a:pt x="-26" y="4304"/>
                          <a:pt x="0" y="0"/>
                        </a:cubicBezTo>
                        <a:close/>
                      </a:path>
                      <a:path w="4938988" h="15121" stroke="0" extrusionOk="0">
                        <a:moveTo>
                          <a:pt x="0" y="0"/>
                        </a:moveTo>
                        <a:cubicBezTo>
                          <a:pt x="221265" y="-19153"/>
                          <a:pt x="377293" y="-10167"/>
                          <a:pt x="567984" y="0"/>
                        </a:cubicBezTo>
                        <a:cubicBezTo>
                          <a:pt x="758675" y="10167"/>
                          <a:pt x="881284" y="-14112"/>
                          <a:pt x="1037187" y="0"/>
                        </a:cubicBezTo>
                        <a:cubicBezTo>
                          <a:pt x="1193090" y="14112"/>
                          <a:pt x="1539211" y="-3424"/>
                          <a:pt x="1753341" y="0"/>
                        </a:cubicBezTo>
                        <a:cubicBezTo>
                          <a:pt x="1967471" y="3424"/>
                          <a:pt x="2134876" y="-16667"/>
                          <a:pt x="2321324" y="0"/>
                        </a:cubicBezTo>
                        <a:cubicBezTo>
                          <a:pt x="2507772" y="16667"/>
                          <a:pt x="2628013" y="-24750"/>
                          <a:pt x="2889308" y="0"/>
                        </a:cubicBezTo>
                        <a:cubicBezTo>
                          <a:pt x="3150603" y="24750"/>
                          <a:pt x="3296744" y="29150"/>
                          <a:pt x="3605461" y="0"/>
                        </a:cubicBezTo>
                        <a:cubicBezTo>
                          <a:pt x="3914178" y="-29150"/>
                          <a:pt x="3865591" y="-2161"/>
                          <a:pt x="4124055" y="0"/>
                        </a:cubicBezTo>
                        <a:cubicBezTo>
                          <a:pt x="4382519" y="2161"/>
                          <a:pt x="4640017" y="-4954"/>
                          <a:pt x="4938988" y="0"/>
                        </a:cubicBezTo>
                        <a:cubicBezTo>
                          <a:pt x="4938812" y="3807"/>
                          <a:pt x="4938586" y="10764"/>
                          <a:pt x="4938988" y="15121"/>
                        </a:cubicBezTo>
                        <a:cubicBezTo>
                          <a:pt x="4774314" y="10033"/>
                          <a:pt x="4583913" y="20577"/>
                          <a:pt x="4420394" y="15121"/>
                        </a:cubicBezTo>
                        <a:cubicBezTo>
                          <a:pt x="4256875" y="9665"/>
                          <a:pt x="4033608" y="1878"/>
                          <a:pt x="3803021" y="15121"/>
                        </a:cubicBezTo>
                        <a:cubicBezTo>
                          <a:pt x="3572434" y="28364"/>
                          <a:pt x="3510440" y="-10322"/>
                          <a:pt x="3235037" y="15121"/>
                        </a:cubicBezTo>
                        <a:cubicBezTo>
                          <a:pt x="2959634" y="40564"/>
                          <a:pt x="2710308" y="-5736"/>
                          <a:pt x="2518884" y="15121"/>
                        </a:cubicBezTo>
                        <a:cubicBezTo>
                          <a:pt x="2327460" y="35978"/>
                          <a:pt x="2005661" y="-7339"/>
                          <a:pt x="1802731" y="15121"/>
                        </a:cubicBezTo>
                        <a:cubicBezTo>
                          <a:pt x="1599801" y="37581"/>
                          <a:pt x="1446762" y="1594"/>
                          <a:pt x="1284137" y="15121"/>
                        </a:cubicBezTo>
                        <a:cubicBezTo>
                          <a:pt x="1121512" y="28648"/>
                          <a:pt x="794930" y="3753"/>
                          <a:pt x="666763" y="15121"/>
                        </a:cubicBezTo>
                        <a:cubicBezTo>
                          <a:pt x="538596" y="26489"/>
                          <a:pt x="142423" y="24256"/>
                          <a:pt x="0" y="15121"/>
                        </a:cubicBezTo>
                        <a:cubicBezTo>
                          <a:pt x="-217" y="11623"/>
                          <a:pt x="191" y="540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CustomShape 2"/>
          <p:cNvSpPr/>
          <p:nvPr/>
        </p:nvSpPr>
        <p:spPr>
          <a:xfrm>
            <a:off x="4238639" y="608578"/>
            <a:ext cx="5146423" cy="598726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Here docs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Here strings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Here docs and variables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CustomShape 1"/>
          <p:cNvSpPr/>
          <p:nvPr/>
        </p:nvSpPr>
        <p:spPr>
          <a:xfrm>
            <a:off x="693042" y="402482"/>
            <a:ext cx="8694540" cy="14611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Internal Field Separator - Recap</a:t>
            </a:r>
            <a:endParaRPr lang="en-US" sz="48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174" y="1848993"/>
            <a:ext cx="8974276" cy="20159"/>
          </a:xfrm>
          <a:custGeom>
            <a:avLst/>
            <a:gdLst>
              <a:gd name="connsiteX0" fmla="*/ 0 w 8974276"/>
              <a:gd name="connsiteY0" fmla="*/ 0 h 20159"/>
              <a:gd name="connsiteX1" fmla="*/ 600586 w 8974276"/>
              <a:gd name="connsiteY1" fmla="*/ 0 h 20159"/>
              <a:gd name="connsiteX2" fmla="*/ 1290915 w 8974276"/>
              <a:gd name="connsiteY2" fmla="*/ 0 h 20159"/>
              <a:gd name="connsiteX3" fmla="*/ 2070987 w 8974276"/>
              <a:gd name="connsiteY3" fmla="*/ 0 h 20159"/>
              <a:gd name="connsiteX4" fmla="*/ 2671573 w 8974276"/>
              <a:gd name="connsiteY4" fmla="*/ 0 h 20159"/>
              <a:gd name="connsiteX5" fmla="*/ 3361902 w 8974276"/>
              <a:gd name="connsiteY5" fmla="*/ 0 h 20159"/>
              <a:gd name="connsiteX6" fmla="*/ 4231716 w 8974276"/>
              <a:gd name="connsiteY6" fmla="*/ 0 h 20159"/>
              <a:gd name="connsiteX7" fmla="*/ 4742560 w 8974276"/>
              <a:gd name="connsiteY7" fmla="*/ 0 h 20159"/>
              <a:gd name="connsiteX8" fmla="*/ 5522631 w 8974276"/>
              <a:gd name="connsiteY8" fmla="*/ 0 h 20159"/>
              <a:gd name="connsiteX9" fmla="*/ 6033475 w 8974276"/>
              <a:gd name="connsiteY9" fmla="*/ 0 h 20159"/>
              <a:gd name="connsiteX10" fmla="*/ 6723804 w 8974276"/>
              <a:gd name="connsiteY10" fmla="*/ 0 h 20159"/>
              <a:gd name="connsiteX11" fmla="*/ 7503875 w 8974276"/>
              <a:gd name="connsiteY11" fmla="*/ 0 h 20159"/>
              <a:gd name="connsiteX12" fmla="*/ 7924976 w 8974276"/>
              <a:gd name="connsiteY12" fmla="*/ 0 h 20159"/>
              <a:gd name="connsiteX13" fmla="*/ 8346077 w 8974276"/>
              <a:gd name="connsiteY13" fmla="*/ 0 h 20159"/>
              <a:gd name="connsiteX14" fmla="*/ 8974276 w 8974276"/>
              <a:gd name="connsiteY14" fmla="*/ 0 h 20159"/>
              <a:gd name="connsiteX15" fmla="*/ 8974276 w 8974276"/>
              <a:gd name="connsiteY15" fmla="*/ 20159 h 20159"/>
              <a:gd name="connsiteX16" fmla="*/ 8194204 w 8974276"/>
              <a:gd name="connsiteY16" fmla="*/ 20159 h 20159"/>
              <a:gd name="connsiteX17" fmla="*/ 7503875 w 8974276"/>
              <a:gd name="connsiteY17" fmla="*/ 20159 h 20159"/>
              <a:gd name="connsiteX18" fmla="*/ 6903289 w 8974276"/>
              <a:gd name="connsiteY18" fmla="*/ 20159 h 20159"/>
              <a:gd name="connsiteX19" fmla="*/ 6123218 w 8974276"/>
              <a:gd name="connsiteY19" fmla="*/ 20159 h 20159"/>
              <a:gd name="connsiteX20" fmla="*/ 5432889 w 8974276"/>
              <a:gd name="connsiteY20" fmla="*/ 20159 h 20159"/>
              <a:gd name="connsiteX21" fmla="*/ 4563074 w 8974276"/>
              <a:gd name="connsiteY21" fmla="*/ 20159 h 20159"/>
              <a:gd name="connsiteX22" fmla="*/ 3693260 w 8974276"/>
              <a:gd name="connsiteY22" fmla="*/ 20159 h 20159"/>
              <a:gd name="connsiteX23" fmla="*/ 2913188 w 8974276"/>
              <a:gd name="connsiteY23" fmla="*/ 20159 h 20159"/>
              <a:gd name="connsiteX24" fmla="*/ 2133116 w 8974276"/>
              <a:gd name="connsiteY24" fmla="*/ 20159 h 20159"/>
              <a:gd name="connsiteX25" fmla="*/ 1353045 w 8974276"/>
              <a:gd name="connsiteY25" fmla="*/ 20159 h 20159"/>
              <a:gd name="connsiteX26" fmla="*/ 842201 w 8974276"/>
              <a:gd name="connsiteY26" fmla="*/ 20159 h 20159"/>
              <a:gd name="connsiteX27" fmla="*/ 0 w 8974276"/>
              <a:gd name="connsiteY27" fmla="*/ 20159 h 20159"/>
              <a:gd name="connsiteX28" fmla="*/ 0 w 8974276"/>
              <a:gd name="connsiteY28" fmla="*/ 0 h 20159"/>
              <a:gd name="connsiteX0" fmla="*/ 0 w 8974276"/>
              <a:gd name="connsiteY0" fmla="*/ 0 h 20159"/>
              <a:gd name="connsiteX1" fmla="*/ 600586 w 8974276"/>
              <a:gd name="connsiteY1" fmla="*/ 0 h 20159"/>
              <a:gd name="connsiteX2" fmla="*/ 1021687 w 8974276"/>
              <a:gd name="connsiteY2" fmla="*/ 0 h 20159"/>
              <a:gd name="connsiteX3" fmla="*/ 1891501 w 8974276"/>
              <a:gd name="connsiteY3" fmla="*/ 0 h 20159"/>
              <a:gd name="connsiteX4" fmla="*/ 2492087 w 8974276"/>
              <a:gd name="connsiteY4" fmla="*/ 0 h 20159"/>
              <a:gd name="connsiteX5" fmla="*/ 3092674 w 8974276"/>
              <a:gd name="connsiteY5" fmla="*/ 0 h 20159"/>
              <a:gd name="connsiteX6" fmla="*/ 3962488 w 8974276"/>
              <a:gd name="connsiteY6" fmla="*/ 0 h 20159"/>
              <a:gd name="connsiteX7" fmla="*/ 4473331 w 8974276"/>
              <a:gd name="connsiteY7" fmla="*/ 0 h 20159"/>
              <a:gd name="connsiteX8" fmla="*/ 4882144 w 8974276"/>
              <a:gd name="connsiteY8" fmla="*/ 0 h 20159"/>
              <a:gd name="connsiteX9" fmla="*/ 5343146 w 8974276"/>
              <a:gd name="connsiteY9" fmla="*/ 0 h 20159"/>
              <a:gd name="connsiteX10" fmla="*/ 6212960 w 8974276"/>
              <a:gd name="connsiteY10" fmla="*/ 0 h 20159"/>
              <a:gd name="connsiteX11" fmla="*/ 6903289 w 8974276"/>
              <a:gd name="connsiteY11" fmla="*/ 0 h 20159"/>
              <a:gd name="connsiteX12" fmla="*/ 7773104 w 8974276"/>
              <a:gd name="connsiteY12" fmla="*/ 0 h 20159"/>
              <a:gd name="connsiteX13" fmla="*/ 8373690 w 8974276"/>
              <a:gd name="connsiteY13" fmla="*/ 0 h 20159"/>
              <a:gd name="connsiteX14" fmla="*/ 8974276 w 8974276"/>
              <a:gd name="connsiteY14" fmla="*/ 0 h 20159"/>
              <a:gd name="connsiteX15" fmla="*/ 8974276 w 8974276"/>
              <a:gd name="connsiteY15" fmla="*/ 20159 h 20159"/>
              <a:gd name="connsiteX16" fmla="*/ 8283947 w 8974276"/>
              <a:gd name="connsiteY16" fmla="*/ 20159 h 20159"/>
              <a:gd name="connsiteX17" fmla="*/ 7593618 w 8974276"/>
              <a:gd name="connsiteY17" fmla="*/ 20159 h 20159"/>
              <a:gd name="connsiteX18" fmla="*/ 6723804 w 8974276"/>
              <a:gd name="connsiteY18" fmla="*/ 20159 h 20159"/>
              <a:gd name="connsiteX19" fmla="*/ 6033475 w 8974276"/>
              <a:gd name="connsiteY19" fmla="*/ 20159 h 20159"/>
              <a:gd name="connsiteX20" fmla="*/ 5612374 w 8974276"/>
              <a:gd name="connsiteY20" fmla="*/ 20159 h 20159"/>
              <a:gd name="connsiteX21" fmla="*/ 5101531 w 8974276"/>
              <a:gd name="connsiteY21" fmla="*/ 20159 h 20159"/>
              <a:gd name="connsiteX22" fmla="*/ 4231716 w 8974276"/>
              <a:gd name="connsiteY22" fmla="*/ 20159 h 20159"/>
              <a:gd name="connsiteX23" fmla="*/ 3541387 w 8974276"/>
              <a:gd name="connsiteY23" fmla="*/ 20159 h 20159"/>
              <a:gd name="connsiteX24" fmla="*/ 3030544 w 8974276"/>
              <a:gd name="connsiteY24" fmla="*/ 20159 h 20159"/>
              <a:gd name="connsiteX25" fmla="*/ 2340215 w 8974276"/>
              <a:gd name="connsiteY25" fmla="*/ 20159 h 20159"/>
              <a:gd name="connsiteX26" fmla="*/ 1919114 w 8974276"/>
              <a:gd name="connsiteY26" fmla="*/ 20159 h 20159"/>
              <a:gd name="connsiteX27" fmla="*/ 1498014 w 8974276"/>
              <a:gd name="connsiteY27" fmla="*/ 20159 h 20159"/>
              <a:gd name="connsiteX28" fmla="*/ 807685 w 8974276"/>
              <a:gd name="connsiteY28" fmla="*/ 20159 h 20159"/>
              <a:gd name="connsiteX29" fmla="*/ 0 w 8974276"/>
              <a:gd name="connsiteY29" fmla="*/ 20159 h 20159"/>
              <a:gd name="connsiteX30" fmla="*/ 0 w 8974276"/>
              <a:gd name="connsiteY30" fmla="*/ 0 h 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974276" h="20159" fill="none" extrusionOk="0">
                <a:moveTo>
                  <a:pt x="0" y="0"/>
                </a:moveTo>
                <a:cubicBezTo>
                  <a:pt x="183005" y="-28121"/>
                  <a:pt x="385563" y="-16729"/>
                  <a:pt x="600586" y="0"/>
                </a:cubicBezTo>
                <a:cubicBezTo>
                  <a:pt x="819816" y="25297"/>
                  <a:pt x="1008894" y="-16975"/>
                  <a:pt x="1290915" y="0"/>
                </a:cubicBezTo>
                <a:cubicBezTo>
                  <a:pt x="1586779" y="-10612"/>
                  <a:pt x="1739355" y="-6632"/>
                  <a:pt x="2070987" y="0"/>
                </a:cubicBezTo>
                <a:cubicBezTo>
                  <a:pt x="2423196" y="26888"/>
                  <a:pt x="2516800" y="-23939"/>
                  <a:pt x="2671573" y="0"/>
                </a:cubicBezTo>
                <a:cubicBezTo>
                  <a:pt x="2856946" y="57495"/>
                  <a:pt x="3123719" y="-1120"/>
                  <a:pt x="3361902" y="0"/>
                </a:cubicBezTo>
                <a:cubicBezTo>
                  <a:pt x="3551026" y="-6967"/>
                  <a:pt x="3893151" y="-7410"/>
                  <a:pt x="4231716" y="0"/>
                </a:cubicBezTo>
                <a:cubicBezTo>
                  <a:pt x="4589327" y="4599"/>
                  <a:pt x="4499151" y="-7078"/>
                  <a:pt x="4742560" y="0"/>
                </a:cubicBezTo>
                <a:cubicBezTo>
                  <a:pt x="4945774" y="22991"/>
                  <a:pt x="5327086" y="78686"/>
                  <a:pt x="5522631" y="0"/>
                </a:cubicBezTo>
                <a:cubicBezTo>
                  <a:pt x="5706117" y="-51653"/>
                  <a:pt x="5820576" y="-5919"/>
                  <a:pt x="6033475" y="0"/>
                </a:cubicBezTo>
                <a:cubicBezTo>
                  <a:pt x="6269799" y="2680"/>
                  <a:pt x="6590499" y="22166"/>
                  <a:pt x="6723804" y="0"/>
                </a:cubicBezTo>
                <a:cubicBezTo>
                  <a:pt x="6858112" y="-15926"/>
                  <a:pt x="7310513" y="-3462"/>
                  <a:pt x="7503875" y="0"/>
                </a:cubicBezTo>
                <a:cubicBezTo>
                  <a:pt x="7698227" y="-14053"/>
                  <a:pt x="7786960" y="-2924"/>
                  <a:pt x="7924976" y="0"/>
                </a:cubicBezTo>
                <a:cubicBezTo>
                  <a:pt x="8047409" y="-11757"/>
                  <a:pt x="8231917" y="2497"/>
                  <a:pt x="8346077" y="0"/>
                </a:cubicBezTo>
                <a:cubicBezTo>
                  <a:pt x="8472830" y="-16379"/>
                  <a:pt x="8819304" y="6003"/>
                  <a:pt x="8974276" y="0"/>
                </a:cubicBezTo>
                <a:cubicBezTo>
                  <a:pt x="8975415" y="3917"/>
                  <a:pt x="8973977" y="14625"/>
                  <a:pt x="8974276" y="20159"/>
                </a:cubicBezTo>
                <a:cubicBezTo>
                  <a:pt x="8690793" y="39099"/>
                  <a:pt x="8424209" y="27543"/>
                  <a:pt x="8194204" y="20159"/>
                </a:cubicBezTo>
                <a:cubicBezTo>
                  <a:pt x="7951806" y="-3374"/>
                  <a:pt x="7694321" y="34346"/>
                  <a:pt x="7503875" y="20159"/>
                </a:cubicBezTo>
                <a:cubicBezTo>
                  <a:pt x="7256604" y="22540"/>
                  <a:pt x="7188022" y="40185"/>
                  <a:pt x="6903289" y="20159"/>
                </a:cubicBezTo>
                <a:cubicBezTo>
                  <a:pt x="6597262" y="3673"/>
                  <a:pt x="6282575" y="7422"/>
                  <a:pt x="6123218" y="20159"/>
                </a:cubicBezTo>
                <a:cubicBezTo>
                  <a:pt x="5947747" y="46383"/>
                  <a:pt x="5709228" y="48856"/>
                  <a:pt x="5432889" y="20159"/>
                </a:cubicBezTo>
                <a:cubicBezTo>
                  <a:pt x="5148051" y="-9432"/>
                  <a:pt x="4825392" y="933"/>
                  <a:pt x="4563074" y="20159"/>
                </a:cubicBezTo>
                <a:cubicBezTo>
                  <a:pt x="4230436" y="42050"/>
                  <a:pt x="3919280" y="15731"/>
                  <a:pt x="3693260" y="20159"/>
                </a:cubicBezTo>
                <a:cubicBezTo>
                  <a:pt x="3463686" y="2881"/>
                  <a:pt x="3258547" y="69973"/>
                  <a:pt x="2913188" y="20159"/>
                </a:cubicBezTo>
                <a:cubicBezTo>
                  <a:pt x="2530193" y="5895"/>
                  <a:pt x="2366063" y="69889"/>
                  <a:pt x="2133116" y="20159"/>
                </a:cubicBezTo>
                <a:cubicBezTo>
                  <a:pt x="1852614" y="-15825"/>
                  <a:pt x="1586183" y="7145"/>
                  <a:pt x="1353045" y="20159"/>
                </a:cubicBezTo>
                <a:cubicBezTo>
                  <a:pt x="1124470" y="12726"/>
                  <a:pt x="1043335" y="-1836"/>
                  <a:pt x="842201" y="20159"/>
                </a:cubicBezTo>
                <a:cubicBezTo>
                  <a:pt x="675009" y="15591"/>
                  <a:pt x="208716" y="6391"/>
                  <a:pt x="0" y="20159"/>
                </a:cubicBezTo>
                <a:cubicBezTo>
                  <a:pt x="1099" y="14912"/>
                  <a:pt x="1706" y="4245"/>
                  <a:pt x="0" y="0"/>
                </a:cubicBezTo>
                <a:close/>
              </a:path>
              <a:path w="8974276" h="20159" stroke="0" extrusionOk="0">
                <a:moveTo>
                  <a:pt x="0" y="0"/>
                </a:moveTo>
                <a:cubicBezTo>
                  <a:pt x="158429" y="17111"/>
                  <a:pt x="477266" y="-13453"/>
                  <a:pt x="600586" y="0"/>
                </a:cubicBezTo>
                <a:cubicBezTo>
                  <a:pt x="698766" y="1226"/>
                  <a:pt x="829625" y="-2597"/>
                  <a:pt x="1021687" y="0"/>
                </a:cubicBezTo>
                <a:cubicBezTo>
                  <a:pt x="1212890" y="45242"/>
                  <a:pt x="1481051" y="28111"/>
                  <a:pt x="1891501" y="0"/>
                </a:cubicBezTo>
                <a:cubicBezTo>
                  <a:pt x="2325146" y="-55911"/>
                  <a:pt x="2244169" y="37407"/>
                  <a:pt x="2492087" y="0"/>
                </a:cubicBezTo>
                <a:cubicBezTo>
                  <a:pt x="2770106" y="-48226"/>
                  <a:pt x="2945409" y="-29732"/>
                  <a:pt x="3092674" y="0"/>
                </a:cubicBezTo>
                <a:cubicBezTo>
                  <a:pt x="3301483" y="30847"/>
                  <a:pt x="3757132" y="-5762"/>
                  <a:pt x="3962488" y="0"/>
                </a:cubicBezTo>
                <a:cubicBezTo>
                  <a:pt x="4161917" y="18597"/>
                  <a:pt x="4382907" y="-1453"/>
                  <a:pt x="4473331" y="0"/>
                </a:cubicBezTo>
                <a:cubicBezTo>
                  <a:pt x="4623996" y="-933"/>
                  <a:pt x="4781894" y="-19370"/>
                  <a:pt x="4882144" y="0"/>
                </a:cubicBezTo>
                <a:cubicBezTo>
                  <a:pt x="4982394" y="19370"/>
                  <a:pt x="5184581" y="-18943"/>
                  <a:pt x="5343146" y="0"/>
                </a:cubicBezTo>
                <a:cubicBezTo>
                  <a:pt x="5569297" y="-45353"/>
                  <a:pt x="5915584" y="-43416"/>
                  <a:pt x="6212960" y="0"/>
                </a:cubicBezTo>
                <a:cubicBezTo>
                  <a:pt x="6533267" y="7030"/>
                  <a:pt x="6713745" y="-31540"/>
                  <a:pt x="6903289" y="0"/>
                </a:cubicBezTo>
                <a:cubicBezTo>
                  <a:pt x="7143989" y="31285"/>
                  <a:pt x="7485701" y="4614"/>
                  <a:pt x="7773104" y="0"/>
                </a:cubicBezTo>
                <a:cubicBezTo>
                  <a:pt x="8054928" y="-60204"/>
                  <a:pt x="8243916" y="31090"/>
                  <a:pt x="8373690" y="0"/>
                </a:cubicBezTo>
                <a:cubicBezTo>
                  <a:pt x="8470374" y="-9848"/>
                  <a:pt x="8712921" y="13270"/>
                  <a:pt x="8974276" y="0"/>
                </a:cubicBezTo>
                <a:cubicBezTo>
                  <a:pt x="8974207" y="8692"/>
                  <a:pt x="8973976" y="14163"/>
                  <a:pt x="8974276" y="20159"/>
                </a:cubicBezTo>
                <a:cubicBezTo>
                  <a:pt x="8731729" y="31867"/>
                  <a:pt x="8623535" y="-551"/>
                  <a:pt x="8283947" y="20159"/>
                </a:cubicBezTo>
                <a:cubicBezTo>
                  <a:pt x="7960326" y="43064"/>
                  <a:pt x="7776735" y="63579"/>
                  <a:pt x="7593618" y="20159"/>
                </a:cubicBezTo>
                <a:cubicBezTo>
                  <a:pt x="7433204" y="23923"/>
                  <a:pt x="7072953" y="23782"/>
                  <a:pt x="6723804" y="20159"/>
                </a:cubicBezTo>
                <a:cubicBezTo>
                  <a:pt x="6379040" y="-18365"/>
                  <a:pt x="6238900" y="16195"/>
                  <a:pt x="6033475" y="20159"/>
                </a:cubicBezTo>
                <a:cubicBezTo>
                  <a:pt x="5820847" y="25326"/>
                  <a:pt x="5773194" y="29594"/>
                  <a:pt x="5612374" y="20159"/>
                </a:cubicBezTo>
                <a:cubicBezTo>
                  <a:pt x="5459272" y="6433"/>
                  <a:pt x="5214346" y="1016"/>
                  <a:pt x="5101531" y="20159"/>
                </a:cubicBezTo>
                <a:cubicBezTo>
                  <a:pt x="5074679" y="44082"/>
                  <a:pt x="4571458" y="3492"/>
                  <a:pt x="4231716" y="20159"/>
                </a:cubicBezTo>
                <a:cubicBezTo>
                  <a:pt x="3847477" y="69580"/>
                  <a:pt x="3798193" y="22318"/>
                  <a:pt x="3541387" y="20159"/>
                </a:cubicBezTo>
                <a:cubicBezTo>
                  <a:pt x="3313277" y="16275"/>
                  <a:pt x="3169205" y="857"/>
                  <a:pt x="3030544" y="20159"/>
                </a:cubicBezTo>
                <a:cubicBezTo>
                  <a:pt x="2877895" y="65593"/>
                  <a:pt x="2628234" y="67321"/>
                  <a:pt x="2340215" y="20159"/>
                </a:cubicBezTo>
                <a:cubicBezTo>
                  <a:pt x="2072515" y="1292"/>
                  <a:pt x="2122288" y="47041"/>
                  <a:pt x="1919114" y="20159"/>
                </a:cubicBezTo>
                <a:cubicBezTo>
                  <a:pt x="1711037" y="4218"/>
                  <a:pt x="1683277" y="18003"/>
                  <a:pt x="1498014" y="20159"/>
                </a:cubicBezTo>
                <a:cubicBezTo>
                  <a:pt x="1271935" y="13811"/>
                  <a:pt x="970426" y="12259"/>
                  <a:pt x="807685" y="20159"/>
                </a:cubicBezTo>
                <a:cubicBezTo>
                  <a:pt x="642052" y="6598"/>
                  <a:pt x="193677" y="46988"/>
                  <a:pt x="0" y="20159"/>
                </a:cubicBezTo>
                <a:cubicBezTo>
                  <a:pt x="821" y="16001"/>
                  <a:pt x="-441" y="5889"/>
                  <a:pt x="0" y="0"/>
                </a:cubicBezTo>
                <a:close/>
              </a:path>
              <a:path w="8974276" h="20159" fill="none" stroke="0" extrusionOk="0">
                <a:moveTo>
                  <a:pt x="0" y="0"/>
                </a:moveTo>
                <a:cubicBezTo>
                  <a:pt x="133021" y="-45326"/>
                  <a:pt x="351596" y="-10132"/>
                  <a:pt x="600586" y="0"/>
                </a:cubicBezTo>
                <a:cubicBezTo>
                  <a:pt x="824846" y="25895"/>
                  <a:pt x="974850" y="12687"/>
                  <a:pt x="1290915" y="0"/>
                </a:cubicBezTo>
                <a:cubicBezTo>
                  <a:pt x="1543854" y="8594"/>
                  <a:pt x="1730765" y="-5283"/>
                  <a:pt x="2070987" y="0"/>
                </a:cubicBezTo>
                <a:cubicBezTo>
                  <a:pt x="2388789" y="2502"/>
                  <a:pt x="2537180" y="-18640"/>
                  <a:pt x="2671573" y="0"/>
                </a:cubicBezTo>
                <a:cubicBezTo>
                  <a:pt x="2846783" y="31613"/>
                  <a:pt x="3162345" y="2138"/>
                  <a:pt x="3361902" y="0"/>
                </a:cubicBezTo>
                <a:cubicBezTo>
                  <a:pt x="3560523" y="-33799"/>
                  <a:pt x="3850943" y="16514"/>
                  <a:pt x="4231716" y="0"/>
                </a:cubicBezTo>
                <a:cubicBezTo>
                  <a:pt x="4582093" y="-6251"/>
                  <a:pt x="4497042" y="-241"/>
                  <a:pt x="4742560" y="0"/>
                </a:cubicBezTo>
                <a:cubicBezTo>
                  <a:pt x="5026744" y="28398"/>
                  <a:pt x="5367035" y="44798"/>
                  <a:pt x="5522631" y="0"/>
                </a:cubicBezTo>
                <a:cubicBezTo>
                  <a:pt x="5715671" y="-35366"/>
                  <a:pt x="5819152" y="19249"/>
                  <a:pt x="6033475" y="0"/>
                </a:cubicBezTo>
                <a:cubicBezTo>
                  <a:pt x="6276754" y="15513"/>
                  <a:pt x="6580075" y="39465"/>
                  <a:pt x="6723804" y="0"/>
                </a:cubicBezTo>
                <a:cubicBezTo>
                  <a:pt x="6874324" y="-12484"/>
                  <a:pt x="7335585" y="32838"/>
                  <a:pt x="7503875" y="0"/>
                </a:cubicBezTo>
                <a:cubicBezTo>
                  <a:pt x="7699518" y="-4479"/>
                  <a:pt x="7784573" y="-1350"/>
                  <a:pt x="7924976" y="0"/>
                </a:cubicBezTo>
                <a:cubicBezTo>
                  <a:pt x="8038978" y="-8555"/>
                  <a:pt x="8207279" y="-2913"/>
                  <a:pt x="8346077" y="0"/>
                </a:cubicBezTo>
                <a:cubicBezTo>
                  <a:pt x="8460045" y="-10908"/>
                  <a:pt x="8807112" y="-916"/>
                  <a:pt x="8974276" y="0"/>
                </a:cubicBezTo>
                <a:cubicBezTo>
                  <a:pt x="8975175" y="4507"/>
                  <a:pt x="8973255" y="15783"/>
                  <a:pt x="8974276" y="20159"/>
                </a:cubicBezTo>
                <a:cubicBezTo>
                  <a:pt x="8690015" y="13384"/>
                  <a:pt x="8498032" y="90009"/>
                  <a:pt x="8194204" y="20159"/>
                </a:cubicBezTo>
                <a:cubicBezTo>
                  <a:pt x="7940226" y="7057"/>
                  <a:pt x="7765141" y="7157"/>
                  <a:pt x="7503875" y="20159"/>
                </a:cubicBezTo>
                <a:cubicBezTo>
                  <a:pt x="7257867" y="32369"/>
                  <a:pt x="7168747" y="45544"/>
                  <a:pt x="6903289" y="20159"/>
                </a:cubicBezTo>
                <a:cubicBezTo>
                  <a:pt x="6624057" y="6871"/>
                  <a:pt x="6248483" y="211"/>
                  <a:pt x="6123218" y="20159"/>
                </a:cubicBezTo>
                <a:cubicBezTo>
                  <a:pt x="5966303" y="35167"/>
                  <a:pt x="5680376" y="46639"/>
                  <a:pt x="5432889" y="20159"/>
                </a:cubicBezTo>
                <a:cubicBezTo>
                  <a:pt x="5191863" y="8691"/>
                  <a:pt x="4872405" y="-4811"/>
                  <a:pt x="4563074" y="20159"/>
                </a:cubicBezTo>
                <a:cubicBezTo>
                  <a:pt x="4237152" y="84258"/>
                  <a:pt x="3902138" y="26513"/>
                  <a:pt x="3693260" y="20159"/>
                </a:cubicBezTo>
                <a:cubicBezTo>
                  <a:pt x="3481803" y="-1949"/>
                  <a:pt x="3269305" y="20073"/>
                  <a:pt x="2913188" y="20159"/>
                </a:cubicBezTo>
                <a:cubicBezTo>
                  <a:pt x="2564887" y="5224"/>
                  <a:pt x="2328697" y="52725"/>
                  <a:pt x="2133116" y="20159"/>
                </a:cubicBezTo>
                <a:cubicBezTo>
                  <a:pt x="1894582" y="38029"/>
                  <a:pt x="1576170" y="-14808"/>
                  <a:pt x="1353045" y="20159"/>
                </a:cubicBezTo>
                <a:cubicBezTo>
                  <a:pt x="1127523" y="16230"/>
                  <a:pt x="1038557" y="145"/>
                  <a:pt x="842201" y="20159"/>
                </a:cubicBezTo>
                <a:cubicBezTo>
                  <a:pt x="638472" y="28249"/>
                  <a:pt x="195915" y="15640"/>
                  <a:pt x="0" y="20159"/>
                </a:cubicBezTo>
                <a:cubicBezTo>
                  <a:pt x="81" y="14899"/>
                  <a:pt x="1360" y="61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74276"/>
                      <a:gd name="connsiteY0" fmla="*/ 0 h 20159"/>
                      <a:gd name="connsiteX1" fmla="*/ 600586 w 8974276"/>
                      <a:gd name="connsiteY1" fmla="*/ 0 h 20159"/>
                      <a:gd name="connsiteX2" fmla="*/ 1290915 w 8974276"/>
                      <a:gd name="connsiteY2" fmla="*/ 0 h 20159"/>
                      <a:gd name="connsiteX3" fmla="*/ 2070987 w 8974276"/>
                      <a:gd name="connsiteY3" fmla="*/ 0 h 20159"/>
                      <a:gd name="connsiteX4" fmla="*/ 2671573 w 8974276"/>
                      <a:gd name="connsiteY4" fmla="*/ 0 h 20159"/>
                      <a:gd name="connsiteX5" fmla="*/ 3361902 w 8974276"/>
                      <a:gd name="connsiteY5" fmla="*/ 0 h 20159"/>
                      <a:gd name="connsiteX6" fmla="*/ 4231716 w 8974276"/>
                      <a:gd name="connsiteY6" fmla="*/ 0 h 20159"/>
                      <a:gd name="connsiteX7" fmla="*/ 4742560 w 8974276"/>
                      <a:gd name="connsiteY7" fmla="*/ 0 h 20159"/>
                      <a:gd name="connsiteX8" fmla="*/ 5522631 w 8974276"/>
                      <a:gd name="connsiteY8" fmla="*/ 0 h 20159"/>
                      <a:gd name="connsiteX9" fmla="*/ 6033475 w 8974276"/>
                      <a:gd name="connsiteY9" fmla="*/ 0 h 20159"/>
                      <a:gd name="connsiteX10" fmla="*/ 6723804 w 8974276"/>
                      <a:gd name="connsiteY10" fmla="*/ 0 h 20159"/>
                      <a:gd name="connsiteX11" fmla="*/ 7503875 w 8974276"/>
                      <a:gd name="connsiteY11" fmla="*/ 0 h 20159"/>
                      <a:gd name="connsiteX12" fmla="*/ 7924976 w 8974276"/>
                      <a:gd name="connsiteY12" fmla="*/ 0 h 20159"/>
                      <a:gd name="connsiteX13" fmla="*/ 8346077 w 8974276"/>
                      <a:gd name="connsiteY13" fmla="*/ 0 h 20159"/>
                      <a:gd name="connsiteX14" fmla="*/ 8974276 w 8974276"/>
                      <a:gd name="connsiteY14" fmla="*/ 0 h 20159"/>
                      <a:gd name="connsiteX15" fmla="*/ 8974276 w 8974276"/>
                      <a:gd name="connsiteY15" fmla="*/ 20159 h 20159"/>
                      <a:gd name="connsiteX16" fmla="*/ 8194204 w 8974276"/>
                      <a:gd name="connsiteY16" fmla="*/ 20159 h 20159"/>
                      <a:gd name="connsiteX17" fmla="*/ 7503875 w 8974276"/>
                      <a:gd name="connsiteY17" fmla="*/ 20159 h 20159"/>
                      <a:gd name="connsiteX18" fmla="*/ 6903289 w 8974276"/>
                      <a:gd name="connsiteY18" fmla="*/ 20159 h 20159"/>
                      <a:gd name="connsiteX19" fmla="*/ 6123218 w 8974276"/>
                      <a:gd name="connsiteY19" fmla="*/ 20159 h 20159"/>
                      <a:gd name="connsiteX20" fmla="*/ 5432889 w 8974276"/>
                      <a:gd name="connsiteY20" fmla="*/ 20159 h 20159"/>
                      <a:gd name="connsiteX21" fmla="*/ 4563074 w 8974276"/>
                      <a:gd name="connsiteY21" fmla="*/ 20159 h 20159"/>
                      <a:gd name="connsiteX22" fmla="*/ 3693260 w 8974276"/>
                      <a:gd name="connsiteY22" fmla="*/ 20159 h 20159"/>
                      <a:gd name="connsiteX23" fmla="*/ 2913188 w 8974276"/>
                      <a:gd name="connsiteY23" fmla="*/ 20159 h 20159"/>
                      <a:gd name="connsiteX24" fmla="*/ 2133116 w 8974276"/>
                      <a:gd name="connsiteY24" fmla="*/ 20159 h 20159"/>
                      <a:gd name="connsiteX25" fmla="*/ 1353045 w 8974276"/>
                      <a:gd name="connsiteY25" fmla="*/ 20159 h 20159"/>
                      <a:gd name="connsiteX26" fmla="*/ 842201 w 8974276"/>
                      <a:gd name="connsiteY26" fmla="*/ 20159 h 20159"/>
                      <a:gd name="connsiteX27" fmla="*/ 0 w 8974276"/>
                      <a:gd name="connsiteY27" fmla="*/ 20159 h 20159"/>
                      <a:gd name="connsiteX28" fmla="*/ 0 w 8974276"/>
                      <a:gd name="connsiteY28" fmla="*/ 0 h 20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8974276" h="20159" fill="none" extrusionOk="0">
                        <a:moveTo>
                          <a:pt x="0" y="0"/>
                        </a:moveTo>
                        <a:cubicBezTo>
                          <a:pt x="166292" y="-24804"/>
                          <a:pt x="387390" y="-23566"/>
                          <a:pt x="600586" y="0"/>
                        </a:cubicBezTo>
                        <a:cubicBezTo>
                          <a:pt x="813782" y="23566"/>
                          <a:pt x="1017575" y="11328"/>
                          <a:pt x="1290915" y="0"/>
                        </a:cubicBezTo>
                        <a:cubicBezTo>
                          <a:pt x="1564255" y="-11328"/>
                          <a:pt x="1732327" y="-13914"/>
                          <a:pt x="2070987" y="0"/>
                        </a:cubicBezTo>
                        <a:cubicBezTo>
                          <a:pt x="2409647" y="13914"/>
                          <a:pt x="2514543" y="-29456"/>
                          <a:pt x="2671573" y="0"/>
                        </a:cubicBezTo>
                        <a:cubicBezTo>
                          <a:pt x="2828603" y="29456"/>
                          <a:pt x="3148091" y="31473"/>
                          <a:pt x="3361902" y="0"/>
                        </a:cubicBezTo>
                        <a:cubicBezTo>
                          <a:pt x="3575713" y="-31473"/>
                          <a:pt x="3879587" y="-10454"/>
                          <a:pt x="4231716" y="0"/>
                        </a:cubicBezTo>
                        <a:cubicBezTo>
                          <a:pt x="4583845" y="10454"/>
                          <a:pt x="4500381" y="-4882"/>
                          <a:pt x="4742560" y="0"/>
                        </a:cubicBezTo>
                        <a:cubicBezTo>
                          <a:pt x="4984739" y="4882"/>
                          <a:pt x="5324139" y="34484"/>
                          <a:pt x="5522631" y="0"/>
                        </a:cubicBezTo>
                        <a:cubicBezTo>
                          <a:pt x="5721123" y="-34484"/>
                          <a:pt x="5806715" y="9078"/>
                          <a:pt x="6033475" y="0"/>
                        </a:cubicBezTo>
                        <a:cubicBezTo>
                          <a:pt x="6260235" y="-9078"/>
                          <a:pt x="6578201" y="20058"/>
                          <a:pt x="6723804" y="0"/>
                        </a:cubicBezTo>
                        <a:cubicBezTo>
                          <a:pt x="6869407" y="-20058"/>
                          <a:pt x="7310682" y="2334"/>
                          <a:pt x="7503875" y="0"/>
                        </a:cubicBezTo>
                        <a:cubicBezTo>
                          <a:pt x="7697068" y="-2334"/>
                          <a:pt x="7781436" y="13405"/>
                          <a:pt x="7924976" y="0"/>
                        </a:cubicBezTo>
                        <a:cubicBezTo>
                          <a:pt x="8068516" y="-13405"/>
                          <a:pt x="8226759" y="10528"/>
                          <a:pt x="8346077" y="0"/>
                        </a:cubicBezTo>
                        <a:cubicBezTo>
                          <a:pt x="8465395" y="-10528"/>
                          <a:pt x="8810829" y="6661"/>
                          <a:pt x="8974276" y="0"/>
                        </a:cubicBezTo>
                        <a:cubicBezTo>
                          <a:pt x="8975140" y="4980"/>
                          <a:pt x="8973745" y="15497"/>
                          <a:pt x="8974276" y="20159"/>
                        </a:cubicBezTo>
                        <a:cubicBezTo>
                          <a:pt x="8699318" y="-3249"/>
                          <a:pt x="8447378" y="52369"/>
                          <a:pt x="8194204" y="20159"/>
                        </a:cubicBezTo>
                        <a:cubicBezTo>
                          <a:pt x="7941030" y="-12051"/>
                          <a:pt x="7741578" y="21134"/>
                          <a:pt x="7503875" y="20159"/>
                        </a:cubicBezTo>
                        <a:cubicBezTo>
                          <a:pt x="7266172" y="19184"/>
                          <a:pt x="7188109" y="44512"/>
                          <a:pt x="6903289" y="20159"/>
                        </a:cubicBezTo>
                        <a:cubicBezTo>
                          <a:pt x="6618469" y="-4194"/>
                          <a:pt x="6284300" y="-18677"/>
                          <a:pt x="6123218" y="20159"/>
                        </a:cubicBezTo>
                        <a:cubicBezTo>
                          <a:pt x="5962136" y="58995"/>
                          <a:pt x="5692124" y="47304"/>
                          <a:pt x="5432889" y="20159"/>
                        </a:cubicBezTo>
                        <a:cubicBezTo>
                          <a:pt x="5173654" y="-6986"/>
                          <a:pt x="4878157" y="-22180"/>
                          <a:pt x="4563074" y="20159"/>
                        </a:cubicBezTo>
                        <a:cubicBezTo>
                          <a:pt x="4247992" y="62498"/>
                          <a:pt x="3916884" y="46079"/>
                          <a:pt x="3693260" y="20159"/>
                        </a:cubicBezTo>
                        <a:cubicBezTo>
                          <a:pt x="3469636" y="-5761"/>
                          <a:pt x="3270296" y="40643"/>
                          <a:pt x="2913188" y="20159"/>
                        </a:cubicBezTo>
                        <a:cubicBezTo>
                          <a:pt x="2556080" y="-325"/>
                          <a:pt x="2357500" y="46404"/>
                          <a:pt x="2133116" y="20159"/>
                        </a:cubicBezTo>
                        <a:cubicBezTo>
                          <a:pt x="1908732" y="-6086"/>
                          <a:pt x="1586604" y="18051"/>
                          <a:pt x="1353045" y="20159"/>
                        </a:cubicBezTo>
                        <a:cubicBezTo>
                          <a:pt x="1119486" y="22267"/>
                          <a:pt x="1034265" y="7597"/>
                          <a:pt x="842201" y="20159"/>
                        </a:cubicBezTo>
                        <a:cubicBezTo>
                          <a:pt x="650137" y="32721"/>
                          <a:pt x="184422" y="26941"/>
                          <a:pt x="0" y="20159"/>
                        </a:cubicBezTo>
                        <a:cubicBezTo>
                          <a:pt x="1005" y="14381"/>
                          <a:pt x="940" y="4962"/>
                          <a:pt x="0" y="0"/>
                        </a:cubicBezTo>
                        <a:close/>
                      </a:path>
                      <a:path w="8974276" h="20159" stroke="0" extrusionOk="0">
                        <a:moveTo>
                          <a:pt x="0" y="0"/>
                        </a:moveTo>
                        <a:cubicBezTo>
                          <a:pt x="144422" y="16250"/>
                          <a:pt x="478464" y="1403"/>
                          <a:pt x="600586" y="0"/>
                        </a:cubicBezTo>
                        <a:cubicBezTo>
                          <a:pt x="722708" y="-1403"/>
                          <a:pt x="818531" y="-16117"/>
                          <a:pt x="1021687" y="0"/>
                        </a:cubicBezTo>
                        <a:cubicBezTo>
                          <a:pt x="1224843" y="16117"/>
                          <a:pt x="1467451" y="32888"/>
                          <a:pt x="1891501" y="0"/>
                        </a:cubicBezTo>
                        <a:cubicBezTo>
                          <a:pt x="2315551" y="-32888"/>
                          <a:pt x="2226053" y="29411"/>
                          <a:pt x="2492087" y="0"/>
                        </a:cubicBezTo>
                        <a:cubicBezTo>
                          <a:pt x="2758121" y="-29411"/>
                          <a:pt x="2926098" y="-23291"/>
                          <a:pt x="3092674" y="0"/>
                        </a:cubicBezTo>
                        <a:cubicBezTo>
                          <a:pt x="3259250" y="23291"/>
                          <a:pt x="3755917" y="-21280"/>
                          <a:pt x="3962488" y="0"/>
                        </a:cubicBezTo>
                        <a:cubicBezTo>
                          <a:pt x="4169059" y="21280"/>
                          <a:pt x="4370581" y="-641"/>
                          <a:pt x="4473331" y="0"/>
                        </a:cubicBezTo>
                        <a:cubicBezTo>
                          <a:pt x="4576081" y="641"/>
                          <a:pt x="5154732" y="6658"/>
                          <a:pt x="5343146" y="0"/>
                        </a:cubicBezTo>
                        <a:cubicBezTo>
                          <a:pt x="5531560" y="-6658"/>
                          <a:pt x="5898845" y="-4229"/>
                          <a:pt x="6212960" y="0"/>
                        </a:cubicBezTo>
                        <a:cubicBezTo>
                          <a:pt x="6527075" y="4229"/>
                          <a:pt x="6698755" y="-18559"/>
                          <a:pt x="6903289" y="0"/>
                        </a:cubicBezTo>
                        <a:cubicBezTo>
                          <a:pt x="7107823" y="18559"/>
                          <a:pt x="7480389" y="36157"/>
                          <a:pt x="7773104" y="0"/>
                        </a:cubicBezTo>
                        <a:cubicBezTo>
                          <a:pt x="8065820" y="-36157"/>
                          <a:pt x="8239902" y="964"/>
                          <a:pt x="8373690" y="0"/>
                        </a:cubicBezTo>
                        <a:cubicBezTo>
                          <a:pt x="8507478" y="-964"/>
                          <a:pt x="8713268" y="22725"/>
                          <a:pt x="8974276" y="0"/>
                        </a:cubicBezTo>
                        <a:cubicBezTo>
                          <a:pt x="8974621" y="9051"/>
                          <a:pt x="8974315" y="13764"/>
                          <a:pt x="8974276" y="20159"/>
                        </a:cubicBezTo>
                        <a:cubicBezTo>
                          <a:pt x="8724149" y="27323"/>
                          <a:pt x="8615348" y="628"/>
                          <a:pt x="8283947" y="20159"/>
                        </a:cubicBezTo>
                        <a:cubicBezTo>
                          <a:pt x="7952546" y="39690"/>
                          <a:pt x="7745156" y="43189"/>
                          <a:pt x="7593618" y="20159"/>
                        </a:cubicBezTo>
                        <a:cubicBezTo>
                          <a:pt x="7442080" y="-2871"/>
                          <a:pt x="7037419" y="44082"/>
                          <a:pt x="6723804" y="20159"/>
                        </a:cubicBezTo>
                        <a:cubicBezTo>
                          <a:pt x="6410189" y="-3764"/>
                          <a:pt x="6244694" y="25386"/>
                          <a:pt x="6033475" y="20159"/>
                        </a:cubicBezTo>
                        <a:cubicBezTo>
                          <a:pt x="5822256" y="14932"/>
                          <a:pt x="5767540" y="24892"/>
                          <a:pt x="5612374" y="20159"/>
                        </a:cubicBezTo>
                        <a:cubicBezTo>
                          <a:pt x="5457208" y="15426"/>
                          <a:pt x="5206963" y="14316"/>
                          <a:pt x="5101531" y="20159"/>
                        </a:cubicBezTo>
                        <a:cubicBezTo>
                          <a:pt x="4996099" y="26002"/>
                          <a:pt x="4610998" y="-20487"/>
                          <a:pt x="4231716" y="20159"/>
                        </a:cubicBezTo>
                        <a:cubicBezTo>
                          <a:pt x="3852434" y="60805"/>
                          <a:pt x="3780038" y="18973"/>
                          <a:pt x="3541387" y="20159"/>
                        </a:cubicBezTo>
                        <a:cubicBezTo>
                          <a:pt x="3302736" y="21345"/>
                          <a:pt x="3171257" y="3853"/>
                          <a:pt x="3030544" y="20159"/>
                        </a:cubicBezTo>
                        <a:cubicBezTo>
                          <a:pt x="2889831" y="36465"/>
                          <a:pt x="2606062" y="39269"/>
                          <a:pt x="2340215" y="20159"/>
                        </a:cubicBezTo>
                        <a:cubicBezTo>
                          <a:pt x="2074368" y="1049"/>
                          <a:pt x="2121463" y="37109"/>
                          <a:pt x="1919114" y="20159"/>
                        </a:cubicBezTo>
                        <a:cubicBezTo>
                          <a:pt x="1716765" y="3209"/>
                          <a:pt x="1683550" y="16874"/>
                          <a:pt x="1498014" y="20159"/>
                        </a:cubicBezTo>
                        <a:cubicBezTo>
                          <a:pt x="1312478" y="23444"/>
                          <a:pt x="981544" y="5974"/>
                          <a:pt x="807685" y="20159"/>
                        </a:cubicBezTo>
                        <a:cubicBezTo>
                          <a:pt x="633826" y="34344"/>
                          <a:pt x="213205" y="58480"/>
                          <a:pt x="0" y="20159"/>
                        </a:cubicBezTo>
                        <a:cubicBezTo>
                          <a:pt x="685" y="15408"/>
                          <a:pt x="-736" y="507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CustomShape 2"/>
          <p:cNvSpPr/>
          <p:nvPr/>
        </p:nvSpPr>
        <p:spPr>
          <a:xfrm>
            <a:off x="693042" y="2126788"/>
            <a:ext cx="8694540" cy="468699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Problem - files with spaces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The IFS shell variable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The null byte as separator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CustomShape 1"/>
          <p:cNvSpPr/>
          <p:nvPr/>
        </p:nvSpPr>
        <p:spPr>
          <a:xfrm>
            <a:off x="693042" y="402482"/>
            <a:ext cx="8694540" cy="14611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III – Advanced Scripting</a:t>
            </a:r>
            <a:endParaRPr lang="en-US" sz="48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174" y="1848993"/>
            <a:ext cx="8974276" cy="20159"/>
          </a:xfrm>
          <a:custGeom>
            <a:avLst/>
            <a:gdLst>
              <a:gd name="connsiteX0" fmla="*/ 0 w 8974276"/>
              <a:gd name="connsiteY0" fmla="*/ 0 h 20159"/>
              <a:gd name="connsiteX1" fmla="*/ 600586 w 8974276"/>
              <a:gd name="connsiteY1" fmla="*/ 0 h 20159"/>
              <a:gd name="connsiteX2" fmla="*/ 1290915 w 8974276"/>
              <a:gd name="connsiteY2" fmla="*/ 0 h 20159"/>
              <a:gd name="connsiteX3" fmla="*/ 2070987 w 8974276"/>
              <a:gd name="connsiteY3" fmla="*/ 0 h 20159"/>
              <a:gd name="connsiteX4" fmla="*/ 2671573 w 8974276"/>
              <a:gd name="connsiteY4" fmla="*/ 0 h 20159"/>
              <a:gd name="connsiteX5" fmla="*/ 3361902 w 8974276"/>
              <a:gd name="connsiteY5" fmla="*/ 0 h 20159"/>
              <a:gd name="connsiteX6" fmla="*/ 4231716 w 8974276"/>
              <a:gd name="connsiteY6" fmla="*/ 0 h 20159"/>
              <a:gd name="connsiteX7" fmla="*/ 4742560 w 8974276"/>
              <a:gd name="connsiteY7" fmla="*/ 0 h 20159"/>
              <a:gd name="connsiteX8" fmla="*/ 5522631 w 8974276"/>
              <a:gd name="connsiteY8" fmla="*/ 0 h 20159"/>
              <a:gd name="connsiteX9" fmla="*/ 6033475 w 8974276"/>
              <a:gd name="connsiteY9" fmla="*/ 0 h 20159"/>
              <a:gd name="connsiteX10" fmla="*/ 6723804 w 8974276"/>
              <a:gd name="connsiteY10" fmla="*/ 0 h 20159"/>
              <a:gd name="connsiteX11" fmla="*/ 7503875 w 8974276"/>
              <a:gd name="connsiteY11" fmla="*/ 0 h 20159"/>
              <a:gd name="connsiteX12" fmla="*/ 7924976 w 8974276"/>
              <a:gd name="connsiteY12" fmla="*/ 0 h 20159"/>
              <a:gd name="connsiteX13" fmla="*/ 8346077 w 8974276"/>
              <a:gd name="connsiteY13" fmla="*/ 0 h 20159"/>
              <a:gd name="connsiteX14" fmla="*/ 8974276 w 8974276"/>
              <a:gd name="connsiteY14" fmla="*/ 0 h 20159"/>
              <a:gd name="connsiteX15" fmla="*/ 8974276 w 8974276"/>
              <a:gd name="connsiteY15" fmla="*/ 20159 h 20159"/>
              <a:gd name="connsiteX16" fmla="*/ 8194204 w 8974276"/>
              <a:gd name="connsiteY16" fmla="*/ 20159 h 20159"/>
              <a:gd name="connsiteX17" fmla="*/ 7503875 w 8974276"/>
              <a:gd name="connsiteY17" fmla="*/ 20159 h 20159"/>
              <a:gd name="connsiteX18" fmla="*/ 6903289 w 8974276"/>
              <a:gd name="connsiteY18" fmla="*/ 20159 h 20159"/>
              <a:gd name="connsiteX19" fmla="*/ 6123218 w 8974276"/>
              <a:gd name="connsiteY19" fmla="*/ 20159 h 20159"/>
              <a:gd name="connsiteX20" fmla="*/ 5432889 w 8974276"/>
              <a:gd name="connsiteY20" fmla="*/ 20159 h 20159"/>
              <a:gd name="connsiteX21" fmla="*/ 4563074 w 8974276"/>
              <a:gd name="connsiteY21" fmla="*/ 20159 h 20159"/>
              <a:gd name="connsiteX22" fmla="*/ 3693260 w 8974276"/>
              <a:gd name="connsiteY22" fmla="*/ 20159 h 20159"/>
              <a:gd name="connsiteX23" fmla="*/ 2913188 w 8974276"/>
              <a:gd name="connsiteY23" fmla="*/ 20159 h 20159"/>
              <a:gd name="connsiteX24" fmla="*/ 2133116 w 8974276"/>
              <a:gd name="connsiteY24" fmla="*/ 20159 h 20159"/>
              <a:gd name="connsiteX25" fmla="*/ 1353045 w 8974276"/>
              <a:gd name="connsiteY25" fmla="*/ 20159 h 20159"/>
              <a:gd name="connsiteX26" fmla="*/ 842201 w 8974276"/>
              <a:gd name="connsiteY26" fmla="*/ 20159 h 20159"/>
              <a:gd name="connsiteX27" fmla="*/ 0 w 8974276"/>
              <a:gd name="connsiteY27" fmla="*/ 20159 h 20159"/>
              <a:gd name="connsiteX28" fmla="*/ 0 w 8974276"/>
              <a:gd name="connsiteY28" fmla="*/ 0 h 20159"/>
              <a:gd name="connsiteX0" fmla="*/ 0 w 8974276"/>
              <a:gd name="connsiteY0" fmla="*/ 0 h 20159"/>
              <a:gd name="connsiteX1" fmla="*/ 600586 w 8974276"/>
              <a:gd name="connsiteY1" fmla="*/ 0 h 20159"/>
              <a:gd name="connsiteX2" fmla="*/ 1021687 w 8974276"/>
              <a:gd name="connsiteY2" fmla="*/ 0 h 20159"/>
              <a:gd name="connsiteX3" fmla="*/ 1891501 w 8974276"/>
              <a:gd name="connsiteY3" fmla="*/ 0 h 20159"/>
              <a:gd name="connsiteX4" fmla="*/ 2492087 w 8974276"/>
              <a:gd name="connsiteY4" fmla="*/ 0 h 20159"/>
              <a:gd name="connsiteX5" fmla="*/ 3092674 w 8974276"/>
              <a:gd name="connsiteY5" fmla="*/ 0 h 20159"/>
              <a:gd name="connsiteX6" fmla="*/ 3962488 w 8974276"/>
              <a:gd name="connsiteY6" fmla="*/ 0 h 20159"/>
              <a:gd name="connsiteX7" fmla="*/ 4473331 w 8974276"/>
              <a:gd name="connsiteY7" fmla="*/ 0 h 20159"/>
              <a:gd name="connsiteX8" fmla="*/ 4882144 w 8974276"/>
              <a:gd name="connsiteY8" fmla="*/ 0 h 20159"/>
              <a:gd name="connsiteX9" fmla="*/ 5343146 w 8974276"/>
              <a:gd name="connsiteY9" fmla="*/ 0 h 20159"/>
              <a:gd name="connsiteX10" fmla="*/ 6212960 w 8974276"/>
              <a:gd name="connsiteY10" fmla="*/ 0 h 20159"/>
              <a:gd name="connsiteX11" fmla="*/ 6903289 w 8974276"/>
              <a:gd name="connsiteY11" fmla="*/ 0 h 20159"/>
              <a:gd name="connsiteX12" fmla="*/ 7773104 w 8974276"/>
              <a:gd name="connsiteY12" fmla="*/ 0 h 20159"/>
              <a:gd name="connsiteX13" fmla="*/ 8373690 w 8974276"/>
              <a:gd name="connsiteY13" fmla="*/ 0 h 20159"/>
              <a:gd name="connsiteX14" fmla="*/ 8974276 w 8974276"/>
              <a:gd name="connsiteY14" fmla="*/ 0 h 20159"/>
              <a:gd name="connsiteX15" fmla="*/ 8974276 w 8974276"/>
              <a:gd name="connsiteY15" fmla="*/ 20159 h 20159"/>
              <a:gd name="connsiteX16" fmla="*/ 8283947 w 8974276"/>
              <a:gd name="connsiteY16" fmla="*/ 20159 h 20159"/>
              <a:gd name="connsiteX17" fmla="*/ 7593618 w 8974276"/>
              <a:gd name="connsiteY17" fmla="*/ 20159 h 20159"/>
              <a:gd name="connsiteX18" fmla="*/ 6723804 w 8974276"/>
              <a:gd name="connsiteY18" fmla="*/ 20159 h 20159"/>
              <a:gd name="connsiteX19" fmla="*/ 6033475 w 8974276"/>
              <a:gd name="connsiteY19" fmla="*/ 20159 h 20159"/>
              <a:gd name="connsiteX20" fmla="*/ 5612374 w 8974276"/>
              <a:gd name="connsiteY20" fmla="*/ 20159 h 20159"/>
              <a:gd name="connsiteX21" fmla="*/ 5101531 w 8974276"/>
              <a:gd name="connsiteY21" fmla="*/ 20159 h 20159"/>
              <a:gd name="connsiteX22" fmla="*/ 4231716 w 8974276"/>
              <a:gd name="connsiteY22" fmla="*/ 20159 h 20159"/>
              <a:gd name="connsiteX23" fmla="*/ 3541387 w 8974276"/>
              <a:gd name="connsiteY23" fmla="*/ 20159 h 20159"/>
              <a:gd name="connsiteX24" fmla="*/ 3030544 w 8974276"/>
              <a:gd name="connsiteY24" fmla="*/ 20159 h 20159"/>
              <a:gd name="connsiteX25" fmla="*/ 2340215 w 8974276"/>
              <a:gd name="connsiteY25" fmla="*/ 20159 h 20159"/>
              <a:gd name="connsiteX26" fmla="*/ 1919114 w 8974276"/>
              <a:gd name="connsiteY26" fmla="*/ 20159 h 20159"/>
              <a:gd name="connsiteX27" fmla="*/ 1498014 w 8974276"/>
              <a:gd name="connsiteY27" fmla="*/ 20159 h 20159"/>
              <a:gd name="connsiteX28" fmla="*/ 807685 w 8974276"/>
              <a:gd name="connsiteY28" fmla="*/ 20159 h 20159"/>
              <a:gd name="connsiteX29" fmla="*/ 0 w 8974276"/>
              <a:gd name="connsiteY29" fmla="*/ 20159 h 20159"/>
              <a:gd name="connsiteX30" fmla="*/ 0 w 8974276"/>
              <a:gd name="connsiteY30" fmla="*/ 0 h 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974276" h="20159" fill="none" extrusionOk="0">
                <a:moveTo>
                  <a:pt x="0" y="0"/>
                </a:moveTo>
                <a:cubicBezTo>
                  <a:pt x="183005" y="-28121"/>
                  <a:pt x="385563" y="-16729"/>
                  <a:pt x="600586" y="0"/>
                </a:cubicBezTo>
                <a:cubicBezTo>
                  <a:pt x="819816" y="25297"/>
                  <a:pt x="1008894" y="-16975"/>
                  <a:pt x="1290915" y="0"/>
                </a:cubicBezTo>
                <a:cubicBezTo>
                  <a:pt x="1586779" y="-10612"/>
                  <a:pt x="1739355" y="-6632"/>
                  <a:pt x="2070987" y="0"/>
                </a:cubicBezTo>
                <a:cubicBezTo>
                  <a:pt x="2423196" y="26888"/>
                  <a:pt x="2516800" y="-23939"/>
                  <a:pt x="2671573" y="0"/>
                </a:cubicBezTo>
                <a:cubicBezTo>
                  <a:pt x="2856946" y="57495"/>
                  <a:pt x="3123719" y="-1120"/>
                  <a:pt x="3361902" y="0"/>
                </a:cubicBezTo>
                <a:cubicBezTo>
                  <a:pt x="3551026" y="-6967"/>
                  <a:pt x="3893151" y="-7410"/>
                  <a:pt x="4231716" y="0"/>
                </a:cubicBezTo>
                <a:cubicBezTo>
                  <a:pt x="4589327" y="4599"/>
                  <a:pt x="4499151" y="-7078"/>
                  <a:pt x="4742560" y="0"/>
                </a:cubicBezTo>
                <a:cubicBezTo>
                  <a:pt x="4945774" y="22991"/>
                  <a:pt x="5327086" y="78686"/>
                  <a:pt x="5522631" y="0"/>
                </a:cubicBezTo>
                <a:cubicBezTo>
                  <a:pt x="5706117" y="-51653"/>
                  <a:pt x="5820576" y="-5919"/>
                  <a:pt x="6033475" y="0"/>
                </a:cubicBezTo>
                <a:cubicBezTo>
                  <a:pt x="6269799" y="2680"/>
                  <a:pt x="6590499" y="22166"/>
                  <a:pt x="6723804" y="0"/>
                </a:cubicBezTo>
                <a:cubicBezTo>
                  <a:pt x="6858112" y="-15926"/>
                  <a:pt x="7310513" y="-3462"/>
                  <a:pt x="7503875" y="0"/>
                </a:cubicBezTo>
                <a:cubicBezTo>
                  <a:pt x="7698227" y="-14053"/>
                  <a:pt x="7786960" y="-2924"/>
                  <a:pt x="7924976" y="0"/>
                </a:cubicBezTo>
                <a:cubicBezTo>
                  <a:pt x="8047409" y="-11757"/>
                  <a:pt x="8231917" y="2497"/>
                  <a:pt x="8346077" y="0"/>
                </a:cubicBezTo>
                <a:cubicBezTo>
                  <a:pt x="8472830" y="-16379"/>
                  <a:pt x="8819304" y="6003"/>
                  <a:pt x="8974276" y="0"/>
                </a:cubicBezTo>
                <a:cubicBezTo>
                  <a:pt x="8975415" y="3917"/>
                  <a:pt x="8973977" y="14625"/>
                  <a:pt x="8974276" y="20159"/>
                </a:cubicBezTo>
                <a:cubicBezTo>
                  <a:pt x="8690793" y="39099"/>
                  <a:pt x="8424209" y="27543"/>
                  <a:pt x="8194204" y="20159"/>
                </a:cubicBezTo>
                <a:cubicBezTo>
                  <a:pt x="7951806" y="-3374"/>
                  <a:pt x="7694321" y="34346"/>
                  <a:pt x="7503875" y="20159"/>
                </a:cubicBezTo>
                <a:cubicBezTo>
                  <a:pt x="7256604" y="22540"/>
                  <a:pt x="7188022" y="40185"/>
                  <a:pt x="6903289" y="20159"/>
                </a:cubicBezTo>
                <a:cubicBezTo>
                  <a:pt x="6597262" y="3673"/>
                  <a:pt x="6282575" y="7422"/>
                  <a:pt x="6123218" y="20159"/>
                </a:cubicBezTo>
                <a:cubicBezTo>
                  <a:pt x="5947747" y="46383"/>
                  <a:pt x="5709228" y="48856"/>
                  <a:pt x="5432889" y="20159"/>
                </a:cubicBezTo>
                <a:cubicBezTo>
                  <a:pt x="5148051" y="-9432"/>
                  <a:pt x="4825392" y="933"/>
                  <a:pt x="4563074" y="20159"/>
                </a:cubicBezTo>
                <a:cubicBezTo>
                  <a:pt x="4230436" y="42050"/>
                  <a:pt x="3919280" y="15731"/>
                  <a:pt x="3693260" y="20159"/>
                </a:cubicBezTo>
                <a:cubicBezTo>
                  <a:pt x="3463686" y="2881"/>
                  <a:pt x="3258547" y="69973"/>
                  <a:pt x="2913188" y="20159"/>
                </a:cubicBezTo>
                <a:cubicBezTo>
                  <a:pt x="2530193" y="5895"/>
                  <a:pt x="2366063" y="69889"/>
                  <a:pt x="2133116" y="20159"/>
                </a:cubicBezTo>
                <a:cubicBezTo>
                  <a:pt x="1852614" y="-15825"/>
                  <a:pt x="1586183" y="7145"/>
                  <a:pt x="1353045" y="20159"/>
                </a:cubicBezTo>
                <a:cubicBezTo>
                  <a:pt x="1124470" y="12726"/>
                  <a:pt x="1043335" y="-1836"/>
                  <a:pt x="842201" y="20159"/>
                </a:cubicBezTo>
                <a:cubicBezTo>
                  <a:pt x="675009" y="15591"/>
                  <a:pt x="208716" y="6391"/>
                  <a:pt x="0" y="20159"/>
                </a:cubicBezTo>
                <a:cubicBezTo>
                  <a:pt x="1099" y="14912"/>
                  <a:pt x="1706" y="4245"/>
                  <a:pt x="0" y="0"/>
                </a:cubicBezTo>
                <a:close/>
              </a:path>
              <a:path w="8974276" h="20159" stroke="0" extrusionOk="0">
                <a:moveTo>
                  <a:pt x="0" y="0"/>
                </a:moveTo>
                <a:cubicBezTo>
                  <a:pt x="158429" y="17111"/>
                  <a:pt x="477266" y="-13453"/>
                  <a:pt x="600586" y="0"/>
                </a:cubicBezTo>
                <a:cubicBezTo>
                  <a:pt x="698766" y="1226"/>
                  <a:pt x="829625" y="-2597"/>
                  <a:pt x="1021687" y="0"/>
                </a:cubicBezTo>
                <a:cubicBezTo>
                  <a:pt x="1212890" y="45242"/>
                  <a:pt x="1481051" y="28111"/>
                  <a:pt x="1891501" y="0"/>
                </a:cubicBezTo>
                <a:cubicBezTo>
                  <a:pt x="2325146" y="-55911"/>
                  <a:pt x="2244169" y="37407"/>
                  <a:pt x="2492087" y="0"/>
                </a:cubicBezTo>
                <a:cubicBezTo>
                  <a:pt x="2770106" y="-48226"/>
                  <a:pt x="2945409" y="-29732"/>
                  <a:pt x="3092674" y="0"/>
                </a:cubicBezTo>
                <a:cubicBezTo>
                  <a:pt x="3301483" y="30847"/>
                  <a:pt x="3757132" y="-5762"/>
                  <a:pt x="3962488" y="0"/>
                </a:cubicBezTo>
                <a:cubicBezTo>
                  <a:pt x="4161917" y="18597"/>
                  <a:pt x="4382907" y="-1453"/>
                  <a:pt x="4473331" y="0"/>
                </a:cubicBezTo>
                <a:cubicBezTo>
                  <a:pt x="4623996" y="-933"/>
                  <a:pt x="4781894" y="-19370"/>
                  <a:pt x="4882144" y="0"/>
                </a:cubicBezTo>
                <a:cubicBezTo>
                  <a:pt x="4982394" y="19370"/>
                  <a:pt x="5184581" y="-18943"/>
                  <a:pt x="5343146" y="0"/>
                </a:cubicBezTo>
                <a:cubicBezTo>
                  <a:pt x="5569297" y="-45353"/>
                  <a:pt x="5915584" y="-43416"/>
                  <a:pt x="6212960" y="0"/>
                </a:cubicBezTo>
                <a:cubicBezTo>
                  <a:pt x="6533267" y="7030"/>
                  <a:pt x="6713745" y="-31540"/>
                  <a:pt x="6903289" y="0"/>
                </a:cubicBezTo>
                <a:cubicBezTo>
                  <a:pt x="7143989" y="31285"/>
                  <a:pt x="7485701" y="4614"/>
                  <a:pt x="7773104" y="0"/>
                </a:cubicBezTo>
                <a:cubicBezTo>
                  <a:pt x="8054928" y="-60204"/>
                  <a:pt x="8243916" y="31090"/>
                  <a:pt x="8373690" y="0"/>
                </a:cubicBezTo>
                <a:cubicBezTo>
                  <a:pt x="8470374" y="-9848"/>
                  <a:pt x="8712921" y="13270"/>
                  <a:pt x="8974276" y="0"/>
                </a:cubicBezTo>
                <a:cubicBezTo>
                  <a:pt x="8974207" y="8692"/>
                  <a:pt x="8973976" y="14163"/>
                  <a:pt x="8974276" y="20159"/>
                </a:cubicBezTo>
                <a:cubicBezTo>
                  <a:pt x="8731729" y="31867"/>
                  <a:pt x="8623535" y="-551"/>
                  <a:pt x="8283947" y="20159"/>
                </a:cubicBezTo>
                <a:cubicBezTo>
                  <a:pt x="7960326" y="43064"/>
                  <a:pt x="7776735" y="63579"/>
                  <a:pt x="7593618" y="20159"/>
                </a:cubicBezTo>
                <a:cubicBezTo>
                  <a:pt x="7433204" y="23923"/>
                  <a:pt x="7072953" y="23782"/>
                  <a:pt x="6723804" y="20159"/>
                </a:cubicBezTo>
                <a:cubicBezTo>
                  <a:pt x="6379040" y="-18365"/>
                  <a:pt x="6238900" y="16195"/>
                  <a:pt x="6033475" y="20159"/>
                </a:cubicBezTo>
                <a:cubicBezTo>
                  <a:pt x="5820847" y="25326"/>
                  <a:pt x="5773194" y="29594"/>
                  <a:pt x="5612374" y="20159"/>
                </a:cubicBezTo>
                <a:cubicBezTo>
                  <a:pt x="5459272" y="6433"/>
                  <a:pt x="5214346" y="1016"/>
                  <a:pt x="5101531" y="20159"/>
                </a:cubicBezTo>
                <a:cubicBezTo>
                  <a:pt x="5074679" y="44082"/>
                  <a:pt x="4571458" y="3492"/>
                  <a:pt x="4231716" y="20159"/>
                </a:cubicBezTo>
                <a:cubicBezTo>
                  <a:pt x="3847477" y="69580"/>
                  <a:pt x="3798193" y="22318"/>
                  <a:pt x="3541387" y="20159"/>
                </a:cubicBezTo>
                <a:cubicBezTo>
                  <a:pt x="3313277" y="16275"/>
                  <a:pt x="3169205" y="857"/>
                  <a:pt x="3030544" y="20159"/>
                </a:cubicBezTo>
                <a:cubicBezTo>
                  <a:pt x="2877895" y="65593"/>
                  <a:pt x="2628234" y="67321"/>
                  <a:pt x="2340215" y="20159"/>
                </a:cubicBezTo>
                <a:cubicBezTo>
                  <a:pt x="2072515" y="1292"/>
                  <a:pt x="2122288" y="47041"/>
                  <a:pt x="1919114" y="20159"/>
                </a:cubicBezTo>
                <a:cubicBezTo>
                  <a:pt x="1711037" y="4218"/>
                  <a:pt x="1683277" y="18003"/>
                  <a:pt x="1498014" y="20159"/>
                </a:cubicBezTo>
                <a:cubicBezTo>
                  <a:pt x="1271935" y="13811"/>
                  <a:pt x="970426" y="12259"/>
                  <a:pt x="807685" y="20159"/>
                </a:cubicBezTo>
                <a:cubicBezTo>
                  <a:pt x="642052" y="6598"/>
                  <a:pt x="193677" y="46988"/>
                  <a:pt x="0" y="20159"/>
                </a:cubicBezTo>
                <a:cubicBezTo>
                  <a:pt x="821" y="16001"/>
                  <a:pt x="-441" y="5889"/>
                  <a:pt x="0" y="0"/>
                </a:cubicBezTo>
                <a:close/>
              </a:path>
              <a:path w="8974276" h="20159" fill="none" stroke="0" extrusionOk="0">
                <a:moveTo>
                  <a:pt x="0" y="0"/>
                </a:moveTo>
                <a:cubicBezTo>
                  <a:pt x="133021" y="-45326"/>
                  <a:pt x="351596" y="-10132"/>
                  <a:pt x="600586" y="0"/>
                </a:cubicBezTo>
                <a:cubicBezTo>
                  <a:pt x="824846" y="25895"/>
                  <a:pt x="974850" y="12687"/>
                  <a:pt x="1290915" y="0"/>
                </a:cubicBezTo>
                <a:cubicBezTo>
                  <a:pt x="1543854" y="8594"/>
                  <a:pt x="1730765" y="-5283"/>
                  <a:pt x="2070987" y="0"/>
                </a:cubicBezTo>
                <a:cubicBezTo>
                  <a:pt x="2388789" y="2502"/>
                  <a:pt x="2537180" y="-18640"/>
                  <a:pt x="2671573" y="0"/>
                </a:cubicBezTo>
                <a:cubicBezTo>
                  <a:pt x="2846783" y="31613"/>
                  <a:pt x="3162345" y="2138"/>
                  <a:pt x="3361902" y="0"/>
                </a:cubicBezTo>
                <a:cubicBezTo>
                  <a:pt x="3560523" y="-33799"/>
                  <a:pt x="3850943" y="16514"/>
                  <a:pt x="4231716" y="0"/>
                </a:cubicBezTo>
                <a:cubicBezTo>
                  <a:pt x="4582093" y="-6251"/>
                  <a:pt x="4497042" y="-241"/>
                  <a:pt x="4742560" y="0"/>
                </a:cubicBezTo>
                <a:cubicBezTo>
                  <a:pt x="5026744" y="28398"/>
                  <a:pt x="5367035" y="44798"/>
                  <a:pt x="5522631" y="0"/>
                </a:cubicBezTo>
                <a:cubicBezTo>
                  <a:pt x="5715671" y="-35366"/>
                  <a:pt x="5819152" y="19249"/>
                  <a:pt x="6033475" y="0"/>
                </a:cubicBezTo>
                <a:cubicBezTo>
                  <a:pt x="6276754" y="15513"/>
                  <a:pt x="6580075" y="39465"/>
                  <a:pt x="6723804" y="0"/>
                </a:cubicBezTo>
                <a:cubicBezTo>
                  <a:pt x="6874324" y="-12484"/>
                  <a:pt x="7335585" y="32838"/>
                  <a:pt x="7503875" y="0"/>
                </a:cubicBezTo>
                <a:cubicBezTo>
                  <a:pt x="7699518" y="-4479"/>
                  <a:pt x="7784573" y="-1350"/>
                  <a:pt x="7924976" y="0"/>
                </a:cubicBezTo>
                <a:cubicBezTo>
                  <a:pt x="8038978" y="-8555"/>
                  <a:pt x="8207279" y="-2913"/>
                  <a:pt x="8346077" y="0"/>
                </a:cubicBezTo>
                <a:cubicBezTo>
                  <a:pt x="8460045" y="-10908"/>
                  <a:pt x="8807112" y="-916"/>
                  <a:pt x="8974276" y="0"/>
                </a:cubicBezTo>
                <a:cubicBezTo>
                  <a:pt x="8975175" y="4507"/>
                  <a:pt x="8973255" y="15783"/>
                  <a:pt x="8974276" y="20159"/>
                </a:cubicBezTo>
                <a:cubicBezTo>
                  <a:pt x="8690015" y="13384"/>
                  <a:pt x="8498032" y="90009"/>
                  <a:pt x="8194204" y="20159"/>
                </a:cubicBezTo>
                <a:cubicBezTo>
                  <a:pt x="7940226" y="7057"/>
                  <a:pt x="7765141" y="7157"/>
                  <a:pt x="7503875" y="20159"/>
                </a:cubicBezTo>
                <a:cubicBezTo>
                  <a:pt x="7257867" y="32369"/>
                  <a:pt x="7168747" y="45544"/>
                  <a:pt x="6903289" y="20159"/>
                </a:cubicBezTo>
                <a:cubicBezTo>
                  <a:pt x="6624057" y="6871"/>
                  <a:pt x="6248483" y="211"/>
                  <a:pt x="6123218" y="20159"/>
                </a:cubicBezTo>
                <a:cubicBezTo>
                  <a:pt x="5966303" y="35167"/>
                  <a:pt x="5680376" y="46639"/>
                  <a:pt x="5432889" y="20159"/>
                </a:cubicBezTo>
                <a:cubicBezTo>
                  <a:pt x="5191863" y="8691"/>
                  <a:pt x="4872405" y="-4811"/>
                  <a:pt x="4563074" y="20159"/>
                </a:cubicBezTo>
                <a:cubicBezTo>
                  <a:pt x="4237152" y="84258"/>
                  <a:pt x="3902138" y="26513"/>
                  <a:pt x="3693260" y="20159"/>
                </a:cubicBezTo>
                <a:cubicBezTo>
                  <a:pt x="3481803" y="-1949"/>
                  <a:pt x="3269305" y="20073"/>
                  <a:pt x="2913188" y="20159"/>
                </a:cubicBezTo>
                <a:cubicBezTo>
                  <a:pt x="2564887" y="5224"/>
                  <a:pt x="2328697" y="52725"/>
                  <a:pt x="2133116" y="20159"/>
                </a:cubicBezTo>
                <a:cubicBezTo>
                  <a:pt x="1894582" y="38029"/>
                  <a:pt x="1576170" y="-14808"/>
                  <a:pt x="1353045" y="20159"/>
                </a:cubicBezTo>
                <a:cubicBezTo>
                  <a:pt x="1127523" y="16230"/>
                  <a:pt x="1038557" y="145"/>
                  <a:pt x="842201" y="20159"/>
                </a:cubicBezTo>
                <a:cubicBezTo>
                  <a:pt x="638472" y="28249"/>
                  <a:pt x="195915" y="15640"/>
                  <a:pt x="0" y="20159"/>
                </a:cubicBezTo>
                <a:cubicBezTo>
                  <a:pt x="81" y="14899"/>
                  <a:pt x="1360" y="61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74276"/>
                      <a:gd name="connsiteY0" fmla="*/ 0 h 20159"/>
                      <a:gd name="connsiteX1" fmla="*/ 600586 w 8974276"/>
                      <a:gd name="connsiteY1" fmla="*/ 0 h 20159"/>
                      <a:gd name="connsiteX2" fmla="*/ 1290915 w 8974276"/>
                      <a:gd name="connsiteY2" fmla="*/ 0 h 20159"/>
                      <a:gd name="connsiteX3" fmla="*/ 2070987 w 8974276"/>
                      <a:gd name="connsiteY3" fmla="*/ 0 h 20159"/>
                      <a:gd name="connsiteX4" fmla="*/ 2671573 w 8974276"/>
                      <a:gd name="connsiteY4" fmla="*/ 0 h 20159"/>
                      <a:gd name="connsiteX5" fmla="*/ 3361902 w 8974276"/>
                      <a:gd name="connsiteY5" fmla="*/ 0 h 20159"/>
                      <a:gd name="connsiteX6" fmla="*/ 4231716 w 8974276"/>
                      <a:gd name="connsiteY6" fmla="*/ 0 h 20159"/>
                      <a:gd name="connsiteX7" fmla="*/ 4742560 w 8974276"/>
                      <a:gd name="connsiteY7" fmla="*/ 0 h 20159"/>
                      <a:gd name="connsiteX8" fmla="*/ 5522631 w 8974276"/>
                      <a:gd name="connsiteY8" fmla="*/ 0 h 20159"/>
                      <a:gd name="connsiteX9" fmla="*/ 6033475 w 8974276"/>
                      <a:gd name="connsiteY9" fmla="*/ 0 h 20159"/>
                      <a:gd name="connsiteX10" fmla="*/ 6723804 w 8974276"/>
                      <a:gd name="connsiteY10" fmla="*/ 0 h 20159"/>
                      <a:gd name="connsiteX11" fmla="*/ 7503875 w 8974276"/>
                      <a:gd name="connsiteY11" fmla="*/ 0 h 20159"/>
                      <a:gd name="connsiteX12" fmla="*/ 7924976 w 8974276"/>
                      <a:gd name="connsiteY12" fmla="*/ 0 h 20159"/>
                      <a:gd name="connsiteX13" fmla="*/ 8346077 w 8974276"/>
                      <a:gd name="connsiteY13" fmla="*/ 0 h 20159"/>
                      <a:gd name="connsiteX14" fmla="*/ 8974276 w 8974276"/>
                      <a:gd name="connsiteY14" fmla="*/ 0 h 20159"/>
                      <a:gd name="connsiteX15" fmla="*/ 8974276 w 8974276"/>
                      <a:gd name="connsiteY15" fmla="*/ 20159 h 20159"/>
                      <a:gd name="connsiteX16" fmla="*/ 8194204 w 8974276"/>
                      <a:gd name="connsiteY16" fmla="*/ 20159 h 20159"/>
                      <a:gd name="connsiteX17" fmla="*/ 7503875 w 8974276"/>
                      <a:gd name="connsiteY17" fmla="*/ 20159 h 20159"/>
                      <a:gd name="connsiteX18" fmla="*/ 6903289 w 8974276"/>
                      <a:gd name="connsiteY18" fmla="*/ 20159 h 20159"/>
                      <a:gd name="connsiteX19" fmla="*/ 6123218 w 8974276"/>
                      <a:gd name="connsiteY19" fmla="*/ 20159 h 20159"/>
                      <a:gd name="connsiteX20" fmla="*/ 5432889 w 8974276"/>
                      <a:gd name="connsiteY20" fmla="*/ 20159 h 20159"/>
                      <a:gd name="connsiteX21" fmla="*/ 4563074 w 8974276"/>
                      <a:gd name="connsiteY21" fmla="*/ 20159 h 20159"/>
                      <a:gd name="connsiteX22" fmla="*/ 3693260 w 8974276"/>
                      <a:gd name="connsiteY22" fmla="*/ 20159 h 20159"/>
                      <a:gd name="connsiteX23" fmla="*/ 2913188 w 8974276"/>
                      <a:gd name="connsiteY23" fmla="*/ 20159 h 20159"/>
                      <a:gd name="connsiteX24" fmla="*/ 2133116 w 8974276"/>
                      <a:gd name="connsiteY24" fmla="*/ 20159 h 20159"/>
                      <a:gd name="connsiteX25" fmla="*/ 1353045 w 8974276"/>
                      <a:gd name="connsiteY25" fmla="*/ 20159 h 20159"/>
                      <a:gd name="connsiteX26" fmla="*/ 842201 w 8974276"/>
                      <a:gd name="connsiteY26" fmla="*/ 20159 h 20159"/>
                      <a:gd name="connsiteX27" fmla="*/ 0 w 8974276"/>
                      <a:gd name="connsiteY27" fmla="*/ 20159 h 20159"/>
                      <a:gd name="connsiteX28" fmla="*/ 0 w 8974276"/>
                      <a:gd name="connsiteY28" fmla="*/ 0 h 20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8974276" h="20159" fill="none" extrusionOk="0">
                        <a:moveTo>
                          <a:pt x="0" y="0"/>
                        </a:moveTo>
                        <a:cubicBezTo>
                          <a:pt x="166292" y="-24804"/>
                          <a:pt x="387390" y="-23566"/>
                          <a:pt x="600586" y="0"/>
                        </a:cubicBezTo>
                        <a:cubicBezTo>
                          <a:pt x="813782" y="23566"/>
                          <a:pt x="1017575" y="11328"/>
                          <a:pt x="1290915" y="0"/>
                        </a:cubicBezTo>
                        <a:cubicBezTo>
                          <a:pt x="1564255" y="-11328"/>
                          <a:pt x="1732327" y="-13914"/>
                          <a:pt x="2070987" y="0"/>
                        </a:cubicBezTo>
                        <a:cubicBezTo>
                          <a:pt x="2409647" y="13914"/>
                          <a:pt x="2514543" y="-29456"/>
                          <a:pt x="2671573" y="0"/>
                        </a:cubicBezTo>
                        <a:cubicBezTo>
                          <a:pt x="2828603" y="29456"/>
                          <a:pt x="3148091" y="31473"/>
                          <a:pt x="3361902" y="0"/>
                        </a:cubicBezTo>
                        <a:cubicBezTo>
                          <a:pt x="3575713" y="-31473"/>
                          <a:pt x="3879587" y="-10454"/>
                          <a:pt x="4231716" y="0"/>
                        </a:cubicBezTo>
                        <a:cubicBezTo>
                          <a:pt x="4583845" y="10454"/>
                          <a:pt x="4500381" y="-4882"/>
                          <a:pt x="4742560" y="0"/>
                        </a:cubicBezTo>
                        <a:cubicBezTo>
                          <a:pt x="4984739" y="4882"/>
                          <a:pt x="5324139" y="34484"/>
                          <a:pt x="5522631" y="0"/>
                        </a:cubicBezTo>
                        <a:cubicBezTo>
                          <a:pt x="5721123" y="-34484"/>
                          <a:pt x="5806715" y="9078"/>
                          <a:pt x="6033475" y="0"/>
                        </a:cubicBezTo>
                        <a:cubicBezTo>
                          <a:pt x="6260235" y="-9078"/>
                          <a:pt x="6578201" y="20058"/>
                          <a:pt x="6723804" y="0"/>
                        </a:cubicBezTo>
                        <a:cubicBezTo>
                          <a:pt x="6869407" y="-20058"/>
                          <a:pt x="7310682" y="2334"/>
                          <a:pt x="7503875" y="0"/>
                        </a:cubicBezTo>
                        <a:cubicBezTo>
                          <a:pt x="7697068" y="-2334"/>
                          <a:pt x="7781436" y="13405"/>
                          <a:pt x="7924976" y="0"/>
                        </a:cubicBezTo>
                        <a:cubicBezTo>
                          <a:pt x="8068516" y="-13405"/>
                          <a:pt x="8226759" y="10528"/>
                          <a:pt x="8346077" y="0"/>
                        </a:cubicBezTo>
                        <a:cubicBezTo>
                          <a:pt x="8465395" y="-10528"/>
                          <a:pt x="8810829" y="6661"/>
                          <a:pt x="8974276" y="0"/>
                        </a:cubicBezTo>
                        <a:cubicBezTo>
                          <a:pt x="8975140" y="4980"/>
                          <a:pt x="8973745" y="15497"/>
                          <a:pt x="8974276" y="20159"/>
                        </a:cubicBezTo>
                        <a:cubicBezTo>
                          <a:pt x="8699318" y="-3249"/>
                          <a:pt x="8447378" y="52369"/>
                          <a:pt x="8194204" y="20159"/>
                        </a:cubicBezTo>
                        <a:cubicBezTo>
                          <a:pt x="7941030" y="-12051"/>
                          <a:pt x="7741578" y="21134"/>
                          <a:pt x="7503875" y="20159"/>
                        </a:cubicBezTo>
                        <a:cubicBezTo>
                          <a:pt x="7266172" y="19184"/>
                          <a:pt x="7188109" y="44512"/>
                          <a:pt x="6903289" y="20159"/>
                        </a:cubicBezTo>
                        <a:cubicBezTo>
                          <a:pt x="6618469" y="-4194"/>
                          <a:pt x="6284300" y="-18677"/>
                          <a:pt x="6123218" y="20159"/>
                        </a:cubicBezTo>
                        <a:cubicBezTo>
                          <a:pt x="5962136" y="58995"/>
                          <a:pt x="5692124" y="47304"/>
                          <a:pt x="5432889" y="20159"/>
                        </a:cubicBezTo>
                        <a:cubicBezTo>
                          <a:pt x="5173654" y="-6986"/>
                          <a:pt x="4878157" y="-22180"/>
                          <a:pt x="4563074" y="20159"/>
                        </a:cubicBezTo>
                        <a:cubicBezTo>
                          <a:pt x="4247992" y="62498"/>
                          <a:pt x="3916884" y="46079"/>
                          <a:pt x="3693260" y="20159"/>
                        </a:cubicBezTo>
                        <a:cubicBezTo>
                          <a:pt x="3469636" y="-5761"/>
                          <a:pt x="3270296" y="40643"/>
                          <a:pt x="2913188" y="20159"/>
                        </a:cubicBezTo>
                        <a:cubicBezTo>
                          <a:pt x="2556080" y="-325"/>
                          <a:pt x="2357500" y="46404"/>
                          <a:pt x="2133116" y="20159"/>
                        </a:cubicBezTo>
                        <a:cubicBezTo>
                          <a:pt x="1908732" y="-6086"/>
                          <a:pt x="1586604" y="18051"/>
                          <a:pt x="1353045" y="20159"/>
                        </a:cubicBezTo>
                        <a:cubicBezTo>
                          <a:pt x="1119486" y="22267"/>
                          <a:pt x="1034265" y="7597"/>
                          <a:pt x="842201" y="20159"/>
                        </a:cubicBezTo>
                        <a:cubicBezTo>
                          <a:pt x="650137" y="32721"/>
                          <a:pt x="184422" y="26941"/>
                          <a:pt x="0" y="20159"/>
                        </a:cubicBezTo>
                        <a:cubicBezTo>
                          <a:pt x="1005" y="14381"/>
                          <a:pt x="940" y="4962"/>
                          <a:pt x="0" y="0"/>
                        </a:cubicBezTo>
                        <a:close/>
                      </a:path>
                      <a:path w="8974276" h="20159" stroke="0" extrusionOk="0">
                        <a:moveTo>
                          <a:pt x="0" y="0"/>
                        </a:moveTo>
                        <a:cubicBezTo>
                          <a:pt x="144422" y="16250"/>
                          <a:pt x="478464" y="1403"/>
                          <a:pt x="600586" y="0"/>
                        </a:cubicBezTo>
                        <a:cubicBezTo>
                          <a:pt x="722708" y="-1403"/>
                          <a:pt x="818531" y="-16117"/>
                          <a:pt x="1021687" y="0"/>
                        </a:cubicBezTo>
                        <a:cubicBezTo>
                          <a:pt x="1224843" y="16117"/>
                          <a:pt x="1467451" y="32888"/>
                          <a:pt x="1891501" y="0"/>
                        </a:cubicBezTo>
                        <a:cubicBezTo>
                          <a:pt x="2315551" y="-32888"/>
                          <a:pt x="2226053" y="29411"/>
                          <a:pt x="2492087" y="0"/>
                        </a:cubicBezTo>
                        <a:cubicBezTo>
                          <a:pt x="2758121" y="-29411"/>
                          <a:pt x="2926098" y="-23291"/>
                          <a:pt x="3092674" y="0"/>
                        </a:cubicBezTo>
                        <a:cubicBezTo>
                          <a:pt x="3259250" y="23291"/>
                          <a:pt x="3755917" y="-21280"/>
                          <a:pt x="3962488" y="0"/>
                        </a:cubicBezTo>
                        <a:cubicBezTo>
                          <a:pt x="4169059" y="21280"/>
                          <a:pt x="4370581" y="-641"/>
                          <a:pt x="4473331" y="0"/>
                        </a:cubicBezTo>
                        <a:cubicBezTo>
                          <a:pt x="4576081" y="641"/>
                          <a:pt x="5154732" y="6658"/>
                          <a:pt x="5343146" y="0"/>
                        </a:cubicBezTo>
                        <a:cubicBezTo>
                          <a:pt x="5531560" y="-6658"/>
                          <a:pt x="5898845" y="-4229"/>
                          <a:pt x="6212960" y="0"/>
                        </a:cubicBezTo>
                        <a:cubicBezTo>
                          <a:pt x="6527075" y="4229"/>
                          <a:pt x="6698755" y="-18559"/>
                          <a:pt x="6903289" y="0"/>
                        </a:cubicBezTo>
                        <a:cubicBezTo>
                          <a:pt x="7107823" y="18559"/>
                          <a:pt x="7480389" y="36157"/>
                          <a:pt x="7773104" y="0"/>
                        </a:cubicBezTo>
                        <a:cubicBezTo>
                          <a:pt x="8065820" y="-36157"/>
                          <a:pt x="8239902" y="964"/>
                          <a:pt x="8373690" y="0"/>
                        </a:cubicBezTo>
                        <a:cubicBezTo>
                          <a:pt x="8507478" y="-964"/>
                          <a:pt x="8713268" y="22725"/>
                          <a:pt x="8974276" y="0"/>
                        </a:cubicBezTo>
                        <a:cubicBezTo>
                          <a:pt x="8974621" y="9051"/>
                          <a:pt x="8974315" y="13764"/>
                          <a:pt x="8974276" y="20159"/>
                        </a:cubicBezTo>
                        <a:cubicBezTo>
                          <a:pt x="8724149" y="27323"/>
                          <a:pt x="8615348" y="628"/>
                          <a:pt x="8283947" y="20159"/>
                        </a:cubicBezTo>
                        <a:cubicBezTo>
                          <a:pt x="7952546" y="39690"/>
                          <a:pt x="7745156" y="43189"/>
                          <a:pt x="7593618" y="20159"/>
                        </a:cubicBezTo>
                        <a:cubicBezTo>
                          <a:pt x="7442080" y="-2871"/>
                          <a:pt x="7037419" y="44082"/>
                          <a:pt x="6723804" y="20159"/>
                        </a:cubicBezTo>
                        <a:cubicBezTo>
                          <a:pt x="6410189" y="-3764"/>
                          <a:pt x="6244694" y="25386"/>
                          <a:pt x="6033475" y="20159"/>
                        </a:cubicBezTo>
                        <a:cubicBezTo>
                          <a:pt x="5822256" y="14932"/>
                          <a:pt x="5767540" y="24892"/>
                          <a:pt x="5612374" y="20159"/>
                        </a:cubicBezTo>
                        <a:cubicBezTo>
                          <a:pt x="5457208" y="15426"/>
                          <a:pt x="5206963" y="14316"/>
                          <a:pt x="5101531" y="20159"/>
                        </a:cubicBezTo>
                        <a:cubicBezTo>
                          <a:pt x="4996099" y="26002"/>
                          <a:pt x="4610998" y="-20487"/>
                          <a:pt x="4231716" y="20159"/>
                        </a:cubicBezTo>
                        <a:cubicBezTo>
                          <a:pt x="3852434" y="60805"/>
                          <a:pt x="3780038" y="18973"/>
                          <a:pt x="3541387" y="20159"/>
                        </a:cubicBezTo>
                        <a:cubicBezTo>
                          <a:pt x="3302736" y="21345"/>
                          <a:pt x="3171257" y="3853"/>
                          <a:pt x="3030544" y="20159"/>
                        </a:cubicBezTo>
                        <a:cubicBezTo>
                          <a:pt x="2889831" y="36465"/>
                          <a:pt x="2606062" y="39269"/>
                          <a:pt x="2340215" y="20159"/>
                        </a:cubicBezTo>
                        <a:cubicBezTo>
                          <a:pt x="2074368" y="1049"/>
                          <a:pt x="2121463" y="37109"/>
                          <a:pt x="1919114" y="20159"/>
                        </a:cubicBezTo>
                        <a:cubicBezTo>
                          <a:pt x="1716765" y="3209"/>
                          <a:pt x="1683550" y="16874"/>
                          <a:pt x="1498014" y="20159"/>
                        </a:cubicBezTo>
                        <a:cubicBezTo>
                          <a:pt x="1312478" y="23444"/>
                          <a:pt x="981544" y="5974"/>
                          <a:pt x="807685" y="20159"/>
                        </a:cubicBezTo>
                        <a:cubicBezTo>
                          <a:pt x="633826" y="34344"/>
                          <a:pt x="213205" y="58480"/>
                          <a:pt x="0" y="20159"/>
                        </a:cubicBezTo>
                        <a:cubicBezTo>
                          <a:pt x="685" y="15408"/>
                          <a:pt x="-736" y="507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CustomShape 2"/>
          <p:cNvSpPr/>
          <p:nvPr/>
        </p:nvSpPr>
        <p:spPr>
          <a:xfrm>
            <a:off x="693042" y="2126788"/>
            <a:ext cx="8694540" cy="468699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Job Control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Traps and Signals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cheapci / bashtop</a:t>
            </a:r>
            <a:endParaRPr lang="en-US" sz="2100" b="0" strike="noStrike" spc="-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CustomShape 1"/>
          <p:cNvSpPr/>
          <p:nvPr/>
        </p:nvSpPr>
        <p:spPr>
          <a:xfrm>
            <a:off x="695563" y="604774"/>
            <a:ext cx="2977273" cy="598726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Job Control - Recap</a:t>
            </a:r>
            <a:endParaRPr lang="en-US" sz="52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486244" y="3594649"/>
            <a:ext cx="4938988" cy="15121"/>
          </a:xfrm>
          <a:custGeom>
            <a:avLst/>
            <a:gdLst>
              <a:gd name="connsiteX0" fmla="*/ 0 w 4938988"/>
              <a:gd name="connsiteY0" fmla="*/ 0 h 15121"/>
              <a:gd name="connsiteX1" fmla="*/ 518594 w 4938988"/>
              <a:gd name="connsiteY1" fmla="*/ 0 h 15121"/>
              <a:gd name="connsiteX2" fmla="*/ 1185357 w 4938988"/>
              <a:gd name="connsiteY2" fmla="*/ 0 h 15121"/>
              <a:gd name="connsiteX3" fmla="*/ 1753341 w 4938988"/>
              <a:gd name="connsiteY3" fmla="*/ 0 h 15121"/>
              <a:gd name="connsiteX4" fmla="*/ 2271934 w 4938988"/>
              <a:gd name="connsiteY4" fmla="*/ 0 h 15121"/>
              <a:gd name="connsiteX5" fmla="*/ 2938698 w 4938988"/>
              <a:gd name="connsiteY5" fmla="*/ 0 h 15121"/>
              <a:gd name="connsiteX6" fmla="*/ 3556071 w 4938988"/>
              <a:gd name="connsiteY6" fmla="*/ 0 h 15121"/>
              <a:gd name="connsiteX7" fmla="*/ 4173445 w 4938988"/>
              <a:gd name="connsiteY7" fmla="*/ 0 h 15121"/>
              <a:gd name="connsiteX8" fmla="*/ 4938988 w 4938988"/>
              <a:gd name="connsiteY8" fmla="*/ 0 h 15121"/>
              <a:gd name="connsiteX9" fmla="*/ 4938988 w 4938988"/>
              <a:gd name="connsiteY9" fmla="*/ 15121 h 15121"/>
              <a:gd name="connsiteX10" fmla="*/ 4420394 w 4938988"/>
              <a:gd name="connsiteY10" fmla="*/ 15121 h 15121"/>
              <a:gd name="connsiteX11" fmla="*/ 3951190 w 4938988"/>
              <a:gd name="connsiteY11" fmla="*/ 15121 h 15121"/>
              <a:gd name="connsiteX12" fmla="*/ 3284427 w 4938988"/>
              <a:gd name="connsiteY12" fmla="*/ 15121 h 15121"/>
              <a:gd name="connsiteX13" fmla="*/ 2765833 w 4938988"/>
              <a:gd name="connsiteY13" fmla="*/ 15121 h 15121"/>
              <a:gd name="connsiteX14" fmla="*/ 2099070 w 4938988"/>
              <a:gd name="connsiteY14" fmla="*/ 15121 h 15121"/>
              <a:gd name="connsiteX15" fmla="*/ 1382917 w 4938988"/>
              <a:gd name="connsiteY15" fmla="*/ 15121 h 15121"/>
              <a:gd name="connsiteX16" fmla="*/ 814933 w 4938988"/>
              <a:gd name="connsiteY16" fmla="*/ 15121 h 15121"/>
              <a:gd name="connsiteX17" fmla="*/ 0 w 4938988"/>
              <a:gd name="connsiteY17" fmla="*/ 15121 h 15121"/>
              <a:gd name="connsiteX18" fmla="*/ 0 w 4938988"/>
              <a:gd name="connsiteY18" fmla="*/ 0 h 15121"/>
              <a:gd name="connsiteX0" fmla="*/ 0 w 4938988"/>
              <a:gd name="connsiteY0" fmla="*/ 0 h 15121"/>
              <a:gd name="connsiteX1" fmla="*/ 567984 w 4938988"/>
              <a:gd name="connsiteY1" fmla="*/ 0 h 15121"/>
              <a:gd name="connsiteX2" fmla="*/ 1037187 w 4938988"/>
              <a:gd name="connsiteY2" fmla="*/ 0 h 15121"/>
              <a:gd name="connsiteX3" fmla="*/ 1753341 w 4938988"/>
              <a:gd name="connsiteY3" fmla="*/ 0 h 15121"/>
              <a:gd name="connsiteX4" fmla="*/ 2321324 w 4938988"/>
              <a:gd name="connsiteY4" fmla="*/ 0 h 15121"/>
              <a:gd name="connsiteX5" fmla="*/ 2889308 w 4938988"/>
              <a:gd name="connsiteY5" fmla="*/ 0 h 15121"/>
              <a:gd name="connsiteX6" fmla="*/ 3605461 w 4938988"/>
              <a:gd name="connsiteY6" fmla="*/ 0 h 15121"/>
              <a:gd name="connsiteX7" fmla="*/ 4124055 w 4938988"/>
              <a:gd name="connsiteY7" fmla="*/ 0 h 15121"/>
              <a:gd name="connsiteX8" fmla="*/ 4515223 w 4938988"/>
              <a:gd name="connsiteY8" fmla="*/ 0 h 15121"/>
              <a:gd name="connsiteX9" fmla="*/ 4938988 w 4938988"/>
              <a:gd name="connsiteY9" fmla="*/ 0 h 15121"/>
              <a:gd name="connsiteX10" fmla="*/ 4938988 w 4938988"/>
              <a:gd name="connsiteY10" fmla="*/ 15121 h 15121"/>
              <a:gd name="connsiteX11" fmla="*/ 4420394 w 4938988"/>
              <a:gd name="connsiteY11" fmla="*/ 15121 h 15121"/>
              <a:gd name="connsiteX12" fmla="*/ 3803021 w 4938988"/>
              <a:gd name="connsiteY12" fmla="*/ 15121 h 15121"/>
              <a:gd name="connsiteX13" fmla="*/ 3235037 w 4938988"/>
              <a:gd name="connsiteY13" fmla="*/ 15121 h 15121"/>
              <a:gd name="connsiteX14" fmla="*/ 2518884 w 4938988"/>
              <a:gd name="connsiteY14" fmla="*/ 15121 h 15121"/>
              <a:gd name="connsiteX15" fmla="*/ 1802731 w 4938988"/>
              <a:gd name="connsiteY15" fmla="*/ 15121 h 15121"/>
              <a:gd name="connsiteX16" fmla="*/ 1284137 w 4938988"/>
              <a:gd name="connsiteY16" fmla="*/ 15121 h 15121"/>
              <a:gd name="connsiteX17" fmla="*/ 666763 w 4938988"/>
              <a:gd name="connsiteY17" fmla="*/ 15121 h 15121"/>
              <a:gd name="connsiteX18" fmla="*/ 0 w 4938988"/>
              <a:gd name="connsiteY18" fmla="*/ 15121 h 15121"/>
              <a:gd name="connsiteX19" fmla="*/ 0 w 4938988"/>
              <a:gd name="connsiteY19" fmla="*/ 0 h 1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38988" h="15121" fill="none" extrusionOk="0">
                <a:moveTo>
                  <a:pt x="0" y="0"/>
                </a:moveTo>
                <a:cubicBezTo>
                  <a:pt x="164534" y="2672"/>
                  <a:pt x="301963" y="8039"/>
                  <a:pt x="518594" y="0"/>
                </a:cubicBezTo>
                <a:cubicBezTo>
                  <a:pt x="668829" y="1453"/>
                  <a:pt x="1010350" y="1545"/>
                  <a:pt x="1185357" y="0"/>
                </a:cubicBezTo>
                <a:cubicBezTo>
                  <a:pt x="1389891" y="40632"/>
                  <a:pt x="1465113" y="41675"/>
                  <a:pt x="1753341" y="0"/>
                </a:cubicBezTo>
                <a:cubicBezTo>
                  <a:pt x="2028055" y="-31105"/>
                  <a:pt x="2085124" y="5481"/>
                  <a:pt x="2271934" y="0"/>
                </a:cubicBezTo>
                <a:cubicBezTo>
                  <a:pt x="2461492" y="-34762"/>
                  <a:pt x="2810643" y="23151"/>
                  <a:pt x="2938698" y="0"/>
                </a:cubicBezTo>
                <a:cubicBezTo>
                  <a:pt x="3053065" y="-14414"/>
                  <a:pt x="3373829" y="60492"/>
                  <a:pt x="3556071" y="0"/>
                </a:cubicBezTo>
                <a:cubicBezTo>
                  <a:pt x="3724762" y="-33745"/>
                  <a:pt x="4049070" y="-21896"/>
                  <a:pt x="4173445" y="0"/>
                </a:cubicBezTo>
                <a:cubicBezTo>
                  <a:pt x="4325920" y="-23047"/>
                  <a:pt x="4614050" y="22287"/>
                  <a:pt x="4938988" y="0"/>
                </a:cubicBezTo>
                <a:cubicBezTo>
                  <a:pt x="4938660" y="4163"/>
                  <a:pt x="4938159" y="12237"/>
                  <a:pt x="4938988" y="15121"/>
                </a:cubicBezTo>
                <a:cubicBezTo>
                  <a:pt x="4802516" y="20888"/>
                  <a:pt x="4581969" y="37860"/>
                  <a:pt x="4420394" y="15121"/>
                </a:cubicBezTo>
                <a:cubicBezTo>
                  <a:pt x="4270198" y="3820"/>
                  <a:pt x="4169175" y="7604"/>
                  <a:pt x="3951190" y="15121"/>
                </a:cubicBezTo>
                <a:cubicBezTo>
                  <a:pt x="3735198" y="2791"/>
                  <a:pt x="3544504" y="-9448"/>
                  <a:pt x="3284427" y="15121"/>
                </a:cubicBezTo>
                <a:cubicBezTo>
                  <a:pt x="3070558" y="46827"/>
                  <a:pt x="2935053" y="5959"/>
                  <a:pt x="2765833" y="15121"/>
                </a:cubicBezTo>
                <a:cubicBezTo>
                  <a:pt x="2633652" y="91033"/>
                  <a:pt x="2408860" y="26554"/>
                  <a:pt x="2099070" y="15121"/>
                </a:cubicBezTo>
                <a:cubicBezTo>
                  <a:pt x="1825172" y="37696"/>
                  <a:pt x="1584061" y="29225"/>
                  <a:pt x="1382917" y="15121"/>
                </a:cubicBezTo>
                <a:cubicBezTo>
                  <a:pt x="1187442" y="12212"/>
                  <a:pt x="1031650" y="33861"/>
                  <a:pt x="814933" y="15121"/>
                </a:cubicBezTo>
                <a:cubicBezTo>
                  <a:pt x="587268" y="-38813"/>
                  <a:pt x="176584" y="6850"/>
                  <a:pt x="0" y="15121"/>
                </a:cubicBezTo>
                <a:cubicBezTo>
                  <a:pt x="-340" y="8613"/>
                  <a:pt x="-563" y="3689"/>
                  <a:pt x="0" y="0"/>
                </a:cubicBezTo>
                <a:close/>
              </a:path>
              <a:path w="4938988" h="15121" stroke="0" extrusionOk="0">
                <a:moveTo>
                  <a:pt x="0" y="0"/>
                </a:moveTo>
                <a:cubicBezTo>
                  <a:pt x="242802" y="-42457"/>
                  <a:pt x="380565" y="-6144"/>
                  <a:pt x="567984" y="0"/>
                </a:cubicBezTo>
                <a:cubicBezTo>
                  <a:pt x="777264" y="13354"/>
                  <a:pt x="875800" y="-12106"/>
                  <a:pt x="1037187" y="0"/>
                </a:cubicBezTo>
                <a:cubicBezTo>
                  <a:pt x="1191962" y="-24673"/>
                  <a:pt x="1541240" y="-23931"/>
                  <a:pt x="1753341" y="0"/>
                </a:cubicBezTo>
                <a:cubicBezTo>
                  <a:pt x="1974962" y="-18720"/>
                  <a:pt x="2122074" y="-15668"/>
                  <a:pt x="2321324" y="0"/>
                </a:cubicBezTo>
                <a:cubicBezTo>
                  <a:pt x="2511299" y="11176"/>
                  <a:pt x="2633568" y="-29122"/>
                  <a:pt x="2889308" y="0"/>
                </a:cubicBezTo>
                <a:cubicBezTo>
                  <a:pt x="3174488" y="22896"/>
                  <a:pt x="3299156" y="19813"/>
                  <a:pt x="3605461" y="0"/>
                </a:cubicBezTo>
                <a:cubicBezTo>
                  <a:pt x="3915852" y="-35436"/>
                  <a:pt x="3865320" y="-816"/>
                  <a:pt x="4124055" y="0"/>
                </a:cubicBezTo>
                <a:cubicBezTo>
                  <a:pt x="4217022" y="-3780"/>
                  <a:pt x="4337306" y="9757"/>
                  <a:pt x="4515223" y="0"/>
                </a:cubicBezTo>
                <a:cubicBezTo>
                  <a:pt x="4693140" y="-9757"/>
                  <a:pt x="4789857" y="-13877"/>
                  <a:pt x="4938988" y="0"/>
                </a:cubicBezTo>
                <a:cubicBezTo>
                  <a:pt x="4938800" y="3184"/>
                  <a:pt x="4938349" y="10852"/>
                  <a:pt x="4938988" y="15121"/>
                </a:cubicBezTo>
                <a:cubicBezTo>
                  <a:pt x="4772503" y="37434"/>
                  <a:pt x="4574156" y="12025"/>
                  <a:pt x="4420394" y="15121"/>
                </a:cubicBezTo>
                <a:cubicBezTo>
                  <a:pt x="4306775" y="14193"/>
                  <a:pt x="4027055" y="1252"/>
                  <a:pt x="3803021" y="15121"/>
                </a:cubicBezTo>
                <a:cubicBezTo>
                  <a:pt x="3564210" y="31966"/>
                  <a:pt x="3498569" y="-24148"/>
                  <a:pt x="3235037" y="15121"/>
                </a:cubicBezTo>
                <a:cubicBezTo>
                  <a:pt x="2962795" y="523"/>
                  <a:pt x="2687726" y="27061"/>
                  <a:pt x="2518884" y="15121"/>
                </a:cubicBezTo>
                <a:cubicBezTo>
                  <a:pt x="2321529" y="50783"/>
                  <a:pt x="1982342" y="-1736"/>
                  <a:pt x="1802731" y="15121"/>
                </a:cubicBezTo>
                <a:cubicBezTo>
                  <a:pt x="1605010" y="51869"/>
                  <a:pt x="1415362" y="-3855"/>
                  <a:pt x="1284137" y="15121"/>
                </a:cubicBezTo>
                <a:cubicBezTo>
                  <a:pt x="1120742" y="8702"/>
                  <a:pt x="804799" y="-15141"/>
                  <a:pt x="666763" y="15121"/>
                </a:cubicBezTo>
                <a:cubicBezTo>
                  <a:pt x="554212" y="10247"/>
                  <a:pt x="146638" y="21353"/>
                  <a:pt x="0" y="15121"/>
                </a:cubicBezTo>
                <a:cubicBezTo>
                  <a:pt x="766" y="10792"/>
                  <a:pt x="357" y="6345"/>
                  <a:pt x="0" y="0"/>
                </a:cubicBezTo>
                <a:close/>
              </a:path>
              <a:path w="4938988" h="15121" fill="none" stroke="0" extrusionOk="0">
                <a:moveTo>
                  <a:pt x="0" y="0"/>
                </a:moveTo>
                <a:cubicBezTo>
                  <a:pt x="107180" y="20607"/>
                  <a:pt x="270471" y="-22068"/>
                  <a:pt x="518594" y="0"/>
                </a:cubicBezTo>
                <a:cubicBezTo>
                  <a:pt x="715536" y="7299"/>
                  <a:pt x="970543" y="-53161"/>
                  <a:pt x="1185357" y="0"/>
                </a:cubicBezTo>
                <a:cubicBezTo>
                  <a:pt x="1384113" y="19914"/>
                  <a:pt x="1472269" y="27373"/>
                  <a:pt x="1753341" y="0"/>
                </a:cubicBezTo>
                <a:cubicBezTo>
                  <a:pt x="2033181" y="-11993"/>
                  <a:pt x="2078086" y="-4908"/>
                  <a:pt x="2271934" y="0"/>
                </a:cubicBezTo>
                <a:cubicBezTo>
                  <a:pt x="2468286" y="-23840"/>
                  <a:pt x="2786192" y="7292"/>
                  <a:pt x="2938698" y="0"/>
                </a:cubicBezTo>
                <a:cubicBezTo>
                  <a:pt x="3086618" y="-40243"/>
                  <a:pt x="3353840" y="53257"/>
                  <a:pt x="3556071" y="0"/>
                </a:cubicBezTo>
                <a:cubicBezTo>
                  <a:pt x="3748350" y="-22192"/>
                  <a:pt x="4038678" y="-8228"/>
                  <a:pt x="4173445" y="0"/>
                </a:cubicBezTo>
                <a:cubicBezTo>
                  <a:pt x="4286133" y="887"/>
                  <a:pt x="4637297" y="89387"/>
                  <a:pt x="4938988" y="0"/>
                </a:cubicBezTo>
                <a:cubicBezTo>
                  <a:pt x="4938251" y="4303"/>
                  <a:pt x="4938984" y="11377"/>
                  <a:pt x="4938988" y="15121"/>
                </a:cubicBezTo>
                <a:cubicBezTo>
                  <a:pt x="4802343" y="22227"/>
                  <a:pt x="4582118" y="25674"/>
                  <a:pt x="4420394" y="15121"/>
                </a:cubicBezTo>
                <a:cubicBezTo>
                  <a:pt x="4279427" y="-14102"/>
                  <a:pt x="4147323" y="1739"/>
                  <a:pt x="3951190" y="15121"/>
                </a:cubicBezTo>
                <a:cubicBezTo>
                  <a:pt x="3757515" y="5999"/>
                  <a:pt x="3458565" y="-28278"/>
                  <a:pt x="3284427" y="15121"/>
                </a:cubicBezTo>
                <a:cubicBezTo>
                  <a:pt x="3060061" y="28877"/>
                  <a:pt x="2899480" y="-27803"/>
                  <a:pt x="2765833" y="15121"/>
                </a:cubicBezTo>
                <a:cubicBezTo>
                  <a:pt x="2589449" y="4978"/>
                  <a:pt x="2352693" y="46903"/>
                  <a:pt x="2099070" y="15121"/>
                </a:cubicBezTo>
                <a:cubicBezTo>
                  <a:pt x="1826485" y="34449"/>
                  <a:pt x="1599421" y="19668"/>
                  <a:pt x="1382917" y="15121"/>
                </a:cubicBezTo>
                <a:cubicBezTo>
                  <a:pt x="1190464" y="11846"/>
                  <a:pt x="1016377" y="40115"/>
                  <a:pt x="814933" y="15121"/>
                </a:cubicBezTo>
                <a:cubicBezTo>
                  <a:pt x="618627" y="-36387"/>
                  <a:pt x="153810" y="19375"/>
                  <a:pt x="0" y="15121"/>
                </a:cubicBezTo>
                <a:cubicBezTo>
                  <a:pt x="-271" y="8157"/>
                  <a:pt x="42" y="495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938988"/>
                      <a:gd name="connsiteY0" fmla="*/ 0 h 15121"/>
                      <a:gd name="connsiteX1" fmla="*/ 518594 w 4938988"/>
                      <a:gd name="connsiteY1" fmla="*/ 0 h 15121"/>
                      <a:gd name="connsiteX2" fmla="*/ 1185357 w 4938988"/>
                      <a:gd name="connsiteY2" fmla="*/ 0 h 15121"/>
                      <a:gd name="connsiteX3" fmla="*/ 1753341 w 4938988"/>
                      <a:gd name="connsiteY3" fmla="*/ 0 h 15121"/>
                      <a:gd name="connsiteX4" fmla="*/ 2271934 w 4938988"/>
                      <a:gd name="connsiteY4" fmla="*/ 0 h 15121"/>
                      <a:gd name="connsiteX5" fmla="*/ 2938698 w 4938988"/>
                      <a:gd name="connsiteY5" fmla="*/ 0 h 15121"/>
                      <a:gd name="connsiteX6" fmla="*/ 3556071 w 4938988"/>
                      <a:gd name="connsiteY6" fmla="*/ 0 h 15121"/>
                      <a:gd name="connsiteX7" fmla="*/ 4173445 w 4938988"/>
                      <a:gd name="connsiteY7" fmla="*/ 0 h 15121"/>
                      <a:gd name="connsiteX8" fmla="*/ 4938988 w 4938988"/>
                      <a:gd name="connsiteY8" fmla="*/ 0 h 15121"/>
                      <a:gd name="connsiteX9" fmla="*/ 4938988 w 4938988"/>
                      <a:gd name="connsiteY9" fmla="*/ 15121 h 15121"/>
                      <a:gd name="connsiteX10" fmla="*/ 4420394 w 4938988"/>
                      <a:gd name="connsiteY10" fmla="*/ 15121 h 15121"/>
                      <a:gd name="connsiteX11" fmla="*/ 3951190 w 4938988"/>
                      <a:gd name="connsiteY11" fmla="*/ 15121 h 15121"/>
                      <a:gd name="connsiteX12" fmla="*/ 3284427 w 4938988"/>
                      <a:gd name="connsiteY12" fmla="*/ 15121 h 15121"/>
                      <a:gd name="connsiteX13" fmla="*/ 2765833 w 4938988"/>
                      <a:gd name="connsiteY13" fmla="*/ 15121 h 15121"/>
                      <a:gd name="connsiteX14" fmla="*/ 2099070 w 4938988"/>
                      <a:gd name="connsiteY14" fmla="*/ 15121 h 15121"/>
                      <a:gd name="connsiteX15" fmla="*/ 1382917 w 4938988"/>
                      <a:gd name="connsiteY15" fmla="*/ 15121 h 15121"/>
                      <a:gd name="connsiteX16" fmla="*/ 814933 w 4938988"/>
                      <a:gd name="connsiteY16" fmla="*/ 15121 h 15121"/>
                      <a:gd name="connsiteX17" fmla="*/ 0 w 4938988"/>
                      <a:gd name="connsiteY17" fmla="*/ 15121 h 15121"/>
                      <a:gd name="connsiteX18" fmla="*/ 0 w 4938988"/>
                      <a:gd name="connsiteY18" fmla="*/ 0 h 151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938988" h="15121" fill="none" extrusionOk="0">
                        <a:moveTo>
                          <a:pt x="0" y="0"/>
                        </a:moveTo>
                        <a:cubicBezTo>
                          <a:pt x="220563" y="926"/>
                          <a:pt x="344325" y="-2813"/>
                          <a:pt x="518594" y="0"/>
                        </a:cubicBezTo>
                        <a:cubicBezTo>
                          <a:pt x="692863" y="2813"/>
                          <a:pt x="976505" y="-27593"/>
                          <a:pt x="1185357" y="0"/>
                        </a:cubicBezTo>
                        <a:cubicBezTo>
                          <a:pt x="1394209" y="27593"/>
                          <a:pt x="1473661" y="24515"/>
                          <a:pt x="1753341" y="0"/>
                        </a:cubicBezTo>
                        <a:cubicBezTo>
                          <a:pt x="2033021" y="-24515"/>
                          <a:pt x="2080901" y="4158"/>
                          <a:pt x="2271934" y="0"/>
                        </a:cubicBezTo>
                        <a:cubicBezTo>
                          <a:pt x="2462967" y="-4158"/>
                          <a:pt x="2803894" y="18899"/>
                          <a:pt x="2938698" y="0"/>
                        </a:cubicBezTo>
                        <a:cubicBezTo>
                          <a:pt x="3073502" y="-18899"/>
                          <a:pt x="3384907" y="25956"/>
                          <a:pt x="3556071" y="0"/>
                        </a:cubicBezTo>
                        <a:cubicBezTo>
                          <a:pt x="3727235" y="-25956"/>
                          <a:pt x="4045169" y="-18966"/>
                          <a:pt x="4173445" y="0"/>
                        </a:cubicBezTo>
                        <a:cubicBezTo>
                          <a:pt x="4301721" y="18966"/>
                          <a:pt x="4628395" y="27786"/>
                          <a:pt x="4938988" y="0"/>
                        </a:cubicBezTo>
                        <a:cubicBezTo>
                          <a:pt x="4938504" y="4317"/>
                          <a:pt x="4938802" y="11876"/>
                          <a:pt x="4938988" y="15121"/>
                        </a:cubicBezTo>
                        <a:cubicBezTo>
                          <a:pt x="4797791" y="8086"/>
                          <a:pt x="4566725" y="40885"/>
                          <a:pt x="4420394" y="15121"/>
                        </a:cubicBezTo>
                        <a:cubicBezTo>
                          <a:pt x="4274063" y="-10643"/>
                          <a:pt x="4160315" y="5063"/>
                          <a:pt x="3951190" y="15121"/>
                        </a:cubicBezTo>
                        <a:cubicBezTo>
                          <a:pt x="3742065" y="25179"/>
                          <a:pt x="3503940" y="-10737"/>
                          <a:pt x="3284427" y="15121"/>
                        </a:cubicBezTo>
                        <a:cubicBezTo>
                          <a:pt x="3064914" y="40979"/>
                          <a:pt x="2919057" y="-9358"/>
                          <a:pt x="2765833" y="15121"/>
                        </a:cubicBezTo>
                        <a:cubicBezTo>
                          <a:pt x="2612609" y="39600"/>
                          <a:pt x="2368662" y="-13212"/>
                          <a:pt x="2099070" y="15121"/>
                        </a:cubicBezTo>
                        <a:cubicBezTo>
                          <a:pt x="1829478" y="43454"/>
                          <a:pt x="1592214" y="21132"/>
                          <a:pt x="1382917" y="15121"/>
                        </a:cubicBezTo>
                        <a:cubicBezTo>
                          <a:pt x="1173620" y="9110"/>
                          <a:pt x="1026171" y="39712"/>
                          <a:pt x="814933" y="15121"/>
                        </a:cubicBezTo>
                        <a:cubicBezTo>
                          <a:pt x="603695" y="-9470"/>
                          <a:pt x="193049" y="-802"/>
                          <a:pt x="0" y="15121"/>
                        </a:cubicBezTo>
                        <a:cubicBezTo>
                          <a:pt x="-369" y="8178"/>
                          <a:pt x="-26" y="4304"/>
                          <a:pt x="0" y="0"/>
                        </a:cubicBezTo>
                        <a:close/>
                      </a:path>
                      <a:path w="4938988" h="15121" stroke="0" extrusionOk="0">
                        <a:moveTo>
                          <a:pt x="0" y="0"/>
                        </a:moveTo>
                        <a:cubicBezTo>
                          <a:pt x="221265" y="-19153"/>
                          <a:pt x="377293" y="-10167"/>
                          <a:pt x="567984" y="0"/>
                        </a:cubicBezTo>
                        <a:cubicBezTo>
                          <a:pt x="758675" y="10167"/>
                          <a:pt x="881284" y="-14112"/>
                          <a:pt x="1037187" y="0"/>
                        </a:cubicBezTo>
                        <a:cubicBezTo>
                          <a:pt x="1193090" y="14112"/>
                          <a:pt x="1539211" y="-3424"/>
                          <a:pt x="1753341" y="0"/>
                        </a:cubicBezTo>
                        <a:cubicBezTo>
                          <a:pt x="1967471" y="3424"/>
                          <a:pt x="2134876" y="-16667"/>
                          <a:pt x="2321324" y="0"/>
                        </a:cubicBezTo>
                        <a:cubicBezTo>
                          <a:pt x="2507772" y="16667"/>
                          <a:pt x="2628013" y="-24750"/>
                          <a:pt x="2889308" y="0"/>
                        </a:cubicBezTo>
                        <a:cubicBezTo>
                          <a:pt x="3150603" y="24750"/>
                          <a:pt x="3296744" y="29150"/>
                          <a:pt x="3605461" y="0"/>
                        </a:cubicBezTo>
                        <a:cubicBezTo>
                          <a:pt x="3914178" y="-29150"/>
                          <a:pt x="3865591" y="-2161"/>
                          <a:pt x="4124055" y="0"/>
                        </a:cubicBezTo>
                        <a:cubicBezTo>
                          <a:pt x="4382519" y="2161"/>
                          <a:pt x="4640017" y="-4954"/>
                          <a:pt x="4938988" y="0"/>
                        </a:cubicBezTo>
                        <a:cubicBezTo>
                          <a:pt x="4938812" y="3807"/>
                          <a:pt x="4938586" y="10764"/>
                          <a:pt x="4938988" y="15121"/>
                        </a:cubicBezTo>
                        <a:cubicBezTo>
                          <a:pt x="4774314" y="10033"/>
                          <a:pt x="4583913" y="20577"/>
                          <a:pt x="4420394" y="15121"/>
                        </a:cubicBezTo>
                        <a:cubicBezTo>
                          <a:pt x="4256875" y="9665"/>
                          <a:pt x="4033608" y="1878"/>
                          <a:pt x="3803021" y="15121"/>
                        </a:cubicBezTo>
                        <a:cubicBezTo>
                          <a:pt x="3572434" y="28364"/>
                          <a:pt x="3510440" y="-10322"/>
                          <a:pt x="3235037" y="15121"/>
                        </a:cubicBezTo>
                        <a:cubicBezTo>
                          <a:pt x="2959634" y="40564"/>
                          <a:pt x="2710308" y="-5736"/>
                          <a:pt x="2518884" y="15121"/>
                        </a:cubicBezTo>
                        <a:cubicBezTo>
                          <a:pt x="2327460" y="35978"/>
                          <a:pt x="2005661" y="-7339"/>
                          <a:pt x="1802731" y="15121"/>
                        </a:cubicBezTo>
                        <a:cubicBezTo>
                          <a:pt x="1599801" y="37581"/>
                          <a:pt x="1446762" y="1594"/>
                          <a:pt x="1284137" y="15121"/>
                        </a:cubicBezTo>
                        <a:cubicBezTo>
                          <a:pt x="1121512" y="28648"/>
                          <a:pt x="794930" y="3753"/>
                          <a:pt x="666763" y="15121"/>
                        </a:cubicBezTo>
                        <a:cubicBezTo>
                          <a:pt x="538596" y="26489"/>
                          <a:pt x="142423" y="24256"/>
                          <a:pt x="0" y="15121"/>
                        </a:cubicBezTo>
                        <a:cubicBezTo>
                          <a:pt x="-217" y="11623"/>
                          <a:pt x="191" y="540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CustomShape 2"/>
          <p:cNvSpPr/>
          <p:nvPr/>
        </p:nvSpPr>
        <p:spPr>
          <a:xfrm>
            <a:off x="4238639" y="608578"/>
            <a:ext cx="5146423" cy="598726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Single jobs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Killing jobs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Waiting for jobs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Jobs, waiting, and exit codes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CustomShape 1"/>
          <p:cNvSpPr/>
          <p:nvPr/>
        </p:nvSpPr>
        <p:spPr>
          <a:xfrm>
            <a:off x="693042" y="402482"/>
            <a:ext cx="8694540" cy="14611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Traps and Signals - Recap</a:t>
            </a:r>
            <a:endParaRPr lang="en-US" sz="52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174" y="1848993"/>
            <a:ext cx="8974276" cy="20159"/>
          </a:xfrm>
          <a:custGeom>
            <a:avLst/>
            <a:gdLst>
              <a:gd name="connsiteX0" fmla="*/ 0 w 8974276"/>
              <a:gd name="connsiteY0" fmla="*/ 0 h 20159"/>
              <a:gd name="connsiteX1" fmla="*/ 600586 w 8974276"/>
              <a:gd name="connsiteY1" fmla="*/ 0 h 20159"/>
              <a:gd name="connsiteX2" fmla="*/ 1290915 w 8974276"/>
              <a:gd name="connsiteY2" fmla="*/ 0 h 20159"/>
              <a:gd name="connsiteX3" fmla="*/ 2070987 w 8974276"/>
              <a:gd name="connsiteY3" fmla="*/ 0 h 20159"/>
              <a:gd name="connsiteX4" fmla="*/ 2671573 w 8974276"/>
              <a:gd name="connsiteY4" fmla="*/ 0 h 20159"/>
              <a:gd name="connsiteX5" fmla="*/ 3361902 w 8974276"/>
              <a:gd name="connsiteY5" fmla="*/ 0 h 20159"/>
              <a:gd name="connsiteX6" fmla="*/ 4231716 w 8974276"/>
              <a:gd name="connsiteY6" fmla="*/ 0 h 20159"/>
              <a:gd name="connsiteX7" fmla="*/ 4742560 w 8974276"/>
              <a:gd name="connsiteY7" fmla="*/ 0 h 20159"/>
              <a:gd name="connsiteX8" fmla="*/ 5522631 w 8974276"/>
              <a:gd name="connsiteY8" fmla="*/ 0 h 20159"/>
              <a:gd name="connsiteX9" fmla="*/ 6033475 w 8974276"/>
              <a:gd name="connsiteY9" fmla="*/ 0 h 20159"/>
              <a:gd name="connsiteX10" fmla="*/ 6723804 w 8974276"/>
              <a:gd name="connsiteY10" fmla="*/ 0 h 20159"/>
              <a:gd name="connsiteX11" fmla="*/ 7503875 w 8974276"/>
              <a:gd name="connsiteY11" fmla="*/ 0 h 20159"/>
              <a:gd name="connsiteX12" fmla="*/ 7924976 w 8974276"/>
              <a:gd name="connsiteY12" fmla="*/ 0 h 20159"/>
              <a:gd name="connsiteX13" fmla="*/ 8346077 w 8974276"/>
              <a:gd name="connsiteY13" fmla="*/ 0 h 20159"/>
              <a:gd name="connsiteX14" fmla="*/ 8974276 w 8974276"/>
              <a:gd name="connsiteY14" fmla="*/ 0 h 20159"/>
              <a:gd name="connsiteX15" fmla="*/ 8974276 w 8974276"/>
              <a:gd name="connsiteY15" fmla="*/ 20159 h 20159"/>
              <a:gd name="connsiteX16" fmla="*/ 8194204 w 8974276"/>
              <a:gd name="connsiteY16" fmla="*/ 20159 h 20159"/>
              <a:gd name="connsiteX17" fmla="*/ 7503875 w 8974276"/>
              <a:gd name="connsiteY17" fmla="*/ 20159 h 20159"/>
              <a:gd name="connsiteX18" fmla="*/ 6903289 w 8974276"/>
              <a:gd name="connsiteY18" fmla="*/ 20159 h 20159"/>
              <a:gd name="connsiteX19" fmla="*/ 6123218 w 8974276"/>
              <a:gd name="connsiteY19" fmla="*/ 20159 h 20159"/>
              <a:gd name="connsiteX20" fmla="*/ 5432889 w 8974276"/>
              <a:gd name="connsiteY20" fmla="*/ 20159 h 20159"/>
              <a:gd name="connsiteX21" fmla="*/ 4563074 w 8974276"/>
              <a:gd name="connsiteY21" fmla="*/ 20159 h 20159"/>
              <a:gd name="connsiteX22" fmla="*/ 3693260 w 8974276"/>
              <a:gd name="connsiteY22" fmla="*/ 20159 h 20159"/>
              <a:gd name="connsiteX23" fmla="*/ 2913188 w 8974276"/>
              <a:gd name="connsiteY23" fmla="*/ 20159 h 20159"/>
              <a:gd name="connsiteX24" fmla="*/ 2133116 w 8974276"/>
              <a:gd name="connsiteY24" fmla="*/ 20159 h 20159"/>
              <a:gd name="connsiteX25" fmla="*/ 1353045 w 8974276"/>
              <a:gd name="connsiteY25" fmla="*/ 20159 h 20159"/>
              <a:gd name="connsiteX26" fmla="*/ 842201 w 8974276"/>
              <a:gd name="connsiteY26" fmla="*/ 20159 h 20159"/>
              <a:gd name="connsiteX27" fmla="*/ 0 w 8974276"/>
              <a:gd name="connsiteY27" fmla="*/ 20159 h 20159"/>
              <a:gd name="connsiteX28" fmla="*/ 0 w 8974276"/>
              <a:gd name="connsiteY28" fmla="*/ 0 h 20159"/>
              <a:gd name="connsiteX0" fmla="*/ 0 w 8974276"/>
              <a:gd name="connsiteY0" fmla="*/ 0 h 20159"/>
              <a:gd name="connsiteX1" fmla="*/ 600586 w 8974276"/>
              <a:gd name="connsiteY1" fmla="*/ 0 h 20159"/>
              <a:gd name="connsiteX2" fmla="*/ 1021687 w 8974276"/>
              <a:gd name="connsiteY2" fmla="*/ 0 h 20159"/>
              <a:gd name="connsiteX3" fmla="*/ 1891501 w 8974276"/>
              <a:gd name="connsiteY3" fmla="*/ 0 h 20159"/>
              <a:gd name="connsiteX4" fmla="*/ 2492087 w 8974276"/>
              <a:gd name="connsiteY4" fmla="*/ 0 h 20159"/>
              <a:gd name="connsiteX5" fmla="*/ 3092674 w 8974276"/>
              <a:gd name="connsiteY5" fmla="*/ 0 h 20159"/>
              <a:gd name="connsiteX6" fmla="*/ 3962488 w 8974276"/>
              <a:gd name="connsiteY6" fmla="*/ 0 h 20159"/>
              <a:gd name="connsiteX7" fmla="*/ 4473331 w 8974276"/>
              <a:gd name="connsiteY7" fmla="*/ 0 h 20159"/>
              <a:gd name="connsiteX8" fmla="*/ 4882144 w 8974276"/>
              <a:gd name="connsiteY8" fmla="*/ 0 h 20159"/>
              <a:gd name="connsiteX9" fmla="*/ 5343146 w 8974276"/>
              <a:gd name="connsiteY9" fmla="*/ 0 h 20159"/>
              <a:gd name="connsiteX10" fmla="*/ 6212960 w 8974276"/>
              <a:gd name="connsiteY10" fmla="*/ 0 h 20159"/>
              <a:gd name="connsiteX11" fmla="*/ 6903289 w 8974276"/>
              <a:gd name="connsiteY11" fmla="*/ 0 h 20159"/>
              <a:gd name="connsiteX12" fmla="*/ 7773104 w 8974276"/>
              <a:gd name="connsiteY12" fmla="*/ 0 h 20159"/>
              <a:gd name="connsiteX13" fmla="*/ 8373690 w 8974276"/>
              <a:gd name="connsiteY13" fmla="*/ 0 h 20159"/>
              <a:gd name="connsiteX14" fmla="*/ 8974276 w 8974276"/>
              <a:gd name="connsiteY14" fmla="*/ 0 h 20159"/>
              <a:gd name="connsiteX15" fmla="*/ 8974276 w 8974276"/>
              <a:gd name="connsiteY15" fmla="*/ 20159 h 20159"/>
              <a:gd name="connsiteX16" fmla="*/ 8283947 w 8974276"/>
              <a:gd name="connsiteY16" fmla="*/ 20159 h 20159"/>
              <a:gd name="connsiteX17" fmla="*/ 7593618 w 8974276"/>
              <a:gd name="connsiteY17" fmla="*/ 20159 h 20159"/>
              <a:gd name="connsiteX18" fmla="*/ 6723804 w 8974276"/>
              <a:gd name="connsiteY18" fmla="*/ 20159 h 20159"/>
              <a:gd name="connsiteX19" fmla="*/ 6033475 w 8974276"/>
              <a:gd name="connsiteY19" fmla="*/ 20159 h 20159"/>
              <a:gd name="connsiteX20" fmla="*/ 5612374 w 8974276"/>
              <a:gd name="connsiteY20" fmla="*/ 20159 h 20159"/>
              <a:gd name="connsiteX21" fmla="*/ 5101531 w 8974276"/>
              <a:gd name="connsiteY21" fmla="*/ 20159 h 20159"/>
              <a:gd name="connsiteX22" fmla="*/ 4231716 w 8974276"/>
              <a:gd name="connsiteY22" fmla="*/ 20159 h 20159"/>
              <a:gd name="connsiteX23" fmla="*/ 3541387 w 8974276"/>
              <a:gd name="connsiteY23" fmla="*/ 20159 h 20159"/>
              <a:gd name="connsiteX24" fmla="*/ 3030544 w 8974276"/>
              <a:gd name="connsiteY24" fmla="*/ 20159 h 20159"/>
              <a:gd name="connsiteX25" fmla="*/ 2340215 w 8974276"/>
              <a:gd name="connsiteY25" fmla="*/ 20159 h 20159"/>
              <a:gd name="connsiteX26" fmla="*/ 1919114 w 8974276"/>
              <a:gd name="connsiteY26" fmla="*/ 20159 h 20159"/>
              <a:gd name="connsiteX27" fmla="*/ 1498014 w 8974276"/>
              <a:gd name="connsiteY27" fmla="*/ 20159 h 20159"/>
              <a:gd name="connsiteX28" fmla="*/ 807685 w 8974276"/>
              <a:gd name="connsiteY28" fmla="*/ 20159 h 20159"/>
              <a:gd name="connsiteX29" fmla="*/ 0 w 8974276"/>
              <a:gd name="connsiteY29" fmla="*/ 20159 h 20159"/>
              <a:gd name="connsiteX30" fmla="*/ 0 w 8974276"/>
              <a:gd name="connsiteY30" fmla="*/ 0 h 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974276" h="20159" fill="none" extrusionOk="0">
                <a:moveTo>
                  <a:pt x="0" y="0"/>
                </a:moveTo>
                <a:cubicBezTo>
                  <a:pt x="183005" y="-28121"/>
                  <a:pt x="385563" y="-16729"/>
                  <a:pt x="600586" y="0"/>
                </a:cubicBezTo>
                <a:cubicBezTo>
                  <a:pt x="819816" y="25297"/>
                  <a:pt x="1008894" y="-16975"/>
                  <a:pt x="1290915" y="0"/>
                </a:cubicBezTo>
                <a:cubicBezTo>
                  <a:pt x="1586779" y="-10612"/>
                  <a:pt x="1739355" y="-6632"/>
                  <a:pt x="2070987" y="0"/>
                </a:cubicBezTo>
                <a:cubicBezTo>
                  <a:pt x="2423196" y="26888"/>
                  <a:pt x="2516800" y="-23939"/>
                  <a:pt x="2671573" y="0"/>
                </a:cubicBezTo>
                <a:cubicBezTo>
                  <a:pt x="2856946" y="57495"/>
                  <a:pt x="3123719" y="-1120"/>
                  <a:pt x="3361902" y="0"/>
                </a:cubicBezTo>
                <a:cubicBezTo>
                  <a:pt x="3551026" y="-6967"/>
                  <a:pt x="3893151" y="-7410"/>
                  <a:pt x="4231716" y="0"/>
                </a:cubicBezTo>
                <a:cubicBezTo>
                  <a:pt x="4589327" y="4599"/>
                  <a:pt x="4499151" y="-7078"/>
                  <a:pt x="4742560" y="0"/>
                </a:cubicBezTo>
                <a:cubicBezTo>
                  <a:pt x="4945774" y="22991"/>
                  <a:pt x="5327086" y="78686"/>
                  <a:pt x="5522631" y="0"/>
                </a:cubicBezTo>
                <a:cubicBezTo>
                  <a:pt x="5706117" y="-51653"/>
                  <a:pt x="5820576" y="-5919"/>
                  <a:pt x="6033475" y="0"/>
                </a:cubicBezTo>
                <a:cubicBezTo>
                  <a:pt x="6269799" y="2680"/>
                  <a:pt x="6590499" y="22166"/>
                  <a:pt x="6723804" y="0"/>
                </a:cubicBezTo>
                <a:cubicBezTo>
                  <a:pt x="6858112" y="-15926"/>
                  <a:pt x="7310513" y="-3462"/>
                  <a:pt x="7503875" y="0"/>
                </a:cubicBezTo>
                <a:cubicBezTo>
                  <a:pt x="7698227" y="-14053"/>
                  <a:pt x="7786960" y="-2924"/>
                  <a:pt x="7924976" y="0"/>
                </a:cubicBezTo>
                <a:cubicBezTo>
                  <a:pt x="8047409" y="-11757"/>
                  <a:pt x="8231917" y="2497"/>
                  <a:pt x="8346077" y="0"/>
                </a:cubicBezTo>
                <a:cubicBezTo>
                  <a:pt x="8472830" y="-16379"/>
                  <a:pt x="8819304" y="6003"/>
                  <a:pt x="8974276" y="0"/>
                </a:cubicBezTo>
                <a:cubicBezTo>
                  <a:pt x="8975415" y="3917"/>
                  <a:pt x="8973977" y="14625"/>
                  <a:pt x="8974276" y="20159"/>
                </a:cubicBezTo>
                <a:cubicBezTo>
                  <a:pt x="8690793" y="39099"/>
                  <a:pt x="8424209" y="27543"/>
                  <a:pt x="8194204" y="20159"/>
                </a:cubicBezTo>
                <a:cubicBezTo>
                  <a:pt x="7951806" y="-3374"/>
                  <a:pt x="7694321" y="34346"/>
                  <a:pt x="7503875" y="20159"/>
                </a:cubicBezTo>
                <a:cubicBezTo>
                  <a:pt x="7256604" y="22540"/>
                  <a:pt x="7188022" y="40185"/>
                  <a:pt x="6903289" y="20159"/>
                </a:cubicBezTo>
                <a:cubicBezTo>
                  <a:pt x="6597262" y="3673"/>
                  <a:pt x="6282575" y="7422"/>
                  <a:pt x="6123218" y="20159"/>
                </a:cubicBezTo>
                <a:cubicBezTo>
                  <a:pt x="5947747" y="46383"/>
                  <a:pt x="5709228" y="48856"/>
                  <a:pt x="5432889" y="20159"/>
                </a:cubicBezTo>
                <a:cubicBezTo>
                  <a:pt x="5148051" y="-9432"/>
                  <a:pt x="4825392" y="933"/>
                  <a:pt x="4563074" y="20159"/>
                </a:cubicBezTo>
                <a:cubicBezTo>
                  <a:pt x="4230436" y="42050"/>
                  <a:pt x="3919280" y="15731"/>
                  <a:pt x="3693260" y="20159"/>
                </a:cubicBezTo>
                <a:cubicBezTo>
                  <a:pt x="3463686" y="2881"/>
                  <a:pt x="3258547" y="69973"/>
                  <a:pt x="2913188" y="20159"/>
                </a:cubicBezTo>
                <a:cubicBezTo>
                  <a:pt x="2530193" y="5895"/>
                  <a:pt x="2366063" y="69889"/>
                  <a:pt x="2133116" y="20159"/>
                </a:cubicBezTo>
                <a:cubicBezTo>
                  <a:pt x="1852614" y="-15825"/>
                  <a:pt x="1586183" y="7145"/>
                  <a:pt x="1353045" y="20159"/>
                </a:cubicBezTo>
                <a:cubicBezTo>
                  <a:pt x="1124470" y="12726"/>
                  <a:pt x="1043335" y="-1836"/>
                  <a:pt x="842201" y="20159"/>
                </a:cubicBezTo>
                <a:cubicBezTo>
                  <a:pt x="675009" y="15591"/>
                  <a:pt x="208716" y="6391"/>
                  <a:pt x="0" y="20159"/>
                </a:cubicBezTo>
                <a:cubicBezTo>
                  <a:pt x="1099" y="14912"/>
                  <a:pt x="1706" y="4245"/>
                  <a:pt x="0" y="0"/>
                </a:cubicBezTo>
                <a:close/>
              </a:path>
              <a:path w="8974276" h="20159" stroke="0" extrusionOk="0">
                <a:moveTo>
                  <a:pt x="0" y="0"/>
                </a:moveTo>
                <a:cubicBezTo>
                  <a:pt x="158429" y="17111"/>
                  <a:pt x="477266" y="-13453"/>
                  <a:pt x="600586" y="0"/>
                </a:cubicBezTo>
                <a:cubicBezTo>
                  <a:pt x="698766" y="1226"/>
                  <a:pt x="829625" y="-2597"/>
                  <a:pt x="1021687" y="0"/>
                </a:cubicBezTo>
                <a:cubicBezTo>
                  <a:pt x="1212890" y="45242"/>
                  <a:pt x="1481051" y="28111"/>
                  <a:pt x="1891501" y="0"/>
                </a:cubicBezTo>
                <a:cubicBezTo>
                  <a:pt x="2325146" y="-55911"/>
                  <a:pt x="2244169" y="37407"/>
                  <a:pt x="2492087" y="0"/>
                </a:cubicBezTo>
                <a:cubicBezTo>
                  <a:pt x="2770106" y="-48226"/>
                  <a:pt x="2945409" y="-29732"/>
                  <a:pt x="3092674" y="0"/>
                </a:cubicBezTo>
                <a:cubicBezTo>
                  <a:pt x="3301483" y="30847"/>
                  <a:pt x="3757132" y="-5762"/>
                  <a:pt x="3962488" y="0"/>
                </a:cubicBezTo>
                <a:cubicBezTo>
                  <a:pt x="4161917" y="18597"/>
                  <a:pt x="4382907" y="-1453"/>
                  <a:pt x="4473331" y="0"/>
                </a:cubicBezTo>
                <a:cubicBezTo>
                  <a:pt x="4623996" y="-933"/>
                  <a:pt x="4781894" y="-19370"/>
                  <a:pt x="4882144" y="0"/>
                </a:cubicBezTo>
                <a:cubicBezTo>
                  <a:pt x="4982394" y="19370"/>
                  <a:pt x="5184581" y="-18943"/>
                  <a:pt x="5343146" y="0"/>
                </a:cubicBezTo>
                <a:cubicBezTo>
                  <a:pt x="5569297" y="-45353"/>
                  <a:pt x="5915584" y="-43416"/>
                  <a:pt x="6212960" y="0"/>
                </a:cubicBezTo>
                <a:cubicBezTo>
                  <a:pt x="6533267" y="7030"/>
                  <a:pt x="6713745" y="-31540"/>
                  <a:pt x="6903289" y="0"/>
                </a:cubicBezTo>
                <a:cubicBezTo>
                  <a:pt x="7143989" y="31285"/>
                  <a:pt x="7485701" y="4614"/>
                  <a:pt x="7773104" y="0"/>
                </a:cubicBezTo>
                <a:cubicBezTo>
                  <a:pt x="8054928" y="-60204"/>
                  <a:pt x="8243916" y="31090"/>
                  <a:pt x="8373690" y="0"/>
                </a:cubicBezTo>
                <a:cubicBezTo>
                  <a:pt x="8470374" y="-9848"/>
                  <a:pt x="8712921" y="13270"/>
                  <a:pt x="8974276" y="0"/>
                </a:cubicBezTo>
                <a:cubicBezTo>
                  <a:pt x="8974207" y="8692"/>
                  <a:pt x="8973976" y="14163"/>
                  <a:pt x="8974276" y="20159"/>
                </a:cubicBezTo>
                <a:cubicBezTo>
                  <a:pt x="8731729" y="31867"/>
                  <a:pt x="8623535" y="-551"/>
                  <a:pt x="8283947" y="20159"/>
                </a:cubicBezTo>
                <a:cubicBezTo>
                  <a:pt x="7960326" y="43064"/>
                  <a:pt x="7776735" y="63579"/>
                  <a:pt x="7593618" y="20159"/>
                </a:cubicBezTo>
                <a:cubicBezTo>
                  <a:pt x="7433204" y="23923"/>
                  <a:pt x="7072953" y="23782"/>
                  <a:pt x="6723804" y="20159"/>
                </a:cubicBezTo>
                <a:cubicBezTo>
                  <a:pt x="6379040" y="-18365"/>
                  <a:pt x="6238900" y="16195"/>
                  <a:pt x="6033475" y="20159"/>
                </a:cubicBezTo>
                <a:cubicBezTo>
                  <a:pt x="5820847" y="25326"/>
                  <a:pt x="5773194" y="29594"/>
                  <a:pt x="5612374" y="20159"/>
                </a:cubicBezTo>
                <a:cubicBezTo>
                  <a:pt x="5459272" y="6433"/>
                  <a:pt x="5214346" y="1016"/>
                  <a:pt x="5101531" y="20159"/>
                </a:cubicBezTo>
                <a:cubicBezTo>
                  <a:pt x="5074679" y="44082"/>
                  <a:pt x="4571458" y="3492"/>
                  <a:pt x="4231716" y="20159"/>
                </a:cubicBezTo>
                <a:cubicBezTo>
                  <a:pt x="3847477" y="69580"/>
                  <a:pt x="3798193" y="22318"/>
                  <a:pt x="3541387" y="20159"/>
                </a:cubicBezTo>
                <a:cubicBezTo>
                  <a:pt x="3313277" y="16275"/>
                  <a:pt x="3169205" y="857"/>
                  <a:pt x="3030544" y="20159"/>
                </a:cubicBezTo>
                <a:cubicBezTo>
                  <a:pt x="2877895" y="65593"/>
                  <a:pt x="2628234" y="67321"/>
                  <a:pt x="2340215" y="20159"/>
                </a:cubicBezTo>
                <a:cubicBezTo>
                  <a:pt x="2072515" y="1292"/>
                  <a:pt x="2122288" y="47041"/>
                  <a:pt x="1919114" y="20159"/>
                </a:cubicBezTo>
                <a:cubicBezTo>
                  <a:pt x="1711037" y="4218"/>
                  <a:pt x="1683277" y="18003"/>
                  <a:pt x="1498014" y="20159"/>
                </a:cubicBezTo>
                <a:cubicBezTo>
                  <a:pt x="1271935" y="13811"/>
                  <a:pt x="970426" y="12259"/>
                  <a:pt x="807685" y="20159"/>
                </a:cubicBezTo>
                <a:cubicBezTo>
                  <a:pt x="642052" y="6598"/>
                  <a:pt x="193677" y="46988"/>
                  <a:pt x="0" y="20159"/>
                </a:cubicBezTo>
                <a:cubicBezTo>
                  <a:pt x="821" y="16001"/>
                  <a:pt x="-441" y="5889"/>
                  <a:pt x="0" y="0"/>
                </a:cubicBezTo>
                <a:close/>
              </a:path>
              <a:path w="8974276" h="20159" fill="none" stroke="0" extrusionOk="0">
                <a:moveTo>
                  <a:pt x="0" y="0"/>
                </a:moveTo>
                <a:cubicBezTo>
                  <a:pt x="133021" y="-45326"/>
                  <a:pt x="351596" y="-10132"/>
                  <a:pt x="600586" y="0"/>
                </a:cubicBezTo>
                <a:cubicBezTo>
                  <a:pt x="824846" y="25895"/>
                  <a:pt x="974850" y="12687"/>
                  <a:pt x="1290915" y="0"/>
                </a:cubicBezTo>
                <a:cubicBezTo>
                  <a:pt x="1543854" y="8594"/>
                  <a:pt x="1730765" y="-5283"/>
                  <a:pt x="2070987" y="0"/>
                </a:cubicBezTo>
                <a:cubicBezTo>
                  <a:pt x="2388789" y="2502"/>
                  <a:pt x="2537180" y="-18640"/>
                  <a:pt x="2671573" y="0"/>
                </a:cubicBezTo>
                <a:cubicBezTo>
                  <a:pt x="2846783" y="31613"/>
                  <a:pt x="3162345" y="2138"/>
                  <a:pt x="3361902" y="0"/>
                </a:cubicBezTo>
                <a:cubicBezTo>
                  <a:pt x="3560523" y="-33799"/>
                  <a:pt x="3850943" y="16514"/>
                  <a:pt x="4231716" y="0"/>
                </a:cubicBezTo>
                <a:cubicBezTo>
                  <a:pt x="4582093" y="-6251"/>
                  <a:pt x="4497042" y="-241"/>
                  <a:pt x="4742560" y="0"/>
                </a:cubicBezTo>
                <a:cubicBezTo>
                  <a:pt x="5026744" y="28398"/>
                  <a:pt x="5367035" y="44798"/>
                  <a:pt x="5522631" y="0"/>
                </a:cubicBezTo>
                <a:cubicBezTo>
                  <a:pt x="5715671" y="-35366"/>
                  <a:pt x="5819152" y="19249"/>
                  <a:pt x="6033475" y="0"/>
                </a:cubicBezTo>
                <a:cubicBezTo>
                  <a:pt x="6276754" y="15513"/>
                  <a:pt x="6580075" y="39465"/>
                  <a:pt x="6723804" y="0"/>
                </a:cubicBezTo>
                <a:cubicBezTo>
                  <a:pt x="6874324" y="-12484"/>
                  <a:pt x="7335585" y="32838"/>
                  <a:pt x="7503875" y="0"/>
                </a:cubicBezTo>
                <a:cubicBezTo>
                  <a:pt x="7699518" y="-4479"/>
                  <a:pt x="7784573" y="-1350"/>
                  <a:pt x="7924976" y="0"/>
                </a:cubicBezTo>
                <a:cubicBezTo>
                  <a:pt x="8038978" y="-8555"/>
                  <a:pt x="8207279" y="-2913"/>
                  <a:pt x="8346077" y="0"/>
                </a:cubicBezTo>
                <a:cubicBezTo>
                  <a:pt x="8460045" y="-10908"/>
                  <a:pt x="8807112" y="-916"/>
                  <a:pt x="8974276" y="0"/>
                </a:cubicBezTo>
                <a:cubicBezTo>
                  <a:pt x="8975175" y="4507"/>
                  <a:pt x="8973255" y="15783"/>
                  <a:pt x="8974276" y="20159"/>
                </a:cubicBezTo>
                <a:cubicBezTo>
                  <a:pt x="8690015" y="13384"/>
                  <a:pt x="8498032" y="90009"/>
                  <a:pt x="8194204" y="20159"/>
                </a:cubicBezTo>
                <a:cubicBezTo>
                  <a:pt x="7940226" y="7057"/>
                  <a:pt x="7765141" y="7157"/>
                  <a:pt x="7503875" y="20159"/>
                </a:cubicBezTo>
                <a:cubicBezTo>
                  <a:pt x="7257867" y="32369"/>
                  <a:pt x="7168747" y="45544"/>
                  <a:pt x="6903289" y="20159"/>
                </a:cubicBezTo>
                <a:cubicBezTo>
                  <a:pt x="6624057" y="6871"/>
                  <a:pt x="6248483" y="211"/>
                  <a:pt x="6123218" y="20159"/>
                </a:cubicBezTo>
                <a:cubicBezTo>
                  <a:pt x="5966303" y="35167"/>
                  <a:pt x="5680376" y="46639"/>
                  <a:pt x="5432889" y="20159"/>
                </a:cubicBezTo>
                <a:cubicBezTo>
                  <a:pt x="5191863" y="8691"/>
                  <a:pt x="4872405" y="-4811"/>
                  <a:pt x="4563074" y="20159"/>
                </a:cubicBezTo>
                <a:cubicBezTo>
                  <a:pt x="4237152" y="84258"/>
                  <a:pt x="3902138" y="26513"/>
                  <a:pt x="3693260" y="20159"/>
                </a:cubicBezTo>
                <a:cubicBezTo>
                  <a:pt x="3481803" y="-1949"/>
                  <a:pt x="3269305" y="20073"/>
                  <a:pt x="2913188" y="20159"/>
                </a:cubicBezTo>
                <a:cubicBezTo>
                  <a:pt x="2564887" y="5224"/>
                  <a:pt x="2328697" y="52725"/>
                  <a:pt x="2133116" y="20159"/>
                </a:cubicBezTo>
                <a:cubicBezTo>
                  <a:pt x="1894582" y="38029"/>
                  <a:pt x="1576170" y="-14808"/>
                  <a:pt x="1353045" y="20159"/>
                </a:cubicBezTo>
                <a:cubicBezTo>
                  <a:pt x="1127523" y="16230"/>
                  <a:pt x="1038557" y="145"/>
                  <a:pt x="842201" y="20159"/>
                </a:cubicBezTo>
                <a:cubicBezTo>
                  <a:pt x="638472" y="28249"/>
                  <a:pt x="195915" y="15640"/>
                  <a:pt x="0" y="20159"/>
                </a:cubicBezTo>
                <a:cubicBezTo>
                  <a:pt x="81" y="14899"/>
                  <a:pt x="1360" y="61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74276"/>
                      <a:gd name="connsiteY0" fmla="*/ 0 h 20159"/>
                      <a:gd name="connsiteX1" fmla="*/ 600586 w 8974276"/>
                      <a:gd name="connsiteY1" fmla="*/ 0 h 20159"/>
                      <a:gd name="connsiteX2" fmla="*/ 1290915 w 8974276"/>
                      <a:gd name="connsiteY2" fmla="*/ 0 h 20159"/>
                      <a:gd name="connsiteX3" fmla="*/ 2070987 w 8974276"/>
                      <a:gd name="connsiteY3" fmla="*/ 0 h 20159"/>
                      <a:gd name="connsiteX4" fmla="*/ 2671573 w 8974276"/>
                      <a:gd name="connsiteY4" fmla="*/ 0 h 20159"/>
                      <a:gd name="connsiteX5" fmla="*/ 3361902 w 8974276"/>
                      <a:gd name="connsiteY5" fmla="*/ 0 h 20159"/>
                      <a:gd name="connsiteX6" fmla="*/ 4231716 w 8974276"/>
                      <a:gd name="connsiteY6" fmla="*/ 0 h 20159"/>
                      <a:gd name="connsiteX7" fmla="*/ 4742560 w 8974276"/>
                      <a:gd name="connsiteY7" fmla="*/ 0 h 20159"/>
                      <a:gd name="connsiteX8" fmla="*/ 5522631 w 8974276"/>
                      <a:gd name="connsiteY8" fmla="*/ 0 h 20159"/>
                      <a:gd name="connsiteX9" fmla="*/ 6033475 w 8974276"/>
                      <a:gd name="connsiteY9" fmla="*/ 0 h 20159"/>
                      <a:gd name="connsiteX10" fmla="*/ 6723804 w 8974276"/>
                      <a:gd name="connsiteY10" fmla="*/ 0 h 20159"/>
                      <a:gd name="connsiteX11" fmla="*/ 7503875 w 8974276"/>
                      <a:gd name="connsiteY11" fmla="*/ 0 h 20159"/>
                      <a:gd name="connsiteX12" fmla="*/ 7924976 w 8974276"/>
                      <a:gd name="connsiteY12" fmla="*/ 0 h 20159"/>
                      <a:gd name="connsiteX13" fmla="*/ 8346077 w 8974276"/>
                      <a:gd name="connsiteY13" fmla="*/ 0 h 20159"/>
                      <a:gd name="connsiteX14" fmla="*/ 8974276 w 8974276"/>
                      <a:gd name="connsiteY14" fmla="*/ 0 h 20159"/>
                      <a:gd name="connsiteX15" fmla="*/ 8974276 w 8974276"/>
                      <a:gd name="connsiteY15" fmla="*/ 20159 h 20159"/>
                      <a:gd name="connsiteX16" fmla="*/ 8194204 w 8974276"/>
                      <a:gd name="connsiteY16" fmla="*/ 20159 h 20159"/>
                      <a:gd name="connsiteX17" fmla="*/ 7503875 w 8974276"/>
                      <a:gd name="connsiteY17" fmla="*/ 20159 h 20159"/>
                      <a:gd name="connsiteX18" fmla="*/ 6903289 w 8974276"/>
                      <a:gd name="connsiteY18" fmla="*/ 20159 h 20159"/>
                      <a:gd name="connsiteX19" fmla="*/ 6123218 w 8974276"/>
                      <a:gd name="connsiteY19" fmla="*/ 20159 h 20159"/>
                      <a:gd name="connsiteX20" fmla="*/ 5432889 w 8974276"/>
                      <a:gd name="connsiteY20" fmla="*/ 20159 h 20159"/>
                      <a:gd name="connsiteX21" fmla="*/ 4563074 w 8974276"/>
                      <a:gd name="connsiteY21" fmla="*/ 20159 h 20159"/>
                      <a:gd name="connsiteX22" fmla="*/ 3693260 w 8974276"/>
                      <a:gd name="connsiteY22" fmla="*/ 20159 h 20159"/>
                      <a:gd name="connsiteX23" fmla="*/ 2913188 w 8974276"/>
                      <a:gd name="connsiteY23" fmla="*/ 20159 h 20159"/>
                      <a:gd name="connsiteX24" fmla="*/ 2133116 w 8974276"/>
                      <a:gd name="connsiteY24" fmla="*/ 20159 h 20159"/>
                      <a:gd name="connsiteX25" fmla="*/ 1353045 w 8974276"/>
                      <a:gd name="connsiteY25" fmla="*/ 20159 h 20159"/>
                      <a:gd name="connsiteX26" fmla="*/ 842201 w 8974276"/>
                      <a:gd name="connsiteY26" fmla="*/ 20159 h 20159"/>
                      <a:gd name="connsiteX27" fmla="*/ 0 w 8974276"/>
                      <a:gd name="connsiteY27" fmla="*/ 20159 h 20159"/>
                      <a:gd name="connsiteX28" fmla="*/ 0 w 8974276"/>
                      <a:gd name="connsiteY28" fmla="*/ 0 h 20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8974276" h="20159" fill="none" extrusionOk="0">
                        <a:moveTo>
                          <a:pt x="0" y="0"/>
                        </a:moveTo>
                        <a:cubicBezTo>
                          <a:pt x="166292" y="-24804"/>
                          <a:pt x="387390" y="-23566"/>
                          <a:pt x="600586" y="0"/>
                        </a:cubicBezTo>
                        <a:cubicBezTo>
                          <a:pt x="813782" y="23566"/>
                          <a:pt x="1017575" y="11328"/>
                          <a:pt x="1290915" y="0"/>
                        </a:cubicBezTo>
                        <a:cubicBezTo>
                          <a:pt x="1564255" y="-11328"/>
                          <a:pt x="1732327" y="-13914"/>
                          <a:pt x="2070987" y="0"/>
                        </a:cubicBezTo>
                        <a:cubicBezTo>
                          <a:pt x="2409647" y="13914"/>
                          <a:pt x="2514543" y="-29456"/>
                          <a:pt x="2671573" y="0"/>
                        </a:cubicBezTo>
                        <a:cubicBezTo>
                          <a:pt x="2828603" y="29456"/>
                          <a:pt x="3148091" y="31473"/>
                          <a:pt x="3361902" y="0"/>
                        </a:cubicBezTo>
                        <a:cubicBezTo>
                          <a:pt x="3575713" y="-31473"/>
                          <a:pt x="3879587" y="-10454"/>
                          <a:pt x="4231716" y="0"/>
                        </a:cubicBezTo>
                        <a:cubicBezTo>
                          <a:pt x="4583845" y="10454"/>
                          <a:pt x="4500381" y="-4882"/>
                          <a:pt x="4742560" y="0"/>
                        </a:cubicBezTo>
                        <a:cubicBezTo>
                          <a:pt x="4984739" y="4882"/>
                          <a:pt x="5324139" y="34484"/>
                          <a:pt x="5522631" y="0"/>
                        </a:cubicBezTo>
                        <a:cubicBezTo>
                          <a:pt x="5721123" y="-34484"/>
                          <a:pt x="5806715" y="9078"/>
                          <a:pt x="6033475" y="0"/>
                        </a:cubicBezTo>
                        <a:cubicBezTo>
                          <a:pt x="6260235" y="-9078"/>
                          <a:pt x="6578201" y="20058"/>
                          <a:pt x="6723804" y="0"/>
                        </a:cubicBezTo>
                        <a:cubicBezTo>
                          <a:pt x="6869407" y="-20058"/>
                          <a:pt x="7310682" y="2334"/>
                          <a:pt x="7503875" y="0"/>
                        </a:cubicBezTo>
                        <a:cubicBezTo>
                          <a:pt x="7697068" y="-2334"/>
                          <a:pt x="7781436" y="13405"/>
                          <a:pt x="7924976" y="0"/>
                        </a:cubicBezTo>
                        <a:cubicBezTo>
                          <a:pt x="8068516" y="-13405"/>
                          <a:pt x="8226759" y="10528"/>
                          <a:pt x="8346077" y="0"/>
                        </a:cubicBezTo>
                        <a:cubicBezTo>
                          <a:pt x="8465395" y="-10528"/>
                          <a:pt x="8810829" y="6661"/>
                          <a:pt x="8974276" y="0"/>
                        </a:cubicBezTo>
                        <a:cubicBezTo>
                          <a:pt x="8975140" y="4980"/>
                          <a:pt x="8973745" y="15497"/>
                          <a:pt x="8974276" y="20159"/>
                        </a:cubicBezTo>
                        <a:cubicBezTo>
                          <a:pt x="8699318" y="-3249"/>
                          <a:pt x="8447378" y="52369"/>
                          <a:pt x="8194204" y="20159"/>
                        </a:cubicBezTo>
                        <a:cubicBezTo>
                          <a:pt x="7941030" y="-12051"/>
                          <a:pt x="7741578" y="21134"/>
                          <a:pt x="7503875" y="20159"/>
                        </a:cubicBezTo>
                        <a:cubicBezTo>
                          <a:pt x="7266172" y="19184"/>
                          <a:pt x="7188109" y="44512"/>
                          <a:pt x="6903289" y="20159"/>
                        </a:cubicBezTo>
                        <a:cubicBezTo>
                          <a:pt x="6618469" y="-4194"/>
                          <a:pt x="6284300" y="-18677"/>
                          <a:pt x="6123218" y="20159"/>
                        </a:cubicBezTo>
                        <a:cubicBezTo>
                          <a:pt x="5962136" y="58995"/>
                          <a:pt x="5692124" y="47304"/>
                          <a:pt x="5432889" y="20159"/>
                        </a:cubicBezTo>
                        <a:cubicBezTo>
                          <a:pt x="5173654" y="-6986"/>
                          <a:pt x="4878157" y="-22180"/>
                          <a:pt x="4563074" y="20159"/>
                        </a:cubicBezTo>
                        <a:cubicBezTo>
                          <a:pt x="4247992" y="62498"/>
                          <a:pt x="3916884" y="46079"/>
                          <a:pt x="3693260" y="20159"/>
                        </a:cubicBezTo>
                        <a:cubicBezTo>
                          <a:pt x="3469636" y="-5761"/>
                          <a:pt x="3270296" y="40643"/>
                          <a:pt x="2913188" y="20159"/>
                        </a:cubicBezTo>
                        <a:cubicBezTo>
                          <a:pt x="2556080" y="-325"/>
                          <a:pt x="2357500" y="46404"/>
                          <a:pt x="2133116" y="20159"/>
                        </a:cubicBezTo>
                        <a:cubicBezTo>
                          <a:pt x="1908732" y="-6086"/>
                          <a:pt x="1586604" y="18051"/>
                          <a:pt x="1353045" y="20159"/>
                        </a:cubicBezTo>
                        <a:cubicBezTo>
                          <a:pt x="1119486" y="22267"/>
                          <a:pt x="1034265" y="7597"/>
                          <a:pt x="842201" y="20159"/>
                        </a:cubicBezTo>
                        <a:cubicBezTo>
                          <a:pt x="650137" y="32721"/>
                          <a:pt x="184422" y="26941"/>
                          <a:pt x="0" y="20159"/>
                        </a:cubicBezTo>
                        <a:cubicBezTo>
                          <a:pt x="1005" y="14381"/>
                          <a:pt x="940" y="4962"/>
                          <a:pt x="0" y="0"/>
                        </a:cubicBezTo>
                        <a:close/>
                      </a:path>
                      <a:path w="8974276" h="20159" stroke="0" extrusionOk="0">
                        <a:moveTo>
                          <a:pt x="0" y="0"/>
                        </a:moveTo>
                        <a:cubicBezTo>
                          <a:pt x="144422" y="16250"/>
                          <a:pt x="478464" y="1403"/>
                          <a:pt x="600586" y="0"/>
                        </a:cubicBezTo>
                        <a:cubicBezTo>
                          <a:pt x="722708" y="-1403"/>
                          <a:pt x="818531" y="-16117"/>
                          <a:pt x="1021687" y="0"/>
                        </a:cubicBezTo>
                        <a:cubicBezTo>
                          <a:pt x="1224843" y="16117"/>
                          <a:pt x="1467451" y="32888"/>
                          <a:pt x="1891501" y="0"/>
                        </a:cubicBezTo>
                        <a:cubicBezTo>
                          <a:pt x="2315551" y="-32888"/>
                          <a:pt x="2226053" y="29411"/>
                          <a:pt x="2492087" y="0"/>
                        </a:cubicBezTo>
                        <a:cubicBezTo>
                          <a:pt x="2758121" y="-29411"/>
                          <a:pt x="2926098" y="-23291"/>
                          <a:pt x="3092674" y="0"/>
                        </a:cubicBezTo>
                        <a:cubicBezTo>
                          <a:pt x="3259250" y="23291"/>
                          <a:pt x="3755917" y="-21280"/>
                          <a:pt x="3962488" y="0"/>
                        </a:cubicBezTo>
                        <a:cubicBezTo>
                          <a:pt x="4169059" y="21280"/>
                          <a:pt x="4370581" y="-641"/>
                          <a:pt x="4473331" y="0"/>
                        </a:cubicBezTo>
                        <a:cubicBezTo>
                          <a:pt x="4576081" y="641"/>
                          <a:pt x="5154732" y="6658"/>
                          <a:pt x="5343146" y="0"/>
                        </a:cubicBezTo>
                        <a:cubicBezTo>
                          <a:pt x="5531560" y="-6658"/>
                          <a:pt x="5898845" y="-4229"/>
                          <a:pt x="6212960" y="0"/>
                        </a:cubicBezTo>
                        <a:cubicBezTo>
                          <a:pt x="6527075" y="4229"/>
                          <a:pt x="6698755" y="-18559"/>
                          <a:pt x="6903289" y="0"/>
                        </a:cubicBezTo>
                        <a:cubicBezTo>
                          <a:pt x="7107823" y="18559"/>
                          <a:pt x="7480389" y="36157"/>
                          <a:pt x="7773104" y="0"/>
                        </a:cubicBezTo>
                        <a:cubicBezTo>
                          <a:pt x="8065820" y="-36157"/>
                          <a:pt x="8239902" y="964"/>
                          <a:pt x="8373690" y="0"/>
                        </a:cubicBezTo>
                        <a:cubicBezTo>
                          <a:pt x="8507478" y="-964"/>
                          <a:pt x="8713268" y="22725"/>
                          <a:pt x="8974276" y="0"/>
                        </a:cubicBezTo>
                        <a:cubicBezTo>
                          <a:pt x="8974621" y="9051"/>
                          <a:pt x="8974315" y="13764"/>
                          <a:pt x="8974276" y="20159"/>
                        </a:cubicBezTo>
                        <a:cubicBezTo>
                          <a:pt x="8724149" y="27323"/>
                          <a:pt x="8615348" y="628"/>
                          <a:pt x="8283947" y="20159"/>
                        </a:cubicBezTo>
                        <a:cubicBezTo>
                          <a:pt x="7952546" y="39690"/>
                          <a:pt x="7745156" y="43189"/>
                          <a:pt x="7593618" y="20159"/>
                        </a:cubicBezTo>
                        <a:cubicBezTo>
                          <a:pt x="7442080" y="-2871"/>
                          <a:pt x="7037419" y="44082"/>
                          <a:pt x="6723804" y="20159"/>
                        </a:cubicBezTo>
                        <a:cubicBezTo>
                          <a:pt x="6410189" y="-3764"/>
                          <a:pt x="6244694" y="25386"/>
                          <a:pt x="6033475" y="20159"/>
                        </a:cubicBezTo>
                        <a:cubicBezTo>
                          <a:pt x="5822256" y="14932"/>
                          <a:pt x="5767540" y="24892"/>
                          <a:pt x="5612374" y="20159"/>
                        </a:cubicBezTo>
                        <a:cubicBezTo>
                          <a:pt x="5457208" y="15426"/>
                          <a:pt x="5206963" y="14316"/>
                          <a:pt x="5101531" y="20159"/>
                        </a:cubicBezTo>
                        <a:cubicBezTo>
                          <a:pt x="4996099" y="26002"/>
                          <a:pt x="4610998" y="-20487"/>
                          <a:pt x="4231716" y="20159"/>
                        </a:cubicBezTo>
                        <a:cubicBezTo>
                          <a:pt x="3852434" y="60805"/>
                          <a:pt x="3780038" y="18973"/>
                          <a:pt x="3541387" y="20159"/>
                        </a:cubicBezTo>
                        <a:cubicBezTo>
                          <a:pt x="3302736" y="21345"/>
                          <a:pt x="3171257" y="3853"/>
                          <a:pt x="3030544" y="20159"/>
                        </a:cubicBezTo>
                        <a:cubicBezTo>
                          <a:pt x="2889831" y="36465"/>
                          <a:pt x="2606062" y="39269"/>
                          <a:pt x="2340215" y="20159"/>
                        </a:cubicBezTo>
                        <a:cubicBezTo>
                          <a:pt x="2074368" y="1049"/>
                          <a:pt x="2121463" y="37109"/>
                          <a:pt x="1919114" y="20159"/>
                        </a:cubicBezTo>
                        <a:cubicBezTo>
                          <a:pt x="1716765" y="3209"/>
                          <a:pt x="1683550" y="16874"/>
                          <a:pt x="1498014" y="20159"/>
                        </a:cubicBezTo>
                        <a:cubicBezTo>
                          <a:pt x="1312478" y="23444"/>
                          <a:pt x="981544" y="5974"/>
                          <a:pt x="807685" y="20159"/>
                        </a:cubicBezTo>
                        <a:cubicBezTo>
                          <a:pt x="633826" y="34344"/>
                          <a:pt x="213205" y="58480"/>
                          <a:pt x="0" y="20159"/>
                        </a:cubicBezTo>
                        <a:cubicBezTo>
                          <a:pt x="685" y="15408"/>
                          <a:pt x="-736" y="507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CustomShape 2"/>
          <p:cNvSpPr/>
          <p:nvPr/>
        </p:nvSpPr>
        <p:spPr>
          <a:xfrm>
            <a:off x="693042" y="2126788"/>
            <a:ext cx="8694540" cy="468699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Signals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man signal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‘kill’ and signals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trap signals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fg and bg</a:t>
            </a:r>
            <a:endParaRPr lang="en-US" sz="2100" b="0" strike="noStrike" spc="-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CustomShape 1"/>
          <p:cNvSpPr/>
          <p:nvPr/>
        </p:nvSpPr>
        <p:spPr>
          <a:xfrm>
            <a:off x="693042" y="402482"/>
            <a:ext cx="8694540" cy="14611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Debugging - Recap</a:t>
            </a:r>
            <a:endParaRPr lang="en-US" sz="52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174" y="1848993"/>
            <a:ext cx="8974276" cy="20159"/>
          </a:xfrm>
          <a:custGeom>
            <a:avLst/>
            <a:gdLst>
              <a:gd name="connsiteX0" fmla="*/ 0 w 8974276"/>
              <a:gd name="connsiteY0" fmla="*/ 0 h 20159"/>
              <a:gd name="connsiteX1" fmla="*/ 600586 w 8974276"/>
              <a:gd name="connsiteY1" fmla="*/ 0 h 20159"/>
              <a:gd name="connsiteX2" fmla="*/ 1290915 w 8974276"/>
              <a:gd name="connsiteY2" fmla="*/ 0 h 20159"/>
              <a:gd name="connsiteX3" fmla="*/ 2070987 w 8974276"/>
              <a:gd name="connsiteY3" fmla="*/ 0 h 20159"/>
              <a:gd name="connsiteX4" fmla="*/ 2671573 w 8974276"/>
              <a:gd name="connsiteY4" fmla="*/ 0 h 20159"/>
              <a:gd name="connsiteX5" fmla="*/ 3361902 w 8974276"/>
              <a:gd name="connsiteY5" fmla="*/ 0 h 20159"/>
              <a:gd name="connsiteX6" fmla="*/ 4231716 w 8974276"/>
              <a:gd name="connsiteY6" fmla="*/ 0 h 20159"/>
              <a:gd name="connsiteX7" fmla="*/ 4742560 w 8974276"/>
              <a:gd name="connsiteY7" fmla="*/ 0 h 20159"/>
              <a:gd name="connsiteX8" fmla="*/ 5522631 w 8974276"/>
              <a:gd name="connsiteY8" fmla="*/ 0 h 20159"/>
              <a:gd name="connsiteX9" fmla="*/ 6033475 w 8974276"/>
              <a:gd name="connsiteY9" fmla="*/ 0 h 20159"/>
              <a:gd name="connsiteX10" fmla="*/ 6723804 w 8974276"/>
              <a:gd name="connsiteY10" fmla="*/ 0 h 20159"/>
              <a:gd name="connsiteX11" fmla="*/ 7503875 w 8974276"/>
              <a:gd name="connsiteY11" fmla="*/ 0 h 20159"/>
              <a:gd name="connsiteX12" fmla="*/ 7924976 w 8974276"/>
              <a:gd name="connsiteY12" fmla="*/ 0 h 20159"/>
              <a:gd name="connsiteX13" fmla="*/ 8346077 w 8974276"/>
              <a:gd name="connsiteY13" fmla="*/ 0 h 20159"/>
              <a:gd name="connsiteX14" fmla="*/ 8974276 w 8974276"/>
              <a:gd name="connsiteY14" fmla="*/ 0 h 20159"/>
              <a:gd name="connsiteX15" fmla="*/ 8974276 w 8974276"/>
              <a:gd name="connsiteY15" fmla="*/ 20159 h 20159"/>
              <a:gd name="connsiteX16" fmla="*/ 8194204 w 8974276"/>
              <a:gd name="connsiteY16" fmla="*/ 20159 h 20159"/>
              <a:gd name="connsiteX17" fmla="*/ 7503875 w 8974276"/>
              <a:gd name="connsiteY17" fmla="*/ 20159 h 20159"/>
              <a:gd name="connsiteX18" fmla="*/ 6903289 w 8974276"/>
              <a:gd name="connsiteY18" fmla="*/ 20159 h 20159"/>
              <a:gd name="connsiteX19" fmla="*/ 6123218 w 8974276"/>
              <a:gd name="connsiteY19" fmla="*/ 20159 h 20159"/>
              <a:gd name="connsiteX20" fmla="*/ 5432889 w 8974276"/>
              <a:gd name="connsiteY20" fmla="*/ 20159 h 20159"/>
              <a:gd name="connsiteX21" fmla="*/ 4563074 w 8974276"/>
              <a:gd name="connsiteY21" fmla="*/ 20159 h 20159"/>
              <a:gd name="connsiteX22" fmla="*/ 3693260 w 8974276"/>
              <a:gd name="connsiteY22" fmla="*/ 20159 h 20159"/>
              <a:gd name="connsiteX23" fmla="*/ 2913188 w 8974276"/>
              <a:gd name="connsiteY23" fmla="*/ 20159 h 20159"/>
              <a:gd name="connsiteX24" fmla="*/ 2133116 w 8974276"/>
              <a:gd name="connsiteY24" fmla="*/ 20159 h 20159"/>
              <a:gd name="connsiteX25" fmla="*/ 1353045 w 8974276"/>
              <a:gd name="connsiteY25" fmla="*/ 20159 h 20159"/>
              <a:gd name="connsiteX26" fmla="*/ 842201 w 8974276"/>
              <a:gd name="connsiteY26" fmla="*/ 20159 h 20159"/>
              <a:gd name="connsiteX27" fmla="*/ 0 w 8974276"/>
              <a:gd name="connsiteY27" fmla="*/ 20159 h 20159"/>
              <a:gd name="connsiteX28" fmla="*/ 0 w 8974276"/>
              <a:gd name="connsiteY28" fmla="*/ 0 h 20159"/>
              <a:gd name="connsiteX0" fmla="*/ 0 w 8974276"/>
              <a:gd name="connsiteY0" fmla="*/ 0 h 20159"/>
              <a:gd name="connsiteX1" fmla="*/ 600586 w 8974276"/>
              <a:gd name="connsiteY1" fmla="*/ 0 h 20159"/>
              <a:gd name="connsiteX2" fmla="*/ 1021687 w 8974276"/>
              <a:gd name="connsiteY2" fmla="*/ 0 h 20159"/>
              <a:gd name="connsiteX3" fmla="*/ 1891501 w 8974276"/>
              <a:gd name="connsiteY3" fmla="*/ 0 h 20159"/>
              <a:gd name="connsiteX4" fmla="*/ 2492087 w 8974276"/>
              <a:gd name="connsiteY4" fmla="*/ 0 h 20159"/>
              <a:gd name="connsiteX5" fmla="*/ 3092674 w 8974276"/>
              <a:gd name="connsiteY5" fmla="*/ 0 h 20159"/>
              <a:gd name="connsiteX6" fmla="*/ 3962488 w 8974276"/>
              <a:gd name="connsiteY6" fmla="*/ 0 h 20159"/>
              <a:gd name="connsiteX7" fmla="*/ 4473331 w 8974276"/>
              <a:gd name="connsiteY7" fmla="*/ 0 h 20159"/>
              <a:gd name="connsiteX8" fmla="*/ 4882144 w 8974276"/>
              <a:gd name="connsiteY8" fmla="*/ 0 h 20159"/>
              <a:gd name="connsiteX9" fmla="*/ 5343146 w 8974276"/>
              <a:gd name="connsiteY9" fmla="*/ 0 h 20159"/>
              <a:gd name="connsiteX10" fmla="*/ 6212960 w 8974276"/>
              <a:gd name="connsiteY10" fmla="*/ 0 h 20159"/>
              <a:gd name="connsiteX11" fmla="*/ 6903289 w 8974276"/>
              <a:gd name="connsiteY11" fmla="*/ 0 h 20159"/>
              <a:gd name="connsiteX12" fmla="*/ 7773104 w 8974276"/>
              <a:gd name="connsiteY12" fmla="*/ 0 h 20159"/>
              <a:gd name="connsiteX13" fmla="*/ 8373690 w 8974276"/>
              <a:gd name="connsiteY13" fmla="*/ 0 h 20159"/>
              <a:gd name="connsiteX14" fmla="*/ 8974276 w 8974276"/>
              <a:gd name="connsiteY14" fmla="*/ 0 h 20159"/>
              <a:gd name="connsiteX15" fmla="*/ 8974276 w 8974276"/>
              <a:gd name="connsiteY15" fmla="*/ 20159 h 20159"/>
              <a:gd name="connsiteX16" fmla="*/ 8283947 w 8974276"/>
              <a:gd name="connsiteY16" fmla="*/ 20159 h 20159"/>
              <a:gd name="connsiteX17" fmla="*/ 7593618 w 8974276"/>
              <a:gd name="connsiteY17" fmla="*/ 20159 h 20159"/>
              <a:gd name="connsiteX18" fmla="*/ 6723804 w 8974276"/>
              <a:gd name="connsiteY18" fmla="*/ 20159 h 20159"/>
              <a:gd name="connsiteX19" fmla="*/ 6033475 w 8974276"/>
              <a:gd name="connsiteY19" fmla="*/ 20159 h 20159"/>
              <a:gd name="connsiteX20" fmla="*/ 5612374 w 8974276"/>
              <a:gd name="connsiteY20" fmla="*/ 20159 h 20159"/>
              <a:gd name="connsiteX21" fmla="*/ 5101531 w 8974276"/>
              <a:gd name="connsiteY21" fmla="*/ 20159 h 20159"/>
              <a:gd name="connsiteX22" fmla="*/ 4231716 w 8974276"/>
              <a:gd name="connsiteY22" fmla="*/ 20159 h 20159"/>
              <a:gd name="connsiteX23" fmla="*/ 3541387 w 8974276"/>
              <a:gd name="connsiteY23" fmla="*/ 20159 h 20159"/>
              <a:gd name="connsiteX24" fmla="*/ 3030544 w 8974276"/>
              <a:gd name="connsiteY24" fmla="*/ 20159 h 20159"/>
              <a:gd name="connsiteX25" fmla="*/ 2340215 w 8974276"/>
              <a:gd name="connsiteY25" fmla="*/ 20159 h 20159"/>
              <a:gd name="connsiteX26" fmla="*/ 1919114 w 8974276"/>
              <a:gd name="connsiteY26" fmla="*/ 20159 h 20159"/>
              <a:gd name="connsiteX27" fmla="*/ 1498014 w 8974276"/>
              <a:gd name="connsiteY27" fmla="*/ 20159 h 20159"/>
              <a:gd name="connsiteX28" fmla="*/ 807685 w 8974276"/>
              <a:gd name="connsiteY28" fmla="*/ 20159 h 20159"/>
              <a:gd name="connsiteX29" fmla="*/ 0 w 8974276"/>
              <a:gd name="connsiteY29" fmla="*/ 20159 h 20159"/>
              <a:gd name="connsiteX30" fmla="*/ 0 w 8974276"/>
              <a:gd name="connsiteY30" fmla="*/ 0 h 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974276" h="20159" fill="none" extrusionOk="0">
                <a:moveTo>
                  <a:pt x="0" y="0"/>
                </a:moveTo>
                <a:cubicBezTo>
                  <a:pt x="183005" y="-28121"/>
                  <a:pt x="385563" y="-16729"/>
                  <a:pt x="600586" y="0"/>
                </a:cubicBezTo>
                <a:cubicBezTo>
                  <a:pt x="819816" y="25297"/>
                  <a:pt x="1008894" y="-16975"/>
                  <a:pt x="1290915" y="0"/>
                </a:cubicBezTo>
                <a:cubicBezTo>
                  <a:pt x="1586779" y="-10612"/>
                  <a:pt x="1739355" y="-6632"/>
                  <a:pt x="2070987" y="0"/>
                </a:cubicBezTo>
                <a:cubicBezTo>
                  <a:pt x="2423196" y="26888"/>
                  <a:pt x="2516800" y="-23939"/>
                  <a:pt x="2671573" y="0"/>
                </a:cubicBezTo>
                <a:cubicBezTo>
                  <a:pt x="2856946" y="57495"/>
                  <a:pt x="3123719" y="-1120"/>
                  <a:pt x="3361902" y="0"/>
                </a:cubicBezTo>
                <a:cubicBezTo>
                  <a:pt x="3551026" y="-6967"/>
                  <a:pt x="3893151" y="-7410"/>
                  <a:pt x="4231716" y="0"/>
                </a:cubicBezTo>
                <a:cubicBezTo>
                  <a:pt x="4589327" y="4599"/>
                  <a:pt x="4499151" y="-7078"/>
                  <a:pt x="4742560" y="0"/>
                </a:cubicBezTo>
                <a:cubicBezTo>
                  <a:pt x="4945774" y="22991"/>
                  <a:pt x="5327086" y="78686"/>
                  <a:pt x="5522631" y="0"/>
                </a:cubicBezTo>
                <a:cubicBezTo>
                  <a:pt x="5706117" y="-51653"/>
                  <a:pt x="5820576" y="-5919"/>
                  <a:pt x="6033475" y="0"/>
                </a:cubicBezTo>
                <a:cubicBezTo>
                  <a:pt x="6269799" y="2680"/>
                  <a:pt x="6590499" y="22166"/>
                  <a:pt x="6723804" y="0"/>
                </a:cubicBezTo>
                <a:cubicBezTo>
                  <a:pt x="6858112" y="-15926"/>
                  <a:pt x="7310513" y="-3462"/>
                  <a:pt x="7503875" y="0"/>
                </a:cubicBezTo>
                <a:cubicBezTo>
                  <a:pt x="7698227" y="-14053"/>
                  <a:pt x="7786960" y="-2924"/>
                  <a:pt x="7924976" y="0"/>
                </a:cubicBezTo>
                <a:cubicBezTo>
                  <a:pt x="8047409" y="-11757"/>
                  <a:pt x="8231917" y="2497"/>
                  <a:pt x="8346077" y="0"/>
                </a:cubicBezTo>
                <a:cubicBezTo>
                  <a:pt x="8472830" y="-16379"/>
                  <a:pt x="8819304" y="6003"/>
                  <a:pt x="8974276" y="0"/>
                </a:cubicBezTo>
                <a:cubicBezTo>
                  <a:pt x="8975415" y="3917"/>
                  <a:pt x="8973977" y="14625"/>
                  <a:pt x="8974276" y="20159"/>
                </a:cubicBezTo>
                <a:cubicBezTo>
                  <a:pt x="8690793" y="39099"/>
                  <a:pt x="8424209" y="27543"/>
                  <a:pt x="8194204" y="20159"/>
                </a:cubicBezTo>
                <a:cubicBezTo>
                  <a:pt x="7951806" y="-3374"/>
                  <a:pt x="7694321" y="34346"/>
                  <a:pt x="7503875" y="20159"/>
                </a:cubicBezTo>
                <a:cubicBezTo>
                  <a:pt x="7256604" y="22540"/>
                  <a:pt x="7188022" y="40185"/>
                  <a:pt x="6903289" y="20159"/>
                </a:cubicBezTo>
                <a:cubicBezTo>
                  <a:pt x="6597262" y="3673"/>
                  <a:pt x="6282575" y="7422"/>
                  <a:pt x="6123218" y="20159"/>
                </a:cubicBezTo>
                <a:cubicBezTo>
                  <a:pt x="5947747" y="46383"/>
                  <a:pt x="5709228" y="48856"/>
                  <a:pt x="5432889" y="20159"/>
                </a:cubicBezTo>
                <a:cubicBezTo>
                  <a:pt x="5148051" y="-9432"/>
                  <a:pt x="4825392" y="933"/>
                  <a:pt x="4563074" y="20159"/>
                </a:cubicBezTo>
                <a:cubicBezTo>
                  <a:pt x="4230436" y="42050"/>
                  <a:pt x="3919280" y="15731"/>
                  <a:pt x="3693260" y="20159"/>
                </a:cubicBezTo>
                <a:cubicBezTo>
                  <a:pt x="3463686" y="2881"/>
                  <a:pt x="3258547" y="69973"/>
                  <a:pt x="2913188" y="20159"/>
                </a:cubicBezTo>
                <a:cubicBezTo>
                  <a:pt x="2530193" y="5895"/>
                  <a:pt x="2366063" y="69889"/>
                  <a:pt x="2133116" y="20159"/>
                </a:cubicBezTo>
                <a:cubicBezTo>
                  <a:pt x="1852614" y="-15825"/>
                  <a:pt x="1586183" y="7145"/>
                  <a:pt x="1353045" y="20159"/>
                </a:cubicBezTo>
                <a:cubicBezTo>
                  <a:pt x="1124470" y="12726"/>
                  <a:pt x="1043335" y="-1836"/>
                  <a:pt x="842201" y="20159"/>
                </a:cubicBezTo>
                <a:cubicBezTo>
                  <a:pt x="675009" y="15591"/>
                  <a:pt x="208716" y="6391"/>
                  <a:pt x="0" y="20159"/>
                </a:cubicBezTo>
                <a:cubicBezTo>
                  <a:pt x="1099" y="14912"/>
                  <a:pt x="1706" y="4245"/>
                  <a:pt x="0" y="0"/>
                </a:cubicBezTo>
                <a:close/>
              </a:path>
              <a:path w="8974276" h="20159" stroke="0" extrusionOk="0">
                <a:moveTo>
                  <a:pt x="0" y="0"/>
                </a:moveTo>
                <a:cubicBezTo>
                  <a:pt x="158429" y="17111"/>
                  <a:pt x="477266" y="-13453"/>
                  <a:pt x="600586" y="0"/>
                </a:cubicBezTo>
                <a:cubicBezTo>
                  <a:pt x="698766" y="1226"/>
                  <a:pt x="829625" y="-2597"/>
                  <a:pt x="1021687" y="0"/>
                </a:cubicBezTo>
                <a:cubicBezTo>
                  <a:pt x="1212890" y="45242"/>
                  <a:pt x="1481051" y="28111"/>
                  <a:pt x="1891501" y="0"/>
                </a:cubicBezTo>
                <a:cubicBezTo>
                  <a:pt x="2325146" y="-55911"/>
                  <a:pt x="2244169" y="37407"/>
                  <a:pt x="2492087" y="0"/>
                </a:cubicBezTo>
                <a:cubicBezTo>
                  <a:pt x="2770106" y="-48226"/>
                  <a:pt x="2945409" y="-29732"/>
                  <a:pt x="3092674" y="0"/>
                </a:cubicBezTo>
                <a:cubicBezTo>
                  <a:pt x="3301483" y="30847"/>
                  <a:pt x="3757132" y="-5762"/>
                  <a:pt x="3962488" y="0"/>
                </a:cubicBezTo>
                <a:cubicBezTo>
                  <a:pt x="4161917" y="18597"/>
                  <a:pt x="4382907" y="-1453"/>
                  <a:pt x="4473331" y="0"/>
                </a:cubicBezTo>
                <a:cubicBezTo>
                  <a:pt x="4623996" y="-933"/>
                  <a:pt x="4781894" y="-19370"/>
                  <a:pt x="4882144" y="0"/>
                </a:cubicBezTo>
                <a:cubicBezTo>
                  <a:pt x="4982394" y="19370"/>
                  <a:pt x="5184581" y="-18943"/>
                  <a:pt x="5343146" y="0"/>
                </a:cubicBezTo>
                <a:cubicBezTo>
                  <a:pt x="5569297" y="-45353"/>
                  <a:pt x="5915584" y="-43416"/>
                  <a:pt x="6212960" y="0"/>
                </a:cubicBezTo>
                <a:cubicBezTo>
                  <a:pt x="6533267" y="7030"/>
                  <a:pt x="6713745" y="-31540"/>
                  <a:pt x="6903289" y="0"/>
                </a:cubicBezTo>
                <a:cubicBezTo>
                  <a:pt x="7143989" y="31285"/>
                  <a:pt x="7485701" y="4614"/>
                  <a:pt x="7773104" y="0"/>
                </a:cubicBezTo>
                <a:cubicBezTo>
                  <a:pt x="8054928" y="-60204"/>
                  <a:pt x="8243916" y="31090"/>
                  <a:pt x="8373690" y="0"/>
                </a:cubicBezTo>
                <a:cubicBezTo>
                  <a:pt x="8470374" y="-9848"/>
                  <a:pt x="8712921" y="13270"/>
                  <a:pt x="8974276" y="0"/>
                </a:cubicBezTo>
                <a:cubicBezTo>
                  <a:pt x="8974207" y="8692"/>
                  <a:pt x="8973976" y="14163"/>
                  <a:pt x="8974276" y="20159"/>
                </a:cubicBezTo>
                <a:cubicBezTo>
                  <a:pt x="8731729" y="31867"/>
                  <a:pt x="8623535" y="-551"/>
                  <a:pt x="8283947" y="20159"/>
                </a:cubicBezTo>
                <a:cubicBezTo>
                  <a:pt x="7960326" y="43064"/>
                  <a:pt x="7776735" y="63579"/>
                  <a:pt x="7593618" y="20159"/>
                </a:cubicBezTo>
                <a:cubicBezTo>
                  <a:pt x="7433204" y="23923"/>
                  <a:pt x="7072953" y="23782"/>
                  <a:pt x="6723804" y="20159"/>
                </a:cubicBezTo>
                <a:cubicBezTo>
                  <a:pt x="6379040" y="-18365"/>
                  <a:pt x="6238900" y="16195"/>
                  <a:pt x="6033475" y="20159"/>
                </a:cubicBezTo>
                <a:cubicBezTo>
                  <a:pt x="5820847" y="25326"/>
                  <a:pt x="5773194" y="29594"/>
                  <a:pt x="5612374" y="20159"/>
                </a:cubicBezTo>
                <a:cubicBezTo>
                  <a:pt x="5459272" y="6433"/>
                  <a:pt x="5214346" y="1016"/>
                  <a:pt x="5101531" y="20159"/>
                </a:cubicBezTo>
                <a:cubicBezTo>
                  <a:pt x="5074679" y="44082"/>
                  <a:pt x="4571458" y="3492"/>
                  <a:pt x="4231716" y="20159"/>
                </a:cubicBezTo>
                <a:cubicBezTo>
                  <a:pt x="3847477" y="69580"/>
                  <a:pt x="3798193" y="22318"/>
                  <a:pt x="3541387" y="20159"/>
                </a:cubicBezTo>
                <a:cubicBezTo>
                  <a:pt x="3313277" y="16275"/>
                  <a:pt x="3169205" y="857"/>
                  <a:pt x="3030544" y="20159"/>
                </a:cubicBezTo>
                <a:cubicBezTo>
                  <a:pt x="2877895" y="65593"/>
                  <a:pt x="2628234" y="67321"/>
                  <a:pt x="2340215" y="20159"/>
                </a:cubicBezTo>
                <a:cubicBezTo>
                  <a:pt x="2072515" y="1292"/>
                  <a:pt x="2122288" y="47041"/>
                  <a:pt x="1919114" y="20159"/>
                </a:cubicBezTo>
                <a:cubicBezTo>
                  <a:pt x="1711037" y="4218"/>
                  <a:pt x="1683277" y="18003"/>
                  <a:pt x="1498014" y="20159"/>
                </a:cubicBezTo>
                <a:cubicBezTo>
                  <a:pt x="1271935" y="13811"/>
                  <a:pt x="970426" y="12259"/>
                  <a:pt x="807685" y="20159"/>
                </a:cubicBezTo>
                <a:cubicBezTo>
                  <a:pt x="642052" y="6598"/>
                  <a:pt x="193677" y="46988"/>
                  <a:pt x="0" y="20159"/>
                </a:cubicBezTo>
                <a:cubicBezTo>
                  <a:pt x="821" y="16001"/>
                  <a:pt x="-441" y="5889"/>
                  <a:pt x="0" y="0"/>
                </a:cubicBezTo>
                <a:close/>
              </a:path>
              <a:path w="8974276" h="20159" fill="none" stroke="0" extrusionOk="0">
                <a:moveTo>
                  <a:pt x="0" y="0"/>
                </a:moveTo>
                <a:cubicBezTo>
                  <a:pt x="133021" y="-45326"/>
                  <a:pt x="351596" y="-10132"/>
                  <a:pt x="600586" y="0"/>
                </a:cubicBezTo>
                <a:cubicBezTo>
                  <a:pt x="824846" y="25895"/>
                  <a:pt x="974850" y="12687"/>
                  <a:pt x="1290915" y="0"/>
                </a:cubicBezTo>
                <a:cubicBezTo>
                  <a:pt x="1543854" y="8594"/>
                  <a:pt x="1730765" y="-5283"/>
                  <a:pt x="2070987" y="0"/>
                </a:cubicBezTo>
                <a:cubicBezTo>
                  <a:pt x="2388789" y="2502"/>
                  <a:pt x="2537180" y="-18640"/>
                  <a:pt x="2671573" y="0"/>
                </a:cubicBezTo>
                <a:cubicBezTo>
                  <a:pt x="2846783" y="31613"/>
                  <a:pt x="3162345" y="2138"/>
                  <a:pt x="3361902" y="0"/>
                </a:cubicBezTo>
                <a:cubicBezTo>
                  <a:pt x="3560523" y="-33799"/>
                  <a:pt x="3850943" y="16514"/>
                  <a:pt x="4231716" y="0"/>
                </a:cubicBezTo>
                <a:cubicBezTo>
                  <a:pt x="4582093" y="-6251"/>
                  <a:pt x="4497042" y="-241"/>
                  <a:pt x="4742560" y="0"/>
                </a:cubicBezTo>
                <a:cubicBezTo>
                  <a:pt x="5026744" y="28398"/>
                  <a:pt x="5367035" y="44798"/>
                  <a:pt x="5522631" y="0"/>
                </a:cubicBezTo>
                <a:cubicBezTo>
                  <a:pt x="5715671" y="-35366"/>
                  <a:pt x="5819152" y="19249"/>
                  <a:pt x="6033475" y="0"/>
                </a:cubicBezTo>
                <a:cubicBezTo>
                  <a:pt x="6276754" y="15513"/>
                  <a:pt x="6580075" y="39465"/>
                  <a:pt x="6723804" y="0"/>
                </a:cubicBezTo>
                <a:cubicBezTo>
                  <a:pt x="6874324" y="-12484"/>
                  <a:pt x="7335585" y="32838"/>
                  <a:pt x="7503875" y="0"/>
                </a:cubicBezTo>
                <a:cubicBezTo>
                  <a:pt x="7699518" y="-4479"/>
                  <a:pt x="7784573" y="-1350"/>
                  <a:pt x="7924976" y="0"/>
                </a:cubicBezTo>
                <a:cubicBezTo>
                  <a:pt x="8038978" y="-8555"/>
                  <a:pt x="8207279" y="-2913"/>
                  <a:pt x="8346077" y="0"/>
                </a:cubicBezTo>
                <a:cubicBezTo>
                  <a:pt x="8460045" y="-10908"/>
                  <a:pt x="8807112" y="-916"/>
                  <a:pt x="8974276" y="0"/>
                </a:cubicBezTo>
                <a:cubicBezTo>
                  <a:pt x="8975175" y="4507"/>
                  <a:pt x="8973255" y="15783"/>
                  <a:pt x="8974276" y="20159"/>
                </a:cubicBezTo>
                <a:cubicBezTo>
                  <a:pt x="8690015" y="13384"/>
                  <a:pt x="8498032" y="90009"/>
                  <a:pt x="8194204" y="20159"/>
                </a:cubicBezTo>
                <a:cubicBezTo>
                  <a:pt x="7940226" y="7057"/>
                  <a:pt x="7765141" y="7157"/>
                  <a:pt x="7503875" y="20159"/>
                </a:cubicBezTo>
                <a:cubicBezTo>
                  <a:pt x="7257867" y="32369"/>
                  <a:pt x="7168747" y="45544"/>
                  <a:pt x="6903289" y="20159"/>
                </a:cubicBezTo>
                <a:cubicBezTo>
                  <a:pt x="6624057" y="6871"/>
                  <a:pt x="6248483" y="211"/>
                  <a:pt x="6123218" y="20159"/>
                </a:cubicBezTo>
                <a:cubicBezTo>
                  <a:pt x="5966303" y="35167"/>
                  <a:pt x="5680376" y="46639"/>
                  <a:pt x="5432889" y="20159"/>
                </a:cubicBezTo>
                <a:cubicBezTo>
                  <a:pt x="5191863" y="8691"/>
                  <a:pt x="4872405" y="-4811"/>
                  <a:pt x="4563074" y="20159"/>
                </a:cubicBezTo>
                <a:cubicBezTo>
                  <a:pt x="4237152" y="84258"/>
                  <a:pt x="3902138" y="26513"/>
                  <a:pt x="3693260" y="20159"/>
                </a:cubicBezTo>
                <a:cubicBezTo>
                  <a:pt x="3481803" y="-1949"/>
                  <a:pt x="3269305" y="20073"/>
                  <a:pt x="2913188" y="20159"/>
                </a:cubicBezTo>
                <a:cubicBezTo>
                  <a:pt x="2564887" y="5224"/>
                  <a:pt x="2328697" y="52725"/>
                  <a:pt x="2133116" y="20159"/>
                </a:cubicBezTo>
                <a:cubicBezTo>
                  <a:pt x="1894582" y="38029"/>
                  <a:pt x="1576170" y="-14808"/>
                  <a:pt x="1353045" y="20159"/>
                </a:cubicBezTo>
                <a:cubicBezTo>
                  <a:pt x="1127523" y="16230"/>
                  <a:pt x="1038557" y="145"/>
                  <a:pt x="842201" y="20159"/>
                </a:cubicBezTo>
                <a:cubicBezTo>
                  <a:pt x="638472" y="28249"/>
                  <a:pt x="195915" y="15640"/>
                  <a:pt x="0" y="20159"/>
                </a:cubicBezTo>
                <a:cubicBezTo>
                  <a:pt x="81" y="14899"/>
                  <a:pt x="1360" y="61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74276"/>
                      <a:gd name="connsiteY0" fmla="*/ 0 h 20159"/>
                      <a:gd name="connsiteX1" fmla="*/ 600586 w 8974276"/>
                      <a:gd name="connsiteY1" fmla="*/ 0 h 20159"/>
                      <a:gd name="connsiteX2" fmla="*/ 1290915 w 8974276"/>
                      <a:gd name="connsiteY2" fmla="*/ 0 h 20159"/>
                      <a:gd name="connsiteX3" fmla="*/ 2070987 w 8974276"/>
                      <a:gd name="connsiteY3" fmla="*/ 0 h 20159"/>
                      <a:gd name="connsiteX4" fmla="*/ 2671573 w 8974276"/>
                      <a:gd name="connsiteY4" fmla="*/ 0 h 20159"/>
                      <a:gd name="connsiteX5" fmla="*/ 3361902 w 8974276"/>
                      <a:gd name="connsiteY5" fmla="*/ 0 h 20159"/>
                      <a:gd name="connsiteX6" fmla="*/ 4231716 w 8974276"/>
                      <a:gd name="connsiteY6" fmla="*/ 0 h 20159"/>
                      <a:gd name="connsiteX7" fmla="*/ 4742560 w 8974276"/>
                      <a:gd name="connsiteY7" fmla="*/ 0 h 20159"/>
                      <a:gd name="connsiteX8" fmla="*/ 5522631 w 8974276"/>
                      <a:gd name="connsiteY8" fmla="*/ 0 h 20159"/>
                      <a:gd name="connsiteX9" fmla="*/ 6033475 w 8974276"/>
                      <a:gd name="connsiteY9" fmla="*/ 0 h 20159"/>
                      <a:gd name="connsiteX10" fmla="*/ 6723804 w 8974276"/>
                      <a:gd name="connsiteY10" fmla="*/ 0 h 20159"/>
                      <a:gd name="connsiteX11" fmla="*/ 7503875 w 8974276"/>
                      <a:gd name="connsiteY11" fmla="*/ 0 h 20159"/>
                      <a:gd name="connsiteX12" fmla="*/ 7924976 w 8974276"/>
                      <a:gd name="connsiteY12" fmla="*/ 0 h 20159"/>
                      <a:gd name="connsiteX13" fmla="*/ 8346077 w 8974276"/>
                      <a:gd name="connsiteY13" fmla="*/ 0 h 20159"/>
                      <a:gd name="connsiteX14" fmla="*/ 8974276 w 8974276"/>
                      <a:gd name="connsiteY14" fmla="*/ 0 h 20159"/>
                      <a:gd name="connsiteX15" fmla="*/ 8974276 w 8974276"/>
                      <a:gd name="connsiteY15" fmla="*/ 20159 h 20159"/>
                      <a:gd name="connsiteX16" fmla="*/ 8194204 w 8974276"/>
                      <a:gd name="connsiteY16" fmla="*/ 20159 h 20159"/>
                      <a:gd name="connsiteX17" fmla="*/ 7503875 w 8974276"/>
                      <a:gd name="connsiteY17" fmla="*/ 20159 h 20159"/>
                      <a:gd name="connsiteX18" fmla="*/ 6903289 w 8974276"/>
                      <a:gd name="connsiteY18" fmla="*/ 20159 h 20159"/>
                      <a:gd name="connsiteX19" fmla="*/ 6123218 w 8974276"/>
                      <a:gd name="connsiteY19" fmla="*/ 20159 h 20159"/>
                      <a:gd name="connsiteX20" fmla="*/ 5432889 w 8974276"/>
                      <a:gd name="connsiteY20" fmla="*/ 20159 h 20159"/>
                      <a:gd name="connsiteX21" fmla="*/ 4563074 w 8974276"/>
                      <a:gd name="connsiteY21" fmla="*/ 20159 h 20159"/>
                      <a:gd name="connsiteX22" fmla="*/ 3693260 w 8974276"/>
                      <a:gd name="connsiteY22" fmla="*/ 20159 h 20159"/>
                      <a:gd name="connsiteX23" fmla="*/ 2913188 w 8974276"/>
                      <a:gd name="connsiteY23" fmla="*/ 20159 h 20159"/>
                      <a:gd name="connsiteX24" fmla="*/ 2133116 w 8974276"/>
                      <a:gd name="connsiteY24" fmla="*/ 20159 h 20159"/>
                      <a:gd name="connsiteX25" fmla="*/ 1353045 w 8974276"/>
                      <a:gd name="connsiteY25" fmla="*/ 20159 h 20159"/>
                      <a:gd name="connsiteX26" fmla="*/ 842201 w 8974276"/>
                      <a:gd name="connsiteY26" fmla="*/ 20159 h 20159"/>
                      <a:gd name="connsiteX27" fmla="*/ 0 w 8974276"/>
                      <a:gd name="connsiteY27" fmla="*/ 20159 h 20159"/>
                      <a:gd name="connsiteX28" fmla="*/ 0 w 8974276"/>
                      <a:gd name="connsiteY28" fmla="*/ 0 h 20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8974276" h="20159" fill="none" extrusionOk="0">
                        <a:moveTo>
                          <a:pt x="0" y="0"/>
                        </a:moveTo>
                        <a:cubicBezTo>
                          <a:pt x="166292" y="-24804"/>
                          <a:pt x="387390" y="-23566"/>
                          <a:pt x="600586" y="0"/>
                        </a:cubicBezTo>
                        <a:cubicBezTo>
                          <a:pt x="813782" y="23566"/>
                          <a:pt x="1017575" y="11328"/>
                          <a:pt x="1290915" y="0"/>
                        </a:cubicBezTo>
                        <a:cubicBezTo>
                          <a:pt x="1564255" y="-11328"/>
                          <a:pt x="1732327" y="-13914"/>
                          <a:pt x="2070987" y="0"/>
                        </a:cubicBezTo>
                        <a:cubicBezTo>
                          <a:pt x="2409647" y="13914"/>
                          <a:pt x="2514543" y="-29456"/>
                          <a:pt x="2671573" y="0"/>
                        </a:cubicBezTo>
                        <a:cubicBezTo>
                          <a:pt x="2828603" y="29456"/>
                          <a:pt x="3148091" y="31473"/>
                          <a:pt x="3361902" y="0"/>
                        </a:cubicBezTo>
                        <a:cubicBezTo>
                          <a:pt x="3575713" y="-31473"/>
                          <a:pt x="3879587" y="-10454"/>
                          <a:pt x="4231716" y="0"/>
                        </a:cubicBezTo>
                        <a:cubicBezTo>
                          <a:pt x="4583845" y="10454"/>
                          <a:pt x="4500381" y="-4882"/>
                          <a:pt x="4742560" y="0"/>
                        </a:cubicBezTo>
                        <a:cubicBezTo>
                          <a:pt x="4984739" y="4882"/>
                          <a:pt x="5324139" y="34484"/>
                          <a:pt x="5522631" y="0"/>
                        </a:cubicBezTo>
                        <a:cubicBezTo>
                          <a:pt x="5721123" y="-34484"/>
                          <a:pt x="5806715" y="9078"/>
                          <a:pt x="6033475" y="0"/>
                        </a:cubicBezTo>
                        <a:cubicBezTo>
                          <a:pt x="6260235" y="-9078"/>
                          <a:pt x="6578201" y="20058"/>
                          <a:pt x="6723804" y="0"/>
                        </a:cubicBezTo>
                        <a:cubicBezTo>
                          <a:pt x="6869407" y="-20058"/>
                          <a:pt x="7310682" y="2334"/>
                          <a:pt x="7503875" y="0"/>
                        </a:cubicBezTo>
                        <a:cubicBezTo>
                          <a:pt x="7697068" y="-2334"/>
                          <a:pt x="7781436" y="13405"/>
                          <a:pt x="7924976" y="0"/>
                        </a:cubicBezTo>
                        <a:cubicBezTo>
                          <a:pt x="8068516" y="-13405"/>
                          <a:pt x="8226759" y="10528"/>
                          <a:pt x="8346077" y="0"/>
                        </a:cubicBezTo>
                        <a:cubicBezTo>
                          <a:pt x="8465395" y="-10528"/>
                          <a:pt x="8810829" y="6661"/>
                          <a:pt x="8974276" y="0"/>
                        </a:cubicBezTo>
                        <a:cubicBezTo>
                          <a:pt x="8975140" y="4980"/>
                          <a:pt x="8973745" y="15497"/>
                          <a:pt x="8974276" y="20159"/>
                        </a:cubicBezTo>
                        <a:cubicBezTo>
                          <a:pt x="8699318" y="-3249"/>
                          <a:pt x="8447378" y="52369"/>
                          <a:pt x="8194204" y="20159"/>
                        </a:cubicBezTo>
                        <a:cubicBezTo>
                          <a:pt x="7941030" y="-12051"/>
                          <a:pt x="7741578" y="21134"/>
                          <a:pt x="7503875" y="20159"/>
                        </a:cubicBezTo>
                        <a:cubicBezTo>
                          <a:pt x="7266172" y="19184"/>
                          <a:pt x="7188109" y="44512"/>
                          <a:pt x="6903289" y="20159"/>
                        </a:cubicBezTo>
                        <a:cubicBezTo>
                          <a:pt x="6618469" y="-4194"/>
                          <a:pt x="6284300" y="-18677"/>
                          <a:pt x="6123218" y="20159"/>
                        </a:cubicBezTo>
                        <a:cubicBezTo>
                          <a:pt x="5962136" y="58995"/>
                          <a:pt x="5692124" y="47304"/>
                          <a:pt x="5432889" y="20159"/>
                        </a:cubicBezTo>
                        <a:cubicBezTo>
                          <a:pt x="5173654" y="-6986"/>
                          <a:pt x="4878157" y="-22180"/>
                          <a:pt x="4563074" y="20159"/>
                        </a:cubicBezTo>
                        <a:cubicBezTo>
                          <a:pt x="4247992" y="62498"/>
                          <a:pt x="3916884" y="46079"/>
                          <a:pt x="3693260" y="20159"/>
                        </a:cubicBezTo>
                        <a:cubicBezTo>
                          <a:pt x="3469636" y="-5761"/>
                          <a:pt x="3270296" y="40643"/>
                          <a:pt x="2913188" y="20159"/>
                        </a:cubicBezTo>
                        <a:cubicBezTo>
                          <a:pt x="2556080" y="-325"/>
                          <a:pt x="2357500" y="46404"/>
                          <a:pt x="2133116" y="20159"/>
                        </a:cubicBezTo>
                        <a:cubicBezTo>
                          <a:pt x="1908732" y="-6086"/>
                          <a:pt x="1586604" y="18051"/>
                          <a:pt x="1353045" y="20159"/>
                        </a:cubicBezTo>
                        <a:cubicBezTo>
                          <a:pt x="1119486" y="22267"/>
                          <a:pt x="1034265" y="7597"/>
                          <a:pt x="842201" y="20159"/>
                        </a:cubicBezTo>
                        <a:cubicBezTo>
                          <a:pt x="650137" y="32721"/>
                          <a:pt x="184422" y="26941"/>
                          <a:pt x="0" y="20159"/>
                        </a:cubicBezTo>
                        <a:cubicBezTo>
                          <a:pt x="1005" y="14381"/>
                          <a:pt x="940" y="4962"/>
                          <a:pt x="0" y="0"/>
                        </a:cubicBezTo>
                        <a:close/>
                      </a:path>
                      <a:path w="8974276" h="20159" stroke="0" extrusionOk="0">
                        <a:moveTo>
                          <a:pt x="0" y="0"/>
                        </a:moveTo>
                        <a:cubicBezTo>
                          <a:pt x="144422" y="16250"/>
                          <a:pt x="478464" y="1403"/>
                          <a:pt x="600586" y="0"/>
                        </a:cubicBezTo>
                        <a:cubicBezTo>
                          <a:pt x="722708" y="-1403"/>
                          <a:pt x="818531" y="-16117"/>
                          <a:pt x="1021687" y="0"/>
                        </a:cubicBezTo>
                        <a:cubicBezTo>
                          <a:pt x="1224843" y="16117"/>
                          <a:pt x="1467451" y="32888"/>
                          <a:pt x="1891501" y="0"/>
                        </a:cubicBezTo>
                        <a:cubicBezTo>
                          <a:pt x="2315551" y="-32888"/>
                          <a:pt x="2226053" y="29411"/>
                          <a:pt x="2492087" y="0"/>
                        </a:cubicBezTo>
                        <a:cubicBezTo>
                          <a:pt x="2758121" y="-29411"/>
                          <a:pt x="2926098" y="-23291"/>
                          <a:pt x="3092674" y="0"/>
                        </a:cubicBezTo>
                        <a:cubicBezTo>
                          <a:pt x="3259250" y="23291"/>
                          <a:pt x="3755917" y="-21280"/>
                          <a:pt x="3962488" y="0"/>
                        </a:cubicBezTo>
                        <a:cubicBezTo>
                          <a:pt x="4169059" y="21280"/>
                          <a:pt x="4370581" y="-641"/>
                          <a:pt x="4473331" y="0"/>
                        </a:cubicBezTo>
                        <a:cubicBezTo>
                          <a:pt x="4576081" y="641"/>
                          <a:pt x="5154732" y="6658"/>
                          <a:pt x="5343146" y="0"/>
                        </a:cubicBezTo>
                        <a:cubicBezTo>
                          <a:pt x="5531560" y="-6658"/>
                          <a:pt x="5898845" y="-4229"/>
                          <a:pt x="6212960" y="0"/>
                        </a:cubicBezTo>
                        <a:cubicBezTo>
                          <a:pt x="6527075" y="4229"/>
                          <a:pt x="6698755" y="-18559"/>
                          <a:pt x="6903289" y="0"/>
                        </a:cubicBezTo>
                        <a:cubicBezTo>
                          <a:pt x="7107823" y="18559"/>
                          <a:pt x="7480389" y="36157"/>
                          <a:pt x="7773104" y="0"/>
                        </a:cubicBezTo>
                        <a:cubicBezTo>
                          <a:pt x="8065820" y="-36157"/>
                          <a:pt x="8239902" y="964"/>
                          <a:pt x="8373690" y="0"/>
                        </a:cubicBezTo>
                        <a:cubicBezTo>
                          <a:pt x="8507478" y="-964"/>
                          <a:pt x="8713268" y="22725"/>
                          <a:pt x="8974276" y="0"/>
                        </a:cubicBezTo>
                        <a:cubicBezTo>
                          <a:pt x="8974621" y="9051"/>
                          <a:pt x="8974315" y="13764"/>
                          <a:pt x="8974276" y="20159"/>
                        </a:cubicBezTo>
                        <a:cubicBezTo>
                          <a:pt x="8724149" y="27323"/>
                          <a:pt x="8615348" y="628"/>
                          <a:pt x="8283947" y="20159"/>
                        </a:cubicBezTo>
                        <a:cubicBezTo>
                          <a:pt x="7952546" y="39690"/>
                          <a:pt x="7745156" y="43189"/>
                          <a:pt x="7593618" y="20159"/>
                        </a:cubicBezTo>
                        <a:cubicBezTo>
                          <a:pt x="7442080" y="-2871"/>
                          <a:pt x="7037419" y="44082"/>
                          <a:pt x="6723804" y="20159"/>
                        </a:cubicBezTo>
                        <a:cubicBezTo>
                          <a:pt x="6410189" y="-3764"/>
                          <a:pt x="6244694" y="25386"/>
                          <a:pt x="6033475" y="20159"/>
                        </a:cubicBezTo>
                        <a:cubicBezTo>
                          <a:pt x="5822256" y="14932"/>
                          <a:pt x="5767540" y="24892"/>
                          <a:pt x="5612374" y="20159"/>
                        </a:cubicBezTo>
                        <a:cubicBezTo>
                          <a:pt x="5457208" y="15426"/>
                          <a:pt x="5206963" y="14316"/>
                          <a:pt x="5101531" y="20159"/>
                        </a:cubicBezTo>
                        <a:cubicBezTo>
                          <a:pt x="4996099" y="26002"/>
                          <a:pt x="4610998" y="-20487"/>
                          <a:pt x="4231716" y="20159"/>
                        </a:cubicBezTo>
                        <a:cubicBezTo>
                          <a:pt x="3852434" y="60805"/>
                          <a:pt x="3780038" y="18973"/>
                          <a:pt x="3541387" y="20159"/>
                        </a:cubicBezTo>
                        <a:cubicBezTo>
                          <a:pt x="3302736" y="21345"/>
                          <a:pt x="3171257" y="3853"/>
                          <a:pt x="3030544" y="20159"/>
                        </a:cubicBezTo>
                        <a:cubicBezTo>
                          <a:pt x="2889831" y="36465"/>
                          <a:pt x="2606062" y="39269"/>
                          <a:pt x="2340215" y="20159"/>
                        </a:cubicBezTo>
                        <a:cubicBezTo>
                          <a:pt x="2074368" y="1049"/>
                          <a:pt x="2121463" y="37109"/>
                          <a:pt x="1919114" y="20159"/>
                        </a:cubicBezTo>
                        <a:cubicBezTo>
                          <a:pt x="1716765" y="3209"/>
                          <a:pt x="1683550" y="16874"/>
                          <a:pt x="1498014" y="20159"/>
                        </a:cubicBezTo>
                        <a:cubicBezTo>
                          <a:pt x="1312478" y="23444"/>
                          <a:pt x="981544" y="5974"/>
                          <a:pt x="807685" y="20159"/>
                        </a:cubicBezTo>
                        <a:cubicBezTo>
                          <a:pt x="633826" y="34344"/>
                          <a:pt x="213205" y="58480"/>
                          <a:pt x="0" y="20159"/>
                        </a:cubicBezTo>
                        <a:cubicBezTo>
                          <a:pt x="685" y="15408"/>
                          <a:pt x="-736" y="507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stomShape 2"/>
          <p:cNvSpPr/>
          <p:nvPr/>
        </p:nvSpPr>
        <p:spPr>
          <a:xfrm>
            <a:off x="693042" y="2126788"/>
            <a:ext cx="8694540" cy="468699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bash -n, -v, -x</a:t>
            </a: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nounset, xtrace, errext</a:t>
            </a: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shellcheck</a:t>
            </a:r>
            <a:endParaRPr lang="en-US" sz="2100" b="0" strike="noStrike" spc="-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875996" y="-1222453"/>
            <a:ext cx="5936447" cy="5761319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5" name="CustomShape 1"/>
          <p:cNvSpPr/>
          <p:nvPr/>
        </p:nvSpPr>
        <p:spPr>
          <a:xfrm>
            <a:off x="695561" y="742706"/>
            <a:ext cx="3013347" cy="26615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Wrapup</a:t>
            </a:r>
            <a:endParaRPr lang="en-US" sz="52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311" y="972588"/>
            <a:ext cx="4344751" cy="583636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u="sng" strike="noStrike" spc="-1">
                <a:uFillTx/>
                <a:hlinkClick r:id="rId2"/>
              </a:rPr>
              <a:t>https://github.com/ianmiell/bash-next-steps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@ianmiell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ian.miell@gmail.com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CustomShape 1"/>
          <p:cNvSpPr/>
          <p:nvPr/>
        </p:nvSpPr>
        <p:spPr>
          <a:xfrm>
            <a:off x="5858480" y="705569"/>
            <a:ext cx="3470119" cy="393103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strike="noStrike" spc="-1">
                <a:latin typeface="+mj-lt"/>
                <a:ea typeface="+mj-ea"/>
                <a:cs typeface="+mj-cs"/>
              </a:rPr>
              <a:t>Bash Next Steps</a:t>
            </a:r>
            <a:endParaRPr lang="en-US" sz="5200" b="0" strike="noStrike" spc="-1">
              <a:latin typeface="+mj-lt"/>
              <a:ea typeface="+mj-ea"/>
              <a:cs typeface="+mj-cs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857073" y="5110340"/>
            <a:ext cx="3471527" cy="173368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0" strike="noStrike" spc="-1"/>
              <a:t>Ian Miell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0" strike="noStrike" spc="-1"/>
              <a:t>@ianmiell</a:t>
            </a:r>
          </a:p>
        </p:txBody>
      </p:sp>
      <p:pic>
        <p:nvPicPr>
          <p:cNvPr id="159" name="Picture 305_1"/>
          <p:cNvPicPr/>
          <p:nvPr/>
        </p:nvPicPr>
        <p:blipFill rotWithShape="1">
          <a:blip r:embed="rId2"/>
          <a:srcRect l="2412" r="5759" b="2"/>
          <a:stretch/>
        </p:blipFill>
        <p:spPr>
          <a:xfrm>
            <a:off x="716599" y="1341481"/>
            <a:ext cx="4478289" cy="4876713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102" name="sketchy line">
            <a:extLst>
              <a:ext uri="{FF2B5EF4-FFF2-40B4-BE49-F238E27FC236}">
                <a16:creationId xmlns:a16="http://schemas.microsoft.com/office/drawing/2014/main" id="{3F9B0603-37C5-4312-AE4D-A3D015475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8480" y="4860400"/>
            <a:ext cx="2872978" cy="20159"/>
          </a:xfrm>
          <a:custGeom>
            <a:avLst/>
            <a:gdLst>
              <a:gd name="connsiteX0" fmla="*/ 0 w 2872978"/>
              <a:gd name="connsiteY0" fmla="*/ 0 h 20159"/>
              <a:gd name="connsiteX1" fmla="*/ 574596 w 2872978"/>
              <a:gd name="connsiteY1" fmla="*/ 0 h 20159"/>
              <a:gd name="connsiteX2" fmla="*/ 1120461 w 2872978"/>
              <a:gd name="connsiteY2" fmla="*/ 0 h 20159"/>
              <a:gd name="connsiteX3" fmla="*/ 1666327 w 2872978"/>
              <a:gd name="connsiteY3" fmla="*/ 0 h 20159"/>
              <a:gd name="connsiteX4" fmla="*/ 2298382 w 2872978"/>
              <a:gd name="connsiteY4" fmla="*/ 0 h 20159"/>
              <a:gd name="connsiteX5" fmla="*/ 2872978 w 2872978"/>
              <a:gd name="connsiteY5" fmla="*/ 0 h 20159"/>
              <a:gd name="connsiteX6" fmla="*/ 2872978 w 2872978"/>
              <a:gd name="connsiteY6" fmla="*/ 20159 h 20159"/>
              <a:gd name="connsiteX7" fmla="*/ 2298382 w 2872978"/>
              <a:gd name="connsiteY7" fmla="*/ 20159 h 20159"/>
              <a:gd name="connsiteX8" fmla="*/ 1809976 w 2872978"/>
              <a:gd name="connsiteY8" fmla="*/ 20159 h 20159"/>
              <a:gd name="connsiteX9" fmla="*/ 1264110 w 2872978"/>
              <a:gd name="connsiteY9" fmla="*/ 20159 h 20159"/>
              <a:gd name="connsiteX10" fmla="*/ 718245 w 2872978"/>
              <a:gd name="connsiteY10" fmla="*/ 20159 h 20159"/>
              <a:gd name="connsiteX11" fmla="*/ 0 w 2872978"/>
              <a:gd name="connsiteY11" fmla="*/ 20159 h 20159"/>
              <a:gd name="connsiteX12" fmla="*/ 0 w 2872978"/>
              <a:gd name="connsiteY12" fmla="*/ 0 h 20159"/>
              <a:gd name="connsiteX0" fmla="*/ 0 w 2872978"/>
              <a:gd name="connsiteY0" fmla="*/ 0 h 20159"/>
              <a:gd name="connsiteX1" fmla="*/ 517136 w 2872978"/>
              <a:gd name="connsiteY1" fmla="*/ 0 h 20159"/>
              <a:gd name="connsiteX2" fmla="*/ 1149191 w 2872978"/>
              <a:gd name="connsiteY2" fmla="*/ 0 h 20159"/>
              <a:gd name="connsiteX3" fmla="*/ 1637597 w 2872978"/>
              <a:gd name="connsiteY3" fmla="*/ 0 h 20159"/>
              <a:gd name="connsiteX4" fmla="*/ 2126004 w 2872978"/>
              <a:gd name="connsiteY4" fmla="*/ 0 h 20159"/>
              <a:gd name="connsiteX5" fmla="*/ 2872978 w 2872978"/>
              <a:gd name="connsiteY5" fmla="*/ 0 h 20159"/>
              <a:gd name="connsiteX6" fmla="*/ 2872978 w 2872978"/>
              <a:gd name="connsiteY6" fmla="*/ 20159 h 20159"/>
              <a:gd name="connsiteX7" fmla="*/ 2327112 w 2872978"/>
              <a:gd name="connsiteY7" fmla="*/ 20159 h 20159"/>
              <a:gd name="connsiteX8" fmla="*/ 1781246 w 2872978"/>
              <a:gd name="connsiteY8" fmla="*/ 20159 h 20159"/>
              <a:gd name="connsiteX9" fmla="*/ 1235381 w 2872978"/>
              <a:gd name="connsiteY9" fmla="*/ 20159 h 20159"/>
              <a:gd name="connsiteX10" fmla="*/ 603325 w 2872978"/>
              <a:gd name="connsiteY10" fmla="*/ 20159 h 20159"/>
              <a:gd name="connsiteX11" fmla="*/ 0 w 2872978"/>
              <a:gd name="connsiteY11" fmla="*/ 20159 h 20159"/>
              <a:gd name="connsiteX12" fmla="*/ 0 w 2872978"/>
              <a:gd name="connsiteY12" fmla="*/ 0 h 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2978" h="20159" fill="none" extrusionOk="0">
                <a:moveTo>
                  <a:pt x="0" y="0"/>
                </a:moveTo>
                <a:cubicBezTo>
                  <a:pt x="187894" y="44230"/>
                  <a:pt x="450201" y="-6808"/>
                  <a:pt x="574596" y="0"/>
                </a:cubicBezTo>
                <a:cubicBezTo>
                  <a:pt x="682761" y="-14055"/>
                  <a:pt x="869093" y="-31744"/>
                  <a:pt x="1120461" y="0"/>
                </a:cubicBezTo>
                <a:cubicBezTo>
                  <a:pt x="1369445" y="10713"/>
                  <a:pt x="1564668" y="14387"/>
                  <a:pt x="1666327" y="0"/>
                </a:cubicBezTo>
                <a:cubicBezTo>
                  <a:pt x="1784797" y="-8086"/>
                  <a:pt x="2134644" y="-34705"/>
                  <a:pt x="2298382" y="0"/>
                </a:cubicBezTo>
                <a:cubicBezTo>
                  <a:pt x="2501725" y="14499"/>
                  <a:pt x="2727381" y="-8141"/>
                  <a:pt x="2872978" y="0"/>
                </a:cubicBezTo>
                <a:cubicBezTo>
                  <a:pt x="2873215" y="6141"/>
                  <a:pt x="2871421" y="13149"/>
                  <a:pt x="2872978" y="20159"/>
                </a:cubicBezTo>
                <a:cubicBezTo>
                  <a:pt x="2580485" y="-8961"/>
                  <a:pt x="2409818" y="16037"/>
                  <a:pt x="2298382" y="20159"/>
                </a:cubicBezTo>
                <a:cubicBezTo>
                  <a:pt x="2175217" y="69850"/>
                  <a:pt x="2030770" y="49838"/>
                  <a:pt x="1809976" y="20159"/>
                </a:cubicBezTo>
                <a:cubicBezTo>
                  <a:pt x="1627036" y="364"/>
                  <a:pt x="1520757" y="13914"/>
                  <a:pt x="1264110" y="20159"/>
                </a:cubicBezTo>
                <a:cubicBezTo>
                  <a:pt x="1012544" y="7880"/>
                  <a:pt x="908671" y="41110"/>
                  <a:pt x="718245" y="20159"/>
                </a:cubicBezTo>
                <a:cubicBezTo>
                  <a:pt x="496819" y="25953"/>
                  <a:pt x="185934" y="53695"/>
                  <a:pt x="0" y="20159"/>
                </a:cubicBezTo>
                <a:cubicBezTo>
                  <a:pt x="-1155" y="14001"/>
                  <a:pt x="744" y="9577"/>
                  <a:pt x="0" y="0"/>
                </a:cubicBezTo>
                <a:close/>
              </a:path>
              <a:path w="2872978" h="20159" stroke="0" extrusionOk="0">
                <a:moveTo>
                  <a:pt x="0" y="0"/>
                </a:moveTo>
                <a:cubicBezTo>
                  <a:pt x="245710" y="-1114"/>
                  <a:pt x="385682" y="-15399"/>
                  <a:pt x="517136" y="0"/>
                </a:cubicBezTo>
                <a:cubicBezTo>
                  <a:pt x="669378" y="20126"/>
                  <a:pt x="801950" y="11703"/>
                  <a:pt x="1149191" y="0"/>
                </a:cubicBezTo>
                <a:cubicBezTo>
                  <a:pt x="1456160" y="-31106"/>
                  <a:pt x="1544839" y="12188"/>
                  <a:pt x="1637597" y="0"/>
                </a:cubicBezTo>
                <a:cubicBezTo>
                  <a:pt x="1765162" y="-2582"/>
                  <a:pt x="1893608" y="-17414"/>
                  <a:pt x="2126004" y="0"/>
                </a:cubicBezTo>
                <a:cubicBezTo>
                  <a:pt x="2355419" y="20048"/>
                  <a:pt x="2725988" y="-60679"/>
                  <a:pt x="2872978" y="0"/>
                </a:cubicBezTo>
                <a:cubicBezTo>
                  <a:pt x="2872170" y="8930"/>
                  <a:pt x="2873625" y="15456"/>
                  <a:pt x="2872978" y="20159"/>
                </a:cubicBezTo>
                <a:cubicBezTo>
                  <a:pt x="2703749" y="57722"/>
                  <a:pt x="2592005" y="14438"/>
                  <a:pt x="2327112" y="20159"/>
                </a:cubicBezTo>
                <a:cubicBezTo>
                  <a:pt x="2073199" y="11786"/>
                  <a:pt x="2020090" y="6164"/>
                  <a:pt x="1781246" y="20159"/>
                </a:cubicBezTo>
                <a:cubicBezTo>
                  <a:pt x="1536104" y="37780"/>
                  <a:pt x="1510751" y="23216"/>
                  <a:pt x="1235381" y="20159"/>
                </a:cubicBezTo>
                <a:cubicBezTo>
                  <a:pt x="967672" y="297"/>
                  <a:pt x="871252" y="-7764"/>
                  <a:pt x="603325" y="20159"/>
                </a:cubicBezTo>
                <a:cubicBezTo>
                  <a:pt x="311662" y="20616"/>
                  <a:pt x="187976" y="11953"/>
                  <a:pt x="0" y="20159"/>
                </a:cubicBezTo>
                <a:cubicBezTo>
                  <a:pt x="-1026" y="11500"/>
                  <a:pt x="-167" y="7085"/>
                  <a:pt x="0" y="0"/>
                </a:cubicBezTo>
                <a:close/>
              </a:path>
              <a:path w="2872978" h="20159" fill="none" stroke="0" extrusionOk="0">
                <a:moveTo>
                  <a:pt x="0" y="0"/>
                </a:moveTo>
                <a:cubicBezTo>
                  <a:pt x="188515" y="1279"/>
                  <a:pt x="449183" y="18853"/>
                  <a:pt x="574596" y="0"/>
                </a:cubicBezTo>
                <a:cubicBezTo>
                  <a:pt x="705020" y="-11647"/>
                  <a:pt x="854373" y="-8770"/>
                  <a:pt x="1120461" y="0"/>
                </a:cubicBezTo>
                <a:cubicBezTo>
                  <a:pt x="1374716" y="4831"/>
                  <a:pt x="1537365" y="43390"/>
                  <a:pt x="1666327" y="0"/>
                </a:cubicBezTo>
                <a:cubicBezTo>
                  <a:pt x="1784377" y="22775"/>
                  <a:pt x="2054343" y="-7724"/>
                  <a:pt x="2298382" y="0"/>
                </a:cubicBezTo>
                <a:cubicBezTo>
                  <a:pt x="2480781" y="16631"/>
                  <a:pt x="2711167" y="20893"/>
                  <a:pt x="2872978" y="0"/>
                </a:cubicBezTo>
                <a:cubicBezTo>
                  <a:pt x="2874584" y="6686"/>
                  <a:pt x="2871972" y="13458"/>
                  <a:pt x="2872978" y="20159"/>
                </a:cubicBezTo>
                <a:cubicBezTo>
                  <a:pt x="2588961" y="14195"/>
                  <a:pt x="2411908" y="1872"/>
                  <a:pt x="2298382" y="20159"/>
                </a:cubicBezTo>
                <a:cubicBezTo>
                  <a:pt x="2197475" y="59669"/>
                  <a:pt x="2016311" y="42185"/>
                  <a:pt x="1809976" y="20159"/>
                </a:cubicBezTo>
                <a:cubicBezTo>
                  <a:pt x="1631011" y="-7489"/>
                  <a:pt x="1514607" y="14016"/>
                  <a:pt x="1264110" y="20159"/>
                </a:cubicBezTo>
                <a:cubicBezTo>
                  <a:pt x="1010807" y="39237"/>
                  <a:pt x="904891" y="39389"/>
                  <a:pt x="718245" y="20159"/>
                </a:cubicBezTo>
                <a:cubicBezTo>
                  <a:pt x="531594" y="-23689"/>
                  <a:pt x="136574" y="68392"/>
                  <a:pt x="0" y="20159"/>
                </a:cubicBezTo>
                <a:cubicBezTo>
                  <a:pt x="-624" y="13698"/>
                  <a:pt x="-94" y="996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custGeom>
                    <a:avLst/>
                    <a:gdLst>
                      <a:gd name="connsiteX0" fmla="*/ 0 w 2872978"/>
                      <a:gd name="connsiteY0" fmla="*/ 0 h 20159"/>
                      <a:gd name="connsiteX1" fmla="*/ 574596 w 2872978"/>
                      <a:gd name="connsiteY1" fmla="*/ 0 h 20159"/>
                      <a:gd name="connsiteX2" fmla="*/ 1120461 w 2872978"/>
                      <a:gd name="connsiteY2" fmla="*/ 0 h 20159"/>
                      <a:gd name="connsiteX3" fmla="*/ 1666327 w 2872978"/>
                      <a:gd name="connsiteY3" fmla="*/ 0 h 20159"/>
                      <a:gd name="connsiteX4" fmla="*/ 2298382 w 2872978"/>
                      <a:gd name="connsiteY4" fmla="*/ 0 h 20159"/>
                      <a:gd name="connsiteX5" fmla="*/ 2872978 w 2872978"/>
                      <a:gd name="connsiteY5" fmla="*/ 0 h 20159"/>
                      <a:gd name="connsiteX6" fmla="*/ 2872978 w 2872978"/>
                      <a:gd name="connsiteY6" fmla="*/ 20159 h 20159"/>
                      <a:gd name="connsiteX7" fmla="*/ 2298382 w 2872978"/>
                      <a:gd name="connsiteY7" fmla="*/ 20159 h 20159"/>
                      <a:gd name="connsiteX8" fmla="*/ 1809976 w 2872978"/>
                      <a:gd name="connsiteY8" fmla="*/ 20159 h 20159"/>
                      <a:gd name="connsiteX9" fmla="*/ 1264110 w 2872978"/>
                      <a:gd name="connsiteY9" fmla="*/ 20159 h 20159"/>
                      <a:gd name="connsiteX10" fmla="*/ 718245 w 2872978"/>
                      <a:gd name="connsiteY10" fmla="*/ 20159 h 20159"/>
                      <a:gd name="connsiteX11" fmla="*/ 0 w 2872978"/>
                      <a:gd name="connsiteY11" fmla="*/ 20159 h 20159"/>
                      <a:gd name="connsiteX12" fmla="*/ 0 w 2872978"/>
                      <a:gd name="connsiteY12" fmla="*/ 0 h 20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872978" h="20159" fill="none" extrusionOk="0">
                        <a:moveTo>
                          <a:pt x="0" y="0"/>
                        </a:moveTo>
                        <a:cubicBezTo>
                          <a:pt x="172719" y="24730"/>
                          <a:pt x="453930" y="-2711"/>
                          <a:pt x="574596" y="0"/>
                        </a:cubicBezTo>
                        <a:cubicBezTo>
                          <a:pt x="695262" y="2711"/>
                          <a:pt x="865623" y="-7967"/>
                          <a:pt x="1120461" y="0"/>
                        </a:cubicBezTo>
                        <a:cubicBezTo>
                          <a:pt x="1375299" y="7967"/>
                          <a:pt x="1550624" y="18063"/>
                          <a:pt x="1666327" y="0"/>
                        </a:cubicBezTo>
                        <a:cubicBezTo>
                          <a:pt x="1782030" y="-18063"/>
                          <a:pt x="2095408" y="-11159"/>
                          <a:pt x="2298382" y="0"/>
                        </a:cubicBezTo>
                        <a:cubicBezTo>
                          <a:pt x="2501357" y="11159"/>
                          <a:pt x="2725122" y="-5565"/>
                          <a:pt x="2872978" y="0"/>
                        </a:cubicBezTo>
                        <a:cubicBezTo>
                          <a:pt x="2873229" y="6810"/>
                          <a:pt x="2872668" y="13749"/>
                          <a:pt x="2872978" y="20159"/>
                        </a:cubicBezTo>
                        <a:cubicBezTo>
                          <a:pt x="2601857" y="1392"/>
                          <a:pt x="2424161" y="-5241"/>
                          <a:pt x="2298382" y="20159"/>
                        </a:cubicBezTo>
                        <a:cubicBezTo>
                          <a:pt x="2172603" y="45559"/>
                          <a:pt x="1996400" y="43222"/>
                          <a:pt x="1809976" y="20159"/>
                        </a:cubicBezTo>
                        <a:cubicBezTo>
                          <a:pt x="1623552" y="-2904"/>
                          <a:pt x="1525733" y="14029"/>
                          <a:pt x="1264110" y="20159"/>
                        </a:cubicBezTo>
                        <a:cubicBezTo>
                          <a:pt x="1002487" y="26289"/>
                          <a:pt x="908261" y="32758"/>
                          <a:pt x="718245" y="20159"/>
                        </a:cubicBezTo>
                        <a:cubicBezTo>
                          <a:pt x="528229" y="7560"/>
                          <a:pt x="176399" y="52889"/>
                          <a:pt x="0" y="20159"/>
                        </a:cubicBezTo>
                        <a:cubicBezTo>
                          <a:pt x="-524" y="14018"/>
                          <a:pt x="20" y="10045"/>
                          <a:pt x="0" y="0"/>
                        </a:cubicBezTo>
                        <a:close/>
                      </a:path>
                      <a:path w="2872978" h="20159" stroke="0" extrusionOk="0">
                        <a:moveTo>
                          <a:pt x="0" y="0"/>
                        </a:moveTo>
                        <a:cubicBezTo>
                          <a:pt x="246331" y="2114"/>
                          <a:pt x="364990" y="-5865"/>
                          <a:pt x="517136" y="0"/>
                        </a:cubicBezTo>
                        <a:cubicBezTo>
                          <a:pt x="669282" y="5865"/>
                          <a:pt x="842769" y="11362"/>
                          <a:pt x="1149191" y="0"/>
                        </a:cubicBezTo>
                        <a:cubicBezTo>
                          <a:pt x="1455613" y="-11362"/>
                          <a:pt x="1529783" y="19802"/>
                          <a:pt x="1637597" y="0"/>
                        </a:cubicBezTo>
                        <a:cubicBezTo>
                          <a:pt x="1745411" y="-19802"/>
                          <a:pt x="1889711" y="-2153"/>
                          <a:pt x="2126004" y="0"/>
                        </a:cubicBezTo>
                        <a:cubicBezTo>
                          <a:pt x="2362297" y="2153"/>
                          <a:pt x="2713040" y="-27867"/>
                          <a:pt x="2872978" y="0"/>
                        </a:cubicBezTo>
                        <a:cubicBezTo>
                          <a:pt x="2872096" y="10021"/>
                          <a:pt x="2872682" y="15417"/>
                          <a:pt x="2872978" y="20159"/>
                        </a:cubicBezTo>
                        <a:cubicBezTo>
                          <a:pt x="2703040" y="42908"/>
                          <a:pt x="2574829" y="18390"/>
                          <a:pt x="2327112" y="20159"/>
                        </a:cubicBezTo>
                        <a:cubicBezTo>
                          <a:pt x="2079395" y="21928"/>
                          <a:pt x="2026258" y="1563"/>
                          <a:pt x="1781246" y="20159"/>
                        </a:cubicBezTo>
                        <a:cubicBezTo>
                          <a:pt x="1536234" y="38755"/>
                          <a:pt x="1507455" y="22167"/>
                          <a:pt x="1235381" y="20159"/>
                        </a:cubicBezTo>
                        <a:cubicBezTo>
                          <a:pt x="963308" y="18151"/>
                          <a:pt x="884834" y="-8814"/>
                          <a:pt x="603325" y="20159"/>
                        </a:cubicBezTo>
                        <a:cubicBezTo>
                          <a:pt x="321816" y="49132"/>
                          <a:pt x="204416" y="11299"/>
                          <a:pt x="0" y="20159"/>
                        </a:cubicBezTo>
                        <a:cubicBezTo>
                          <a:pt x="-804" y="10795"/>
                          <a:pt x="-25" y="70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ustomShape 1"/>
          <p:cNvSpPr/>
          <p:nvPr/>
        </p:nvSpPr>
        <p:spPr>
          <a:xfrm>
            <a:off x="695563" y="604774"/>
            <a:ext cx="2977273" cy="598726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Bash and Me</a:t>
            </a:r>
            <a:endParaRPr lang="en-US" sz="52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486244" y="3594649"/>
            <a:ext cx="4938988" cy="15121"/>
          </a:xfrm>
          <a:custGeom>
            <a:avLst/>
            <a:gdLst>
              <a:gd name="connsiteX0" fmla="*/ 0 w 4938988"/>
              <a:gd name="connsiteY0" fmla="*/ 0 h 15121"/>
              <a:gd name="connsiteX1" fmla="*/ 518594 w 4938988"/>
              <a:gd name="connsiteY1" fmla="*/ 0 h 15121"/>
              <a:gd name="connsiteX2" fmla="*/ 1185357 w 4938988"/>
              <a:gd name="connsiteY2" fmla="*/ 0 h 15121"/>
              <a:gd name="connsiteX3" fmla="*/ 1753341 w 4938988"/>
              <a:gd name="connsiteY3" fmla="*/ 0 h 15121"/>
              <a:gd name="connsiteX4" fmla="*/ 2271934 w 4938988"/>
              <a:gd name="connsiteY4" fmla="*/ 0 h 15121"/>
              <a:gd name="connsiteX5" fmla="*/ 2938698 w 4938988"/>
              <a:gd name="connsiteY5" fmla="*/ 0 h 15121"/>
              <a:gd name="connsiteX6" fmla="*/ 3556071 w 4938988"/>
              <a:gd name="connsiteY6" fmla="*/ 0 h 15121"/>
              <a:gd name="connsiteX7" fmla="*/ 4173445 w 4938988"/>
              <a:gd name="connsiteY7" fmla="*/ 0 h 15121"/>
              <a:gd name="connsiteX8" fmla="*/ 4938988 w 4938988"/>
              <a:gd name="connsiteY8" fmla="*/ 0 h 15121"/>
              <a:gd name="connsiteX9" fmla="*/ 4938988 w 4938988"/>
              <a:gd name="connsiteY9" fmla="*/ 15121 h 15121"/>
              <a:gd name="connsiteX10" fmla="*/ 4420394 w 4938988"/>
              <a:gd name="connsiteY10" fmla="*/ 15121 h 15121"/>
              <a:gd name="connsiteX11" fmla="*/ 3951190 w 4938988"/>
              <a:gd name="connsiteY11" fmla="*/ 15121 h 15121"/>
              <a:gd name="connsiteX12" fmla="*/ 3284427 w 4938988"/>
              <a:gd name="connsiteY12" fmla="*/ 15121 h 15121"/>
              <a:gd name="connsiteX13" fmla="*/ 2765833 w 4938988"/>
              <a:gd name="connsiteY13" fmla="*/ 15121 h 15121"/>
              <a:gd name="connsiteX14" fmla="*/ 2099070 w 4938988"/>
              <a:gd name="connsiteY14" fmla="*/ 15121 h 15121"/>
              <a:gd name="connsiteX15" fmla="*/ 1382917 w 4938988"/>
              <a:gd name="connsiteY15" fmla="*/ 15121 h 15121"/>
              <a:gd name="connsiteX16" fmla="*/ 814933 w 4938988"/>
              <a:gd name="connsiteY16" fmla="*/ 15121 h 15121"/>
              <a:gd name="connsiteX17" fmla="*/ 0 w 4938988"/>
              <a:gd name="connsiteY17" fmla="*/ 15121 h 15121"/>
              <a:gd name="connsiteX18" fmla="*/ 0 w 4938988"/>
              <a:gd name="connsiteY18" fmla="*/ 0 h 15121"/>
              <a:gd name="connsiteX0" fmla="*/ 0 w 4938988"/>
              <a:gd name="connsiteY0" fmla="*/ 0 h 15121"/>
              <a:gd name="connsiteX1" fmla="*/ 567984 w 4938988"/>
              <a:gd name="connsiteY1" fmla="*/ 0 h 15121"/>
              <a:gd name="connsiteX2" fmla="*/ 1037187 w 4938988"/>
              <a:gd name="connsiteY2" fmla="*/ 0 h 15121"/>
              <a:gd name="connsiteX3" fmla="*/ 1753341 w 4938988"/>
              <a:gd name="connsiteY3" fmla="*/ 0 h 15121"/>
              <a:gd name="connsiteX4" fmla="*/ 2321324 w 4938988"/>
              <a:gd name="connsiteY4" fmla="*/ 0 h 15121"/>
              <a:gd name="connsiteX5" fmla="*/ 2889308 w 4938988"/>
              <a:gd name="connsiteY5" fmla="*/ 0 h 15121"/>
              <a:gd name="connsiteX6" fmla="*/ 3605461 w 4938988"/>
              <a:gd name="connsiteY6" fmla="*/ 0 h 15121"/>
              <a:gd name="connsiteX7" fmla="*/ 4124055 w 4938988"/>
              <a:gd name="connsiteY7" fmla="*/ 0 h 15121"/>
              <a:gd name="connsiteX8" fmla="*/ 4515223 w 4938988"/>
              <a:gd name="connsiteY8" fmla="*/ 0 h 15121"/>
              <a:gd name="connsiteX9" fmla="*/ 4938988 w 4938988"/>
              <a:gd name="connsiteY9" fmla="*/ 0 h 15121"/>
              <a:gd name="connsiteX10" fmla="*/ 4938988 w 4938988"/>
              <a:gd name="connsiteY10" fmla="*/ 15121 h 15121"/>
              <a:gd name="connsiteX11" fmla="*/ 4420394 w 4938988"/>
              <a:gd name="connsiteY11" fmla="*/ 15121 h 15121"/>
              <a:gd name="connsiteX12" fmla="*/ 3803021 w 4938988"/>
              <a:gd name="connsiteY12" fmla="*/ 15121 h 15121"/>
              <a:gd name="connsiteX13" fmla="*/ 3235037 w 4938988"/>
              <a:gd name="connsiteY13" fmla="*/ 15121 h 15121"/>
              <a:gd name="connsiteX14" fmla="*/ 2518884 w 4938988"/>
              <a:gd name="connsiteY14" fmla="*/ 15121 h 15121"/>
              <a:gd name="connsiteX15" fmla="*/ 1802731 w 4938988"/>
              <a:gd name="connsiteY15" fmla="*/ 15121 h 15121"/>
              <a:gd name="connsiteX16" fmla="*/ 1284137 w 4938988"/>
              <a:gd name="connsiteY16" fmla="*/ 15121 h 15121"/>
              <a:gd name="connsiteX17" fmla="*/ 666763 w 4938988"/>
              <a:gd name="connsiteY17" fmla="*/ 15121 h 15121"/>
              <a:gd name="connsiteX18" fmla="*/ 0 w 4938988"/>
              <a:gd name="connsiteY18" fmla="*/ 15121 h 15121"/>
              <a:gd name="connsiteX19" fmla="*/ 0 w 4938988"/>
              <a:gd name="connsiteY19" fmla="*/ 0 h 1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38988" h="15121" fill="none" extrusionOk="0">
                <a:moveTo>
                  <a:pt x="0" y="0"/>
                </a:moveTo>
                <a:cubicBezTo>
                  <a:pt x="164534" y="2672"/>
                  <a:pt x="301963" y="8039"/>
                  <a:pt x="518594" y="0"/>
                </a:cubicBezTo>
                <a:cubicBezTo>
                  <a:pt x="668829" y="1453"/>
                  <a:pt x="1010350" y="1545"/>
                  <a:pt x="1185357" y="0"/>
                </a:cubicBezTo>
                <a:cubicBezTo>
                  <a:pt x="1389891" y="40632"/>
                  <a:pt x="1465113" y="41675"/>
                  <a:pt x="1753341" y="0"/>
                </a:cubicBezTo>
                <a:cubicBezTo>
                  <a:pt x="2028055" y="-31105"/>
                  <a:pt x="2085124" y="5481"/>
                  <a:pt x="2271934" y="0"/>
                </a:cubicBezTo>
                <a:cubicBezTo>
                  <a:pt x="2461492" y="-34762"/>
                  <a:pt x="2810643" y="23151"/>
                  <a:pt x="2938698" y="0"/>
                </a:cubicBezTo>
                <a:cubicBezTo>
                  <a:pt x="3053065" y="-14414"/>
                  <a:pt x="3373829" y="60492"/>
                  <a:pt x="3556071" y="0"/>
                </a:cubicBezTo>
                <a:cubicBezTo>
                  <a:pt x="3724762" y="-33745"/>
                  <a:pt x="4049070" y="-21896"/>
                  <a:pt x="4173445" y="0"/>
                </a:cubicBezTo>
                <a:cubicBezTo>
                  <a:pt x="4325920" y="-23047"/>
                  <a:pt x="4614050" y="22287"/>
                  <a:pt x="4938988" y="0"/>
                </a:cubicBezTo>
                <a:cubicBezTo>
                  <a:pt x="4938660" y="4163"/>
                  <a:pt x="4938159" y="12237"/>
                  <a:pt x="4938988" y="15121"/>
                </a:cubicBezTo>
                <a:cubicBezTo>
                  <a:pt x="4802516" y="20888"/>
                  <a:pt x="4581969" y="37860"/>
                  <a:pt x="4420394" y="15121"/>
                </a:cubicBezTo>
                <a:cubicBezTo>
                  <a:pt x="4270198" y="3820"/>
                  <a:pt x="4169175" y="7604"/>
                  <a:pt x="3951190" y="15121"/>
                </a:cubicBezTo>
                <a:cubicBezTo>
                  <a:pt x="3735198" y="2791"/>
                  <a:pt x="3544504" y="-9448"/>
                  <a:pt x="3284427" y="15121"/>
                </a:cubicBezTo>
                <a:cubicBezTo>
                  <a:pt x="3070558" y="46827"/>
                  <a:pt x="2935053" y="5959"/>
                  <a:pt x="2765833" y="15121"/>
                </a:cubicBezTo>
                <a:cubicBezTo>
                  <a:pt x="2633652" y="91033"/>
                  <a:pt x="2408860" y="26554"/>
                  <a:pt x="2099070" y="15121"/>
                </a:cubicBezTo>
                <a:cubicBezTo>
                  <a:pt x="1825172" y="37696"/>
                  <a:pt x="1584061" y="29225"/>
                  <a:pt x="1382917" y="15121"/>
                </a:cubicBezTo>
                <a:cubicBezTo>
                  <a:pt x="1187442" y="12212"/>
                  <a:pt x="1031650" y="33861"/>
                  <a:pt x="814933" y="15121"/>
                </a:cubicBezTo>
                <a:cubicBezTo>
                  <a:pt x="587268" y="-38813"/>
                  <a:pt x="176584" y="6850"/>
                  <a:pt x="0" y="15121"/>
                </a:cubicBezTo>
                <a:cubicBezTo>
                  <a:pt x="-340" y="8613"/>
                  <a:pt x="-563" y="3689"/>
                  <a:pt x="0" y="0"/>
                </a:cubicBezTo>
                <a:close/>
              </a:path>
              <a:path w="4938988" h="15121" stroke="0" extrusionOk="0">
                <a:moveTo>
                  <a:pt x="0" y="0"/>
                </a:moveTo>
                <a:cubicBezTo>
                  <a:pt x="242802" y="-42457"/>
                  <a:pt x="380565" y="-6144"/>
                  <a:pt x="567984" y="0"/>
                </a:cubicBezTo>
                <a:cubicBezTo>
                  <a:pt x="777264" y="13354"/>
                  <a:pt x="875800" y="-12106"/>
                  <a:pt x="1037187" y="0"/>
                </a:cubicBezTo>
                <a:cubicBezTo>
                  <a:pt x="1191962" y="-24673"/>
                  <a:pt x="1541240" y="-23931"/>
                  <a:pt x="1753341" y="0"/>
                </a:cubicBezTo>
                <a:cubicBezTo>
                  <a:pt x="1974962" y="-18720"/>
                  <a:pt x="2122074" y="-15668"/>
                  <a:pt x="2321324" y="0"/>
                </a:cubicBezTo>
                <a:cubicBezTo>
                  <a:pt x="2511299" y="11176"/>
                  <a:pt x="2633568" y="-29122"/>
                  <a:pt x="2889308" y="0"/>
                </a:cubicBezTo>
                <a:cubicBezTo>
                  <a:pt x="3174488" y="22896"/>
                  <a:pt x="3299156" y="19813"/>
                  <a:pt x="3605461" y="0"/>
                </a:cubicBezTo>
                <a:cubicBezTo>
                  <a:pt x="3915852" y="-35436"/>
                  <a:pt x="3865320" y="-816"/>
                  <a:pt x="4124055" y="0"/>
                </a:cubicBezTo>
                <a:cubicBezTo>
                  <a:pt x="4217022" y="-3780"/>
                  <a:pt x="4337306" y="9757"/>
                  <a:pt x="4515223" y="0"/>
                </a:cubicBezTo>
                <a:cubicBezTo>
                  <a:pt x="4693140" y="-9757"/>
                  <a:pt x="4789857" y="-13877"/>
                  <a:pt x="4938988" y="0"/>
                </a:cubicBezTo>
                <a:cubicBezTo>
                  <a:pt x="4938800" y="3184"/>
                  <a:pt x="4938349" y="10852"/>
                  <a:pt x="4938988" y="15121"/>
                </a:cubicBezTo>
                <a:cubicBezTo>
                  <a:pt x="4772503" y="37434"/>
                  <a:pt x="4574156" y="12025"/>
                  <a:pt x="4420394" y="15121"/>
                </a:cubicBezTo>
                <a:cubicBezTo>
                  <a:pt x="4306775" y="14193"/>
                  <a:pt x="4027055" y="1252"/>
                  <a:pt x="3803021" y="15121"/>
                </a:cubicBezTo>
                <a:cubicBezTo>
                  <a:pt x="3564210" y="31966"/>
                  <a:pt x="3498569" y="-24148"/>
                  <a:pt x="3235037" y="15121"/>
                </a:cubicBezTo>
                <a:cubicBezTo>
                  <a:pt x="2962795" y="523"/>
                  <a:pt x="2687726" y="27061"/>
                  <a:pt x="2518884" y="15121"/>
                </a:cubicBezTo>
                <a:cubicBezTo>
                  <a:pt x="2321529" y="50783"/>
                  <a:pt x="1982342" y="-1736"/>
                  <a:pt x="1802731" y="15121"/>
                </a:cubicBezTo>
                <a:cubicBezTo>
                  <a:pt x="1605010" y="51869"/>
                  <a:pt x="1415362" y="-3855"/>
                  <a:pt x="1284137" y="15121"/>
                </a:cubicBezTo>
                <a:cubicBezTo>
                  <a:pt x="1120742" y="8702"/>
                  <a:pt x="804799" y="-15141"/>
                  <a:pt x="666763" y="15121"/>
                </a:cubicBezTo>
                <a:cubicBezTo>
                  <a:pt x="554212" y="10247"/>
                  <a:pt x="146638" y="21353"/>
                  <a:pt x="0" y="15121"/>
                </a:cubicBezTo>
                <a:cubicBezTo>
                  <a:pt x="766" y="10792"/>
                  <a:pt x="357" y="6345"/>
                  <a:pt x="0" y="0"/>
                </a:cubicBezTo>
                <a:close/>
              </a:path>
              <a:path w="4938988" h="15121" fill="none" stroke="0" extrusionOk="0">
                <a:moveTo>
                  <a:pt x="0" y="0"/>
                </a:moveTo>
                <a:cubicBezTo>
                  <a:pt x="107180" y="20607"/>
                  <a:pt x="270471" y="-22068"/>
                  <a:pt x="518594" y="0"/>
                </a:cubicBezTo>
                <a:cubicBezTo>
                  <a:pt x="715536" y="7299"/>
                  <a:pt x="970543" y="-53161"/>
                  <a:pt x="1185357" y="0"/>
                </a:cubicBezTo>
                <a:cubicBezTo>
                  <a:pt x="1384113" y="19914"/>
                  <a:pt x="1472269" y="27373"/>
                  <a:pt x="1753341" y="0"/>
                </a:cubicBezTo>
                <a:cubicBezTo>
                  <a:pt x="2033181" y="-11993"/>
                  <a:pt x="2078086" y="-4908"/>
                  <a:pt x="2271934" y="0"/>
                </a:cubicBezTo>
                <a:cubicBezTo>
                  <a:pt x="2468286" y="-23840"/>
                  <a:pt x="2786192" y="7292"/>
                  <a:pt x="2938698" y="0"/>
                </a:cubicBezTo>
                <a:cubicBezTo>
                  <a:pt x="3086618" y="-40243"/>
                  <a:pt x="3353840" y="53257"/>
                  <a:pt x="3556071" y="0"/>
                </a:cubicBezTo>
                <a:cubicBezTo>
                  <a:pt x="3748350" y="-22192"/>
                  <a:pt x="4038678" y="-8228"/>
                  <a:pt x="4173445" y="0"/>
                </a:cubicBezTo>
                <a:cubicBezTo>
                  <a:pt x="4286133" y="887"/>
                  <a:pt x="4637297" y="89387"/>
                  <a:pt x="4938988" y="0"/>
                </a:cubicBezTo>
                <a:cubicBezTo>
                  <a:pt x="4938251" y="4303"/>
                  <a:pt x="4938984" y="11377"/>
                  <a:pt x="4938988" y="15121"/>
                </a:cubicBezTo>
                <a:cubicBezTo>
                  <a:pt x="4802343" y="22227"/>
                  <a:pt x="4582118" y="25674"/>
                  <a:pt x="4420394" y="15121"/>
                </a:cubicBezTo>
                <a:cubicBezTo>
                  <a:pt x="4279427" y="-14102"/>
                  <a:pt x="4147323" y="1739"/>
                  <a:pt x="3951190" y="15121"/>
                </a:cubicBezTo>
                <a:cubicBezTo>
                  <a:pt x="3757515" y="5999"/>
                  <a:pt x="3458565" y="-28278"/>
                  <a:pt x="3284427" y="15121"/>
                </a:cubicBezTo>
                <a:cubicBezTo>
                  <a:pt x="3060061" y="28877"/>
                  <a:pt x="2899480" y="-27803"/>
                  <a:pt x="2765833" y="15121"/>
                </a:cubicBezTo>
                <a:cubicBezTo>
                  <a:pt x="2589449" y="4978"/>
                  <a:pt x="2352693" y="46903"/>
                  <a:pt x="2099070" y="15121"/>
                </a:cubicBezTo>
                <a:cubicBezTo>
                  <a:pt x="1826485" y="34449"/>
                  <a:pt x="1599421" y="19668"/>
                  <a:pt x="1382917" y="15121"/>
                </a:cubicBezTo>
                <a:cubicBezTo>
                  <a:pt x="1190464" y="11846"/>
                  <a:pt x="1016377" y="40115"/>
                  <a:pt x="814933" y="15121"/>
                </a:cubicBezTo>
                <a:cubicBezTo>
                  <a:pt x="618627" y="-36387"/>
                  <a:pt x="153810" y="19375"/>
                  <a:pt x="0" y="15121"/>
                </a:cubicBezTo>
                <a:cubicBezTo>
                  <a:pt x="-271" y="8157"/>
                  <a:pt x="42" y="495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938988"/>
                      <a:gd name="connsiteY0" fmla="*/ 0 h 15121"/>
                      <a:gd name="connsiteX1" fmla="*/ 518594 w 4938988"/>
                      <a:gd name="connsiteY1" fmla="*/ 0 h 15121"/>
                      <a:gd name="connsiteX2" fmla="*/ 1185357 w 4938988"/>
                      <a:gd name="connsiteY2" fmla="*/ 0 h 15121"/>
                      <a:gd name="connsiteX3" fmla="*/ 1753341 w 4938988"/>
                      <a:gd name="connsiteY3" fmla="*/ 0 h 15121"/>
                      <a:gd name="connsiteX4" fmla="*/ 2271934 w 4938988"/>
                      <a:gd name="connsiteY4" fmla="*/ 0 h 15121"/>
                      <a:gd name="connsiteX5" fmla="*/ 2938698 w 4938988"/>
                      <a:gd name="connsiteY5" fmla="*/ 0 h 15121"/>
                      <a:gd name="connsiteX6" fmla="*/ 3556071 w 4938988"/>
                      <a:gd name="connsiteY6" fmla="*/ 0 h 15121"/>
                      <a:gd name="connsiteX7" fmla="*/ 4173445 w 4938988"/>
                      <a:gd name="connsiteY7" fmla="*/ 0 h 15121"/>
                      <a:gd name="connsiteX8" fmla="*/ 4938988 w 4938988"/>
                      <a:gd name="connsiteY8" fmla="*/ 0 h 15121"/>
                      <a:gd name="connsiteX9" fmla="*/ 4938988 w 4938988"/>
                      <a:gd name="connsiteY9" fmla="*/ 15121 h 15121"/>
                      <a:gd name="connsiteX10" fmla="*/ 4420394 w 4938988"/>
                      <a:gd name="connsiteY10" fmla="*/ 15121 h 15121"/>
                      <a:gd name="connsiteX11" fmla="*/ 3951190 w 4938988"/>
                      <a:gd name="connsiteY11" fmla="*/ 15121 h 15121"/>
                      <a:gd name="connsiteX12" fmla="*/ 3284427 w 4938988"/>
                      <a:gd name="connsiteY12" fmla="*/ 15121 h 15121"/>
                      <a:gd name="connsiteX13" fmla="*/ 2765833 w 4938988"/>
                      <a:gd name="connsiteY13" fmla="*/ 15121 h 15121"/>
                      <a:gd name="connsiteX14" fmla="*/ 2099070 w 4938988"/>
                      <a:gd name="connsiteY14" fmla="*/ 15121 h 15121"/>
                      <a:gd name="connsiteX15" fmla="*/ 1382917 w 4938988"/>
                      <a:gd name="connsiteY15" fmla="*/ 15121 h 15121"/>
                      <a:gd name="connsiteX16" fmla="*/ 814933 w 4938988"/>
                      <a:gd name="connsiteY16" fmla="*/ 15121 h 15121"/>
                      <a:gd name="connsiteX17" fmla="*/ 0 w 4938988"/>
                      <a:gd name="connsiteY17" fmla="*/ 15121 h 15121"/>
                      <a:gd name="connsiteX18" fmla="*/ 0 w 4938988"/>
                      <a:gd name="connsiteY18" fmla="*/ 0 h 151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938988" h="15121" fill="none" extrusionOk="0">
                        <a:moveTo>
                          <a:pt x="0" y="0"/>
                        </a:moveTo>
                        <a:cubicBezTo>
                          <a:pt x="220563" y="926"/>
                          <a:pt x="344325" y="-2813"/>
                          <a:pt x="518594" y="0"/>
                        </a:cubicBezTo>
                        <a:cubicBezTo>
                          <a:pt x="692863" y="2813"/>
                          <a:pt x="976505" y="-27593"/>
                          <a:pt x="1185357" y="0"/>
                        </a:cubicBezTo>
                        <a:cubicBezTo>
                          <a:pt x="1394209" y="27593"/>
                          <a:pt x="1473661" y="24515"/>
                          <a:pt x="1753341" y="0"/>
                        </a:cubicBezTo>
                        <a:cubicBezTo>
                          <a:pt x="2033021" y="-24515"/>
                          <a:pt x="2080901" y="4158"/>
                          <a:pt x="2271934" y="0"/>
                        </a:cubicBezTo>
                        <a:cubicBezTo>
                          <a:pt x="2462967" y="-4158"/>
                          <a:pt x="2803894" y="18899"/>
                          <a:pt x="2938698" y="0"/>
                        </a:cubicBezTo>
                        <a:cubicBezTo>
                          <a:pt x="3073502" y="-18899"/>
                          <a:pt x="3384907" y="25956"/>
                          <a:pt x="3556071" y="0"/>
                        </a:cubicBezTo>
                        <a:cubicBezTo>
                          <a:pt x="3727235" y="-25956"/>
                          <a:pt x="4045169" y="-18966"/>
                          <a:pt x="4173445" y="0"/>
                        </a:cubicBezTo>
                        <a:cubicBezTo>
                          <a:pt x="4301721" y="18966"/>
                          <a:pt x="4628395" y="27786"/>
                          <a:pt x="4938988" y="0"/>
                        </a:cubicBezTo>
                        <a:cubicBezTo>
                          <a:pt x="4938504" y="4317"/>
                          <a:pt x="4938802" y="11876"/>
                          <a:pt x="4938988" y="15121"/>
                        </a:cubicBezTo>
                        <a:cubicBezTo>
                          <a:pt x="4797791" y="8086"/>
                          <a:pt x="4566725" y="40885"/>
                          <a:pt x="4420394" y="15121"/>
                        </a:cubicBezTo>
                        <a:cubicBezTo>
                          <a:pt x="4274063" y="-10643"/>
                          <a:pt x="4160315" y="5063"/>
                          <a:pt x="3951190" y="15121"/>
                        </a:cubicBezTo>
                        <a:cubicBezTo>
                          <a:pt x="3742065" y="25179"/>
                          <a:pt x="3503940" y="-10737"/>
                          <a:pt x="3284427" y="15121"/>
                        </a:cubicBezTo>
                        <a:cubicBezTo>
                          <a:pt x="3064914" y="40979"/>
                          <a:pt x="2919057" y="-9358"/>
                          <a:pt x="2765833" y="15121"/>
                        </a:cubicBezTo>
                        <a:cubicBezTo>
                          <a:pt x="2612609" y="39600"/>
                          <a:pt x="2368662" y="-13212"/>
                          <a:pt x="2099070" y="15121"/>
                        </a:cubicBezTo>
                        <a:cubicBezTo>
                          <a:pt x="1829478" y="43454"/>
                          <a:pt x="1592214" y="21132"/>
                          <a:pt x="1382917" y="15121"/>
                        </a:cubicBezTo>
                        <a:cubicBezTo>
                          <a:pt x="1173620" y="9110"/>
                          <a:pt x="1026171" y="39712"/>
                          <a:pt x="814933" y="15121"/>
                        </a:cubicBezTo>
                        <a:cubicBezTo>
                          <a:pt x="603695" y="-9470"/>
                          <a:pt x="193049" y="-802"/>
                          <a:pt x="0" y="15121"/>
                        </a:cubicBezTo>
                        <a:cubicBezTo>
                          <a:pt x="-369" y="8178"/>
                          <a:pt x="-26" y="4304"/>
                          <a:pt x="0" y="0"/>
                        </a:cubicBezTo>
                        <a:close/>
                      </a:path>
                      <a:path w="4938988" h="15121" stroke="0" extrusionOk="0">
                        <a:moveTo>
                          <a:pt x="0" y="0"/>
                        </a:moveTo>
                        <a:cubicBezTo>
                          <a:pt x="221265" y="-19153"/>
                          <a:pt x="377293" y="-10167"/>
                          <a:pt x="567984" y="0"/>
                        </a:cubicBezTo>
                        <a:cubicBezTo>
                          <a:pt x="758675" y="10167"/>
                          <a:pt x="881284" y="-14112"/>
                          <a:pt x="1037187" y="0"/>
                        </a:cubicBezTo>
                        <a:cubicBezTo>
                          <a:pt x="1193090" y="14112"/>
                          <a:pt x="1539211" y="-3424"/>
                          <a:pt x="1753341" y="0"/>
                        </a:cubicBezTo>
                        <a:cubicBezTo>
                          <a:pt x="1967471" y="3424"/>
                          <a:pt x="2134876" y="-16667"/>
                          <a:pt x="2321324" y="0"/>
                        </a:cubicBezTo>
                        <a:cubicBezTo>
                          <a:pt x="2507772" y="16667"/>
                          <a:pt x="2628013" y="-24750"/>
                          <a:pt x="2889308" y="0"/>
                        </a:cubicBezTo>
                        <a:cubicBezTo>
                          <a:pt x="3150603" y="24750"/>
                          <a:pt x="3296744" y="29150"/>
                          <a:pt x="3605461" y="0"/>
                        </a:cubicBezTo>
                        <a:cubicBezTo>
                          <a:pt x="3914178" y="-29150"/>
                          <a:pt x="3865591" y="-2161"/>
                          <a:pt x="4124055" y="0"/>
                        </a:cubicBezTo>
                        <a:cubicBezTo>
                          <a:pt x="4382519" y="2161"/>
                          <a:pt x="4640017" y="-4954"/>
                          <a:pt x="4938988" y="0"/>
                        </a:cubicBezTo>
                        <a:cubicBezTo>
                          <a:pt x="4938812" y="3807"/>
                          <a:pt x="4938586" y="10764"/>
                          <a:pt x="4938988" y="15121"/>
                        </a:cubicBezTo>
                        <a:cubicBezTo>
                          <a:pt x="4774314" y="10033"/>
                          <a:pt x="4583913" y="20577"/>
                          <a:pt x="4420394" y="15121"/>
                        </a:cubicBezTo>
                        <a:cubicBezTo>
                          <a:pt x="4256875" y="9665"/>
                          <a:pt x="4033608" y="1878"/>
                          <a:pt x="3803021" y="15121"/>
                        </a:cubicBezTo>
                        <a:cubicBezTo>
                          <a:pt x="3572434" y="28364"/>
                          <a:pt x="3510440" y="-10322"/>
                          <a:pt x="3235037" y="15121"/>
                        </a:cubicBezTo>
                        <a:cubicBezTo>
                          <a:pt x="2959634" y="40564"/>
                          <a:pt x="2710308" y="-5736"/>
                          <a:pt x="2518884" y="15121"/>
                        </a:cubicBezTo>
                        <a:cubicBezTo>
                          <a:pt x="2327460" y="35978"/>
                          <a:pt x="2005661" y="-7339"/>
                          <a:pt x="1802731" y="15121"/>
                        </a:cubicBezTo>
                        <a:cubicBezTo>
                          <a:pt x="1599801" y="37581"/>
                          <a:pt x="1446762" y="1594"/>
                          <a:pt x="1284137" y="15121"/>
                        </a:cubicBezTo>
                        <a:cubicBezTo>
                          <a:pt x="1121512" y="28648"/>
                          <a:pt x="794930" y="3753"/>
                          <a:pt x="666763" y="15121"/>
                        </a:cubicBezTo>
                        <a:cubicBezTo>
                          <a:pt x="538596" y="26489"/>
                          <a:pt x="142423" y="24256"/>
                          <a:pt x="0" y="15121"/>
                        </a:cubicBezTo>
                        <a:cubicBezTo>
                          <a:pt x="-217" y="11623"/>
                          <a:pt x="191" y="540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ustomShape 2"/>
          <p:cNvSpPr/>
          <p:nvPr/>
        </p:nvSpPr>
        <p:spPr>
          <a:xfrm>
            <a:off x="4238639" y="608578"/>
            <a:ext cx="5146423" cy="598726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Used throughout career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Never learned formally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Stumbled around, lots of mistakes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u="sng" strike="noStrike" spc="-1">
                <a:uFillTx/>
              </a:rPr>
              <a:t>Slowly</a:t>
            </a:r>
            <a:r>
              <a:rPr lang="en-US" sz="2100" b="1" strike="noStrike" spc="-1"/>
              <a:t> learned concepts and key points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Wrote a book (Learn Bash the Hard Way)</a:t>
            </a:r>
            <a:endParaRPr lang="en-US" sz="2100" b="0" strike="noStrike" spc="-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CustomShape 1"/>
          <p:cNvSpPr/>
          <p:nvPr/>
        </p:nvSpPr>
        <p:spPr>
          <a:xfrm>
            <a:off x="693042" y="402482"/>
            <a:ext cx="8694540" cy="14611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strike="noStrike" kern="1200" spc="-1" dirty="0">
                <a:latin typeface="+mj-lt"/>
                <a:ea typeface="+mj-ea"/>
                <a:cs typeface="+mj-cs"/>
              </a:rPr>
              <a:t>Scripts and Startup</a:t>
            </a:r>
            <a:endParaRPr lang="en-US" sz="5200" b="0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0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174" y="1848993"/>
            <a:ext cx="8974276" cy="20159"/>
          </a:xfrm>
          <a:custGeom>
            <a:avLst/>
            <a:gdLst>
              <a:gd name="connsiteX0" fmla="*/ 0 w 8974276"/>
              <a:gd name="connsiteY0" fmla="*/ 0 h 20159"/>
              <a:gd name="connsiteX1" fmla="*/ 600586 w 8974276"/>
              <a:gd name="connsiteY1" fmla="*/ 0 h 20159"/>
              <a:gd name="connsiteX2" fmla="*/ 1290915 w 8974276"/>
              <a:gd name="connsiteY2" fmla="*/ 0 h 20159"/>
              <a:gd name="connsiteX3" fmla="*/ 2070987 w 8974276"/>
              <a:gd name="connsiteY3" fmla="*/ 0 h 20159"/>
              <a:gd name="connsiteX4" fmla="*/ 2671573 w 8974276"/>
              <a:gd name="connsiteY4" fmla="*/ 0 h 20159"/>
              <a:gd name="connsiteX5" fmla="*/ 3361902 w 8974276"/>
              <a:gd name="connsiteY5" fmla="*/ 0 h 20159"/>
              <a:gd name="connsiteX6" fmla="*/ 4231716 w 8974276"/>
              <a:gd name="connsiteY6" fmla="*/ 0 h 20159"/>
              <a:gd name="connsiteX7" fmla="*/ 4742560 w 8974276"/>
              <a:gd name="connsiteY7" fmla="*/ 0 h 20159"/>
              <a:gd name="connsiteX8" fmla="*/ 5522631 w 8974276"/>
              <a:gd name="connsiteY8" fmla="*/ 0 h 20159"/>
              <a:gd name="connsiteX9" fmla="*/ 6033475 w 8974276"/>
              <a:gd name="connsiteY9" fmla="*/ 0 h 20159"/>
              <a:gd name="connsiteX10" fmla="*/ 6723804 w 8974276"/>
              <a:gd name="connsiteY10" fmla="*/ 0 h 20159"/>
              <a:gd name="connsiteX11" fmla="*/ 7503875 w 8974276"/>
              <a:gd name="connsiteY11" fmla="*/ 0 h 20159"/>
              <a:gd name="connsiteX12" fmla="*/ 7924976 w 8974276"/>
              <a:gd name="connsiteY12" fmla="*/ 0 h 20159"/>
              <a:gd name="connsiteX13" fmla="*/ 8346077 w 8974276"/>
              <a:gd name="connsiteY13" fmla="*/ 0 h 20159"/>
              <a:gd name="connsiteX14" fmla="*/ 8974276 w 8974276"/>
              <a:gd name="connsiteY14" fmla="*/ 0 h 20159"/>
              <a:gd name="connsiteX15" fmla="*/ 8974276 w 8974276"/>
              <a:gd name="connsiteY15" fmla="*/ 20159 h 20159"/>
              <a:gd name="connsiteX16" fmla="*/ 8194204 w 8974276"/>
              <a:gd name="connsiteY16" fmla="*/ 20159 h 20159"/>
              <a:gd name="connsiteX17" fmla="*/ 7503875 w 8974276"/>
              <a:gd name="connsiteY17" fmla="*/ 20159 h 20159"/>
              <a:gd name="connsiteX18" fmla="*/ 6903289 w 8974276"/>
              <a:gd name="connsiteY18" fmla="*/ 20159 h 20159"/>
              <a:gd name="connsiteX19" fmla="*/ 6123218 w 8974276"/>
              <a:gd name="connsiteY19" fmla="*/ 20159 h 20159"/>
              <a:gd name="connsiteX20" fmla="*/ 5432889 w 8974276"/>
              <a:gd name="connsiteY20" fmla="*/ 20159 h 20159"/>
              <a:gd name="connsiteX21" fmla="*/ 4563074 w 8974276"/>
              <a:gd name="connsiteY21" fmla="*/ 20159 h 20159"/>
              <a:gd name="connsiteX22" fmla="*/ 3693260 w 8974276"/>
              <a:gd name="connsiteY22" fmla="*/ 20159 h 20159"/>
              <a:gd name="connsiteX23" fmla="*/ 2913188 w 8974276"/>
              <a:gd name="connsiteY23" fmla="*/ 20159 h 20159"/>
              <a:gd name="connsiteX24" fmla="*/ 2133116 w 8974276"/>
              <a:gd name="connsiteY24" fmla="*/ 20159 h 20159"/>
              <a:gd name="connsiteX25" fmla="*/ 1353045 w 8974276"/>
              <a:gd name="connsiteY25" fmla="*/ 20159 h 20159"/>
              <a:gd name="connsiteX26" fmla="*/ 842201 w 8974276"/>
              <a:gd name="connsiteY26" fmla="*/ 20159 h 20159"/>
              <a:gd name="connsiteX27" fmla="*/ 0 w 8974276"/>
              <a:gd name="connsiteY27" fmla="*/ 20159 h 20159"/>
              <a:gd name="connsiteX28" fmla="*/ 0 w 8974276"/>
              <a:gd name="connsiteY28" fmla="*/ 0 h 20159"/>
              <a:gd name="connsiteX0" fmla="*/ 0 w 8974276"/>
              <a:gd name="connsiteY0" fmla="*/ 0 h 20159"/>
              <a:gd name="connsiteX1" fmla="*/ 600586 w 8974276"/>
              <a:gd name="connsiteY1" fmla="*/ 0 h 20159"/>
              <a:gd name="connsiteX2" fmla="*/ 1021687 w 8974276"/>
              <a:gd name="connsiteY2" fmla="*/ 0 h 20159"/>
              <a:gd name="connsiteX3" fmla="*/ 1891501 w 8974276"/>
              <a:gd name="connsiteY3" fmla="*/ 0 h 20159"/>
              <a:gd name="connsiteX4" fmla="*/ 2492087 w 8974276"/>
              <a:gd name="connsiteY4" fmla="*/ 0 h 20159"/>
              <a:gd name="connsiteX5" fmla="*/ 3092674 w 8974276"/>
              <a:gd name="connsiteY5" fmla="*/ 0 h 20159"/>
              <a:gd name="connsiteX6" fmla="*/ 3962488 w 8974276"/>
              <a:gd name="connsiteY6" fmla="*/ 0 h 20159"/>
              <a:gd name="connsiteX7" fmla="*/ 4473331 w 8974276"/>
              <a:gd name="connsiteY7" fmla="*/ 0 h 20159"/>
              <a:gd name="connsiteX8" fmla="*/ 4882144 w 8974276"/>
              <a:gd name="connsiteY8" fmla="*/ 0 h 20159"/>
              <a:gd name="connsiteX9" fmla="*/ 5343146 w 8974276"/>
              <a:gd name="connsiteY9" fmla="*/ 0 h 20159"/>
              <a:gd name="connsiteX10" fmla="*/ 6212960 w 8974276"/>
              <a:gd name="connsiteY10" fmla="*/ 0 h 20159"/>
              <a:gd name="connsiteX11" fmla="*/ 6903289 w 8974276"/>
              <a:gd name="connsiteY11" fmla="*/ 0 h 20159"/>
              <a:gd name="connsiteX12" fmla="*/ 7773104 w 8974276"/>
              <a:gd name="connsiteY12" fmla="*/ 0 h 20159"/>
              <a:gd name="connsiteX13" fmla="*/ 8373690 w 8974276"/>
              <a:gd name="connsiteY13" fmla="*/ 0 h 20159"/>
              <a:gd name="connsiteX14" fmla="*/ 8974276 w 8974276"/>
              <a:gd name="connsiteY14" fmla="*/ 0 h 20159"/>
              <a:gd name="connsiteX15" fmla="*/ 8974276 w 8974276"/>
              <a:gd name="connsiteY15" fmla="*/ 20159 h 20159"/>
              <a:gd name="connsiteX16" fmla="*/ 8283947 w 8974276"/>
              <a:gd name="connsiteY16" fmla="*/ 20159 h 20159"/>
              <a:gd name="connsiteX17" fmla="*/ 7593618 w 8974276"/>
              <a:gd name="connsiteY17" fmla="*/ 20159 h 20159"/>
              <a:gd name="connsiteX18" fmla="*/ 6723804 w 8974276"/>
              <a:gd name="connsiteY18" fmla="*/ 20159 h 20159"/>
              <a:gd name="connsiteX19" fmla="*/ 6033475 w 8974276"/>
              <a:gd name="connsiteY19" fmla="*/ 20159 h 20159"/>
              <a:gd name="connsiteX20" fmla="*/ 5612374 w 8974276"/>
              <a:gd name="connsiteY20" fmla="*/ 20159 h 20159"/>
              <a:gd name="connsiteX21" fmla="*/ 5101531 w 8974276"/>
              <a:gd name="connsiteY21" fmla="*/ 20159 h 20159"/>
              <a:gd name="connsiteX22" fmla="*/ 4231716 w 8974276"/>
              <a:gd name="connsiteY22" fmla="*/ 20159 h 20159"/>
              <a:gd name="connsiteX23" fmla="*/ 3541387 w 8974276"/>
              <a:gd name="connsiteY23" fmla="*/ 20159 h 20159"/>
              <a:gd name="connsiteX24" fmla="*/ 3030544 w 8974276"/>
              <a:gd name="connsiteY24" fmla="*/ 20159 h 20159"/>
              <a:gd name="connsiteX25" fmla="*/ 2340215 w 8974276"/>
              <a:gd name="connsiteY25" fmla="*/ 20159 h 20159"/>
              <a:gd name="connsiteX26" fmla="*/ 1919114 w 8974276"/>
              <a:gd name="connsiteY26" fmla="*/ 20159 h 20159"/>
              <a:gd name="connsiteX27" fmla="*/ 1498014 w 8974276"/>
              <a:gd name="connsiteY27" fmla="*/ 20159 h 20159"/>
              <a:gd name="connsiteX28" fmla="*/ 807685 w 8974276"/>
              <a:gd name="connsiteY28" fmla="*/ 20159 h 20159"/>
              <a:gd name="connsiteX29" fmla="*/ 0 w 8974276"/>
              <a:gd name="connsiteY29" fmla="*/ 20159 h 20159"/>
              <a:gd name="connsiteX30" fmla="*/ 0 w 8974276"/>
              <a:gd name="connsiteY30" fmla="*/ 0 h 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974276" h="20159" fill="none" extrusionOk="0">
                <a:moveTo>
                  <a:pt x="0" y="0"/>
                </a:moveTo>
                <a:cubicBezTo>
                  <a:pt x="183005" y="-28121"/>
                  <a:pt x="385563" y="-16729"/>
                  <a:pt x="600586" y="0"/>
                </a:cubicBezTo>
                <a:cubicBezTo>
                  <a:pt x="819816" y="25297"/>
                  <a:pt x="1008894" y="-16975"/>
                  <a:pt x="1290915" y="0"/>
                </a:cubicBezTo>
                <a:cubicBezTo>
                  <a:pt x="1586779" y="-10612"/>
                  <a:pt x="1739355" y="-6632"/>
                  <a:pt x="2070987" y="0"/>
                </a:cubicBezTo>
                <a:cubicBezTo>
                  <a:pt x="2423196" y="26888"/>
                  <a:pt x="2516800" y="-23939"/>
                  <a:pt x="2671573" y="0"/>
                </a:cubicBezTo>
                <a:cubicBezTo>
                  <a:pt x="2856946" y="57495"/>
                  <a:pt x="3123719" y="-1120"/>
                  <a:pt x="3361902" y="0"/>
                </a:cubicBezTo>
                <a:cubicBezTo>
                  <a:pt x="3551026" y="-6967"/>
                  <a:pt x="3893151" y="-7410"/>
                  <a:pt x="4231716" y="0"/>
                </a:cubicBezTo>
                <a:cubicBezTo>
                  <a:pt x="4589327" y="4599"/>
                  <a:pt x="4499151" y="-7078"/>
                  <a:pt x="4742560" y="0"/>
                </a:cubicBezTo>
                <a:cubicBezTo>
                  <a:pt x="4945774" y="22991"/>
                  <a:pt x="5327086" y="78686"/>
                  <a:pt x="5522631" y="0"/>
                </a:cubicBezTo>
                <a:cubicBezTo>
                  <a:pt x="5706117" y="-51653"/>
                  <a:pt x="5820576" y="-5919"/>
                  <a:pt x="6033475" y="0"/>
                </a:cubicBezTo>
                <a:cubicBezTo>
                  <a:pt x="6269799" y="2680"/>
                  <a:pt x="6590499" y="22166"/>
                  <a:pt x="6723804" y="0"/>
                </a:cubicBezTo>
                <a:cubicBezTo>
                  <a:pt x="6858112" y="-15926"/>
                  <a:pt x="7310513" y="-3462"/>
                  <a:pt x="7503875" y="0"/>
                </a:cubicBezTo>
                <a:cubicBezTo>
                  <a:pt x="7698227" y="-14053"/>
                  <a:pt x="7786960" y="-2924"/>
                  <a:pt x="7924976" y="0"/>
                </a:cubicBezTo>
                <a:cubicBezTo>
                  <a:pt x="8047409" y="-11757"/>
                  <a:pt x="8231917" y="2497"/>
                  <a:pt x="8346077" y="0"/>
                </a:cubicBezTo>
                <a:cubicBezTo>
                  <a:pt x="8472830" y="-16379"/>
                  <a:pt x="8819304" y="6003"/>
                  <a:pt x="8974276" y="0"/>
                </a:cubicBezTo>
                <a:cubicBezTo>
                  <a:pt x="8975415" y="3917"/>
                  <a:pt x="8973977" y="14625"/>
                  <a:pt x="8974276" y="20159"/>
                </a:cubicBezTo>
                <a:cubicBezTo>
                  <a:pt x="8690793" y="39099"/>
                  <a:pt x="8424209" y="27543"/>
                  <a:pt x="8194204" y="20159"/>
                </a:cubicBezTo>
                <a:cubicBezTo>
                  <a:pt x="7951806" y="-3374"/>
                  <a:pt x="7694321" y="34346"/>
                  <a:pt x="7503875" y="20159"/>
                </a:cubicBezTo>
                <a:cubicBezTo>
                  <a:pt x="7256604" y="22540"/>
                  <a:pt x="7188022" y="40185"/>
                  <a:pt x="6903289" y="20159"/>
                </a:cubicBezTo>
                <a:cubicBezTo>
                  <a:pt x="6597262" y="3673"/>
                  <a:pt x="6282575" y="7422"/>
                  <a:pt x="6123218" y="20159"/>
                </a:cubicBezTo>
                <a:cubicBezTo>
                  <a:pt x="5947747" y="46383"/>
                  <a:pt x="5709228" y="48856"/>
                  <a:pt x="5432889" y="20159"/>
                </a:cubicBezTo>
                <a:cubicBezTo>
                  <a:pt x="5148051" y="-9432"/>
                  <a:pt x="4825392" y="933"/>
                  <a:pt x="4563074" y="20159"/>
                </a:cubicBezTo>
                <a:cubicBezTo>
                  <a:pt x="4230436" y="42050"/>
                  <a:pt x="3919280" y="15731"/>
                  <a:pt x="3693260" y="20159"/>
                </a:cubicBezTo>
                <a:cubicBezTo>
                  <a:pt x="3463686" y="2881"/>
                  <a:pt x="3258547" y="69973"/>
                  <a:pt x="2913188" y="20159"/>
                </a:cubicBezTo>
                <a:cubicBezTo>
                  <a:pt x="2530193" y="5895"/>
                  <a:pt x="2366063" y="69889"/>
                  <a:pt x="2133116" y="20159"/>
                </a:cubicBezTo>
                <a:cubicBezTo>
                  <a:pt x="1852614" y="-15825"/>
                  <a:pt x="1586183" y="7145"/>
                  <a:pt x="1353045" y="20159"/>
                </a:cubicBezTo>
                <a:cubicBezTo>
                  <a:pt x="1124470" y="12726"/>
                  <a:pt x="1043335" y="-1836"/>
                  <a:pt x="842201" y="20159"/>
                </a:cubicBezTo>
                <a:cubicBezTo>
                  <a:pt x="675009" y="15591"/>
                  <a:pt x="208716" y="6391"/>
                  <a:pt x="0" y="20159"/>
                </a:cubicBezTo>
                <a:cubicBezTo>
                  <a:pt x="1099" y="14912"/>
                  <a:pt x="1706" y="4245"/>
                  <a:pt x="0" y="0"/>
                </a:cubicBezTo>
                <a:close/>
              </a:path>
              <a:path w="8974276" h="20159" stroke="0" extrusionOk="0">
                <a:moveTo>
                  <a:pt x="0" y="0"/>
                </a:moveTo>
                <a:cubicBezTo>
                  <a:pt x="158429" y="17111"/>
                  <a:pt x="477266" y="-13453"/>
                  <a:pt x="600586" y="0"/>
                </a:cubicBezTo>
                <a:cubicBezTo>
                  <a:pt x="698766" y="1226"/>
                  <a:pt x="829625" y="-2597"/>
                  <a:pt x="1021687" y="0"/>
                </a:cubicBezTo>
                <a:cubicBezTo>
                  <a:pt x="1212890" y="45242"/>
                  <a:pt x="1481051" y="28111"/>
                  <a:pt x="1891501" y="0"/>
                </a:cubicBezTo>
                <a:cubicBezTo>
                  <a:pt x="2325146" y="-55911"/>
                  <a:pt x="2244169" y="37407"/>
                  <a:pt x="2492087" y="0"/>
                </a:cubicBezTo>
                <a:cubicBezTo>
                  <a:pt x="2770106" y="-48226"/>
                  <a:pt x="2945409" y="-29732"/>
                  <a:pt x="3092674" y="0"/>
                </a:cubicBezTo>
                <a:cubicBezTo>
                  <a:pt x="3301483" y="30847"/>
                  <a:pt x="3757132" y="-5762"/>
                  <a:pt x="3962488" y="0"/>
                </a:cubicBezTo>
                <a:cubicBezTo>
                  <a:pt x="4161917" y="18597"/>
                  <a:pt x="4382907" y="-1453"/>
                  <a:pt x="4473331" y="0"/>
                </a:cubicBezTo>
                <a:cubicBezTo>
                  <a:pt x="4623996" y="-933"/>
                  <a:pt x="4781894" y="-19370"/>
                  <a:pt x="4882144" y="0"/>
                </a:cubicBezTo>
                <a:cubicBezTo>
                  <a:pt x="4982394" y="19370"/>
                  <a:pt x="5184581" y="-18943"/>
                  <a:pt x="5343146" y="0"/>
                </a:cubicBezTo>
                <a:cubicBezTo>
                  <a:pt x="5569297" y="-45353"/>
                  <a:pt x="5915584" y="-43416"/>
                  <a:pt x="6212960" y="0"/>
                </a:cubicBezTo>
                <a:cubicBezTo>
                  <a:pt x="6533267" y="7030"/>
                  <a:pt x="6713745" y="-31540"/>
                  <a:pt x="6903289" y="0"/>
                </a:cubicBezTo>
                <a:cubicBezTo>
                  <a:pt x="7143989" y="31285"/>
                  <a:pt x="7485701" y="4614"/>
                  <a:pt x="7773104" y="0"/>
                </a:cubicBezTo>
                <a:cubicBezTo>
                  <a:pt x="8054928" y="-60204"/>
                  <a:pt x="8243916" y="31090"/>
                  <a:pt x="8373690" y="0"/>
                </a:cubicBezTo>
                <a:cubicBezTo>
                  <a:pt x="8470374" y="-9848"/>
                  <a:pt x="8712921" y="13270"/>
                  <a:pt x="8974276" y="0"/>
                </a:cubicBezTo>
                <a:cubicBezTo>
                  <a:pt x="8974207" y="8692"/>
                  <a:pt x="8973976" y="14163"/>
                  <a:pt x="8974276" y="20159"/>
                </a:cubicBezTo>
                <a:cubicBezTo>
                  <a:pt x="8731729" y="31867"/>
                  <a:pt x="8623535" y="-551"/>
                  <a:pt x="8283947" y="20159"/>
                </a:cubicBezTo>
                <a:cubicBezTo>
                  <a:pt x="7960326" y="43064"/>
                  <a:pt x="7776735" y="63579"/>
                  <a:pt x="7593618" y="20159"/>
                </a:cubicBezTo>
                <a:cubicBezTo>
                  <a:pt x="7433204" y="23923"/>
                  <a:pt x="7072953" y="23782"/>
                  <a:pt x="6723804" y="20159"/>
                </a:cubicBezTo>
                <a:cubicBezTo>
                  <a:pt x="6379040" y="-18365"/>
                  <a:pt x="6238900" y="16195"/>
                  <a:pt x="6033475" y="20159"/>
                </a:cubicBezTo>
                <a:cubicBezTo>
                  <a:pt x="5820847" y="25326"/>
                  <a:pt x="5773194" y="29594"/>
                  <a:pt x="5612374" y="20159"/>
                </a:cubicBezTo>
                <a:cubicBezTo>
                  <a:pt x="5459272" y="6433"/>
                  <a:pt x="5214346" y="1016"/>
                  <a:pt x="5101531" y="20159"/>
                </a:cubicBezTo>
                <a:cubicBezTo>
                  <a:pt x="5074679" y="44082"/>
                  <a:pt x="4571458" y="3492"/>
                  <a:pt x="4231716" y="20159"/>
                </a:cubicBezTo>
                <a:cubicBezTo>
                  <a:pt x="3847477" y="69580"/>
                  <a:pt x="3798193" y="22318"/>
                  <a:pt x="3541387" y="20159"/>
                </a:cubicBezTo>
                <a:cubicBezTo>
                  <a:pt x="3313277" y="16275"/>
                  <a:pt x="3169205" y="857"/>
                  <a:pt x="3030544" y="20159"/>
                </a:cubicBezTo>
                <a:cubicBezTo>
                  <a:pt x="2877895" y="65593"/>
                  <a:pt x="2628234" y="67321"/>
                  <a:pt x="2340215" y="20159"/>
                </a:cubicBezTo>
                <a:cubicBezTo>
                  <a:pt x="2072515" y="1292"/>
                  <a:pt x="2122288" y="47041"/>
                  <a:pt x="1919114" y="20159"/>
                </a:cubicBezTo>
                <a:cubicBezTo>
                  <a:pt x="1711037" y="4218"/>
                  <a:pt x="1683277" y="18003"/>
                  <a:pt x="1498014" y="20159"/>
                </a:cubicBezTo>
                <a:cubicBezTo>
                  <a:pt x="1271935" y="13811"/>
                  <a:pt x="970426" y="12259"/>
                  <a:pt x="807685" y="20159"/>
                </a:cubicBezTo>
                <a:cubicBezTo>
                  <a:pt x="642052" y="6598"/>
                  <a:pt x="193677" y="46988"/>
                  <a:pt x="0" y="20159"/>
                </a:cubicBezTo>
                <a:cubicBezTo>
                  <a:pt x="821" y="16001"/>
                  <a:pt x="-441" y="5889"/>
                  <a:pt x="0" y="0"/>
                </a:cubicBezTo>
                <a:close/>
              </a:path>
              <a:path w="8974276" h="20159" fill="none" stroke="0" extrusionOk="0">
                <a:moveTo>
                  <a:pt x="0" y="0"/>
                </a:moveTo>
                <a:cubicBezTo>
                  <a:pt x="133021" y="-45326"/>
                  <a:pt x="351596" y="-10132"/>
                  <a:pt x="600586" y="0"/>
                </a:cubicBezTo>
                <a:cubicBezTo>
                  <a:pt x="824846" y="25895"/>
                  <a:pt x="974850" y="12687"/>
                  <a:pt x="1290915" y="0"/>
                </a:cubicBezTo>
                <a:cubicBezTo>
                  <a:pt x="1543854" y="8594"/>
                  <a:pt x="1730765" y="-5283"/>
                  <a:pt x="2070987" y="0"/>
                </a:cubicBezTo>
                <a:cubicBezTo>
                  <a:pt x="2388789" y="2502"/>
                  <a:pt x="2537180" y="-18640"/>
                  <a:pt x="2671573" y="0"/>
                </a:cubicBezTo>
                <a:cubicBezTo>
                  <a:pt x="2846783" y="31613"/>
                  <a:pt x="3162345" y="2138"/>
                  <a:pt x="3361902" y="0"/>
                </a:cubicBezTo>
                <a:cubicBezTo>
                  <a:pt x="3560523" y="-33799"/>
                  <a:pt x="3850943" y="16514"/>
                  <a:pt x="4231716" y="0"/>
                </a:cubicBezTo>
                <a:cubicBezTo>
                  <a:pt x="4582093" y="-6251"/>
                  <a:pt x="4497042" y="-241"/>
                  <a:pt x="4742560" y="0"/>
                </a:cubicBezTo>
                <a:cubicBezTo>
                  <a:pt x="5026744" y="28398"/>
                  <a:pt x="5367035" y="44798"/>
                  <a:pt x="5522631" y="0"/>
                </a:cubicBezTo>
                <a:cubicBezTo>
                  <a:pt x="5715671" y="-35366"/>
                  <a:pt x="5819152" y="19249"/>
                  <a:pt x="6033475" y="0"/>
                </a:cubicBezTo>
                <a:cubicBezTo>
                  <a:pt x="6276754" y="15513"/>
                  <a:pt x="6580075" y="39465"/>
                  <a:pt x="6723804" y="0"/>
                </a:cubicBezTo>
                <a:cubicBezTo>
                  <a:pt x="6874324" y="-12484"/>
                  <a:pt x="7335585" y="32838"/>
                  <a:pt x="7503875" y="0"/>
                </a:cubicBezTo>
                <a:cubicBezTo>
                  <a:pt x="7699518" y="-4479"/>
                  <a:pt x="7784573" y="-1350"/>
                  <a:pt x="7924976" y="0"/>
                </a:cubicBezTo>
                <a:cubicBezTo>
                  <a:pt x="8038978" y="-8555"/>
                  <a:pt x="8207279" y="-2913"/>
                  <a:pt x="8346077" y="0"/>
                </a:cubicBezTo>
                <a:cubicBezTo>
                  <a:pt x="8460045" y="-10908"/>
                  <a:pt x="8807112" y="-916"/>
                  <a:pt x="8974276" y="0"/>
                </a:cubicBezTo>
                <a:cubicBezTo>
                  <a:pt x="8975175" y="4507"/>
                  <a:pt x="8973255" y="15783"/>
                  <a:pt x="8974276" y="20159"/>
                </a:cubicBezTo>
                <a:cubicBezTo>
                  <a:pt x="8690015" y="13384"/>
                  <a:pt x="8498032" y="90009"/>
                  <a:pt x="8194204" y="20159"/>
                </a:cubicBezTo>
                <a:cubicBezTo>
                  <a:pt x="7940226" y="7057"/>
                  <a:pt x="7765141" y="7157"/>
                  <a:pt x="7503875" y="20159"/>
                </a:cubicBezTo>
                <a:cubicBezTo>
                  <a:pt x="7257867" y="32369"/>
                  <a:pt x="7168747" y="45544"/>
                  <a:pt x="6903289" y="20159"/>
                </a:cubicBezTo>
                <a:cubicBezTo>
                  <a:pt x="6624057" y="6871"/>
                  <a:pt x="6248483" y="211"/>
                  <a:pt x="6123218" y="20159"/>
                </a:cubicBezTo>
                <a:cubicBezTo>
                  <a:pt x="5966303" y="35167"/>
                  <a:pt x="5680376" y="46639"/>
                  <a:pt x="5432889" y="20159"/>
                </a:cubicBezTo>
                <a:cubicBezTo>
                  <a:pt x="5191863" y="8691"/>
                  <a:pt x="4872405" y="-4811"/>
                  <a:pt x="4563074" y="20159"/>
                </a:cubicBezTo>
                <a:cubicBezTo>
                  <a:pt x="4237152" y="84258"/>
                  <a:pt x="3902138" y="26513"/>
                  <a:pt x="3693260" y="20159"/>
                </a:cubicBezTo>
                <a:cubicBezTo>
                  <a:pt x="3481803" y="-1949"/>
                  <a:pt x="3269305" y="20073"/>
                  <a:pt x="2913188" y="20159"/>
                </a:cubicBezTo>
                <a:cubicBezTo>
                  <a:pt x="2564887" y="5224"/>
                  <a:pt x="2328697" y="52725"/>
                  <a:pt x="2133116" y="20159"/>
                </a:cubicBezTo>
                <a:cubicBezTo>
                  <a:pt x="1894582" y="38029"/>
                  <a:pt x="1576170" y="-14808"/>
                  <a:pt x="1353045" y="20159"/>
                </a:cubicBezTo>
                <a:cubicBezTo>
                  <a:pt x="1127523" y="16230"/>
                  <a:pt x="1038557" y="145"/>
                  <a:pt x="842201" y="20159"/>
                </a:cubicBezTo>
                <a:cubicBezTo>
                  <a:pt x="638472" y="28249"/>
                  <a:pt x="195915" y="15640"/>
                  <a:pt x="0" y="20159"/>
                </a:cubicBezTo>
                <a:cubicBezTo>
                  <a:pt x="81" y="14899"/>
                  <a:pt x="1360" y="61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74276"/>
                      <a:gd name="connsiteY0" fmla="*/ 0 h 20159"/>
                      <a:gd name="connsiteX1" fmla="*/ 600586 w 8974276"/>
                      <a:gd name="connsiteY1" fmla="*/ 0 h 20159"/>
                      <a:gd name="connsiteX2" fmla="*/ 1290915 w 8974276"/>
                      <a:gd name="connsiteY2" fmla="*/ 0 h 20159"/>
                      <a:gd name="connsiteX3" fmla="*/ 2070987 w 8974276"/>
                      <a:gd name="connsiteY3" fmla="*/ 0 h 20159"/>
                      <a:gd name="connsiteX4" fmla="*/ 2671573 w 8974276"/>
                      <a:gd name="connsiteY4" fmla="*/ 0 h 20159"/>
                      <a:gd name="connsiteX5" fmla="*/ 3361902 w 8974276"/>
                      <a:gd name="connsiteY5" fmla="*/ 0 h 20159"/>
                      <a:gd name="connsiteX6" fmla="*/ 4231716 w 8974276"/>
                      <a:gd name="connsiteY6" fmla="*/ 0 h 20159"/>
                      <a:gd name="connsiteX7" fmla="*/ 4742560 w 8974276"/>
                      <a:gd name="connsiteY7" fmla="*/ 0 h 20159"/>
                      <a:gd name="connsiteX8" fmla="*/ 5522631 w 8974276"/>
                      <a:gd name="connsiteY8" fmla="*/ 0 h 20159"/>
                      <a:gd name="connsiteX9" fmla="*/ 6033475 w 8974276"/>
                      <a:gd name="connsiteY9" fmla="*/ 0 h 20159"/>
                      <a:gd name="connsiteX10" fmla="*/ 6723804 w 8974276"/>
                      <a:gd name="connsiteY10" fmla="*/ 0 h 20159"/>
                      <a:gd name="connsiteX11" fmla="*/ 7503875 w 8974276"/>
                      <a:gd name="connsiteY11" fmla="*/ 0 h 20159"/>
                      <a:gd name="connsiteX12" fmla="*/ 7924976 w 8974276"/>
                      <a:gd name="connsiteY12" fmla="*/ 0 h 20159"/>
                      <a:gd name="connsiteX13" fmla="*/ 8346077 w 8974276"/>
                      <a:gd name="connsiteY13" fmla="*/ 0 h 20159"/>
                      <a:gd name="connsiteX14" fmla="*/ 8974276 w 8974276"/>
                      <a:gd name="connsiteY14" fmla="*/ 0 h 20159"/>
                      <a:gd name="connsiteX15" fmla="*/ 8974276 w 8974276"/>
                      <a:gd name="connsiteY15" fmla="*/ 20159 h 20159"/>
                      <a:gd name="connsiteX16" fmla="*/ 8194204 w 8974276"/>
                      <a:gd name="connsiteY16" fmla="*/ 20159 h 20159"/>
                      <a:gd name="connsiteX17" fmla="*/ 7503875 w 8974276"/>
                      <a:gd name="connsiteY17" fmla="*/ 20159 h 20159"/>
                      <a:gd name="connsiteX18" fmla="*/ 6903289 w 8974276"/>
                      <a:gd name="connsiteY18" fmla="*/ 20159 h 20159"/>
                      <a:gd name="connsiteX19" fmla="*/ 6123218 w 8974276"/>
                      <a:gd name="connsiteY19" fmla="*/ 20159 h 20159"/>
                      <a:gd name="connsiteX20" fmla="*/ 5432889 w 8974276"/>
                      <a:gd name="connsiteY20" fmla="*/ 20159 h 20159"/>
                      <a:gd name="connsiteX21" fmla="*/ 4563074 w 8974276"/>
                      <a:gd name="connsiteY21" fmla="*/ 20159 h 20159"/>
                      <a:gd name="connsiteX22" fmla="*/ 3693260 w 8974276"/>
                      <a:gd name="connsiteY22" fmla="*/ 20159 h 20159"/>
                      <a:gd name="connsiteX23" fmla="*/ 2913188 w 8974276"/>
                      <a:gd name="connsiteY23" fmla="*/ 20159 h 20159"/>
                      <a:gd name="connsiteX24" fmla="*/ 2133116 w 8974276"/>
                      <a:gd name="connsiteY24" fmla="*/ 20159 h 20159"/>
                      <a:gd name="connsiteX25" fmla="*/ 1353045 w 8974276"/>
                      <a:gd name="connsiteY25" fmla="*/ 20159 h 20159"/>
                      <a:gd name="connsiteX26" fmla="*/ 842201 w 8974276"/>
                      <a:gd name="connsiteY26" fmla="*/ 20159 h 20159"/>
                      <a:gd name="connsiteX27" fmla="*/ 0 w 8974276"/>
                      <a:gd name="connsiteY27" fmla="*/ 20159 h 20159"/>
                      <a:gd name="connsiteX28" fmla="*/ 0 w 8974276"/>
                      <a:gd name="connsiteY28" fmla="*/ 0 h 20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8974276" h="20159" fill="none" extrusionOk="0">
                        <a:moveTo>
                          <a:pt x="0" y="0"/>
                        </a:moveTo>
                        <a:cubicBezTo>
                          <a:pt x="166292" y="-24804"/>
                          <a:pt x="387390" y="-23566"/>
                          <a:pt x="600586" y="0"/>
                        </a:cubicBezTo>
                        <a:cubicBezTo>
                          <a:pt x="813782" y="23566"/>
                          <a:pt x="1017575" y="11328"/>
                          <a:pt x="1290915" y="0"/>
                        </a:cubicBezTo>
                        <a:cubicBezTo>
                          <a:pt x="1564255" y="-11328"/>
                          <a:pt x="1732327" y="-13914"/>
                          <a:pt x="2070987" y="0"/>
                        </a:cubicBezTo>
                        <a:cubicBezTo>
                          <a:pt x="2409647" y="13914"/>
                          <a:pt x="2514543" y="-29456"/>
                          <a:pt x="2671573" y="0"/>
                        </a:cubicBezTo>
                        <a:cubicBezTo>
                          <a:pt x="2828603" y="29456"/>
                          <a:pt x="3148091" y="31473"/>
                          <a:pt x="3361902" y="0"/>
                        </a:cubicBezTo>
                        <a:cubicBezTo>
                          <a:pt x="3575713" y="-31473"/>
                          <a:pt x="3879587" y="-10454"/>
                          <a:pt x="4231716" y="0"/>
                        </a:cubicBezTo>
                        <a:cubicBezTo>
                          <a:pt x="4583845" y="10454"/>
                          <a:pt x="4500381" y="-4882"/>
                          <a:pt x="4742560" y="0"/>
                        </a:cubicBezTo>
                        <a:cubicBezTo>
                          <a:pt x="4984739" y="4882"/>
                          <a:pt x="5324139" y="34484"/>
                          <a:pt x="5522631" y="0"/>
                        </a:cubicBezTo>
                        <a:cubicBezTo>
                          <a:pt x="5721123" y="-34484"/>
                          <a:pt x="5806715" y="9078"/>
                          <a:pt x="6033475" y="0"/>
                        </a:cubicBezTo>
                        <a:cubicBezTo>
                          <a:pt x="6260235" y="-9078"/>
                          <a:pt x="6578201" y="20058"/>
                          <a:pt x="6723804" y="0"/>
                        </a:cubicBezTo>
                        <a:cubicBezTo>
                          <a:pt x="6869407" y="-20058"/>
                          <a:pt x="7310682" y="2334"/>
                          <a:pt x="7503875" y="0"/>
                        </a:cubicBezTo>
                        <a:cubicBezTo>
                          <a:pt x="7697068" y="-2334"/>
                          <a:pt x="7781436" y="13405"/>
                          <a:pt x="7924976" y="0"/>
                        </a:cubicBezTo>
                        <a:cubicBezTo>
                          <a:pt x="8068516" y="-13405"/>
                          <a:pt x="8226759" y="10528"/>
                          <a:pt x="8346077" y="0"/>
                        </a:cubicBezTo>
                        <a:cubicBezTo>
                          <a:pt x="8465395" y="-10528"/>
                          <a:pt x="8810829" y="6661"/>
                          <a:pt x="8974276" y="0"/>
                        </a:cubicBezTo>
                        <a:cubicBezTo>
                          <a:pt x="8975140" y="4980"/>
                          <a:pt x="8973745" y="15497"/>
                          <a:pt x="8974276" y="20159"/>
                        </a:cubicBezTo>
                        <a:cubicBezTo>
                          <a:pt x="8699318" y="-3249"/>
                          <a:pt x="8447378" y="52369"/>
                          <a:pt x="8194204" y="20159"/>
                        </a:cubicBezTo>
                        <a:cubicBezTo>
                          <a:pt x="7941030" y="-12051"/>
                          <a:pt x="7741578" y="21134"/>
                          <a:pt x="7503875" y="20159"/>
                        </a:cubicBezTo>
                        <a:cubicBezTo>
                          <a:pt x="7266172" y="19184"/>
                          <a:pt x="7188109" y="44512"/>
                          <a:pt x="6903289" y="20159"/>
                        </a:cubicBezTo>
                        <a:cubicBezTo>
                          <a:pt x="6618469" y="-4194"/>
                          <a:pt x="6284300" y="-18677"/>
                          <a:pt x="6123218" y="20159"/>
                        </a:cubicBezTo>
                        <a:cubicBezTo>
                          <a:pt x="5962136" y="58995"/>
                          <a:pt x="5692124" y="47304"/>
                          <a:pt x="5432889" y="20159"/>
                        </a:cubicBezTo>
                        <a:cubicBezTo>
                          <a:pt x="5173654" y="-6986"/>
                          <a:pt x="4878157" y="-22180"/>
                          <a:pt x="4563074" y="20159"/>
                        </a:cubicBezTo>
                        <a:cubicBezTo>
                          <a:pt x="4247992" y="62498"/>
                          <a:pt x="3916884" y="46079"/>
                          <a:pt x="3693260" y="20159"/>
                        </a:cubicBezTo>
                        <a:cubicBezTo>
                          <a:pt x="3469636" y="-5761"/>
                          <a:pt x="3270296" y="40643"/>
                          <a:pt x="2913188" y="20159"/>
                        </a:cubicBezTo>
                        <a:cubicBezTo>
                          <a:pt x="2556080" y="-325"/>
                          <a:pt x="2357500" y="46404"/>
                          <a:pt x="2133116" y="20159"/>
                        </a:cubicBezTo>
                        <a:cubicBezTo>
                          <a:pt x="1908732" y="-6086"/>
                          <a:pt x="1586604" y="18051"/>
                          <a:pt x="1353045" y="20159"/>
                        </a:cubicBezTo>
                        <a:cubicBezTo>
                          <a:pt x="1119486" y="22267"/>
                          <a:pt x="1034265" y="7597"/>
                          <a:pt x="842201" y="20159"/>
                        </a:cubicBezTo>
                        <a:cubicBezTo>
                          <a:pt x="650137" y="32721"/>
                          <a:pt x="184422" y="26941"/>
                          <a:pt x="0" y="20159"/>
                        </a:cubicBezTo>
                        <a:cubicBezTo>
                          <a:pt x="1005" y="14381"/>
                          <a:pt x="940" y="4962"/>
                          <a:pt x="0" y="0"/>
                        </a:cubicBezTo>
                        <a:close/>
                      </a:path>
                      <a:path w="8974276" h="20159" stroke="0" extrusionOk="0">
                        <a:moveTo>
                          <a:pt x="0" y="0"/>
                        </a:moveTo>
                        <a:cubicBezTo>
                          <a:pt x="144422" y="16250"/>
                          <a:pt x="478464" y="1403"/>
                          <a:pt x="600586" y="0"/>
                        </a:cubicBezTo>
                        <a:cubicBezTo>
                          <a:pt x="722708" y="-1403"/>
                          <a:pt x="818531" y="-16117"/>
                          <a:pt x="1021687" y="0"/>
                        </a:cubicBezTo>
                        <a:cubicBezTo>
                          <a:pt x="1224843" y="16117"/>
                          <a:pt x="1467451" y="32888"/>
                          <a:pt x="1891501" y="0"/>
                        </a:cubicBezTo>
                        <a:cubicBezTo>
                          <a:pt x="2315551" y="-32888"/>
                          <a:pt x="2226053" y="29411"/>
                          <a:pt x="2492087" y="0"/>
                        </a:cubicBezTo>
                        <a:cubicBezTo>
                          <a:pt x="2758121" y="-29411"/>
                          <a:pt x="2926098" y="-23291"/>
                          <a:pt x="3092674" y="0"/>
                        </a:cubicBezTo>
                        <a:cubicBezTo>
                          <a:pt x="3259250" y="23291"/>
                          <a:pt x="3755917" y="-21280"/>
                          <a:pt x="3962488" y="0"/>
                        </a:cubicBezTo>
                        <a:cubicBezTo>
                          <a:pt x="4169059" y="21280"/>
                          <a:pt x="4370581" y="-641"/>
                          <a:pt x="4473331" y="0"/>
                        </a:cubicBezTo>
                        <a:cubicBezTo>
                          <a:pt x="4576081" y="641"/>
                          <a:pt x="5154732" y="6658"/>
                          <a:pt x="5343146" y="0"/>
                        </a:cubicBezTo>
                        <a:cubicBezTo>
                          <a:pt x="5531560" y="-6658"/>
                          <a:pt x="5898845" y="-4229"/>
                          <a:pt x="6212960" y="0"/>
                        </a:cubicBezTo>
                        <a:cubicBezTo>
                          <a:pt x="6527075" y="4229"/>
                          <a:pt x="6698755" y="-18559"/>
                          <a:pt x="6903289" y="0"/>
                        </a:cubicBezTo>
                        <a:cubicBezTo>
                          <a:pt x="7107823" y="18559"/>
                          <a:pt x="7480389" y="36157"/>
                          <a:pt x="7773104" y="0"/>
                        </a:cubicBezTo>
                        <a:cubicBezTo>
                          <a:pt x="8065820" y="-36157"/>
                          <a:pt x="8239902" y="964"/>
                          <a:pt x="8373690" y="0"/>
                        </a:cubicBezTo>
                        <a:cubicBezTo>
                          <a:pt x="8507478" y="-964"/>
                          <a:pt x="8713268" y="22725"/>
                          <a:pt x="8974276" y="0"/>
                        </a:cubicBezTo>
                        <a:cubicBezTo>
                          <a:pt x="8974621" y="9051"/>
                          <a:pt x="8974315" y="13764"/>
                          <a:pt x="8974276" y="20159"/>
                        </a:cubicBezTo>
                        <a:cubicBezTo>
                          <a:pt x="8724149" y="27323"/>
                          <a:pt x="8615348" y="628"/>
                          <a:pt x="8283947" y="20159"/>
                        </a:cubicBezTo>
                        <a:cubicBezTo>
                          <a:pt x="7952546" y="39690"/>
                          <a:pt x="7745156" y="43189"/>
                          <a:pt x="7593618" y="20159"/>
                        </a:cubicBezTo>
                        <a:cubicBezTo>
                          <a:pt x="7442080" y="-2871"/>
                          <a:pt x="7037419" y="44082"/>
                          <a:pt x="6723804" y="20159"/>
                        </a:cubicBezTo>
                        <a:cubicBezTo>
                          <a:pt x="6410189" y="-3764"/>
                          <a:pt x="6244694" y="25386"/>
                          <a:pt x="6033475" y="20159"/>
                        </a:cubicBezTo>
                        <a:cubicBezTo>
                          <a:pt x="5822256" y="14932"/>
                          <a:pt x="5767540" y="24892"/>
                          <a:pt x="5612374" y="20159"/>
                        </a:cubicBezTo>
                        <a:cubicBezTo>
                          <a:pt x="5457208" y="15426"/>
                          <a:pt x="5206963" y="14316"/>
                          <a:pt x="5101531" y="20159"/>
                        </a:cubicBezTo>
                        <a:cubicBezTo>
                          <a:pt x="4996099" y="26002"/>
                          <a:pt x="4610998" y="-20487"/>
                          <a:pt x="4231716" y="20159"/>
                        </a:cubicBezTo>
                        <a:cubicBezTo>
                          <a:pt x="3852434" y="60805"/>
                          <a:pt x="3780038" y="18973"/>
                          <a:pt x="3541387" y="20159"/>
                        </a:cubicBezTo>
                        <a:cubicBezTo>
                          <a:pt x="3302736" y="21345"/>
                          <a:pt x="3171257" y="3853"/>
                          <a:pt x="3030544" y="20159"/>
                        </a:cubicBezTo>
                        <a:cubicBezTo>
                          <a:pt x="2889831" y="36465"/>
                          <a:pt x="2606062" y="39269"/>
                          <a:pt x="2340215" y="20159"/>
                        </a:cubicBezTo>
                        <a:cubicBezTo>
                          <a:pt x="2074368" y="1049"/>
                          <a:pt x="2121463" y="37109"/>
                          <a:pt x="1919114" y="20159"/>
                        </a:cubicBezTo>
                        <a:cubicBezTo>
                          <a:pt x="1716765" y="3209"/>
                          <a:pt x="1683550" y="16874"/>
                          <a:pt x="1498014" y="20159"/>
                        </a:cubicBezTo>
                        <a:cubicBezTo>
                          <a:pt x="1312478" y="23444"/>
                          <a:pt x="981544" y="5974"/>
                          <a:pt x="807685" y="20159"/>
                        </a:cubicBezTo>
                        <a:cubicBezTo>
                          <a:pt x="633826" y="34344"/>
                          <a:pt x="213205" y="58480"/>
                          <a:pt x="0" y="20159"/>
                        </a:cubicBezTo>
                        <a:cubicBezTo>
                          <a:pt x="685" y="15408"/>
                          <a:pt x="-736" y="507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CustomShape 2"/>
          <p:cNvSpPr/>
          <p:nvPr/>
        </p:nvSpPr>
        <p:spPr>
          <a:xfrm>
            <a:off x="693042" y="2126788"/>
            <a:ext cx="8694540" cy="468699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What shell scripts are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What happens on bash startup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This has cost me many hours!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Executable files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‘source’ vs ‘./’</a:t>
            </a:r>
            <a:endParaRPr lang="en-US" sz="2100" b="0" strike="noStrike" spc="-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CustomShape 1"/>
          <p:cNvSpPr/>
          <p:nvPr/>
        </p:nvSpPr>
        <p:spPr>
          <a:xfrm>
            <a:off x="528241" y="30591"/>
            <a:ext cx="9020340" cy="13772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Walkthrough – Startup Explained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8295" y="1910812"/>
            <a:ext cx="3780234" cy="20159"/>
          </a:xfrm>
          <a:custGeom>
            <a:avLst/>
            <a:gdLst>
              <a:gd name="connsiteX0" fmla="*/ 0 w 3780234"/>
              <a:gd name="connsiteY0" fmla="*/ 0 h 20159"/>
              <a:gd name="connsiteX1" fmla="*/ 630039 w 3780234"/>
              <a:gd name="connsiteY1" fmla="*/ 0 h 20159"/>
              <a:gd name="connsiteX2" fmla="*/ 1184473 w 3780234"/>
              <a:gd name="connsiteY2" fmla="*/ 0 h 20159"/>
              <a:gd name="connsiteX3" fmla="*/ 1814512 w 3780234"/>
              <a:gd name="connsiteY3" fmla="*/ 0 h 20159"/>
              <a:gd name="connsiteX4" fmla="*/ 2331144 w 3780234"/>
              <a:gd name="connsiteY4" fmla="*/ 0 h 20159"/>
              <a:gd name="connsiteX5" fmla="*/ 2923381 w 3780234"/>
              <a:gd name="connsiteY5" fmla="*/ 0 h 20159"/>
              <a:gd name="connsiteX6" fmla="*/ 3780234 w 3780234"/>
              <a:gd name="connsiteY6" fmla="*/ 0 h 20159"/>
              <a:gd name="connsiteX7" fmla="*/ 3780234 w 3780234"/>
              <a:gd name="connsiteY7" fmla="*/ 20159 h 20159"/>
              <a:gd name="connsiteX8" fmla="*/ 3150195 w 3780234"/>
              <a:gd name="connsiteY8" fmla="*/ 20159 h 20159"/>
              <a:gd name="connsiteX9" fmla="*/ 2482354 w 3780234"/>
              <a:gd name="connsiteY9" fmla="*/ 20159 h 20159"/>
              <a:gd name="connsiteX10" fmla="*/ 1927919 w 3780234"/>
              <a:gd name="connsiteY10" fmla="*/ 20159 h 20159"/>
              <a:gd name="connsiteX11" fmla="*/ 1222276 w 3780234"/>
              <a:gd name="connsiteY11" fmla="*/ 20159 h 20159"/>
              <a:gd name="connsiteX12" fmla="*/ 667841 w 3780234"/>
              <a:gd name="connsiteY12" fmla="*/ 20159 h 20159"/>
              <a:gd name="connsiteX13" fmla="*/ 0 w 3780234"/>
              <a:gd name="connsiteY13" fmla="*/ 20159 h 20159"/>
              <a:gd name="connsiteX14" fmla="*/ 0 w 3780234"/>
              <a:gd name="connsiteY14" fmla="*/ 0 h 20159"/>
              <a:gd name="connsiteX0" fmla="*/ 0 w 3780234"/>
              <a:gd name="connsiteY0" fmla="*/ 0 h 20159"/>
              <a:gd name="connsiteX1" fmla="*/ 554434 w 3780234"/>
              <a:gd name="connsiteY1" fmla="*/ 0 h 20159"/>
              <a:gd name="connsiteX2" fmla="*/ 1071066 w 3780234"/>
              <a:gd name="connsiteY2" fmla="*/ 0 h 20159"/>
              <a:gd name="connsiteX3" fmla="*/ 1625501 w 3780234"/>
              <a:gd name="connsiteY3" fmla="*/ 0 h 20159"/>
              <a:gd name="connsiteX4" fmla="*/ 2255540 w 3780234"/>
              <a:gd name="connsiteY4" fmla="*/ 0 h 20159"/>
              <a:gd name="connsiteX5" fmla="*/ 2923381 w 3780234"/>
              <a:gd name="connsiteY5" fmla="*/ 0 h 20159"/>
              <a:gd name="connsiteX6" fmla="*/ 3780234 w 3780234"/>
              <a:gd name="connsiteY6" fmla="*/ 0 h 20159"/>
              <a:gd name="connsiteX7" fmla="*/ 3780234 w 3780234"/>
              <a:gd name="connsiteY7" fmla="*/ 20159 h 20159"/>
              <a:gd name="connsiteX8" fmla="*/ 3074590 w 3780234"/>
              <a:gd name="connsiteY8" fmla="*/ 20159 h 20159"/>
              <a:gd name="connsiteX9" fmla="*/ 2557958 w 3780234"/>
              <a:gd name="connsiteY9" fmla="*/ 20159 h 20159"/>
              <a:gd name="connsiteX10" fmla="*/ 1852315 w 3780234"/>
              <a:gd name="connsiteY10" fmla="*/ 20159 h 20159"/>
              <a:gd name="connsiteX11" fmla="*/ 1146671 w 3780234"/>
              <a:gd name="connsiteY11" fmla="*/ 20159 h 20159"/>
              <a:gd name="connsiteX12" fmla="*/ 630039 w 3780234"/>
              <a:gd name="connsiteY12" fmla="*/ 20159 h 20159"/>
              <a:gd name="connsiteX13" fmla="*/ 0 w 3780234"/>
              <a:gd name="connsiteY13" fmla="*/ 20159 h 20159"/>
              <a:gd name="connsiteX14" fmla="*/ 0 w 3780234"/>
              <a:gd name="connsiteY14" fmla="*/ 0 h 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80234" h="20159" fill="none" extrusionOk="0">
                <a:moveTo>
                  <a:pt x="0" y="0"/>
                </a:moveTo>
                <a:cubicBezTo>
                  <a:pt x="237239" y="-17652"/>
                  <a:pt x="484747" y="4405"/>
                  <a:pt x="630039" y="0"/>
                </a:cubicBezTo>
                <a:cubicBezTo>
                  <a:pt x="776263" y="-14787"/>
                  <a:pt x="932765" y="3419"/>
                  <a:pt x="1184473" y="0"/>
                </a:cubicBezTo>
                <a:cubicBezTo>
                  <a:pt x="1394695" y="35780"/>
                  <a:pt x="1656124" y="-25959"/>
                  <a:pt x="1814512" y="0"/>
                </a:cubicBezTo>
                <a:cubicBezTo>
                  <a:pt x="1963115" y="15528"/>
                  <a:pt x="2186141" y="-40612"/>
                  <a:pt x="2331144" y="0"/>
                </a:cubicBezTo>
                <a:cubicBezTo>
                  <a:pt x="2476387" y="-13281"/>
                  <a:pt x="2744412" y="-27496"/>
                  <a:pt x="2923381" y="0"/>
                </a:cubicBezTo>
                <a:cubicBezTo>
                  <a:pt x="3068051" y="-33751"/>
                  <a:pt x="3420848" y="-34140"/>
                  <a:pt x="3780234" y="0"/>
                </a:cubicBezTo>
                <a:cubicBezTo>
                  <a:pt x="3781930" y="3520"/>
                  <a:pt x="3779780" y="11224"/>
                  <a:pt x="3780234" y="20159"/>
                </a:cubicBezTo>
                <a:cubicBezTo>
                  <a:pt x="3508363" y="27919"/>
                  <a:pt x="3362810" y="39353"/>
                  <a:pt x="3150195" y="20159"/>
                </a:cubicBezTo>
                <a:cubicBezTo>
                  <a:pt x="2952297" y="-28038"/>
                  <a:pt x="2738775" y="28510"/>
                  <a:pt x="2482354" y="20159"/>
                </a:cubicBezTo>
                <a:cubicBezTo>
                  <a:pt x="2202158" y="17134"/>
                  <a:pt x="2188490" y="4588"/>
                  <a:pt x="1927919" y="20159"/>
                </a:cubicBezTo>
                <a:cubicBezTo>
                  <a:pt x="1659468" y="29657"/>
                  <a:pt x="1558705" y="35125"/>
                  <a:pt x="1222276" y="20159"/>
                </a:cubicBezTo>
                <a:cubicBezTo>
                  <a:pt x="899071" y="9096"/>
                  <a:pt x="866005" y="11403"/>
                  <a:pt x="667841" y="20159"/>
                </a:cubicBezTo>
                <a:cubicBezTo>
                  <a:pt x="485264" y="35824"/>
                  <a:pt x="248652" y="-4987"/>
                  <a:pt x="0" y="20159"/>
                </a:cubicBezTo>
                <a:cubicBezTo>
                  <a:pt x="-268" y="10737"/>
                  <a:pt x="1596" y="7621"/>
                  <a:pt x="0" y="0"/>
                </a:cubicBezTo>
                <a:close/>
              </a:path>
              <a:path w="3780234" h="20159" stroke="0" extrusionOk="0">
                <a:moveTo>
                  <a:pt x="0" y="0"/>
                </a:moveTo>
                <a:cubicBezTo>
                  <a:pt x="237746" y="3580"/>
                  <a:pt x="434101" y="-28817"/>
                  <a:pt x="554434" y="0"/>
                </a:cubicBezTo>
                <a:cubicBezTo>
                  <a:pt x="655128" y="15585"/>
                  <a:pt x="918897" y="32283"/>
                  <a:pt x="1071066" y="0"/>
                </a:cubicBezTo>
                <a:cubicBezTo>
                  <a:pt x="1201845" y="-9217"/>
                  <a:pt x="1438442" y="48479"/>
                  <a:pt x="1625501" y="0"/>
                </a:cubicBezTo>
                <a:cubicBezTo>
                  <a:pt x="1835726" y="-24428"/>
                  <a:pt x="1988299" y="47293"/>
                  <a:pt x="2255540" y="0"/>
                </a:cubicBezTo>
                <a:cubicBezTo>
                  <a:pt x="2514426" y="-36801"/>
                  <a:pt x="2597521" y="26555"/>
                  <a:pt x="2923381" y="0"/>
                </a:cubicBezTo>
                <a:cubicBezTo>
                  <a:pt x="3287147" y="-32667"/>
                  <a:pt x="3458297" y="8944"/>
                  <a:pt x="3780234" y="0"/>
                </a:cubicBezTo>
                <a:cubicBezTo>
                  <a:pt x="3781234" y="4990"/>
                  <a:pt x="3779714" y="10096"/>
                  <a:pt x="3780234" y="20159"/>
                </a:cubicBezTo>
                <a:cubicBezTo>
                  <a:pt x="3617277" y="-3853"/>
                  <a:pt x="3298950" y="-1352"/>
                  <a:pt x="3074590" y="20159"/>
                </a:cubicBezTo>
                <a:cubicBezTo>
                  <a:pt x="2888184" y="77441"/>
                  <a:pt x="2738021" y="19080"/>
                  <a:pt x="2557958" y="20159"/>
                </a:cubicBezTo>
                <a:cubicBezTo>
                  <a:pt x="2368770" y="38419"/>
                  <a:pt x="2141952" y="-27129"/>
                  <a:pt x="1852315" y="20159"/>
                </a:cubicBezTo>
                <a:cubicBezTo>
                  <a:pt x="1597095" y="66663"/>
                  <a:pt x="1299073" y="41100"/>
                  <a:pt x="1146671" y="20159"/>
                </a:cubicBezTo>
                <a:cubicBezTo>
                  <a:pt x="985397" y="14359"/>
                  <a:pt x="742394" y="6840"/>
                  <a:pt x="630039" y="20159"/>
                </a:cubicBezTo>
                <a:cubicBezTo>
                  <a:pt x="527180" y="62044"/>
                  <a:pt x="319841" y="33433"/>
                  <a:pt x="0" y="20159"/>
                </a:cubicBezTo>
                <a:cubicBezTo>
                  <a:pt x="-454" y="11243"/>
                  <a:pt x="26" y="4521"/>
                  <a:pt x="0" y="0"/>
                </a:cubicBezTo>
                <a:close/>
              </a:path>
              <a:path w="3780234" h="20159" fill="none" stroke="0" extrusionOk="0">
                <a:moveTo>
                  <a:pt x="0" y="0"/>
                </a:moveTo>
                <a:cubicBezTo>
                  <a:pt x="237816" y="20111"/>
                  <a:pt x="467184" y="-8128"/>
                  <a:pt x="630039" y="0"/>
                </a:cubicBezTo>
                <a:cubicBezTo>
                  <a:pt x="761521" y="-11844"/>
                  <a:pt x="947563" y="2688"/>
                  <a:pt x="1184473" y="0"/>
                </a:cubicBezTo>
                <a:cubicBezTo>
                  <a:pt x="1416771" y="43"/>
                  <a:pt x="1655277" y="-9112"/>
                  <a:pt x="1814512" y="0"/>
                </a:cubicBezTo>
                <a:cubicBezTo>
                  <a:pt x="1979401" y="20356"/>
                  <a:pt x="2186206" y="-4103"/>
                  <a:pt x="2331144" y="0"/>
                </a:cubicBezTo>
                <a:cubicBezTo>
                  <a:pt x="2513022" y="22695"/>
                  <a:pt x="2747251" y="-56521"/>
                  <a:pt x="2923381" y="0"/>
                </a:cubicBezTo>
                <a:cubicBezTo>
                  <a:pt x="3077939" y="-36751"/>
                  <a:pt x="3423799" y="66261"/>
                  <a:pt x="3780234" y="0"/>
                </a:cubicBezTo>
                <a:cubicBezTo>
                  <a:pt x="3781508" y="4684"/>
                  <a:pt x="3779045" y="11977"/>
                  <a:pt x="3780234" y="20159"/>
                </a:cubicBezTo>
                <a:cubicBezTo>
                  <a:pt x="3481465" y="31890"/>
                  <a:pt x="3364233" y="11644"/>
                  <a:pt x="3150195" y="20159"/>
                </a:cubicBezTo>
                <a:cubicBezTo>
                  <a:pt x="2952253" y="-4871"/>
                  <a:pt x="2733696" y="2786"/>
                  <a:pt x="2482354" y="20159"/>
                </a:cubicBezTo>
                <a:cubicBezTo>
                  <a:pt x="2203198" y="12224"/>
                  <a:pt x="2189641" y="2965"/>
                  <a:pt x="1927919" y="20159"/>
                </a:cubicBezTo>
                <a:cubicBezTo>
                  <a:pt x="1676771" y="42621"/>
                  <a:pt x="1524128" y="37343"/>
                  <a:pt x="1222276" y="20159"/>
                </a:cubicBezTo>
                <a:cubicBezTo>
                  <a:pt x="915395" y="-1806"/>
                  <a:pt x="849504" y="15647"/>
                  <a:pt x="667841" y="20159"/>
                </a:cubicBezTo>
                <a:cubicBezTo>
                  <a:pt x="452860" y="41910"/>
                  <a:pt x="262324" y="44675"/>
                  <a:pt x="0" y="20159"/>
                </a:cubicBezTo>
                <a:cubicBezTo>
                  <a:pt x="125" y="10162"/>
                  <a:pt x="1072" y="659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780234"/>
                      <a:gd name="connsiteY0" fmla="*/ 0 h 20159"/>
                      <a:gd name="connsiteX1" fmla="*/ 630039 w 3780234"/>
                      <a:gd name="connsiteY1" fmla="*/ 0 h 20159"/>
                      <a:gd name="connsiteX2" fmla="*/ 1184473 w 3780234"/>
                      <a:gd name="connsiteY2" fmla="*/ 0 h 20159"/>
                      <a:gd name="connsiteX3" fmla="*/ 1814512 w 3780234"/>
                      <a:gd name="connsiteY3" fmla="*/ 0 h 20159"/>
                      <a:gd name="connsiteX4" fmla="*/ 2331144 w 3780234"/>
                      <a:gd name="connsiteY4" fmla="*/ 0 h 20159"/>
                      <a:gd name="connsiteX5" fmla="*/ 2923381 w 3780234"/>
                      <a:gd name="connsiteY5" fmla="*/ 0 h 20159"/>
                      <a:gd name="connsiteX6" fmla="*/ 3780234 w 3780234"/>
                      <a:gd name="connsiteY6" fmla="*/ 0 h 20159"/>
                      <a:gd name="connsiteX7" fmla="*/ 3780234 w 3780234"/>
                      <a:gd name="connsiteY7" fmla="*/ 20159 h 20159"/>
                      <a:gd name="connsiteX8" fmla="*/ 3150195 w 3780234"/>
                      <a:gd name="connsiteY8" fmla="*/ 20159 h 20159"/>
                      <a:gd name="connsiteX9" fmla="*/ 2482354 w 3780234"/>
                      <a:gd name="connsiteY9" fmla="*/ 20159 h 20159"/>
                      <a:gd name="connsiteX10" fmla="*/ 1927919 w 3780234"/>
                      <a:gd name="connsiteY10" fmla="*/ 20159 h 20159"/>
                      <a:gd name="connsiteX11" fmla="*/ 1222276 w 3780234"/>
                      <a:gd name="connsiteY11" fmla="*/ 20159 h 20159"/>
                      <a:gd name="connsiteX12" fmla="*/ 667841 w 3780234"/>
                      <a:gd name="connsiteY12" fmla="*/ 20159 h 20159"/>
                      <a:gd name="connsiteX13" fmla="*/ 0 w 3780234"/>
                      <a:gd name="connsiteY13" fmla="*/ 20159 h 20159"/>
                      <a:gd name="connsiteX14" fmla="*/ 0 w 3780234"/>
                      <a:gd name="connsiteY14" fmla="*/ 0 h 20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780234" h="20159" fill="none" extrusionOk="0">
                        <a:moveTo>
                          <a:pt x="0" y="0"/>
                        </a:moveTo>
                        <a:cubicBezTo>
                          <a:pt x="250971" y="14061"/>
                          <a:pt x="483399" y="10600"/>
                          <a:pt x="630039" y="0"/>
                        </a:cubicBezTo>
                        <a:cubicBezTo>
                          <a:pt x="776679" y="-10600"/>
                          <a:pt x="957707" y="-2924"/>
                          <a:pt x="1184473" y="0"/>
                        </a:cubicBezTo>
                        <a:cubicBezTo>
                          <a:pt x="1411239" y="2924"/>
                          <a:pt x="1660448" y="-11767"/>
                          <a:pt x="1814512" y="0"/>
                        </a:cubicBezTo>
                        <a:cubicBezTo>
                          <a:pt x="1968576" y="11767"/>
                          <a:pt x="2175819" y="-9517"/>
                          <a:pt x="2331144" y="0"/>
                        </a:cubicBezTo>
                        <a:cubicBezTo>
                          <a:pt x="2486469" y="9517"/>
                          <a:pt x="2749685" y="-16783"/>
                          <a:pt x="2923381" y="0"/>
                        </a:cubicBezTo>
                        <a:cubicBezTo>
                          <a:pt x="3097077" y="16783"/>
                          <a:pt x="3457190" y="6396"/>
                          <a:pt x="3780234" y="0"/>
                        </a:cubicBezTo>
                        <a:cubicBezTo>
                          <a:pt x="3780229" y="4362"/>
                          <a:pt x="3779677" y="12169"/>
                          <a:pt x="3780234" y="20159"/>
                        </a:cubicBezTo>
                        <a:cubicBezTo>
                          <a:pt x="3490980" y="48165"/>
                          <a:pt x="3358225" y="28822"/>
                          <a:pt x="3150195" y="20159"/>
                        </a:cubicBezTo>
                        <a:cubicBezTo>
                          <a:pt x="2942165" y="11496"/>
                          <a:pt x="2760989" y="24188"/>
                          <a:pt x="2482354" y="20159"/>
                        </a:cubicBezTo>
                        <a:cubicBezTo>
                          <a:pt x="2203719" y="16130"/>
                          <a:pt x="2188280" y="3342"/>
                          <a:pt x="1927919" y="20159"/>
                        </a:cubicBezTo>
                        <a:cubicBezTo>
                          <a:pt x="1667558" y="36976"/>
                          <a:pt x="1540610" y="41860"/>
                          <a:pt x="1222276" y="20159"/>
                        </a:cubicBezTo>
                        <a:cubicBezTo>
                          <a:pt x="903942" y="-1542"/>
                          <a:pt x="855755" y="5934"/>
                          <a:pt x="667841" y="20159"/>
                        </a:cubicBezTo>
                        <a:cubicBezTo>
                          <a:pt x="479927" y="34384"/>
                          <a:pt x="240866" y="-11304"/>
                          <a:pt x="0" y="20159"/>
                        </a:cubicBezTo>
                        <a:cubicBezTo>
                          <a:pt x="80" y="10419"/>
                          <a:pt x="982" y="7134"/>
                          <a:pt x="0" y="0"/>
                        </a:cubicBezTo>
                        <a:close/>
                      </a:path>
                      <a:path w="3780234" h="20159" stroke="0" extrusionOk="0">
                        <a:moveTo>
                          <a:pt x="0" y="0"/>
                        </a:moveTo>
                        <a:cubicBezTo>
                          <a:pt x="222645" y="-15921"/>
                          <a:pt x="440802" y="-10591"/>
                          <a:pt x="554434" y="0"/>
                        </a:cubicBezTo>
                        <a:cubicBezTo>
                          <a:pt x="668066" y="10591"/>
                          <a:pt x="938476" y="5600"/>
                          <a:pt x="1071066" y="0"/>
                        </a:cubicBezTo>
                        <a:cubicBezTo>
                          <a:pt x="1203656" y="-5600"/>
                          <a:pt x="1456048" y="25455"/>
                          <a:pt x="1625501" y="0"/>
                        </a:cubicBezTo>
                        <a:cubicBezTo>
                          <a:pt x="1794955" y="-25455"/>
                          <a:pt x="2002379" y="28482"/>
                          <a:pt x="2255540" y="0"/>
                        </a:cubicBezTo>
                        <a:cubicBezTo>
                          <a:pt x="2508701" y="-28482"/>
                          <a:pt x="2595655" y="28196"/>
                          <a:pt x="2923381" y="0"/>
                        </a:cubicBezTo>
                        <a:cubicBezTo>
                          <a:pt x="3251107" y="-28196"/>
                          <a:pt x="3464565" y="-2171"/>
                          <a:pt x="3780234" y="0"/>
                        </a:cubicBezTo>
                        <a:cubicBezTo>
                          <a:pt x="3780098" y="5513"/>
                          <a:pt x="3780847" y="10700"/>
                          <a:pt x="3780234" y="20159"/>
                        </a:cubicBezTo>
                        <a:cubicBezTo>
                          <a:pt x="3614291" y="1644"/>
                          <a:pt x="3275524" y="-9604"/>
                          <a:pt x="3074590" y="20159"/>
                        </a:cubicBezTo>
                        <a:cubicBezTo>
                          <a:pt x="2873656" y="49922"/>
                          <a:pt x="2742446" y="18205"/>
                          <a:pt x="2557958" y="20159"/>
                        </a:cubicBezTo>
                        <a:cubicBezTo>
                          <a:pt x="2373470" y="22113"/>
                          <a:pt x="2106850" y="5368"/>
                          <a:pt x="1852315" y="20159"/>
                        </a:cubicBezTo>
                        <a:cubicBezTo>
                          <a:pt x="1597780" y="34950"/>
                          <a:pt x="1302484" y="28136"/>
                          <a:pt x="1146671" y="20159"/>
                        </a:cubicBezTo>
                        <a:cubicBezTo>
                          <a:pt x="990858" y="12182"/>
                          <a:pt x="738019" y="7801"/>
                          <a:pt x="630039" y="20159"/>
                        </a:cubicBezTo>
                        <a:cubicBezTo>
                          <a:pt x="522059" y="32517"/>
                          <a:pt x="293689" y="23491"/>
                          <a:pt x="0" y="20159"/>
                        </a:cubicBezTo>
                        <a:cubicBezTo>
                          <a:pt x="320" y="10793"/>
                          <a:pt x="-231" y="459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4" name="Picture 238"/>
          <p:cNvPicPr/>
          <p:nvPr/>
        </p:nvPicPr>
        <p:blipFill>
          <a:blip r:embed="rId2"/>
          <a:stretch/>
        </p:blipFill>
        <p:spPr>
          <a:xfrm>
            <a:off x="354726" y="1134851"/>
            <a:ext cx="9392540" cy="6218323"/>
          </a:xfrm>
          <a:prstGeom prst="rect">
            <a:avLst/>
          </a:prstGeom>
        </p:spPr>
      </p:pic>
      <p:sp>
        <p:nvSpPr>
          <p:cNvPr id="163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9" name="Rectangle 11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CustomShape 1"/>
          <p:cNvSpPr/>
          <p:nvPr/>
        </p:nvSpPr>
        <p:spPr>
          <a:xfrm>
            <a:off x="395205" y="1237197"/>
            <a:ext cx="4186564" cy="353196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strike="noStrike" kern="1200" spc="-1" dirty="0">
                <a:latin typeface="+mj-lt"/>
                <a:ea typeface="+mj-ea"/>
                <a:cs typeface="+mj-cs"/>
              </a:rPr>
              <a:t>Walkthrough– Startup Explained (simpler)</a:t>
            </a:r>
            <a:endParaRPr lang="en-US" sz="4600" b="0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80" name="Rectangle 1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8167" y="479258"/>
            <a:ext cx="161273" cy="5821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725" y="5012137"/>
            <a:ext cx="3326607" cy="20159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67" name="Picture 241"/>
          <p:cNvPicPr/>
          <p:nvPr/>
        </p:nvPicPr>
        <p:blipFill>
          <a:blip r:embed="rId2"/>
          <a:stretch/>
        </p:blipFill>
        <p:spPr>
          <a:xfrm>
            <a:off x="4627522" y="689699"/>
            <a:ext cx="5051994" cy="6735107"/>
          </a:xfrm>
          <a:prstGeom prst="rect">
            <a:avLst/>
          </a:prstGeom>
        </p:spPr>
      </p:pic>
      <p:sp>
        <p:nvSpPr>
          <p:cNvPr id="166" name="CustomShape 2"/>
          <p:cNvSpPr/>
          <p:nvPr/>
        </p:nvSpPr>
        <p:spPr>
          <a:xfrm>
            <a:off x="360000" y="1980000"/>
            <a:ext cx="9177120" cy="467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CustomShape 1"/>
          <p:cNvSpPr/>
          <p:nvPr/>
        </p:nvSpPr>
        <p:spPr>
          <a:xfrm>
            <a:off x="693042" y="402482"/>
            <a:ext cx="8694540" cy="14611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 - Scripts and Startup</a:t>
            </a:r>
            <a:endParaRPr lang="en-US" sz="48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174" y="1848993"/>
            <a:ext cx="8974276" cy="20159"/>
          </a:xfrm>
          <a:custGeom>
            <a:avLst/>
            <a:gdLst>
              <a:gd name="connsiteX0" fmla="*/ 0 w 8974276"/>
              <a:gd name="connsiteY0" fmla="*/ 0 h 20159"/>
              <a:gd name="connsiteX1" fmla="*/ 600586 w 8974276"/>
              <a:gd name="connsiteY1" fmla="*/ 0 h 20159"/>
              <a:gd name="connsiteX2" fmla="*/ 1290915 w 8974276"/>
              <a:gd name="connsiteY2" fmla="*/ 0 h 20159"/>
              <a:gd name="connsiteX3" fmla="*/ 2070987 w 8974276"/>
              <a:gd name="connsiteY3" fmla="*/ 0 h 20159"/>
              <a:gd name="connsiteX4" fmla="*/ 2671573 w 8974276"/>
              <a:gd name="connsiteY4" fmla="*/ 0 h 20159"/>
              <a:gd name="connsiteX5" fmla="*/ 3361902 w 8974276"/>
              <a:gd name="connsiteY5" fmla="*/ 0 h 20159"/>
              <a:gd name="connsiteX6" fmla="*/ 4231716 w 8974276"/>
              <a:gd name="connsiteY6" fmla="*/ 0 h 20159"/>
              <a:gd name="connsiteX7" fmla="*/ 4742560 w 8974276"/>
              <a:gd name="connsiteY7" fmla="*/ 0 h 20159"/>
              <a:gd name="connsiteX8" fmla="*/ 5522631 w 8974276"/>
              <a:gd name="connsiteY8" fmla="*/ 0 h 20159"/>
              <a:gd name="connsiteX9" fmla="*/ 6033475 w 8974276"/>
              <a:gd name="connsiteY9" fmla="*/ 0 h 20159"/>
              <a:gd name="connsiteX10" fmla="*/ 6723804 w 8974276"/>
              <a:gd name="connsiteY10" fmla="*/ 0 h 20159"/>
              <a:gd name="connsiteX11" fmla="*/ 7503875 w 8974276"/>
              <a:gd name="connsiteY11" fmla="*/ 0 h 20159"/>
              <a:gd name="connsiteX12" fmla="*/ 7924976 w 8974276"/>
              <a:gd name="connsiteY12" fmla="*/ 0 h 20159"/>
              <a:gd name="connsiteX13" fmla="*/ 8346077 w 8974276"/>
              <a:gd name="connsiteY13" fmla="*/ 0 h 20159"/>
              <a:gd name="connsiteX14" fmla="*/ 8974276 w 8974276"/>
              <a:gd name="connsiteY14" fmla="*/ 0 h 20159"/>
              <a:gd name="connsiteX15" fmla="*/ 8974276 w 8974276"/>
              <a:gd name="connsiteY15" fmla="*/ 20159 h 20159"/>
              <a:gd name="connsiteX16" fmla="*/ 8194204 w 8974276"/>
              <a:gd name="connsiteY16" fmla="*/ 20159 h 20159"/>
              <a:gd name="connsiteX17" fmla="*/ 7503875 w 8974276"/>
              <a:gd name="connsiteY17" fmla="*/ 20159 h 20159"/>
              <a:gd name="connsiteX18" fmla="*/ 6903289 w 8974276"/>
              <a:gd name="connsiteY18" fmla="*/ 20159 h 20159"/>
              <a:gd name="connsiteX19" fmla="*/ 6123218 w 8974276"/>
              <a:gd name="connsiteY19" fmla="*/ 20159 h 20159"/>
              <a:gd name="connsiteX20" fmla="*/ 5432889 w 8974276"/>
              <a:gd name="connsiteY20" fmla="*/ 20159 h 20159"/>
              <a:gd name="connsiteX21" fmla="*/ 4563074 w 8974276"/>
              <a:gd name="connsiteY21" fmla="*/ 20159 h 20159"/>
              <a:gd name="connsiteX22" fmla="*/ 3693260 w 8974276"/>
              <a:gd name="connsiteY22" fmla="*/ 20159 h 20159"/>
              <a:gd name="connsiteX23" fmla="*/ 2913188 w 8974276"/>
              <a:gd name="connsiteY23" fmla="*/ 20159 h 20159"/>
              <a:gd name="connsiteX24" fmla="*/ 2133116 w 8974276"/>
              <a:gd name="connsiteY24" fmla="*/ 20159 h 20159"/>
              <a:gd name="connsiteX25" fmla="*/ 1353045 w 8974276"/>
              <a:gd name="connsiteY25" fmla="*/ 20159 h 20159"/>
              <a:gd name="connsiteX26" fmla="*/ 842201 w 8974276"/>
              <a:gd name="connsiteY26" fmla="*/ 20159 h 20159"/>
              <a:gd name="connsiteX27" fmla="*/ 0 w 8974276"/>
              <a:gd name="connsiteY27" fmla="*/ 20159 h 20159"/>
              <a:gd name="connsiteX28" fmla="*/ 0 w 8974276"/>
              <a:gd name="connsiteY28" fmla="*/ 0 h 20159"/>
              <a:gd name="connsiteX0" fmla="*/ 0 w 8974276"/>
              <a:gd name="connsiteY0" fmla="*/ 0 h 20159"/>
              <a:gd name="connsiteX1" fmla="*/ 600586 w 8974276"/>
              <a:gd name="connsiteY1" fmla="*/ 0 h 20159"/>
              <a:gd name="connsiteX2" fmla="*/ 1021687 w 8974276"/>
              <a:gd name="connsiteY2" fmla="*/ 0 h 20159"/>
              <a:gd name="connsiteX3" fmla="*/ 1891501 w 8974276"/>
              <a:gd name="connsiteY3" fmla="*/ 0 h 20159"/>
              <a:gd name="connsiteX4" fmla="*/ 2492087 w 8974276"/>
              <a:gd name="connsiteY4" fmla="*/ 0 h 20159"/>
              <a:gd name="connsiteX5" fmla="*/ 3092674 w 8974276"/>
              <a:gd name="connsiteY5" fmla="*/ 0 h 20159"/>
              <a:gd name="connsiteX6" fmla="*/ 3962488 w 8974276"/>
              <a:gd name="connsiteY6" fmla="*/ 0 h 20159"/>
              <a:gd name="connsiteX7" fmla="*/ 4473331 w 8974276"/>
              <a:gd name="connsiteY7" fmla="*/ 0 h 20159"/>
              <a:gd name="connsiteX8" fmla="*/ 4882144 w 8974276"/>
              <a:gd name="connsiteY8" fmla="*/ 0 h 20159"/>
              <a:gd name="connsiteX9" fmla="*/ 5343146 w 8974276"/>
              <a:gd name="connsiteY9" fmla="*/ 0 h 20159"/>
              <a:gd name="connsiteX10" fmla="*/ 6212960 w 8974276"/>
              <a:gd name="connsiteY10" fmla="*/ 0 h 20159"/>
              <a:gd name="connsiteX11" fmla="*/ 6903289 w 8974276"/>
              <a:gd name="connsiteY11" fmla="*/ 0 h 20159"/>
              <a:gd name="connsiteX12" fmla="*/ 7773104 w 8974276"/>
              <a:gd name="connsiteY12" fmla="*/ 0 h 20159"/>
              <a:gd name="connsiteX13" fmla="*/ 8373690 w 8974276"/>
              <a:gd name="connsiteY13" fmla="*/ 0 h 20159"/>
              <a:gd name="connsiteX14" fmla="*/ 8974276 w 8974276"/>
              <a:gd name="connsiteY14" fmla="*/ 0 h 20159"/>
              <a:gd name="connsiteX15" fmla="*/ 8974276 w 8974276"/>
              <a:gd name="connsiteY15" fmla="*/ 20159 h 20159"/>
              <a:gd name="connsiteX16" fmla="*/ 8283947 w 8974276"/>
              <a:gd name="connsiteY16" fmla="*/ 20159 h 20159"/>
              <a:gd name="connsiteX17" fmla="*/ 7593618 w 8974276"/>
              <a:gd name="connsiteY17" fmla="*/ 20159 h 20159"/>
              <a:gd name="connsiteX18" fmla="*/ 6723804 w 8974276"/>
              <a:gd name="connsiteY18" fmla="*/ 20159 h 20159"/>
              <a:gd name="connsiteX19" fmla="*/ 6033475 w 8974276"/>
              <a:gd name="connsiteY19" fmla="*/ 20159 h 20159"/>
              <a:gd name="connsiteX20" fmla="*/ 5612374 w 8974276"/>
              <a:gd name="connsiteY20" fmla="*/ 20159 h 20159"/>
              <a:gd name="connsiteX21" fmla="*/ 5101531 w 8974276"/>
              <a:gd name="connsiteY21" fmla="*/ 20159 h 20159"/>
              <a:gd name="connsiteX22" fmla="*/ 4231716 w 8974276"/>
              <a:gd name="connsiteY22" fmla="*/ 20159 h 20159"/>
              <a:gd name="connsiteX23" fmla="*/ 3541387 w 8974276"/>
              <a:gd name="connsiteY23" fmla="*/ 20159 h 20159"/>
              <a:gd name="connsiteX24" fmla="*/ 3030544 w 8974276"/>
              <a:gd name="connsiteY24" fmla="*/ 20159 h 20159"/>
              <a:gd name="connsiteX25" fmla="*/ 2340215 w 8974276"/>
              <a:gd name="connsiteY25" fmla="*/ 20159 h 20159"/>
              <a:gd name="connsiteX26" fmla="*/ 1919114 w 8974276"/>
              <a:gd name="connsiteY26" fmla="*/ 20159 h 20159"/>
              <a:gd name="connsiteX27" fmla="*/ 1498014 w 8974276"/>
              <a:gd name="connsiteY27" fmla="*/ 20159 h 20159"/>
              <a:gd name="connsiteX28" fmla="*/ 807685 w 8974276"/>
              <a:gd name="connsiteY28" fmla="*/ 20159 h 20159"/>
              <a:gd name="connsiteX29" fmla="*/ 0 w 8974276"/>
              <a:gd name="connsiteY29" fmla="*/ 20159 h 20159"/>
              <a:gd name="connsiteX30" fmla="*/ 0 w 8974276"/>
              <a:gd name="connsiteY30" fmla="*/ 0 h 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974276" h="20159" fill="none" extrusionOk="0">
                <a:moveTo>
                  <a:pt x="0" y="0"/>
                </a:moveTo>
                <a:cubicBezTo>
                  <a:pt x="183005" y="-28121"/>
                  <a:pt x="385563" y="-16729"/>
                  <a:pt x="600586" y="0"/>
                </a:cubicBezTo>
                <a:cubicBezTo>
                  <a:pt x="819816" y="25297"/>
                  <a:pt x="1008894" y="-16975"/>
                  <a:pt x="1290915" y="0"/>
                </a:cubicBezTo>
                <a:cubicBezTo>
                  <a:pt x="1586779" y="-10612"/>
                  <a:pt x="1739355" y="-6632"/>
                  <a:pt x="2070987" y="0"/>
                </a:cubicBezTo>
                <a:cubicBezTo>
                  <a:pt x="2423196" y="26888"/>
                  <a:pt x="2516800" y="-23939"/>
                  <a:pt x="2671573" y="0"/>
                </a:cubicBezTo>
                <a:cubicBezTo>
                  <a:pt x="2856946" y="57495"/>
                  <a:pt x="3123719" y="-1120"/>
                  <a:pt x="3361902" y="0"/>
                </a:cubicBezTo>
                <a:cubicBezTo>
                  <a:pt x="3551026" y="-6967"/>
                  <a:pt x="3893151" y="-7410"/>
                  <a:pt x="4231716" y="0"/>
                </a:cubicBezTo>
                <a:cubicBezTo>
                  <a:pt x="4589327" y="4599"/>
                  <a:pt x="4499151" y="-7078"/>
                  <a:pt x="4742560" y="0"/>
                </a:cubicBezTo>
                <a:cubicBezTo>
                  <a:pt x="4945774" y="22991"/>
                  <a:pt x="5327086" y="78686"/>
                  <a:pt x="5522631" y="0"/>
                </a:cubicBezTo>
                <a:cubicBezTo>
                  <a:pt x="5706117" y="-51653"/>
                  <a:pt x="5820576" y="-5919"/>
                  <a:pt x="6033475" y="0"/>
                </a:cubicBezTo>
                <a:cubicBezTo>
                  <a:pt x="6269799" y="2680"/>
                  <a:pt x="6590499" y="22166"/>
                  <a:pt x="6723804" y="0"/>
                </a:cubicBezTo>
                <a:cubicBezTo>
                  <a:pt x="6858112" y="-15926"/>
                  <a:pt x="7310513" y="-3462"/>
                  <a:pt x="7503875" y="0"/>
                </a:cubicBezTo>
                <a:cubicBezTo>
                  <a:pt x="7698227" y="-14053"/>
                  <a:pt x="7786960" y="-2924"/>
                  <a:pt x="7924976" y="0"/>
                </a:cubicBezTo>
                <a:cubicBezTo>
                  <a:pt x="8047409" y="-11757"/>
                  <a:pt x="8231917" y="2497"/>
                  <a:pt x="8346077" y="0"/>
                </a:cubicBezTo>
                <a:cubicBezTo>
                  <a:pt x="8472830" y="-16379"/>
                  <a:pt x="8819304" y="6003"/>
                  <a:pt x="8974276" y="0"/>
                </a:cubicBezTo>
                <a:cubicBezTo>
                  <a:pt x="8975415" y="3917"/>
                  <a:pt x="8973977" y="14625"/>
                  <a:pt x="8974276" y="20159"/>
                </a:cubicBezTo>
                <a:cubicBezTo>
                  <a:pt x="8690793" y="39099"/>
                  <a:pt x="8424209" y="27543"/>
                  <a:pt x="8194204" y="20159"/>
                </a:cubicBezTo>
                <a:cubicBezTo>
                  <a:pt x="7951806" y="-3374"/>
                  <a:pt x="7694321" y="34346"/>
                  <a:pt x="7503875" y="20159"/>
                </a:cubicBezTo>
                <a:cubicBezTo>
                  <a:pt x="7256604" y="22540"/>
                  <a:pt x="7188022" y="40185"/>
                  <a:pt x="6903289" y="20159"/>
                </a:cubicBezTo>
                <a:cubicBezTo>
                  <a:pt x="6597262" y="3673"/>
                  <a:pt x="6282575" y="7422"/>
                  <a:pt x="6123218" y="20159"/>
                </a:cubicBezTo>
                <a:cubicBezTo>
                  <a:pt x="5947747" y="46383"/>
                  <a:pt x="5709228" y="48856"/>
                  <a:pt x="5432889" y="20159"/>
                </a:cubicBezTo>
                <a:cubicBezTo>
                  <a:pt x="5148051" y="-9432"/>
                  <a:pt x="4825392" y="933"/>
                  <a:pt x="4563074" y="20159"/>
                </a:cubicBezTo>
                <a:cubicBezTo>
                  <a:pt x="4230436" y="42050"/>
                  <a:pt x="3919280" y="15731"/>
                  <a:pt x="3693260" y="20159"/>
                </a:cubicBezTo>
                <a:cubicBezTo>
                  <a:pt x="3463686" y="2881"/>
                  <a:pt x="3258547" y="69973"/>
                  <a:pt x="2913188" y="20159"/>
                </a:cubicBezTo>
                <a:cubicBezTo>
                  <a:pt x="2530193" y="5895"/>
                  <a:pt x="2366063" y="69889"/>
                  <a:pt x="2133116" y="20159"/>
                </a:cubicBezTo>
                <a:cubicBezTo>
                  <a:pt x="1852614" y="-15825"/>
                  <a:pt x="1586183" y="7145"/>
                  <a:pt x="1353045" y="20159"/>
                </a:cubicBezTo>
                <a:cubicBezTo>
                  <a:pt x="1124470" y="12726"/>
                  <a:pt x="1043335" y="-1836"/>
                  <a:pt x="842201" y="20159"/>
                </a:cubicBezTo>
                <a:cubicBezTo>
                  <a:pt x="675009" y="15591"/>
                  <a:pt x="208716" y="6391"/>
                  <a:pt x="0" y="20159"/>
                </a:cubicBezTo>
                <a:cubicBezTo>
                  <a:pt x="1099" y="14912"/>
                  <a:pt x="1706" y="4245"/>
                  <a:pt x="0" y="0"/>
                </a:cubicBezTo>
                <a:close/>
              </a:path>
              <a:path w="8974276" h="20159" stroke="0" extrusionOk="0">
                <a:moveTo>
                  <a:pt x="0" y="0"/>
                </a:moveTo>
                <a:cubicBezTo>
                  <a:pt x="158429" y="17111"/>
                  <a:pt x="477266" y="-13453"/>
                  <a:pt x="600586" y="0"/>
                </a:cubicBezTo>
                <a:cubicBezTo>
                  <a:pt x="698766" y="1226"/>
                  <a:pt x="829625" y="-2597"/>
                  <a:pt x="1021687" y="0"/>
                </a:cubicBezTo>
                <a:cubicBezTo>
                  <a:pt x="1212890" y="45242"/>
                  <a:pt x="1481051" y="28111"/>
                  <a:pt x="1891501" y="0"/>
                </a:cubicBezTo>
                <a:cubicBezTo>
                  <a:pt x="2325146" y="-55911"/>
                  <a:pt x="2244169" y="37407"/>
                  <a:pt x="2492087" y="0"/>
                </a:cubicBezTo>
                <a:cubicBezTo>
                  <a:pt x="2770106" y="-48226"/>
                  <a:pt x="2945409" y="-29732"/>
                  <a:pt x="3092674" y="0"/>
                </a:cubicBezTo>
                <a:cubicBezTo>
                  <a:pt x="3301483" y="30847"/>
                  <a:pt x="3757132" y="-5762"/>
                  <a:pt x="3962488" y="0"/>
                </a:cubicBezTo>
                <a:cubicBezTo>
                  <a:pt x="4161917" y="18597"/>
                  <a:pt x="4382907" y="-1453"/>
                  <a:pt x="4473331" y="0"/>
                </a:cubicBezTo>
                <a:cubicBezTo>
                  <a:pt x="4623996" y="-933"/>
                  <a:pt x="4781894" y="-19370"/>
                  <a:pt x="4882144" y="0"/>
                </a:cubicBezTo>
                <a:cubicBezTo>
                  <a:pt x="4982394" y="19370"/>
                  <a:pt x="5184581" y="-18943"/>
                  <a:pt x="5343146" y="0"/>
                </a:cubicBezTo>
                <a:cubicBezTo>
                  <a:pt x="5569297" y="-45353"/>
                  <a:pt x="5915584" y="-43416"/>
                  <a:pt x="6212960" y="0"/>
                </a:cubicBezTo>
                <a:cubicBezTo>
                  <a:pt x="6533267" y="7030"/>
                  <a:pt x="6713745" y="-31540"/>
                  <a:pt x="6903289" y="0"/>
                </a:cubicBezTo>
                <a:cubicBezTo>
                  <a:pt x="7143989" y="31285"/>
                  <a:pt x="7485701" y="4614"/>
                  <a:pt x="7773104" y="0"/>
                </a:cubicBezTo>
                <a:cubicBezTo>
                  <a:pt x="8054928" y="-60204"/>
                  <a:pt x="8243916" y="31090"/>
                  <a:pt x="8373690" y="0"/>
                </a:cubicBezTo>
                <a:cubicBezTo>
                  <a:pt x="8470374" y="-9848"/>
                  <a:pt x="8712921" y="13270"/>
                  <a:pt x="8974276" y="0"/>
                </a:cubicBezTo>
                <a:cubicBezTo>
                  <a:pt x="8974207" y="8692"/>
                  <a:pt x="8973976" y="14163"/>
                  <a:pt x="8974276" y="20159"/>
                </a:cubicBezTo>
                <a:cubicBezTo>
                  <a:pt x="8731729" y="31867"/>
                  <a:pt x="8623535" y="-551"/>
                  <a:pt x="8283947" y="20159"/>
                </a:cubicBezTo>
                <a:cubicBezTo>
                  <a:pt x="7960326" y="43064"/>
                  <a:pt x="7776735" y="63579"/>
                  <a:pt x="7593618" y="20159"/>
                </a:cubicBezTo>
                <a:cubicBezTo>
                  <a:pt x="7433204" y="23923"/>
                  <a:pt x="7072953" y="23782"/>
                  <a:pt x="6723804" y="20159"/>
                </a:cubicBezTo>
                <a:cubicBezTo>
                  <a:pt x="6379040" y="-18365"/>
                  <a:pt x="6238900" y="16195"/>
                  <a:pt x="6033475" y="20159"/>
                </a:cubicBezTo>
                <a:cubicBezTo>
                  <a:pt x="5820847" y="25326"/>
                  <a:pt x="5773194" y="29594"/>
                  <a:pt x="5612374" y="20159"/>
                </a:cubicBezTo>
                <a:cubicBezTo>
                  <a:pt x="5459272" y="6433"/>
                  <a:pt x="5214346" y="1016"/>
                  <a:pt x="5101531" y="20159"/>
                </a:cubicBezTo>
                <a:cubicBezTo>
                  <a:pt x="5074679" y="44082"/>
                  <a:pt x="4571458" y="3492"/>
                  <a:pt x="4231716" y="20159"/>
                </a:cubicBezTo>
                <a:cubicBezTo>
                  <a:pt x="3847477" y="69580"/>
                  <a:pt x="3798193" y="22318"/>
                  <a:pt x="3541387" y="20159"/>
                </a:cubicBezTo>
                <a:cubicBezTo>
                  <a:pt x="3313277" y="16275"/>
                  <a:pt x="3169205" y="857"/>
                  <a:pt x="3030544" y="20159"/>
                </a:cubicBezTo>
                <a:cubicBezTo>
                  <a:pt x="2877895" y="65593"/>
                  <a:pt x="2628234" y="67321"/>
                  <a:pt x="2340215" y="20159"/>
                </a:cubicBezTo>
                <a:cubicBezTo>
                  <a:pt x="2072515" y="1292"/>
                  <a:pt x="2122288" y="47041"/>
                  <a:pt x="1919114" y="20159"/>
                </a:cubicBezTo>
                <a:cubicBezTo>
                  <a:pt x="1711037" y="4218"/>
                  <a:pt x="1683277" y="18003"/>
                  <a:pt x="1498014" y="20159"/>
                </a:cubicBezTo>
                <a:cubicBezTo>
                  <a:pt x="1271935" y="13811"/>
                  <a:pt x="970426" y="12259"/>
                  <a:pt x="807685" y="20159"/>
                </a:cubicBezTo>
                <a:cubicBezTo>
                  <a:pt x="642052" y="6598"/>
                  <a:pt x="193677" y="46988"/>
                  <a:pt x="0" y="20159"/>
                </a:cubicBezTo>
                <a:cubicBezTo>
                  <a:pt x="821" y="16001"/>
                  <a:pt x="-441" y="5889"/>
                  <a:pt x="0" y="0"/>
                </a:cubicBezTo>
                <a:close/>
              </a:path>
              <a:path w="8974276" h="20159" fill="none" stroke="0" extrusionOk="0">
                <a:moveTo>
                  <a:pt x="0" y="0"/>
                </a:moveTo>
                <a:cubicBezTo>
                  <a:pt x="133021" y="-45326"/>
                  <a:pt x="351596" y="-10132"/>
                  <a:pt x="600586" y="0"/>
                </a:cubicBezTo>
                <a:cubicBezTo>
                  <a:pt x="824846" y="25895"/>
                  <a:pt x="974850" y="12687"/>
                  <a:pt x="1290915" y="0"/>
                </a:cubicBezTo>
                <a:cubicBezTo>
                  <a:pt x="1543854" y="8594"/>
                  <a:pt x="1730765" y="-5283"/>
                  <a:pt x="2070987" y="0"/>
                </a:cubicBezTo>
                <a:cubicBezTo>
                  <a:pt x="2388789" y="2502"/>
                  <a:pt x="2537180" y="-18640"/>
                  <a:pt x="2671573" y="0"/>
                </a:cubicBezTo>
                <a:cubicBezTo>
                  <a:pt x="2846783" y="31613"/>
                  <a:pt x="3162345" y="2138"/>
                  <a:pt x="3361902" y="0"/>
                </a:cubicBezTo>
                <a:cubicBezTo>
                  <a:pt x="3560523" y="-33799"/>
                  <a:pt x="3850943" y="16514"/>
                  <a:pt x="4231716" y="0"/>
                </a:cubicBezTo>
                <a:cubicBezTo>
                  <a:pt x="4582093" y="-6251"/>
                  <a:pt x="4497042" y="-241"/>
                  <a:pt x="4742560" y="0"/>
                </a:cubicBezTo>
                <a:cubicBezTo>
                  <a:pt x="5026744" y="28398"/>
                  <a:pt x="5367035" y="44798"/>
                  <a:pt x="5522631" y="0"/>
                </a:cubicBezTo>
                <a:cubicBezTo>
                  <a:pt x="5715671" y="-35366"/>
                  <a:pt x="5819152" y="19249"/>
                  <a:pt x="6033475" y="0"/>
                </a:cubicBezTo>
                <a:cubicBezTo>
                  <a:pt x="6276754" y="15513"/>
                  <a:pt x="6580075" y="39465"/>
                  <a:pt x="6723804" y="0"/>
                </a:cubicBezTo>
                <a:cubicBezTo>
                  <a:pt x="6874324" y="-12484"/>
                  <a:pt x="7335585" y="32838"/>
                  <a:pt x="7503875" y="0"/>
                </a:cubicBezTo>
                <a:cubicBezTo>
                  <a:pt x="7699518" y="-4479"/>
                  <a:pt x="7784573" y="-1350"/>
                  <a:pt x="7924976" y="0"/>
                </a:cubicBezTo>
                <a:cubicBezTo>
                  <a:pt x="8038978" y="-8555"/>
                  <a:pt x="8207279" y="-2913"/>
                  <a:pt x="8346077" y="0"/>
                </a:cubicBezTo>
                <a:cubicBezTo>
                  <a:pt x="8460045" y="-10908"/>
                  <a:pt x="8807112" y="-916"/>
                  <a:pt x="8974276" y="0"/>
                </a:cubicBezTo>
                <a:cubicBezTo>
                  <a:pt x="8975175" y="4507"/>
                  <a:pt x="8973255" y="15783"/>
                  <a:pt x="8974276" y="20159"/>
                </a:cubicBezTo>
                <a:cubicBezTo>
                  <a:pt x="8690015" y="13384"/>
                  <a:pt x="8498032" y="90009"/>
                  <a:pt x="8194204" y="20159"/>
                </a:cubicBezTo>
                <a:cubicBezTo>
                  <a:pt x="7940226" y="7057"/>
                  <a:pt x="7765141" y="7157"/>
                  <a:pt x="7503875" y="20159"/>
                </a:cubicBezTo>
                <a:cubicBezTo>
                  <a:pt x="7257867" y="32369"/>
                  <a:pt x="7168747" y="45544"/>
                  <a:pt x="6903289" y="20159"/>
                </a:cubicBezTo>
                <a:cubicBezTo>
                  <a:pt x="6624057" y="6871"/>
                  <a:pt x="6248483" y="211"/>
                  <a:pt x="6123218" y="20159"/>
                </a:cubicBezTo>
                <a:cubicBezTo>
                  <a:pt x="5966303" y="35167"/>
                  <a:pt x="5680376" y="46639"/>
                  <a:pt x="5432889" y="20159"/>
                </a:cubicBezTo>
                <a:cubicBezTo>
                  <a:pt x="5191863" y="8691"/>
                  <a:pt x="4872405" y="-4811"/>
                  <a:pt x="4563074" y="20159"/>
                </a:cubicBezTo>
                <a:cubicBezTo>
                  <a:pt x="4237152" y="84258"/>
                  <a:pt x="3902138" y="26513"/>
                  <a:pt x="3693260" y="20159"/>
                </a:cubicBezTo>
                <a:cubicBezTo>
                  <a:pt x="3481803" y="-1949"/>
                  <a:pt x="3269305" y="20073"/>
                  <a:pt x="2913188" y="20159"/>
                </a:cubicBezTo>
                <a:cubicBezTo>
                  <a:pt x="2564887" y="5224"/>
                  <a:pt x="2328697" y="52725"/>
                  <a:pt x="2133116" y="20159"/>
                </a:cubicBezTo>
                <a:cubicBezTo>
                  <a:pt x="1894582" y="38029"/>
                  <a:pt x="1576170" y="-14808"/>
                  <a:pt x="1353045" y="20159"/>
                </a:cubicBezTo>
                <a:cubicBezTo>
                  <a:pt x="1127523" y="16230"/>
                  <a:pt x="1038557" y="145"/>
                  <a:pt x="842201" y="20159"/>
                </a:cubicBezTo>
                <a:cubicBezTo>
                  <a:pt x="638472" y="28249"/>
                  <a:pt x="195915" y="15640"/>
                  <a:pt x="0" y="20159"/>
                </a:cubicBezTo>
                <a:cubicBezTo>
                  <a:pt x="81" y="14899"/>
                  <a:pt x="1360" y="61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74276"/>
                      <a:gd name="connsiteY0" fmla="*/ 0 h 20159"/>
                      <a:gd name="connsiteX1" fmla="*/ 600586 w 8974276"/>
                      <a:gd name="connsiteY1" fmla="*/ 0 h 20159"/>
                      <a:gd name="connsiteX2" fmla="*/ 1290915 w 8974276"/>
                      <a:gd name="connsiteY2" fmla="*/ 0 h 20159"/>
                      <a:gd name="connsiteX3" fmla="*/ 2070987 w 8974276"/>
                      <a:gd name="connsiteY3" fmla="*/ 0 h 20159"/>
                      <a:gd name="connsiteX4" fmla="*/ 2671573 w 8974276"/>
                      <a:gd name="connsiteY4" fmla="*/ 0 h 20159"/>
                      <a:gd name="connsiteX5" fmla="*/ 3361902 w 8974276"/>
                      <a:gd name="connsiteY5" fmla="*/ 0 h 20159"/>
                      <a:gd name="connsiteX6" fmla="*/ 4231716 w 8974276"/>
                      <a:gd name="connsiteY6" fmla="*/ 0 h 20159"/>
                      <a:gd name="connsiteX7" fmla="*/ 4742560 w 8974276"/>
                      <a:gd name="connsiteY7" fmla="*/ 0 h 20159"/>
                      <a:gd name="connsiteX8" fmla="*/ 5522631 w 8974276"/>
                      <a:gd name="connsiteY8" fmla="*/ 0 h 20159"/>
                      <a:gd name="connsiteX9" fmla="*/ 6033475 w 8974276"/>
                      <a:gd name="connsiteY9" fmla="*/ 0 h 20159"/>
                      <a:gd name="connsiteX10" fmla="*/ 6723804 w 8974276"/>
                      <a:gd name="connsiteY10" fmla="*/ 0 h 20159"/>
                      <a:gd name="connsiteX11" fmla="*/ 7503875 w 8974276"/>
                      <a:gd name="connsiteY11" fmla="*/ 0 h 20159"/>
                      <a:gd name="connsiteX12" fmla="*/ 7924976 w 8974276"/>
                      <a:gd name="connsiteY12" fmla="*/ 0 h 20159"/>
                      <a:gd name="connsiteX13" fmla="*/ 8346077 w 8974276"/>
                      <a:gd name="connsiteY13" fmla="*/ 0 h 20159"/>
                      <a:gd name="connsiteX14" fmla="*/ 8974276 w 8974276"/>
                      <a:gd name="connsiteY14" fmla="*/ 0 h 20159"/>
                      <a:gd name="connsiteX15" fmla="*/ 8974276 w 8974276"/>
                      <a:gd name="connsiteY15" fmla="*/ 20159 h 20159"/>
                      <a:gd name="connsiteX16" fmla="*/ 8194204 w 8974276"/>
                      <a:gd name="connsiteY16" fmla="*/ 20159 h 20159"/>
                      <a:gd name="connsiteX17" fmla="*/ 7503875 w 8974276"/>
                      <a:gd name="connsiteY17" fmla="*/ 20159 h 20159"/>
                      <a:gd name="connsiteX18" fmla="*/ 6903289 w 8974276"/>
                      <a:gd name="connsiteY18" fmla="*/ 20159 h 20159"/>
                      <a:gd name="connsiteX19" fmla="*/ 6123218 w 8974276"/>
                      <a:gd name="connsiteY19" fmla="*/ 20159 h 20159"/>
                      <a:gd name="connsiteX20" fmla="*/ 5432889 w 8974276"/>
                      <a:gd name="connsiteY20" fmla="*/ 20159 h 20159"/>
                      <a:gd name="connsiteX21" fmla="*/ 4563074 w 8974276"/>
                      <a:gd name="connsiteY21" fmla="*/ 20159 h 20159"/>
                      <a:gd name="connsiteX22" fmla="*/ 3693260 w 8974276"/>
                      <a:gd name="connsiteY22" fmla="*/ 20159 h 20159"/>
                      <a:gd name="connsiteX23" fmla="*/ 2913188 w 8974276"/>
                      <a:gd name="connsiteY23" fmla="*/ 20159 h 20159"/>
                      <a:gd name="connsiteX24" fmla="*/ 2133116 w 8974276"/>
                      <a:gd name="connsiteY24" fmla="*/ 20159 h 20159"/>
                      <a:gd name="connsiteX25" fmla="*/ 1353045 w 8974276"/>
                      <a:gd name="connsiteY25" fmla="*/ 20159 h 20159"/>
                      <a:gd name="connsiteX26" fmla="*/ 842201 w 8974276"/>
                      <a:gd name="connsiteY26" fmla="*/ 20159 h 20159"/>
                      <a:gd name="connsiteX27" fmla="*/ 0 w 8974276"/>
                      <a:gd name="connsiteY27" fmla="*/ 20159 h 20159"/>
                      <a:gd name="connsiteX28" fmla="*/ 0 w 8974276"/>
                      <a:gd name="connsiteY28" fmla="*/ 0 h 20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8974276" h="20159" fill="none" extrusionOk="0">
                        <a:moveTo>
                          <a:pt x="0" y="0"/>
                        </a:moveTo>
                        <a:cubicBezTo>
                          <a:pt x="166292" y="-24804"/>
                          <a:pt x="387390" y="-23566"/>
                          <a:pt x="600586" y="0"/>
                        </a:cubicBezTo>
                        <a:cubicBezTo>
                          <a:pt x="813782" y="23566"/>
                          <a:pt x="1017575" y="11328"/>
                          <a:pt x="1290915" y="0"/>
                        </a:cubicBezTo>
                        <a:cubicBezTo>
                          <a:pt x="1564255" y="-11328"/>
                          <a:pt x="1732327" y="-13914"/>
                          <a:pt x="2070987" y="0"/>
                        </a:cubicBezTo>
                        <a:cubicBezTo>
                          <a:pt x="2409647" y="13914"/>
                          <a:pt x="2514543" y="-29456"/>
                          <a:pt x="2671573" y="0"/>
                        </a:cubicBezTo>
                        <a:cubicBezTo>
                          <a:pt x="2828603" y="29456"/>
                          <a:pt x="3148091" y="31473"/>
                          <a:pt x="3361902" y="0"/>
                        </a:cubicBezTo>
                        <a:cubicBezTo>
                          <a:pt x="3575713" y="-31473"/>
                          <a:pt x="3879587" y="-10454"/>
                          <a:pt x="4231716" y="0"/>
                        </a:cubicBezTo>
                        <a:cubicBezTo>
                          <a:pt x="4583845" y="10454"/>
                          <a:pt x="4500381" y="-4882"/>
                          <a:pt x="4742560" y="0"/>
                        </a:cubicBezTo>
                        <a:cubicBezTo>
                          <a:pt x="4984739" y="4882"/>
                          <a:pt x="5324139" y="34484"/>
                          <a:pt x="5522631" y="0"/>
                        </a:cubicBezTo>
                        <a:cubicBezTo>
                          <a:pt x="5721123" y="-34484"/>
                          <a:pt x="5806715" y="9078"/>
                          <a:pt x="6033475" y="0"/>
                        </a:cubicBezTo>
                        <a:cubicBezTo>
                          <a:pt x="6260235" y="-9078"/>
                          <a:pt x="6578201" y="20058"/>
                          <a:pt x="6723804" y="0"/>
                        </a:cubicBezTo>
                        <a:cubicBezTo>
                          <a:pt x="6869407" y="-20058"/>
                          <a:pt x="7310682" y="2334"/>
                          <a:pt x="7503875" y="0"/>
                        </a:cubicBezTo>
                        <a:cubicBezTo>
                          <a:pt x="7697068" y="-2334"/>
                          <a:pt x="7781436" y="13405"/>
                          <a:pt x="7924976" y="0"/>
                        </a:cubicBezTo>
                        <a:cubicBezTo>
                          <a:pt x="8068516" y="-13405"/>
                          <a:pt x="8226759" y="10528"/>
                          <a:pt x="8346077" y="0"/>
                        </a:cubicBezTo>
                        <a:cubicBezTo>
                          <a:pt x="8465395" y="-10528"/>
                          <a:pt x="8810829" y="6661"/>
                          <a:pt x="8974276" y="0"/>
                        </a:cubicBezTo>
                        <a:cubicBezTo>
                          <a:pt x="8975140" y="4980"/>
                          <a:pt x="8973745" y="15497"/>
                          <a:pt x="8974276" y="20159"/>
                        </a:cubicBezTo>
                        <a:cubicBezTo>
                          <a:pt x="8699318" y="-3249"/>
                          <a:pt x="8447378" y="52369"/>
                          <a:pt x="8194204" y="20159"/>
                        </a:cubicBezTo>
                        <a:cubicBezTo>
                          <a:pt x="7941030" y="-12051"/>
                          <a:pt x="7741578" y="21134"/>
                          <a:pt x="7503875" y="20159"/>
                        </a:cubicBezTo>
                        <a:cubicBezTo>
                          <a:pt x="7266172" y="19184"/>
                          <a:pt x="7188109" y="44512"/>
                          <a:pt x="6903289" y="20159"/>
                        </a:cubicBezTo>
                        <a:cubicBezTo>
                          <a:pt x="6618469" y="-4194"/>
                          <a:pt x="6284300" y="-18677"/>
                          <a:pt x="6123218" y="20159"/>
                        </a:cubicBezTo>
                        <a:cubicBezTo>
                          <a:pt x="5962136" y="58995"/>
                          <a:pt x="5692124" y="47304"/>
                          <a:pt x="5432889" y="20159"/>
                        </a:cubicBezTo>
                        <a:cubicBezTo>
                          <a:pt x="5173654" y="-6986"/>
                          <a:pt x="4878157" y="-22180"/>
                          <a:pt x="4563074" y="20159"/>
                        </a:cubicBezTo>
                        <a:cubicBezTo>
                          <a:pt x="4247992" y="62498"/>
                          <a:pt x="3916884" y="46079"/>
                          <a:pt x="3693260" y="20159"/>
                        </a:cubicBezTo>
                        <a:cubicBezTo>
                          <a:pt x="3469636" y="-5761"/>
                          <a:pt x="3270296" y="40643"/>
                          <a:pt x="2913188" y="20159"/>
                        </a:cubicBezTo>
                        <a:cubicBezTo>
                          <a:pt x="2556080" y="-325"/>
                          <a:pt x="2357500" y="46404"/>
                          <a:pt x="2133116" y="20159"/>
                        </a:cubicBezTo>
                        <a:cubicBezTo>
                          <a:pt x="1908732" y="-6086"/>
                          <a:pt x="1586604" y="18051"/>
                          <a:pt x="1353045" y="20159"/>
                        </a:cubicBezTo>
                        <a:cubicBezTo>
                          <a:pt x="1119486" y="22267"/>
                          <a:pt x="1034265" y="7597"/>
                          <a:pt x="842201" y="20159"/>
                        </a:cubicBezTo>
                        <a:cubicBezTo>
                          <a:pt x="650137" y="32721"/>
                          <a:pt x="184422" y="26941"/>
                          <a:pt x="0" y="20159"/>
                        </a:cubicBezTo>
                        <a:cubicBezTo>
                          <a:pt x="1005" y="14381"/>
                          <a:pt x="940" y="4962"/>
                          <a:pt x="0" y="0"/>
                        </a:cubicBezTo>
                        <a:close/>
                      </a:path>
                      <a:path w="8974276" h="20159" stroke="0" extrusionOk="0">
                        <a:moveTo>
                          <a:pt x="0" y="0"/>
                        </a:moveTo>
                        <a:cubicBezTo>
                          <a:pt x="144422" y="16250"/>
                          <a:pt x="478464" y="1403"/>
                          <a:pt x="600586" y="0"/>
                        </a:cubicBezTo>
                        <a:cubicBezTo>
                          <a:pt x="722708" y="-1403"/>
                          <a:pt x="818531" y="-16117"/>
                          <a:pt x="1021687" y="0"/>
                        </a:cubicBezTo>
                        <a:cubicBezTo>
                          <a:pt x="1224843" y="16117"/>
                          <a:pt x="1467451" y="32888"/>
                          <a:pt x="1891501" y="0"/>
                        </a:cubicBezTo>
                        <a:cubicBezTo>
                          <a:pt x="2315551" y="-32888"/>
                          <a:pt x="2226053" y="29411"/>
                          <a:pt x="2492087" y="0"/>
                        </a:cubicBezTo>
                        <a:cubicBezTo>
                          <a:pt x="2758121" y="-29411"/>
                          <a:pt x="2926098" y="-23291"/>
                          <a:pt x="3092674" y="0"/>
                        </a:cubicBezTo>
                        <a:cubicBezTo>
                          <a:pt x="3259250" y="23291"/>
                          <a:pt x="3755917" y="-21280"/>
                          <a:pt x="3962488" y="0"/>
                        </a:cubicBezTo>
                        <a:cubicBezTo>
                          <a:pt x="4169059" y="21280"/>
                          <a:pt x="4370581" y="-641"/>
                          <a:pt x="4473331" y="0"/>
                        </a:cubicBezTo>
                        <a:cubicBezTo>
                          <a:pt x="4576081" y="641"/>
                          <a:pt x="5154732" y="6658"/>
                          <a:pt x="5343146" y="0"/>
                        </a:cubicBezTo>
                        <a:cubicBezTo>
                          <a:pt x="5531560" y="-6658"/>
                          <a:pt x="5898845" y="-4229"/>
                          <a:pt x="6212960" y="0"/>
                        </a:cubicBezTo>
                        <a:cubicBezTo>
                          <a:pt x="6527075" y="4229"/>
                          <a:pt x="6698755" y="-18559"/>
                          <a:pt x="6903289" y="0"/>
                        </a:cubicBezTo>
                        <a:cubicBezTo>
                          <a:pt x="7107823" y="18559"/>
                          <a:pt x="7480389" y="36157"/>
                          <a:pt x="7773104" y="0"/>
                        </a:cubicBezTo>
                        <a:cubicBezTo>
                          <a:pt x="8065820" y="-36157"/>
                          <a:pt x="8239902" y="964"/>
                          <a:pt x="8373690" y="0"/>
                        </a:cubicBezTo>
                        <a:cubicBezTo>
                          <a:pt x="8507478" y="-964"/>
                          <a:pt x="8713268" y="22725"/>
                          <a:pt x="8974276" y="0"/>
                        </a:cubicBezTo>
                        <a:cubicBezTo>
                          <a:pt x="8974621" y="9051"/>
                          <a:pt x="8974315" y="13764"/>
                          <a:pt x="8974276" y="20159"/>
                        </a:cubicBezTo>
                        <a:cubicBezTo>
                          <a:pt x="8724149" y="27323"/>
                          <a:pt x="8615348" y="628"/>
                          <a:pt x="8283947" y="20159"/>
                        </a:cubicBezTo>
                        <a:cubicBezTo>
                          <a:pt x="7952546" y="39690"/>
                          <a:pt x="7745156" y="43189"/>
                          <a:pt x="7593618" y="20159"/>
                        </a:cubicBezTo>
                        <a:cubicBezTo>
                          <a:pt x="7442080" y="-2871"/>
                          <a:pt x="7037419" y="44082"/>
                          <a:pt x="6723804" y="20159"/>
                        </a:cubicBezTo>
                        <a:cubicBezTo>
                          <a:pt x="6410189" y="-3764"/>
                          <a:pt x="6244694" y="25386"/>
                          <a:pt x="6033475" y="20159"/>
                        </a:cubicBezTo>
                        <a:cubicBezTo>
                          <a:pt x="5822256" y="14932"/>
                          <a:pt x="5767540" y="24892"/>
                          <a:pt x="5612374" y="20159"/>
                        </a:cubicBezTo>
                        <a:cubicBezTo>
                          <a:pt x="5457208" y="15426"/>
                          <a:pt x="5206963" y="14316"/>
                          <a:pt x="5101531" y="20159"/>
                        </a:cubicBezTo>
                        <a:cubicBezTo>
                          <a:pt x="4996099" y="26002"/>
                          <a:pt x="4610998" y="-20487"/>
                          <a:pt x="4231716" y="20159"/>
                        </a:cubicBezTo>
                        <a:cubicBezTo>
                          <a:pt x="3852434" y="60805"/>
                          <a:pt x="3780038" y="18973"/>
                          <a:pt x="3541387" y="20159"/>
                        </a:cubicBezTo>
                        <a:cubicBezTo>
                          <a:pt x="3302736" y="21345"/>
                          <a:pt x="3171257" y="3853"/>
                          <a:pt x="3030544" y="20159"/>
                        </a:cubicBezTo>
                        <a:cubicBezTo>
                          <a:pt x="2889831" y="36465"/>
                          <a:pt x="2606062" y="39269"/>
                          <a:pt x="2340215" y="20159"/>
                        </a:cubicBezTo>
                        <a:cubicBezTo>
                          <a:pt x="2074368" y="1049"/>
                          <a:pt x="2121463" y="37109"/>
                          <a:pt x="1919114" y="20159"/>
                        </a:cubicBezTo>
                        <a:cubicBezTo>
                          <a:pt x="1716765" y="3209"/>
                          <a:pt x="1683550" y="16874"/>
                          <a:pt x="1498014" y="20159"/>
                        </a:cubicBezTo>
                        <a:cubicBezTo>
                          <a:pt x="1312478" y="23444"/>
                          <a:pt x="981544" y="5974"/>
                          <a:pt x="807685" y="20159"/>
                        </a:cubicBezTo>
                        <a:cubicBezTo>
                          <a:pt x="633826" y="34344"/>
                          <a:pt x="213205" y="58480"/>
                          <a:pt x="0" y="20159"/>
                        </a:cubicBezTo>
                        <a:cubicBezTo>
                          <a:pt x="685" y="15408"/>
                          <a:pt x="-736" y="507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CustomShape 2"/>
          <p:cNvSpPr/>
          <p:nvPr/>
        </p:nvSpPr>
        <p:spPr>
          <a:xfrm>
            <a:off x="693042" y="2126788"/>
            <a:ext cx="8694540" cy="468699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What shell scripts are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How complex bash startup can be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Keep diagram handy!</a:t>
            </a:r>
            <a:endParaRPr lang="en-US" sz="2100" b="0" strike="noStrike" spc="-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CustomShape 1"/>
          <p:cNvSpPr/>
          <p:nvPr/>
        </p:nvSpPr>
        <p:spPr>
          <a:xfrm>
            <a:off x="693042" y="402482"/>
            <a:ext cx="8694540" cy="14611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3.2 The ‘set’ builtin</a:t>
            </a:r>
            <a:endParaRPr lang="en-US" sz="52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174" y="1848993"/>
            <a:ext cx="8974276" cy="20159"/>
          </a:xfrm>
          <a:custGeom>
            <a:avLst/>
            <a:gdLst>
              <a:gd name="connsiteX0" fmla="*/ 0 w 8974276"/>
              <a:gd name="connsiteY0" fmla="*/ 0 h 20159"/>
              <a:gd name="connsiteX1" fmla="*/ 600586 w 8974276"/>
              <a:gd name="connsiteY1" fmla="*/ 0 h 20159"/>
              <a:gd name="connsiteX2" fmla="*/ 1290915 w 8974276"/>
              <a:gd name="connsiteY2" fmla="*/ 0 h 20159"/>
              <a:gd name="connsiteX3" fmla="*/ 2070987 w 8974276"/>
              <a:gd name="connsiteY3" fmla="*/ 0 h 20159"/>
              <a:gd name="connsiteX4" fmla="*/ 2671573 w 8974276"/>
              <a:gd name="connsiteY4" fmla="*/ 0 h 20159"/>
              <a:gd name="connsiteX5" fmla="*/ 3361902 w 8974276"/>
              <a:gd name="connsiteY5" fmla="*/ 0 h 20159"/>
              <a:gd name="connsiteX6" fmla="*/ 4231716 w 8974276"/>
              <a:gd name="connsiteY6" fmla="*/ 0 h 20159"/>
              <a:gd name="connsiteX7" fmla="*/ 4742560 w 8974276"/>
              <a:gd name="connsiteY7" fmla="*/ 0 h 20159"/>
              <a:gd name="connsiteX8" fmla="*/ 5522631 w 8974276"/>
              <a:gd name="connsiteY8" fmla="*/ 0 h 20159"/>
              <a:gd name="connsiteX9" fmla="*/ 6033475 w 8974276"/>
              <a:gd name="connsiteY9" fmla="*/ 0 h 20159"/>
              <a:gd name="connsiteX10" fmla="*/ 6723804 w 8974276"/>
              <a:gd name="connsiteY10" fmla="*/ 0 h 20159"/>
              <a:gd name="connsiteX11" fmla="*/ 7503875 w 8974276"/>
              <a:gd name="connsiteY11" fmla="*/ 0 h 20159"/>
              <a:gd name="connsiteX12" fmla="*/ 7924976 w 8974276"/>
              <a:gd name="connsiteY12" fmla="*/ 0 h 20159"/>
              <a:gd name="connsiteX13" fmla="*/ 8346077 w 8974276"/>
              <a:gd name="connsiteY13" fmla="*/ 0 h 20159"/>
              <a:gd name="connsiteX14" fmla="*/ 8974276 w 8974276"/>
              <a:gd name="connsiteY14" fmla="*/ 0 h 20159"/>
              <a:gd name="connsiteX15" fmla="*/ 8974276 w 8974276"/>
              <a:gd name="connsiteY15" fmla="*/ 20159 h 20159"/>
              <a:gd name="connsiteX16" fmla="*/ 8194204 w 8974276"/>
              <a:gd name="connsiteY16" fmla="*/ 20159 h 20159"/>
              <a:gd name="connsiteX17" fmla="*/ 7503875 w 8974276"/>
              <a:gd name="connsiteY17" fmla="*/ 20159 h 20159"/>
              <a:gd name="connsiteX18" fmla="*/ 6903289 w 8974276"/>
              <a:gd name="connsiteY18" fmla="*/ 20159 h 20159"/>
              <a:gd name="connsiteX19" fmla="*/ 6123218 w 8974276"/>
              <a:gd name="connsiteY19" fmla="*/ 20159 h 20159"/>
              <a:gd name="connsiteX20" fmla="*/ 5432889 w 8974276"/>
              <a:gd name="connsiteY20" fmla="*/ 20159 h 20159"/>
              <a:gd name="connsiteX21" fmla="*/ 4563074 w 8974276"/>
              <a:gd name="connsiteY21" fmla="*/ 20159 h 20159"/>
              <a:gd name="connsiteX22" fmla="*/ 3693260 w 8974276"/>
              <a:gd name="connsiteY22" fmla="*/ 20159 h 20159"/>
              <a:gd name="connsiteX23" fmla="*/ 2913188 w 8974276"/>
              <a:gd name="connsiteY23" fmla="*/ 20159 h 20159"/>
              <a:gd name="connsiteX24" fmla="*/ 2133116 w 8974276"/>
              <a:gd name="connsiteY24" fmla="*/ 20159 h 20159"/>
              <a:gd name="connsiteX25" fmla="*/ 1353045 w 8974276"/>
              <a:gd name="connsiteY25" fmla="*/ 20159 h 20159"/>
              <a:gd name="connsiteX26" fmla="*/ 842201 w 8974276"/>
              <a:gd name="connsiteY26" fmla="*/ 20159 h 20159"/>
              <a:gd name="connsiteX27" fmla="*/ 0 w 8974276"/>
              <a:gd name="connsiteY27" fmla="*/ 20159 h 20159"/>
              <a:gd name="connsiteX28" fmla="*/ 0 w 8974276"/>
              <a:gd name="connsiteY28" fmla="*/ 0 h 20159"/>
              <a:gd name="connsiteX0" fmla="*/ 0 w 8974276"/>
              <a:gd name="connsiteY0" fmla="*/ 0 h 20159"/>
              <a:gd name="connsiteX1" fmla="*/ 600586 w 8974276"/>
              <a:gd name="connsiteY1" fmla="*/ 0 h 20159"/>
              <a:gd name="connsiteX2" fmla="*/ 1021687 w 8974276"/>
              <a:gd name="connsiteY2" fmla="*/ 0 h 20159"/>
              <a:gd name="connsiteX3" fmla="*/ 1891501 w 8974276"/>
              <a:gd name="connsiteY3" fmla="*/ 0 h 20159"/>
              <a:gd name="connsiteX4" fmla="*/ 2492087 w 8974276"/>
              <a:gd name="connsiteY4" fmla="*/ 0 h 20159"/>
              <a:gd name="connsiteX5" fmla="*/ 3092674 w 8974276"/>
              <a:gd name="connsiteY5" fmla="*/ 0 h 20159"/>
              <a:gd name="connsiteX6" fmla="*/ 3962488 w 8974276"/>
              <a:gd name="connsiteY6" fmla="*/ 0 h 20159"/>
              <a:gd name="connsiteX7" fmla="*/ 4473331 w 8974276"/>
              <a:gd name="connsiteY7" fmla="*/ 0 h 20159"/>
              <a:gd name="connsiteX8" fmla="*/ 4882144 w 8974276"/>
              <a:gd name="connsiteY8" fmla="*/ 0 h 20159"/>
              <a:gd name="connsiteX9" fmla="*/ 5343146 w 8974276"/>
              <a:gd name="connsiteY9" fmla="*/ 0 h 20159"/>
              <a:gd name="connsiteX10" fmla="*/ 6212960 w 8974276"/>
              <a:gd name="connsiteY10" fmla="*/ 0 h 20159"/>
              <a:gd name="connsiteX11" fmla="*/ 6903289 w 8974276"/>
              <a:gd name="connsiteY11" fmla="*/ 0 h 20159"/>
              <a:gd name="connsiteX12" fmla="*/ 7773104 w 8974276"/>
              <a:gd name="connsiteY12" fmla="*/ 0 h 20159"/>
              <a:gd name="connsiteX13" fmla="*/ 8373690 w 8974276"/>
              <a:gd name="connsiteY13" fmla="*/ 0 h 20159"/>
              <a:gd name="connsiteX14" fmla="*/ 8974276 w 8974276"/>
              <a:gd name="connsiteY14" fmla="*/ 0 h 20159"/>
              <a:gd name="connsiteX15" fmla="*/ 8974276 w 8974276"/>
              <a:gd name="connsiteY15" fmla="*/ 20159 h 20159"/>
              <a:gd name="connsiteX16" fmla="*/ 8283947 w 8974276"/>
              <a:gd name="connsiteY16" fmla="*/ 20159 h 20159"/>
              <a:gd name="connsiteX17" fmla="*/ 7593618 w 8974276"/>
              <a:gd name="connsiteY17" fmla="*/ 20159 h 20159"/>
              <a:gd name="connsiteX18" fmla="*/ 6723804 w 8974276"/>
              <a:gd name="connsiteY18" fmla="*/ 20159 h 20159"/>
              <a:gd name="connsiteX19" fmla="*/ 6033475 w 8974276"/>
              <a:gd name="connsiteY19" fmla="*/ 20159 h 20159"/>
              <a:gd name="connsiteX20" fmla="*/ 5612374 w 8974276"/>
              <a:gd name="connsiteY20" fmla="*/ 20159 h 20159"/>
              <a:gd name="connsiteX21" fmla="*/ 5101531 w 8974276"/>
              <a:gd name="connsiteY21" fmla="*/ 20159 h 20159"/>
              <a:gd name="connsiteX22" fmla="*/ 4231716 w 8974276"/>
              <a:gd name="connsiteY22" fmla="*/ 20159 h 20159"/>
              <a:gd name="connsiteX23" fmla="*/ 3541387 w 8974276"/>
              <a:gd name="connsiteY23" fmla="*/ 20159 h 20159"/>
              <a:gd name="connsiteX24" fmla="*/ 3030544 w 8974276"/>
              <a:gd name="connsiteY24" fmla="*/ 20159 h 20159"/>
              <a:gd name="connsiteX25" fmla="*/ 2340215 w 8974276"/>
              <a:gd name="connsiteY25" fmla="*/ 20159 h 20159"/>
              <a:gd name="connsiteX26" fmla="*/ 1919114 w 8974276"/>
              <a:gd name="connsiteY26" fmla="*/ 20159 h 20159"/>
              <a:gd name="connsiteX27" fmla="*/ 1498014 w 8974276"/>
              <a:gd name="connsiteY27" fmla="*/ 20159 h 20159"/>
              <a:gd name="connsiteX28" fmla="*/ 807685 w 8974276"/>
              <a:gd name="connsiteY28" fmla="*/ 20159 h 20159"/>
              <a:gd name="connsiteX29" fmla="*/ 0 w 8974276"/>
              <a:gd name="connsiteY29" fmla="*/ 20159 h 20159"/>
              <a:gd name="connsiteX30" fmla="*/ 0 w 8974276"/>
              <a:gd name="connsiteY30" fmla="*/ 0 h 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974276" h="20159" fill="none" extrusionOk="0">
                <a:moveTo>
                  <a:pt x="0" y="0"/>
                </a:moveTo>
                <a:cubicBezTo>
                  <a:pt x="183005" y="-28121"/>
                  <a:pt x="385563" y="-16729"/>
                  <a:pt x="600586" y="0"/>
                </a:cubicBezTo>
                <a:cubicBezTo>
                  <a:pt x="819816" y="25297"/>
                  <a:pt x="1008894" y="-16975"/>
                  <a:pt x="1290915" y="0"/>
                </a:cubicBezTo>
                <a:cubicBezTo>
                  <a:pt x="1586779" y="-10612"/>
                  <a:pt x="1739355" y="-6632"/>
                  <a:pt x="2070987" y="0"/>
                </a:cubicBezTo>
                <a:cubicBezTo>
                  <a:pt x="2423196" y="26888"/>
                  <a:pt x="2516800" y="-23939"/>
                  <a:pt x="2671573" y="0"/>
                </a:cubicBezTo>
                <a:cubicBezTo>
                  <a:pt x="2856946" y="57495"/>
                  <a:pt x="3123719" y="-1120"/>
                  <a:pt x="3361902" y="0"/>
                </a:cubicBezTo>
                <a:cubicBezTo>
                  <a:pt x="3551026" y="-6967"/>
                  <a:pt x="3893151" y="-7410"/>
                  <a:pt x="4231716" y="0"/>
                </a:cubicBezTo>
                <a:cubicBezTo>
                  <a:pt x="4589327" y="4599"/>
                  <a:pt x="4499151" y="-7078"/>
                  <a:pt x="4742560" y="0"/>
                </a:cubicBezTo>
                <a:cubicBezTo>
                  <a:pt x="4945774" y="22991"/>
                  <a:pt x="5327086" y="78686"/>
                  <a:pt x="5522631" y="0"/>
                </a:cubicBezTo>
                <a:cubicBezTo>
                  <a:pt x="5706117" y="-51653"/>
                  <a:pt x="5820576" y="-5919"/>
                  <a:pt x="6033475" y="0"/>
                </a:cubicBezTo>
                <a:cubicBezTo>
                  <a:pt x="6269799" y="2680"/>
                  <a:pt x="6590499" y="22166"/>
                  <a:pt x="6723804" y="0"/>
                </a:cubicBezTo>
                <a:cubicBezTo>
                  <a:pt x="6858112" y="-15926"/>
                  <a:pt x="7310513" y="-3462"/>
                  <a:pt x="7503875" y="0"/>
                </a:cubicBezTo>
                <a:cubicBezTo>
                  <a:pt x="7698227" y="-14053"/>
                  <a:pt x="7786960" y="-2924"/>
                  <a:pt x="7924976" y="0"/>
                </a:cubicBezTo>
                <a:cubicBezTo>
                  <a:pt x="8047409" y="-11757"/>
                  <a:pt x="8231917" y="2497"/>
                  <a:pt x="8346077" y="0"/>
                </a:cubicBezTo>
                <a:cubicBezTo>
                  <a:pt x="8472830" y="-16379"/>
                  <a:pt x="8819304" y="6003"/>
                  <a:pt x="8974276" y="0"/>
                </a:cubicBezTo>
                <a:cubicBezTo>
                  <a:pt x="8975415" y="3917"/>
                  <a:pt x="8973977" y="14625"/>
                  <a:pt x="8974276" y="20159"/>
                </a:cubicBezTo>
                <a:cubicBezTo>
                  <a:pt x="8690793" y="39099"/>
                  <a:pt x="8424209" y="27543"/>
                  <a:pt x="8194204" y="20159"/>
                </a:cubicBezTo>
                <a:cubicBezTo>
                  <a:pt x="7951806" y="-3374"/>
                  <a:pt x="7694321" y="34346"/>
                  <a:pt x="7503875" y="20159"/>
                </a:cubicBezTo>
                <a:cubicBezTo>
                  <a:pt x="7256604" y="22540"/>
                  <a:pt x="7188022" y="40185"/>
                  <a:pt x="6903289" y="20159"/>
                </a:cubicBezTo>
                <a:cubicBezTo>
                  <a:pt x="6597262" y="3673"/>
                  <a:pt x="6282575" y="7422"/>
                  <a:pt x="6123218" y="20159"/>
                </a:cubicBezTo>
                <a:cubicBezTo>
                  <a:pt x="5947747" y="46383"/>
                  <a:pt x="5709228" y="48856"/>
                  <a:pt x="5432889" y="20159"/>
                </a:cubicBezTo>
                <a:cubicBezTo>
                  <a:pt x="5148051" y="-9432"/>
                  <a:pt x="4825392" y="933"/>
                  <a:pt x="4563074" y="20159"/>
                </a:cubicBezTo>
                <a:cubicBezTo>
                  <a:pt x="4230436" y="42050"/>
                  <a:pt x="3919280" y="15731"/>
                  <a:pt x="3693260" y="20159"/>
                </a:cubicBezTo>
                <a:cubicBezTo>
                  <a:pt x="3463686" y="2881"/>
                  <a:pt x="3258547" y="69973"/>
                  <a:pt x="2913188" y="20159"/>
                </a:cubicBezTo>
                <a:cubicBezTo>
                  <a:pt x="2530193" y="5895"/>
                  <a:pt x="2366063" y="69889"/>
                  <a:pt x="2133116" y="20159"/>
                </a:cubicBezTo>
                <a:cubicBezTo>
                  <a:pt x="1852614" y="-15825"/>
                  <a:pt x="1586183" y="7145"/>
                  <a:pt x="1353045" y="20159"/>
                </a:cubicBezTo>
                <a:cubicBezTo>
                  <a:pt x="1124470" y="12726"/>
                  <a:pt x="1043335" y="-1836"/>
                  <a:pt x="842201" y="20159"/>
                </a:cubicBezTo>
                <a:cubicBezTo>
                  <a:pt x="675009" y="15591"/>
                  <a:pt x="208716" y="6391"/>
                  <a:pt x="0" y="20159"/>
                </a:cubicBezTo>
                <a:cubicBezTo>
                  <a:pt x="1099" y="14912"/>
                  <a:pt x="1706" y="4245"/>
                  <a:pt x="0" y="0"/>
                </a:cubicBezTo>
                <a:close/>
              </a:path>
              <a:path w="8974276" h="20159" stroke="0" extrusionOk="0">
                <a:moveTo>
                  <a:pt x="0" y="0"/>
                </a:moveTo>
                <a:cubicBezTo>
                  <a:pt x="158429" y="17111"/>
                  <a:pt x="477266" y="-13453"/>
                  <a:pt x="600586" y="0"/>
                </a:cubicBezTo>
                <a:cubicBezTo>
                  <a:pt x="698766" y="1226"/>
                  <a:pt x="829625" y="-2597"/>
                  <a:pt x="1021687" y="0"/>
                </a:cubicBezTo>
                <a:cubicBezTo>
                  <a:pt x="1212890" y="45242"/>
                  <a:pt x="1481051" y="28111"/>
                  <a:pt x="1891501" y="0"/>
                </a:cubicBezTo>
                <a:cubicBezTo>
                  <a:pt x="2325146" y="-55911"/>
                  <a:pt x="2244169" y="37407"/>
                  <a:pt x="2492087" y="0"/>
                </a:cubicBezTo>
                <a:cubicBezTo>
                  <a:pt x="2770106" y="-48226"/>
                  <a:pt x="2945409" y="-29732"/>
                  <a:pt x="3092674" y="0"/>
                </a:cubicBezTo>
                <a:cubicBezTo>
                  <a:pt x="3301483" y="30847"/>
                  <a:pt x="3757132" y="-5762"/>
                  <a:pt x="3962488" y="0"/>
                </a:cubicBezTo>
                <a:cubicBezTo>
                  <a:pt x="4161917" y="18597"/>
                  <a:pt x="4382907" y="-1453"/>
                  <a:pt x="4473331" y="0"/>
                </a:cubicBezTo>
                <a:cubicBezTo>
                  <a:pt x="4623996" y="-933"/>
                  <a:pt x="4781894" y="-19370"/>
                  <a:pt x="4882144" y="0"/>
                </a:cubicBezTo>
                <a:cubicBezTo>
                  <a:pt x="4982394" y="19370"/>
                  <a:pt x="5184581" y="-18943"/>
                  <a:pt x="5343146" y="0"/>
                </a:cubicBezTo>
                <a:cubicBezTo>
                  <a:pt x="5569297" y="-45353"/>
                  <a:pt x="5915584" y="-43416"/>
                  <a:pt x="6212960" y="0"/>
                </a:cubicBezTo>
                <a:cubicBezTo>
                  <a:pt x="6533267" y="7030"/>
                  <a:pt x="6713745" y="-31540"/>
                  <a:pt x="6903289" y="0"/>
                </a:cubicBezTo>
                <a:cubicBezTo>
                  <a:pt x="7143989" y="31285"/>
                  <a:pt x="7485701" y="4614"/>
                  <a:pt x="7773104" y="0"/>
                </a:cubicBezTo>
                <a:cubicBezTo>
                  <a:pt x="8054928" y="-60204"/>
                  <a:pt x="8243916" y="31090"/>
                  <a:pt x="8373690" y="0"/>
                </a:cubicBezTo>
                <a:cubicBezTo>
                  <a:pt x="8470374" y="-9848"/>
                  <a:pt x="8712921" y="13270"/>
                  <a:pt x="8974276" y="0"/>
                </a:cubicBezTo>
                <a:cubicBezTo>
                  <a:pt x="8974207" y="8692"/>
                  <a:pt x="8973976" y="14163"/>
                  <a:pt x="8974276" y="20159"/>
                </a:cubicBezTo>
                <a:cubicBezTo>
                  <a:pt x="8731729" y="31867"/>
                  <a:pt x="8623535" y="-551"/>
                  <a:pt x="8283947" y="20159"/>
                </a:cubicBezTo>
                <a:cubicBezTo>
                  <a:pt x="7960326" y="43064"/>
                  <a:pt x="7776735" y="63579"/>
                  <a:pt x="7593618" y="20159"/>
                </a:cubicBezTo>
                <a:cubicBezTo>
                  <a:pt x="7433204" y="23923"/>
                  <a:pt x="7072953" y="23782"/>
                  <a:pt x="6723804" y="20159"/>
                </a:cubicBezTo>
                <a:cubicBezTo>
                  <a:pt x="6379040" y="-18365"/>
                  <a:pt x="6238900" y="16195"/>
                  <a:pt x="6033475" y="20159"/>
                </a:cubicBezTo>
                <a:cubicBezTo>
                  <a:pt x="5820847" y="25326"/>
                  <a:pt x="5773194" y="29594"/>
                  <a:pt x="5612374" y="20159"/>
                </a:cubicBezTo>
                <a:cubicBezTo>
                  <a:pt x="5459272" y="6433"/>
                  <a:pt x="5214346" y="1016"/>
                  <a:pt x="5101531" y="20159"/>
                </a:cubicBezTo>
                <a:cubicBezTo>
                  <a:pt x="5074679" y="44082"/>
                  <a:pt x="4571458" y="3492"/>
                  <a:pt x="4231716" y="20159"/>
                </a:cubicBezTo>
                <a:cubicBezTo>
                  <a:pt x="3847477" y="69580"/>
                  <a:pt x="3798193" y="22318"/>
                  <a:pt x="3541387" y="20159"/>
                </a:cubicBezTo>
                <a:cubicBezTo>
                  <a:pt x="3313277" y="16275"/>
                  <a:pt x="3169205" y="857"/>
                  <a:pt x="3030544" y="20159"/>
                </a:cubicBezTo>
                <a:cubicBezTo>
                  <a:pt x="2877895" y="65593"/>
                  <a:pt x="2628234" y="67321"/>
                  <a:pt x="2340215" y="20159"/>
                </a:cubicBezTo>
                <a:cubicBezTo>
                  <a:pt x="2072515" y="1292"/>
                  <a:pt x="2122288" y="47041"/>
                  <a:pt x="1919114" y="20159"/>
                </a:cubicBezTo>
                <a:cubicBezTo>
                  <a:pt x="1711037" y="4218"/>
                  <a:pt x="1683277" y="18003"/>
                  <a:pt x="1498014" y="20159"/>
                </a:cubicBezTo>
                <a:cubicBezTo>
                  <a:pt x="1271935" y="13811"/>
                  <a:pt x="970426" y="12259"/>
                  <a:pt x="807685" y="20159"/>
                </a:cubicBezTo>
                <a:cubicBezTo>
                  <a:pt x="642052" y="6598"/>
                  <a:pt x="193677" y="46988"/>
                  <a:pt x="0" y="20159"/>
                </a:cubicBezTo>
                <a:cubicBezTo>
                  <a:pt x="821" y="16001"/>
                  <a:pt x="-441" y="5889"/>
                  <a:pt x="0" y="0"/>
                </a:cubicBezTo>
                <a:close/>
              </a:path>
              <a:path w="8974276" h="20159" fill="none" stroke="0" extrusionOk="0">
                <a:moveTo>
                  <a:pt x="0" y="0"/>
                </a:moveTo>
                <a:cubicBezTo>
                  <a:pt x="133021" y="-45326"/>
                  <a:pt x="351596" y="-10132"/>
                  <a:pt x="600586" y="0"/>
                </a:cubicBezTo>
                <a:cubicBezTo>
                  <a:pt x="824846" y="25895"/>
                  <a:pt x="974850" y="12687"/>
                  <a:pt x="1290915" y="0"/>
                </a:cubicBezTo>
                <a:cubicBezTo>
                  <a:pt x="1543854" y="8594"/>
                  <a:pt x="1730765" y="-5283"/>
                  <a:pt x="2070987" y="0"/>
                </a:cubicBezTo>
                <a:cubicBezTo>
                  <a:pt x="2388789" y="2502"/>
                  <a:pt x="2537180" y="-18640"/>
                  <a:pt x="2671573" y="0"/>
                </a:cubicBezTo>
                <a:cubicBezTo>
                  <a:pt x="2846783" y="31613"/>
                  <a:pt x="3162345" y="2138"/>
                  <a:pt x="3361902" y="0"/>
                </a:cubicBezTo>
                <a:cubicBezTo>
                  <a:pt x="3560523" y="-33799"/>
                  <a:pt x="3850943" y="16514"/>
                  <a:pt x="4231716" y="0"/>
                </a:cubicBezTo>
                <a:cubicBezTo>
                  <a:pt x="4582093" y="-6251"/>
                  <a:pt x="4497042" y="-241"/>
                  <a:pt x="4742560" y="0"/>
                </a:cubicBezTo>
                <a:cubicBezTo>
                  <a:pt x="5026744" y="28398"/>
                  <a:pt x="5367035" y="44798"/>
                  <a:pt x="5522631" y="0"/>
                </a:cubicBezTo>
                <a:cubicBezTo>
                  <a:pt x="5715671" y="-35366"/>
                  <a:pt x="5819152" y="19249"/>
                  <a:pt x="6033475" y="0"/>
                </a:cubicBezTo>
                <a:cubicBezTo>
                  <a:pt x="6276754" y="15513"/>
                  <a:pt x="6580075" y="39465"/>
                  <a:pt x="6723804" y="0"/>
                </a:cubicBezTo>
                <a:cubicBezTo>
                  <a:pt x="6874324" y="-12484"/>
                  <a:pt x="7335585" y="32838"/>
                  <a:pt x="7503875" y="0"/>
                </a:cubicBezTo>
                <a:cubicBezTo>
                  <a:pt x="7699518" y="-4479"/>
                  <a:pt x="7784573" y="-1350"/>
                  <a:pt x="7924976" y="0"/>
                </a:cubicBezTo>
                <a:cubicBezTo>
                  <a:pt x="8038978" y="-8555"/>
                  <a:pt x="8207279" y="-2913"/>
                  <a:pt x="8346077" y="0"/>
                </a:cubicBezTo>
                <a:cubicBezTo>
                  <a:pt x="8460045" y="-10908"/>
                  <a:pt x="8807112" y="-916"/>
                  <a:pt x="8974276" y="0"/>
                </a:cubicBezTo>
                <a:cubicBezTo>
                  <a:pt x="8975175" y="4507"/>
                  <a:pt x="8973255" y="15783"/>
                  <a:pt x="8974276" y="20159"/>
                </a:cubicBezTo>
                <a:cubicBezTo>
                  <a:pt x="8690015" y="13384"/>
                  <a:pt x="8498032" y="90009"/>
                  <a:pt x="8194204" y="20159"/>
                </a:cubicBezTo>
                <a:cubicBezTo>
                  <a:pt x="7940226" y="7057"/>
                  <a:pt x="7765141" y="7157"/>
                  <a:pt x="7503875" y="20159"/>
                </a:cubicBezTo>
                <a:cubicBezTo>
                  <a:pt x="7257867" y="32369"/>
                  <a:pt x="7168747" y="45544"/>
                  <a:pt x="6903289" y="20159"/>
                </a:cubicBezTo>
                <a:cubicBezTo>
                  <a:pt x="6624057" y="6871"/>
                  <a:pt x="6248483" y="211"/>
                  <a:pt x="6123218" y="20159"/>
                </a:cubicBezTo>
                <a:cubicBezTo>
                  <a:pt x="5966303" y="35167"/>
                  <a:pt x="5680376" y="46639"/>
                  <a:pt x="5432889" y="20159"/>
                </a:cubicBezTo>
                <a:cubicBezTo>
                  <a:pt x="5191863" y="8691"/>
                  <a:pt x="4872405" y="-4811"/>
                  <a:pt x="4563074" y="20159"/>
                </a:cubicBezTo>
                <a:cubicBezTo>
                  <a:pt x="4237152" y="84258"/>
                  <a:pt x="3902138" y="26513"/>
                  <a:pt x="3693260" y="20159"/>
                </a:cubicBezTo>
                <a:cubicBezTo>
                  <a:pt x="3481803" y="-1949"/>
                  <a:pt x="3269305" y="20073"/>
                  <a:pt x="2913188" y="20159"/>
                </a:cubicBezTo>
                <a:cubicBezTo>
                  <a:pt x="2564887" y="5224"/>
                  <a:pt x="2328697" y="52725"/>
                  <a:pt x="2133116" y="20159"/>
                </a:cubicBezTo>
                <a:cubicBezTo>
                  <a:pt x="1894582" y="38029"/>
                  <a:pt x="1576170" y="-14808"/>
                  <a:pt x="1353045" y="20159"/>
                </a:cubicBezTo>
                <a:cubicBezTo>
                  <a:pt x="1127523" y="16230"/>
                  <a:pt x="1038557" y="145"/>
                  <a:pt x="842201" y="20159"/>
                </a:cubicBezTo>
                <a:cubicBezTo>
                  <a:pt x="638472" y="28249"/>
                  <a:pt x="195915" y="15640"/>
                  <a:pt x="0" y="20159"/>
                </a:cubicBezTo>
                <a:cubicBezTo>
                  <a:pt x="81" y="14899"/>
                  <a:pt x="1360" y="61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74276"/>
                      <a:gd name="connsiteY0" fmla="*/ 0 h 20159"/>
                      <a:gd name="connsiteX1" fmla="*/ 600586 w 8974276"/>
                      <a:gd name="connsiteY1" fmla="*/ 0 h 20159"/>
                      <a:gd name="connsiteX2" fmla="*/ 1290915 w 8974276"/>
                      <a:gd name="connsiteY2" fmla="*/ 0 h 20159"/>
                      <a:gd name="connsiteX3" fmla="*/ 2070987 w 8974276"/>
                      <a:gd name="connsiteY3" fmla="*/ 0 h 20159"/>
                      <a:gd name="connsiteX4" fmla="*/ 2671573 w 8974276"/>
                      <a:gd name="connsiteY4" fmla="*/ 0 h 20159"/>
                      <a:gd name="connsiteX5" fmla="*/ 3361902 w 8974276"/>
                      <a:gd name="connsiteY5" fmla="*/ 0 h 20159"/>
                      <a:gd name="connsiteX6" fmla="*/ 4231716 w 8974276"/>
                      <a:gd name="connsiteY6" fmla="*/ 0 h 20159"/>
                      <a:gd name="connsiteX7" fmla="*/ 4742560 w 8974276"/>
                      <a:gd name="connsiteY7" fmla="*/ 0 h 20159"/>
                      <a:gd name="connsiteX8" fmla="*/ 5522631 w 8974276"/>
                      <a:gd name="connsiteY8" fmla="*/ 0 h 20159"/>
                      <a:gd name="connsiteX9" fmla="*/ 6033475 w 8974276"/>
                      <a:gd name="connsiteY9" fmla="*/ 0 h 20159"/>
                      <a:gd name="connsiteX10" fmla="*/ 6723804 w 8974276"/>
                      <a:gd name="connsiteY10" fmla="*/ 0 h 20159"/>
                      <a:gd name="connsiteX11" fmla="*/ 7503875 w 8974276"/>
                      <a:gd name="connsiteY11" fmla="*/ 0 h 20159"/>
                      <a:gd name="connsiteX12" fmla="*/ 7924976 w 8974276"/>
                      <a:gd name="connsiteY12" fmla="*/ 0 h 20159"/>
                      <a:gd name="connsiteX13" fmla="*/ 8346077 w 8974276"/>
                      <a:gd name="connsiteY13" fmla="*/ 0 h 20159"/>
                      <a:gd name="connsiteX14" fmla="*/ 8974276 w 8974276"/>
                      <a:gd name="connsiteY14" fmla="*/ 0 h 20159"/>
                      <a:gd name="connsiteX15" fmla="*/ 8974276 w 8974276"/>
                      <a:gd name="connsiteY15" fmla="*/ 20159 h 20159"/>
                      <a:gd name="connsiteX16" fmla="*/ 8194204 w 8974276"/>
                      <a:gd name="connsiteY16" fmla="*/ 20159 h 20159"/>
                      <a:gd name="connsiteX17" fmla="*/ 7503875 w 8974276"/>
                      <a:gd name="connsiteY17" fmla="*/ 20159 h 20159"/>
                      <a:gd name="connsiteX18" fmla="*/ 6903289 w 8974276"/>
                      <a:gd name="connsiteY18" fmla="*/ 20159 h 20159"/>
                      <a:gd name="connsiteX19" fmla="*/ 6123218 w 8974276"/>
                      <a:gd name="connsiteY19" fmla="*/ 20159 h 20159"/>
                      <a:gd name="connsiteX20" fmla="*/ 5432889 w 8974276"/>
                      <a:gd name="connsiteY20" fmla="*/ 20159 h 20159"/>
                      <a:gd name="connsiteX21" fmla="*/ 4563074 w 8974276"/>
                      <a:gd name="connsiteY21" fmla="*/ 20159 h 20159"/>
                      <a:gd name="connsiteX22" fmla="*/ 3693260 w 8974276"/>
                      <a:gd name="connsiteY22" fmla="*/ 20159 h 20159"/>
                      <a:gd name="connsiteX23" fmla="*/ 2913188 w 8974276"/>
                      <a:gd name="connsiteY23" fmla="*/ 20159 h 20159"/>
                      <a:gd name="connsiteX24" fmla="*/ 2133116 w 8974276"/>
                      <a:gd name="connsiteY24" fmla="*/ 20159 h 20159"/>
                      <a:gd name="connsiteX25" fmla="*/ 1353045 w 8974276"/>
                      <a:gd name="connsiteY25" fmla="*/ 20159 h 20159"/>
                      <a:gd name="connsiteX26" fmla="*/ 842201 w 8974276"/>
                      <a:gd name="connsiteY26" fmla="*/ 20159 h 20159"/>
                      <a:gd name="connsiteX27" fmla="*/ 0 w 8974276"/>
                      <a:gd name="connsiteY27" fmla="*/ 20159 h 20159"/>
                      <a:gd name="connsiteX28" fmla="*/ 0 w 8974276"/>
                      <a:gd name="connsiteY28" fmla="*/ 0 h 20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8974276" h="20159" fill="none" extrusionOk="0">
                        <a:moveTo>
                          <a:pt x="0" y="0"/>
                        </a:moveTo>
                        <a:cubicBezTo>
                          <a:pt x="166292" y="-24804"/>
                          <a:pt x="387390" y="-23566"/>
                          <a:pt x="600586" y="0"/>
                        </a:cubicBezTo>
                        <a:cubicBezTo>
                          <a:pt x="813782" y="23566"/>
                          <a:pt x="1017575" y="11328"/>
                          <a:pt x="1290915" y="0"/>
                        </a:cubicBezTo>
                        <a:cubicBezTo>
                          <a:pt x="1564255" y="-11328"/>
                          <a:pt x="1732327" y="-13914"/>
                          <a:pt x="2070987" y="0"/>
                        </a:cubicBezTo>
                        <a:cubicBezTo>
                          <a:pt x="2409647" y="13914"/>
                          <a:pt x="2514543" y="-29456"/>
                          <a:pt x="2671573" y="0"/>
                        </a:cubicBezTo>
                        <a:cubicBezTo>
                          <a:pt x="2828603" y="29456"/>
                          <a:pt x="3148091" y="31473"/>
                          <a:pt x="3361902" y="0"/>
                        </a:cubicBezTo>
                        <a:cubicBezTo>
                          <a:pt x="3575713" y="-31473"/>
                          <a:pt x="3879587" y="-10454"/>
                          <a:pt x="4231716" y="0"/>
                        </a:cubicBezTo>
                        <a:cubicBezTo>
                          <a:pt x="4583845" y="10454"/>
                          <a:pt x="4500381" y="-4882"/>
                          <a:pt x="4742560" y="0"/>
                        </a:cubicBezTo>
                        <a:cubicBezTo>
                          <a:pt x="4984739" y="4882"/>
                          <a:pt x="5324139" y="34484"/>
                          <a:pt x="5522631" y="0"/>
                        </a:cubicBezTo>
                        <a:cubicBezTo>
                          <a:pt x="5721123" y="-34484"/>
                          <a:pt x="5806715" y="9078"/>
                          <a:pt x="6033475" y="0"/>
                        </a:cubicBezTo>
                        <a:cubicBezTo>
                          <a:pt x="6260235" y="-9078"/>
                          <a:pt x="6578201" y="20058"/>
                          <a:pt x="6723804" y="0"/>
                        </a:cubicBezTo>
                        <a:cubicBezTo>
                          <a:pt x="6869407" y="-20058"/>
                          <a:pt x="7310682" y="2334"/>
                          <a:pt x="7503875" y="0"/>
                        </a:cubicBezTo>
                        <a:cubicBezTo>
                          <a:pt x="7697068" y="-2334"/>
                          <a:pt x="7781436" y="13405"/>
                          <a:pt x="7924976" y="0"/>
                        </a:cubicBezTo>
                        <a:cubicBezTo>
                          <a:pt x="8068516" y="-13405"/>
                          <a:pt x="8226759" y="10528"/>
                          <a:pt x="8346077" y="0"/>
                        </a:cubicBezTo>
                        <a:cubicBezTo>
                          <a:pt x="8465395" y="-10528"/>
                          <a:pt x="8810829" y="6661"/>
                          <a:pt x="8974276" y="0"/>
                        </a:cubicBezTo>
                        <a:cubicBezTo>
                          <a:pt x="8975140" y="4980"/>
                          <a:pt x="8973745" y="15497"/>
                          <a:pt x="8974276" y="20159"/>
                        </a:cubicBezTo>
                        <a:cubicBezTo>
                          <a:pt x="8699318" y="-3249"/>
                          <a:pt x="8447378" y="52369"/>
                          <a:pt x="8194204" y="20159"/>
                        </a:cubicBezTo>
                        <a:cubicBezTo>
                          <a:pt x="7941030" y="-12051"/>
                          <a:pt x="7741578" y="21134"/>
                          <a:pt x="7503875" y="20159"/>
                        </a:cubicBezTo>
                        <a:cubicBezTo>
                          <a:pt x="7266172" y="19184"/>
                          <a:pt x="7188109" y="44512"/>
                          <a:pt x="6903289" y="20159"/>
                        </a:cubicBezTo>
                        <a:cubicBezTo>
                          <a:pt x="6618469" y="-4194"/>
                          <a:pt x="6284300" y="-18677"/>
                          <a:pt x="6123218" y="20159"/>
                        </a:cubicBezTo>
                        <a:cubicBezTo>
                          <a:pt x="5962136" y="58995"/>
                          <a:pt x="5692124" y="47304"/>
                          <a:pt x="5432889" y="20159"/>
                        </a:cubicBezTo>
                        <a:cubicBezTo>
                          <a:pt x="5173654" y="-6986"/>
                          <a:pt x="4878157" y="-22180"/>
                          <a:pt x="4563074" y="20159"/>
                        </a:cubicBezTo>
                        <a:cubicBezTo>
                          <a:pt x="4247992" y="62498"/>
                          <a:pt x="3916884" y="46079"/>
                          <a:pt x="3693260" y="20159"/>
                        </a:cubicBezTo>
                        <a:cubicBezTo>
                          <a:pt x="3469636" y="-5761"/>
                          <a:pt x="3270296" y="40643"/>
                          <a:pt x="2913188" y="20159"/>
                        </a:cubicBezTo>
                        <a:cubicBezTo>
                          <a:pt x="2556080" y="-325"/>
                          <a:pt x="2357500" y="46404"/>
                          <a:pt x="2133116" y="20159"/>
                        </a:cubicBezTo>
                        <a:cubicBezTo>
                          <a:pt x="1908732" y="-6086"/>
                          <a:pt x="1586604" y="18051"/>
                          <a:pt x="1353045" y="20159"/>
                        </a:cubicBezTo>
                        <a:cubicBezTo>
                          <a:pt x="1119486" y="22267"/>
                          <a:pt x="1034265" y="7597"/>
                          <a:pt x="842201" y="20159"/>
                        </a:cubicBezTo>
                        <a:cubicBezTo>
                          <a:pt x="650137" y="32721"/>
                          <a:pt x="184422" y="26941"/>
                          <a:pt x="0" y="20159"/>
                        </a:cubicBezTo>
                        <a:cubicBezTo>
                          <a:pt x="1005" y="14381"/>
                          <a:pt x="940" y="4962"/>
                          <a:pt x="0" y="0"/>
                        </a:cubicBezTo>
                        <a:close/>
                      </a:path>
                      <a:path w="8974276" h="20159" stroke="0" extrusionOk="0">
                        <a:moveTo>
                          <a:pt x="0" y="0"/>
                        </a:moveTo>
                        <a:cubicBezTo>
                          <a:pt x="144422" y="16250"/>
                          <a:pt x="478464" y="1403"/>
                          <a:pt x="600586" y="0"/>
                        </a:cubicBezTo>
                        <a:cubicBezTo>
                          <a:pt x="722708" y="-1403"/>
                          <a:pt x="818531" y="-16117"/>
                          <a:pt x="1021687" y="0"/>
                        </a:cubicBezTo>
                        <a:cubicBezTo>
                          <a:pt x="1224843" y="16117"/>
                          <a:pt x="1467451" y="32888"/>
                          <a:pt x="1891501" y="0"/>
                        </a:cubicBezTo>
                        <a:cubicBezTo>
                          <a:pt x="2315551" y="-32888"/>
                          <a:pt x="2226053" y="29411"/>
                          <a:pt x="2492087" y="0"/>
                        </a:cubicBezTo>
                        <a:cubicBezTo>
                          <a:pt x="2758121" y="-29411"/>
                          <a:pt x="2926098" y="-23291"/>
                          <a:pt x="3092674" y="0"/>
                        </a:cubicBezTo>
                        <a:cubicBezTo>
                          <a:pt x="3259250" y="23291"/>
                          <a:pt x="3755917" y="-21280"/>
                          <a:pt x="3962488" y="0"/>
                        </a:cubicBezTo>
                        <a:cubicBezTo>
                          <a:pt x="4169059" y="21280"/>
                          <a:pt x="4370581" y="-641"/>
                          <a:pt x="4473331" y="0"/>
                        </a:cubicBezTo>
                        <a:cubicBezTo>
                          <a:pt x="4576081" y="641"/>
                          <a:pt x="5154732" y="6658"/>
                          <a:pt x="5343146" y="0"/>
                        </a:cubicBezTo>
                        <a:cubicBezTo>
                          <a:pt x="5531560" y="-6658"/>
                          <a:pt x="5898845" y="-4229"/>
                          <a:pt x="6212960" y="0"/>
                        </a:cubicBezTo>
                        <a:cubicBezTo>
                          <a:pt x="6527075" y="4229"/>
                          <a:pt x="6698755" y="-18559"/>
                          <a:pt x="6903289" y="0"/>
                        </a:cubicBezTo>
                        <a:cubicBezTo>
                          <a:pt x="7107823" y="18559"/>
                          <a:pt x="7480389" y="36157"/>
                          <a:pt x="7773104" y="0"/>
                        </a:cubicBezTo>
                        <a:cubicBezTo>
                          <a:pt x="8065820" y="-36157"/>
                          <a:pt x="8239902" y="964"/>
                          <a:pt x="8373690" y="0"/>
                        </a:cubicBezTo>
                        <a:cubicBezTo>
                          <a:pt x="8507478" y="-964"/>
                          <a:pt x="8713268" y="22725"/>
                          <a:pt x="8974276" y="0"/>
                        </a:cubicBezTo>
                        <a:cubicBezTo>
                          <a:pt x="8974621" y="9051"/>
                          <a:pt x="8974315" y="13764"/>
                          <a:pt x="8974276" y="20159"/>
                        </a:cubicBezTo>
                        <a:cubicBezTo>
                          <a:pt x="8724149" y="27323"/>
                          <a:pt x="8615348" y="628"/>
                          <a:pt x="8283947" y="20159"/>
                        </a:cubicBezTo>
                        <a:cubicBezTo>
                          <a:pt x="7952546" y="39690"/>
                          <a:pt x="7745156" y="43189"/>
                          <a:pt x="7593618" y="20159"/>
                        </a:cubicBezTo>
                        <a:cubicBezTo>
                          <a:pt x="7442080" y="-2871"/>
                          <a:pt x="7037419" y="44082"/>
                          <a:pt x="6723804" y="20159"/>
                        </a:cubicBezTo>
                        <a:cubicBezTo>
                          <a:pt x="6410189" y="-3764"/>
                          <a:pt x="6244694" y="25386"/>
                          <a:pt x="6033475" y="20159"/>
                        </a:cubicBezTo>
                        <a:cubicBezTo>
                          <a:pt x="5822256" y="14932"/>
                          <a:pt x="5767540" y="24892"/>
                          <a:pt x="5612374" y="20159"/>
                        </a:cubicBezTo>
                        <a:cubicBezTo>
                          <a:pt x="5457208" y="15426"/>
                          <a:pt x="5206963" y="14316"/>
                          <a:pt x="5101531" y="20159"/>
                        </a:cubicBezTo>
                        <a:cubicBezTo>
                          <a:pt x="4996099" y="26002"/>
                          <a:pt x="4610998" y="-20487"/>
                          <a:pt x="4231716" y="20159"/>
                        </a:cubicBezTo>
                        <a:cubicBezTo>
                          <a:pt x="3852434" y="60805"/>
                          <a:pt x="3780038" y="18973"/>
                          <a:pt x="3541387" y="20159"/>
                        </a:cubicBezTo>
                        <a:cubicBezTo>
                          <a:pt x="3302736" y="21345"/>
                          <a:pt x="3171257" y="3853"/>
                          <a:pt x="3030544" y="20159"/>
                        </a:cubicBezTo>
                        <a:cubicBezTo>
                          <a:pt x="2889831" y="36465"/>
                          <a:pt x="2606062" y="39269"/>
                          <a:pt x="2340215" y="20159"/>
                        </a:cubicBezTo>
                        <a:cubicBezTo>
                          <a:pt x="2074368" y="1049"/>
                          <a:pt x="2121463" y="37109"/>
                          <a:pt x="1919114" y="20159"/>
                        </a:cubicBezTo>
                        <a:cubicBezTo>
                          <a:pt x="1716765" y="3209"/>
                          <a:pt x="1683550" y="16874"/>
                          <a:pt x="1498014" y="20159"/>
                        </a:cubicBezTo>
                        <a:cubicBezTo>
                          <a:pt x="1312478" y="23444"/>
                          <a:pt x="981544" y="5974"/>
                          <a:pt x="807685" y="20159"/>
                        </a:cubicBezTo>
                        <a:cubicBezTo>
                          <a:pt x="633826" y="34344"/>
                          <a:pt x="213205" y="58480"/>
                          <a:pt x="0" y="20159"/>
                        </a:cubicBezTo>
                        <a:cubicBezTo>
                          <a:pt x="685" y="15408"/>
                          <a:pt x="-736" y="507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CustomShape 2"/>
          <p:cNvSpPr/>
          <p:nvPr/>
        </p:nvSpPr>
        <p:spPr>
          <a:xfrm>
            <a:off x="693042" y="2126788"/>
            <a:ext cx="8694540" cy="468699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Setting options in bash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What POSIX is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Most useful options:</a:t>
            </a:r>
            <a:endParaRPr lang="en-US" sz="21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nounset</a:t>
            </a:r>
            <a:endParaRPr lang="en-US" sz="21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xtrace</a:t>
            </a:r>
            <a:endParaRPr lang="en-US" sz="21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errexit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‘set’ vs ‘shopt’</a:t>
            </a:r>
            <a:endParaRPr lang="en-US" sz="2100" b="0" strike="noStrike" spc="-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CustomShape 1"/>
          <p:cNvSpPr/>
          <p:nvPr/>
        </p:nvSpPr>
        <p:spPr>
          <a:xfrm>
            <a:off x="693042" y="402482"/>
            <a:ext cx="8694540" cy="14611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 - ‘set’</a:t>
            </a:r>
            <a:endParaRPr lang="en-US" sz="52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174" y="1848993"/>
            <a:ext cx="8974276" cy="20159"/>
          </a:xfrm>
          <a:custGeom>
            <a:avLst/>
            <a:gdLst>
              <a:gd name="connsiteX0" fmla="*/ 0 w 8974276"/>
              <a:gd name="connsiteY0" fmla="*/ 0 h 20159"/>
              <a:gd name="connsiteX1" fmla="*/ 600586 w 8974276"/>
              <a:gd name="connsiteY1" fmla="*/ 0 h 20159"/>
              <a:gd name="connsiteX2" fmla="*/ 1290915 w 8974276"/>
              <a:gd name="connsiteY2" fmla="*/ 0 h 20159"/>
              <a:gd name="connsiteX3" fmla="*/ 2070987 w 8974276"/>
              <a:gd name="connsiteY3" fmla="*/ 0 h 20159"/>
              <a:gd name="connsiteX4" fmla="*/ 2671573 w 8974276"/>
              <a:gd name="connsiteY4" fmla="*/ 0 h 20159"/>
              <a:gd name="connsiteX5" fmla="*/ 3361902 w 8974276"/>
              <a:gd name="connsiteY5" fmla="*/ 0 h 20159"/>
              <a:gd name="connsiteX6" fmla="*/ 4231716 w 8974276"/>
              <a:gd name="connsiteY6" fmla="*/ 0 h 20159"/>
              <a:gd name="connsiteX7" fmla="*/ 4742560 w 8974276"/>
              <a:gd name="connsiteY7" fmla="*/ 0 h 20159"/>
              <a:gd name="connsiteX8" fmla="*/ 5522631 w 8974276"/>
              <a:gd name="connsiteY8" fmla="*/ 0 h 20159"/>
              <a:gd name="connsiteX9" fmla="*/ 6033475 w 8974276"/>
              <a:gd name="connsiteY9" fmla="*/ 0 h 20159"/>
              <a:gd name="connsiteX10" fmla="*/ 6723804 w 8974276"/>
              <a:gd name="connsiteY10" fmla="*/ 0 h 20159"/>
              <a:gd name="connsiteX11" fmla="*/ 7503875 w 8974276"/>
              <a:gd name="connsiteY11" fmla="*/ 0 h 20159"/>
              <a:gd name="connsiteX12" fmla="*/ 7924976 w 8974276"/>
              <a:gd name="connsiteY12" fmla="*/ 0 h 20159"/>
              <a:gd name="connsiteX13" fmla="*/ 8346077 w 8974276"/>
              <a:gd name="connsiteY13" fmla="*/ 0 h 20159"/>
              <a:gd name="connsiteX14" fmla="*/ 8974276 w 8974276"/>
              <a:gd name="connsiteY14" fmla="*/ 0 h 20159"/>
              <a:gd name="connsiteX15" fmla="*/ 8974276 w 8974276"/>
              <a:gd name="connsiteY15" fmla="*/ 20159 h 20159"/>
              <a:gd name="connsiteX16" fmla="*/ 8194204 w 8974276"/>
              <a:gd name="connsiteY16" fmla="*/ 20159 h 20159"/>
              <a:gd name="connsiteX17" fmla="*/ 7503875 w 8974276"/>
              <a:gd name="connsiteY17" fmla="*/ 20159 h 20159"/>
              <a:gd name="connsiteX18" fmla="*/ 6903289 w 8974276"/>
              <a:gd name="connsiteY18" fmla="*/ 20159 h 20159"/>
              <a:gd name="connsiteX19" fmla="*/ 6123218 w 8974276"/>
              <a:gd name="connsiteY19" fmla="*/ 20159 h 20159"/>
              <a:gd name="connsiteX20" fmla="*/ 5432889 w 8974276"/>
              <a:gd name="connsiteY20" fmla="*/ 20159 h 20159"/>
              <a:gd name="connsiteX21" fmla="*/ 4563074 w 8974276"/>
              <a:gd name="connsiteY21" fmla="*/ 20159 h 20159"/>
              <a:gd name="connsiteX22" fmla="*/ 3693260 w 8974276"/>
              <a:gd name="connsiteY22" fmla="*/ 20159 h 20159"/>
              <a:gd name="connsiteX23" fmla="*/ 2913188 w 8974276"/>
              <a:gd name="connsiteY23" fmla="*/ 20159 h 20159"/>
              <a:gd name="connsiteX24" fmla="*/ 2133116 w 8974276"/>
              <a:gd name="connsiteY24" fmla="*/ 20159 h 20159"/>
              <a:gd name="connsiteX25" fmla="*/ 1353045 w 8974276"/>
              <a:gd name="connsiteY25" fmla="*/ 20159 h 20159"/>
              <a:gd name="connsiteX26" fmla="*/ 842201 w 8974276"/>
              <a:gd name="connsiteY26" fmla="*/ 20159 h 20159"/>
              <a:gd name="connsiteX27" fmla="*/ 0 w 8974276"/>
              <a:gd name="connsiteY27" fmla="*/ 20159 h 20159"/>
              <a:gd name="connsiteX28" fmla="*/ 0 w 8974276"/>
              <a:gd name="connsiteY28" fmla="*/ 0 h 20159"/>
              <a:gd name="connsiteX0" fmla="*/ 0 w 8974276"/>
              <a:gd name="connsiteY0" fmla="*/ 0 h 20159"/>
              <a:gd name="connsiteX1" fmla="*/ 600586 w 8974276"/>
              <a:gd name="connsiteY1" fmla="*/ 0 h 20159"/>
              <a:gd name="connsiteX2" fmla="*/ 1021687 w 8974276"/>
              <a:gd name="connsiteY2" fmla="*/ 0 h 20159"/>
              <a:gd name="connsiteX3" fmla="*/ 1891501 w 8974276"/>
              <a:gd name="connsiteY3" fmla="*/ 0 h 20159"/>
              <a:gd name="connsiteX4" fmla="*/ 2492087 w 8974276"/>
              <a:gd name="connsiteY4" fmla="*/ 0 h 20159"/>
              <a:gd name="connsiteX5" fmla="*/ 3092674 w 8974276"/>
              <a:gd name="connsiteY5" fmla="*/ 0 h 20159"/>
              <a:gd name="connsiteX6" fmla="*/ 3962488 w 8974276"/>
              <a:gd name="connsiteY6" fmla="*/ 0 h 20159"/>
              <a:gd name="connsiteX7" fmla="*/ 4473331 w 8974276"/>
              <a:gd name="connsiteY7" fmla="*/ 0 h 20159"/>
              <a:gd name="connsiteX8" fmla="*/ 4882144 w 8974276"/>
              <a:gd name="connsiteY8" fmla="*/ 0 h 20159"/>
              <a:gd name="connsiteX9" fmla="*/ 5343146 w 8974276"/>
              <a:gd name="connsiteY9" fmla="*/ 0 h 20159"/>
              <a:gd name="connsiteX10" fmla="*/ 6212960 w 8974276"/>
              <a:gd name="connsiteY10" fmla="*/ 0 h 20159"/>
              <a:gd name="connsiteX11" fmla="*/ 6903289 w 8974276"/>
              <a:gd name="connsiteY11" fmla="*/ 0 h 20159"/>
              <a:gd name="connsiteX12" fmla="*/ 7773104 w 8974276"/>
              <a:gd name="connsiteY12" fmla="*/ 0 h 20159"/>
              <a:gd name="connsiteX13" fmla="*/ 8373690 w 8974276"/>
              <a:gd name="connsiteY13" fmla="*/ 0 h 20159"/>
              <a:gd name="connsiteX14" fmla="*/ 8974276 w 8974276"/>
              <a:gd name="connsiteY14" fmla="*/ 0 h 20159"/>
              <a:gd name="connsiteX15" fmla="*/ 8974276 w 8974276"/>
              <a:gd name="connsiteY15" fmla="*/ 20159 h 20159"/>
              <a:gd name="connsiteX16" fmla="*/ 8283947 w 8974276"/>
              <a:gd name="connsiteY16" fmla="*/ 20159 h 20159"/>
              <a:gd name="connsiteX17" fmla="*/ 7593618 w 8974276"/>
              <a:gd name="connsiteY17" fmla="*/ 20159 h 20159"/>
              <a:gd name="connsiteX18" fmla="*/ 6723804 w 8974276"/>
              <a:gd name="connsiteY18" fmla="*/ 20159 h 20159"/>
              <a:gd name="connsiteX19" fmla="*/ 6033475 w 8974276"/>
              <a:gd name="connsiteY19" fmla="*/ 20159 h 20159"/>
              <a:gd name="connsiteX20" fmla="*/ 5612374 w 8974276"/>
              <a:gd name="connsiteY20" fmla="*/ 20159 h 20159"/>
              <a:gd name="connsiteX21" fmla="*/ 5101531 w 8974276"/>
              <a:gd name="connsiteY21" fmla="*/ 20159 h 20159"/>
              <a:gd name="connsiteX22" fmla="*/ 4231716 w 8974276"/>
              <a:gd name="connsiteY22" fmla="*/ 20159 h 20159"/>
              <a:gd name="connsiteX23" fmla="*/ 3541387 w 8974276"/>
              <a:gd name="connsiteY23" fmla="*/ 20159 h 20159"/>
              <a:gd name="connsiteX24" fmla="*/ 3030544 w 8974276"/>
              <a:gd name="connsiteY24" fmla="*/ 20159 h 20159"/>
              <a:gd name="connsiteX25" fmla="*/ 2340215 w 8974276"/>
              <a:gd name="connsiteY25" fmla="*/ 20159 h 20159"/>
              <a:gd name="connsiteX26" fmla="*/ 1919114 w 8974276"/>
              <a:gd name="connsiteY26" fmla="*/ 20159 h 20159"/>
              <a:gd name="connsiteX27" fmla="*/ 1498014 w 8974276"/>
              <a:gd name="connsiteY27" fmla="*/ 20159 h 20159"/>
              <a:gd name="connsiteX28" fmla="*/ 807685 w 8974276"/>
              <a:gd name="connsiteY28" fmla="*/ 20159 h 20159"/>
              <a:gd name="connsiteX29" fmla="*/ 0 w 8974276"/>
              <a:gd name="connsiteY29" fmla="*/ 20159 h 20159"/>
              <a:gd name="connsiteX30" fmla="*/ 0 w 8974276"/>
              <a:gd name="connsiteY30" fmla="*/ 0 h 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974276" h="20159" fill="none" extrusionOk="0">
                <a:moveTo>
                  <a:pt x="0" y="0"/>
                </a:moveTo>
                <a:cubicBezTo>
                  <a:pt x="183005" y="-28121"/>
                  <a:pt x="385563" y="-16729"/>
                  <a:pt x="600586" y="0"/>
                </a:cubicBezTo>
                <a:cubicBezTo>
                  <a:pt x="819816" y="25297"/>
                  <a:pt x="1008894" y="-16975"/>
                  <a:pt x="1290915" y="0"/>
                </a:cubicBezTo>
                <a:cubicBezTo>
                  <a:pt x="1586779" y="-10612"/>
                  <a:pt x="1739355" y="-6632"/>
                  <a:pt x="2070987" y="0"/>
                </a:cubicBezTo>
                <a:cubicBezTo>
                  <a:pt x="2423196" y="26888"/>
                  <a:pt x="2516800" y="-23939"/>
                  <a:pt x="2671573" y="0"/>
                </a:cubicBezTo>
                <a:cubicBezTo>
                  <a:pt x="2856946" y="57495"/>
                  <a:pt x="3123719" y="-1120"/>
                  <a:pt x="3361902" y="0"/>
                </a:cubicBezTo>
                <a:cubicBezTo>
                  <a:pt x="3551026" y="-6967"/>
                  <a:pt x="3893151" y="-7410"/>
                  <a:pt x="4231716" y="0"/>
                </a:cubicBezTo>
                <a:cubicBezTo>
                  <a:pt x="4589327" y="4599"/>
                  <a:pt x="4499151" y="-7078"/>
                  <a:pt x="4742560" y="0"/>
                </a:cubicBezTo>
                <a:cubicBezTo>
                  <a:pt x="4945774" y="22991"/>
                  <a:pt x="5327086" y="78686"/>
                  <a:pt x="5522631" y="0"/>
                </a:cubicBezTo>
                <a:cubicBezTo>
                  <a:pt x="5706117" y="-51653"/>
                  <a:pt x="5820576" y="-5919"/>
                  <a:pt x="6033475" y="0"/>
                </a:cubicBezTo>
                <a:cubicBezTo>
                  <a:pt x="6269799" y="2680"/>
                  <a:pt x="6590499" y="22166"/>
                  <a:pt x="6723804" y="0"/>
                </a:cubicBezTo>
                <a:cubicBezTo>
                  <a:pt x="6858112" y="-15926"/>
                  <a:pt x="7310513" y="-3462"/>
                  <a:pt x="7503875" y="0"/>
                </a:cubicBezTo>
                <a:cubicBezTo>
                  <a:pt x="7698227" y="-14053"/>
                  <a:pt x="7786960" y="-2924"/>
                  <a:pt x="7924976" y="0"/>
                </a:cubicBezTo>
                <a:cubicBezTo>
                  <a:pt x="8047409" y="-11757"/>
                  <a:pt x="8231917" y="2497"/>
                  <a:pt x="8346077" y="0"/>
                </a:cubicBezTo>
                <a:cubicBezTo>
                  <a:pt x="8472830" y="-16379"/>
                  <a:pt x="8819304" y="6003"/>
                  <a:pt x="8974276" y="0"/>
                </a:cubicBezTo>
                <a:cubicBezTo>
                  <a:pt x="8975415" y="3917"/>
                  <a:pt x="8973977" y="14625"/>
                  <a:pt x="8974276" y="20159"/>
                </a:cubicBezTo>
                <a:cubicBezTo>
                  <a:pt x="8690793" y="39099"/>
                  <a:pt x="8424209" y="27543"/>
                  <a:pt x="8194204" y="20159"/>
                </a:cubicBezTo>
                <a:cubicBezTo>
                  <a:pt x="7951806" y="-3374"/>
                  <a:pt x="7694321" y="34346"/>
                  <a:pt x="7503875" y="20159"/>
                </a:cubicBezTo>
                <a:cubicBezTo>
                  <a:pt x="7256604" y="22540"/>
                  <a:pt x="7188022" y="40185"/>
                  <a:pt x="6903289" y="20159"/>
                </a:cubicBezTo>
                <a:cubicBezTo>
                  <a:pt x="6597262" y="3673"/>
                  <a:pt x="6282575" y="7422"/>
                  <a:pt x="6123218" y="20159"/>
                </a:cubicBezTo>
                <a:cubicBezTo>
                  <a:pt x="5947747" y="46383"/>
                  <a:pt x="5709228" y="48856"/>
                  <a:pt x="5432889" y="20159"/>
                </a:cubicBezTo>
                <a:cubicBezTo>
                  <a:pt x="5148051" y="-9432"/>
                  <a:pt x="4825392" y="933"/>
                  <a:pt x="4563074" y="20159"/>
                </a:cubicBezTo>
                <a:cubicBezTo>
                  <a:pt x="4230436" y="42050"/>
                  <a:pt x="3919280" y="15731"/>
                  <a:pt x="3693260" y="20159"/>
                </a:cubicBezTo>
                <a:cubicBezTo>
                  <a:pt x="3463686" y="2881"/>
                  <a:pt x="3258547" y="69973"/>
                  <a:pt x="2913188" y="20159"/>
                </a:cubicBezTo>
                <a:cubicBezTo>
                  <a:pt x="2530193" y="5895"/>
                  <a:pt x="2366063" y="69889"/>
                  <a:pt x="2133116" y="20159"/>
                </a:cubicBezTo>
                <a:cubicBezTo>
                  <a:pt x="1852614" y="-15825"/>
                  <a:pt x="1586183" y="7145"/>
                  <a:pt x="1353045" y="20159"/>
                </a:cubicBezTo>
                <a:cubicBezTo>
                  <a:pt x="1124470" y="12726"/>
                  <a:pt x="1043335" y="-1836"/>
                  <a:pt x="842201" y="20159"/>
                </a:cubicBezTo>
                <a:cubicBezTo>
                  <a:pt x="675009" y="15591"/>
                  <a:pt x="208716" y="6391"/>
                  <a:pt x="0" y="20159"/>
                </a:cubicBezTo>
                <a:cubicBezTo>
                  <a:pt x="1099" y="14912"/>
                  <a:pt x="1706" y="4245"/>
                  <a:pt x="0" y="0"/>
                </a:cubicBezTo>
                <a:close/>
              </a:path>
              <a:path w="8974276" h="20159" stroke="0" extrusionOk="0">
                <a:moveTo>
                  <a:pt x="0" y="0"/>
                </a:moveTo>
                <a:cubicBezTo>
                  <a:pt x="158429" y="17111"/>
                  <a:pt x="477266" y="-13453"/>
                  <a:pt x="600586" y="0"/>
                </a:cubicBezTo>
                <a:cubicBezTo>
                  <a:pt x="698766" y="1226"/>
                  <a:pt x="829625" y="-2597"/>
                  <a:pt x="1021687" y="0"/>
                </a:cubicBezTo>
                <a:cubicBezTo>
                  <a:pt x="1212890" y="45242"/>
                  <a:pt x="1481051" y="28111"/>
                  <a:pt x="1891501" y="0"/>
                </a:cubicBezTo>
                <a:cubicBezTo>
                  <a:pt x="2325146" y="-55911"/>
                  <a:pt x="2244169" y="37407"/>
                  <a:pt x="2492087" y="0"/>
                </a:cubicBezTo>
                <a:cubicBezTo>
                  <a:pt x="2770106" y="-48226"/>
                  <a:pt x="2945409" y="-29732"/>
                  <a:pt x="3092674" y="0"/>
                </a:cubicBezTo>
                <a:cubicBezTo>
                  <a:pt x="3301483" y="30847"/>
                  <a:pt x="3757132" y="-5762"/>
                  <a:pt x="3962488" y="0"/>
                </a:cubicBezTo>
                <a:cubicBezTo>
                  <a:pt x="4161917" y="18597"/>
                  <a:pt x="4382907" y="-1453"/>
                  <a:pt x="4473331" y="0"/>
                </a:cubicBezTo>
                <a:cubicBezTo>
                  <a:pt x="4623996" y="-933"/>
                  <a:pt x="4781894" y="-19370"/>
                  <a:pt x="4882144" y="0"/>
                </a:cubicBezTo>
                <a:cubicBezTo>
                  <a:pt x="4982394" y="19370"/>
                  <a:pt x="5184581" y="-18943"/>
                  <a:pt x="5343146" y="0"/>
                </a:cubicBezTo>
                <a:cubicBezTo>
                  <a:pt x="5569297" y="-45353"/>
                  <a:pt x="5915584" y="-43416"/>
                  <a:pt x="6212960" y="0"/>
                </a:cubicBezTo>
                <a:cubicBezTo>
                  <a:pt x="6533267" y="7030"/>
                  <a:pt x="6713745" y="-31540"/>
                  <a:pt x="6903289" y="0"/>
                </a:cubicBezTo>
                <a:cubicBezTo>
                  <a:pt x="7143989" y="31285"/>
                  <a:pt x="7485701" y="4614"/>
                  <a:pt x="7773104" y="0"/>
                </a:cubicBezTo>
                <a:cubicBezTo>
                  <a:pt x="8054928" y="-60204"/>
                  <a:pt x="8243916" y="31090"/>
                  <a:pt x="8373690" y="0"/>
                </a:cubicBezTo>
                <a:cubicBezTo>
                  <a:pt x="8470374" y="-9848"/>
                  <a:pt x="8712921" y="13270"/>
                  <a:pt x="8974276" y="0"/>
                </a:cubicBezTo>
                <a:cubicBezTo>
                  <a:pt x="8974207" y="8692"/>
                  <a:pt x="8973976" y="14163"/>
                  <a:pt x="8974276" y="20159"/>
                </a:cubicBezTo>
                <a:cubicBezTo>
                  <a:pt x="8731729" y="31867"/>
                  <a:pt x="8623535" y="-551"/>
                  <a:pt x="8283947" y="20159"/>
                </a:cubicBezTo>
                <a:cubicBezTo>
                  <a:pt x="7960326" y="43064"/>
                  <a:pt x="7776735" y="63579"/>
                  <a:pt x="7593618" y="20159"/>
                </a:cubicBezTo>
                <a:cubicBezTo>
                  <a:pt x="7433204" y="23923"/>
                  <a:pt x="7072953" y="23782"/>
                  <a:pt x="6723804" y="20159"/>
                </a:cubicBezTo>
                <a:cubicBezTo>
                  <a:pt x="6379040" y="-18365"/>
                  <a:pt x="6238900" y="16195"/>
                  <a:pt x="6033475" y="20159"/>
                </a:cubicBezTo>
                <a:cubicBezTo>
                  <a:pt x="5820847" y="25326"/>
                  <a:pt x="5773194" y="29594"/>
                  <a:pt x="5612374" y="20159"/>
                </a:cubicBezTo>
                <a:cubicBezTo>
                  <a:pt x="5459272" y="6433"/>
                  <a:pt x="5214346" y="1016"/>
                  <a:pt x="5101531" y="20159"/>
                </a:cubicBezTo>
                <a:cubicBezTo>
                  <a:pt x="5074679" y="44082"/>
                  <a:pt x="4571458" y="3492"/>
                  <a:pt x="4231716" y="20159"/>
                </a:cubicBezTo>
                <a:cubicBezTo>
                  <a:pt x="3847477" y="69580"/>
                  <a:pt x="3798193" y="22318"/>
                  <a:pt x="3541387" y="20159"/>
                </a:cubicBezTo>
                <a:cubicBezTo>
                  <a:pt x="3313277" y="16275"/>
                  <a:pt x="3169205" y="857"/>
                  <a:pt x="3030544" y="20159"/>
                </a:cubicBezTo>
                <a:cubicBezTo>
                  <a:pt x="2877895" y="65593"/>
                  <a:pt x="2628234" y="67321"/>
                  <a:pt x="2340215" y="20159"/>
                </a:cubicBezTo>
                <a:cubicBezTo>
                  <a:pt x="2072515" y="1292"/>
                  <a:pt x="2122288" y="47041"/>
                  <a:pt x="1919114" y="20159"/>
                </a:cubicBezTo>
                <a:cubicBezTo>
                  <a:pt x="1711037" y="4218"/>
                  <a:pt x="1683277" y="18003"/>
                  <a:pt x="1498014" y="20159"/>
                </a:cubicBezTo>
                <a:cubicBezTo>
                  <a:pt x="1271935" y="13811"/>
                  <a:pt x="970426" y="12259"/>
                  <a:pt x="807685" y="20159"/>
                </a:cubicBezTo>
                <a:cubicBezTo>
                  <a:pt x="642052" y="6598"/>
                  <a:pt x="193677" y="46988"/>
                  <a:pt x="0" y="20159"/>
                </a:cubicBezTo>
                <a:cubicBezTo>
                  <a:pt x="821" y="16001"/>
                  <a:pt x="-441" y="5889"/>
                  <a:pt x="0" y="0"/>
                </a:cubicBezTo>
                <a:close/>
              </a:path>
              <a:path w="8974276" h="20159" fill="none" stroke="0" extrusionOk="0">
                <a:moveTo>
                  <a:pt x="0" y="0"/>
                </a:moveTo>
                <a:cubicBezTo>
                  <a:pt x="133021" y="-45326"/>
                  <a:pt x="351596" y="-10132"/>
                  <a:pt x="600586" y="0"/>
                </a:cubicBezTo>
                <a:cubicBezTo>
                  <a:pt x="824846" y="25895"/>
                  <a:pt x="974850" y="12687"/>
                  <a:pt x="1290915" y="0"/>
                </a:cubicBezTo>
                <a:cubicBezTo>
                  <a:pt x="1543854" y="8594"/>
                  <a:pt x="1730765" y="-5283"/>
                  <a:pt x="2070987" y="0"/>
                </a:cubicBezTo>
                <a:cubicBezTo>
                  <a:pt x="2388789" y="2502"/>
                  <a:pt x="2537180" y="-18640"/>
                  <a:pt x="2671573" y="0"/>
                </a:cubicBezTo>
                <a:cubicBezTo>
                  <a:pt x="2846783" y="31613"/>
                  <a:pt x="3162345" y="2138"/>
                  <a:pt x="3361902" y="0"/>
                </a:cubicBezTo>
                <a:cubicBezTo>
                  <a:pt x="3560523" y="-33799"/>
                  <a:pt x="3850943" y="16514"/>
                  <a:pt x="4231716" y="0"/>
                </a:cubicBezTo>
                <a:cubicBezTo>
                  <a:pt x="4582093" y="-6251"/>
                  <a:pt x="4497042" y="-241"/>
                  <a:pt x="4742560" y="0"/>
                </a:cubicBezTo>
                <a:cubicBezTo>
                  <a:pt x="5026744" y="28398"/>
                  <a:pt x="5367035" y="44798"/>
                  <a:pt x="5522631" y="0"/>
                </a:cubicBezTo>
                <a:cubicBezTo>
                  <a:pt x="5715671" y="-35366"/>
                  <a:pt x="5819152" y="19249"/>
                  <a:pt x="6033475" y="0"/>
                </a:cubicBezTo>
                <a:cubicBezTo>
                  <a:pt x="6276754" y="15513"/>
                  <a:pt x="6580075" y="39465"/>
                  <a:pt x="6723804" y="0"/>
                </a:cubicBezTo>
                <a:cubicBezTo>
                  <a:pt x="6874324" y="-12484"/>
                  <a:pt x="7335585" y="32838"/>
                  <a:pt x="7503875" y="0"/>
                </a:cubicBezTo>
                <a:cubicBezTo>
                  <a:pt x="7699518" y="-4479"/>
                  <a:pt x="7784573" y="-1350"/>
                  <a:pt x="7924976" y="0"/>
                </a:cubicBezTo>
                <a:cubicBezTo>
                  <a:pt x="8038978" y="-8555"/>
                  <a:pt x="8207279" y="-2913"/>
                  <a:pt x="8346077" y="0"/>
                </a:cubicBezTo>
                <a:cubicBezTo>
                  <a:pt x="8460045" y="-10908"/>
                  <a:pt x="8807112" y="-916"/>
                  <a:pt x="8974276" y="0"/>
                </a:cubicBezTo>
                <a:cubicBezTo>
                  <a:pt x="8975175" y="4507"/>
                  <a:pt x="8973255" y="15783"/>
                  <a:pt x="8974276" y="20159"/>
                </a:cubicBezTo>
                <a:cubicBezTo>
                  <a:pt x="8690015" y="13384"/>
                  <a:pt x="8498032" y="90009"/>
                  <a:pt x="8194204" y="20159"/>
                </a:cubicBezTo>
                <a:cubicBezTo>
                  <a:pt x="7940226" y="7057"/>
                  <a:pt x="7765141" y="7157"/>
                  <a:pt x="7503875" y="20159"/>
                </a:cubicBezTo>
                <a:cubicBezTo>
                  <a:pt x="7257867" y="32369"/>
                  <a:pt x="7168747" y="45544"/>
                  <a:pt x="6903289" y="20159"/>
                </a:cubicBezTo>
                <a:cubicBezTo>
                  <a:pt x="6624057" y="6871"/>
                  <a:pt x="6248483" y="211"/>
                  <a:pt x="6123218" y="20159"/>
                </a:cubicBezTo>
                <a:cubicBezTo>
                  <a:pt x="5966303" y="35167"/>
                  <a:pt x="5680376" y="46639"/>
                  <a:pt x="5432889" y="20159"/>
                </a:cubicBezTo>
                <a:cubicBezTo>
                  <a:pt x="5191863" y="8691"/>
                  <a:pt x="4872405" y="-4811"/>
                  <a:pt x="4563074" y="20159"/>
                </a:cubicBezTo>
                <a:cubicBezTo>
                  <a:pt x="4237152" y="84258"/>
                  <a:pt x="3902138" y="26513"/>
                  <a:pt x="3693260" y="20159"/>
                </a:cubicBezTo>
                <a:cubicBezTo>
                  <a:pt x="3481803" y="-1949"/>
                  <a:pt x="3269305" y="20073"/>
                  <a:pt x="2913188" y="20159"/>
                </a:cubicBezTo>
                <a:cubicBezTo>
                  <a:pt x="2564887" y="5224"/>
                  <a:pt x="2328697" y="52725"/>
                  <a:pt x="2133116" y="20159"/>
                </a:cubicBezTo>
                <a:cubicBezTo>
                  <a:pt x="1894582" y="38029"/>
                  <a:pt x="1576170" y="-14808"/>
                  <a:pt x="1353045" y="20159"/>
                </a:cubicBezTo>
                <a:cubicBezTo>
                  <a:pt x="1127523" y="16230"/>
                  <a:pt x="1038557" y="145"/>
                  <a:pt x="842201" y="20159"/>
                </a:cubicBezTo>
                <a:cubicBezTo>
                  <a:pt x="638472" y="28249"/>
                  <a:pt x="195915" y="15640"/>
                  <a:pt x="0" y="20159"/>
                </a:cubicBezTo>
                <a:cubicBezTo>
                  <a:pt x="81" y="14899"/>
                  <a:pt x="1360" y="61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74276"/>
                      <a:gd name="connsiteY0" fmla="*/ 0 h 20159"/>
                      <a:gd name="connsiteX1" fmla="*/ 600586 w 8974276"/>
                      <a:gd name="connsiteY1" fmla="*/ 0 h 20159"/>
                      <a:gd name="connsiteX2" fmla="*/ 1290915 w 8974276"/>
                      <a:gd name="connsiteY2" fmla="*/ 0 h 20159"/>
                      <a:gd name="connsiteX3" fmla="*/ 2070987 w 8974276"/>
                      <a:gd name="connsiteY3" fmla="*/ 0 h 20159"/>
                      <a:gd name="connsiteX4" fmla="*/ 2671573 w 8974276"/>
                      <a:gd name="connsiteY4" fmla="*/ 0 h 20159"/>
                      <a:gd name="connsiteX5" fmla="*/ 3361902 w 8974276"/>
                      <a:gd name="connsiteY5" fmla="*/ 0 h 20159"/>
                      <a:gd name="connsiteX6" fmla="*/ 4231716 w 8974276"/>
                      <a:gd name="connsiteY6" fmla="*/ 0 h 20159"/>
                      <a:gd name="connsiteX7" fmla="*/ 4742560 w 8974276"/>
                      <a:gd name="connsiteY7" fmla="*/ 0 h 20159"/>
                      <a:gd name="connsiteX8" fmla="*/ 5522631 w 8974276"/>
                      <a:gd name="connsiteY8" fmla="*/ 0 h 20159"/>
                      <a:gd name="connsiteX9" fmla="*/ 6033475 w 8974276"/>
                      <a:gd name="connsiteY9" fmla="*/ 0 h 20159"/>
                      <a:gd name="connsiteX10" fmla="*/ 6723804 w 8974276"/>
                      <a:gd name="connsiteY10" fmla="*/ 0 h 20159"/>
                      <a:gd name="connsiteX11" fmla="*/ 7503875 w 8974276"/>
                      <a:gd name="connsiteY11" fmla="*/ 0 h 20159"/>
                      <a:gd name="connsiteX12" fmla="*/ 7924976 w 8974276"/>
                      <a:gd name="connsiteY12" fmla="*/ 0 h 20159"/>
                      <a:gd name="connsiteX13" fmla="*/ 8346077 w 8974276"/>
                      <a:gd name="connsiteY13" fmla="*/ 0 h 20159"/>
                      <a:gd name="connsiteX14" fmla="*/ 8974276 w 8974276"/>
                      <a:gd name="connsiteY14" fmla="*/ 0 h 20159"/>
                      <a:gd name="connsiteX15" fmla="*/ 8974276 w 8974276"/>
                      <a:gd name="connsiteY15" fmla="*/ 20159 h 20159"/>
                      <a:gd name="connsiteX16" fmla="*/ 8194204 w 8974276"/>
                      <a:gd name="connsiteY16" fmla="*/ 20159 h 20159"/>
                      <a:gd name="connsiteX17" fmla="*/ 7503875 w 8974276"/>
                      <a:gd name="connsiteY17" fmla="*/ 20159 h 20159"/>
                      <a:gd name="connsiteX18" fmla="*/ 6903289 w 8974276"/>
                      <a:gd name="connsiteY18" fmla="*/ 20159 h 20159"/>
                      <a:gd name="connsiteX19" fmla="*/ 6123218 w 8974276"/>
                      <a:gd name="connsiteY19" fmla="*/ 20159 h 20159"/>
                      <a:gd name="connsiteX20" fmla="*/ 5432889 w 8974276"/>
                      <a:gd name="connsiteY20" fmla="*/ 20159 h 20159"/>
                      <a:gd name="connsiteX21" fmla="*/ 4563074 w 8974276"/>
                      <a:gd name="connsiteY21" fmla="*/ 20159 h 20159"/>
                      <a:gd name="connsiteX22" fmla="*/ 3693260 w 8974276"/>
                      <a:gd name="connsiteY22" fmla="*/ 20159 h 20159"/>
                      <a:gd name="connsiteX23" fmla="*/ 2913188 w 8974276"/>
                      <a:gd name="connsiteY23" fmla="*/ 20159 h 20159"/>
                      <a:gd name="connsiteX24" fmla="*/ 2133116 w 8974276"/>
                      <a:gd name="connsiteY24" fmla="*/ 20159 h 20159"/>
                      <a:gd name="connsiteX25" fmla="*/ 1353045 w 8974276"/>
                      <a:gd name="connsiteY25" fmla="*/ 20159 h 20159"/>
                      <a:gd name="connsiteX26" fmla="*/ 842201 w 8974276"/>
                      <a:gd name="connsiteY26" fmla="*/ 20159 h 20159"/>
                      <a:gd name="connsiteX27" fmla="*/ 0 w 8974276"/>
                      <a:gd name="connsiteY27" fmla="*/ 20159 h 20159"/>
                      <a:gd name="connsiteX28" fmla="*/ 0 w 8974276"/>
                      <a:gd name="connsiteY28" fmla="*/ 0 h 20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8974276" h="20159" fill="none" extrusionOk="0">
                        <a:moveTo>
                          <a:pt x="0" y="0"/>
                        </a:moveTo>
                        <a:cubicBezTo>
                          <a:pt x="166292" y="-24804"/>
                          <a:pt x="387390" y="-23566"/>
                          <a:pt x="600586" y="0"/>
                        </a:cubicBezTo>
                        <a:cubicBezTo>
                          <a:pt x="813782" y="23566"/>
                          <a:pt x="1017575" y="11328"/>
                          <a:pt x="1290915" y="0"/>
                        </a:cubicBezTo>
                        <a:cubicBezTo>
                          <a:pt x="1564255" y="-11328"/>
                          <a:pt x="1732327" y="-13914"/>
                          <a:pt x="2070987" y="0"/>
                        </a:cubicBezTo>
                        <a:cubicBezTo>
                          <a:pt x="2409647" y="13914"/>
                          <a:pt x="2514543" y="-29456"/>
                          <a:pt x="2671573" y="0"/>
                        </a:cubicBezTo>
                        <a:cubicBezTo>
                          <a:pt x="2828603" y="29456"/>
                          <a:pt x="3148091" y="31473"/>
                          <a:pt x="3361902" y="0"/>
                        </a:cubicBezTo>
                        <a:cubicBezTo>
                          <a:pt x="3575713" y="-31473"/>
                          <a:pt x="3879587" y="-10454"/>
                          <a:pt x="4231716" y="0"/>
                        </a:cubicBezTo>
                        <a:cubicBezTo>
                          <a:pt x="4583845" y="10454"/>
                          <a:pt x="4500381" y="-4882"/>
                          <a:pt x="4742560" y="0"/>
                        </a:cubicBezTo>
                        <a:cubicBezTo>
                          <a:pt x="4984739" y="4882"/>
                          <a:pt x="5324139" y="34484"/>
                          <a:pt x="5522631" y="0"/>
                        </a:cubicBezTo>
                        <a:cubicBezTo>
                          <a:pt x="5721123" y="-34484"/>
                          <a:pt x="5806715" y="9078"/>
                          <a:pt x="6033475" y="0"/>
                        </a:cubicBezTo>
                        <a:cubicBezTo>
                          <a:pt x="6260235" y="-9078"/>
                          <a:pt x="6578201" y="20058"/>
                          <a:pt x="6723804" y="0"/>
                        </a:cubicBezTo>
                        <a:cubicBezTo>
                          <a:pt x="6869407" y="-20058"/>
                          <a:pt x="7310682" y="2334"/>
                          <a:pt x="7503875" y="0"/>
                        </a:cubicBezTo>
                        <a:cubicBezTo>
                          <a:pt x="7697068" y="-2334"/>
                          <a:pt x="7781436" y="13405"/>
                          <a:pt x="7924976" y="0"/>
                        </a:cubicBezTo>
                        <a:cubicBezTo>
                          <a:pt x="8068516" y="-13405"/>
                          <a:pt x="8226759" y="10528"/>
                          <a:pt x="8346077" y="0"/>
                        </a:cubicBezTo>
                        <a:cubicBezTo>
                          <a:pt x="8465395" y="-10528"/>
                          <a:pt x="8810829" y="6661"/>
                          <a:pt x="8974276" y="0"/>
                        </a:cubicBezTo>
                        <a:cubicBezTo>
                          <a:pt x="8975140" y="4980"/>
                          <a:pt x="8973745" y="15497"/>
                          <a:pt x="8974276" y="20159"/>
                        </a:cubicBezTo>
                        <a:cubicBezTo>
                          <a:pt x="8699318" y="-3249"/>
                          <a:pt x="8447378" y="52369"/>
                          <a:pt x="8194204" y="20159"/>
                        </a:cubicBezTo>
                        <a:cubicBezTo>
                          <a:pt x="7941030" y="-12051"/>
                          <a:pt x="7741578" y="21134"/>
                          <a:pt x="7503875" y="20159"/>
                        </a:cubicBezTo>
                        <a:cubicBezTo>
                          <a:pt x="7266172" y="19184"/>
                          <a:pt x="7188109" y="44512"/>
                          <a:pt x="6903289" y="20159"/>
                        </a:cubicBezTo>
                        <a:cubicBezTo>
                          <a:pt x="6618469" y="-4194"/>
                          <a:pt x="6284300" y="-18677"/>
                          <a:pt x="6123218" y="20159"/>
                        </a:cubicBezTo>
                        <a:cubicBezTo>
                          <a:pt x="5962136" y="58995"/>
                          <a:pt x="5692124" y="47304"/>
                          <a:pt x="5432889" y="20159"/>
                        </a:cubicBezTo>
                        <a:cubicBezTo>
                          <a:pt x="5173654" y="-6986"/>
                          <a:pt x="4878157" y="-22180"/>
                          <a:pt x="4563074" y="20159"/>
                        </a:cubicBezTo>
                        <a:cubicBezTo>
                          <a:pt x="4247992" y="62498"/>
                          <a:pt x="3916884" y="46079"/>
                          <a:pt x="3693260" y="20159"/>
                        </a:cubicBezTo>
                        <a:cubicBezTo>
                          <a:pt x="3469636" y="-5761"/>
                          <a:pt x="3270296" y="40643"/>
                          <a:pt x="2913188" y="20159"/>
                        </a:cubicBezTo>
                        <a:cubicBezTo>
                          <a:pt x="2556080" y="-325"/>
                          <a:pt x="2357500" y="46404"/>
                          <a:pt x="2133116" y="20159"/>
                        </a:cubicBezTo>
                        <a:cubicBezTo>
                          <a:pt x="1908732" y="-6086"/>
                          <a:pt x="1586604" y="18051"/>
                          <a:pt x="1353045" y="20159"/>
                        </a:cubicBezTo>
                        <a:cubicBezTo>
                          <a:pt x="1119486" y="22267"/>
                          <a:pt x="1034265" y="7597"/>
                          <a:pt x="842201" y="20159"/>
                        </a:cubicBezTo>
                        <a:cubicBezTo>
                          <a:pt x="650137" y="32721"/>
                          <a:pt x="184422" y="26941"/>
                          <a:pt x="0" y="20159"/>
                        </a:cubicBezTo>
                        <a:cubicBezTo>
                          <a:pt x="1005" y="14381"/>
                          <a:pt x="940" y="4962"/>
                          <a:pt x="0" y="0"/>
                        </a:cubicBezTo>
                        <a:close/>
                      </a:path>
                      <a:path w="8974276" h="20159" stroke="0" extrusionOk="0">
                        <a:moveTo>
                          <a:pt x="0" y="0"/>
                        </a:moveTo>
                        <a:cubicBezTo>
                          <a:pt x="144422" y="16250"/>
                          <a:pt x="478464" y="1403"/>
                          <a:pt x="600586" y="0"/>
                        </a:cubicBezTo>
                        <a:cubicBezTo>
                          <a:pt x="722708" y="-1403"/>
                          <a:pt x="818531" y="-16117"/>
                          <a:pt x="1021687" y="0"/>
                        </a:cubicBezTo>
                        <a:cubicBezTo>
                          <a:pt x="1224843" y="16117"/>
                          <a:pt x="1467451" y="32888"/>
                          <a:pt x="1891501" y="0"/>
                        </a:cubicBezTo>
                        <a:cubicBezTo>
                          <a:pt x="2315551" y="-32888"/>
                          <a:pt x="2226053" y="29411"/>
                          <a:pt x="2492087" y="0"/>
                        </a:cubicBezTo>
                        <a:cubicBezTo>
                          <a:pt x="2758121" y="-29411"/>
                          <a:pt x="2926098" y="-23291"/>
                          <a:pt x="3092674" y="0"/>
                        </a:cubicBezTo>
                        <a:cubicBezTo>
                          <a:pt x="3259250" y="23291"/>
                          <a:pt x="3755917" y="-21280"/>
                          <a:pt x="3962488" y="0"/>
                        </a:cubicBezTo>
                        <a:cubicBezTo>
                          <a:pt x="4169059" y="21280"/>
                          <a:pt x="4370581" y="-641"/>
                          <a:pt x="4473331" y="0"/>
                        </a:cubicBezTo>
                        <a:cubicBezTo>
                          <a:pt x="4576081" y="641"/>
                          <a:pt x="5154732" y="6658"/>
                          <a:pt x="5343146" y="0"/>
                        </a:cubicBezTo>
                        <a:cubicBezTo>
                          <a:pt x="5531560" y="-6658"/>
                          <a:pt x="5898845" y="-4229"/>
                          <a:pt x="6212960" y="0"/>
                        </a:cubicBezTo>
                        <a:cubicBezTo>
                          <a:pt x="6527075" y="4229"/>
                          <a:pt x="6698755" y="-18559"/>
                          <a:pt x="6903289" y="0"/>
                        </a:cubicBezTo>
                        <a:cubicBezTo>
                          <a:pt x="7107823" y="18559"/>
                          <a:pt x="7480389" y="36157"/>
                          <a:pt x="7773104" y="0"/>
                        </a:cubicBezTo>
                        <a:cubicBezTo>
                          <a:pt x="8065820" y="-36157"/>
                          <a:pt x="8239902" y="964"/>
                          <a:pt x="8373690" y="0"/>
                        </a:cubicBezTo>
                        <a:cubicBezTo>
                          <a:pt x="8507478" y="-964"/>
                          <a:pt x="8713268" y="22725"/>
                          <a:pt x="8974276" y="0"/>
                        </a:cubicBezTo>
                        <a:cubicBezTo>
                          <a:pt x="8974621" y="9051"/>
                          <a:pt x="8974315" y="13764"/>
                          <a:pt x="8974276" y="20159"/>
                        </a:cubicBezTo>
                        <a:cubicBezTo>
                          <a:pt x="8724149" y="27323"/>
                          <a:pt x="8615348" y="628"/>
                          <a:pt x="8283947" y="20159"/>
                        </a:cubicBezTo>
                        <a:cubicBezTo>
                          <a:pt x="7952546" y="39690"/>
                          <a:pt x="7745156" y="43189"/>
                          <a:pt x="7593618" y="20159"/>
                        </a:cubicBezTo>
                        <a:cubicBezTo>
                          <a:pt x="7442080" y="-2871"/>
                          <a:pt x="7037419" y="44082"/>
                          <a:pt x="6723804" y="20159"/>
                        </a:cubicBezTo>
                        <a:cubicBezTo>
                          <a:pt x="6410189" y="-3764"/>
                          <a:pt x="6244694" y="25386"/>
                          <a:pt x="6033475" y="20159"/>
                        </a:cubicBezTo>
                        <a:cubicBezTo>
                          <a:pt x="5822256" y="14932"/>
                          <a:pt x="5767540" y="24892"/>
                          <a:pt x="5612374" y="20159"/>
                        </a:cubicBezTo>
                        <a:cubicBezTo>
                          <a:pt x="5457208" y="15426"/>
                          <a:pt x="5206963" y="14316"/>
                          <a:pt x="5101531" y="20159"/>
                        </a:cubicBezTo>
                        <a:cubicBezTo>
                          <a:pt x="4996099" y="26002"/>
                          <a:pt x="4610998" y="-20487"/>
                          <a:pt x="4231716" y="20159"/>
                        </a:cubicBezTo>
                        <a:cubicBezTo>
                          <a:pt x="3852434" y="60805"/>
                          <a:pt x="3780038" y="18973"/>
                          <a:pt x="3541387" y="20159"/>
                        </a:cubicBezTo>
                        <a:cubicBezTo>
                          <a:pt x="3302736" y="21345"/>
                          <a:pt x="3171257" y="3853"/>
                          <a:pt x="3030544" y="20159"/>
                        </a:cubicBezTo>
                        <a:cubicBezTo>
                          <a:pt x="2889831" y="36465"/>
                          <a:pt x="2606062" y="39269"/>
                          <a:pt x="2340215" y="20159"/>
                        </a:cubicBezTo>
                        <a:cubicBezTo>
                          <a:pt x="2074368" y="1049"/>
                          <a:pt x="2121463" y="37109"/>
                          <a:pt x="1919114" y="20159"/>
                        </a:cubicBezTo>
                        <a:cubicBezTo>
                          <a:pt x="1716765" y="3209"/>
                          <a:pt x="1683550" y="16874"/>
                          <a:pt x="1498014" y="20159"/>
                        </a:cubicBezTo>
                        <a:cubicBezTo>
                          <a:pt x="1312478" y="23444"/>
                          <a:pt x="981544" y="5974"/>
                          <a:pt x="807685" y="20159"/>
                        </a:cubicBezTo>
                        <a:cubicBezTo>
                          <a:pt x="633826" y="34344"/>
                          <a:pt x="213205" y="58480"/>
                          <a:pt x="0" y="20159"/>
                        </a:cubicBezTo>
                        <a:cubicBezTo>
                          <a:pt x="685" y="15408"/>
                          <a:pt x="-736" y="507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CustomShape 2"/>
          <p:cNvSpPr/>
          <p:nvPr/>
        </p:nvSpPr>
        <p:spPr>
          <a:xfrm>
            <a:off x="693042" y="2126788"/>
            <a:ext cx="8694540" cy="468699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Options: + off, - on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POSIX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Most common options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shopt and set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 xtrace, nounset, errexit</a:t>
            </a:r>
            <a:endParaRPr lang="en-US" sz="2100" b="0" strike="noStrike" spc="-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stomShape 1"/>
          <p:cNvSpPr/>
          <p:nvPr/>
        </p:nvSpPr>
        <p:spPr>
          <a:xfrm>
            <a:off x="695563" y="604774"/>
            <a:ext cx="2977273" cy="598726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Course</a:t>
            </a:r>
            <a:endParaRPr lang="en-US" sz="52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486244" y="3594649"/>
            <a:ext cx="4938988" cy="15121"/>
          </a:xfrm>
          <a:custGeom>
            <a:avLst/>
            <a:gdLst>
              <a:gd name="connsiteX0" fmla="*/ 0 w 4938988"/>
              <a:gd name="connsiteY0" fmla="*/ 0 h 15121"/>
              <a:gd name="connsiteX1" fmla="*/ 518594 w 4938988"/>
              <a:gd name="connsiteY1" fmla="*/ 0 h 15121"/>
              <a:gd name="connsiteX2" fmla="*/ 1185357 w 4938988"/>
              <a:gd name="connsiteY2" fmla="*/ 0 h 15121"/>
              <a:gd name="connsiteX3" fmla="*/ 1753341 w 4938988"/>
              <a:gd name="connsiteY3" fmla="*/ 0 h 15121"/>
              <a:gd name="connsiteX4" fmla="*/ 2271934 w 4938988"/>
              <a:gd name="connsiteY4" fmla="*/ 0 h 15121"/>
              <a:gd name="connsiteX5" fmla="*/ 2938698 w 4938988"/>
              <a:gd name="connsiteY5" fmla="*/ 0 h 15121"/>
              <a:gd name="connsiteX6" fmla="*/ 3556071 w 4938988"/>
              <a:gd name="connsiteY6" fmla="*/ 0 h 15121"/>
              <a:gd name="connsiteX7" fmla="*/ 4173445 w 4938988"/>
              <a:gd name="connsiteY7" fmla="*/ 0 h 15121"/>
              <a:gd name="connsiteX8" fmla="*/ 4938988 w 4938988"/>
              <a:gd name="connsiteY8" fmla="*/ 0 h 15121"/>
              <a:gd name="connsiteX9" fmla="*/ 4938988 w 4938988"/>
              <a:gd name="connsiteY9" fmla="*/ 15121 h 15121"/>
              <a:gd name="connsiteX10" fmla="*/ 4420394 w 4938988"/>
              <a:gd name="connsiteY10" fmla="*/ 15121 h 15121"/>
              <a:gd name="connsiteX11" fmla="*/ 3951190 w 4938988"/>
              <a:gd name="connsiteY11" fmla="*/ 15121 h 15121"/>
              <a:gd name="connsiteX12" fmla="*/ 3284427 w 4938988"/>
              <a:gd name="connsiteY12" fmla="*/ 15121 h 15121"/>
              <a:gd name="connsiteX13" fmla="*/ 2765833 w 4938988"/>
              <a:gd name="connsiteY13" fmla="*/ 15121 h 15121"/>
              <a:gd name="connsiteX14" fmla="*/ 2099070 w 4938988"/>
              <a:gd name="connsiteY14" fmla="*/ 15121 h 15121"/>
              <a:gd name="connsiteX15" fmla="*/ 1382917 w 4938988"/>
              <a:gd name="connsiteY15" fmla="*/ 15121 h 15121"/>
              <a:gd name="connsiteX16" fmla="*/ 814933 w 4938988"/>
              <a:gd name="connsiteY16" fmla="*/ 15121 h 15121"/>
              <a:gd name="connsiteX17" fmla="*/ 0 w 4938988"/>
              <a:gd name="connsiteY17" fmla="*/ 15121 h 15121"/>
              <a:gd name="connsiteX18" fmla="*/ 0 w 4938988"/>
              <a:gd name="connsiteY18" fmla="*/ 0 h 15121"/>
              <a:gd name="connsiteX0" fmla="*/ 0 w 4938988"/>
              <a:gd name="connsiteY0" fmla="*/ 0 h 15121"/>
              <a:gd name="connsiteX1" fmla="*/ 567984 w 4938988"/>
              <a:gd name="connsiteY1" fmla="*/ 0 h 15121"/>
              <a:gd name="connsiteX2" fmla="*/ 1037187 w 4938988"/>
              <a:gd name="connsiteY2" fmla="*/ 0 h 15121"/>
              <a:gd name="connsiteX3" fmla="*/ 1753341 w 4938988"/>
              <a:gd name="connsiteY3" fmla="*/ 0 h 15121"/>
              <a:gd name="connsiteX4" fmla="*/ 2321324 w 4938988"/>
              <a:gd name="connsiteY4" fmla="*/ 0 h 15121"/>
              <a:gd name="connsiteX5" fmla="*/ 2889308 w 4938988"/>
              <a:gd name="connsiteY5" fmla="*/ 0 h 15121"/>
              <a:gd name="connsiteX6" fmla="*/ 3605461 w 4938988"/>
              <a:gd name="connsiteY6" fmla="*/ 0 h 15121"/>
              <a:gd name="connsiteX7" fmla="*/ 4124055 w 4938988"/>
              <a:gd name="connsiteY7" fmla="*/ 0 h 15121"/>
              <a:gd name="connsiteX8" fmla="*/ 4515223 w 4938988"/>
              <a:gd name="connsiteY8" fmla="*/ 0 h 15121"/>
              <a:gd name="connsiteX9" fmla="*/ 4938988 w 4938988"/>
              <a:gd name="connsiteY9" fmla="*/ 0 h 15121"/>
              <a:gd name="connsiteX10" fmla="*/ 4938988 w 4938988"/>
              <a:gd name="connsiteY10" fmla="*/ 15121 h 15121"/>
              <a:gd name="connsiteX11" fmla="*/ 4420394 w 4938988"/>
              <a:gd name="connsiteY11" fmla="*/ 15121 h 15121"/>
              <a:gd name="connsiteX12" fmla="*/ 3803021 w 4938988"/>
              <a:gd name="connsiteY12" fmla="*/ 15121 h 15121"/>
              <a:gd name="connsiteX13" fmla="*/ 3235037 w 4938988"/>
              <a:gd name="connsiteY13" fmla="*/ 15121 h 15121"/>
              <a:gd name="connsiteX14" fmla="*/ 2518884 w 4938988"/>
              <a:gd name="connsiteY14" fmla="*/ 15121 h 15121"/>
              <a:gd name="connsiteX15" fmla="*/ 1802731 w 4938988"/>
              <a:gd name="connsiteY15" fmla="*/ 15121 h 15121"/>
              <a:gd name="connsiteX16" fmla="*/ 1284137 w 4938988"/>
              <a:gd name="connsiteY16" fmla="*/ 15121 h 15121"/>
              <a:gd name="connsiteX17" fmla="*/ 666763 w 4938988"/>
              <a:gd name="connsiteY17" fmla="*/ 15121 h 15121"/>
              <a:gd name="connsiteX18" fmla="*/ 0 w 4938988"/>
              <a:gd name="connsiteY18" fmla="*/ 15121 h 15121"/>
              <a:gd name="connsiteX19" fmla="*/ 0 w 4938988"/>
              <a:gd name="connsiteY19" fmla="*/ 0 h 1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38988" h="15121" fill="none" extrusionOk="0">
                <a:moveTo>
                  <a:pt x="0" y="0"/>
                </a:moveTo>
                <a:cubicBezTo>
                  <a:pt x="164534" y="2672"/>
                  <a:pt x="301963" y="8039"/>
                  <a:pt x="518594" y="0"/>
                </a:cubicBezTo>
                <a:cubicBezTo>
                  <a:pt x="668829" y="1453"/>
                  <a:pt x="1010350" y="1545"/>
                  <a:pt x="1185357" y="0"/>
                </a:cubicBezTo>
                <a:cubicBezTo>
                  <a:pt x="1389891" y="40632"/>
                  <a:pt x="1465113" y="41675"/>
                  <a:pt x="1753341" y="0"/>
                </a:cubicBezTo>
                <a:cubicBezTo>
                  <a:pt x="2028055" y="-31105"/>
                  <a:pt x="2085124" y="5481"/>
                  <a:pt x="2271934" y="0"/>
                </a:cubicBezTo>
                <a:cubicBezTo>
                  <a:pt x="2461492" y="-34762"/>
                  <a:pt x="2810643" y="23151"/>
                  <a:pt x="2938698" y="0"/>
                </a:cubicBezTo>
                <a:cubicBezTo>
                  <a:pt x="3053065" y="-14414"/>
                  <a:pt x="3373829" y="60492"/>
                  <a:pt x="3556071" y="0"/>
                </a:cubicBezTo>
                <a:cubicBezTo>
                  <a:pt x="3724762" y="-33745"/>
                  <a:pt x="4049070" y="-21896"/>
                  <a:pt x="4173445" y="0"/>
                </a:cubicBezTo>
                <a:cubicBezTo>
                  <a:pt x="4325920" y="-23047"/>
                  <a:pt x="4614050" y="22287"/>
                  <a:pt x="4938988" y="0"/>
                </a:cubicBezTo>
                <a:cubicBezTo>
                  <a:pt x="4938660" y="4163"/>
                  <a:pt x="4938159" y="12237"/>
                  <a:pt x="4938988" y="15121"/>
                </a:cubicBezTo>
                <a:cubicBezTo>
                  <a:pt x="4802516" y="20888"/>
                  <a:pt x="4581969" y="37860"/>
                  <a:pt x="4420394" y="15121"/>
                </a:cubicBezTo>
                <a:cubicBezTo>
                  <a:pt x="4270198" y="3820"/>
                  <a:pt x="4169175" y="7604"/>
                  <a:pt x="3951190" y="15121"/>
                </a:cubicBezTo>
                <a:cubicBezTo>
                  <a:pt x="3735198" y="2791"/>
                  <a:pt x="3544504" y="-9448"/>
                  <a:pt x="3284427" y="15121"/>
                </a:cubicBezTo>
                <a:cubicBezTo>
                  <a:pt x="3070558" y="46827"/>
                  <a:pt x="2935053" y="5959"/>
                  <a:pt x="2765833" y="15121"/>
                </a:cubicBezTo>
                <a:cubicBezTo>
                  <a:pt x="2633652" y="91033"/>
                  <a:pt x="2408860" y="26554"/>
                  <a:pt x="2099070" y="15121"/>
                </a:cubicBezTo>
                <a:cubicBezTo>
                  <a:pt x="1825172" y="37696"/>
                  <a:pt x="1584061" y="29225"/>
                  <a:pt x="1382917" y="15121"/>
                </a:cubicBezTo>
                <a:cubicBezTo>
                  <a:pt x="1187442" y="12212"/>
                  <a:pt x="1031650" y="33861"/>
                  <a:pt x="814933" y="15121"/>
                </a:cubicBezTo>
                <a:cubicBezTo>
                  <a:pt x="587268" y="-38813"/>
                  <a:pt x="176584" y="6850"/>
                  <a:pt x="0" y="15121"/>
                </a:cubicBezTo>
                <a:cubicBezTo>
                  <a:pt x="-340" y="8613"/>
                  <a:pt x="-563" y="3689"/>
                  <a:pt x="0" y="0"/>
                </a:cubicBezTo>
                <a:close/>
              </a:path>
              <a:path w="4938988" h="15121" stroke="0" extrusionOk="0">
                <a:moveTo>
                  <a:pt x="0" y="0"/>
                </a:moveTo>
                <a:cubicBezTo>
                  <a:pt x="242802" y="-42457"/>
                  <a:pt x="380565" y="-6144"/>
                  <a:pt x="567984" y="0"/>
                </a:cubicBezTo>
                <a:cubicBezTo>
                  <a:pt x="777264" y="13354"/>
                  <a:pt x="875800" y="-12106"/>
                  <a:pt x="1037187" y="0"/>
                </a:cubicBezTo>
                <a:cubicBezTo>
                  <a:pt x="1191962" y="-24673"/>
                  <a:pt x="1541240" y="-23931"/>
                  <a:pt x="1753341" y="0"/>
                </a:cubicBezTo>
                <a:cubicBezTo>
                  <a:pt x="1974962" y="-18720"/>
                  <a:pt x="2122074" y="-15668"/>
                  <a:pt x="2321324" y="0"/>
                </a:cubicBezTo>
                <a:cubicBezTo>
                  <a:pt x="2511299" y="11176"/>
                  <a:pt x="2633568" y="-29122"/>
                  <a:pt x="2889308" y="0"/>
                </a:cubicBezTo>
                <a:cubicBezTo>
                  <a:pt x="3174488" y="22896"/>
                  <a:pt x="3299156" y="19813"/>
                  <a:pt x="3605461" y="0"/>
                </a:cubicBezTo>
                <a:cubicBezTo>
                  <a:pt x="3915852" y="-35436"/>
                  <a:pt x="3865320" y="-816"/>
                  <a:pt x="4124055" y="0"/>
                </a:cubicBezTo>
                <a:cubicBezTo>
                  <a:pt x="4217022" y="-3780"/>
                  <a:pt x="4337306" y="9757"/>
                  <a:pt x="4515223" y="0"/>
                </a:cubicBezTo>
                <a:cubicBezTo>
                  <a:pt x="4693140" y="-9757"/>
                  <a:pt x="4789857" y="-13877"/>
                  <a:pt x="4938988" y="0"/>
                </a:cubicBezTo>
                <a:cubicBezTo>
                  <a:pt x="4938800" y="3184"/>
                  <a:pt x="4938349" y="10852"/>
                  <a:pt x="4938988" y="15121"/>
                </a:cubicBezTo>
                <a:cubicBezTo>
                  <a:pt x="4772503" y="37434"/>
                  <a:pt x="4574156" y="12025"/>
                  <a:pt x="4420394" y="15121"/>
                </a:cubicBezTo>
                <a:cubicBezTo>
                  <a:pt x="4306775" y="14193"/>
                  <a:pt x="4027055" y="1252"/>
                  <a:pt x="3803021" y="15121"/>
                </a:cubicBezTo>
                <a:cubicBezTo>
                  <a:pt x="3564210" y="31966"/>
                  <a:pt x="3498569" y="-24148"/>
                  <a:pt x="3235037" y="15121"/>
                </a:cubicBezTo>
                <a:cubicBezTo>
                  <a:pt x="2962795" y="523"/>
                  <a:pt x="2687726" y="27061"/>
                  <a:pt x="2518884" y="15121"/>
                </a:cubicBezTo>
                <a:cubicBezTo>
                  <a:pt x="2321529" y="50783"/>
                  <a:pt x="1982342" y="-1736"/>
                  <a:pt x="1802731" y="15121"/>
                </a:cubicBezTo>
                <a:cubicBezTo>
                  <a:pt x="1605010" y="51869"/>
                  <a:pt x="1415362" y="-3855"/>
                  <a:pt x="1284137" y="15121"/>
                </a:cubicBezTo>
                <a:cubicBezTo>
                  <a:pt x="1120742" y="8702"/>
                  <a:pt x="804799" y="-15141"/>
                  <a:pt x="666763" y="15121"/>
                </a:cubicBezTo>
                <a:cubicBezTo>
                  <a:pt x="554212" y="10247"/>
                  <a:pt x="146638" y="21353"/>
                  <a:pt x="0" y="15121"/>
                </a:cubicBezTo>
                <a:cubicBezTo>
                  <a:pt x="766" y="10792"/>
                  <a:pt x="357" y="6345"/>
                  <a:pt x="0" y="0"/>
                </a:cubicBezTo>
                <a:close/>
              </a:path>
              <a:path w="4938988" h="15121" fill="none" stroke="0" extrusionOk="0">
                <a:moveTo>
                  <a:pt x="0" y="0"/>
                </a:moveTo>
                <a:cubicBezTo>
                  <a:pt x="107180" y="20607"/>
                  <a:pt x="270471" y="-22068"/>
                  <a:pt x="518594" y="0"/>
                </a:cubicBezTo>
                <a:cubicBezTo>
                  <a:pt x="715536" y="7299"/>
                  <a:pt x="970543" y="-53161"/>
                  <a:pt x="1185357" y="0"/>
                </a:cubicBezTo>
                <a:cubicBezTo>
                  <a:pt x="1384113" y="19914"/>
                  <a:pt x="1472269" y="27373"/>
                  <a:pt x="1753341" y="0"/>
                </a:cubicBezTo>
                <a:cubicBezTo>
                  <a:pt x="2033181" y="-11993"/>
                  <a:pt x="2078086" y="-4908"/>
                  <a:pt x="2271934" y="0"/>
                </a:cubicBezTo>
                <a:cubicBezTo>
                  <a:pt x="2468286" y="-23840"/>
                  <a:pt x="2786192" y="7292"/>
                  <a:pt x="2938698" y="0"/>
                </a:cubicBezTo>
                <a:cubicBezTo>
                  <a:pt x="3086618" y="-40243"/>
                  <a:pt x="3353840" y="53257"/>
                  <a:pt x="3556071" y="0"/>
                </a:cubicBezTo>
                <a:cubicBezTo>
                  <a:pt x="3748350" y="-22192"/>
                  <a:pt x="4038678" y="-8228"/>
                  <a:pt x="4173445" y="0"/>
                </a:cubicBezTo>
                <a:cubicBezTo>
                  <a:pt x="4286133" y="887"/>
                  <a:pt x="4637297" y="89387"/>
                  <a:pt x="4938988" y="0"/>
                </a:cubicBezTo>
                <a:cubicBezTo>
                  <a:pt x="4938251" y="4303"/>
                  <a:pt x="4938984" y="11377"/>
                  <a:pt x="4938988" y="15121"/>
                </a:cubicBezTo>
                <a:cubicBezTo>
                  <a:pt x="4802343" y="22227"/>
                  <a:pt x="4582118" y="25674"/>
                  <a:pt x="4420394" y="15121"/>
                </a:cubicBezTo>
                <a:cubicBezTo>
                  <a:pt x="4279427" y="-14102"/>
                  <a:pt x="4147323" y="1739"/>
                  <a:pt x="3951190" y="15121"/>
                </a:cubicBezTo>
                <a:cubicBezTo>
                  <a:pt x="3757515" y="5999"/>
                  <a:pt x="3458565" y="-28278"/>
                  <a:pt x="3284427" y="15121"/>
                </a:cubicBezTo>
                <a:cubicBezTo>
                  <a:pt x="3060061" y="28877"/>
                  <a:pt x="2899480" y="-27803"/>
                  <a:pt x="2765833" y="15121"/>
                </a:cubicBezTo>
                <a:cubicBezTo>
                  <a:pt x="2589449" y="4978"/>
                  <a:pt x="2352693" y="46903"/>
                  <a:pt x="2099070" y="15121"/>
                </a:cubicBezTo>
                <a:cubicBezTo>
                  <a:pt x="1826485" y="34449"/>
                  <a:pt x="1599421" y="19668"/>
                  <a:pt x="1382917" y="15121"/>
                </a:cubicBezTo>
                <a:cubicBezTo>
                  <a:pt x="1190464" y="11846"/>
                  <a:pt x="1016377" y="40115"/>
                  <a:pt x="814933" y="15121"/>
                </a:cubicBezTo>
                <a:cubicBezTo>
                  <a:pt x="618627" y="-36387"/>
                  <a:pt x="153810" y="19375"/>
                  <a:pt x="0" y="15121"/>
                </a:cubicBezTo>
                <a:cubicBezTo>
                  <a:pt x="-271" y="8157"/>
                  <a:pt x="42" y="495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938988"/>
                      <a:gd name="connsiteY0" fmla="*/ 0 h 15121"/>
                      <a:gd name="connsiteX1" fmla="*/ 518594 w 4938988"/>
                      <a:gd name="connsiteY1" fmla="*/ 0 h 15121"/>
                      <a:gd name="connsiteX2" fmla="*/ 1185357 w 4938988"/>
                      <a:gd name="connsiteY2" fmla="*/ 0 h 15121"/>
                      <a:gd name="connsiteX3" fmla="*/ 1753341 w 4938988"/>
                      <a:gd name="connsiteY3" fmla="*/ 0 h 15121"/>
                      <a:gd name="connsiteX4" fmla="*/ 2271934 w 4938988"/>
                      <a:gd name="connsiteY4" fmla="*/ 0 h 15121"/>
                      <a:gd name="connsiteX5" fmla="*/ 2938698 w 4938988"/>
                      <a:gd name="connsiteY5" fmla="*/ 0 h 15121"/>
                      <a:gd name="connsiteX6" fmla="*/ 3556071 w 4938988"/>
                      <a:gd name="connsiteY6" fmla="*/ 0 h 15121"/>
                      <a:gd name="connsiteX7" fmla="*/ 4173445 w 4938988"/>
                      <a:gd name="connsiteY7" fmla="*/ 0 h 15121"/>
                      <a:gd name="connsiteX8" fmla="*/ 4938988 w 4938988"/>
                      <a:gd name="connsiteY8" fmla="*/ 0 h 15121"/>
                      <a:gd name="connsiteX9" fmla="*/ 4938988 w 4938988"/>
                      <a:gd name="connsiteY9" fmla="*/ 15121 h 15121"/>
                      <a:gd name="connsiteX10" fmla="*/ 4420394 w 4938988"/>
                      <a:gd name="connsiteY10" fmla="*/ 15121 h 15121"/>
                      <a:gd name="connsiteX11" fmla="*/ 3951190 w 4938988"/>
                      <a:gd name="connsiteY11" fmla="*/ 15121 h 15121"/>
                      <a:gd name="connsiteX12" fmla="*/ 3284427 w 4938988"/>
                      <a:gd name="connsiteY12" fmla="*/ 15121 h 15121"/>
                      <a:gd name="connsiteX13" fmla="*/ 2765833 w 4938988"/>
                      <a:gd name="connsiteY13" fmla="*/ 15121 h 15121"/>
                      <a:gd name="connsiteX14" fmla="*/ 2099070 w 4938988"/>
                      <a:gd name="connsiteY14" fmla="*/ 15121 h 15121"/>
                      <a:gd name="connsiteX15" fmla="*/ 1382917 w 4938988"/>
                      <a:gd name="connsiteY15" fmla="*/ 15121 h 15121"/>
                      <a:gd name="connsiteX16" fmla="*/ 814933 w 4938988"/>
                      <a:gd name="connsiteY16" fmla="*/ 15121 h 15121"/>
                      <a:gd name="connsiteX17" fmla="*/ 0 w 4938988"/>
                      <a:gd name="connsiteY17" fmla="*/ 15121 h 15121"/>
                      <a:gd name="connsiteX18" fmla="*/ 0 w 4938988"/>
                      <a:gd name="connsiteY18" fmla="*/ 0 h 151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938988" h="15121" fill="none" extrusionOk="0">
                        <a:moveTo>
                          <a:pt x="0" y="0"/>
                        </a:moveTo>
                        <a:cubicBezTo>
                          <a:pt x="220563" y="926"/>
                          <a:pt x="344325" y="-2813"/>
                          <a:pt x="518594" y="0"/>
                        </a:cubicBezTo>
                        <a:cubicBezTo>
                          <a:pt x="692863" y="2813"/>
                          <a:pt x="976505" y="-27593"/>
                          <a:pt x="1185357" y="0"/>
                        </a:cubicBezTo>
                        <a:cubicBezTo>
                          <a:pt x="1394209" y="27593"/>
                          <a:pt x="1473661" y="24515"/>
                          <a:pt x="1753341" y="0"/>
                        </a:cubicBezTo>
                        <a:cubicBezTo>
                          <a:pt x="2033021" y="-24515"/>
                          <a:pt x="2080901" y="4158"/>
                          <a:pt x="2271934" y="0"/>
                        </a:cubicBezTo>
                        <a:cubicBezTo>
                          <a:pt x="2462967" y="-4158"/>
                          <a:pt x="2803894" y="18899"/>
                          <a:pt x="2938698" y="0"/>
                        </a:cubicBezTo>
                        <a:cubicBezTo>
                          <a:pt x="3073502" y="-18899"/>
                          <a:pt x="3384907" y="25956"/>
                          <a:pt x="3556071" y="0"/>
                        </a:cubicBezTo>
                        <a:cubicBezTo>
                          <a:pt x="3727235" y="-25956"/>
                          <a:pt x="4045169" y="-18966"/>
                          <a:pt x="4173445" y="0"/>
                        </a:cubicBezTo>
                        <a:cubicBezTo>
                          <a:pt x="4301721" y="18966"/>
                          <a:pt x="4628395" y="27786"/>
                          <a:pt x="4938988" y="0"/>
                        </a:cubicBezTo>
                        <a:cubicBezTo>
                          <a:pt x="4938504" y="4317"/>
                          <a:pt x="4938802" y="11876"/>
                          <a:pt x="4938988" y="15121"/>
                        </a:cubicBezTo>
                        <a:cubicBezTo>
                          <a:pt x="4797791" y="8086"/>
                          <a:pt x="4566725" y="40885"/>
                          <a:pt x="4420394" y="15121"/>
                        </a:cubicBezTo>
                        <a:cubicBezTo>
                          <a:pt x="4274063" y="-10643"/>
                          <a:pt x="4160315" y="5063"/>
                          <a:pt x="3951190" y="15121"/>
                        </a:cubicBezTo>
                        <a:cubicBezTo>
                          <a:pt x="3742065" y="25179"/>
                          <a:pt x="3503940" y="-10737"/>
                          <a:pt x="3284427" y="15121"/>
                        </a:cubicBezTo>
                        <a:cubicBezTo>
                          <a:pt x="3064914" y="40979"/>
                          <a:pt x="2919057" y="-9358"/>
                          <a:pt x="2765833" y="15121"/>
                        </a:cubicBezTo>
                        <a:cubicBezTo>
                          <a:pt x="2612609" y="39600"/>
                          <a:pt x="2368662" y="-13212"/>
                          <a:pt x="2099070" y="15121"/>
                        </a:cubicBezTo>
                        <a:cubicBezTo>
                          <a:pt x="1829478" y="43454"/>
                          <a:pt x="1592214" y="21132"/>
                          <a:pt x="1382917" y="15121"/>
                        </a:cubicBezTo>
                        <a:cubicBezTo>
                          <a:pt x="1173620" y="9110"/>
                          <a:pt x="1026171" y="39712"/>
                          <a:pt x="814933" y="15121"/>
                        </a:cubicBezTo>
                        <a:cubicBezTo>
                          <a:pt x="603695" y="-9470"/>
                          <a:pt x="193049" y="-802"/>
                          <a:pt x="0" y="15121"/>
                        </a:cubicBezTo>
                        <a:cubicBezTo>
                          <a:pt x="-369" y="8178"/>
                          <a:pt x="-26" y="4304"/>
                          <a:pt x="0" y="0"/>
                        </a:cubicBezTo>
                        <a:close/>
                      </a:path>
                      <a:path w="4938988" h="15121" stroke="0" extrusionOk="0">
                        <a:moveTo>
                          <a:pt x="0" y="0"/>
                        </a:moveTo>
                        <a:cubicBezTo>
                          <a:pt x="221265" y="-19153"/>
                          <a:pt x="377293" y="-10167"/>
                          <a:pt x="567984" y="0"/>
                        </a:cubicBezTo>
                        <a:cubicBezTo>
                          <a:pt x="758675" y="10167"/>
                          <a:pt x="881284" y="-14112"/>
                          <a:pt x="1037187" y="0"/>
                        </a:cubicBezTo>
                        <a:cubicBezTo>
                          <a:pt x="1193090" y="14112"/>
                          <a:pt x="1539211" y="-3424"/>
                          <a:pt x="1753341" y="0"/>
                        </a:cubicBezTo>
                        <a:cubicBezTo>
                          <a:pt x="1967471" y="3424"/>
                          <a:pt x="2134876" y="-16667"/>
                          <a:pt x="2321324" y="0"/>
                        </a:cubicBezTo>
                        <a:cubicBezTo>
                          <a:pt x="2507772" y="16667"/>
                          <a:pt x="2628013" y="-24750"/>
                          <a:pt x="2889308" y="0"/>
                        </a:cubicBezTo>
                        <a:cubicBezTo>
                          <a:pt x="3150603" y="24750"/>
                          <a:pt x="3296744" y="29150"/>
                          <a:pt x="3605461" y="0"/>
                        </a:cubicBezTo>
                        <a:cubicBezTo>
                          <a:pt x="3914178" y="-29150"/>
                          <a:pt x="3865591" y="-2161"/>
                          <a:pt x="4124055" y="0"/>
                        </a:cubicBezTo>
                        <a:cubicBezTo>
                          <a:pt x="4382519" y="2161"/>
                          <a:pt x="4640017" y="-4954"/>
                          <a:pt x="4938988" y="0"/>
                        </a:cubicBezTo>
                        <a:cubicBezTo>
                          <a:pt x="4938812" y="3807"/>
                          <a:pt x="4938586" y="10764"/>
                          <a:pt x="4938988" y="15121"/>
                        </a:cubicBezTo>
                        <a:cubicBezTo>
                          <a:pt x="4774314" y="10033"/>
                          <a:pt x="4583913" y="20577"/>
                          <a:pt x="4420394" y="15121"/>
                        </a:cubicBezTo>
                        <a:cubicBezTo>
                          <a:pt x="4256875" y="9665"/>
                          <a:pt x="4033608" y="1878"/>
                          <a:pt x="3803021" y="15121"/>
                        </a:cubicBezTo>
                        <a:cubicBezTo>
                          <a:pt x="3572434" y="28364"/>
                          <a:pt x="3510440" y="-10322"/>
                          <a:pt x="3235037" y="15121"/>
                        </a:cubicBezTo>
                        <a:cubicBezTo>
                          <a:pt x="2959634" y="40564"/>
                          <a:pt x="2710308" y="-5736"/>
                          <a:pt x="2518884" y="15121"/>
                        </a:cubicBezTo>
                        <a:cubicBezTo>
                          <a:pt x="2327460" y="35978"/>
                          <a:pt x="2005661" y="-7339"/>
                          <a:pt x="1802731" y="15121"/>
                        </a:cubicBezTo>
                        <a:cubicBezTo>
                          <a:pt x="1599801" y="37581"/>
                          <a:pt x="1446762" y="1594"/>
                          <a:pt x="1284137" y="15121"/>
                        </a:cubicBezTo>
                        <a:cubicBezTo>
                          <a:pt x="1121512" y="28648"/>
                          <a:pt x="794930" y="3753"/>
                          <a:pt x="666763" y="15121"/>
                        </a:cubicBezTo>
                        <a:cubicBezTo>
                          <a:pt x="538596" y="26489"/>
                          <a:pt x="142423" y="24256"/>
                          <a:pt x="0" y="15121"/>
                        </a:cubicBezTo>
                        <a:cubicBezTo>
                          <a:pt x="-217" y="11623"/>
                          <a:pt x="191" y="540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ustomShape 2"/>
          <p:cNvSpPr/>
          <p:nvPr/>
        </p:nvSpPr>
        <p:spPr>
          <a:xfrm>
            <a:off x="4238639" y="608578"/>
            <a:ext cx="5146423" cy="598726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Follows on from Introduction to Bash course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Live Walkthroughs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Encourage you to follow - ‘Hard Way’ Method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Exercises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Group chat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Materials:</a:t>
            </a: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u="sng" strike="noStrike" spc="-1">
                <a:uFillTx/>
                <a:hlinkClick r:id="rId2"/>
              </a:rPr>
              <a:t>https://github.com/ianmiell/introduction-to-bash</a:t>
            </a:r>
            <a:endParaRPr lang="en-US" sz="2100" b="0" strike="noStrike" spc="-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ustomShape 1"/>
          <p:cNvSpPr/>
          <p:nvPr/>
        </p:nvSpPr>
        <p:spPr>
          <a:xfrm>
            <a:off x="693042" y="402482"/>
            <a:ext cx="8694540" cy="14611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Pre-Requisites</a:t>
            </a:r>
            <a:endParaRPr lang="en-US" sz="52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174" y="1848993"/>
            <a:ext cx="8974276" cy="20159"/>
          </a:xfrm>
          <a:custGeom>
            <a:avLst/>
            <a:gdLst>
              <a:gd name="connsiteX0" fmla="*/ 0 w 8974276"/>
              <a:gd name="connsiteY0" fmla="*/ 0 h 20159"/>
              <a:gd name="connsiteX1" fmla="*/ 600586 w 8974276"/>
              <a:gd name="connsiteY1" fmla="*/ 0 h 20159"/>
              <a:gd name="connsiteX2" fmla="*/ 1290915 w 8974276"/>
              <a:gd name="connsiteY2" fmla="*/ 0 h 20159"/>
              <a:gd name="connsiteX3" fmla="*/ 2070987 w 8974276"/>
              <a:gd name="connsiteY3" fmla="*/ 0 h 20159"/>
              <a:gd name="connsiteX4" fmla="*/ 2671573 w 8974276"/>
              <a:gd name="connsiteY4" fmla="*/ 0 h 20159"/>
              <a:gd name="connsiteX5" fmla="*/ 3361902 w 8974276"/>
              <a:gd name="connsiteY5" fmla="*/ 0 h 20159"/>
              <a:gd name="connsiteX6" fmla="*/ 4231716 w 8974276"/>
              <a:gd name="connsiteY6" fmla="*/ 0 h 20159"/>
              <a:gd name="connsiteX7" fmla="*/ 4742560 w 8974276"/>
              <a:gd name="connsiteY7" fmla="*/ 0 h 20159"/>
              <a:gd name="connsiteX8" fmla="*/ 5522631 w 8974276"/>
              <a:gd name="connsiteY8" fmla="*/ 0 h 20159"/>
              <a:gd name="connsiteX9" fmla="*/ 6033475 w 8974276"/>
              <a:gd name="connsiteY9" fmla="*/ 0 h 20159"/>
              <a:gd name="connsiteX10" fmla="*/ 6723804 w 8974276"/>
              <a:gd name="connsiteY10" fmla="*/ 0 h 20159"/>
              <a:gd name="connsiteX11" fmla="*/ 7503875 w 8974276"/>
              <a:gd name="connsiteY11" fmla="*/ 0 h 20159"/>
              <a:gd name="connsiteX12" fmla="*/ 7924976 w 8974276"/>
              <a:gd name="connsiteY12" fmla="*/ 0 h 20159"/>
              <a:gd name="connsiteX13" fmla="*/ 8346077 w 8974276"/>
              <a:gd name="connsiteY13" fmla="*/ 0 h 20159"/>
              <a:gd name="connsiteX14" fmla="*/ 8974276 w 8974276"/>
              <a:gd name="connsiteY14" fmla="*/ 0 h 20159"/>
              <a:gd name="connsiteX15" fmla="*/ 8974276 w 8974276"/>
              <a:gd name="connsiteY15" fmla="*/ 20159 h 20159"/>
              <a:gd name="connsiteX16" fmla="*/ 8194204 w 8974276"/>
              <a:gd name="connsiteY16" fmla="*/ 20159 h 20159"/>
              <a:gd name="connsiteX17" fmla="*/ 7503875 w 8974276"/>
              <a:gd name="connsiteY17" fmla="*/ 20159 h 20159"/>
              <a:gd name="connsiteX18" fmla="*/ 6903289 w 8974276"/>
              <a:gd name="connsiteY18" fmla="*/ 20159 h 20159"/>
              <a:gd name="connsiteX19" fmla="*/ 6123218 w 8974276"/>
              <a:gd name="connsiteY19" fmla="*/ 20159 h 20159"/>
              <a:gd name="connsiteX20" fmla="*/ 5432889 w 8974276"/>
              <a:gd name="connsiteY20" fmla="*/ 20159 h 20159"/>
              <a:gd name="connsiteX21" fmla="*/ 4563074 w 8974276"/>
              <a:gd name="connsiteY21" fmla="*/ 20159 h 20159"/>
              <a:gd name="connsiteX22" fmla="*/ 3693260 w 8974276"/>
              <a:gd name="connsiteY22" fmla="*/ 20159 h 20159"/>
              <a:gd name="connsiteX23" fmla="*/ 2913188 w 8974276"/>
              <a:gd name="connsiteY23" fmla="*/ 20159 h 20159"/>
              <a:gd name="connsiteX24" fmla="*/ 2133116 w 8974276"/>
              <a:gd name="connsiteY24" fmla="*/ 20159 h 20159"/>
              <a:gd name="connsiteX25" fmla="*/ 1353045 w 8974276"/>
              <a:gd name="connsiteY25" fmla="*/ 20159 h 20159"/>
              <a:gd name="connsiteX26" fmla="*/ 842201 w 8974276"/>
              <a:gd name="connsiteY26" fmla="*/ 20159 h 20159"/>
              <a:gd name="connsiteX27" fmla="*/ 0 w 8974276"/>
              <a:gd name="connsiteY27" fmla="*/ 20159 h 20159"/>
              <a:gd name="connsiteX28" fmla="*/ 0 w 8974276"/>
              <a:gd name="connsiteY28" fmla="*/ 0 h 20159"/>
              <a:gd name="connsiteX0" fmla="*/ 0 w 8974276"/>
              <a:gd name="connsiteY0" fmla="*/ 0 h 20159"/>
              <a:gd name="connsiteX1" fmla="*/ 600586 w 8974276"/>
              <a:gd name="connsiteY1" fmla="*/ 0 h 20159"/>
              <a:gd name="connsiteX2" fmla="*/ 1021687 w 8974276"/>
              <a:gd name="connsiteY2" fmla="*/ 0 h 20159"/>
              <a:gd name="connsiteX3" fmla="*/ 1891501 w 8974276"/>
              <a:gd name="connsiteY3" fmla="*/ 0 h 20159"/>
              <a:gd name="connsiteX4" fmla="*/ 2492087 w 8974276"/>
              <a:gd name="connsiteY4" fmla="*/ 0 h 20159"/>
              <a:gd name="connsiteX5" fmla="*/ 3092674 w 8974276"/>
              <a:gd name="connsiteY5" fmla="*/ 0 h 20159"/>
              <a:gd name="connsiteX6" fmla="*/ 3962488 w 8974276"/>
              <a:gd name="connsiteY6" fmla="*/ 0 h 20159"/>
              <a:gd name="connsiteX7" fmla="*/ 4473331 w 8974276"/>
              <a:gd name="connsiteY7" fmla="*/ 0 h 20159"/>
              <a:gd name="connsiteX8" fmla="*/ 4882144 w 8974276"/>
              <a:gd name="connsiteY8" fmla="*/ 0 h 20159"/>
              <a:gd name="connsiteX9" fmla="*/ 5343146 w 8974276"/>
              <a:gd name="connsiteY9" fmla="*/ 0 h 20159"/>
              <a:gd name="connsiteX10" fmla="*/ 6212960 w 8974276"/>
              <a:gd name="connsiteY10" fmla="*/ 0 h 20159"/>
              <a:gd name="connsiteX11" fmla="*/ 6903289 w 8974276"/>
              <a:gd name="connsiteY11" fmla="*/ 0 h 20159"/>
              <a:gd name="connsiteX12" fmla="*/ 7773104 w 8974276"/>
              <a:gd name="connsiteY12" fmla="*/ 0 h 20159"/>
              <a:gd name="connsiteX13" fmla="*/ 8373690 w 8974276"/>
              <a:gd name="connsiteY13" fmla="*/ 0 h 20159"/>
              <a:gd name="connsiteX14" fmla="*/ 8974276 w 8974276"/>
              <a:gd name="connsiteY14" fmla="*/ 0 h 20159"/>
              <a:gd name="connsiteX15" fmla="*/ 8974276 w 8974276"/>
              <a:gd name="connsiteY15" fmla="*/ 20159 h 20159"/>
              <a:gd name="connsiteX16" fmla="*/ 8283947 w 8974276"/>
              <a:gd name="connsiteY16" fmla="*/ 20159 h 20159"/>
              <a:gd name="connsiteX17" fmla="*/ 7593618 w 8974276"/>
              <a:gd name="connsiteY17" fmla="*/ 20159 h 20159"/>
              <a:gd name="connsiteX18" fmla="*/ 6723804 w 8974276"/>
              <a:gd name="connsiteY18" fmla="*/ 20159 h 20159"/>
              <a:gd name="connsiteX19" fmla="*/ 6033475 w 8974276"/>
              <a:gd name="connsiteY19" fmla="*/ 20159 h 20159"/>
              <a:gd name="connsiteX20" fmla="*/ 5612374 w 8974276"/>
              <a:gd name="connsiteY20" fmla="*/ 20159 h 20159"/>
              <a:gd name="connsiteX21" fmla="*/ 5101531 w 8974276"/>
              <a:gd name="connsiteY21" fmla="*/ 20159 h 20159"/>
              <a:gd name="connsiteX22" fmla="*/ 4231716 w 8974276"/>
              <a:gd name="connsiteY22" fmla="*/ 20159 h 20159"/>
              <a:gd name="connsiteX23" fmla="*/ 3541387 w 8974276"/>
              <a:gd name="connsiteY23" fmla="*/ 20159 h 20159"/>
              <a:gd name="connsiteX24" fmla="*/ 3030544 w 8974276"/>
              <a:gd name="connsiteY24" fmla="*/ 20159 h 20159"/>
              <a:gd name="connsiteX25" fmla="*/ 2340215 w 8974276"/>
              <a:gd name="connsiteY25" fmla="*/ 20159 h 20159"/>
              <a:gd name="connsiteX26" fmla="*/ 1919114 w 8974276"/>
              <a:gd name="connsiteY26" fmla="*/ 20159 h 20159"/>
              <a:gd name="connsiteX27" fmla="*/ 1498014 w 8974276"/>
              <a:gd name="connsiteY27" fmla="*/ 20159 h 20159"/>
              <a:gd name="connsiteX28" fmla="*/ 807685 w 8974276"/>
              <a:gd name="connsiteY28" fmla="*/ 20159 h 20159"/>
              <a:gd name="connsiteX29" fmla="*/ 0 w 8974276"/>
              <a:gd name="connsiteY29" fmla="*/ 20159 h 20159"/>
              <a:gd name="connsiteX30" fmla="*/ 0 w 8974276"/>
              <a:gd name="connsiteY30" fmla="*/ 0 h 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974276" h="20159" fill="none" extrusionOk="0">
                <a:moveTo>
                  <a:pt x="0" y="0"/>
                </a:moveTo>
                <a:cubicBezTo>
                  <a:pt x="183005" y="-28121"/>
                  <a:pt x="385563" y="-16729"/>
                  <a:pt x="600586" y="0"/>
                </a:cubicBezTo>
                <a:cubicBezTo>
                  <a:pt x="819816" y="25297"/>
                  <a:pt x="1008894" y="-16975"/>
                  <a:pt x="1290915" y="0"/>
                </a:cubicBezTo>
                <a:cubicBezTo>
                  <a:pt x="1586779" y="-10612"/>
                  <a:pt x="1739355" y="-6632"/>
                  <a:pt x="2070987" y="0"/>
                </a:cubicBezTo>
                <a:cubicBezTo>
                  <a:pt x="2423196" y="26888"/>
                  <a:pt x="2516800" y="-23939"/>
                  <a:pt x="2671573" y="0"/>
                </a:cubicBezTo>
                <a:cubicBezTo>
                  <a:pt x="2856946" y="57495"/>
                  <a:pt x="3123719" y="-1120"/>
                  <a:pt x="3361902" y="0"/>
                </a:cubicBezTo>
                <a:cubicBezTo>
                  <a:pt x="3551026" y="-6967"/>
                  <a:pt x="3893151" y="-7410"/>
                  <a:pt x="4231716" y="0"/>
                </a:cubicBezTo>
                <a:cubicBezTo>
                  <a:pt x="4589327" y="4599"/>
                  <a:pt x="4499151" y="-7078"/>
                  <a:pt x="4742560" y="0"/>
                </a:cubicBezTo>
                <a:cubicBezTo>
                  <a:pt x="4945774" y="22991"/>
                  <a:pt x="5327086" y="78686"/>
                  <a:pt x="5522631" y="0"/>
                </a:cubicBezTo>
                <a:cubicBezTo>
                  <a:pt x="5706117" y="-51653"/>
                  <a:pt x="5820576" y="-5919"/>
                  <a:pt x="6033475" y="0"/>
                </a:cubicBezTo>
                <a:cubicBezTo>
                  <a:pt x="6269799" y="2680"/>
                  <a:pt x="6590499" y="22166"/>
                  <a:pt x="6723804" y="0"/>
                </a:cubicBezTo>
                <a:cubicBezTo>
                  <a:pt x="6858112" y="-15926"/>
                  <a:pt x="7310513" y="-3462"/>
                  <a:pt x="7503875" y="0"/>
                </a:cubicBezTo>
                <a:cubicBezTo>
                  <a:pt x="7698227" y="-14053"/>
                  <a:pt x="7786960" y="-2924"/>
                  <a:pt x="7924976" y="0"/>
                </a:cubicBezTo>
                <a:cubicBezTo>
                  <a:pt x="8047409" y="-11757"/>
                  <a:pt x="8231917" y="2497"/>
                  <a:pt x="8346077" y="0"/>
                </a:cubicBezTo>
                <a:cubicBezTo>
                  <a:pt x="8472830" y="-16379"/>
                  <a:pt x="8819304" y="6003"/>
                  <a:pt x="8974276" y="0"/>
                </a:cubicBezTo>
                <a:cubicBezTo>
                  <a:pt x="8975415" y="3917"/>
                  <a:pt x="8973977" y="14625"/>
                  <a:pt x="8974276" y="20159"/>
                </a:cubicBezTo>
                <a:cubicBezTo>
                  <a:pt x="8690793" y="39099"/>
                  <a:pt x="8424209" y="27543"/>
                  <a:pt x="8194204" y="20159"/>
                </a:cubicBezTo>
                <a:cubicBezTo>
                  <a:pt x="7951806" y="-3374"/>
                  <a:pt x="7694321" y="34346"/>
                  <a:pt x="7503875" y="20159"/>
                </a:cubicBezTo>
                <a:cubicBezTo>
                  <a:pt x="7256604" y="22540"/>
                  <a:pt x="7188022" y="40185"/>
                  <a:pt x="6903289" y="20159"/>
                </a:cubicBezTo>
                <a:cubicBezTo>
                  <a:pt x="6597262" y="3673"/>
                  <a:pt x="6282575" y="7422"/>
                  <a:pt x="6123218" y="20159"/>
                </a:cubicBezTo>
                <a:cubicBezTo>
                  <a:pt x="5947747" y="46383"/>
                  <a:pt x="5709228" y="48856"/>
                  <a:pt x="5432889" y="20159"/>
                </a:cubicBezTo>
                <a:cubicBezTo>
                  <a:pt x="5148051" y="-9432"/>
                  <a:pt x="4825392" y="933"/>
                  <a:pt x="4563074" y="20159"/>
                </a:cubicBezTo>
                <a:cubicBezTo>
                  <a:pt x="4230436" y="42050"/>
                  <a:pt x="3919280" y="15731"/>
                  <a:pt x="3693260" y="20159"/>
                </a:cubicBezTo>
                <a:cubicBezTo>
                  <a:pt x="3463686" y="2881"/>
                  <a:pt x="3258547" y="69973"/>
                  <a:pt x="2913188" y="20159"/>
                </a:cubicBezTo>
                <a:cubicBezTo>
                  <a:pt x="2530193" y="5895"/>
                  <a:pt x="2366063" y="69889"/>
                  <a:pt x="2133116" y="20159"/>
                </a:cubicBezTo>
                <a:cubicBezTo>
                  <a:pt x="1852614" y="-15825"/>
                  <a:pt x="1586183" y="7145"/>
                  <a:pt x="1353045" y="20159"/>
                </a:cubicBezTo>
                <a:cubicBezTo>
                  <a:pt x="1124470" y="12726"/>
                  <a:pt x="1043335" y="-1836"/>
                  <a:pt x="842201" y="20159"/>
                </a:cubicBezTo>
                <a:cubicBezTo>
                  <a:pt x="675009" y="15591"/>
                  <a:pt x="208716" y="6391"/>
                  <a:pt x="0" y="20159"/>
                </a:cubicBezTo>
                <a:cubicBezTo>
                  <a:pt x="1099" y="14912"/>
                  <a:pt x="1706" y="4245"/>
                  <a:pt x="0" y="0"/>
                </a:cubicBezTo>
                <a:close/>
              </a:path>
              <a:path w="8974276" h="20159" stroke="0" extrusionOk="0">
                <a:moveTo>
                  <a:pt x="0" y="0"/>
                </a:moveTo>
                <a:cubicBezTo>
                  <a:pt x="158429" y="17111"/>
                  <a:pt x="477266" y="-13453"/>
                  <a:pt x="600586" y="0"/>
                </a:cubicBezTo>
                <a:cubicBezTo>
                  <a:pt x="698766" y="1226"/>
                  <a:pt x="829625" y="-2597"/>
                  <a:pt x="1021687" y="0"/>
                </a:cubicBezTo>
                <a:cubicBezTo>
                  <a:pt x="1212890" y="45242"/>
                  <a:pt x="1481051" y="28111"/>
                  <a:pt x="1891501" y="0"/>
                </a:cubicBezTo>
                <a:cubicBezTo>
                  <a:pt x="2325146" y="-55911"/>
                  <a:pt x="2244169" y="37407"/>
                  <a:pt x="2492087" y="0"/>
                </a:cubicBezTo>
                <a:cubicBezTo>
                  <a:pt x="2770106" y="-48226"/>
                  <a:pt x="2945409" y="-29732"/>
                  <a:pt x="3092674" y="0"/>
                </a:cubicBezTo>
                <a:cubicBezTo>
                  <a:pt x="3301483" y="30847"/>
                  <a:pt x="3757132" y="-5762"/>
                  <a:pt x="3962488" y="0"/>
                </a:cubicBezTo>
                <a:cubicBezTo>
                  <a:pt x="4161917" y="18597"/>
                  <a:pt x="4382907" y="-1453"/>
                  <a:pt x="4473331" y="0"/>
                </a:cubicBezTo>
                <a:cubicBezTo>
                  <a:pt x="4623996" y="-933"/>
                  <a:pt x="4781894" y="-19370"/>
                  <a:pt x="4882144" y="0"/>
                </a:cubicBezTo>
                <a:cubicBezTo>
                  <a:pt x="4982394" y="19370"/>
                  <a:pt x="5184581" y="-18943"/>
                  <a:pt x="5343146" y="0"/>
                </a:cubicBezTo>
                <a:cubicBezTo>
                  <a:pt x="5569297" y="-45353"/>
                  <a:pt x="5915584" y="-43416"/>
                  <a:pt x="6212960" y="0"/>
                </a:cubicBezTo>
                <a:cubicBezTo>
                  <a:pt x="6533267" y="7030"/>
                  <a:pt x="6713745" y="-31540"/>
                  <a:pt x="6903289" y="0"/>
                </a:cubicBezTo>
                <a:cubicBezTo>
                  <a:pt x="7143989" y="31285"/>
                  <a:pt x="7485701" y="4614"/>
                  <a:pt x="7773104" y="0"/>
                </a:cubicBezTo>
                <a:cubicBezTo>
                  <a:pt x="8054928" y="-60204"/>
                  <a:pt x="8243916" y="31090"/>
                  <a:pt x="8373690" y="0"/>
                </a:cubicBezTo>
                <a:cubicBezTo>
                  <a:pt x="8470374" y="-9848"/>
                  <a:pt x="8712921" y="13270"/>
                  <a:pt x="8974276" y="0"/>
                </a:cubicBezTo>
                <a:cubicBezTo>
                  <a:pt x="8974207" y="8692"/>
                  <a:pt x="8973976" y="14163"/>
                  <a:pt x="8974276" y="20159"/>
                </a:cubicBezTo>
                <a:cubicBezTo>
                  <a:pt x="8731729" y="31867"/>
                  <a:pt x="8623535" y="-551"/>
                  <a:pt x="8283947" y="20159"/>
                </a:cubicBezTo>
                <a:cubicBezTo>
                  <a:pt x="7960326" y="43064"/>
                  <a:pt x="7776735" y="63579"/>
                  <a:pt x="7593618" y="20159"/>
                </a:cubicBezTo>
                <a:cubicBezTo>
                  <a:pt x="7433204" y="23923"/>
                  <a:pt x="7072953" y="23782"/>
                  <a:pt x="6723804" y="20159"/>
                </a:cubicBezTo>
                <a:cubicBezTo>
                  <a:pt x="6379040" y="-18365"/>
                  <a:pt x="6238900" y="16195"/>
                  <a:pt x="6033475" y="20159"/>
                </a:cubicBezTo>
                <a:cubicBezTo>
                  <a:pt x="5820847" y="25326"/>
                  <a:pt x="5773194" y="29594"/>
                  <a:pt x="5612374" y="20159"/>
                </a:cubicBezTo>
                <a:cubicBezTo>
                  <a:pt x="5459272" y="6433"/>
                  <a:pt x="5214346" y="1016"/>
                  <a:pt x="5101531" y="20159"/>
                </a:cubicBezTo>
                <a:cubicBezTo>
                  <a:pt x="5074679" y="44082"/>
                  <a:pt x="4571458" y="3492"/>
                  <a:pt x="4231716" y="20159"/>
                </a:cubicBezTo>
                <a:cubicBezTo>
                  <a:pt x="3847477" y="69580"/>
                  <a:pt x="3798193" y="22318"/>
                  <a:pt x="3541387" y="20159"/>
                </a:cubicBezTo>
                <a:cubicBezTo>
                  <a:pt x="3313277" y="16275"/>
                  <a:pt x="3169205" y="857"/>
                  <a:pt x="3030544" y="20159"/>
                </a:cubicBezTo>
                <a:cubicBezTo>
                  <a:pt x="2877895" y="65593"/>
                  <a:pt x="2628234" y="67321"/>
                  <a:pt x="2340215" y="20159"/>
                </a:cubicBezTo>
                <a:cubicBezTo>
                  <a:pt x="2072515" y="1292"/>
                  <a:pt x="2122288" y="47041"/>
                  <a:pt x="1919114" y="20159"/>
                </a:cubicBezTo>
                <a:cubicBezTo>
                  <a:pt x="1711037" y="4218"/>
                  <a:pt x="1683277" y="18003"/>
                  <a:pt x="1498014" y="20159"/>
                </a:cubicBezTo>
                <a:cubicBezTo>
                  <a:pt x="1271935" y="13811"/>
                  <a:pt x="970426" y="12259"/>
                  <a:pt x="807685" y="20159"/>
                </a:cubicBezTo>
                <a:cubicBezTo>
                  <a:pt x="642052" y="6598"/>
                  <a:pt x="193677" y="46988"/>
                  <a:pt x="0" y="20159"/>
                </a:cubicBezTo>
                <a:cubicBezTo>
                  <a:pt x="821" y="16001"/>
                  <a:pt x="-441" y="5889"/>
                  <a:pt x="0" y="0"/>
                </a:cubicBezTo>
                <a:close/>
              </a:path>
              <a:path w="8974276" h="20159" fill="none" stroke="0" extrusionOk="0">
                <a:moveTo>
                  <a:pt x="0" y="0"/>
                </a:moveTo>
                <a:cubicBezTo>
                  <a:pt x="133021" y="-45326"/>
                  <a:pt x="351596" y="-10132"/>
                  <a:pt x="600586" y="0"/>
                </a:cubicBezTo>
                <a:cubicBezTo>
                  <a:pt x="824846" y="25895"/>
                  <a:pt x="974850" y="12687"/>
                  <a:pt x="1290915" y="0"/>
                </a:cubicBezTo>
                <a:cubicBezTo>
                  <a:pt x="1543854" y="8594"/>
                  <a:pt x="1730765" y="-5283"/>
                  <a:pt x="2070987" y="0"/>
                </a:cubicBezTo>
                <a:cubicBezTo>
                  <a:pt x="2388789" y="2502"/>
                  <a:pt x="2537180" y="-18640"/>
                  <a:pt x="2671573" y="0"/>
                </a:cubicBezTo>
                <a:cubicBezTo>
                  <a:pt x="2846783" y="31613"/>
                  <a:pt x="3162345" y="2138"/>
                  <a:pt x="3361902" y="0"/>
                </a:cubicBezTo>
                <a:cubicBezTo>
                  <a:pt x="3560523" y="-33799"/>
                  <a:pt x="3850943" y="16514"/>
                  <a:pt x="4231716" y="0"/>
                </a:cubicBezTo>
                <a:cubicBezTo>
                  <a:pt x="4582093" y="-6251"/>
                  <a:pt x="4497042" y="-241"/>
                  <a:pt x="4742560" y="0"/>
                </a:cubicBezTo>
                <a:cubicBezTo>
                  <a:pt x="5026744" y="28398"/>
                  <a:pt x="5367035" y="44798"/>
                  <a:pt x="5522631" y="0"/>
                </a:cubicBezTo>
                <a:cubicBezTo>
                  <a:pt x="5715671" y="-35366"/>
                  <a:pt x="5819152" y="19249"/>
                  <a:pt x="6033475" y="0"/>
                </a:cubicBezTo>
                <a:cubicBezTo>
                  <a:pt x="6276754" y="15513"/>
                  <a:pt x="6580075" y="39465"/>
                  <a:pt x="6723804" y="0"/>
                </a:cubicBezTo>
                <a:cubicBezTo>
                  <a:pt x="6874324" y="-12484"/>
                  <a:pt x="7335585" y="32838"/>
                  <a:pt x="7503875" y="0"/>
                </a:cubicBezTo>
                <a:cubicBezTo>
                  <a:pt x="7699518" y="-4479"/>
                  <a:pt x="7784573" y="-1350"/>
                  <a:pt x="7924976" y="0"/>
                </a:cubicBezTo>
                <a:cubicBezTo>
                  <a:pt x="8038978" y="-8555"/>
                  <a:pt x="8207279" y="-2913"/>
                  <a:pt x="8346077" y="0"/>
                </a:cubicBezTo>
                <a:cubicBezTo>
                  <a:pt x="8460045" y="-10908"/>
                  <a:pt x="8807112" y="-916"/>
                  <a:pt x="8974276" y="0"/>
                </a:cubicBezTo>
                <a:cubicBezTo>
                  <a:pt x="8975175" y="4507"/>
                  <a:pt x="8973255" y="15783"/>
                  <a:pt x="8974276" y="20159"/>
                </a:cubicBezTo>
                <a:cubicBezTo>
                  <a:pt x="8690015" y="13384"/>
                  <a:pt x="8498032" y="90009"/>
                  <a:pt x="8194204" y="20159"/>
                </a:cubicBezTo>
                <a:cubicBezTo>
                  <a:pt x="7940226" y="7057"/>
                  <a:pt x="7765141" y="7157"/>
                  <a:pt x="7503875" y="20159"/>
                </a:cubicBezTo>
                <a:cubicBezTo>
                  <a:pt x="7257867" y="32369"/>
                  <a:pt x="7168747" y="45544"/>
                  <a:pt x="6903289" y="20159"/>
                </a:cubicBezTo>
                <a:cubicBezTo>
                  <a:pt x="6624057" y="6871"/>
                  <a:pt x="6248483" y="211"/>
                  <a:pt x="6123218" y="20159"/>
                </a:cubicBezTo>
                <a:cubicBezTo>
                  <a:pt x="5966303" y="35167"/>
                  <a:pt x="5680376" y="46639"/>
                  <a:pt x="5432889" y="20159"/>
                </a:cubicBezTo>
                <a:cubicBezTo>
                  <a:pt x="5191863" y="8691"/>
                  <a:pt x="4872405" y="-4811"/>
                  <a:pt x="4563074" y="20159"/>
                </a:cubicBezTo>
                <a:cubicBezTo>
                  <a:pt x="4237152" y="84258"/>
                  <a:pt x="3902138" y="26513"/>
                  <a:pt x="3693260" y="20159"/>
                </a:cubicBezTo>
                <a:cubicBezTo>
                  <a:pt x="3481803" y="-1949"/>
                  <a:pt x="3269305" y="20073"/>
                  <a:pt x="2913188" y="20159"/>
                </a:cubicBezTo>
                <a:cubicBezTo>
                  <a:pt x="2564887" y="5224"/>
                  <a:pt x="2328697" y="52725"/>
                  <a:pt x="2133116" y="20159"/>
                </a:cubicBezTo>
                <a:cubicBezTo>
                  <a:pt x="1894582" y="38029"/>
                  <a:pt x="1576170" y="-14808"/>
                  <a:pt x="1353045" y="20159"/>
                </a:cubicBezTo>
                <a:cubicBezTo>
                  <a:pt x="1127523" y="16230"/>
                  <a:pt x="1038557" y="145"/>
                  <a:pt x="842201" y="20159"/>
                </a:cubicBezTo>
                <a:cubicBezTo>
                  <a:pt x="638472" y="28249"/>
                  <a:pt x="195915" y="15640"/>
                  <a:pt x="0" y="20159"/>
                </a:cubicBezTo>
                <a:cubicBezTo>
                  <a:pt x="81" y="14899"/>
                  <a:pt x="1360" y="61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74276"/>
                      <a:gd name="connsiteY0" fmla="*/ 0 h 20159"/>
                      <a:gd name="connsiteX1" fmla="*/ 600586 w 8974276"/>
                      <a:gd name="connsiteY1" fmla="*/ 0 h 20159"/>
                      <a:gd name="connsiteX2" fmla="*/ 1290915 w 8974276"/>
                      <a:gd name="connsiteY2" fmla="*/ 0 h 20159"/>
                      <a:gd name="connsiteX3" fmla="*/ 2070987 w 8974276"/>
                      <a:gd name="connsiteY3" fmla="*/ 0 h 20159"/>
                      <a:gd name="connsiteX4" fmla="*/ 2671573 w 8974276"/>
                      <a:gd name="connsiteY4" fmla="*/ 0 h 20159"/>
                      <a:gd name="connsiteX5" fmla="*/ 3361902 w 8974276"/>
                      <a:gd name="connsiteY5" fmla="*/ 0 h 20159"/>
                      <a:gd name="connsiteX6" fmla="*/ 4231716 w 8974276"/>
                      <a:gd name="connsiteY6" fmla="*/ 0 h 20159"/>
                      <a:gd name="connsiteX7" fmla="*/ 4742560 w 8974276"/>
                      <a:gd name="connsiteY7" fmla="*/ 0 h 20159"/>
                      <a:gd name="connsiteX8" fmla="*/ 5522631 w 8974276"/>
                      <a:gd name="connsiteY8" fmla="*/ 0 h 20159"/>
                      <a:gd name="connsiteX9" fmla="*/ 6033475 w 8974276"/>
                      <a:gd name="connsiteY9" fmla="*/ 0 h 20159"/>
                      <a:gd name="connsiteX10" fmla="*/ 6723804 w 8974276"/>
                      <a:gd name="connsiteY10" fmla="*/ 0 h 20159"/>
                      <a:gd name="connsiteX11" fmla="*/ 7503875 w 8974276"/>
                      <a:gd name="connsiteY11" fmla="*/ 0 h 20159"/>
                      <a:gd name="connsiteX12" fmla="*/ 7924976 w 8974276"/>
                      <a:gd name="connsiteY12" fmla="*/ 0 h 20159"/>
                      <a:gd name="connsiteX13" fmla="*/ 8346077 w 8974276"/>
                      <a:gd name="connsiteY13" fmla="*/ 0 h 20159"/>
                      <a:gd name="connsiteX14" fmla="*/ 8974276 w 8974276"/>
                      <a:gd name="connsiteY14" fmla="*/ 0 h 20159"/>
                      <a:gd name="connsiteX15" fmla="*/ 8974276 w 8974276"/>
                      <a:gd name="connsiteY15" fmla="*/ 20159 h 20159"/>
                      <a:gd name="connsiteX16" fmla="*/ 8194204 w 8974276"/>
                      <a:gd name="connsiteY16" fmla="*/ 20159 h 20159"/>
                      <a:gd name="connsiteX17" fmla="*/ 7503875 w 8974276"/>
                      <a:gd name="connsiteY17" fmla="*/ 20159 h 20159"/>
                      <a:gd name="connsiteX18" fmla="*/ 6903289 w 8974276"/>
                      <a:gd name="connsiteY18" fmla="*/ 20159 h 20159"/>
                      <a:gd name="connsiteX19" fmla="*/ 6123218 w 8974276"/>
                      <a:gd name="connsiteY19" fmla="*/ 20159 h 20159"/>
                      <a:gd name="connsiteX20" fmla="*/ 5432889 w 8974276"/>
                      <a:gd name="connsiteY20" fmla="*/ 20159 h 20159"/>
                      <a:gd name="connsiteX21" fmla="*/ 4563074 w 8974276"/>
                      <a:gd name="connsiteY21" fmla="*/ 20159 h 20159"/>
                      <a:gd name="connsiteX22" fmla="*/ 3693260 w 8974276"/>
                      <a:gd name="connsiteY22" fmla="*/ 20159 h 20159"/>
                      <a:gd name="connsiteX23" fmla="*/ 2913188 w 8974276"/>
                      <a:gd name="connsiteY23" fmla="*/ 20159 h 20159"/>
                      <a:gd name="connsiteX24" fmla="*/ 2133116 w 8974276"/>
                      <a:gd name="connsiteY24" fmla="*/ 20159 h 20159"/>
                      <a:gd name="connsiteX25" fmla="*/ 1353045 w 8974276"/>
                      <a:gd name="connsiteY25" fmla="*/ 20159 h 20159"/>
                      <a:gd name="connsiteX26" fmla="*/ 842201 w 8974276"/>
                      <a:gd name="connsiteY26" fmla="*/ 20159 h 20159"/>
                      <a:gd name="connsiteX27" fmla="*/ 0 w 8974276"/>
                      <a:gd name="connsiteY27" fmla="*/ 20159 h 20159"/>
                      <a:gd name="connsiteX28" fmla="*/ 0 w 8974276"/>
                      <a:gd name="connsiteY28" fmla="*/ 0 h 20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8974276" h="20159" fill="none" extrusionOk="0">
                        <a:moveTo>
                          <a:pt x="0" y="0"/>
                        </a:moveTo>
                        <a:cubicBezTo>
                          <a:pt x="166292" y="-24804"/>
                          <a:pt x="387390" y="-23566"/>
                          <a:pt x="600586" y="0"/>
                        </a:cubicBezTo>
                        <a:cubicBezTo>
                          <a:pt x="813782" y="23566"/>
                          <a:pt x="1017575" y="11328"/>
                          <a:pt x="1290915" y="0"/>
                        </a:cubicBezTo>
                        <a:cubicBezTo>
                          <a:pt x="1564255" y="-11328"/>
                          <a:pt x="1732327" y="-13914"/>
                          <a:pt x="2070987" y="0"/>
                        </a:cubicBezTo>
                        <a:cubicBezTo>
                          <a:pt x="2409647" y="13914"/>
                          <a:pt x="2514543" y="-29456"/>
                          <a:pt x="2671573" y="0"/>
                        </a:cubicBezTo>
                        <a:cubicBezTo>
                          <a:pt x="2828603" y="29456"/>
                          <a:pt x="3148091" y="31473"/>
                          <a:pt x="3361902" y="0"/>
                        </a:cubicBezTo>
                        <a:cubicBezTo>
                          <a:pt x="3575713" y="-31473"/>
                          <a:pt x="3879587" y="-10454"/>
                          <a:pt x="4231716" y="0"/>
                        </a:cubicBezTo>
                        <a:cubicBezTo>
                          <a:pt x="4583845" y="10454"/>
                          <a:pt x="4500381" y="-4882"/>
                          <a:pt x="4742560" y="0"/>
                        </a:cubicBezTo>
                        <a:cubicBezTo>
                          <a:pt x="4984739" y="4882"/>
                          <a:pt x="5324139" y="34484"/>
                          <a:pt x="5522631" y="0"/>
                        </a:cubicBezTo>
                        <a:cubicBezTo>
                          <a:pt x="5721123" y="-34484"/>
                          <a:pt x="5806715" y="9078"/>
                          <a:pt x="6033475" y="0"/>
                        </a:cubicBezTo>
                        <a:cubicBezTo>
                          <a:pt x="6260235" y="-9078"/>
                          <a:pt x="6578201" y="20058"/>
                          <a:pt x="6723804" y="0"/>
                        </a:cubicBezTo>
                        <a:cubicBezTo>
                          <a:pt x="6869407" y="-20058"/>
                          <a:pt x="7310682" y="2334"/>
                          <a:pt x="7503875" y="0"/>
                        </a:cubicBezTo>
                        <a:cubicBezTo>
                          <a:pt x="7697068" y="-2334"/>
                          <a:pt x="7781436" y="13405"/>
                          <a:pt x="7924976" y="0"/>
                        </a:cubicBezTo>
                        <a:cubicBezTo>
                          <a:pt x="8068516" y="-13405"/>
                          <a:pt x="8226759" y="10528"/>
                          <a:pt x="8346077" y="0"/>
                        </a:cubicBezTo>
                        <a:cubicBezTo>
                          <a:pt x="8465395" y="-10528"/>
                          <a:pt x="8810829" y="6661"/>
                          <a:pt x="8974276" y="0"/>
                        </a:cubicBezTo>
                        <a:cubicBezTo>
                          <a:pt x="8975140" y="4980"/>
                          <a:pt x="8973745" y="15497"/>
                          <a:pt x="8974276" y="20159"/>
                        </a:cubicBezTo>
                        <a:cubicBezTo>
                          <a:pt x="8699318" y="-3249"/>
                          <a:pt x="8447378" y="52369"/>
                          <a:pt x="8194204" y="20159"/>
                        </a:cubicBezTo>
                        <a:cubicBezTo>
                          <a:pt x="7941030" y="-12051"/>
                          <a:pt x="7741578" y="21134"/>
                          <a:pt x="7503875" y="20159"/>
                        </a:cubicBezTo>
                        <a:cubicBezTo>
                          <a:pt x="7266172" y="19184"/>
                          <a:pt x="7188109" y="44512"/>
                          <a:pt x="6903289" y="20159"/>
                        </a:cubicBezTo>
                        <a:cubicBezTo>
                          <a:pt x="6618469" y="-4194"/>
                          <a:pt x="6284300" y="-18677"/>
                          <a:pt x="6123218" y="20159"/>
                        </a:cubicBezTo>
                        <a:cubicBezTo>
                          <a:pt x="5962136" y="58995"/>
                          <a:pt x="5692124" y="47304"/>
                          <a:pt x="5432889" y="20159"/>
                        </a:cubicBezTo>
                        <a:cubicBezTo>
                          <a:pt x="5173654" y="-6986"/>
                          <a:pt x="4878157" y="-22180"/>
                          <a:pt x="4563074" y="20159"/>
                        </a:cubicBezTo>
                        <a:cubicBezTo>
                          <a:pt x="4247992" y="62498"/>
                          <a:pt x="3916884" y="46079"/>
                          <a:pt x="3693260" y="20159"/>
                        </a:cubicBezTo>
                        <a:cubicBezTo>
                          <a:pt x="3469636" y="-5761"/>
                          <a:pt x="3270296" y="40643"/>
                          <a:pt x="2913188" y="20159"/>
                        </a:cubicBezTo>
                        <a:cubicBezTo>
                          <a:pt x="2556080" y="-325"/>
                          <a:pt x="2357500" y="46404"/>
                          <a:pt x="2133116" y="20159"/>
                        </a:cubicBezTo>
                        <a:cubicBezTo>
                          <a:pt x="1908732" y="-6086"/>
                          <a:pt x="1586604" y="18051"/>
                          <a:pt x="1353045" y="20159"/>
                        </a:cubicBezTo>
                        <a:cubicBezTo>
                          <a:pt x="1119486" y="22267"/>
                          <a:pt x="1034265" y="7597"/>
                          <a:pt x="842201" y="20159"/>
                        </a:cubicBezTo>
                        <a:cubicBezTo>
                          <a:pt x="650137" y="32721"/>
                          <a:pt x="184422" y="26941"/>
                          <a:pt x="0" y="20159"/>
                        </a:cubicBezTo>
                        <a:cubicBezTo>
                          <a:pt x="1005" y="14381"/>
                          <a:pt x="940" y="4962"/>
                          <a:pt x="0" y="0"/>
                        </a:cubicBezTo>
                        <a:close/>
                      </a:path>
                      <a:path w="8974276" h="20159" stroke="0" extrusionOk="0">
                        <a:moveTo>
                          <a:pt x="0" y="0"/>
                        </a:moveTo>
                        <a:cubicBezTo>
                          <a:pt x="144422" y="16250"/>
                          <a:pt x="478464" y="1403"/>
                          <a:pt x="600586" y="0"/>
                        </a:cubicBezTo>
                        <a:cubicBezTo>
                          <a:pt x="722708" y="-1403"/>
                          <a:pt x="818531" y="-16117"/>
                          <a:pt x="1021687" y="0"/>
                        </a:cubicBezTo>
                        <a:cubicBezTo>
                          <a:pt x="1224843" y="16117"/>
                          <a:pt x="1467451" y="32888"/>
                          <a:pt x="1891501" y="0"/>
                        </a:cubicBezTo>
                        <a:cubicBezTo>
                          <a:pt x="2315551" y="-32888"/>
                          <a:pt x="2226053" y="29411"/>
                          <a:pt x="2492087" y="0"/>
                        </a:cubicBezTo>
                        <a:cubicBezTo>
                          <a:pt x="2758121" y="-29411"/>
                          <a:pt x="2926098" y="-23291"/>
                          <a:pt x="3092674" y="0"/>
                        </a:cubicBezTo>
                        <a:cubicBezTo>
                          <a:pt x="3259250" y="23291"/>
                          <a:pt x="3755917" y="-21280"/>
                          <a:pt x="3962488" y="0"/>
                        </a:cubicBezTo>
                        <a:cubicBezTo>
                          <a:pt x="4169059" y="21280"/>
                          <a:pt x="4370581" y="-641"/>
                          <a:pt x="4473331" y="0"/>
                        </a:cubicBezTo>
                        <a:cubicBezTo>
                          <a:pt x="4576081" y="641"/>
                          <a:pt x="5154732" y="6658"/>
                          <a:pt x="5343146" y="0"/>
                        </a:cubicBezTo>
                        <a:cubicBezTo>
                          <a:pt x="5531560" y="-6658"/>
                          <a:pt x="5898845" y="-4229"/>
                          <a:pt x="6212960" y="0"/>
                        </a:cubicBezTo>
                        <a:cubicBezTo>
                          <a:pt x="6527075" y="4229"/>
                          <a:pt x="6698755" y="-18559"/>
                          <a:pt x="6903289" y="0"/>
                        </a:cubicBezTo>
                        <a:cubicBezTo>
                          <a:pt x="7107823" y="18559"/>
                          <a:pt x="7480389" y="36157"/>
                          <a:pt x="7773104" y="0"/>
                        </a:cubicBezTo>
                        <a:cubicBezTo>
                          <a:pt x="8065820" y="-36157"/>
                          <a:pt x="8239902" y="964"/>
                          <a:pt x="8373690" y="0"/>
                        </a:cubicBezTo>
                        <a:cubicBezTo>
                          <a:pt x="8507478" y="-964"/>
                          <a:pt x="8713268" y="22725"/>
                          <a:pt x="8974276" y="0"/>
                        </a:cubicBezTo>
                        <a:cubicBezTo>
                          <a:pt x="8974621" y="9051"/>
                          <a:pt x="8974315" y="13764"/>
                          <a:pt x="8974276" y="20159"/>
                        </a:cubicBezTo>
                        <a:cubicBezTo>
                          <a:pt x="8724149" y="27323"/>
                          <a:pt x="8615348" y="628"/>
                          <a:pt x="8283947" y="20159"/>
                        </a:cubicBezTo>
                        <a:cubicBezTo>
                          <a:pt x="7952546" y="39690"/>
                          <a:pt x="7745156" y="43189"/>
                          <a:pt x="7593618" y="20159"/>
                        </a:cubicBezTo>
                        <a:cubicBezTo>
                          <a:pt x="7442080" y="-2871"/>
                          <a:pt x="7037419" y="44082"/>
                          <a:pt x="6723804" y="20159"/>
                        </a:cubicBezTo>
                        <a:cubicBezTo>
                          <a:pt x="6410189" y="-3764"/>
                          <a:pt x="6244694" y="25386"/>
                          <a:pt x="6033475" y="20159"/>
                        </a:cubicBezTo>
                        <a:cubicBezTo>
                          <a:pt x="5822256" y="14932"/>
                          <a:pt x="5767540" y="24892"/>
                          <a:pt x="5612374" y="20159"/>
                        </a:cubicBezTo>
                        <a:cubicBezTo>
                          <a:pt x="5457208" y="15426"/>
                          <a:pt x="5206963" y="14316"/>
                          <a:pt x="5101531" y="20159"/>
                        </a:cubicBezTo>
                        <a:cubicBezTo>
                          <a:pt x="4996099" y="26002"/>
                          <a:pt x="4610998" y="-20487"/>
                          <a:pt x="4231716" y="20159"/>
                        </a:cubicBezTo>
                        <a:cubicBezTo>
                          <a:pt x="3852434" y="60805"/>
                          <a:pt x="3780038" y="18973"/>
                          <a:pt x="3541387" y="20159"/>
                        </a:cubicBezTo>
                        <a:cubicBezTo>
                          <a:pt x="3302736" y="21345"/>
                          <a:pt x="3171257" y="3853"/>
                          <a:pt x="3030544" y="20159"/>
                        </a:cubicBezTo>
                        <a:cubicBezTo>
                          <a:pt x="2889831" y="36465"/>
                          <a:pt x="2606062" y="39269"/>
                          <a:pt x="2340215" y="20159"/>
                        </a:cubicBezTo>
                        <a:cubicBezTo>
                          <a:pt x="2074368" y="1049"/>
                          <a:pt x="2121463" y="37109"/>
                          <a:pt x="1919114" y="20159"/>
                        </a:cubicBezTo>
                        <a:cubicBezTo>
                          <a:pt x="1716765" y="3209"/>
                          <a:pt x="1683550" y="16874"/>
                          <a:pt x="1498014" y="20159"/>
                        </a:cubicBezTo>
                        <a:cubicBezTo>
                          <a:pt x="1312478" y="23444"/>
                          <a:pt x="981544" y="5974"/>
                          <a:pt x="807685" y="20159"/>
                        </a:cubicBezTo>
                        <a:cubicBezTo>
                          <a:pt x="633826" y="34344"/>
                          <a:pt x="213205" y="58480"/>
                          <a:pt x="0" y="20159"/>
                        </a:cubicBezTo>
                        <a:cubicBezTo>
                          <a:pt x="685" y="15408"/>
                          <a:pt x="-736" y="507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ustomShape 2"/>
          <p:cNvSpPr/>
          <p:nvPr/>
        </p:nvSpPr>
        <p:spPr>
          <a:xfrm>
            <a:off x="693042" y="2126788"/>
            <a:ext cx="8694540" cy="468699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Familiar with command line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Bash version 4+</a:t>
            </a: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0" strike="noStrike" spc="-1"/>
              <a:t>$ echo $SHELL</a:t>
            </a:r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0" strike="noStrike" spc="-1"/>
              <a:t>$ bash --version</a:t>
            </a:r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0" strike="noStrike" spc="-1"/>
              <a:t>&lt;4 is still ok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Using zsh (eg on Mac)</a:t>
            </a: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Type ‘bash’ to get a bash shell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Basic shell utilities (eg grep, cat, ls)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Any editor (I use vim)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875996" y="-1222453"/>
            <a:ext cx="5936447" cy="5761319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9" name="CustomShape 1"/>
          <p:cNvSpPr/>
          <p:nvPr/>
        </p:nvSpPr>
        <p:spPr>
          <a:xfrm>
            <a:off x="695561" y="742706"/>
            <a:ext cx="3013347" cy="26615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This Course?</a:t>
            </a:r>
            <a:endParaRPr lang="en-US" sz="52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311" y="972588"/>
            <a:ext cx="4344751" cy="583636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Bash is everywhere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Shells are everywhere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Work with it every day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Taken for granted that it’s known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Studying it pays massive dividends</a:t>
            </a:r>
            <a:endParaRPr lang="en-US" sz="21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0" strike="noStrike" spc="-1"/>
              <a:t>Gateway to deeper OS concepts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CustomShape 1"/>
          <p:cNvSpPr/>
          <p:nvPr/>
        </p:nvSpPr>
        <p:spPr>
          <a:xfrm>
            <a:off x="693042" y="402482"/>
            <a:ext cx="8694540" cy="14611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 of Course</a:t>
            </a:r>
            <a:endParaRPr lang="en-US" sz="52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174" y="1848993"/>
            <a:ext cx="8974276" cy="20159"/>
          </a:xfrm>
          <a:custGeom>
            <a:avLst/>
            <a:gdLst>
              <a:gd name="connsiteX0" fmla="*/ 0 w 8974276"/>
              <a:gd name="connsiteY0" fmla="*/ 0 h 20159"/>
              <a:gd name="connsiteX1" fmla="*/ 600586 w 8974276"/>
              <a:gd name="connsiteY1" fmla="*/ 0 h 20159"/>
              <a:gd name="connsiteX2" fmla="*/ 1290915 w 8974276"/>
              <a:gd name="connsiteY2" fmla="*/ 0 h 20159"/>
              <a:gd name="connsiteX3" fmla="*/ 2070987 w 8974276"/>
              <a:gd name="connsiteY3" fmla="*/ 0 h 20159"/>
              <a:gd name="connsiteX4" fmla="*/ 2671573 w 8974276"/>
              <a:gd name="connsiteY4" fmla="*/ 0 h 20159"/>
              <a:gd name="connsiteX5" fmla="*/ 3361902 w 8974276"/>
              <a:gd name="connsiteY5" fmla="*/ 0 h 20159"/>
              <a:gd name="connsiteX6" fmla="*/ 4231716 w 8974276"/>
              <a:gd name="connsiteY6" fmla="*/ 0 h 20159"/>
              <a:gd name="connsiteX7" fmla="*/ 4742560 w 8974276"/>
              <a:gd name="connsiteY7" fmla="*/ 0 h 20159"/>
              <a:gd name="connsiteX8" fmla="*/ 5522631 w 8974276"/>
              <a:gd name="connsiteY8" fmla="*/ 0 h 20159"/>
              <a:gd name="connsiteX9" fmla="*/ 6033475 w 8974276"/>
              <a:gd name="connsiteY9" fmla="*/ 0 h 20159"/>
              <a:gd name="connsiteX10" fmla="*/ 6723804 w 8974276"/>
              <a:gd name="connsiteY10" fmla="*/ 0 h 20159"/>
              <a:gd name="connsiteX11" fmla="*/ 7503875 w 8974276"/>
              <a:gd name="connsiteY11" fmla="*/ 0 h 20159"/>
              <a:gd name="connsiteX12" fmla="*/ 7924976 w 8974276"/>
              <a:gd name="connsiteY12" fmla="*/ 0 h 20159"/>
              <a:gd name="connsiteX13" fmla="*/ 8346077 w 8974276"/>
              <a:gd name="connsiteY13" fmla="*/ 0 h 20159"/>
              <a:gd name="connsiteX14" fmla="*/ 8974276 w 8974276"/>
              <a:gd name="connsiteY14" fmla="*/ 0 h 20159"/>
              <a:gd name="connsiteX15" fmla="*/ 8974276 w 8974276"/>
              <a:gd name="connsiteY15" fmla="*/ 20159 h 20159"/>
              <a:gd name="connsiteX16" fmla="*/ 8194204 w 8974276"/>
              <a:gd name="connsiteY16" fmla="*/ 20159 h 20159"/>
              <a:gd name="connsiteX17" fmla="*/ 7503875 w 8974276"/>
              <a:gd name="connsiteY17" fmla="*/ 20159 h 20159"/>
              <a:gd name="connsiteX18" fmla="*/ 6903289 w 8974276"/>
              <a:gd name="connsiteY18" fmla="*/ 20159 h 20159"/>
              <a:gd name="connsiteX19" fmla="*/ 6123218 w 8974276"/>
              <a:gd name="connsiteY19" fmla="*/ 20159 h 20159"/>
              <a:gd name="connsiteX20" fmla="*/ 5432889 w 8974276"/>
              <a:gd name="connsiteY20" fmla="*/ 20159 h 20159"/>
              <a:gd name="connsiteX21" fmla="*/ 4563074 w 8974276"/>
              <a:gd name="connsiteY21" fmla="*/ 20159 h 20159"/>
              <a:gd name="connsiteX22" fmla="*/ 3693260 w 8974276"/>
              <a:gd name="connsiteY22" fmla="*/ 20159 h 20159"/>
              <a:gd name="connsiteX23" fmla="*/ 2913188 w 8974276"/>
              <a:gd name="connsiteY23" fmla="*/ 20159 h 20159"/>
              <a:gd name="connsiteX24" fmla="*/ 2133116 w 8974276"/>
              <a:gd name="connsiteY24" fmla="*/ 20159 h 20159"/>
              <a:gd name="connsiteX25" fmla="*/ 1353045 w 8974276"/>
              <a:gd name="connsiteY25" fmla="*/ 20159 h 20159"/>
              <a:gd name="connsiteX26" fmla="*/ 842201 w 8974276"/>
              <a:gd name="connsiteY26" fmla="*/ 20159 h 20159"/>
              <a:gd name="connsiteX27" fmla="*/ 0 w 8974276"/>
              <a:gd name="connsiteY27" fmla="*/ 20159 h 20159"/>
              <a:gd name="connsiteX28" fmla="*/ 0 w 8974276"/>
              <a:gd name="connsiteY28" fmla="*/ 0 h 20159"/>
              <a:gd name="connsiteX0" fmla="*/ 0 w 8974276"/>
              <a:gd name="connsiteY0" fmla="*/ 0 h 20159"/>
              <a:gd name="connsiteX1" fmla="*/ 600586 w 8974276"/>
              <a:gd name="connsiteY1" fmla="*/ 0 h 20159"/>
              <a:gd name="connsiteX2" fmla="*/ 1021687 w 8974276"/>
              <a:gd name="connsiteY2" fmla="*/ 0 h 20159"/>
              <a:gd name="connsiteX3" fmla="*/ 1891501 w 8974276"/>
              <a:gd name="connsiteY3" fmla="*/ 0 h 20159"/>
              <a:gd name="connsiteX4" fmla="*/ 2492087 w 8974276"/>
              <a:gd name="connsiteY4" fmla="*/ 0 h 20159"/>
              <a:gd name="connsiteX5" fmla="*/ 3092674 w 8974276"/>
              <a:gd name="connsiteY5" fmla="*/ 0 h 20159"/>
              <a:gd name="connsiteX6" fmla="*/ 3962488 w 8974276"/>
              <a:gd name="connsiteY6" fmla="*/ 0 h 20159"/>
              <a:gd name="connsiteX7" fmla="*/ 4473331 w 8974276"/>
              <a:gd name="connsiteY7" fmla="*/ 0 h 20159"/>
              <a:gd name="connsiteX8" fmla="*/ 4882144 w 8974276"/>
              <a:gd name="connsiteY8" fmla="*/ 0 h 20159"/>
              <a:gd name="connsiteX9" fmla="*/ 5343146 w 8974276"/>
              <a:gd name="connsiteY9" fmla="*/ 0 h 20159"/>
              <a:gd name="connsiteX10" fmla="*/ 6212960 w 8974276"/>
              <a:gd name="connsiteY10" fmla="*/ 0 h 20159"/>
              <a:gd name="connsiteX11" fmla="*/ 6903289 w 8974276"/>
              <a:gd name="connsiteY11" fmla="*/ 0 h 20159"/>
              <a:gd name="connsiteX12" fmla="*/ 7773104 w 8974276"/>
              <a:gd name="connsiteY12" fmla="*/ 0 h 20159"/>
              <a:gd name="connsiteX13" fmla="*/ 8373690 w 8974276"/>
              <a:gd name="connsiteY13" fmla="*/ 0 h 20159"/>
              <a:gd name="connsiteX14" fmla="*/ 8974276 w 8974276"/>
              <a:gd name="connsiteY14" fmla="*/ 0 h 20159"/>
              <a:gd name="connsiteX15" fmla="*/ 8974276 w 8974276"/>
              <a:gd name="connsiteY15" fmla="*/ 20159 h 20159"/>
              <a:gd name="connsiteX16" fmla="*/ 8283947 w 8974276"/>
              <a:gd name="connsiteY16" fmla="*/ 20159 h 20159"/>
              <a:gd name="connsiteX17" fmla="*/ 7593618 w 8974276"/>
              <a:gd name="connsiteY17" fmla="*/ 20159 h 20159"/>
              <a:gd name="connsiteX18" fmla="*/ 6723804 w 8974276"/>
              <a:gd name="connsiteY18" fmla="*/ 20159 h 20159"/>
              <a:gd name="connsiteX19" fmla="*/ 6033475 w 8974276"/>
              <a:gd name="connsiteY19" fmla="*/ 20159 h 20159"/>
              <a:gd name="connsiteX20" fmla="*/ 5612374 w 8974276"/>
              <a:gd name="connsiteY20" fmla="*/ 20159 h 20159"/>
              <a:gd name="connsiteX21" fmla="*/ 5101531 w 8974276"/>
              <a:gd name="connsiteY21" fmla="*/ 20159 h 20159"/>
              <a:gd name="connsiteX22" fmla="*/ 4231716 w 8974276"/>
              <a:gd name="connsiteY22" fmla="*/ 20159 h 20159"/>
              <a:gd name="connsiteX23" fmla="*/ 3541387 w 8974276"/>
              <a:gd name="connsiteY23" fmla="*/ 20159 h 20159"/>
              <a:gd name="connsiteX24" fmla="*/ 3030544 w 8974276"/>
              <a:gd name="connsiteY24" fmla="*/ 20159 h 20159"/>
              <a:gd name="connsiteX25" fmla="*/ 2340215 w 8974276"/>
              <a:gd name="connsiteY25" fmla="*/ 20159 h 20159"/>
              <a:gd name="connsiteX26" fmla="*/ 1919114 w 8974276"/>
              <a:gd name="connsiteY26" fmla="*/ 20159 h 20159"/>
              <a:gd name="connsiteX27" fmla="*/ 1498014 w 8974276"/>
              <a:gd name="connsiteY27" fmla="*/ 20159 h 20159"/>
              <a:gd name="connsiteX28" fmla="*/ 807685 w 8974276"/>
              <a:gd name="connsiteY28" fmla="*/ 20159 h 20159"/>
              <a:gd name="connsiteX29" fmla="*/ 0 w 8974276"/>
              <a:gd name="connsiteY29" fmla="*/ 20159 h 20159"/>
              <a:gd name="connsiteX30" fmla="*/ 0 w 8974276"/>
              <a:gd name="connsiteY30" fmla="*/ 0 h 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974276" h="20159" fill="none" extrusionOk="0">
                <a:moveTo>
                  <a:pt x="0" y="0"/>
                </a:moveTo>
                <a:cubicBezTo>
                  <a:pt x="183005" y="-28121"/>
                  <a:pt x="385563" y="-16729"/>
                  <a:pt x="600586" y="0"/>
                </a:cubicBezTo>
                <a:cubicBezTo>
                  <a:pt x="819816" y="25297"/>
                  <a:pt x="1008894" y="-16975"/>
                  <a:pt x="1290915" y="0"/>
                </a:cubicBezTo>
                <a:cubicBezTo>
                  <a:pt x="1586779" y="-10612"/>
                  <a:pt x="1739355" y="-6632"/>
                  <a:pt x="2070987" y="0"/>
                </a:cubicBezTo>
                <a:cubicBezTo>
                  <a:pt x="2423196" y="26888"/>
                  <a:pt x="2516800" y="-23939"/>
                  <a:pt x="2671573" y="0"/>
                </a:cubicBezTo>
                <a:cubicBezTo>
                  <a:pt x="2856946" y="57495"/>
                  <a:pt x="3123719" y="-1120"/>
                  <a:pt x="3361902" y="0"/>
                </a:cubicBezTo>
                <a:cubicBezTo>
                  <a:pt x="3551026" y="-6967"/>
                  <a:pt x="3893151" y="-7410"/>
                  <a:pt x="4231716" y="0"/>
                </a:cubicBezTo>
                <a:cubicBezTo>
                  <a:pt x="4589327" y="4599"/>
                  <a:pt x="4499151" y="-7078"/>
                  <a:pt x="4742560" y="0"/>
                </a:cubicBezTo>
                <a:cubicBezTo>
                  <a:pt x="4945774" y="22991"/>
                  <a:pt x="5327086" y="78686"/>
                  <a:pt x="5522631" y="0"/>
                </a:cubicBezTo>
                <a:cubicBezTo>
                  <a:pt x="5706117" y="-51653"/>
                  <a:pt x="5820576" y="-5919"/>
                  <a:pt x="6033475" y="0"/>
                </a:cubicBezTo>
                <a:cubicBezTo>
                  <a:pt x="6269799" y="2680"/>
                  <a:pt x="6590499" y="22166"/>
                  <a:pt x="6723804" y="0"/>
                </a:cubicBezTo>
                <a:cubicBezTo>
                  <a:pt x="6858112" y="-15926"/>
                  <a:pt x="7310513" y="-3462"/>
                  <a:pt x="7503875" y="0"/>
                </a:cubicBezTo>
                <a:cubicBezTo>
                  <a:pt x="7698227" y="-14053"/>
                  <a:pt x="7786960" y="-2924"/>
                  <a:pt x="7924976" y="0"/>
                </a:cubicBezTo>
                <a:cubicBezTo>
                  <a:pt x="8047409" y="-11757"/>
                  <a:pt x="8231917" y="2497"/>
                  <a:pt x="8346077" y="0"/>
                </a:cubicBezTo>
                <a:cubicBezTo>
                  <a:pt x="8472830" y="-16379"/>
                  <a:pt x="8819304" y="6003"/>
                  <a:pt x="8974276" y="0"/>
                </a:cubicBezTo>
                <a:cubicBezTo>
                  <a:pt x="8975415" y="3917"/>
                  <a:pt x="8973977" y="14625"/>
                  <a:pt x="8974276" y="20159"/>
                </a:cubicBezTo>
                <a:cubicBezTo>
                  <a:pt x="8690793" y="39099"/>
                  <a:pt x="8424209" y="27543"/>
                  <a:pt x="8194204" y="20159"/>
                </a:cubicBezTo>
                <a:cubicBezTo>
                  <a:pt x="7951806" y="-3374"/>
                  <a:pt x="7694321" y="34346"/>
                  <a:pt x="7503875" y="20159"/>
                </a:cubicBezTo>
                <a:cubicBezTo>
                  <a:pt x="7256604" y="22540"/>
                  <a:pt x="7188022" y="40185"/>
                  <a:pt x="6903289" y="20159"/>
                </a:cubicBezTo>
                <a:cubicBezTo>
                  <a:pt x="6597262" y="3673"/>
                  <a:pt x="6282575" y="7422"/>
                  <a:pt x="6123218" y="20159"/>
                </a:cubicBezTo>
                <a:cubicBezTo>
                  <a:pt x="5947747" y="46383"/>
                  <a:pt x="5709228" y="48856"/>
                  <a:pt x="5432889" y="20159"/>
                </a:cubicBezTo>
                <a:cubicBezTo>
                  <a:pt x="5148051" y="-9432"/>
                  <a:pt x="4825392" y="933"/>
                  <a:pt x="4563074" y="20159"/>
                </a:cubicBezTo>
                <a:cubicBezTo>
                  <a:pt x="4230436" y="42050"/>
                  <a:pt x="3919280" y="15731"/>
                  <a:pt x="3693260" y="20159"/>
                </a:cubicBezTo>
                <a:cubicBezTo>
                  <a:pt x="3463686" y="2881"/>
                  <a:pt x="3258547" y="69973"/>
                  <a:pt x="2913188" y="20159"/>
                </a:cubicBezTo>
                <a:cubicBezTo>
                  <a:pt x="2530193" y="5895"/>
                  <a:pt x="2366063" y="69889"/>
                  <a:pt x="2133116" y="20159"/>
                </a:cubicBezTo>
                <a:cubicBezTo>
                  <a:pt x="1852614" y="-15825"/>
                  <a:pt x="1586183" y="7145"/>
                  <a:pt x="1353045" y="20159"/>
                </a:cubicBezTo>
                <a:cubicBezTo>
                  <a:pt x="1124470" y="12726"/>
                  <a:pt x="1043335" y="-1836"/>
                  <a:pt x="842201" y="20159"/>
                </a:cubicBezTo>
                <a:cubicBezTo>
                  <a:pt x="675009" y="15591"/>
                  <a:pt x="208716" y="6391"/>
                  <a:pt x="0" y="20159"/>
                </a:cubicBezTo>
                <a:cubicBezTo>
                  <a:pt x="1099" y="14912"/>
                  <a:pt x="1706" y="4245"/>
                  <a:pt x="0" y="0"/>
                </a:cubicBezTo>
                <a:close/>
              </a:path>
              <a:path w="8974276" h="20159" stroke="0" extrusionOk="0">
                <a:moveTo>
                  <a:pt x="0" y="0"/>
                </a:moveTo>
                <a:cubicBezTo>
                  <a:pt x="158429" y="17111"/>
                  <a:pt x="477266" y="-13453"/>
                  <a:pt x="600586" y="0"/>
                </a:cubicBezTo>
                <a:cubicBezTo>
                  <a:pt x="698766" y="1226"/>
                  <a:pt x="829625" y="-2597"/>
                  <a:pt x="1021687" y="0"/>
                </a:cubicBezTo>
                <a:cubicBezTo>
                  <a:pt x="1212890" y="45242"/>
                  <a:pt x="1481051" y="28111"/>
                  <a:pt x="1891501" y="0"/>
                </a:cubicBezTo>
                <a:cubicBezTo>
                  <a:pt x="2325146" y="-55911"/>
                  <a:pt x="2244169" y="37407"/>
                  <a:pt x="2492087" y="0"/>
                </a:cubicBezTo>
                <a:cubicBezTo>
                  <a:pt x="2770106" y="-48226"/>
                  <a:pt x="2945409" y="-29732"/>
                  <a:pt x="3092674" y="0"/>
                </a:cubicBezTo>
                <a:cubicBezTo>
                  <a:pt x="3301483" y="30847"/>
                  <a:pt x="3757132" y="-5762"/>
                  <a:pt x="3962488" y="0"/>
                </a:cubicBezTo>
                <a:cubicBezTo>
                  <a:pt x="4161917" y="18597"/>
                  <a:pt x="4382907" y="-1453"/>
                  <a:pt x="4473331" y="0"/>
                </a:cubicBezTo>
                <a:cubicBezTo>
                  <a:pt x="4623996" y="-933"/>
                  <a:pt x="4781894" y="-19370"/>
                  <a:pt x="4882144" y="0"/>
                </a:cubicBezTo>
                <a:cubicBezTo>
                  <a:pt x="4982394" y="19370"/>
                  <a:pt x="5184581" y="-18943"/>
                  <a:pt x="5343146" y="0"/>
                </a:cubicBezTo>
                <a:cubicBezTo>
                  <a:pt x="5569297" y="-45353"/>
                  <a:pt x="5915584" y="-43416"/>
                  <a:pt x="6212960" y="0"/>
                </a:cubicBezTo>
                <a:cubicBezTo>
                  <a:pt x="6533267" y="7030"/>
                  <a:pt x="6713745" y="-31540"/>
                  <a:pt x="6903289" y="0"/>
                </a:cubicBezTo>
                <a:cubicBezTo>
                  <a:pt x="7143989" y="31285"/>
                  <a:pt x="7485701" y="4614"/>
                  <a:pt x="7773104" y="0"/>
                </a:cubicBezTo>
                <a:cubicBezTo>
                  <a:pt x="8054928" y="-60204"/>
                  <a:pt x="8243916" y="31090"/>
                  <a:pt x="8373690" y="0"/>
                </a:cubicBezTo>
                <a:cubicBezTo>
                  <a:pt x="8470374" y="-9848"/>
                  <a:pt x="8712921" y="13270"/>
                  <a:pt x="8974276" y="0"/>
                </a:cubicBezTo>
                <a:cubicBezTo>
                  <a:pt x="8974207" y="8692"/>
                  <a:pt x="8973976" y="14163"/>
                  <a:pt x="8974276" y="20159"/>
                </a:cubicBezTo>
                <a:cubicBezTo>
                  <a:pt x="8731729" y="31867"/>
                  <a:pt x="8623535" y="-551"/>
                  <a:pt x="8283947" y="20159"/>
                </a:cubicBezTo>
                <a:cubicBezTo>
                  <a:pt x="7960326" y="43064"/>
                  <a:pt x="7776735" y="63579"/>
                  <a:pt x="7593618" y="20159"/>
                </a:cubicBezTo>
                <a:cubicBezTo>
                  <a:pt x="7433204" y="23923"/>
                  <a:pt x="7072953" y="23782"/>
                  <a:pt x="6723804" y="20159"/>
                </a:cubicBezTo>
                <a:cubicBezTo>
                  <a:pt x="6379040" y="-18365"/>
                  <a:pt x="6238900" y="16195"/>
                  <a:pt x="6033475" y="20159"/>
                </a:cubicBezTo>
                <a:cubicBezTo>
                  <a:pt x="5820847" y="25326"/>
                  <a:pt x="5773194" y="29594"/>
                  <a:pt x="5612374" y="20159"/>
                </a:cubicBezTo>
                <a:cubicBezTo>
                  <a:pt x="5459272" y="6433"/>
                  <a:pt x="5214346" y="1016"/>
                  <a:pt x="5101531" y="20159"/>
                </a:cubicBezTo>
                <a:cubicBezTo>
                  <a:pt x="5074679" y="44082"/>
                  <a:pt x="4571458" y="3492"/>
                  <a:pt x="4231716" y="20159"/>
                </a:cubicBezTo>
                <a:cubicBezTo>
                  <a:pt x="3847477" y="69580"/>
                  <a:pt x="3798193" y="22318"/>
                  <a:pt x="3541387" y="20159"/>
                </a:cubicBezTo>
                <a:cubicBezTo>
                  <a:pt x="3313277" y="16275"/>
                  <a:pt x="3169205" y="857"/>
                  <a:pt x="3030544" y="20159"/>
                </a:cubicBezTo>
                <a:cubicBezTo>
                  <a:pt x="2877895" y="65593"/>
                  <a:pt x="2628234" y="67321"/>
                  <a:pt x="2340215" y="20159"/>
                </a:cubicBezTo>
                <a:cubicBezTo>
                  <a:pt x="2072515" y="1292"/>
                  <a:pt x="2122288" y="47041"/>
                  <a:pt x="1919114" y="20159"/>
                </a:cubicBezTo>
                <a:cubicBezTo>
                  <a:pt x="1711037" y="4218"/>
                  <a:pt x="1683277" y="18003"/>
                  <a:pt x="1498014" y="20159"/>
                </a:cubicBezTo>
                <a:cubicBezTo>
                  <a:pt x="1271935" y="13811"/>
                  <a:pt x="970426" y="12259"/>
                  <a:pt x="807685" y="20159"/>
                </a:cubicBezTo>
                <a:cubicBezTo>
                  <a:pt x="642052" y="6598"/>
                  <a:pt x="193677" y="46988"/>
                  <a:pt x="0" y="20159"/>
                </a:cubicBezTo>
                <a:cubicBezTo>
                  <a:pt x="821" y="16001"/>
                  <a:pt x="-441" y="5889"/>
                  <a:pt x="0" y="0"/>
                </a:cubicBezTo>
                <a:close/>
              </a:path>
              <a:path w="8974276" h="20159" fill="none" stroke="0" extrusionOk="0">
                <a:moveTo>
                  <a:pt x="0" y="0"/>
                </a:moveTo>
                <a:cubicBezTo>
                  <a:pt x="133021" y="-45326"/>
                  <a:pt x="351596" y="-10132"/>
                  <a:pt x="600586" y="0"/>
                </a:cubicBezTo>
                <a:cubicBezTo>
                  <a:pt x="824846" y="25895"/>
                  <a:pt x="974850" y="12687"/>
                  <a:pt x="1290915" y="0"/>
                </a:cubicBezTo>
                <a:cubicBezTo>
                  <a:pt x="1543854" y="8594"/>
                  <a:pt x="1730765" y="-5283"/>
                  <a:pt x="2070987" y="0"/>
                </a:cubicBezTo>
                <a:cubicBezTo>
                  <a:pt x="2388789" y="2502"/>
                  <a:pt x="2537180" y="-18640"/>
                  <a:pt x="2671573" y="0"/>
                </a:cubicBezTo>
                <a:cubicBezTo>
                  <a:pt x="2846783" y="31613"/>
                  <a:pt x="3162345" y="2138"/>
                  <a:pt x="3361902" y="0"/>
                </a:cubicBezTo>
                <a:cubicBezTo>
                  <a:pt x="3560523" y="-33799"/>
                  <a:pt x="3850943" y="16514"/>
                  <a:pt x="4231716" y="0"/>
                </a:cubicBezTo>
                <a:cubicBezTo>
                  <a:pt x="4582093" y="-6251"/>
                  <a:pt x="4497042" y="-241"/>
                  <a:pt x="4742560" y="0"/>
                </a:cubicBezTo>
                <a:cubicBezTo>
                  <a:pt x="5026744" y="28398"/>
                  <a:pt x="5367035" y="44798"/>
                  <a:pt x="5522631" y="0"/>
                </a:cubicBezTo>
                <a:cubicBezTo>
                  <a:pt x="5715671" y="-35366"/>
                  <a:pt x="5819152" y="19249"/>
                  <a:pt x="6033475" y="0"/>
                </a:cubicBezTo>
                <a:cubicBezTo>
                  <a:pt x="6276754" y="15513"/>
                  <a:pt x="6580075" y="39465"/>
                  <a:pt x="6723804" y="0"/>
                </a:cubicBezTo>
                <a:cubicBezTo>
                  <a:pt x="6874324" y="-12484"/>
                  <a:pt x="7335585" y="32838"/>
                  <a:pt x="7503875" y="0"/>
                </a:cubicBezTo>
                <a:cubicBezTo>
                  <a:pt x="7699518" y="-4479"/>
                  <a:pt x="7784573" y="-1350"/>
                  <a:pt x="7924976" y="0"/>
                </a:cubicBezTo>
                <a:cubicBezTo>
                  <a:pt x="8038978" y="-8555"/>
                  <a:pt x="8207279" y="-2913"/>
                  <a:pt x="8346077" y="0"/>
                </a:cubicBezTo>
                <a:cubicBezTo>
                  <a:pt x="8460045" y="-10908"/>
                  <a:pt x="8807112" y="-916"/>
                  <a:pt x="8974276" y="0"/>
                </a:cubicBezTo>
                <a:cubicBezTo>
                  <a:pt x="8975175" y="4507"/>
                  <a:pt x="8973255" y="15783"/>
                  <a:pt x="8974276" y="20159"/>
                </a:cubicBezTo>
                <a:cubicBezTo>
                  <a:pt x="8690015" y="13384"/>
                  <a:pt x="8498032" y="90009"/>
                  <a:pt x="8194204" y="20159"/>
                </a:cubicBezTo>
                <a:cubicBezTo>
                  <a:pt x="7940226" y="7057"/>
                  <a:pt x="7765141" y="7157"/>
                  <a:pt x="7503875" y="20159"/>
                </a:cubicBezTo>
                <a:cubicBezTo>
                  <a:pt x="7257867" y="32369"/>
                  <a:pt x="7168747" y="45544"/>
                  <a:pt x="6903289" y="20159"/>
                </a:cubicBezTo>
                <a:cubicBezTo>
                  <a:pt x="6624057" y="6871"/>
                  <a:pt x="6248483" y="211"/>
                  <a:pt x="6123218" y="20159"/>
                </a:cubicBezTo>
                <a:cubicBezTo>
                  <a:pt x="5966303" y="35167"/>
                  <a:pt x="5680376" y="46639"/>
                  <a:pt x="5432889" y="20159"/>
                </a:cubicBezTo>
                <a:cubicBezTo>
                  <a:pt x="5191863" y="8691"/>
                  <a:pt x="4872405" y="-4811"/>
                  <a:pt x="4563074" y="20159"/>
                </a:cubicBezTo>
                <a:cubicBezTo>
                  <a:pt x="4237152" y="84258"/>
                  <a:pt x="3902138" y="26513"/>
                  <a:pt x="3693260" y="20159"/>
                </a:cubicBezTo>
                <a:cubicBezTo>
                  <a:pt x="3481803" y="-1949"/>
                  <a:pt x="3269305" y="20073"/>
                  <a:pt x="2913188" y="20159"/>
                </a:cubicBezTo>
                <a:cubicBezTo>
                  <a:pt x="2564887" y="5224"/>
                  <a:pt x="2328697" y="52725"/>
                  <a:pt x="2133116" y="20159"/>
                </a:cubicBezTo>
                <a:cubicBezTo>
                  <a:pt x="1894582" y="38029"/>
                  <a:pt x="1576170" y="-14808"/>
                  <a:pt x="1353045" y="20159"/>
                </a:cubicBezTo>
                <a:cubicBezTo>
                  <a:pt x="1127523" y="16230"/>
                  <a:pt x="1038557" y="145"/>
                  <a:pt x="842201" y="20159"/>
                </a:cubicBezTo>
                <a:cubicBezTo>
                  <a:pt x="638472" y="28249"/>
                  <a:pt x="195915" y="15640"/>
                  <a:pt x="0" y="20159"/>
                </a:cubicBezTo>
                <a:cubicBezTo>
                  <a:pt x="81" y="14899"/>
                  <a:pt x="1360" y="61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74276"/>
                      <a:gd name="connsiteY0" fmla="*/ 0 h 20159"/>
                      <a:gd name="connsiteX1" fmla="*/ 600586 w 8974276"/>
                      <a:gd name="connsiteY1" fmla="*/ 0 h 20159"/>
                      <a:gd name="connsiteX2" fmla="*/ 1290915 w 8974276"/>
                      <a:gd name="connsiteY2" fmla="*/ 0 h 20159"/>
                      <a:gd name="connsiteX3" fmla="*/ 2070987 w 8974276"/>
                      <a:gd name="connsiteY3" fmla="*/ 0 h 20159"/>
                      <a:gd name="connsiteX4" fmla="*/ 2671573 w 8974276"/>
                      <a:gd name="connsiteY4" fmla="*/ 0 h 20159"/>
                      <a:gd name="connsiteX5" fmla="*/ 3361902 w 8974276"/>
                      <a:gd name="connsiteY5" fmla="*/ 0 h 20159"/>
                      <a:gd name="connsiteX6" fmla="*/ 4231716 w 8974276"/>
                      <a:gd name="connsiteY6" fmla="*/ 0 h 20159"/>
                      <a:gd name="connsiteX7" fmla="*/ 4742560 w 8974276"/>
                      <a:gd name="connsiteY7" fmla="*/ 0 h 20159"/>
                      <a:gd name="connsiteX8" fmla="*/ 5522631 w 8974276"/>
                      <a:gd name="connsiteY8" fmla="*/ 0 h 20159"/>
                      <a:gd name="connsiteX9" fmla="*/ 6033475 w 8974276"/>
                      <a:gd name="connsiteY9" fmla="*/ 0 h 20159"/>
                      <a:gd name="connsiteX10" fmla="*/ 6723804 w 8974276"/>
                      <a:gd name="connsiteY10" fmla="*/ 0 h 20159"/>
                      <a:gd name="connsiteX11" fmla="*/ 7503875 w 8974276"/>
                      <a:gd name="connsiteY11" fmla="*/ 0 h 20159"/>
                      <a:gd name="connsiteX12" fmla="*/ 7924976 w 8974276"/>
                      <a:gd name="connsiteY12" fmla="*/ 0 h 20159"/>
                      <a:gd name="connsiteX13" fmla="*/ 8346077 w 8974276"/>
                      <a:gd name="connsiteY13" fmla="*/ 0 h 20159"/>
                      <a:gd name="connsiteX14" fmla="*/ 8974276 w 8974276"/>
                      <a:gd name="connsiteY14" fmla="*/ 0 h 20159"/>
                      <a:gd name="connsiteX15" fmla="*/ 8974276 w 8974276"/>
                      <a:gd name="connsiteY15" fmla="*/ 20159 h 20159"/>
                      <a:gd name="connsiteX16" fmla="*/ 8194204 w 8974276"/>
                      <a:gd name="connsiteY16" fmla="*/ 20159 h 20159"/>
                      <a:gd name="connsiteX17" fmla="*/ 7503875 w 8974276"/>
                      <a:gd name="connsiteY17" fmla="*/ 20159 h 20159"/>
                      <a:gd name="connsiteX18" fmla="*/ 6903289 w 8974276"/>
                      <a:gd name="connsiteY18" fmla="*/ 20159 h 20159"/>
                      <a:gd name="connsiteX19" fmla="*/ 6123218 w 8974276"/>
                      <a:gd name="connsiteY19" fmla="*/ 20159 h 20159"/>
                      <a:gd name="connsiteX20" fmla="*/ 5432889 w 8974276"/>
                      <a:gd name="connsiteY20" fmla="*/ 20159 h 20159"/>
                      <a:gd name="connsiteX21" fmla="*/ 4563074 w 8974276"/>
                      <a:gd name="connsiteY21" fmla="*/ 20159 h 20159"/>
                      <a:gd name="connsiteX22" fmla="*/ 3693260 w 8974276"/>
                      <a:gd name="connsiteY22" fmla="*/ 20159 h 20159"/>
                      <a:gd name="connsiteX23" fmla="*/ 2913188 w 8974276"/>
                      <a:gd name="connsiteY23" fmla="*/ 20159 h 20159"/>
                      <a:gd name="connsiteX24" fmla="*/ 2133116 w 8974276"/>
                      <a:gd name="connsiteY24" fmla="*/ 20159 h 20159"/>
                      <a:gd name="connsiteX25" fmla="*/ 1353045 w 8974276"/>
                      <a:gd name="connsiteY25" fmla="*/ 20159 h 20159"/>
                      <a:gd name="connsiteX26" fmla="*/ 842201 w 8974276"/>
                      <a:gd name="connsiteY26" fmla="*/ 20159 h 20159"/>
                      <a:gd name="connsiteX27" fmla="*/ 0 w 8974276"/>
                      <a:gd name="connsiteY27" fmla="*/ 20159 h 20159"/>
                      <a:gd name="connsiteX28" fmla="*/ 0 w 8974276"/>
                      <a:gd name="connsiteY28" fmla="*/ 0 h 20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8974276" h="20159" fill="none" extrusionOk="0">
                        <a:moveTo>
                          <a:pt x="0" y="0"/>
                        </a:moveTo>
                        <a:cubicBezTo>
                          <a:pt x="166292" y="-24804"/>
                          <a:pt x="387390" y="-23566"/>
                          <a:pt x="600586" y="0"/>
                        </a:cubicBezTo>
                        <a:cubicBezTo>
                          <a:pt x="813782" y="23566"/>
                          <a:pt x="1017575" y="11328"/>
                          <a:pt x="1290915" y="0"/>
                        </a:cubicBezTo>
                        <a:cubicBezTo>
                          <a:pt x="1564255" y="-11328"/>
                          <a:pt x="1732327" y="-13914"/>
                          <a:pt x="2070987" y="0"/>
                        </a:cubicBezTo>
                        <a:cubicBezTo>
                          <a:pt x="2409647" y="13914"/>
                          <a:pt x="2514543" y="-29456"/>
                          <a:pt x="2671573" y="0"/>
                        </a:cubicBezTo>
                        <a:cubicBezTo>
                          <a:pt x="2828603" y="29456"/>
                          <a:pt x="3148091" y="31473"/>
                          <a:pt x="3361902" y="0"/>
                        </a:cubicBezTo>
                        <a:cubicBezTo>
                          <a:pt x="3575713" y="-31473"/>
                          <a:pt x="3879587" y="-10454"/>
                          <a:pt x="4231716" y="0"/>
                        </a:cubicBezTo>
                        <a:cubicBezTo>
                          <a:pt x="4583845" y="10454"/>
                          <a:pt x="4500381" y="-4882"/>
                          <a:pt x="4742560" y="0"/>
                        </a:cubicBezTo>
                        <a:cubicBezTo>
                          <a:pt x="4984739" y="4882"/>
                          <a:pt x="5324139" y="34484"/>
                          <a:pt x="5522631" y="0"/>
                        </a:cubicBezTo>
                        <a:cubicBezTo>
                          <a:pt x="5721123" y="-34484"/>
                          <a:pt x="5806715" y="9078"/>
                          <a:pt x="6033475" y="0"/>
                        </a:cubicBezTo>
                        <a:cubicBezTo>
                          <a:pt x="6260235" y="-9078"/>
                          <a:pt x="6578201" y="20058"/>
                          <a:pt x="6723804" y="0"/>
                        </a:cubicBezTo>
                        <a:cubicBezTo>
                          <a:pt x="6869407" y="-20058"/>
                          <a:pt x="7310682" y="2334"/>
                          <a:pt x="7503875" y="0"/>
                        </a:cubicBezTo>
                        <a:cubicBezTo>
                          <a:pt x="7697068" y="-2334"/>
                          <a:pt x="7781436" y="13405"/>
                          <a:pt x="7924976" y="0"/>
                        </a:cubicBezTo>
                        <a:cubicBezTo>
                          <a:pt x="8068516" y="-13405"/>
                          <a:pt x="8226759" y="10528"/>
                          <a:pt x="8346077" y="0"/>
                        </a:cubicBezTo>
                        <a:cubicBezTo>
                          <a:pt x="8465395" y="-10528"/>
                          <a:pt x="8810829" y="6661"/>
                          <a:pt x="8974276" y="0"/>
                        </a:cubicBezTo>
                        <a:cubicBezTo>
                          <a:pt x="8975140" y="4980"/>
                          <a:pt x="8973745" y="15497"/>
                          <a:pt x="8974276" y="20159"/>
                        </a:cubicBezTo>
                        <a:cubicBezTo>
                          <a:pt x="8699318" y="-3249"/>
                          <a:pt x="8447378" y="52369"/>
                          <a:pt x="8194204" y="20159"/>
                        </a:cubicBezTo>
                        <a:cubicBezTo>
                          <a:pt x="7941030" y="-12051"/>
                          <a:pt x="7741578" y="21134"/>
                          <a:pt x="7503875" y="20159"/>
                        </a:cubicBezTo>
                        <a:cubicBezTo>
                          <a:pt x="7266172" y="19184"/>
                          <a:pt x="7188109" y="44512"/>
                          <a:pt x="6903289" y="20159"/>
                        </a:cubicBezTo>
                        <a:cubicBezTo>
                          <a:pt x="6618469" y="-4194"/>
                          <a:pt x="6284300" y="-18677"/>
                          <a:pt x="6123218" y="20159"/>
                        </a:cubicBezTo>
                        <a:cubicBezTo>
                          <a:pt x="5962136" y="58995"/>
                          <a:pt x="5692124" y="47304"/>
                          <a:pt x="5432889" y="20159"/>
                        </a:cubicBezTo>
                        <a:cubicBezTo>
                          <a:pt x="5173654" y="-6986"/>
                          <a:pt x="4878157" y="-22180"/>
                          <a:pt x="4563074" y="20159"/>
                        </a:cubicBezTo>
                        <a:cubicBezTo>
                          <a:pt x="4247992" y="62498"/>
                          <a:pt x="3916884" y="46079"/>
                          <a:pt x="3693260" y="20159"/>
                        </a:cubicBezTo>
                        <a:cubicBezTo>
                          <a:pt x="3469636" y="-5761"/>
                          <a:pt x="3270296" y="40643"/>
                          <a:pt x="2913188" y="20159"/>
                        </a:cubicBezTo>
                        <a:cubicBezTo>
                          <a:pt x="2556080" y="-325"/>
                          <a:pt x="2357500" y="46404"/>
                          <a:pt x="2133116" y="20159"/>
                        </a:cubicBezTo>
                        <a:cubicBezTo>
                          <a:pt x="1908732" y="-6086"/>
                          <a:pt x="1586604" y="18051"/>
                          <a:pt x="1353045" y="20159"/>
                        </a:cubicBezTo>
                        <a:cubicBezTo>
                          <a:pt x="1119486" y="22267"/>
                          <a:pt x="1034265" y="7597"/>
                          <a:pt x="842201" y="20159"/>
                        </a:cubicBezTo>
                        <a:cubicBezTo>
                          <a:pt x="650137" y="32721"/>
                          <a:pt x="184422" y="26941"/>
                          <a:pt x="0" y="20159"/>
                        </a:cubicBezTo>
                        <a:cubicBezTo>
                          <a:pt x="1005" y="14381"/>
                          <a:pt x="940" y="4962"/>
                          <a:pt x="0" y="0"/>
                        </a:cubicBezTo>
                        <a:close/>
                      </a:path>
                      <a:path w="8974276" h="20159" stroke="0" extrusionOk="0">
                        <a:moveTo>
                          <a:pt x="0" y="0"/>
                        </a:moveTo>
                        <a:cubicBezTo>
                          <a:pt x="144422" y="16250"/>
                          <a:pt x="478464" y="1403"/>
                          <a:pt x="600586" y="0"/>
                        </a:cubicBezTo>
                        <a:cubicBezTo>
                          <a:pt x="722708" y="-1403"/>
                          <a:pt x="818531" y="-16117"/>
                          <a:pt x="1021687" y="0"/>
                        </a:cubicBezTo>
                        <a:cubicBezTo>
                          <a:pt x="1224843" y="16117"/>
                          <a:pt x="1467451" y="32888"/>
                          <a:pt x="1891501" y="0"/>
                        </a:cubicBezTo>
                        <a:cubicBezTo>
                          <a:pt x="2315551" y="-32888"/>
                          <a:pt x="2226053" y="29411"/>
                          <a:pt x="2492087" y="0"/>
                        </a:cubicBezTo>
                        <a:cubicBezTo>
                          <a:pt x="2758121" y="-29411"/>
                          <a:pt x="2926098" y="-23291"/>
                          <a:pt x="3092674" y="0"/>
                        </a:cubicBezTo>
                        <a:cubicBezTo>
                          <a:pt x="3259250" y="23291"/>
                          <a:pt x="3755917" y="-21280"/>
                          <a:pt x="3962488" y="0"/>
                        </a:cubicBezTo>
                        <a:cubicBezTo>
                          <a:pt x="4169059" y="21280"/>
                          <a:pt x="4370581" y="-641"/>
                          <a:pt x="4473331" y="0"/>
                        </a:cubicBezTo>
                        <a:cubicBezTo>
                          <a:pt x="4576081" y="641"/>
                          <a:pt x="5154732" y="6658"/>
                          <a:pt x="5343146" y="0"/>
                        </a:cubicBezTo>
                        <a:cubicBezTo>
                          <a:pt x="5531560" y="-6658"/>
                          <a:pt x="5898845" y="-4229"/>
                          <a:pt x="6212960" y="0"/>
                        </a:cubicBezTo>
                        <a:cubicBezTo>
                          <a:pt x="6527075" y="4229"/>
                          <a:pt x="6698755" y="-18559"/>
                          <a:pt x="6903289" y="0"/>
                        </a:cubicBezTo>
                        <a:cubicBezTo>
                          <a:pt x="7107823" y="18559"/>
                          <a:pt x="7480389" y="36157"/>
                          <a:pt x="7773104" y="0"/>
                        </a:cubicBezTo>
                        <a:cubicBezTo>
                          <a:pt x="8065820" y="-36157"/>
                          <a:pt x="8239902" y="964"/>
                          <a:pt x="8373690" y="0"/>
                        </a:cubicBezTo>
                        <a:cubicBezTo>
                          <a:pt x="8507478" y="-964"/>
                          <a:pt x="8713268" y="22725"/>
                          <a:pt x="8974276" y="0"/>
                        </a:cubicBezTo>
                        <a:cubicBezTo>
                          <a:pt x="8974621" y="9051"/>
                          <a:pt x="8974315" y="13764"/>
                          <a:pt x="8974276" y="20159"/>
                        </a:cubicBezTo>
                        <a:cubicBezTo>
                          <a:pt x="8724149" y="27323"/>
                          <a:pt x="8615348" y="628"/>
                          <a:pt x="8283947" y="20159"/>
                        </a:cubicBezTo>
                        <a:cubicBezTo>
                          <a:pt x="7952546" y="39690"/>
                          <a:pt x="7745156" y="43189"/>
                          <a:pt x="7593618" y="20159"/>
                        </a:cubicBezTo>
                        <a:cubicBezTo>
                          <a:pt x="7442080" y="-2871"/>
                          <a:pt x="7037419" y="44082"/>
                          <a:pt x="6723804" y="20159"/>
                        </a:cubicBezTo>
                        <a:cubicBezTo>
                          <a:pt x="6410189" y="-3764"/>
                          <a:pt x="6244694" y="25386"/>
                          <a:pt x="6033475" y="20159"/>
                        </a:cubicBezTo>
                        <a:cubicBezTo>
                          <a:pt x="5822256" y="14932"/>
                          <a:pt x="5767540" y="24892"/>
                          <a:pt x="5612374" y="20159"/>
                        </a:cubicBezTo>
                        <a:cubicBezTo>
                          <a:pt x="5457208" y="15426"/>
                          <a:pt x="5206963" y="14316"/>
                          <a:pt x="5101531" y="20159"/>
                        </a:cubicBezTo>
                        <a:cubicBezTo>
                          <a:pt x="4996099" y="26002"/>
                          <a:pt x="4610998" y="-20487"/>
                          <a:pt x="4231716" y="20159"/>
                        </a:cubicBezTo>
                        <a:cubicBezTo>
                          <a:pt x="3852434" y="60805"/>
                          <a:pt x="3780038" y="18973"/>
                          <a:pt x="3541387" y="20159"/>
                        </a:cubicBezTo>
                        <a:cubicBezTo>
                          <a:pt x="3302736" y="21345"/>
                          <a:pt x="3171257" y="3853"/>
                          <a:pt x="3030544" y="20159"/>
                        </a:cubicBezTo>
                        <a:cubicBezTo>
                          <a:pt x="2889831" y="36465"/>
                          <a:pt x="2606062" y="39269"/>
                          <a:pt x="2340215" y="20159"/>
                        </a:cubicBezTo>
                        <a:cubicBezTo>
                          <a:pt x="2074368" y="1049"/>
                          <a:pt x="2121463" y="37109"/>
                          <a:pt x="1919114" y="20159"/>
                        </a:cubicBezTo>
                        <a:cubicBezTo>
                          <a:pt x="1716765" y="3209"/>
                          <a:pt x="1683550" y="16874"/>
                          <a:pt x="1498014" y="20159"/>
                        </a:cubicBezTo>
                        <a:cubicBezTo>
                          <a:pt x="1312478" y="23444"/>
                          <a:pt x="981544" y="5974"/>
                          <a:pt x="807685" y="20159"/>
                        </a:cubicBezTo>
                        <a:cubicBezTo>
                          <a:pt x="633826" y="34344"/>
                          <a:pt x="213205" y="58480"/>
                          <a:pt x="0" y="20159"/>
                        </a:cubicBezTo>
                        <a:cubicBezTo>
                          <a:pt x="685" y="15408"/>
                          <a:pt x="-736" y="507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ustomShape 2"/>
          <p:cNvSpPr/>
          <p:nvPr/>
        </p:nvSpPr>
        <p:spPr>
          <a:xfrm>
            <a:off x="693042" y="2126788"/>
            <a:ext cx="8694540" cy="468699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Part I – Recap/Level-Set + Advanced Basics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Part II – Advanced Scripting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Part III – Advanced Bash Topics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2587589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CustomShape 1"/>
          <p:cNvSpPr/>
          <p:nvPr/>
        </p:nvSpPr>
        <p:spPr>
          <a:xfrm>
            <a:off x="693042" y="442271"/>
            <a:ext cx="8694540" cy="14859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Discussion</a:t>
            </a:r>
            <a:endParaRPr lang="en-US" sz="52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93042" y="2851455"/>
            <a:ext cx="8694540" cy="395750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What do you want to achieve in bash?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Any specific goals?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What have you been frustrated by with bash?</a:t>
            </a:r>
            <a:endParaRPr lang="en-US" sz="2100" b="0" strike="noStrike" spc="-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ustomShape 1"/>
          <p:cNvSpPr/>
          <p:nvPr/>
        </p:nvSpPr>
        <p:spPr>
          <a:xfrm>
            <a:off x="693042" y="402482"/>
            <a:ext cx="8694540" cy="146118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I – Bash Recap</a:t>
            </a:r>
            <a:endParaRPr lang="en-US" sz="52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174" y="1848993"/>
            <a:ext cx="8974276" cy="20159"/>
          </a:xfrm>
          <a:custGeom>
            <a:avLst/>
            <a:gdLst>
              <a:gd name="connsiteX0" fmla="*/ 0 w 8974276"/>
              <a:gd name="connsiteY0" fmla="*/ 0 h 20159"/>
              <a:gd name="connsiteX1" fmla="*/ 600586 w 8974276"/>
              <a:gd name="connsiteY1" fmla="*/ 0 h 20159"/>
              <a:gd name="connsiteX2" fmla="*/ 1290915 w 8974276"/>
              <a:gd name="connsiteY2" fmla="*/ 0 h 20159"/>
              <a:gd name="connsiteX3" fmla="*/ 2070987 w 8974276"/>
              <a:gd name="connsiteY3" fmla="*/ 0 h 20159"/>
              <a:gd name="connsiteX4" fmla="*/ 2671573 w 8974276"/>
              <a:gd name="connsiteY4" fmla="*/ 0 h 20159"/>
              <a:gd name="connsiteX5" fmla="*/ 3361902 w 8974276"/>
              <a:gd name="connsiteY5" fmla="*/ 0 h 20159"/>
              <a:gd name="connsiteX6" fmla="*/ 4231716 w 8974276"/>
              <a:gd name="connsiteY6" fmla="*/ 0 h 20159"/>
              <a:gd name="connsiteX7" fmla="*/ 4742560 w 8974276"/>
              <a:gd name="connsiteY7" fmla="*/ 0 h 20159"/>
              <a:gd name="connsiteX8" fmla="*/ 5522631 w 8974276"/>
              <a:gd name="connsiteY8" fmla="*/ 0 h 20159"/>
              <a:gd name="connsiteX9" fmla="*/ 6033475 w 8974276"/>
              <a:gd name="connsiteY9" fmla="*/ 0 h 20159"/>
              <a:gd name="connsiteX10" fmla="*/ 6723804 w 8974276"/>
              <a:gd name="connsiteY10" fmla="*/ 0 h 20159"/>
              <a:gd name="connsiteX11" fmla="*/ 7503875 w 8974276"/>
              <a:gd name="connsiteY11" fmla="*/ 0 h 20159"/>
              <a:gd name="connsiteX12" fmla="*/ 7924976 w 8974276"/>
              <a:gd name="connsiteY12" fmla="*/ 0 h 20159"/>
              <a:gd name="connsiteX13" fmla="*/ 8346077 w 8974276"/>
              <a:gd name="connsiteY13" fmla="*/ 0 h 20159"/>
              <a:gd name="connsiteX14" fmla="*/ 8974276 w 8974276"/>
              <a:gd name="connsiteY14" fmla="*/ 0 h 20159"/>
              <a:gd name="connsiteX15" fmla="*/ 8974276 w 8974276"/>
              <a:gd name="connsiteY15" fmla="*/ 20159 h 20159"/>
              <a:gd name="connsiteX16" fmla="*/ 8194204 w 8974276"/>
              <a:gd name="connsiteY16" fmla="*/ 20159 h 20159"/>
              <a:gd name="connsiteX17" fmla="*/ 7503875 w 8974276"/>
              <a:gd name="connsiteY17" fmla="*/ 20159 h 20159"/>
              <a:gd name="connsiteX18" fmla="*/ 6903289 w 8974276"/>
              <a:gd name="connsiteY18" fmla="*/ 20159 h 20159"/>
              <a:gd name="connsiteX19" fmla="*/ 6123218 w 8974276"/>
              <a:gd name="connsiteY19" fmla="*/ 20159 h 20159"/>
              <a:gd name="connsiteX20" fmla="*/ 5432889 w 8974276"/>
              <a:gd name="connsiteY20" fmla="*/ 20159 h 20159"/>
              <a:gd name="connsiteX21" fmla="*/ 4563074 w 8974276"/>
              <a:gd name="connsiteY21" fmla="*/ 20159 h 20159"/>
              <a:gd name="connsiteX22" fmla="*/ 3693260 w 8974276"/>
              <a:gd name="connsiteY22" fmla="*/ 20159 h 20159"/>
              <a:gd name="connsiteX23" fmla="*/ 2913188 w 8974276"/>
              <a:gd name="connsiteY23" fmla="*/ 20159 h 20159"/>
              <a:gd name="connsiteX24" fmla="*/ 2133116 w 8974276"/>
              <a:gd name="connsiteY24" fmla="*/ 20159 h 20159"/>
              <a:gd name="connsiteX25" fmla="*/ 1353045 w 8974276"/>
              <a:gd name="connsiteY25" fmla="*/ 20159 h 20159"/>
              <a:gd name="connsiteX26" fmla="*/ 842201 w 8974276"/>
              <a:gd name="connsiteY26" fmla="*/ 20159 h 20159"/>
              <a:gd name="connsiteX27" fmla="*/ 0 w 8974276"/>
              <a:gd name="connsiteY27" fmla="*/ 20159 h 20159"/>
              <a:gd name="connsiteX28" fmla="*/ 0 w 8974276"/>
              <a:gd name="connsiteY28" fmla="*/ 0 h 20159"/>
              <a:gd name="connsiteX0" fmla="*/ 0 w 8974276"/>
              <a:gd name="connsiteY0" fmla="*/ 0 h 20159"/>
              <a:gd name="connsiteX1" fmla="*/ 600586 w 8974276"/>
              <a:gd name="connsiteY1" fmla="*/ 0 h 20159"/>
              <a:gd name="connsiteX2" fmla="*/ 1021687 w 8974276"/>
              <a:gd name="connsiteY2" fmla="*/ 0 h 20159"/>
              <a:gd name="connsiteX3" fmla="*/ 1891501 w 8974276"/>
              <a:gd name="connsiteY3" fmla="*/ 0 h 20159"/>
              <a:gd name="connsiteX4" fmla="*/ 2492087 w 8974276"/>
              <a:gd name="connsiteY4" fmla="*/ 0 h 20159"/>
              <a:gd name="connsiteX5" fmla="*/ 3092674 w 8974276"/>
              <a:gd name="connsiteY5" fmla="*/ 0 h 20159"/>
              <a:gd name="connsiteX6" fmla="*/ 3962488 w 8974276"/>
              <a:gd name="connsiteY6" fmla="*/ 0 h 20159"/>
              <a:gd name="connsiteX7" fmla="*/ 4473331 w 8974276"/>
              <a:gd name="connsiteY7" fmla="*/ 0 h 20159"/>
              <a:gd name="connsiteX8" fmla="*/ 4882144 w 8974276"/>
              <a:gd name="connsiteY8" fmla="*/ 0 h 20159"/>
              <a:gd name="connsiteX9" fmla="*/ 5343146 w 8974276"/>
              <a:gd name="connsiteY9" fmla="*/ 0 h 20159"/>
              <a:gd name="connsiteX10" fmla="*/ 6212960 w 8974276"/>
              <a:gd name="connsiteY10" fmla="*/ 0 h 20159"/>
              <a:gd name="connsiteX11" fmla="*/ 6903289 w 8974276"/>
              <a:gd name="connsiteY11" fmla="*/ 0 h 20159"/>
              <a:gd name="connsiteX12" fmla="*/ 7773104 w 8974276"/>
              <a:gd name="connsiteY12" fmla="*/ 0 h 20159"/>
              <a:gd name="connsiteX13" fmla="*/ 8373690 w 8974276"/>
              <a:gd name="connsiteY13" fmla="*/ 0 h 20159"/>
              <a:gd name="connsiteX14" fmla="*/ 8974276 w 8974276"/>
              <a:gd name="connsiteY14" fmla="*/ 0 h 20159"/>
              <a:gd name="connsiteX15" fmla="*/ 8974276 w 8974276"/>
              <a:gd name="connsiteY15" fmla="*/ 20159 h 20159"/>
              <a:gd name="connsiteX16" fmla="*/ 8283947 w 8974276"/>
              <a:gd name="connsiteY16" fmla="*/ 20159 h 20159"/>
              <a:gd name="connsiteX17" fmla="*/ 7593618 w 8974276"/>
              <a:gd name="connsiteY17" fmla="*/ 20159 h 20159"/>
              <a:gd name="connsiteX18" fmla="*/ 6723804 w 8974276"/>
              <a:gd name="connsiteY18" fmla="*/ 20159 h 20159"/>
              <a:gd name="connsiteX19" fmla="*/ 6033475 w 8974276"/>
              <a:gd name="connsiteY19" fmla="*/ 20159 h 20159"/>
              <a:gd name="connsiteX20" fmla="*/ 5612374 w 8974276"/>
              <a:gd name="connsiteY20" fmla="*/ 20159 h 20159"/>
              <a:gd name="connsiteX21" fmla="*/ 5101531 w 8974276"/>
              <a:gd name="connsiteY21" fmla="*/ 20159 h 20159"/>
              <a:gd name="connsiteX22" fmla="*/ 4231716 w 8974276"/>
              <a:gd name="connsiteY22" fmla="*/ 20159 h 20159"/>
              <a:gd name="connsiteX23" fmla="*/ 3541387 w 8974276"/>
              <a:gd name="connsiteY23" fmla="*/ 20159 h 20159"/>
              <a:gd name="connsiteX24" fmla="*/ 3030544 w 8974276"/>
              <a:gd name="connsiteY24" fmla="*/ 20159 h 20159"/>
              <a:gd name="connsiteX25" fmla="*/ 2340215 w 8974276"/>
              <a:gd name="connsiteY25" fmla="*/ 20159 h 20159"/>
              <a:gd name="connsiteX26" fmla="*/ 1919114 w 8974276"/>
              <a:gd name="connsiteY26" fmla="*/ 20159 h 20159"/>
              <a:gd name="connsiteX27" fmla="*/ 1498014 w 8974276"/>
              <a:gd name="connsiteY27" fmla="*/ 20159 h 20159"/>
              <a:gd name="connsiteX28" fmla="*/ 807685 w 8974276"/>
              <a:gd name="connsiteY28" fmla="*/ 20159 h 20159"/>
              <a:gd name="connsiteX29" fmla="*/ 0 w 8974276"/>
              <a:gd name="connsiteY29" fmla="*/ 20159 h 20159"/>
              <a:gd name="connsiteX30" fmla="*/ 0 w 8974276"/>
              <a:gd name="connsiteY30" fmla="*/ 0 h 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974276" h="20159" fill="none" extrusionOk="0">
                <a:moveTo>
                  <a:pt x="0" y="0"/>
                </a:moveTo>
                <a:cubicBezTo>
                  <a:pt x="183005" y="-28121"/>
                  <a:pt x="385563" y="-16729"/>
                  <a:pt x="600586" y="0"/>
                </a:cubicBezTo>
                <a:cubicBezTo>
                  <a:pt x="819816" y="25297"/>
                  <a:pt x="1008894" y="-16975"/>
                  <a:pt x="1290915" y="0"/>
                </a:cubicBezTo>
                <a:cubicBezTo>
                  <a:pt x="1586779" y="-10612"/>
                  <a:pt x="1739355" y="-6632"/>
                  <a:pt x="2070987" y="0"/>
                </a:cubicBezTo>
                <a:cubicBezTo>
                  <a:pt x="2423196" y="26888"/>
                  <a:pt x="2516800" y="-23939"/>
                  <a:pt x="2671573" y="0"/>
                </a:cubicBezTo>
                <a:cubicBezTo>
                  <a:pt x="2856946" y="57495"/>
                  <a:pt x="3123719" y="-1120"/>
                  <a:pt x="3361902" y="0"/>
                </a:cubicBezTo>
                <a:cubicBezTo>
                  <a:pt x="3551026" y="-6967"/>
                  <a:pt x="3893151" y="-7410"/>
                  <a:pt x="4231716" y="0"/>
                </a:cubicBezTo>
                <a:cubicBezTo>
                  <a:pt x="4589327" y="4599"/>
                  <a:pt x="4499151" y="-7078"/>
                  <a:pt x="4742560" y="0"/>
                </a:cubicBezTo>
                <a:cubicBezTo>
                  <a:pt x="4945774" y="22991"/>
                  <a:pt x="5327086" y="78686"/>
                  <a:pt x="5522631" y="0"/>
                </a:cubicBezTo>
                <a:cubicBezTo>
                  <a:pt x="5706117" y="-51653"/>
                  <a:pt x="5820576" y="-5919"/>
                  <a:pt x="6033475" y="0"/>
                </a:cubicBezTo>
                <a:cubicBezTo>
                  <a:pt x="6269799" y="2680"/>
                  <a:pt x="6590499" y="22166"/>
                  <a:pt x="6723804" y="0"/>
                </a:cubicBezTo>
                <a:cubicBezTo>
                  <a:pt x="6858112" y="-15926"/>
                  <a:pt x="7310513" y="-3462"/>
                  <a:pt x="7503875" y="0"/>
                </a:cubicBezTo>
                <a:cubicBezTo>
                  <a:pt x="7698227" y="-14053"/>
                  <a:pt x="7786960" y="-2924"/>
                  <a:pt x="7924976" y="0"/>
                </a:cubicBezTo>
                <a:cubicBezTo>
                  <a:pt x="8047409" y="-11757"/>
                  <a:pt x="8231917" y="2497"/>
                  <a:pt x="8346077" y="0"/>
                </a:cubicBezTo>
                <a:cubicBezTo>
                  <a:pt x="8472830" y="-16379"/>
                  <a:pt x="8819304" y="6003"/>
                  <a:pt x="8974276" y="0"/>
                </a:cubicBezTo>
                <a:cubicBezTo>
                  <a:pt x="8975415" y="3917"/>
                  <a:pt x="8973977" y="14625"/>
                  <a:pt x="8974276" y="20159"/>
                </a:cubicBezTo>
                <a:cubicBezTo>
                  <a:pt x="8690793" y="39099"/>
                  <a:pt x="8424209" y="27543"/>
                  <a:pt x="8194204" y="20159"/>
                </a:cubicBezTo>
                <a:cubicBezTo>
                  <a:pt x="7951806" y="-3374"/>
                  <a:pt x="7694321" y="34346"/>
                  <a:pt x="7503875" y="20159"/>
                </a:cubicBezTo>
                <a:cubicBezTo>
                  <a:pt x="7256604" y="22540"/>
                  <a:pt x="7188022" y="40185"/>
                  <a:pt x="6903289" y="20159"/>
                </a:cubicBezTo>
                <a:cubicBezTo>
                  <a:pt x="6597262" y="3673"/>
                  <a:pt x="6282575" y="7422"/>
                  <a:pt x="6123218" y="20159"/>
                </a:cubicBezTo>
                <a:cubicBezTo>
                  <a:pt x="5947747" y="46383"/>
                  <a:pt x="5709228" y="48856"/>
                  <a:pt x="5432889" y="20159"/>
                </a:cubicBezTo>
                <a:cubicBezTo>
                  <a:pt x="5148051" y="-9432"/>
                  <a:pt x="4825392" y="933"/>
                  <a:pt x="4563074" y="20159"/>
                </a:cubicBezTo>
                <a:cubicBezTo>
                  <a:pt x="4230436" y="42050"/>
                  <a:pt x="3919280" y="15731"/>
                  <a:pt x="3693260" y="20159"/>
                </a:cubicBezTo>
                <a:cubicBezTo>
                  <a:pt x="3463686" y="2881"/>
                  <a:pt x="3258547" y="69973"/>
                  <a:pt x="2913188" y="20159"/>
                </a:cubicBezTo>
                <a:cubicBezTo>
                  <a:pt x="2530193" y="5895"/>
                  <a:pt x="2366063" y="69889"/>
                  <a:pt x="2133116" y="20159"/>
                </a:cubicBezTo>
                <a:cubicBezTo>
                  <a:pt x="1852614" y="-15825"/>
                  <a:pt x="1586183" y="7145"/>
                  <a:pt x="1353045" y="20159"/>
                </a:cubicBezTo>
                <a:cubicBezTo>
                  <a:pt x="1124470" y="12726"/>
                  <a:pt x="1043335" y="-1836"/>
                  <a:pt x="842201" y="20159"/>
                </a:cubicBezTo>
                <a:cubicBezTo>
                  <a:pt x="675009" y="15591"/>
                  <a:pt x="208716" y="6391"/>
                  <a:pt x="0" y="20159"/>
                </a:cubicBezTo>
                <a:cubicBezTo>
                  <a:pt x="1099" y="14912"/>
                  <a:pt x="1706" y="4245"/>
                  <a:pt x="0" y="0"/>
                </a:cubicBezTo>
                <a:close/>
              </a:path>
              <a:path w="8974276" h="20159" stroke="0" extrusionOk="0">
                <a:moveTo>
                  <a:pt x="0" y="0"/>
                </a:moveTo>
                <a:cubicBezTo>
                  <a:pt x="158429" y="17111"/>
                  <a:pt x="477266" y="-13453"/>
                  <a:pt x="600586" y="0"/>
                </a:cubicBezTo>
                <a:cubicBezTo>
                  <a:pt x="698766" y="1226"/>
                  <a:pt x="829625" y="-2597"/>
                  <a:pt x="1021687" y="0"/>
                </a:cubicBezTo>
                <a:cubicBezTo>
                  <a:pt x="1212890" y="45242"/>
                  <a:pt x="1481051" y="28111"/>
                  <a:pt x="1891501" y="0"/>
                </a:cubicBezTo>
                <a:cubicBezTo>
                  <a:pt x="2325146" y="-55911"/>
                  <a:pt x="2244169" y="37407"/>
                  <a:pt x="2492087" y="0"/>
                </a:cubicBezTo>
                <a:cubicBezTo>
                  <a:pt x="2770106" y="-48226"/>
                  <a:pt x="2945409" y="-29732"/>
                  <a:pt x="3092674" y="0"/>
                </a:cubicBezTo>
                <a:cubicBezTo>
                  <a:pt x="3301483" y="30847"/>
                  <a:pt x="3757132" y="-5762"/>
                  <a:pt x="3962488" y="0"/>
                </a:cubicBezTo>
                <a:cubicBezTo>
                  <a:pt x="4161917" y="18597"/>
                  <a:pt x="4382907" y="-1453"/>
                  <a:pt x="4473331" y="0"/>
                </a:cubicBezTo>
                <a:cubicBezTo>
                  <a:pt x="4623996" y="-933"/>
                  <a:pt x="4781894" y="-19370"/>
                  <a:pt x="4882144" y="0"/>
                </a:cubicBezTo>
                <a:cubicBezTo>
                  <a:pt x="4982394" y="19370"/>
                  <a:pt x="5184581" y="-18943"/>
                  <a:pt x="5343146" y="0"/>
                </a:cubicBezTo>
                <a:cubicBezTo>
                  <a:pt x="5569297" y="-45353"/>
                  <a:pt x="5915584" y="-43416"/>
                  <a:pt x="6212960" y="0"/>
                </a:cubicBezTo>
                <a:cubicBezTo>
                  <a:pt x="6533267" y="7030"/>
                  <a:pt x="6713745" y="-31540"/>
                  <a:pt x="6903289" y="0"/>
                </a:cubicBezTo>
                <a:cubicBezTo>
                  <a:pt x="7143989" y="31285"/>
                  <a:pt x="7485701" y="4614"/>
                  <a:pt x="7773104" y="0"/>
                </a:cubicBezTo>
                <a:cubicBezTo>
                  <a:pt x="8054928" y="-60204"/>
                  <a:pt x="8243916" y="31090"/>
                  <a:pt x="8373690" y="0"/>
                </a:cubicBezTo>
                <a:cubicBezTo>
                  <a:pt x="8470374" y="-9848"/>
                  <a:pt x="8712921" y="13270"/>
                  <a:pt x="8974276" y="0"/>
                </a:cubicBezTo>
                <a:cubicBezTo>
                  <a:pt x="8974207" y="8692"/>
                  <a:pt x="8973976" y="14163"/>
                  <a:pt x="8974276" y="20159"/>
                </a:cubicBezTo>
                <a:cubicBezTo>
                  <a:pt x="8731729" y="31867"/>
                  <a:pt x="8623535" y="-551"/>
                  <a:pt x="8283947" y="20159"/>
                </a:cubicBezTo>
                <a:cubicBezTo>
                  <a:pt x="7960326" y="43064"/>
                  <a:pt x="7776735" y="63579"/>
                  <a:pt x="7593618" y="20159"/>
                </a:cubicBezTo>
                <a:cubicBezTo>
                  <a:pt x="7433204" y="23923"/>
                  <a:pt x="7072953" y="23782"/>
                  <a:pt x="6723804" y="20159"/>
                </a:cubicBezTo>
                <a:cubicBezTo>
                  <a:pt x="6379040" y="-18365"/>
                  <a:pt x="6238900" y="16195"/>
                  <a:pt x="6033475" y="20159"/>
                </a:cubicBezTo>
                <a:cubicBezTo>
                  <a:pt x="5820847" y="25326"/>
                  <a:pt x="5773194" y="29594"/>
                  <a:pt x="5612374" y="20159"/>
                </a:cubicBezTo>
                <a:cubicBezTo>
                  <a:pt x="5459272" y="6433"/>
                  <a:pt x="5214346" y="1016"/>
                  <a:pt x="5101531" y="20159"/>
                </a:cubicBezTo>
                <a:cubicBezTo>
                  <a:pt x="5074679" y="44082"/>
                  <a:pt x="4571458" y="3492"/>
                  <a:pt x="4231716" y="20159"/>
                </a:cubicBezTo>
                <a:cubicBezTo>
                  <a:pt x="3847477" y="69580"/>
                  <a:pt x="3798193" y="22318"/>
                  <a:pt x="3541387" y="20159"/>
                </a:cubicBezTo>
                <a:cubicBezTo>
                  <a:pt x="3313277" y="16275"/>
                  <a:pt x="3169205" y="857"/>
                  <a:pt x="3030544" y="20159"/>
                </a:cubicBezTo>
                <a:cubicBezTo>
                  <a:pt x="2877895" y="65593"/>
                  <a:pt x="2628234" y="67321"/>
                  <a:pt x="2340215" y="20159"/>
                </a:cubicBezTo>
                <a:cubicBezTo>
                  <a:pt x="2072515" y="1292"/>
                  <a:pt x="2122288" y="47041"/>
                  <a:pt x="1919114" y="20159"/>
                </a:cubicBezTo>
                <a:cubicBezTo>
                  <a:pt x="1711037" y="4218"/>
                  <a:pt x="1683277" y="18003"/>
                  <a:pt x="1498014" y="20159"/>
                </a:cubicBezTo>
                <a:cubicBezTo>
                  <a:pt x="1271935" y="13811"/>
                  <a:pt x="970426" y="12259"/>
                  <a:pt x="807685" y="20159"/>
                </a:cubicBezTo>
                <a:cubicBezTo>
                  <a:pt x="642052" y="6598"/>
                  <a:pt x="193677" y="46988"/>
                  <a:pt x="0" y="20159"/>
                </a:cubicBezTo>
                <a:cubicBezTo>
                  <a:pt x="821" y="16001"/>
                  <a:pt x="-441" y="5889"/>
                  <a:pt x="0" y="0"/>
                </a:cubicBezTo>
                <a:close/>
              </a:path>
              <a:path w="8974276" h="20159" fill="none" stroke="0" extrusionOk="0">
                <a:moveTo>
                  <a:pt x="0" y="0"/>
                </a:moveTo>
                <a:cubicBezTo>
                  <a:pt x="133021" y="-45326"/>
                  <a:pt x="351596" y="-10132"/>
                  <a:pt x="600586" y="0"/>
                </a:cubicBezTo>
                <a:cubicBezTo>
                  <a:pt x="824846" y="25895"/>
                  <a:pt x="974850" y="12687"/>
                  <a:pt x="1290915" y="0"/>
                </a:cubicBezTo>
                <a:cubicBezTo>
                  <a:pt x="1543854" y="8594"/>
                  <a:pt x="1730765" y="-5283"/>
                  <a:pt x="2070987" y="0"/>
                </a:cubicBezTo>
                <a:cubicBezTo>
                  <a:pt x="2388789" y="2502"/>
                  <a:pt x="2537180" y="-18640"/>
                  <a:pt x="2671573" y="0"/>
                </a:cubicBezTo>
                <a:cubicBezTo>
                  <a:pt x="2846783" y="31613"/>
                  <a:pt x="3162345" y="2138"/>
                  <a:pt x="3361902" y="0"/>
                </a:cubicBezTo>
                <a:cubicBezTo>
                  <a:pt x="3560523" y="-33799"/>
                  <a:pt x="3850943" y="16514"/>
                  <a:pt x="4231716" y="0"/>
                </a:cubicBezTo>
                <a:cubicBezTo>
                  <a:pt x="4582093" y="-6251"/>
                  <a:pt x="4497042" y="-241"/>
                  <a:pt x="4742560" y="0"/>
                </a:cubicBezTo>
                <a:cubicBezTo>
                  <a:pt x="5026744" y="28398"/>
                  <a:pt x="5367035" y="44798"/>
                  <a:pt x="5522631" y="0"/>
                </a:cubicBezTo>
                <a:cubicBezTo>
                  <a:pt x="5715671" y="-35366"/>
                  <a:pt x="5819152" y="19249"/>
                  <a:pt x="6033475" y="0"/>
                </a:cubicBezTo>
                <a:cubicBezTo>
                  <a:pt x="6276754" y="15513"/>
                  <a:pt x="6580075" y="39465"/>
                  <a:pt x="6723804" y="0"/>
                </a:cubicBezTo>
                <a:cubicBezTo>
                  <a:pt x="6874324" y="-12484"/>
                  <a:pt x="7335585" y="32838"/>
                  <a:pt x="7503875" y="0"/>
                </a:cubicBezTo>
                <a:cubicBezTo>
                  <a:pt x="7699518" y="-4479"/>
                  <a:pt x="7784573" y="-1350"/>
                  <a:pt x="7924976" y="0"/>
                </a:cubicBezTo>
                <a:cubicBezTo>
                  <a:pt x="8038978" y="-8555"/>
                  <a:pt x="8207279" y="-2913"/>
                  <a:pt x="8346077" y="0"/>
                </a:cubicBezTo>
                <a:cubicBezTo>
                  <a:pt x="8460045" y="-10908"/>
                  <a:pt x="8807112" y="-916"/>
                  <a:pt x="8974276" y="0"/>
                </a:cubicBezTo>
                <a:cubicBezTo>
                  <a:pt x="8975175" y="4507"/>
                  <a:pt x="8973255" y="15783"/>
                  <a:pt x="8974276" y="20159"/>
                </a:cubicBezTo>
                <a:cubicBezTo>
                  <a:pt x="8690015" y="13384"/>
                  <a:pt x="8498032" y="90009"/>
                  <a:pt x="8194204" y="20159"/>
                </a:cubicBezTo>
                <a:cubicBezTo>
                  <a:pt x="7940226" y="7057"/>
                  <a:pt x="7765141" y="7157"/>
                  <a:pt x="7503875" y="20159"/>
                </a:cubicBezTo>
                <a:cubicBezTo>
                  <a:pt x="7257867" y="32369"/>
                  <a:pt x="7168747" y="45544"/>
                  <a:pt x="6903289" y="20159"/>
                </a:cubicBezTo>
                <a:cubicBezTo>
                  <a:pt x="6624057" y="6871"/>
                  <a:pt x="6248483" y="211"/>
                  <a:pt x="6123218" y="20159"/>
                </a:cubicBezTo>
                <a:cubicBezTo>
                  <a:pt x="5966303" y="35167"/>
                  <a:pt x="5680376" y="46639"/>
                  <a:pt x="5432889" y="20159"/>
                </a:cubicBezTo>
                <a:cubicBezTo>
                  <a:pt x="5191863" y="8691"/>
                  <a:pt x="4872405" y="-4811"/>
                  <a:pt x="4563074" y="20159"/>
                </a:cubicBezTo>
                <a:cubicBezTo>
                  <a:pt x="4237152" y="84258"/>
                  <a:pt x="3902138" y="26513"/>
                  <a:pt x="3693260" y="20159"/>
                </a:cubicBezTo>
                <a:cubicBezTo>
                  <a:pt x="3481803" y="-1949"/>
                  <a:pt x="3269305" y="20073"/>
                  <a:pt x="2913188" y="20159"/>
                </a:cubicBezTo>
                <a:cubicBezTo>
                  <a:pt x="2564887" y="5224"/>
                  <a:pt x="2328697" y="52725"/>
                  <a:pt x="2133116" y="20159"/>
                </a:cubicBezTo>
                <a:cubicBezTo>
                  <a:pt x="1894582" y="38029"/>
                  <a:pt x="1576170" y="-14808"/>
                  <a:pt x="1353045" y="20159"/>
                </a:cubicBezTo>
                <a:cubicBezTo>
                  <a:pt x="1127523" y="16230"/>
                  <a:pt x="1038557" y="145"/>
                  <a:pt x="842201" y="20159"/>
                </a:cubicBezTo>
                <a:cubicBezTo>
                  <a:pt x="638472" y="28249"/>
                  <a:pt x="195915" y="15640"/>
                  <a:pt x="0" y="20159"/>
                </a:cubicBezTo>
                <a:cubicBezTo>
                  <a:pt x="81" y="14899"/>
                  <a:pt x="1360" y="61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74276"/>
                      <a:gd name="connsiteY0" fmla="*/ 0 h 20159"/>
                      <a:gd name="connsiteX1" fmla="*/ 600586 w 8974276"/>
                      <a:gd name="connsiteY1" fmla="*/ 0 h 20159"/>
                      <a:gd name="connsiteX2" fmla="*/ 1290915 w 8974276"/>
                      <a:gd name="connsiteY2" fmla="*/ 0 h 20159"/>
                      <a:gd name="connsiteX3" fmla="*/ 2070987 w 8974276"/>
                      <a:gd name="connsiteY3" fmla="*/ 0 h 20159"/>
                      <a:gd name="connsiteX4" fmla="*/ 2671573 w 8974276"/>
                      <a:gd name="connsiteY4" fmla="*/ 0 h 20159"/>
                      <a:gd name="connsiteX5" fmla="*/ 3361902 w 8974276"/>
                      <a:gd name="connsiteY5" fmla="*/ 0 h 20159"/>
                      <a:gd name="connsiteX6" fmla="*/ 4231716 w 8974276"/>
                      <a:gd name="connsiteY6" fmla="*/ 0 h 20159"/>
                      <a:gd name="connsiteX7" fmla="*/ 4742560 w 8974276"/>
                      <a:gd name="connsiteY7" fmla="*/ 0 h 20159"/>
                      <a:gd name="connsiteX8" fmla="*/ 5522631 w 8974276"/>
                      <a:gd name="connsiteY8" fmla="*/ 0 h 20159"/>
                      <a:gd name="connsiteX9" fmla="*/ 6033475 w 8974276"/>
                      <a:gd name="connsiteY9" fmla="*/ 0 h 20159"/>
                      <a:gd name="connsiteX10" fmla="*/ 6723804 w 8974276"/>
                      <a:gd name="connsiteY10" fmla="*/ 0 h 20159"/>
                      <a:gd name="connsiteX11" fmla="*/ 7503875 w 8974276"/>
                      <a:gd name="connsiteY11" fmla="*/ 0 h 20159"/>
                      <a:gd name="connsiteX12" fmla="*/ 7924976 w 8974276"/>
                      <a:gd name="connsiteY12" fmla="*/ 0 h 20159"/>
                      <a:gd name="connsiteX13" fmla="*/ 8346077 w 8974276"/>
                      <a:gd name="connsiteY13" fmla="*/ 0 h 20159"/>
                      <a:gd name="connsiteX14" fmla="*/ 8974276 w 8974276"/>
                      <a:gd name="connsiteY14" fmla="*/ 0 h 20159"/>
                      <a:gd name="connsiteX15" fmla="*/ 8974276 w 8974276"/>
                      <a:gd name="connsiteY15" fmla="*/ 20159 h 20159"/>
                      <a:gd name="connsiteX16" fmla="*/ 8194204 w 8974276"/>
                      <a:gd name="connsiteY16" fmla="*/ 20159 h 20159"/>
                      <a:gd name="connsiteX17" fmla="*/ 7503875 w 8974276"/>
                      <a:gd name="connsiteY17" fmla="*/ 20159 h 20159"/>
                      <a:gd name="connsiteX18" fmla="*/ 6903289 w 8974276"/>
                      <a:gd name="connsiteY18" fmla="*/ 20159 h 20159"/>
                      <a:gd name="connsiteX19" fmla="*/ 6123218 w 8974276"/>
                      <a:gd name="connsiteY19" fmla="*/ 20159 h 20159"/>
                      <a:gd name="connsiteX20" fmla="*/ 5432889 w 8974276"/>
                      <a:gd name="connsiteY20" fmla="*/ 20159 h 20159"/>
                      <a:gd name="connsiteX21" fmla="*/ 4563074 w 8974276"/>
                      <a:gd name="connsiteY21" fmla="*/ 20159 h 20159"/>
                      <a:gd name="connsiteX22" fmla="*/ 3693260 w 8974276"/>
                      <a:gd name="connsiteY22" fmla="*/ 20159 h 20159"/>
                      <a:gd name="connsiteX23" fmla="*/ 2913188 w 8974276"/>
                      <a:gd name="connsiteY23" fmla="*/ 20159 h 20159"/>
                      <a:gd name="connsiteX24" fmla="*/ 2133116 w 8974276"/>
                      <a:gd name="connsiteY24" fmla="*/ 20159 h 20159"/>
                      <a:gd name="connsiteX25" fmla="*/ 1353045 w 8974276"/>
                      <a:gd name="connsiteY25" fmla="*/ 20159 h 20159"/>
                      <a:gd name="connsiteX26" fmla="*/ 842201 w 8974276"/>
                      <a:gd name="connsiteY26" fmla="*/ 20159 h 20159"/>
                      <a:gd name="connsiteX27" fmla="*/ 0 w 8974276"/>
                      <a:gd name="connsiteY27" fmla="*/ 20159 h 20159"/>
                      <a:gd name="connsiteX28" fmla="*/ 0 w 8974276"/>
                      <a:gd name="connsiteY28" fmla="*/ 0 h 20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8974276" h="20159" fill="none" extrusionOk="0">
                        <a:moveTo>
                          <a:pt x="0" y="0"/>
                        </a:moveTo>
                        <a:cubicBezTo>
                          <a:pt x="166292" y="-24804"/>
                          <a:pt x="387390" y="-23566"/>
                          <a:pt x="600586" y="0"/>
                        </a:cubicBezTo>
                        <a:cubicBezTo>
                          <a:pt x="813782" y="23566"/>
                          <a:pt x="1017575" y="11328"/>
                          <a:pt x="1290915" y="0"/>
                        </a:cubicBezTo>
                        <a:cubicBezTo>
                          <a:pt x="1564255" y="-11328"/>
                          <a:pt x="1732327" y="-13914"/>
                          <a:pt x="2070987" y="0"/>
                        </a:cubicBezTo>
                        <a:cubicBezTo>
                          <a:pt x="2409647" y="13914"/>
                          <a:pt x="2514543" y="-29456"/>
                          <a:pt x="2671573" y="0"/>
                        </a:cubicBezTo>
                        <a:cubicBezTo>
                          <a:pt x="2828603" y="29456"/>
                          <a:pt x="3148091" y="31473"/>
                          <a:pt x="3361902" y="0"/>
                        </a:cubicBezTo>
                        <a:cubicBezTo>
                          <a:pt x="3575713" y="-31473"/>
                          <a:pt x="3879587" y="-10454"/>
                          <a:pt x="4231716" y="0"/>
                        </a:cubicBezTo>
                        <a:cubicBezTo>
                          <a:pt x="4583845" y="10454"/>
                          <a:pt x="4500381" y="-4882"/>
                          <a:pt x="4742560" y="0"/>
                        </a:cubicBezTo>
                        <a:cubicBezTo>
                          <a:pt x="4984739" y="4882"/>
                          <a:pt x="5324139" y="34484"/>
                          <a:pt x="5522631" y="0"/>
                        </a:cubicBezTo>
                        <a:cubicBezTo>
                          <a:pt x="5721123" y="-34484"/>
                          <a:pt x="5806715" y="9078"/>
                          <a:pt x="6033475" y="0"/>
                        </a:cubicBezTo>
                        <a:cubicBezTo>
                          <a:pt x="6260235" y="-9078"/>
                          <a:pt x="6578201" y="20058"/>
                          <a:pt x="6723804" y="0"/>
                        </a:cubicBezTo>
                        <a:cubicBezTo>
                          <a:pt x="6869407" y="-20058"/>
                          <a:pt x="7310682" y="2334"/>
                          <a:pt x="7503875" y="0"/>
                        </a:cubicBezTo>
                        <a:cubicBezTo>
                          <a:pt x="7697068" y="-2334"/>
                          <a:pt x="7781436" y="13405"/>
                          <a:pt x="7924976" y="0"/>
                        </a:cubicBezTo>
                        <a:cubicBezTo>
                          <a:pt x="8068516" y="-13405"/>
                          <a:pt x="8226759" y="10528"/>
                          <a:pt x="8346077" y="0"/>
                        </a:cubicBezTo>
                        <a:cubicBezTo>
                          <a:pt x="8465395" y="-10528"/>
                          <a:pt x="8810829" y="6661"/>
                          <a:pt x="8974276" y="0"/>
                        </a:cubicBezTo>
                        <a:cubicBezTo>
                          <a:pt x="8975140" y="4980"/>
                          <a:pt x="8973745" y="15497"/>
                          <a:pt x="8974276" y="20159"/>
                        </a:cubicBezTo>
                        <a:cubicBezTo>
                          <a:pt x="8699318" y="-3249"/>
                          <a:pt x="8447378" y="52369"/>
                          <a:pt x="8194204" y="20159"/>
                        </a:cubicBezTo>
                        <a:cubicBezTo>
                          <a:pt x="7941030" y="-12051"/>
                          <a:pt x="7741578" y="21134"/>
                          <a:pt x="7503875" y="20159"/>
                        </a:cubicBezTo>
                        <a:cubicBezTo>
                          <a:pt x="7266172" y="19184"/>
                          <a:pt x="7188109" y="44512"/>
                          <a:pt x="6903289" y="20159"/>
                        </a:cubicBezTo>
                        <a:cubicBezTo>
                          <a:pt x="6618469" y="-4194"/>
                          <a:pt x="6284300" y="-18677"/>
                          <a:pt x="6123218" y="20159"/>
                        </a:cubicBezTo>
                        <a:cubicBezTo>
                          <a:pt x="5962136" y="58995"/>
                          <a:pt x="5692124" y="47304"/>
                          <a:pt x="5432889" y="20159"/>
                        </a:cubicBezTo>
                        <a:cubicBezTo>
                          <a:pt x="5173654" y="-6986"/>
                          <a:pt x="4878157" y="-22180"/>
                          <a:pt x="4563074" y="20159"/>
                        </a:cubicBezTo>
                        <a:cubicBezTo>
                          <a:pt x="4247992" y="62498"/>
                          <a:pt x="3916884" y="46079"/>
                          <a:pt x="3693260" y="20159"/>
                        </a:cubicBezTo>
                        <a:cubicBezTo>
                          <a:pt x="3469636" y="-5761"/>
                          <a:pt x="3270296" y="40643"/>
                          <a:pt x="2913188" y="20159"/>
                        </a:cubicBezTo>
                        <a:cubicBezTo>
                          <a:pt x="2556080" y="-325"/>
                          <a:pt x="2357500" y="46404"/>
                          <a:pt x="2133116" y="20159"/>
                        </a:cubicBezTo>
                        <a:cubicBezTo>
                          <a:pt x="1908732" y="-6086"/>
                          <a:pt x="1586604" y="18051"/>
                          <a:pt x="1353045" y="20159"/>
                        </a:cubicBezTo>
                        <a:cubicBezTo>
                          <a:pt x="1119486" y="22267"/>
                          <a:pt x="1034265" y="7597"/>
                          <a:pt x="842201" y="20159"/>
                        </a:cubicBezTo>
                        <a:cubicBezTo>
                          <a:pt x="650137" y="32721"/>
                          <a:pt x="184422" y="26941"/>
                          <a:pt x="0" y="20159"/>
                        </a:cubicBezTo>
                        <a:cubicBezTo>
                          <a:pt x="1005" y="14381"/>
                          <a:pt x="940" y="4962"/>
                          <a:pt x="0" y="0"/>
                        </a:cubicBezTo>
                        <a:close/>
                      </a:path>
                      <a:path w="8974276" h="20159" stroke="0" extrusionOk="0">
                        <a:moveTo>
                          <a:pt x="0" y="0"/>
                        </a:moveTo>
                        <a:cubicBezTo>
                          <a:pt x="144422" y="16250"/>
                          <a:pt x="478464" y="1403"/>
                          <a:pt x="600586" y="0"/>
                        </a:cubicBezTo>
                        <a:cubicBezTo>
                          <a:pt x="722708" y="-1403"/>
                          <a:pt x="818531" y="-16117"/>
                          <a:pt x="1021687" y="0"/>
                        </a:cubicBezTo>
                        <a:cubicBezTo>
                          <a:pt x="1224843" y="16117"/>
                          <a:pt x="1467451" y="32888"/>
                          <a:pt x="1891501" y="0"/>
                        </a:cubicBezTo>
                        <a:cubicBezTo>
                          <a:pt x="2315551" y="-32888"/>
                          <a:pt x="2226053" y="29411"/>
                          <a:pt x="2492087" y="0"/>
                        </a:cubicBezTo>
                        <a:cubicBezTo>
                          <a:pt x="2758121" y="-29411"/>
                          <a:pt x="2926098" y="-23291"/>
                          <a:pt x="3092674" y="0"/>
                        </a:cubicBezTo>
                        <a:cubicBezTo>
                          <a:pt x="3259250" y="23291"/>
                          <a:pt x="3755917" y="-21280"/>
                          <a:pt x="3962488" y="0"/>
                        </a:cubicBezTo>
                        <a:cubicBezTo>
                          <a:pt x="4169059" y="21280"/>
                          <a:pt x="4370581" y="-641"/>
                          <a:pt x="4473331" y="0"/>
                        </a:cubicBezTo>
                        <a:cubicBezTo>
                          <a:pt x="4576081" y="641"/>
                          <a:pt x="5154732" y="6658"/>
                          <a:pt x="5343146" y="0"/>
                        </a:cubicBezTo>
                        <a:cubicBezTo>
                          <a:pt x="5531560" y="-6658"/>
                          <a:pt x="5898845" y="-4229"/>
                          <a:pt x="6212960" y="0"/>
                        </a:cubicBezTo>
                        <a:cubicBezTo>
                          <a:pt x="6527075" y="4229"/>
                          <a:pt x="6698755" y="-18559"/>
                          <a:pt x="6903289" y="0"/>
                        </a:cubicBezTo>
                        <a:cubicBezTo>
                          <a:pt x="7107823" y="18559"/>
                          <a:pt x="7480389" y="36157"/>
                          <a:pt x="7773104" y="0"/>
                        </a:cubicBezTo>
                        <a:cubicBezTo>
                          <a:pt x="8065820" y="-36157"/>
                          <a:pt x="8239902" y="964"/>
                          <a:pt x="8373690" y="0"/>
                        </a:cubicBezTo>
                        <a:cubicBezTo>
                          <a:pt x="8507478" y="-964"/>
                          <a:pt x="8713268" y="22725"/>
                          <a:pt x="8974276" y="0"/>
                        </a:cubicBezTo>
                        <a:cubicBezTo>
                          <a:pt x="8974621" y="9051"/>
                          <a:pt x="8974315" y="13764"/>
                          <a:pt x="8974276" y="20159"/>
                        </a:cubicBezTo>
                        <a:cubicBezTo>
                          <a:pt x="8724149" y="27323"/>
                          <a:pt x="8615348" y="628"/>
                          <a:pt x="8283947" y="20159"/>
                        </a:cubicBezTo>
                        <a:cubicBezTo>
                          <a:pt x="7952546" y="39690"/>
                          <a:pt x="7745156" y="43189"/>
                          <a:pt x="7593618" y="20159"/>
                        </a:cubicBezTo>
                        <a:cubicBezTo>
                          <a:pt x="7442080" y="-2871"/>
                          <a:pt x="7037419" y="44082"/>
                          <a:pt x="6723804" y="20159"/>
                        </a:cubicBezTo>
                        <a:cubicBezTo>
                          <a:pt x="6410189" y="-3764"/>
                          <a:pt x="6244694" y="25386"/>
                          <a:pt x="6033475" y="20159"/>
                        </a:cubicBezTo>
                        <a:cubicBezTo>
                          <a:pt x="5822256" y="14932"/>
                          <a:pt x="5767540" y="24892"/>
                          <a:pt x="5612374" y="20159"/>
                        </a:cubicBezTo>
                        <a:cubicBezTo>
                          <a:pt x="5457208" y="15426"/>
                          <a:pt x="5206963" y="14316"/>
                          <a:pt x="5101531" y="20159"/>
                        </a:cubicBezTo>
                        <a:cubicBezTo>
                          <a:pt x="4996099" y="26002"/>
                          <a:pt x="4610998" y="-20487"/>
                          <a:pt x="4231716" y="20159"/>
                        </a:cubicBezTo>
                        <a:cubicBezTo>
                          <a:pt x="3852434" y="60805"/>
                          <a:pt x="3780038" y="18973"/>
                          <a:pt x="3541387" y="20159"/>
                        </a:cubicBezTo>
                        <a:cubicBezTo>
                          <a:pt x="3302736" y="21345"/>
                          <a:pt x="3171257" y="3853"/>
                          <a:pt x="3030544" y="20159"/>
                        </a:cubicBezTo>
                        <a:cubicBezTo>
                          <a:pt x="2889831" y="36465"/>
                          <a:pt x="2606062" y="39269"/>
                          <a:pt x="2340215" y="20159"/>
                        </a:cubicBezTo>
                        <a:cubicBezTo>
                          <a:pt x="2074368" y="1049"/>
                          <a:pt x="2121463" y="37109"/>
                          <a:pt x="1919114" y="20159"/>
                        </a:cubicBezTo>
                        <a:cubicBezTo>
                          <a:pt x="1716765" y="3209"/>
                          <a:pt x="1683550" y="16874"/>
                          <a:pt x="1498014" y="20159"/>
                        </a:cubicBezTo>
                        <a:cubicBezTo>
                          <a:pt x="1312478" y="23444"/>
                          <a:pt x="981544" y="5974"/>
                          <a:pt x="807685" y="20159"/>
                        </a:cubicBezTo>
                        <a:cubicBezTo>
                          <a:pt x="633826" y="34344"/>
                          <a:pt x="213205" y="58480"/>
                          <a:pt x="0" y="20159"/>
                        </a:cubicBezTo>
                        <a:cubicBezTo>
                          <a:pt x="685" y="15408"/>
                          <a:pt x="-736" y="507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ustomShape 2"/>
          <p:cNvSpPr/>
          <p:nvPr/>
        </p:nvSpPr>
        <p:spPr>
          <a:xfrm>
            <a:off x="693042" y="2126788"/>
            <a:ext cx="8694540" cy="468699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Variables</a:t>
            </a: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Globbing</a:t>
            </a: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Pipes and redirects</a:t>
            </a: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Functions</a:t>
            </a: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Tests</a:t>
            </a: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Loops</a:t>
            </a: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Command substitution</a:t>
            </a: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Scripts</a:t>
            </a:r>
            <a:endParaRPr lang="en-US" sz="2100" b="0" strike="noStrike" spc="-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875996" y="-1222453"/>
            <a:ext cx="5936447" cy="5761319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7" name="CustomShape 1"/>
          <p:cNvSpPr/>
          <p:nvPr/>
        </p:nvSpPr>
        <p:spPr>
          <a:xfrm>
            <a:off x="695561" y="742706"/>
            <a:ext cx="3013347" cy="26615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II – Bash Scripting</a:t>
            </a:r>
            <a:endParaRPr lang="en-US" sz="48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40311" y="972588"/>
            <a:ext cx="4344751" cy="583636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Subshells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Process substitiution</a:t>
            </a: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Internal Field Separator</a:t>
            </a: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Here docs</a:t>
            </a:r>
            <a:endParaRPr lang="en-US" sz="2100" b="0" strike="noStrike" spc="-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</TotalTime>
  <Words>1815</Words>
  <Application>Microsoft Office PowerPoint</Application>
  <PresentationFormat>Custom</PresentationFormat>
  <Paragraphs>753</Paragraphs>
  <Slides>26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/>
  <cp:revision>64</cp:revision>
  <dcterms:created xsi:type="dcterms:W3CDTF">2019-06-19T07:16:44Z</dcterms:created>
  <dcterms:modified xsi:type="dcterms:W3CDTF">2021-06-11T08:29:50Z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92</vt:i4>
  </property>
</Properties>
</file>