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know how much optimally your organization is running.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employees know, how much optimally they are working.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Ncy &amp; Bulldog can start saving time &amp; money for your organization.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And  employees enjoy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Work life balance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Ncy &amp; Bulldog a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SAAS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cloud based solution, Gives you  a complete report to know where your organization's employees time got spent, you can also get right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ROI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your employees can also see where they are spending their time.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Now user can start analysing the reports using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dashboard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after 15 mins.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You can even find out who needs to learn, who is not working well &amp; who can take more load.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zational-Design-and-Development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74" y="0"/>
            <a:ext cx="66130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ey-piggybank-and-clock-o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32249" cy="3127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1017193534-shutterstock-221702362.jpe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850" y="2239350"/>
            <a:ext cx="5167149" cy="29041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648475" y="470875"/>
            <a:ext cx="42861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Ncy &amp; Bulldog can start saving time &amp; money for your organization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65625" y="3622175"/>
            <a:ext cx="33444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Employees enjoy Work life balance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-import-utility-tool-a-powerful-solution-for-automating-data-import-in-crm.jp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3" y="0"/>
            <a:ext cx="83655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311687" y="4133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Lets introduce you to a powerful solution for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6-09-23 10:59:12.png" id="67" name="Shape 67"/>
          <p:cNvPicPr preferRelativeResize="0"/>
          <p:nvPr/>
        </p:nvPicPr>
        <p:blipFill rotWithShape="1">
          <a:blip r:embed="rId3">
            <a:alphaModFix/>
          </a:blip>
          <a:srcRect b="0" l="0" r="2286" t="21346"/>
          <a:stretch/>
        </p:blipFill>
        <p:spPr>
          <a:xfrm>
            <a:off x="1308775" y="880400"/>
            <a:ext cx="7835225" cy="35462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2958125" y="253550"/>
            <a:ext cx="28254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b="1" lang="en" sz="2400">
                <a:latin typeface="Alfa Slab One"/>
                <a:ea typeface="Alfa Slab One"/>
                <a:cs typeface="Alfa Slab One"/>
                <a:sym typeface="Alfa Slab One"/>
              </a:rPr>
              <a:t>Ncy &amp; Bulldog</a:t>
            </a:r>
          </a:p>
        </p:txBody>
      </p:sp>
      <p:pic>
        <p:nvPicPr>
          <p:cNvPr descr="digitech-saas.jp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50" y="2248025"/>
            <a:ext cx="2487225" cy="18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it works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800"/>
            <a:ext cx="9083900" cy="47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456575" y="3209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Step 1.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Just Sign up for the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ows-10-installed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703" y="0"/>
            <a:ext cx="46342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-388575" y="1949100"/>
            <a:ext cx="5338800" cy="12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Step 2.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Download Bulldog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25800" y="1062500"/>
            <a:ext cx="4300200" cy="3404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35850" y="2060250"/>
            <a:ext cx="3310500" cy="102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Step 3.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Sign In</a:t>
            </a:r>
          </a:p>
        </p:txBody>
      </p:sp>
      <p:pic>
        <p:nvPicPr>
          <p:cNvPr descr="signin-4.png" id="93" name="Shape 93"/>
          <p:cNvPicPr preferRelativeResize="0"/>
          <p:nvPr/>
        </p:nvPicPr>
        <p:blipFill rotWithShape="1">
          <a:blip r:embed="rId3">
            <a:alphaModFix/>
          </a:blip>
          <a:srcRect b="41375" l="26877" r="28393" t="22921"/>
          <a:stretch/>
        </p:blipFill>
        <p:spPr>
          <a:xfrm>
            <a:off x="4616625" y="1563588"/>
            <a:ext cx="4143224" cy="24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351737" y="1080587"/>
            <a:ext cx="28254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b="1" lang="en" sz="2400">
                <a:latin typeface="Alfa Slab One"/>
                <a:ea typeface="Alfa Slab One"/>
                <a:cs typeface="Alfa Slab One"/>
                <a:sym typeface="Alfa Slab One"/>
              </a:rPr>
              <a:t>Ncy &amp; Bulldog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umbing-repair-passaic-county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50" y="1187525"/>
            <a:ext cx="5294699" cy="247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6-09-23 12:02:48.png" id="104" name="Shape 104"/>
          <p:cNvPicPr preferRelativeResize="0"/>
          <p:nvPr/>
        </p:nvPicPr>
        <p:blipFill rotWithShape="1">
          <a:blip r:embed="rId3">
            <a:alphaModFix/>
          </a:blip>
          <a:srcRect b="18761" l="19933" r="2685" t="21583"/>
          <a:stretch/>
        </p:blipFill>
        <p:spPr>
          <a:xfrm>
            <a:off x="0" y="0"/>
            <a:ext cx="5905351" cy="2559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6-09-23 12:05:38.png" id="105" name="Shape 105"/>
          <p:cNvPicPr preferRelativeResize="0"/>
          <p:nvPr/>
        </p:nvPicPr>
        <p:blipFill rotWithShape="1">
          <a:blip r:embed="rId4">
            <a:alphaModFix/>
          </a:blip>
          <a:srcRect b="5142" l="20990" r="2819" t="26752"/>
          <a:stretch/>
        </p:blipFill>
        <p:spPr>
          <a:xfrm>
            <a:off x="0" y="2090503"/>
            <a:ext cx="6074400" cy="3052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6-09-23 12:07:20.png" id="106" name="Shape 106"/>
          <p:cNvPicPr preferRelativeResize="0"/>
          <p:nvPr/>
        </p:nvPicPr>
        <p:blipFill rotWithShape="1">
          <a:blip r:embed="rId5">
            <a:alphaModFix/>
          </a:blip>
          <a:srcRect b="28627" l="21654" r="42693" t="38257"/>
          <a:stretch/>
        </p:blipFill>
        <p:spPr>
          <a:xfrm>
            <a:off x="5905350" y="428611"/>
            <a:ext cx="3259976" cy="170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6-09-23 12:07:20.png" id="107" name="Shape 107"/>
          <p:cNvPicPr preferRelativeResize="0"/>
          <p:nvPr/>
        </p:nvPicPr>
        <p:blipFill rotWithShape="1">
          <a:blip r:embed="rId6">
            <a:alphaModFix/>
          </a:blip>
          <a:srcRect b="25103" l="62456" r="5588" t="38962"/>
          <a:stretch/>
        </p:blipFill>
        <p:spPr>
          <a:xfrm>
            <a:off x="6074387" y="2559649"/>
            <a:ext cx="2921901" cy="184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