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8462" y="5767754"/>
            <a:ext cx="2956701" cy="7717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GOSALA ANIL KUMAR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21JR1A1243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2FB6-9563-E8EA-4D06-351FD95A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5" y="328979"/>
            <a:ext cx="6096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Define what a chatbot is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70FB1-7B38-9791-6E3B-86A7E9D4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4" y="508001"/>
            <a:ext cx="4157784" cy="5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79741"/>
              </p:ext>
            </p:extLst>
          </p:nvPr>
        </p:nvGraphicFramePr>
        <p:xfrm>
          <a:off x="838200" y="1832835"/>
          <a:ext cx="10363200" cy="3813278"/>
        </p:xfrm>
        <a:graphic>
          <a:graphicData uri="http://schemas.openxmlformats.org/drawingml/2006/table">
            <a:tbl>
              <a:tblPr/>
              <a:tblGrid>
                <a:gridCol w="520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Chatbot Features</a:t>
            </a: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Explain how users can interact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8CEB-EB74-A178-5FFE-1BBA9AF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39" y="688289"/>
            <a:ext cx="6248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097004648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905084867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015663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419400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420035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B45A7B-7DE4-2A3D-CC3F-40952C295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099966"/>
            <a:ext cx="4200769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Chatbots enhance customer experience by offering instant responses, personalized interactions, and round-the-clock support. They contribute to higher engagement levels and build brand loyalty.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Chatbots provide quick and accurate answers to simple questions, freeing up human agents for more complex tasks. This results in faster query resolution and a more streamlined support process.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487F6-AB42-F19C-F457-B0E8F08A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30" y="225196"/>
            <a:ext cx="4454770" cy="25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Anil Kumar</cp:lastModifiedBy>
  <cp:revision>5</cp:revision>
  <dcterms:created xsi:type="dcterms:W3CDTF">2024-07-27T18:44:52Z</dcterms:created>
  <dcterms:modified xsi:type="dcterms:W3CDTF">2024-07-31T16:48:10Z</dcterms:modified>
</cp:coreProperties>
</file>