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0" r:id="rId14"/>
    <p:sldId id="278" r:id="rId15"/>
    <p:sldId id="301" r:id="rId16"/>
    <p:sldId id="269" r:id="rId17"/>
    <p:sldId id="268" r:id="rId18"/>
    <p:sldId id="279" r:id="rId19"/>
    <p:sldId id="280" r:id="rId20"/>
    <p:sldId id="281" r:id="rId21"/>
    <p:sldId id="282" r:id="rId22"/>
    <p:sldId id="284" r:id="rId23"/>
    <p:sldId id="302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  <p:sldId id="296" r:id="rId35"/>
    <p:sldId id="270" r:id="rId36"/>
    <p:sldId id="271" r:id="rId37"/>
    <p:sldId id="272" r:id="rId38"/>
    <p:sldId id="275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B2BE0-22B3-4BB1-B272-8B3CB845FC39}" v="66" dt="2023-08-08T04:25:09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7719" autoAdjust="0"/>
  </p:normalViewPr>
  <p:slideViewPr>
    <p:cSldViewPr snapToGrid="0">
      <p:cViewPr varScale="1">
        <p:scale>
          <a:sx n="58" d="100"/>
          <a:sy n="58" d="100"/>
        </p:scale>
        <p:origin x="10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Kamath.M" userId="fb342ffb-9ba8-4d71-913f-41cb71653f66" providerId="ADAL" clId="{C88B2BE0-22B3-4BB1-B272-8B3CB845FC39}"/>
    <pc:docChg chg="undo custSel addSld delSld modSld">
      <pc:chgData name="Anil Kamath.M" userId="fb342ffb-9ba8-4d71-913f-41cb71653f66" providerId="ADAL" clId="{C88B2BE0-22B3-4BB1-B272-8B3CB845FC39}" dt="2023-08-08T07:57:02.538" v="386" actId="6549"/>
      <pc:docMkLst>
        <pc:docMk/>
      </pc:docMkLst>
      <pc:sldChg chg="addSp delSp modAnim delDesignElem">
        <pc:chgData name="Anil Kamath.M" userId="fb342ffb-9ba8-4d71-913f-41cb71653f66" providerId="ADAL" clId="{C88B2BE0-22B3-4BB1-B272-8B3CB845FC39}" dt="2023-08-07T12:29:04.170" v="137"/>
        <pc:sldMkLst>
          <pc:docMk/>
          <pc:sldMk cId="2652034041" sldId="256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652034041" sldId="256"/>
            <ac:spMk id="30" creationId="{9D768B77-8742-43A0-AF16-6AC4D378E482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652034041" sldId="256"/>
            <ac:spMk id="31" creationId="{48B13CA8-CBEA-4805-955D-CEBE32236560}"/>
          </ac:spMkLst>
        </pc:spChg>
      </pc:sldChg>
      <pc:sldChg chg="addSp delSp modAnim delDesignElem">
        <pc:chgData name="Anil Kamath.M" userId="fb342ffb-9ba8-4d71-913f-41cb71653f66" providerId="ADAL" clId="{C88B2BE0-22B3-4BB1-B272-8B3CB845FC39}" dt="2023-08-07T12:31:32.863" v="159"/>
        <pc:sldMkLst>
          <pc:docMk/>
          <pc:sldMk cId="2506555938" sldId="257"/>
        </pc:sldMkLst>
        <pc:cxnChg chg="add del">
          <ac:chgData name="Anil Kamath.M" userId="fb342ffb-9ba8-4d71-913f-41cb71653f66" providerId="ADAL" clId="{C88B2BE0-22B3-4BB1-B272-8B3CB845FC39}" dt="2023-08-07T05:52:37.263" v="33"/>
          <ac:cxnSpMkLst>
            <pc:docMk/>
            <pc:sldMk cId="2506555938" sldId="257"/>
            <ac:cxnSpMk id="9" creationId="{1503BFE4-729B-D9D0-C17B-501E6AF1127A}"/>
          </ac:cxnSpMkLst>
        </pc:cxnChg>
      </pc:sldChg>
      <pc:sldChg chg="addSp delSp modAnim delDesignElem">
        <pc:chgData name="Anil Kamath.M" userId="fb342ffb-9ba8-4d71-913f-41cb71653f66" providerId="ADAL" clId="{C88B2BE0-22B3-4BB1-B272-8B3CB845FC39}" dt="2023-08-07T12:31:22.598" v="156"/>
        <pc:sldMkLst>
          <pc:docMk/>
          <pc:sldMk cId="2302227751" sldId="258"/>
        </pc:sldMkLst>
        <pc:cxnChg chg="add del">
          <ac:chgData name="Anil Kamath.M" userId="fb342ffb-9ba8-4d71-913f-41cb71653f66" providerId="ADAL" clId="{C88B2BE0-22B3-4BB1-B272-8B3CB845FC39}" dt="2023-08-07T05:52:37.263" v="33"/>
          <ac:cxnSpMkLst>
            <pc:docMk/>
            <pc:sldMk cId="2302227751" sldId="258"/>
            <ac:cxnSpMk id="8" creationId="{FC23E3B9-5ABF-58B3-E2B0-E9A5DAA90037}"/>
          </ac:cxnSpMkLst>
        </pc:cxnChg>
      </pc:sldChg>
      <pc:sldChg chg="addSp delSp modAnim delDesignElem">
        <pc:chgData name="Anil Kamath.M" userId="fb342ffb-9ba8-4d71-913f-41cb71653f66" providerId="ADAL" clId="{C88B2BE0-22B3-4BB1-B272-8B3CB845FC39}" dt="2023-08-07T12:31:41.620" v="160"/>
        <pc:sldMkLst>
          <pc:docMk/>
          <pc:sldMk cId="4009149993" sldId="259"/>
        </pc:sldMkLst>
        <pc:cxnChg chg="add del">
          <ac:chgData name="Anil Kamath.M" userId="fb342ffb-9ba8-4d71-913f-41cb71653f66" providerId="ADAL" clId="{C88B2BE0-22B3-4BB1-B272-8B3CB845FC39}" dt="2023-08-07T05:52:37.263" v="33"/>
          <ac:cxnSpMkLst>
            <pc:docMk/>
            <pc:sldMk cId="4009149993" sldId="259"/>
            <ac:cxnSpMk id="9" creationId="{1503BFE4-729B-D9D0-C17B-501E6AF1127A}"/>
          </ac:cxnSpMkLst>
        </pc:cxnChg>
      </pc:sldChg>
      <pc:sldChg chg="addSp delSp modAnim delDesignElem">
        <pc:chgData name="Anil Kamath.M" userId="fb342ffb-9ba8-4d71-913f-41cb71653f66" providerId="ADAL" clId="{C88B2BE0-22B3-4BB1-B272-8B3CB845FC39}" dt="2023-08-08T04:20:39.794" v="251"/>
        <pc:sldMkLst>
          <pc:docMk/>
          <pc:sldMk cId="1972170655" sldId="260"/>
        </pc:sldMkLst>
        <pc:cxnChg chg="add del">
          <ac:chgData name="Anil Kamath.M" userId="fb342ffb-9ba8-4d71-913f-41cb71653f66" providerId="ADAL" clId="{C88B2BE0-22B3-4BB1-B272-8B3CB845FC39}" dt="2023-08-07T05:52:37.263" v="33"/>
          <ac:cxnSpMkLst>
            <pc:docMk/>
            <pc:sldMk cId="1972170655" sldId="260"/>
            <ac:cxnSpMk id="9" creationId="{249EDD1B-F94D-B4E6-ACAA-566B9A26FDE3}"/>
          </ac:cxnSpMkLst>
        </pc:cxnChg>
      </pc:sldChg>
      <pc:sldChg chg="modSp modAnim">
        <pc:chgData name="Anil Kamath.M" userId="fb342ffb-9ba8-4d71-913f-41cb71653f66" providerId="ADAL" clId="{C88B2BE0-22B3-4BB1-B272-8B3CB845FC39}" dt="2023-08-08T04:19:18.621" v="248"/>
        <pc:sldMkLst>
          <pc:docMk/>
          <pc:sldMk cId="777132384" sldId="261"/>
        </pc:sldMkLst>
        <pc:spChg chg="mod">
          <ac:chgData name="Anil Kamath.M" userId="fb342ffb-9ba8-4d71-913f-41cb71653f66" providerId="ADAL" clId="{C88B2BE0-22B3-4BB1-B272-8B3CB845FC39}" dt="2023-08-07T05:52:37.263" v="33"/>
          <ac:spMkLst>
            <pc:docMk/>
            <pc:sldMk cId="777132384" sldId="261"/>
            <ac:spMk id="2" creationId="{513BD879-F941-9DC2-1239-8D22F32876C8}"/>
          </ac:spMkLst>
        </pc:spChg>
      </pc:sldChg>
      <pc:sldChg chg="addSp delSp modAnim delDesignElem">
        <pc:chgData name="Anil Kamath.M" userId="fb342ffb-9ba8-4d71-913f-41cb71653f66" providerId="ADAL" clId="{C88B2BE0-22B3-4BB1-B272-8B3CB845FC39}" dt="2023-08-07T12:32:08.397" v="163"/>
        <pc:sldMkLst>
          <pc:docMk/>
          <pc:sldMk cId="989319938" sldId="262"/>
        </pc:sldMkLst>
        <pc:cxnChg chg="add del">
          <ac:chgData name="Anil Kamath.M" userId="fb342ffb-9ba8-4d71-913f-41cb71653f66" providerId="ADAL" clId="{C88B2BE0-22B3-4BB1-B272-8B3CB845FC39}" dt="2023-08-07T05:52:37.263" v="33"/>
          <ac:cxnSpMkLst>
            <pc:docMk/>
            <pc:sldMk cId="989319938" sldId="262"/>
            <ac:cxnSpMk id="9" creationId="{1503BFE4-729B-D9D0-C17B-501E6AF1127A}"/>
          </ac:cxnSpMkLst>
        </pc:cxnChg>
      </pc:sldChg>
      <pc:sldChg chg="addSp delSp modAnim delDesignElem">
        <pc:chgData name="Anil Kamath.M" userId="fb342ffb-9ba8-4d71-913f-41cb71653f66" providerId="ADAL" clId="{C88B2BE0-22B3-4BB1-B272-8B3CB845FC39}" dt="2023-08-08T04:20:13.879" v="250"/>
        <pc:sldMkLst>
          <pc:docMk/>
          <pc:sldMk cId="1205019087" sldId="263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205019087" sldId="263"/>
            <ac:spMk id="12" creationId="{2EB492CD-616E-47F8-933B-5E2D952A0593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205019087" sldId="263"/>
            <ac:spMk id="14" creationId="{59383CF9-23B5-4335-9B21-1791C4CF1C7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205019087" sldId="263"/>
            <ac:spMk id="16" creationId="{0007FE00-9498-4706-B255-6437B0252C02}"/>
          </ac:spMkLst>
        </pc:spChg>
      </pc:sldChg>
      <pc:sldChg chg="addSp delSp modAnim delDesignElem">
        <pc:chgData name="Anil Kamath.M" userId="fb342ffb-9ba8-4d71-913f-41cb71653f66" providerId="ADAL" clId="{C88B2BE0-22B3-4BB1-B272-8B3CB845FC39}" dt="2023-08-08T04:22:28.190" v="257"/>
        <pc:sldMkLst>
          <pc:docMk/>
          <pc:sldMk cId="3874711279" sldId="264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874711279" sldId="264"/>
            <ac:spMk id="10" creationId="{2EB492CD-616E-47F8-933B-5E2D952A0593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874711279" sldId="264"/>
            <ac:spMk id="12" creationId="{59383CF9-23B5-4335-9B21-1791C4CF1C7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874711279" sldId="264"/>
            <ac:spMk id="14" creationId="{0007FE00-9498-4706-B255-6437B0252C02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1530143350" sldId="265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530143350" sldId="265"/>
            <ac:spMk id="31" creationId="{2659FDB4-FCBE-4A89-B46D-43D4FA54464D}"/>
          </ac:spMkLst>
        </pc:spChg>
        <pc:cxnChg chg="add del">
          <ac:chgData name="Anil Kamath.M" userId="fb342ffb-9ba8-4d71-913f-41cb71653f66" providerId="ADAL" clId="{C88B2BE0-22B3-4BB1-B272-8B3CB845FC39}" dt="2023-08-07T05:52:37.263" v="33"/>
          <ac:cxnSpMkLst>
            <pc:docMk/>
            <pc:sldMk cId="1530143350" sldId="265"/>
            <ac:cxnSpMk id="32" creationId="{C8F51B3F-8331-4E4A-AE96-D47B1006EEAD}"/>
          </ac:cxnSpMkLst>
        </pc:cxn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3326933142" sldId="266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326933142" sldId="266"/>
            <ac:spMk id="7" creationId="{D278ADA9-6383-4BDD-80D2-8899A402687B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326933142" sldId="266"/>
            <ac:spMk id="9" creationId="{484B7147-B0F6-40ED-B5A2-FF72BC8198B6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326933142" sldId="266"/>
            <ac:spMk id="11" creationId="{B36D2DE0-0628-4A9A-A59D-7BA8B5EB3022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326933142" sldId="266"/>
            <ac:spMk id="13" creationId="{48E405C9-94BE-41DA-928C-DEC9A8550E9F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326933142" sldId="266"/>
            <ac:spMk id="15" creationId="{D2091A72-D5BB-42AC-8FD3-F7747D90861E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326933142" sldId="266"/>
            <ac:spMk id="17" creationId="{6ED12BFC-A737-46AF-8411-481112D54B0C}"/>
          </ac:spMkLst>
        </pc:spChg>
      </pc:sldChg>
      <pc:sldChg chg="addSp delSp modAnim delDesignElem">
        <pc:chgData name="Anil Kamath.M" userId="fb342ffb-9ba8-4d71-913f-41cb71653f66" providerId="ADAL" clId="{C88B2BE0-22B3-4BB1-B272-8B3CB845FC39}" dt="2023-08-08T04:25:09.311" v="259"/>
        <pc:sldMkLst>
          <pc:docMk/>
          <pc:sldMk cId="871287504" sldId="267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871287504" sldId="267"/>
            <ac:spMk id="8" creationId="{1709F1D5-B0F1-4714-A239-E5B61C16191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871287504" sldId="267"/>
            <ac:spMk id="10" creationId="{228FB460-D3FF-4440-A020-05982A09E517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871287504" sldId="267"/>
            <ac:spMk id="12" creationId="{14847E93-7DC1-4D4B-8829-B19AA7137C50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871287504" sldId="267"/>
            <ac:spMk id="14" creationId="{5566D6E1-03A1-4D73-A4E0-35D74D568A04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871287504" sldId="267"/>
            <ac:spMk id="16" creationId="{9F835A99-04AC-494A-A572-AFE8413CC938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871287504" sldId="267"/>
            <ac:spMk id="18" creationId="{7B786209-1B0B-4CA9-9BDD-F7327066A84D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871287504" sldId="267"/>
            <ac:spMk id="20" creationId="{2D2964BB-484D-45AE-AD66-D407D0629652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871287504" sldId="267"/>
            <ac:spMk id="22" creationId="{6691AC69-A76E-4DAB-B565-468B6B87ACF3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380503940" sldId="268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80503940" sldId="268"/>
            <ac:spMk id="8" creationId="{F837543A-6020-4505-A233-C9DB4BF74011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80503940" sldId="268"/>
            <ac:spMk id="10" creationId="{35B16301-FB18-48BA-A6DD-C37CAF6F9A18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80503940" sldId="268"/>
            <ac:spMk id="12" creationId="{C3C0D90E-074A-4F52-9B11-B52BEF4BCBE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80503940" sldId="268"/>
            <ac:spMk id="14" creationId="{CABBD4C1-E6F8-46F6-8152-A8A97490BF4D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80503940" sldId="268"/>
            <ac:spMk id="16" creationId="{83BA5EF5-1FE9-4BF9-83BB-269BCDDF6156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80503940" sldId="268"/>
            <ac:spMk id="20" creationId="{88853921-7BC9-4BDE-ACAB-133C683C82D6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80503940" sldId="268"/>
            <ac:spMk id="22" creationId="{09192968-3AE7-4470-A61C-97294BB92731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80503940" sldId="268"/>
            <ac:spMk id="24" creationId="{3AB72E55-43E4-4356-BFE8-E2102CB0B505}"/>
          </ac:spMkLst>
        </pc:spChg>
        <pc:cxnChg chg="add del">
          <ac:chgData name="Anil Kamath.M" userId="fb342ffb-9ba8-4d71-913f-41cb71653f66" providerId="ADAL" clId="{C88B2BE0-22B3-4BB1-B272-8B3CB845FC39}" dt="2023-08-07T05:52:37.263" v="33"/>
          <ac:cxnSpMkLst>
            <pc:docMk/>
            <pc:sldMk cId="380503940" sldId="268"/>
            <ac:cxnSpMk id="18" creationId="{4B3BCACB-5880-460B-9606-8C433A9AF99D}"/>
          </ac:cxnSpMkLst>
        </pc:cxn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981356584" sldId="269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981356584" sldId="269"/>
            <ac:spMk id="48" creationId="{4A62647B-1222-407C-8740-5A497612B1F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981356584" sldId="269"/>
            <ac:spMk id="49" creationId="{19D32F93-50AC-4C46-A5DB-291C60DDB7BD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981356584" sldId="269"/>
            <ac:spMk id="50" creationId="{86FD7672-78BE-4D6F-A711-2CDB79B52DFF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981356584" sldId="269"/>
            <ac:spMk id="51" creationId="{827DC2C4-B485-428A-BF4A-472D2967F47F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3631104942" sldId="270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631104942" sldId="270"/>
            <ac:spMk id="27" creationId="{3B5F8FB9-93B9-4832-A062-85E1B6A5AFA4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631104942" sldId="270"/>
            <ac:spMk id="29" creationId="{F37E8EB2-7BE0-4F3D-921C-F4E9C2C14929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631104942" sldId="270"/>
            <ac:spMk id="31" creationId="{E77AE46B-A945-4A7E-9911-903176079DD0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4243144172" sldId="271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4243144172" sldId="271"/>
            <ac:spMk id="33" creationId="{C3C0D90E-074A-4F52-9B11-B52BEF4BCBE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4243144172" sldId="271"/>
            <ac:spMk id="78" creationId="{F837543A-6020-4505-A233-C9DB4BF74011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4243144172" sldId="271"/>
            <ac:spMk id="79" creationId="{35B16301-FB18-48BA-A6DD-C37CAF6F9A18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4243144172" sldId="271"/>
            <ac:spMk id="81" creationId="{CABBD4C1-E6F8-46F6-8152-A8A97490BF4D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4243144172" sldId="271"/>
            <ac:spMk id="82" creationId="{83BA5EF5-1FE9-4BF9-83BB-269BCDDF6156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4243144172" sldId="271"/>
            <ac:spMk id="84" creationId="{88853921-7BC9-4BDE-ACAB-133C683C82D6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4243144172" sldId="271"/>
            <ac:spMk id="85" creationId="{09192968-3AE7-4470-A61C-97294BB92731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4243144172" sldId="271"/>
            <ac:spMk id="86" creationId="{3AB72E55-43E4-4356-BFE8-E2102CB0B505}"/>
          </ac:spMkLst>
        </pc:spChg>
        <pc:cxnChg chg="add del">
          <ac:chgData name="Anil Kamath.M" userId="fb342ffb-9ba8-4d71-913f-41cb71653f66" providerId="ADAL" clId="{C88B2BE0-22B3-4BB1-B272-8B3CB845FC39}" dt="2023-08-07T05:52:37.263" v="33"/>
          <ac:cxnSpMkLst>
            <pc:docMk/>
            <pc:sldMk cId="4243144172" sldId="271"/>
            <ac:cxnSpMk id="83" creationId="{4B3BCACB-5880-460B-9606-8C433A9AF99D}"/>
          </ac:cxnSpMkLst>
        </pc:cxnChg>
      </pc:sldChg>
      <pc:sldChg chg="addSp delSp modSp mod delDesignElem">
        <pc:chgData name="Anil Kamath.M" userId="fb342ffb-9ba8-4d71-913f-41cb71653f66" providerId="ADAL" clId="{C88B2BE0-22B3-4BB1-B272-8B3CB845FC39}" dt="2023-08-08T07:57:02.538" v="386" actId="6549"/>
        <pc:sldMkLst>
          <pc:docMk/>
          <pc:sldMk cId="1360544027" sldId="272"/>
        </pc:sldMkLst>
        <pc:spChg chg="mod">
          <ac:chgData name="Anil Kamath.M" userId="fb342ffb-9ba8-4d71-913f-41cb71653f66" providerId="ADAL" clId="{C88B2BE0-22B3-4BB1-B272-8B3CB845FC39}" dt="2023-08-08T07:57:02.538" v="386" actId="6549"/>
          <ac:spMkLst>
            <pc:docMk/>
            <pc:sldMk cId="1360544027" sldId="272"/>
            <ac:spMk id="3" creationId="{375F0027-AB23-C4F8-47D5-611A6D7A43F0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360544027" sldId="272"/>
            <ac:spMk id="38" creationId="{1CD81A2A-6ED4-4EF4-A14C-912D31E14800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360544027" sldId="272"/>
            <ac:spMk id="40" creationId="{1661932C-CA15-4E17-B115-FAE7CBEE4789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360544027" sldId="272"/>
            <ac:spMk id="42" creationId="{8590ADD5-9383-4D3D-9047-3DA2593CCB5D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360544027" sldId="272"/>
            <ac:spMk id="44" creationId="{DABE3E45-88CF-45D8-8D40-C773324D93F6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360544027" sldId="272"/>
            <ac:spMk id="48" creationId="{B91ECDA9-56DC-4270-8F33-01C5637B8CEB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360544027" sldId="272"/>
            <ac:spMk id="50" creationId="{75F47824-961D-465D-84F9-EAE11BC6173B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360544027" sldId="272"/>
            <ac:spMk id="52" creationId="{FEC9DA3E-C1D7-472D-B7C0-F71AE41FBA23}"/>
          </ac:spMkLst>
        </pc:spChg>
        <pc:cxnChg chg="add del">
          <ac:chgData name="Anil Kamath.M" userId="fb342ffb-9ba8-4d71-913f-41cb71653f66" providerId="ADAL" clId="{C88B2BE0-22B3-4BB1-B272-8B3CB845FC39}" dt="2023-08-07T05:52:37.263" v="33"/>
          <ac:cxnSpMkLst>
            <pc:docMk/>
            <pc:sldMk cId="1360544027" sldId="272"/>
            <ac:cxnSpMk id="46" creationId="{49CD1692-827B-4C8D-B4A1-134FD04CF45C}"/>
          </ac:cxnSpMkLst>
        </pc:cxnChg>
      </pc:sldChg>
      <pc:sldChg chg="modSp del">
        <pc:chgData name="Anil Kamath.M" userId="fb342ffb-9ba8-4d71-913f-41cb71653f66" providerId="ADAL" clId="{C88B2BE0-22B3-4BB1-B272-8B3CB845FC39}" dt="2023-08-07T07:19:58.767" v="100" actId="47"/>
        <pc:sldMkLst>
          <pc:docMk/>
          <pc:sldMk cId="2511779012" sldId="273"/>
        </pc:sldMkLst>
        <pc:spChg chg="mod">
          <ac:chgData name="Anil Kamath.M" userId="fb342ffb-9ba8-4d71-913f-41cb71653f66" providerId="ADAL" clId="{C88B2BE0-22B3-4BB1-B272-8B3CB845FC39}" dt="2023-08-07T05:52:37.263" v="33"/>
          <ac:spMkLst>
            <pc:docMk/>
            <pc:sldMk cId="2511779012" sldId="273"/>
            <ac:spMk id="2" creationId="{A3769C1F-D95C-2DEA-7052-698EE1BF4575}"/>
          </ac:spMkLst>
        </pc:spChg>
        <pc:spChg chg="mod">
          <ac:chgData name="Anil Kamath.M" userId="fb342ffb-9ba8-4d71-913f-41cb71653f66" providerId="ADAL" clId="{C88B2BE0-22B3-4BB1-B272-8B3CB845FC39}" dt="2023-08-07T05:52:37.263" v="33"/>
          <ac:spMkLst>
            <pc:docMk/>
            <pc:sldMk cId="2511779012" sldId="273"/>
            <ac:spMk id="3" creationId="{5033FD43-F7ED-BAEF-4863-970034E8D4F4}"/>
          </ac:spMkLst>
        </pc:spChg>
      </pc:sldChg>
      <pc:sldChg chg="modSp del">
        <pc:chgData name="Anil Kamath.M" userId="fb342ffb-9ba8-4d71-913f-41cb71653f66" providerId="ADAL" clId="{C88B2BE0-22B3-4BB1-B272-8B3CB845FC39}" dt="2023-08-07T07:20:02.071" v="101" actId="47"/>
        <pc:sldMkLst>
          <pc:docMk/>
          <pc:sldMk cId="3634854235" sldId="274"/>
        </pc:sldMkLst>
        <pc:spChg chg="mod">
          <ac:chgData name="Anil Kamath.M" userId="fb342ffb-9ba8-4d71-913f-41cb71653f66" providerId="ADAL" clId="{C88B2BE0-22B3-4BB1-B272-8B3CB845FC39}" dt="2023-08-07T05:52:37.263" v="33"/>
          <ac:spMkLst>
            <pc:docMk/>
            <pc:sldMk cId="3634854235" sldId="274"/>
            <ac:spMk id="2" creationId="{711C8D7A-F3D4-FE06-5469-C65E06CB4D0F}"/>
          </ac:spMkLst>
        </pc:spChg>
        <pc:spChg chg="mod">
          <ac:chgData name="Anil Kamath.M" userId="fb342ffb-9ba8-4d71-913f-41cb71653f66" providerId="ADAL" clId="{C88B2BE0-22B3-4BB1-B272-8B3CB845FC39}" dt="2023-08-07T05:52:37.263" v="33"/>
          <ac:spMkLst>
            <pc:docMk/>
            <pc:sldMk cId="3634854235" sldId="274"/>
            <ac:spMk id="3" creationId="{DE42547E-9829-E67D-8C52-2C67D90D091C}"/>
          </ac:spMkLst>
        </pc:spChg>
      </pc:sldChg>
      <pc:sldChg chg="addSp delSp modSp mod setBg">
        <pc:chgData name="Anil Kamath.M" userId="fb342ffb-9ba8-4d71-913f-41cb71653f66" providerId="ADAL" clId="{C88B2BE0-22B3-4BB1-B272-8B3CB845FC39}" dt="2023-08-07T10:59:06.565" v="119" actId="26606"/>
        <pc:sldMkLst>
          <pc:docMk/>
          <pc:sldMk cId="2189945650" sldId="275"/>
        </pc:sldMkLst>
        <pc:spChg chg="mod ord">
          <ac:chgData name="Anil Kamath.M" userId="fb342ffb-9ba8-4d71-913f-41cb71653f66" providerId="ADAL" clId="{C88B2BE0-22B3-4BB1-B272-8B3CB845FC39}" dt="2023-08-07T10:59:06.565" v="119" actId="26606"/>
          <ac:spMkLst>
            <pc:docMk/>
            <pc:sldMk cId="2189945650" sldId="275"/>
            <ac:spMk id="2" creationId="{4B2AC0F4-06EC-CDEA-24F5-E27246A24219}"/>
          </ac:spMkLst>
        </pc:spChg>
        <pc:spChg chg="del mod">
          <ac:chgData name="Anil Kamath.M" userId="fb342ffb-9ba8-4d71-913f-41cb71653f66" providerId="ADAL" clId="{C88B2BE0-22B3-4BB1-B272-8B3CB845FC39}" dt="2023-08-07T07:18:54.953" v="87" actId="22"/>
          <ac:spMkLst>
            <pc:docMk/>
            <pc:sldMk cId="2189945650" sldId="275"/>
            <ac:spMk id="3" creationId="{BDDA866D-AF3C-6268-F331-C0135867A7D2}"/>
          </ac:spMkLst>
        </pc:spChg>
        <pc:spChg chg="add del">
          <ac:chgData name="Anil Kamath.M" userId="fb342ffb-9ba8-4d71-913f-41cb71653f66" providerId="ADAL" clId="{C88B2BE0-22B3-4BB1-B272-8B3CB845FC39}" dt="2023-08-07T07:19:52.514" v="98" actId="26606"/>
          <ac:spMkLst>
            <pc:docMk/>
            <pc:sldMk cId="2189945650" sldId="275"/>
            <ac:spMk id="12" creationId="{521C4EA8-6B83-4338-913D-D75D3C4F34D6}"/>
          </ac:spMkLst>
        </pc:spChg>
        <pc:spChg chg="add del">
          <ac:chgData name="Anil Kamath.M" userId="fb342ffb-9ba8-4d71-913f-41cb71653f66" providerId="ADAL" clId="{C88B2BE0-22B3-4BB1-B272-8B3CB845FC39}" dt="2023-08-07T07:19:52.514" v="98" actId="26606"/>
          <ac:spMkLst>
            <pc:docMk/>
            <pc:sldMk cId="2189945650" sldId="275"/>
            <ac:spMk id="18" creationId="{04357C93-F0CB-4A1C-8F77-4E9063789819}"/>
          </ac:spMkLst>
        </pc:spChg>
        <pc:spChg chg="add del">
          <ac:chgData name="Anil Kamath.M" userId="fb342ffb-9ba8-4d71-913f-41cb71653f66" providerId="ADAL" clId="{C88B2BE0-22B3-4BB1-B272-8B3CB845FC39}" dt="2023-08-07T10:59:06.565" v="119" actId="26606"/>
          <ac:spMkLst>
            <pc:docMk/>
            <pc:sldMk cId="2189945650" sldId="275"/>
            <ac:spMk id="20" creationId="{A4AC5506-6312-4701-8D3C-40187889A947}"/>
          </ac:spMkLst>
        </pc:spChg>
        <pc:spChg chg="add del">
          <ac:chgData name="Anil Kamath.M" userId="fb342ffb-9ba8-4d71-913f-41cb71653f66" providerId="ADAL" clId="{C88B2BE0-22B3-4BB1-B272-8B3CB845FC39}" dt="2023-08-07T10:58:52.056" v="116" actId="26606"/>
          <ac:spMkLst>
            <pc:docMk/>
            <pc:sldMk cId="2189945650" sldId="275"/>
            <ac:spMk id="24" creationId="{C9D716D9-EC38-1852-F3EB-3A95A6980855}"/>
          </ac:spMkLst>
        </pc:spChg>
        <pc:spChg chg="add del">
          <ac:chgData name="Anil Kamath.M" userId="fb342ffb-9ba8-4d71-913f-41cb71653f66" providerId="ADAL" clId="{C88B2BE0-22B3-4BB1-B272-8B3CB845FC39}" dt="2023-08-07T10:58:47.294" v="112" actId="26606"/>
          <ac:spMkLst>
            <pc:docMk/>
            <pc:sldMk cId="2189945650" sldId="275"/>
            <ac:spMk id="25" creationId="{44082A5B-F755-4852-AFA8-F9A408B661B6}"/>
          </ac:spMkLst>
        </pc:spChg>
        <pc:spChg chg="add del">
          <ac:chgData name="Anil Kamath.M" userId="fb342ffb-9ba8-4d71-913f-41cb71653f66" providerId="ADAL" clId="{C88B2BE0-22B3-4BB1-B272-8B3CB845FC39}" dt="2023-08-07T10:58:47.294" v="112" actId="26606"/>
          <ac:spMkLst>
            <pc:docMk/>
            <pc:sldMk cId="2189945650" sldId="275"/>
            <ac:spMk id="27" creationId="{6F456E5B-C5E0-4CFC-8016-0F3B3A65D3D4}"/>
          </ac:spMkLst>
        </pc:spChg>
        <pc:spChg chg="add del">
          <ac:chgData name="Anil Kamath.M" userId="fb342ffb-9ba8-4d71-913f-41cb71653f66" providerId="ADAL" clId="{C88B2BE0-22B3-4BB1-B272-8B3CB845FC39}" dt="2023-08-07T10:58:52.056" v="116" actId="26606"/>
          <ac:spMkLst>
            <pc:docMk/>
            <pc:sldMk cId="2189945650" sldId="275"/>
            <ac:spMk id="38" creationId="{E2D3D3F2-ABBB-4453-B1C5-1BEBF7E4DD56}"/>
          </ac:spMkLst>
        </pc:spChg>
        <pc:spChg chg="add del">
          <ac:chgData name="Anil Kamath.M" userId="fb342ffb-9ba8-4d71-913f-41cb71653f66" providerId="ADAL" clId="{C88B2BE0-22B3-4BB1-B272-8B3CB845FC39}" dt="2023-08-07T10:58:52.056" v="116" actId="26606"/>
          <ac:spMkLst>
            <pc:docMk/>
            <pc:sldMk cId="2189945650" sldId="275"/>
            <ac:spMk id="39" creationId="{8161EA6B-09CA-445B-AB0D-8DF76FA92DEF}"/>
          </ac:spMkLst>
        </pc:spChg>
        <pc:spChg chg="add del">
          <ac:chgData name="Anil Kamath.M" userId="fb342ffb-9ba8-4d71-913f-41cb71653f66" providerId="ADAL" clId="{C88B2BE0-22B3-4BB1-B272-8B3CB845FC39}" dt="2023-08-07T10:58:52.056" v="116" actId="26606"/>
          <ac:spMkLst>
            <pc:docMk/>
            <pc:sldMk cId="2189945650" sldId="275"/>
            <ac:spMk id="40" creationId="{D7A453D2-15D8-4403-815F-291FA16340D9}"/>
          </ac:spMkLst>
        </pc:spChg>
        <pc:spChg chg="add del">
          <ac:chgData name="Anil Kamath.M" userId="fb342ffb-9ba8-4d71-913f-41cb71653f66" providerId="ADAL" clId="{C88B2BE0-22B3-4BB1-B272-8B3CB845FC39}" dt="2023-08-07T10:58:52.056" v="116" actId="26606"/>
          <ac:spMkLst>
            <pc:docMk/>
            <pc:sldMk cId="2189945650" sldId="275"/>
            <ac:spMk id="41" creationId="{B8114C98-A349-4111-A123-E8EAB86ABE30}"/>
          </ac:spMkLst>
        </pc:spChg>
        <pc:spChg chg="add del">
          <ac:chgData name="Anil Kamath.M" userId="fb342ffb-9ba8-4d71-913f-41cb71653f66" providerId="ADAL" clId="{C88B2BE0-22B3-4BB1-B272-8B3CB845FC39}" dt="2023-08-07T10:59:06.558" v="118" actId="26606"/>
          <ac:spMkLst>
            <pc:docMk/>
            <pc:sldMk cId="2189945650" sldId="275"/>
            <ac:spMk id="61" creationId="{44082A5B-F755-4852-AFA8-F9A408B661B6}"/>
          </ac:spMkLst>
        </pc:spChg>
        <pc:spChg chg="add del">
          <ac:chgData name="Anil Kamath.M" userId="fb342ffb-9ba8-4d71-913f-41cb71653f66" providerId="ADAL" clId="{C88B2BE0-22B3-4BB1-B272-8B3CB845FC39}" dt="2023-08-07T10:59:06.558" v="118" actId="26606"/>
          <ac:spMkLst>
            <pc:docMk/>
            <pc:sldMk cId="2189945650" sldId="275"/>
            <ac:spMk id="62" creationId="{6F456E5B-C5E0-4CFC-8016-0F3B3A65D3D4}"/>
          </ac:spMkLst>
        </pc:spChg>
        <pc:grpChg chg="add del">
          <ac:chgData name="Anil Kamath.M" userId="fb342ffb-9ba8-4d71-913f-41cb71653f66" providerId="ADAL" clId="{C88B2BE0-22B3-4BB1-B272-8B3CB845FC39}" dt="2023-08-07T07:19:52.514" v="98" actId="26606"/>
          <ac:grpSpMkLst>
            <pc:docMk/>
            <pc:sldMk cId="2189945650" sldId="275"/>
            <ac:grpSpMk id="14" creationId="{3AF6A671-C637-4547-85F4-51B6D1881399}"/>
          </ac:grpSpMkLst>
        </pc:grpChg>
        <pc:grpChg chg="add del">
          <ac:chgData name="Anil Kamath.M" userId="fb342ffb-9ba8-4d71-913f-41cb71653f66" providerId="ADAL" clId="{C88B2BE0-22B3-4BB1-B272-8B3CB845FC39}" dt="2023-08-07T10:58:52.056" v="116" actId="26606"/>
          <ac:grpSpMkLst>
            <pc:docMk/>
            <pc:sldMk cId="2189945650" sldId="275"/>
            <ac:grpSpMk id="31" creationId="{D36F9873-642F-4EB5-9636-7DE2F9F95D6B}"/>
          </ac:grpSpMkLst>
        </pc:grpChg>
        <pc:grpChg chg="add del">
          <ac:chgData name="Anil Kamath.M" userId="fb342ffb-9ba8-4d71-913f-41cb71653f66" providerId="ADAL" clId="{C88B2BE0-22B3-4BB1-B272-8B3CB845FC39}" dt="2023-08-07T10:58:52.056" v="116" actId="26606"/>
          <ac:grpSpMkLst>
            <pc:docMk/>
            <pc:sldMk cId="2189945650" sldId="275"/>
            <ac:grpSpMk id="43" creationId="{670FB431-AE18-414D-92F4-1D12D1991152}"/>
          </ac:grpSpMkLst>
        </pc:grpChg>
        <pc:grpChg chg="add del">
          <ac:chgData name="Anil Kamath.M" userId="fb342ffb-9ba8-4d71-913f-41cb71653f66" providerId="ADAL" clId="{C88B2BE0-22B3-4BB1-B272-8B3CB845FC39}" dt="2023-08-07T10:58:52.056" v="116" actId="26606"/>
          <ac:grpSpMkLst>
            <pc:docMk/>
            <pc:sldMk cId="2189945650" sldId="275"/>
            <ac:grpSpMk id="49" creationId="{8214E4A5-A0D2-42C4-8D14-D2A7E495F041}"/>
          </ac:grpSpMkLst>
        </pc:grpChg>
        <pc:grpChg chg="add del">
          <ac:chgData name="Anil Kamath.M" userId="fb342ffb-9ba8-4d71-913f-41cb71653f66" providerId="ADAL" clId="{C88B2BE0-22B3-4BB1-B272-8B3CB845FC39}" dt="2023-08-07T10:58:52.056" v="116" actId="26606"/>
          <ac:grpSpMkLst>
            <pc:docMk/>
            <pc:sldMk cId="2189945650" sldId="275"/>
            <ac:grpSpMk id="55" creationId="{AF19A774-30A5-488B-9BAF-629C6440294E}"/>
          </ac:grpSpMkLst>
        </pc:grpChg>
        <pc:picChg chg="add mod">
          <ac:chgData name="Anil Kamath.M" userId="fb342ffb-9ba8-4d71-913f-41cb71653f66" providerId="ADAL" clId="{C88B2BE0-22B3-4BB1-B272-8B3CB845FC39}" dt="2023-08-07T10:59:06.565" v="119" actId="26606"/>
          <ac:picMkLst>
            <pc:docMk/>
            <pc:sldMk cId="2189945650" sldId="275"/>
            <ac:picMk id="4" creationId="{15523315-E1A0-9EC3-6C01-2A1310F60E6E}"/>
          </ac:picMkLst>
        </pc:picChg>
        <pc:picChg chg="add mod ord">
          <ac:chgData name="Anil Kamath.M" userId="fb342ffb-9ba8-4d71-913f-41cb71653f66" providerId="ADAL" clId="{C88B2BE0-22B3-4BB1-B272-8B3CB845FC39}" dt="2023-08-07T10:59:06.565" v="119" actId="26606"/>
          <ac:picMkLst>
            <pc:docMk/>
            <pc:sldMk cId="2189945650" sldId="275"/>
            <ac:picMk id="5" creationId="{14AF6F70-8D53-D44F-1E7F-3C0E156C428F}"/>
          </ac:picMkLst>
        </pc:picChg>
        <pc:picChg chg="add del mod">
          <ac:chgData name="Anil Kamath.M" userId="fb342ffb-9ba8-4d71-913f-41cb71653f66" providerId="ADAL" clId="{C88B2BE0-22B3-4BB1-B272-8B3CB845FC39}" dt="2023-08-07T10:51:27.677" v="105" actId="478"/>
          <ac:picMkLst>
            <pc:docMk/>
            <pc:sldMk cId="2189945650" sldId="275"/>
            <ac:picMk id="7" creationId="{C08B0D79-22EB-6EA7-9E59-7CC4142292C8}"/>
          </ac:picMkLst>
        </pc:picChg>
        <pc:cxnChg chg="add del">
          <ac:chgData name="Anil Kamath.M" userId="fb342ffb-9ba8-4d71-913f-41cb71653f66" providerId="ADAL" clId="{C88B2BE0-22B3-4BB1-B272-8B3CB845FC39}" dt="2023-08-07T10:58:50.709" v="114" actId="26606"/>
          <ac:cxnSpMkLst>
            <pc:docMk/>
            <pc:sldMk cId="2189945650" sldId="275"/>
            <ac:cxnSpMk id="29" creationId="{192712F8-36FA-35DF-0CE8-4098D93322A3}"/>
          </ac:cxnSpMkLst>
        </pc:cxnChg>
        <pc:cxnChg chg="add">
          <ac:chgData name="Anil Kamath.M" userId="fb342ffb-9ba8-4d71-913f-41cb71653f66" providerId="ADAL" clId="{C88B2BE0-22B3-4BB1-B272-8B3CB845FC39}" dt="2023-08-07T10:59:06.565" v="119" actId="26606"/>
          <ac:cxnSpMkLst>
            <pc:docMk/>
            <pc:sldMk cId="2189945650" sldId="275"/>
            <ac:cxnSpMk id="64" creationId="{192712F8-36FA-35DF-0CE8-4098D93322A3}"/>
          </ac:cxnSpMkLst>
        </pc:cxnChg>
      </pc:sldChg>
      <pc:sldChg chg="modSp del">
        <pc:chgData name="Anil Kamath.M" userId="fb342ffb-9ba8-4d71-913f-41cb71653f66" providerId="ADAL" clId="{C88B2BE0-22B3-4BB1-B272-8B3CB845FC39}" dt="2023-08-07T08:21:57.663" v="103" actId="47"/>
        <pc:sldMkLst>
          <pc:docMk/>
          <pc:sldMk cId="1725459357" sldId="276"/>
        </pc:sldMkLst>
        <pc:spChg chg="mod">
          <ac:chgData name="Anil Kamath.M" userId="fb342ffb-9ba8-4d71-913f-41cb71653f66" providerId="ADAL" clId="{C88B2BE0-22B3-4BB1-B272-8B3CB845FC39}" dt="2023-08-07T05:52:37.263" v="33"/>
          <ac:spMkLst>
            <pc:docMk/>
            <pc:sldMk cId="1725459357" sldId="276"/>
            <ac:spMk id="2" creationId="{2EA7CD18-02F4-3A55-46B1-0F493888245D}"/>
          </ac:spMkLst>
        </pc:spChg>
        <pc:spChg chg="mod">
          <ac:chgData name="Anil Kamath.M" userId="fb342ffb-9ba8-4d71-913f-41cb71653f66" providerId="ADAL" clId="{C88B2BE0-22B3-4BB1-B272-8B3CB845FC39}" dt="2023-08-07T05:52:37.263" v="33"/>
          <ac:spMkLst>
            <pc:docMk/>
            <pc:sldMk cId="1725459357" sldId="276"/>
            <ac:spMk id="3" creationId="{C9C4DC01-B7D4-0437-DE69-9CE0C9E7E8E5}"/>
          </ac:spMkLst>
        </pc:spChg>
      </pc:sldChg>
      <pc:sldChg chg="modSp del">
        <pc:chgData name="Anil Kamath.M" userId="fb342ffb-9ba8-4d71-913f-41cb71653f66" providerId="ADAL" clId="{C88B2BE0-22B3-4BB1-B272-8B3CB845FC39}" dt="2023-08-07T08:21:58.149" v="104" actId="47"/>
        <pc:sldMkLst>
          <pc:docMk/>
          <pc:sldMk cId="3477367250" sldId="277"/>
        </pc:sldMkLst>
        <pc:spChg chg="mod">
          <ac:chgData name="Anil Kamath.M" userId="fb342ffb-9ba8-4d71-913f-41cb71653f66" providerId="ADAL" clId="{C88B2BE0-22B3-4BB1-B272-8B3CB845FC39}" dt="2023-08-07T05:52:37.263" v="33"/>
          <ac:spMkLst>
            <pc:docMk/>
            <pc:sldMk cId="3477367250" sldId="277"/>
            <ac:spMk id="2" creationId="{2AE0B648-F954-7203-068C-8B01BD43CA3F}"/>
          </ac:spMkLst>
        </pc:spChg>
        <pc:spChg chg="mod">
          <ac:chgData name="Anil Kamath.M" userId="fb342ffb-9ba8-4d71-913f-41cb71653f66" providerId="ADAL" clId="{C88B2BE0-22B3-4BB1-B272-8B3CB845FC39}" dt="2023-08-07T05:52:37.263" v="33"/>
          <ac:spMkLst>
            <pc:docMk/>
            <pc:sldMk cId="3477367250" sldId="277"/>
            <ac:spMk id="3" creationId="{76101264-E814-CEC7-7E5F-7D1ABEFA0389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689270683" sldId="278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689270683" sldId="278"/>
            <ac:spMk id="10" creationId="{2EB492CD-616E-47F8-933B-5E2D952A0593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689270683" sldId="278"/>
            <ac:spMk id="12" creationId="{59383CF9-23B5-4335-9B21-1791C4CF1C7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689270683" sldId="278"/>
            <ac:spMk id="14" creationId="{0007FE00-9498-4706-B255-6437B0252C02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3185823696" sldId="279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185823696" sldId="279"/>
            <ac:spMk id="12" creationId="{19D32F93-50AC-4C46-A5DB-291C60DDB7BD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185823696" sldId="279"/>
            <ac:spMk id="14" creationId="{827DC2C4-B485-428A-BF4A-472D2967F47F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185823696" sldId="279"/>
            <ac:spMk id="16" creationId="{EE04B5EB-F158-4507-90DD-BD23620C7CC9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2172882423" sldId="280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172882423" sldId="280"/>
            <ac:spMk id="10" creationId="{F575A102-D95D-4D6E-8F1B-49EED0AEC65C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172882423" sldId="280"/>
            <ac:spMk id="12" creationId="{158B3569-73B2-4D05-8E95-886A6EE17F1F}"/>
          </ac:spMkLst>
        </pc:spChg>
        <pc:grpChg chg="add del">
          <ac:chgData name="Anil Kamath.M" userId="fb342ffb-9ba8-4d71-913f-41cb71653f66" providerId="ADAL" clId="{C88B2BE0-22B3-4BB1-B272-8B3CB845FC39}" dt="2023-08-07T05:52:37.263" v="33"/>
          <ac:grpSpMkLst>
            <pc:docMk/>
            <pc:sldMk cId="2172882423" sldId="280"/>
            <ac:grpSpMk id="14" creationId="{CF0FFF1F-79B6-4A13-A464-070CD6F896AF}"/>
          </ac:grpSpMkLst>
        </pc:grpChg>
        <pc:cxnChg chg="add del">
          <ac:chgData name="Anil Kamath.M" userId="fb342ffb-9ba8-4d71-913f-41cb71653f66" providerId="ADAL" clId="{C88B2BE0-22B3-4BB1-B272-8B3CB845FC39}" dt="2023-08-07T05:52:37.263" v="33"/>
          <ac:cxnSpMkLst>
            <pc:docMk/>
            <pc:sldMk cId="2172882423" sldId="280"/>
            <ac:cxnSpMk id="19" creationId="{56020367-4FD5-4596-8E10-C5F095CD8DBF}"/>
          </ac:cxnSpMkLst>
        </pc:cxn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1257194301" sldId="281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257194301" sldId="281"/>
            <ac:spMk id="10" creationId="{6753252F-4873-4F63-801D-CC719279A7D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257194301" sldId="281"/>
            <ac:spMk id="12" creationId="{047C8CCB-F95D-4249-92DD-651249D3535A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2276443960" sldId="282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276443960" sldId="282"/>
            <ac:spMk id="14" creationId="{6753252F-4873-4F63-801D-CC719279A7D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276443960" sldId="282"/>
            <ac:spMk id="15" creationId="{047C8CCB-F95D-4249-92DD-651249D3535A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2470815630" sldId="284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470815630" sldId="284"/>
            <ac:spMk id="38" creationId="{6753252F-4873-4F63-801D-CC719279A7D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470815630" sldId="284"/>
            <ac:spMk id="40" creationId="{047C8CCB-F95D-4249-92DD-651249D3535A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3797368462" sldId="285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797368462" sldId="285"/>
            <ac:spMk id="10" creationId="{6753252F-4873-4F63-801D-CC719279A7D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797368462" sldId="285"/>
            <ac:spMk id="12" creationId="{047C8CCB-F95D-4249-92DD-651249D3535A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229706673" sldId="286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29706673" sldId="286"/>
            <ac:spMk id="32" creationId="{6753252F-4873-4F63-801D-CC719279A7D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29706673" sldId="286"/>
            <ac:spMk id="34" creationId="{047C8CCB-F95D-4249-92DD-651249D3535A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1435323470" sldId="287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435323470" sldId="287"/>
            <ac:spMk id="15" creationId="{6753252F-4873-4F63-801D-CC719279A7D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1435323470" sldId="287"/>
            <ac:spMk id="17" creationId="{047C8CCB-F95D-4249-92DD-651249D3535A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2727946699" sldId="288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727946699" sldId="288"/>
            <ac:spMk id="19" creationId="{2B97F24A-32CE-4C1C-A50D-3016B394DCFB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727946699" sldId="288"/>
            <ac:spMk id="21" creationId="{CD8B4F24-440B-49E9-B85D-733523DC064B}"/>
          </ac:spMkLst>
        </pc:spChg>
      </pc:sldChg>
      <pc:sldChg chg="addSp delSp modSp mod delDesignElem">
        <pc:chgData name="Anil Kamath.M" userId="fb342ffb-9ba8-4d71-913f-41cb71653f66" providerId="ADAL" clId="{C88B2BE0-22B3-4BB1-B272-8B3CB845FC39}" dt="2023-08-07T05:53:59.442" v="56" actId="26606"/>
        <pc:sldMkLst>
          <pc:docMk/>
          <pc:sldMk cId="643411112" sldId="289"/>
        </pc:sldMkLst>
        <pc:spChg chg="mod">
          <ac:chgData name="Anil Kamath.M" userId="fb342ffb-9ba8-4d71-913f-41cb71653f66" providerId="ADAL" clId="{C88B2BE0-22B3-4BB1-B272-8B3CB845FC39}" dt="2023-08-07T05:53:59.442" v="56" actId="26606"/>
          <ac:spMkLst>
            <pc:docMk/>
            <pc:sldMk cId="643411112" sldId="289"/>
            <ac:spMk id="2" creationId="{B824E56B-C01C-A91B-C3FD-6BF182F8A4C2}"/>
          </ac:spMkLst>
        </pc:spChg>
        <pc:spChg chg="add del">
          <ac:chgData name="Anil Kamath.M" userId="fb342ffb-9ba8-4d71-913f-41cb71653f66" providerId="ADAL" clId="{C88B2BE0-22B3-4BB1-B272-8B3CB845FC39}" dt="2023-08-07T05:52:56.821" v="36" actId="26606"/>
          <ac:spMkLst>
            <pc:docMk/>
            <pc:sldMk cId="643411112" sldId="289"/>
            <ac:spMk id="32" creationId="{17BD7CC6-2F7F-4587-8E92-D041AB2CEB32}"/>
          </ac:spMkLst>
        </pc:spChg>
        <pc:spChg chg="add del">
          <ac:chgData name="Anil Kamath.M" userId="fb342ffb-9ba8-4d71-913f-41cb71653f66" providerId="ADAL" clId="{C88B2BE0-22B3-4BB1-B272-8B3CB845FC39}" dt="2023-08-07T05:52:56.821" v="36" actId="26606"/>
          <ac:spMkLst>
            <pc:docMk/>
            <pc:sldMk cId="643411112" sldId="289"/>
            <ac:spMk id="34" creationId="{BE7ED1F4-19EF-4BC2-A6EA-DF1525142B28}"/>
          </ac:spMkLst>
        </pc:spChg>
        <pc:spChg chg="add del">
          <ac:chgData name="Anil Kamath.M" userId="fb342ffb-9ba8-4d71-913f-41cb71653f66" providerId="ADAL" clId="{C88B2BE0-22B3-4BB1-B272-8B3CB845FC39}" dt="2023-08-07T05:52:56.821" v="36" actId="26606"/>
          <ac:spMkLst>
            <pc:docMk/>
            <pc:sldMk cId="643411112" sldId="289"/>
            <ac:spMk id="44" creationId="{A3919D60-F174-4FEB-9E9D-5AF6BD6597C9}"/>
          </ac:spMkLst>
        </pc:spChg>
        <pc:spChg chg="add del">
          <ac:chgData name="Anil Kamath.M" userId="fb342ffb-9ba8-4d71-913f-41cb71653f66" providerId="ADAL" clId="{C88B2BE0-22B3-4BB1-B272-8B3CB845FC39}" dt="2023-08-07T05:52:56.821" v="36" actId="26606"/>
          <ac:spMkLst>
            <pc:docMk/>
            <pc:sldMk cId="643411112" sldId="289"/>
            <ac:spMk id="58" creationId="{90AE89EB-4F51-4181-9475-7E1048FB378A}"/>
          </ac:spMkLst>
        </pc:spChg>
        <pc:spChg chg="add del">
          <ac:chgData name="Anil Kamath.M" userId="fb342ffb-9ba8-4d71-913f-41cb71653f66" providerId="ADAL" clId="{C88B2BE0-22B3-4BB1-B272-8B3CB845FC39}" dt="2023-08-07T05:52:56.776" v="35" actId="26606"/>
          <ac:spMkLst>
            <pc:docMk/>
            <pc:sldMk cId="643411112" sldId="289"/>
            <ac:spMk id="74" creationId="{BE9BF1CE-B217-B916-98A3-E1DCE613D3DB}"/>
          </ac:spMkLst>
        </pc:spChg>
        <pc:spChg chg="add del">
          <ac:chgData name="Anil Kamath.M" userId="fb342ffb-9ba8-4d71-913f-41cb71653f66" providerId="ADAL" clId="{C88B2BE0-22B3-4BB1-B272-8B3CB845FC39}" dt="2023-08-07T05:53:59.442" v="56" actId="26606"/>
          <ac:spMkLst>
            <pc:docMk/>
            <pc:sldMk cId="643411112" sldId="289"/>
            <ac:spMk id="75" creationId="{23D09407-53BC-485E-B4CE-BC5E4FC4B25B}"/>
          </ac:spMkLst>
        </pc:spChg>
        <pc:spChg chg="add del">
          <ac:chgData name="Anil Kamath.M" userId="fb342ffb-9ba8-4d71-913f-41cb71653f66" providerId="ADAL" clId="{C88B2BE0-22B3-4BB1-B272-8B3CB845FC39}" dt="2023-08-07T05:53:59.442" v="56" actId="26606"/>
          <ac:spMkLst>
            <pc:docMk/>
            <pc:sldMk cId="643411112" sldId="289"/>
            <ac:spMk id="84" creationId="{921DB988-49FC-4608-B0A2-E2F3A4019041}"/>
          </ac:spMkLst>
        </pc:spChg>
        <pc:spChg chg="add del">
          <ac:chgData name="Anil Kamath.M" userId="fb342ffb-9ba8-4d71-913f-41cb71653f66" providerId="ADAL" clId="{C88B2BE0-22B3-4BB1-B272-8B3CB845FC39}" dt="2023-08-07T05:53:59.428" v="55" actId="26606"/>
          <ac:spMkLst>
            <pc:docMk/>
            <pc:sldMk cId="643411112" sldId="289"/>
            <ac:spMk id="94" creationId="{F269BDC9-F5DC-4A16-9583-2F8CE418465E}"/>
          </ac:spMkLst>
        </pc:spChg>
        <pc:spChg chg="add del">
          <ac:chgData name="Anil Kamath.M" userId="fb342ffb-9ba8-4d71-913f-41cb71653f66" providerId="ADAL" clId="{C88B2BE0-22B3-4BB1-B272-8B3CB845FC39}" dt="2023-08-07T05:53:59.428" v="55" actId="26606"/>
          <ac:spMkLst>
            <pc:docMk/>
            <pc:sldMk cId="643411112" sldId="289"/>
            <ac:spMk id="96" creationId="{903CE7F4-D1BB-4A5B-8E96-915177640385}"/>
          </ac:spMkLst>
        </pc:spChg>
        <pc:spChg chg="add">
          <ac:chgData name="Anil Kamath.M" userId="fb342ffb-9ba8-4d71-913f-41cb71653f66" providerId="ADAL" clId="{C88B2BE0-22B3-4BB1-B272-8B3CB845FC39}" dt="2023-08-07T05:53:59.442" v="56" actId="26606"/>
          <ac:spMkLst>
            <pc:docMk/>
            <pc:sldMk cId="643411112" sldId="289"/>
            <ac:spMk id="98" creationId="{5E395AE0-8789-FAD6-A987-32E65C185100}"/>
          </ac:spMkLst>
        </pc:spChg>
        <pc:grpChg chg="add del">
          <ac:chgData name="Anil Kamath.M" userId="fb342ffb-9ba8-4d71-913f-41cb71653f66" providerId="ADAL" clId="{C88B2BE0-22B3-4BB1-B272-8B3CB845FC39}" dt="2023-08-07T05:52:56.821" v="36" actId="26606"/>
          <ac:grpSpMkLst>
            <pc:docMk/>
            <pc:sldMk cId="643411112" sldId="289"/>
            <ac:grpSpMk id="36" creationId="{0EE7C14F-442F-4416-A4A9-6DA10263A4BA}"/>
          </ac:grpSpMkLst>
        </pc:grpChg>
        <pc:grpChg chg="add del">
          <ac:chgData name="Anil Kamath.M" userId="fb342ffb-9ba8-4d71-913f-41cb71653f66" providerId="ADAL" clId="{C88B2BE0-22B3-4BB1-B272-8B3CB845FC39}" dt="2023-08-07T05:52:56.821" v="36" actId="26606"/>
          <ac:grpSpMkLst>
            <pc:docMk/>
            <pc:sldMk cId="643411112" sldId="289"/>
            <ac:grpSpMk id="46" creationId="{98EF7474-F1F7-47A7-AF33-E38A86EBF6D3}"/>
          </ac:grpSpMkLst>
        </pc:grpChg>
        <pc:grpChg chg="add del">
          <ac:chgData name="Anil Kamath.M" userId="fb342ffb-9ba8-4d71-913f-41cb71653f66" providerId="ADAL" clId="{C88B2BE0-22B3-4BB1-B272-8B3CB845FC39}" dt="2023-08-07T05:52:56.821" v="36" actId="26606"/>
          <ac:grpSpMkLst>
            <pc:docMk/>
            <pc:sldMk cId="643411112" sldId="289"/>
            <ac:grpSpMk id="52" creationId="{C912E1BF-76C2-49D5-A5AC-1CE20255C4B6}"/>
          </ac:grpSpMkLst>
        </pc:grpChg>
        <pc:grpChg chg="add del">
          <ac:chgData name="Anil Kamath.M" userId="fb342ffb-9ba8-4d71-913f-41cb71653f66" providerId="ADAL" clId="{C88B2BE0-22B3-4BB1-B272-8B3CB845FC39}" dt="2023-08-07T05:52:56.821" v="36" actId="26606"/>
          <ac:grpSpMkLst>
            <pc:docMk/>
            <pc:sldMk cId="643411112" sldId="289"/>
            <ac:grpSpMk id="60" creationId="{B78285A0-9022-40FD-B520-91444BA163DE}"/>
          </ac:grpSpMkLst>
        </pc:grpChg>
        <pc:grpChg chg="add del">
          <ac:chgData name="Anil Kamath.M" userId="fb342ffb-9ba8-4d71-913f-41cb71653f66" providerId="ADAL" clId="{C88B2BE0-22B3-4BB1-B272-8B3CB845FC39}" dt="2023-08-07T05:52:56.821" v="36" actId="26606"/>
          <ac:grpSpMkLst>
            <pc:docMk/>
            <pc:sldMk cId="643411112" sldId="289"/>
            <ac:grpSpMk id="66" creationId="{91CD8CAA-4614-4393-ADD7-7FDFD8ABD762}"/>
          </ac:grpSpMkLst>
        </pc:grpChg>
        <pc:grpChg chg="add del">
          <ac:chgData name="Anil Kamath.M" userId="fb342ffb-9ba8-4d71-913f-41cb71653f66" providerId="ADAL" clId="{C88B2BE0-22B3-4BB1-B272-8B3CB845FC39}" dt="2023-08-07T05:53:59.442" v="56" actId="26606"/>
          <ac:grpSpMkLst>
            <pc:docMk/>
            <pc:sldMk cId="643411112" sldId="289"/>
            <ac:grpSpMk id="79" creationId="{E9B930FD-8671-4C4C-ADCF-73AC1D0CD417}"/>
          </ac:grpSpMkLst>
        </pc:grpChg>
        <pc:grpChg chg="add del">
          <ac:chgData name="Anil Kamath.M" userId="fb342ffb-9ba8-4d71-913f-41cb71653f66" providerId="ADAL" clId="{C88B2BE0-22B3-4BB1-B272-8B3CB845FC39}" dt="2023-08-07T05:53:59.442" v="56" actId="26606"/>
          <ac:grpSpMkLst>
            <pc:docMk/>
            <pc:sldMk cId="643411112" sldId="289"/>
            <ac:grpSpMk id="85" creationId="{383C2651-AE0C-4AE4-8725-E2F9414FE219}"/>
          </ac:grpSpMkLst>
        </pc:grpChg>
        <pc:picChg chg="mod">
          <ac:chgData name="Anil Kamath.M" userId="fb342ffb-9ba8-4d71-913f-41cb71653f66" providerId="ADAL" clId="{C88B2BE0-22B3-4BB1-B272-8B3CB845FC39}" dt="2023-08-07T05:53:59.442" v="56" actId="26606"/>
          <ac:picMkLst>
            <pc:docMk/>
            <pc:sldMk cId="643411112" sldId="289"/>
            <ac:picMk id="5" creationId="{83711830-7C1A-4F60-6730-2D9EECAEDFEF}"/>
          </ac:picMkLst>
        </pc:picChg>
        <pc:cxnChg chg="add del">
          <ac:chgData name="Anil Kamath.M" userId="fb342ffb-9ba8-4d71-913f-41cb71653f66" providerId="ADAL" clId="{C88B2BE0-22B3-4BB1-B272-8B3CB845FC39}" dt="2023-08-07T05:52:56.776" v="35" actId="26606"/>
          <ac:cxnSpMkLst>
            <pc:docMk/>
            <pc:sldMk cId="643411112" sldId="289"/>
            <ac:cxnSpMk id="77" creationId="{37C77032-C865-6057-7D7A-E2743CFA20F9}"/>
          </ac:cxnSpMkLst>
        </pc:cxnChg>
        <pc:cxnChg chg="add">
          <ac:chgData name="Anil Kamath.M" userId="fb342ffb-9ba8-4d71-913f-41cb71653f66" providerId="ADAL" clId="{C88B2BE0-22B3-4BB1-B272-8B3CB845FC39}" dt="2023-08-07T05:53:59.442" v="56" actId="26606"/>
          <ac:cxnSpMkLst>
            <pc:docMk/>
            <pc:sldMk cId="643411112" sldId="289"/>
            <ac:cxnSpMk id="99" creationId="{7667AA61-5C27-F30F-D229-06CBE5709F33}"/>
          </ac:cxnSpMkLst>
        </pc:cxn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552035663" sldId="290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552035663" sldId="290"/>
            <ac:spMk id="22" creationId="{6753252F-4873-4F63-801D-CC719279A7D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552035663" sldId="290"/>
            <ac:spMk id="24" creationId="{047C8CCB-F95D-4249-92DD-651249D3535A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230604302" sldId="292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30604302" sldId="292"/>
            <ac:spMk id="17" creationId="{6753252F-4873-4F63-801D-CC719279A7D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30604302" sldId="292"/>
            <ac:spMk id="19" creationId="{047C8CCB-F95D-4249-92DD-651249D3535A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3597865899" sldId="293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597865899" sldId="293"/>
            <ac:spMk id="15" creationId="{6753252F-4873-4F63-801D-CC719279A7D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3597865899" sldId="293"/>
            <ac:spMk id="17" creationId="{047C8CCB-F95D-4249-92DD-651249D3535A}"/>
          </ac:spMkLst>
        </pc:spChg>
      </pc:sldChg>
      <pc:sldChg chg="addSp delSp delDesignElem">
        <pc:chgData name="Anil Kamath.M" userId="fb342ffb-9ba8-4d71-913f-41cb71653f66" providerId="ADAL" clId="{C88B2BE0-22B3-4BB1-B272-8B3CB845FC39}" dt="2023-08-07T05:52:37.263" v="33"/>
        <pc:sldMkLst>
          <pc:docMk/>
          <pc:sldMk cId="2396711654" sldId="294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396711654" sldId="294"/>
            <ac:spMk id="15" creationId="{6753252F-4873-4F63-801D-CC719279A7D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2396711654" sldId="294"/>
            <ac:spMk id="17" creationId="{047C8CCB-F95D-4249-92DD-651249D3535A}"/>
          </ac:spMkLst>
        </pc:spChg>
      </pc:sldChg>
      <pc:sldChg chg="addSp delSp modSp mod delDesignElem">
        <pc:chgData name="Anil Kamath.M" userId="fb342ffb-9ba8-4d71-913f-41cb71653f66" providerId="ADAL" clId="{C88B2BE0-22B3-4BB1-B272-8B3CB845FC39}" dt="2023-08-07T05:54:24.039" v="58" actId="1076"/>
        <pc:sldMkLst>
          <pc:docMk/>
          <pc:sldMk cId="623877384" sldId="295"/>
        </pc:sldMkLst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623877384" sldId="295"/>
            <ac:spMk id="10" creationId="{6753252F-4873-4F63-801D-CC719279A7D5}"/>
          </ac:spMkLst>
        </pc:spChg>
        <pc:spChg chg="add del">
          <ac:chgData name="Anil Kamath.M" userId="fb342ffb-9ba8-4d71-913f-41cb71653f66" providerId="ADAL" clId="{C88B2BE0-22B3-4BB1-B272-8B3CB845FC39}" dt="2023-08-07T05:52:37.263" v="33"/>
          <ac:spMkLst>
            <pc:docMk/>
            <pc:sldMk cId="623877384" sldId="295"/>
            <ac:spMk id="12" creationId="{047C8CCB-F95D-4249-92DD-651249D3535A}"/>
          </ac:spMkLst>
        </pc:spChg>
        <pc:picChg chg="mod">
          <ac:chgData name="Anil Kamath.M" userId="fb342ffb-9ba8-4d71-913f-41cb71653f66" providerId="ADAL" clId="{C88B2BE0-22B3-4BB1-B272-8B3CB845FC39}" dt="2023-08-07T05:54:24.039" v="58" actId="1076"/>
          <ac:picMkLst>
            <pc:docMk/>
            <pc:sldMk cId="623877384" sldId="295"/>
            <ac:picMk id="5" creationId="{F27612BA-BBD2-8EC7-BA1F-8B76171F2D5A}"/>
          </ac:picMkLst>
        </pc:picChg>
      </pc:sldChg>
      <pc:sldChg chg="addSp delSp modSp new mod setBg">
        <pc:chgData name="Anil Kamath.M" userId="fb342ffb-9ba8-4d71-913f-41cb71653f66" providerId="ADAL" clId="{C88B2BE0-22B3-4BB1-B272-8B3CB845FC39}" dt="2023-08-07T06:09:45.099" v="79" actId="20577"/>
        <pc:sldMkLst>
          <pc:docMk/>
          <pc:sldMk cId="3760679169" sldId="296"/>
        </pc:sldMkLst>
        <pc:spChg chg="mod">
          <ac:chgData name="Anil Kamath.M" userId="fb342ffb-9ba8-4d71-913f-41cb71653f66" providerId="ADAL" clId="{C88B2BE0-22B3-4BB1-B272-8B3CB845FC39}" dt="2023-08-07T06:09:45.099" v="79" actId="20577"/>
          <ac:spMkLst>
            <pc:docMk/>
            <pc:sldMk cId="3760679169" sldId="296"/>
            <ac:spMk id="2" creationId="{6330A654-201E-BB0E-1E6C-CF8D3A14CDBA}"/>
          </ac:spMkLst>
        </pc:spChg>
        <pc:spChg chg="del">
          <ac:chgData name="Anil Kamath.M" userId="fb342ffb-9ba8-4d71-913f-41cb71653f66" providerId="ADAL" clId="{C88B2BE0-22B3-4BB1-B272-8B3CB845FC39}" dt="2023-08-07T06:09:37.936" v="62" actId="26606"/>
          <ac:spMkLst>
            <pc:docMk/>
            <pc:sldMk cId="3760679169" sldId="296"/>
            <ac:spMk id="3" creationId="{C54A5C0C-8933-920E-A049-53E992AE20BF}"/>
          </ac:spMkLst>
        </pc:spChg>
        <pc:spChg chg="add">
          <ac:chgData name="Anil Kamath.M" userId="fb342ffb-9ba8-4d71-913f-41cb71653f66" providerId="ADAL" clId="{C88B2BE0-22B3-4BB1-B272-8B3CB845FC39}" dt="2023-08-07T06:09:37.936" v="62" actId="26606"/>
          <ac:spMkLst>
            <pc:docMk/>
            <pc:sldMk cId="3760679169" sldId="296"/>
            <ac:spMk id="10" creationId="{6753252F-4873-4F63-801D-CC719279A7D5}"/>
          </ac:spMkLst>
        </pc:spChg>
        <pc:spChg chg="add">
          <ac:chgData name="Anil Kamath.M" userId="fb342ffb-9ba8-4d71-913f-41cb71653f66" providerId="ADAL" clId="{C88B2BE0-22B3-4BB1-B272-8B3CB845FC39}" dt="2023-08-07T06:09:37.936" v="62" actId="26606"/>
          <ac:spMkLst>
            <pc:docMk/>
            <pc:sldMk cId="3760679169" sldId="296"/>
            <ac:spMk id="12" creationId="{047C8CCB-F95D-4249-92DD-651249D3535A}"/>
          </ac:spMkLst>
        </pc:spChg>
        <pc:picChg chg="add mod">
          <ac:chgData name="Anil Kamath.M" userId="fb342ffb-9ba8-4d71-913f-41cb71653f66" providerId="ADAL" clId="{C88B2BE0-22B3-4BB1-B272-8B3CB845FC39}" dt="2023-08-07T06:09:37.936" v="62" actId="26606"/>
          <ac:picMkLst>
            <pc:docMk/>
            <pc:sldMk cId="3760679169" sldId="296"/>
            <ac:picMk id="5" creationId="{1386EDE4-0C8D-587E-E25B-9BDF4B689EE4}"/>
          </ac:picMkLst>
        </pc:picChg>
      </pc:sldChg>
      <pc:sldChg chg="addSp delSp modSp new del mod">
        <pc:chgData name="Anil Kamath.M" userId="fb342ffb-9ba8-4d71-913f-41cb71653f66" providerId="ADAL" clId="{C88B2BE0-22B3-4BB1-B272-8B3CB845FC39}" dt="2023-08-07T05:53:47.214" v="53" actId="2696"/>
        <pc:sldMkLst>
          <pc:docMk/>
          <pc:sldMk cId="4253436598" sldId="296"/>
        </pc:sldMkLst>
        <pc:spChg chg="mod">
          <ac:chgData name="Anil Kamath.M" userId="fb342ffb-9ba8-4d71-913f-41cb71653f66" providerId="ADAL" clId="{C88B2BE0-22B3-4BB1-B272-8B3CB845FC39}" dt="2023-08-07T05:53:21.738" v="48" actId="113"/>
          <ac:spMkLst>
            <pc:docMk/>
            <pc:sldMk cId="4253436598" sldId="296"/>
            <ac:spMk id="2" creationId="{7DE274B0-1B80-5A60-B7ED-48E1BA9CFF48}"/>
          </ac:spMkLst>
        </pc:spChg>
        <pc:spChg chg="del">
          <ac:chgData name="Anil Kamath.M" userId="fb342ffb-9ba8-4d71-913f-41cb71653f66" providerId="ADAL" clId="{C88B2BE0-22B3-4BB1-B272-8B3CB845FC39}" dt="2023-08-07T05:53:16.724" v="38"/>
          <ac:spMkLst>
            <pc:docMk/>
            <pc:sldMk cId="4253436598" sldId="296"/>
            <ac:spMk id="3" creationId="{DFEFED78-ABCC-1DB1-0790-7FC180B8D4C6}"/>
          </ac:spMkLst>
        </pc:spChg>
        <pc:picChg chg="add mod">
          <ac:chgData name="Anil Kamath.M" userId="fb342ffb-9ba8-4d71-913f-41cb71653f66" providerId="ADAL" clId="{C88B2BE0-22B3-4BB1-B272-8B3CB845FC39}" dt="2023-08-07T05:53:31.136" v="52" actId="14100"/>
          <ac:picMkLst>
            <pc:docMk/>
            <pc:sldMk cId="4253436598" sldId="296"/>
            <ac:picMk id="4" creationId="{A24549E8-DB35-8D9B-D4C9-3FABAAAAA6E4}"/>
          </ac:picMkLst>
        </pc:picChg>
      </pc:sldChg>
      <pc:sldChg chg="new del">
        <pc:chgData name="Anil Kamath.M" userId="fb342ffb-9ba8-4d71-913f-41cb71653f66" providerId="ADAL" clId="{C88B2BE0-22B3-4BB1-B272-8B3CB845FC39}" dt="2023-08-07T12:15:09.316" v="120" actId="47"/>
        <pc:sldMkLst>
          <pc:docMk/>
          <pc:sldMk cId="2315444254" sldId="297"/>
        </pc:sldMkLst>
      </pc:sldChg>
      <pc:sldChg chg="new del">
        <pc:chgData name="Anil Kamath.M" userId="fb342ffb-9ba8-4d71-913f-41cb71653f66" providerId="ADAL" clId="{C88B2BE0-22B3-4BB1-B272-8B3CB845FC39}" dt="2023-08-07T12:15:09.538" v="121" actId="47"/>
        <pc:sldMkLst>
          <pc:docMk/>
          <pc:sldMk cId="1934573595" sldId="298"/>
        </pc:sldMkLst>
      </pc:sldChg>
      <pc:sldChg chg="addSp delSp modSp new mod setBg">
        <pc:chgData name="Anil Kamath.M" userId="fb342ffb-9ba8-4d71-913f-41cb71653f66" providerId="ADAL" clId="{C88B2BE0-22B3-4BB1-B272-8B3CB845FC39}" dt="2023-08-07T12:15:51.653" v="136" actId="14861"/>
        <pc:sldMkLst>
          <pc:docMk/>
          <pc:sldMk cId="2735296861" sldId="299"/>
        </pc:sldMkLst>
        <pc:spChg chg="del">
          <ac:chgData name="Anil Kamath.M" userId="fb342ffb-9ba8-4d71-913f-41cb71653f66" providerId="ADAL" clId="{C88B2BE0-22B3-4BB1-B272-8B3CB845FC39}" dt="2023-08-07T12:15:13.129" v="122" actId="478"/>
          <ac:spMkLst>
            <pc:docMk/>
            <pc:sldMk cId="2735296861" sldId="299"/>
            <ac:spMk id="2" creationId="{B8764EDE-497E-A474-9FDD-F1F45FE33C65}"/>
          </ac:spMkLst>
        </pc:spChg>
        <pc:spChg chg="add del mod">
          <ac:chgData name="Anil Kamath.M" userId="fb342ffb-9ba8-4d71-913f-41cb71653f66" providerId="ADAL" clId="{C88B2BE0-22B3-4BB1-B272-8B3CB845FC39}" dt="2023-08-07T12:15:51.653" v="136" actId="14861"/>
          <ac:spMkLst>
            <pc:docMk/>
            <pc:sldMk cId="2735296861" sldId="299"/>
            <ac:spMk id="3" creationId="{F3C26D7D-E49D-62AD-3F61-2BD6BE5BD22E}"/>
          </ac:spMkLst>
        </pc:spChg>
        <pc:spChg chg="add">
          <ac:chgData name="Anil Kamath.M" userId="fb342ffb-9ba8-4d71-913f-41cb71653f66" providerId="ADAL" clId="{C88B2BE0-22B3-4BB1-B272-8B3CB845FC39}" dt="2023-08-07T12:15:34.643" v="135" actId="26606"/>
          <ac:spMkLst>
            <pc:docMk/>
            <pc:sldMk cId="2735296861" sldId="299"/>
            <ac:spMk id="8" creationId="{907EF6B7-1338-4443-8C46-6A318D952DFD}"/>
          </ac:spMkLst>
        </pc:spChg>
        <pc:spChg chg="add del">
          <ac:chgData name="Anil Kamath.M" userId="fb342ffb-9ba8-4d71-913f-41cb71653f66" providerId="ADAL" clId="{C88B2BE0-22B3-4BB1-B272-8B3CB845FC39}" dt="2023-08-07T12:15:34.636" v="134" actId="26606"/>
          <ac:spMkLst>
            <pc:docMk/>
            <pc:sldMk cId="2735296861" sldId="299"/>
            <ac:spMk id="9" creationId="{3AFE8227-C443-417B-BA91-520EB1EF4559}"/>
          </ac:spMkLst>
        </pc:spChg>
        <pc:spChg chg="add">
          <ac:chgData name="Anil Kamath.M" userId="fb342ffb-9ba8-4d71-913f-41cb71653f66" providerId="ADAL" clId="{C88B2BE0-22B3-4BB1-B272-8B3CB845FC39}" dt="2023-08-07T12:15:34.643" v="135" actId="26606"/>
          <ac:spMkLst>
            <pc:docMk/>
            <pc:sldMk cId="2735296861" sldId="299"/>
            <ac:spMk id="10" creationId="{DAAE4CDD-124C-4DCF-9584-B6033B545DD5}"/>
          </ac:spMkLst>
        </pc:spChg>
        <pc:spChg chg="add del">
          <ac:chgData name="Anil Kamath.M" userId="fb342ffb-9ba8-4d71-913f-41cb71653f66" providerId="ADAL" clId="{C88B2BE0-22B3-4BB1-B272-8B3CB845FC39}" dt="2023-08-07T12:15:34.636" v="134" actId="26606"/>
          <ac:spMkLst>
            <pc:docMk/>
            <pc:sldMk cId="2735296861" sldId="299"/>
            <ac:spMk id="11" creationId="{907741FC-B544-4A6E-B831-6789D042333D}"/>
          </ac:spMkLst>
        </pc:spChg>
        <pc:spChg chg="add">
          <ac:chgData name="Anil Kamath.M" userId="fb342ffb-9ba8-4d71-913f-41cb71653f66" providerId="ADAL" clId="{C88B2BE0-22B3-4BB1-B272-8B3CB845FC39}" dt="2023-08-07T12:15:34.643" v="135" actId="26606"/>
          <ac:spMkLst>
            <pc:docMk/>
            <pc:sldMk cId="2735296861" sldId="299"/>
            <ac:spMk id="12" creationId="{081E4A58-353D-44AE-B2FC-2A74E2E400F7}"/>
          </ac:spMkLst>
        </pc:spChg>
        <pc:spChg chg="add del">
          <ac:chgData name="Anil Kamath.M" userId="fb342ffb-9ba8-4d71-913f-41cb71653f66" providerId="ADAL" clId="{C88B2BE0-22B3-4BB1-B272-8B3CB845FC39}" dt="2023-08-07T12:15:34.636" v="134" actId="26606"/>
          <ac:spMkLst>
            <pc:docMk/>
            <pc:sldMk cId="2735296861" sldId="299"/>
            <ac:spMk id="13" creationId="{3F0BE7ED-7814-4273-B18A-F26CC0380380}"/>
          </ac:spMkLst>
        </pc:spChg>
        <pc:picChg chg="add del">
          <ac:chgData name="Anil Kamath.M" userId="fb342ffb-9ba8-4d71-913f-41cb71653f66" providerId="ADAL" clId="{C88B2BE0-22B3-4BB1-B272-8B3CB845FC39}" dt="2023-08-07T12:15:34.636" v="134" actId="26606"/>
          <ac:picMkLst>
            <pc:docMk/>
            <pc:sldMk cId="2735296861" sldId="299"/>
            <ac:picMk id="5" creationId="{D5321742-C0A5-88F1-2696-2B85F7734821}"/>
          </ac:picMkLst>
        </pc:picChg>
      </pc:sldChg>
      <pc:sldChg chg="addSp delSp modSp new mod setBg">
        <pc:chgData name="Anil Kamath.M" userId="fb342ffb-9ba8-4d71-913f-41cb71653f66" providerId="ADAL" clId="{C88B2BE0-22B3-4BB1-B272-8B3CB845FC39}" dt="2023-08-07T15:16:51.857" v="243" actId="26606"/>
        <pc:sldMkLst>
          <pc:docMk/>
          <pc:sldMk cId="1886974483" sldId="300"/>
        </pc:sldMkLst>
        <pc:spChg chg="mod">
          <ac:chgData name="Anil Kamath.M" userId="fb342ffb-9ba8-4d71-913f-41cb71653f66" providerId="ADAL" clId="{C88B2BE0-22B3-4BB1-B272-8B3CB845FC39}" dt="2023-08-07T15:16:51.857" v="243" actId="26606"/>
          <ac:spMkLst>
            <pc:docMk/>
            <pc:sldMk cId="1886974483" sldId="300"/>
            <ac:spMk id="2" creationId="{A949F142-111D-CF29-B58D-5289359C527F}"/>
          </ac:spMkLst>
        </pc:spChg>
        <pc:spChg chg="mod">
          <ac:chgData name="Anil Kamath.M" userId="fb342ffb-9ba8-4d71-913f-41cb71653f66" providerId="ADAL" clId="{C88B2BE0-22B3-4BB1-B272-8B3CB845FC39}" dt="2023-08-07T15:16:51.857" v="243" actId="26606"/>
          <ac:spMkLst>
            <pc:docMk/>
            <pc:sldMk cId="1886974483" sldId="300"/>
            <ac:spMk id="3" creationId="{892E5380-80C9-02DC-28E9-DAD0DDEF1886}"/>
          </ac:spMkLst>
        </pc:spChg>
        <pc:spChg chg="add del">
          <ac:chgData name="Anil Kamath.M" userId="fb342ffb-9ba8-4d71-913f-41cb71653f66" providerId="ADAL" clId="{C88B2BE0-22B3-4BB1-B272-8B3CB845FC39}" dt="2023-08-07T15:16:51.857" v="243" actId="26606"/>
          <ac:spMkLst>
            <pc:docMk/>
            <pc:sldMk cId="1886974483" sldId="300"/>
            <ac:spMk id="9" creationId="{3ECBE1F1-D69B-4AFA-ABD5-8E41720EF6DE}"/>
          </ac:spMkLst>
        </pc:spChg>
        <pc:spChg chg="add del">
          <ac:chgData name="Anil Kamath.M" userId="fb342ffb-9ba8-4d71-913f-41cb71653f66" providerId="ADAL" clId="{C88B2BE0-22B3-4BB1-B272-8B3CB845FC39}" dt="2023-08-07T15:16:51.857" v="243" actId="26606"/>
          <ac:spMkLst>
            <pc:docMk/>
            <pc:sldMk cId="1886974483" sldId="300"/>
            <ac:spMk id="11" creationId="{603A6265-E10C-4B85-9C20-E75FCAF9CC63}"/>
          </ac:spMkLst>
        </pc:spChg>
        <pc:spChg chg="add del">
          <ac:chgData name="Anil Kamath.M" userId="fb342ffb-9ba8-4d71-913f-41cb71653f66" providerId="ADAL" clId="{C88B2BE0-22B3-4BB1-B272-8B3CB845FC39}" dt="2023-08-07T15:16:45.777" v="240" actId="26606"/>
          <ac:spMkLst>
            <pc:docMk/>
            <pc:sldMk cId="1886974483" sldId="300"/>
            <ac:spMk id="16" creationId="{F13C74B1-5B17-4795-BED0-7140497B445A}"/>
          </ac:spMkLst>
        </pc:spChg>
        <pc:spChg chg="add del">
          <ac:chgData name="Anil Kamath.M" userId="fb342ffb-9ba8-4d71-913f-41cb71653f66" providerId="ADAL" clId="{C88B2BE0-22B3-4BB1-B272-8B3CB845FC39}" dt="2023-08-07T15:16:45.777" v="240" actId="26606"/>
          <ac:spMkLst>
            <pc:docMk/>
            <pc:sldMk cId="1886974483" sldId="300"/>
            <ac:spMk id="18" creationId="{D4974D33-8DC5-464E-8C6D-BE58F0669C17}"/>
          </ac:spMkLst>
        </pc:spChg>
        <pc:spChg chg="add del">
          <ac:chgData name="Anil Kamath.M" userId="fb342ffb-9ba8-4d71-913f-41cb71653f66" providerId="ADAL" clId="{C88B2BE0-22B3-4BB1-B272-8B3CB845FC39}" dt="2023-08-07T15:16:51.807" v="242" actId="26606"/>
          <ac:spMkLst>
            <pc:docMk/>
            <pc:sldMk cId="1886974483" sldId="300"/>
            <ac:spMk id="20" creationId="{2B97F24A-32CE-4C1C-A50D-3016B394DCFB}"/>
          </ac:spMkLst>
        </pc:spChg>
        <pc:spChg chg="add del">
          <ac:chgData name="Anil Kamath.M" userId="fb342ffb-9ba8-4d71-913f-41cb71653f66" providerId="ADAL" clId="{C88B2BE0-22B3-4BB1-B272-8B3CB845FC39}" dt="2023-08-07T15:16:51.807" v="242" actId="26606"/>
          <ac:spMkLst>
            <pc:docMk/>
            <pc:sldMk cId="1886974483" sldId="300"/>
            <ac:spMk id="21" creationId="{CD8B4F24-440B-49E9-B85D-733523DC064B}"/>
          </ac:spMkLst>
        </pc:spChg>
        <pc:spChg chg="add">
          <ac:chgData name="Anil Kamath.M" userId="fb342ffb-9ba8-4d71-913f-41cb71653f66" providerId="ADAL" clId="{C88B2BE0-22B3-4BB1-B272-8B3CB845FC39}" dt="2023-08-07T15:16:51.857" v="243" actId="26606"/>
          <ac:spMkLst>
            <pc:docMk/>
            <pc:sldMk cId="1886974483" sldId="300"/>
            <ac:spMk id="23" creationId="{2C61293E-6EBE-43EF-A52C-9BEBFD7679D4}"/>
          </ac:spMkLst>
        </pc:spChg>
        <pc:spChg chg="add">
          <ac:chgData name="Anil Kamath.M" userId="fb342ffb-9ba8-4d71-913f-41cb71653f66" providerId="ADAL" clId="{C88B2BE0-22B3-4BB1-B272-8B3CB845FC39}" dt="2023-08-07T15:16:51.857" v="243" actId="26606"/>
          <ac:spMkLst>
            <pc:docMk/>
            <pc:sldMk cId="1886974483" sldId="300"/>
            <ac:spMk id="24" creationId="{3FCFB1DE-0B7E-48CC-BA90-B2AB0889F9D6}"/>
          </ac:spMkLst>
        </pc:spChg>
        <pc:picChg chg="add mod ord">
          <ac:chgData name="Anil Kamath.M" userId="fb342ffb-9ba8-4d71-913f-41cb71653f66" providerId="ADAL" clId="{C88B2BE0-22B3-4BB1-B272-8B3CB845FC39}" dt="2023-08-07T15:16:51.857" v="243" actId="26606"/>
          <ac:picMkLst>
            <pc:docMk/>
            <pc:sldMk cId="1886974483" sldId="300"/>
            <ac:picMk id="5" creationId="{6EA60FD3-BAFC-5070-2A3F-6F0C6A4C13D4}"/>
          </ac:picMkLst>
        </pc:picChg>
      </pc:sldChg>
      <pc:sldChg chg="modSp new del mod">
        <pc:chgData name="Anil Kamath.M" userId="fb342ffb-9ba8-4d71-913f-41cb71653f66" providerId="ADAL" clId="{C88B2BE0-22B3-4BB1-B272-8B3CB845FC39}" dt="2023-08-07T15:14:56.469" v="174" actId="47"/>
        <pc:sldMkLst>
          <pc:docMk/>
          <pc:sldMk cId="3804610996" sldId="300"/>
        </pc:sldMkLst>
        <pc:spChg chg="mod">
          <ac:chgData name="Anil Kamath.M" userId="fb342ffb-9ba8-4d71-913f-41cb71653f66" providerId="ADAL" clId="{C88B2BE0-22B3-4BB1-B272-8B3CB845FC39}" dt="2023-08-07T15:14:49.702" v="173" actId="20577"/>
          <ac:spMkLst>
            <pc:docMk/>
            <pc:sldMk cId="3804610996" sldId="300"/>
            <ac:spMk id="2" creationId="{900E28EB-9392-1F41-1FE0-C9775256BA59}"/>
          </ac:spMkLst>
        </pc:spChg>
      </pc:sldChg>
      <pc:sldChg chg="addSp modSp new mod setBg">
        <pc:chgData name="Anil Kamath.M" userId="fb342ffb-9ba8-4d71-913f-41cb71653f66" providerId="ADAL" clId="{C88B2BE0-22B3-4BB1-B272-8B3CB845FC39}" dt="2023-08-08T04:45:41.183" v="366" actId="113"/>
        <pc:sldMkLst>
          <pc:docMk/>
          <pc:sldMk cId="3725080553" sldId="301"/>
        </pc:sldMkLst>
        <pc:spChg chg="mod">
          <ac:chgData name="Anil Kamath.M" userId="fb342ffb-9ba8-4d71-913f-41cb71653f66" providerId="ADAL" clId="{C88B2BE0-22B3-4BB1-B272-8B3CB845FC39}" dt="2023-08-08T04:45:41.183" v="366" actId="113"/>
          <ac:spMkLst>
            <pc:docMk/>
            <pc:sldMk cId="3725080553" sldId="301"/>
            <ac:spMk id="2" creationId="{21E35A6D-005E-9ACF-B938-D445E55A8DF5}"/>
          </ac:spMkLst>
        </pc:spChg>
        <pc:spChg chg="mod">
          <ac:chgData name="Anil Kamath.M" userId="fb342ffb-9ba8-4d71-913f-41cb71653f66" providerId="ADAL" clId="{C88B2BE0-22B3-4BB1-B272-8B3CB845FC39}" dt="2023-08-08T04:45:30.948" v="365" actId="20577"/>
          <ac:spMkLst>
            <pc:docMk/>
            <pc:sldMk cId="3725080553" sldId="301"/>
            <ac:spMk id="3" creationId="{57C014B3-F1C5-4717-A7B5-4D43176D5E4B}"/>
          </ac:spMkLst>
        </pc:spChg>
        <pc:spChg chg="add">
          <ac:chgData name="Anil Kamath.M" userId="fb342ffb-9ba8-4d71-913f-41cb71653f66" providerId="ADAL" clId="{C88B2BE0-22B3-4BB1-B272-8B3CB845FC39}" dt="2023-08-08T04:44:18.554" v="280" actId="26606"/>
          <ac:spMkLst>
            <pc:docMk/>
            <pc:sldMk cId="3725080553" sldId="301"/>
            <ac:spMk id="9" creationId="{C0763A76-9F1C-4FC5-82B7-DD475DA461B2}"/>
          </ac:spMkLst>
        </pc:spChg>
        <pc:spChg chg="add">
          <ac:chgData name="Anil Kamath.M" userId="fb342ffb-9ba8-4d71-913f-41cb71653f66" providerId="ADAL" clId="{C88B2BE0-22B3-4BB1-B272-8B3CB845FC39}" dt="2023-08-08T04:44:18.554" v="280" actId="26606"/>
          <ac:spMkLst>
            <pc:docMk/>
            <pc:sldMk cId="3725080553" sldId="301"/>
            <ac:spMk id="11" creationId="{E81BF4F6-F2CF-4984-9D14-D6966D92F99F}"/>
          </ac:spMkLst>
        </pc:spChg>
        <pc:picChg chg="add">
          <ac:chgData name="Anil Kamath.M" userId="fb342ffb-9ba8-4d71-913f-41cb71653f66" providerId="ADAL" clId="{C88B2BE0-22B3-4BB1-B272-8B3CB845FC39}" dt="2023-08-08T04:44:18.554" v="280" actId="26606"/>
          <ac:picMkLst>
            <pc:docMk/>
            <pc:sldMk cId="3725080553" sldId="301"/>
            <ac:picMk id="5" creationId="{010DC4C6-C9EC-9FC4-DFD2-F3ED74C7871C}"/>
          </ac:picMkLst>
        </pc:picChg>
      </pc:sldChg>
      <pc:sldChg chg="addSp delSp modSp new mod setBg">
        <pc:chgData name="Anil Kamath.M" userId="fb342ffb-9ba8-4d71-913f-41cb71653f66" providerId="ADAL" clId="{C88B2BE0-22B3-4BB1-B272-8B3CB845FC39}" dt="2023-08-08T04:46:31.628" v="385" actId="26606"/>
        <pc:sldMkLst>
          <pc:docMk/>
          <pc:sldMk cId="2352701106" sldId="302"/>
        </pc:sldMkLst>
        <pc:spChg chg="mod">
          <ac:chgData name="Anil Kamath.M" userId="fb342ffb-9ba8-4d71-913f-41cb71653f66" providerId="ADAL" clId="{C88B2BE0-22B3-4BB1-B272-8B3CB845FC39}" dt="2023-08-08T04:46:31.628" v="385" actId="26606"/>
          <ac:spMkLst>
            <pc:docMk/>
            <pc:sldMk cId="2352701106" sldId="302"/>
            <ac:spMk id="2" creationId="{6BB69121-11EC-E212-B369-D981423D1D8E}"/>
          </ac:spMkLst>
        </pc:spChg>
        <pc:spChg chg="del">
          <ac:chgData name="Anil Kamath.M" userId="fb342ffb-9ba8-4d71-913f-41cb71653f66" providerId="ADAL" clId="{C88B2BE0-22B3-4BB1-B272-8B3CB845FC39}" dt="2023-08-08T04:46:20.563" v="382" actId="478"/>
          <ac:spMkLst>
            <pc:docMk/>
            <pc:sldMk cId="2352701106" sldId="302"/>
            <ac:spMk id="3" creationId="{E0BBB09F-C728-42E0-A1A0-9639AE87D449}"/>
          </ac:spMkLst>
        </pc:spChg>
        <pc:spChg chg="add del">
          <ac:chgData name="Anil Kamath.M" userId="fb342ffb-9ba8-4d71-913f-41cb71653f66" providerId="ADAL" clId="{C88B2BE0-22B3-4BB1-B272-8B3CB845FC39}" dt="2023-08-08T04:46:31.603" v="384" actId="26606"/>
          <ac:spMkLst>
            <pc:docMk/>
            <pc:sldMk cId="2352701106" sldId="302"/>
            <ac:spMk id="12" creationId="{BCED4D40-4B67-4331-AC48-79B82B4A47D8}"/>
          </ac:spMkLst>
        </pc:spChg>
        <pc:spChg chg="add del">
          <ac:chgData name="Anil Kamath.M" userId="fb342ffb-9ba8-4d71-913f-41cb71653f66" providerId="ADAL" clId="{C88B2BE0-22B3-4BB1-B272-8B3CB845FC39}" dt="2023-08-08T04:46:31.603" v="384" actId="26606"/>
          <ac:spMkLst>
            <pc:docMk/>
            <pc:sldMk cId="2352701106" sldId="302"/>
            <ac:spMk id="14" creationId="{670CEDEF-4F34-412E-84EE-329C1E936AF5}"/>
          </ac:spMkLst>
        </pc:spChg>
        <pc:spChg chg="add">
          <ac:chgData name="Anil Kamath.M" userId="fb342ffb-9ba8-4d71-913f-41cb71653f66" providerId="ADAL" clId="{C88B2BE0-22B3-4BB1-B272-8B3CB845FC39}" dt="2023-08-08T04:46:31.628" v="385" actId="26606"/>
          <ac:spMkLst>
            <pc:docMk/>
            <pc:sldMk cId="2352701106" sldId="302"/>
            <ac:spMk id="16" creationId="{D12DDE76-C203-4047-9998-63900085B5E8}"/>
          </ac:spMkLst>
        </pc:spChg>
        <pc:picChg chg="add del">
          <ac:chgData name="Anil Kamath.M" userId="fb342ffb-9ba8-4d71-913f-41cb71653f66" providerId="ADAL" clId="{C88B2BE0-22B3-4BB1-B272-8B3CB845FC39}" dt="2023-08-08T04:46:00.043" v="369" actId="22"/>
          <ac:picMkLst>
            <pc:docMk/>
            <pc:sldMk cId="2352701106" sldId="302"/>
            <ac:picMk id="5" creationId="{268FB046-160A-2214-3758-94E39B9F07F1}"/>
          </ac:picMkLst>
        </pc:picChg>
        <pc:picChg chg="add mod">
          <ac:chgData name="Anil Kamath.M" userId="fb342ffb-9ba8-4d71-913f-41cb71653f66" providerId="ADAL" clId="{C88B2BE0-22B3-4BB1-B272-8B3CB845FC39}" dt="2023-08-08T04:46:31.628" v="385" actId="26606"/>
          <ac:picMkLst>
            <pc:docMk/>
            <pc:sldMk cId="2352701106" sldId="302"/>
            <ac:picMk id="7" creationId="{0CFF8160-6D14-2DDB-739B-EFBEACA3661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06CE9-B333-447F-8AD5-0065A5AF58A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88C683-C036-4A22-B24E-52281BC6B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Source code management (SCM) systems </a:t>
          </a:r>
          <a:endParaRPr lang="en-US" dirty="0"/>
        </a:p>
      </dgm:t>
    </dgm:pt>
    <dgm:pt modelId="{140649DE-5C9A-40A6-ACCC-8988BEAB4239}" type="parTrans" cxnId="{0D5E69C2-49A5-499B-B188-9B5813DB3361}">
      <dgm:prSet/>
      <dgm:spPr/>
      <dgm:t>
        <a:bodyPr/>
        <a:lstStyle/>
        <a:p>
          <a:endParaRPr lang="en-US"/>
        </a:p>
      </dgm:t>
    </dgm:pt>
    <dgm:pt modelId="{2CC344E7-392C-4B54-BEBD-AB68E18BFF64}" type="sibTrans" cxnId="{0D5E69C2-49A5-499B-B188-9B5813DB33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AF124B-D80B-4137-9C6E-59DA05BB2E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Tools used in software development to manage </a:t>
          </a:r>
        </a:p>
      </dgm:t>
    </dgm:pt>
    <dgm:pt modelId="{00877552-4EB5-4765-87C5-88213BFC2D5F}" type="parTrans" cxnId="{B2B835DA-2447-48CB-8896-58A4C44637EE}">
      <dgm:prSet/>
      <dgm:spPr/>
      <dgm:t>
        <a:bodyPr/>
        <a:lstStyle/>
        <a:p>
          <a:endParaRPr lang="en-US"/>
        </a:p>
      </dgm:t>
    </dgm:pt>
    <dgm:pt modelId="{E0418E6C-C32F-4A12-8879-D5BF1011EC83}" type="sibTrans" cxnId="{B2B835DA-2447-48CB-8896-58A4C44637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45EA2B-2828-4BBE-8AD8-604AFD1ADF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changes to source code, documents, and other files. </a:t>
          </a:r>
        </a:p>
      </dgm:t>
    </dgm:pt>
    <dgm:pt modelId="{189D1326-F081-4046-83DA-4EB3A78BEE4D}" type="parTrans" cxnId="{B210B859-3198-47D8-91AD-5EAC02584205}">
      <dgm:prSet/>
      <dgm:spPr/>
      <dgm:t>
        <a:bodyPr/>
        <a:lstStyle/>
        <a:p>
          <a:endParaRPr lang="en-US"/>
        </a:p>
      </dgm:t>
    </dgm:pt>
    <dgm:pt modelId="{2875506D-01A8-46B6-8825-501983DF90AC}" type="sibTrans" cxnId="{B210B859-3198-47D8-91AD-5EAC025842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534BB8-BDE1-4032-8DD0-6C346281C0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They enable developers to collaborate</a:t>
          </a:r>
        </a:p>
      </dgm:t>
    </dgm:pt>
    <dgm:pt modelId="{80645449-6FCD-42D3-9F09-684E744D7B6A}" type="parTrans" cxnId="{2E99817A-0025-48FC-BA38-7BB014032BAB}">
      <dgm:prSet/>
      <dgm:spPr/>
      <dgm:t>
        <a:bodyPr/>
        <a:lstStyle/>
        <a:p>
          <a:endParaRPr lang="en-US"/>
        </a:p>
      </dgm:t>
    </dgm:pt>
    <dgm:pt modelId="{450C956A-BB95-4773-9074-734D5CAD0B37}" type="sibTrans" cxnId="{2E99817A-0025-48FC-BA38-7BB014032B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794E7C-83FA-4185-83AE-9A7560C591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 a history of changes </a:t>
          </a:r>
        </a:p>
      </dgm:t>
    </dgm:pt>
    <dgm:pt modelId="{D78F8456-3EB6-4DEE-AE72-7611726346EF}" type="parTrans" cxnId="{C96D0E55-0BA2-4F1B-B4DA-197F9B4A6087}">
      <dgm:prSet/>
      <dgm:spPr/>
      <dgm:t>
        <a:bodyPr/>
        <a:lstStyle/>
        <a:p>
          <a:endParaRPr lang="en-US"/>
        </a:p>
      </dgm:t>
    </dgm:pt>
    <dgm:pt modelId="{6D41CAA5-C6EF-4E30-9E6C-77EB916C3A8F}" type="sibTrans" cxnId="{C96D0E55-0BA2-4F1B-B4DA-197F9B4A60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3A10D6-02D4-436F-9D34-B7609A9C8E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different versions of files</a:t>
          </a:r>
        </a:p>
      </dgm:t>
    </dgm:pt>
    <dgm:pt modelId="{658BA660-C5D0-4210-81DD-6911775A9271}" type="parTrans" cxnId="{80FD8DC5-BB7B-4E53-8EAF-55D27F1429E8}">
      <dgm:prSet/>
      <dgm:spPr/>
      <dgm:t>
        <a:bodyPr/>
        <a:lstStyle/>
        <a:p>
          <a:endParaRPr lang="en-US"/>
        </a:p>
      </dgm:t>
    </dgm:pt>
    <dgm:pt modelId="{CAC3907E-D8F4-4E58-BDFF-E789270BB46A}" type="sibTrans" cxnId="{80FD8DC5-BB7B-4E53-8EAF-55D27F1429E8}">
      <dgm:prSet/>
      <dgm:spPr/>
      <dgm:t>
        <a:bodyPr/>
        <a:lstStyle/>
        <a:p>
          <a:endParaRPr lang="en-US"/>
        </a:p>
      </dgm:t>
    </dgm:pt>
    <dgm:pt modelId="{D0F9911D-9761-4AFC-BDE2-C2A939E6895D}" type="pres">
      <dgm:prSet presAssocID="{90106CE9-B333-447F-8AD5-0065A5AF58A6}" presName="root" presStyleCnt="0">
        <dgm:presLayoutVars>
          <dgm:dir/>
          <dgm:resizeHandles val="exact"/>
        </dgm:presLayoutVars>
      </dgm:prSet>
      <dgm:spPr/>
    </dgm:pt>
    <dgm:pt modelId="{BF240938-A513-43B7-AF96-12CDE728CE18}" type="pres">
      <dgm:prSet presAssocID="{90106CE9-B333-447F-8AD5-0065A5AF58A6}" presName="container" presStyleCnt="0">
        <dgm:presLayoutVars>
          <dgm:dir/>
          <dgm:resizeHandles val="exact"/>
        </dgm:presLayoutVars>
      </dgm:prSet>
      <dgm:spPr/>
    </dgm:pt>
    <dgm:pt modelId="{52110F18-9791-443F-893C-87C9C4555C84}" type="pres">
      <dgm:prSet presAssocID="{0588C683-C036-4A22-B24E-52281BC6B71B}" presName="compNode" presStyleCnt="0"/>
      <dgm:spPr/>
    </dgm:pt>
    <dgm:pt modelId="{353DEBDF-33A2-408D-A9A7-C9008D211BEF}" type="pres">
      <dgm:prSet presAssocID="{0588C683-C036-4A22-B24E-52281BC6B71B}" presName="iconBgRect" presStyleLbl="bgShp" presStyleIdx="0" presStyleCnt="6"/>
      <dgm:spPr/>
    </dgm:pt>
    <dgm:pt modelId="{18A5C61C-2E4B-4A88-90AB-5ED6A642B030}" type="pres">
      <dgm:prSet presAssocID="{0588C683-C036-4A22-B24E-52281BC6B71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3DC87B5-2305-4156-BEAC-DDC746763DD3}" type="pres">
      <dgm:prSet presAssocID="{0588C683-C036-4A22-B24E-52281BC6B71B}" presName="spaceRect" presStyleCnt="0"/>
      <dgm:spPr/>
    </dgm:pt>
    <dgm:pt modelId="{BAAD8816-4ECC-44C7-97B6-2E2B03CA2F75}" type="pres">
      <dgm:prSet presAssocID="{0588C683-C036-4A22-B24E-52281BC6B71B}" presName="textRect" presStyleLbl="revTx" presStyleIdx="0" presStyleCnt="6">
        <dgm:presLayoutVars>
          <dgm:chMax val="1"/>
          <dgm:chPref val="1"/>
        </dgm:presLayoutVars>
      </dgm:prSet>
      <dgm:spPr/>
    </dgm:pt>
    <dgm:pt modelId="{CCBCDB46-58D4-49F6-8D96-64A5EC60A9C3}" type="pres">
      <dgm:prSet presAssocID="{2CC344E7-392C-4B54-BEBD-AB68E18BFF64}" presName="sibTrans" presStyleLbl="sibTrans2D1" presStyleIdx="0" presStyleCnt="0"/>
      <dgm:spPr/>
    </dgm:pt>
    <dgm:pt modelId="{6593E88B-DB94-4AE5-A2D3-EE379D5E07BE}" type="pres">
      <dgm:prSet presAssocID="{9DAF124B-D80B-4137-9C6E-59DA05BB2EAB}" presName="compNode" presStyleCnt="0"/>
      <dgm:spPr/>
    </dgm:pt>
    <dgm:pt modelId="{A447802F-8093-4546-A391-9FD761E38368}" type="pres">
      <dgm:prSet presAssocID="{9DAF124B-D80B-4137-9C6E-59DA05BB2EAB}" presName="iconBgRect" presStyleLbl="bgShp" presStyleIdx="1" presStyleCnt="6"/>
      <dgm:spPr/>
    </dgm:pt>
    <dgm:pt modelId="{728D30C8-8F4A-4D65-9289-B096BBA2377E}" type="pres">
      <dgm:prSet presAssocID="{9DAF124B-D80B-4137-9C6E-59DA05BB2E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017F546-6A8B-4269-BD4A-61A09161E1B4}" type="pres">
      <dgm:prSet presAssocID="{9DAF124B-D80B-4137-9C6E-59DA05BB2EAB}" presName="spaceRect" presStyleCnt="0"/>
      <dgm:spPr/>
    </dgm:pt>
    <dgm:pt modelId="{A47D8939-9394-4F3F-96F3-ABE6B079CF8E}" type="pres">
      <dgm:prSet presAssocID="{9DAF124B-D80B-4137-9C6E-59DA05BB2EAB}" presName="textRect" presStyleLbl="revTx" presStyleIdx="1" presStyleCnt="6">
        <dgm:presLayoutVars>
          <dgm:chMax val="1"/>
          <dgm:chPref val="1"/>
        </dgm:presLayoutVars>
      </dgm:prSet>
      <dgm:spPr/>
    </dgm:pt>
    <dgm:pt modelId="{EF514A00-FC70-406A-8940-AA5A2FFE136C}" type="pres">
      <dgm:prSet presAssocID="{E0418E6C-C32F-4A12-8879-D5BF1011EC83}" presName="sibTrans" presStyleLbl="sibTrans2D1" presStyleIdx="0" presStyleCnt="0"/>
      <dgm:spPr/>
    </dgm:pt>
    <dgm:pt modelId="{56DDEDC8-0F1C-4741-8CC6-7CED695F052A}" type="pres">
      <dgm:prSet presAssocID="{2645EA2B-2828-4BBE-8AD8-604AFD1ADF75}" presName="compNode" presStyleCnt="0"/>
      <dgm:spPr/>
    </dgm:pt>
    <dgm:pt modelId="{8CC1A9FF-F5F7-4386-9CFD-14C1D384E489}" type="pres">
      <dgm:prSet presAssocID="{2645EA2B-2828-4BBE-8AD8-604AFD1ADF75}" presName="iconBgRect" presStyleLbl="bgShp" presStyleIdx="2" presStyleCnt="6"/>
      <dgm:spPr/>
    </dgm:pt>
    <dgm:pt modelId="{A2C375FF-D914-4D72-8AA4-34BC6BC12248}" type="pres">
      <dgm:prSet presAssocID="{2645EA2B-2828-4BBE-8AD8-604AFD1ADF7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6F4E8F1-991C-4F1E-B108-76A4B6D702D3}" type="pres">
      <dgm:prSet presAssocID="{2645EA2B-2828-4BBE-8AD8-604AFD1ADF75}" presName="spaceRect" presStyleCnt="0"/>
      <dgm:spPr/>
    </dgm:pt>
    <dgm:pt modelId="{247C6150-9528-4057-BD44-7A70FCCE6D20}" type="pres">
      <dgm:prSet presAssocID="{2645EA2B-2828-4BBE-8AD8-604AFD1ADF75}" presName="textRect" presStyleLbl="revTx" presStyleIdx="2" presStyleCnt="6">
        <dgm:presLayoutVars>
          <dgm:chMax val="1"/>
          <dgm:chPref val="1"/>
        </dgm:presLayoutVars>
      </dgm:prSet>
      <dgm:spPr/>
    </dgm:pt>
    <dgm:pt modelId="{D6C01EDA-6A1F-4A45-8E46-3E5C48009FBA}" type="pres">
      <dgm:prSet presAssocID="{2875506D-01A8-46B6-8825-501983DF90AC}" presName="sibTrans" presStyleLbl="sibTrans2D1" presStyleIdx="0" presStyleCnt="0"/>
      <dgm:spPr/>
    </dgm:pt>
    <dgm:pt modelId="{73CA9FB0-6F87-44BD-A7B8-0F594504C930}" type="pres">
      <dgm:prSet presAssocID="{58534BB8-BDE1-4032-8DD0-6C346281C0D8}" presName="compNode" presStyleCnt="0"/>
      <dgm:spPr/>
    </dgm:pt>
    <dgm:pt modelId="{AD676491-5C56-4758-81DB-63981F3BB5DD}" type="pres">
      <dgm:prSet presAssocID="{58534BB8-BDE1-4032-8DD0-6C346281C0D8}" presName="iconBgRect" presStyleLbl="bgShp" presStyleIdx="3" presStyleCnt="6"/>
      <dgm:spPr/>
    </dgm:pt>
    <dgm:pt modelId="{2DF1E30D-2D65-4712-9927-AF4354FF79BA}" type="pres">
      <dgm:prSet presAssocID="{58534BB8-BDE1-4032-8DD0-6C346281C0D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4060000-8FCF-47C6-AA87-62EE1DA6CC5A}" type="pres">
      <dgm:prSet presAssocID="{58534BB8-BDE1-4032-8DD0-6C346281C0D8}" presName="spaceRect" presStyleCnt="0"/>
      <dgm:spPr/>
    </dgm:pt>
    <dgm:pt modelId="{B8F708E2-18F4-436D-B6FB-5615CCA93E51}" type="pres">
      <dgm:prSet presAssocID="{58534BB8-BDE1-4032-8DD0-6C346281C0D8}" presName="textRect" presStyleLbl="revTx" presStyleIdx="3" presStyleCnt="6">
        <dgm:presLayoutVars>
          <dgm:chMax val="1"/>
          <dgm:chPref val="1"/>
        </dgm:presLayoutVars>
      </dgm:prSet>
      <dgm:spPr/>
    </dgm:pt>
    <dgm:pt modelId="{9EAB31EF-7D8F-4E5F-B8A0-884725D216E1}" type="pres">
      <dgm:prSet presAssocID="{450C956A-BB95-4773-9074-734D5CAD0B37}" presName="sibTrans" presStyleLbl="sibTrans2D1" presStyleIdx="0" presStyleCnt="0"/>
      <dgm:spPr/>
    </dgm:pt>
    <dgm:pt modelId="{9DB635E1-C09B-41DF-B98B-9EFE897683AA}" type="pres">
      <dgm:prSet presAssocID="{72794E7C-83FA-4185-83AE-9A7560C59158}" presName="compNode" presStyleCnt="0"/>
      <dgm:spPr/>
    </dgm:pt>
    <dgm:pt modelId="{AAC8EE87-EDB3-4CD5-8B09-2E6DAA6F3B20}" type="pres">
      <dgm:prSet presAssocID="{72794E7C-83FA-4185-83AE-9A7560C59158}" presName="iconBgRect" presStyleLbl="bgShp" presStyleIdx="4" presStyleCnt="6"/>
      <dgm:spPr/>
    </dgm:pt>
    <dgm:pt modelId="{590F93C3-44A9-43FD-9695-881CF4DB1885}" type="pres">
      <dgm:prSet presAssocID="{72794E7C-83FA-4185-83AE-9A7560C591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83A9F09-E079-4127-A9F1-1D8BBCDD48CD}" type="pres">
      <dgm:prSet presAssocID="{72794E7C-83FA-4185-83AE-9A7560C59158}" presName="spaceRect" presStyleCnt="0"/>
      <dgm:spPr/>
    </dgm:pt>
    <dgm:pt modelId="{07CD81C4-A094-4CAE-9521-6F4F8893DC97}" type="pres">
      <dgm:prSet presAssocID="{72794E7C-83FA-4185-83AE-9A7560C59158}" presName="textRect" presStyleLbl="revTx" presStyleIdx="4" presStyleCnt="6">
        <dgm:presLayoutVars>
          <dgm:chMax val="1"/>
          <dgm:chPref val="1"/>
        </dgm:presLayoutVars>
      </dgm:prSet>
      <dgm:spPr/>
    </dgm:pt>
    <dgm:pt modelId="{B4E07BD5-567A-4C8F-A3A1-72A4DA9A8AEA}" type="pres">
      <dgm:prSet presAssocID="{6D41CAA5-C6EF-4E30-9E6C-77EB916C3A8F}" presName="sibTrans" presStyleLbl="sibTrans2D1" presStyleIdx="0" presStyleCnt="0"/>
      <dgm:spPr/>
    </dgm:pt>
    <dgm:pt modelId="{9BAD1C1C-3403-4709-8C6D-4F2EB2CE528A}" type="pres">
      <dgm:prSet presAssocID="{413A10D6-02D4-436F-9D34-B7609A9C8EC6}" presName="compNode" presStyleCnt="0"/>
      <dgm:spPr/>
    </dgm:pt>
    <dgm:pt modelId="{D0F4FA91-83C3-40DC-889D-B66FB28CB929}" type="pres">
      <dgm:prSet presAssocID="{413A10D6-02D4-436F-9D34-B7609A9C8EC6}" presName="iconBgRect" presStyleLbl="bgShp" presStyleIdx="5" presStyleCnt="6"/>
      <dgm:spPr/>
    </dgm:pt>
    <dgm:pt modelId="{E2E0BD14-87A0-4022-AD16-CB7CFBBAF4DC}" type="pres">
      <dgm:prSet presAssocID="{413A10D6-02D4-436F-9D34-B7609A9C8EC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6169A66-496E-4D6E-9280-DB4326E83934}" type="pres">
      <dgm:prSet presAssocID="{413A10D6-02D4-436F-9D34-B7609A9C8EC6}" presName="spaceRect" presStyleCnt="0"/>
      <dgm:spPr/>
    </dgm:pt>
    <dgm:pt modelId="{646C8A05-368C-4C61-82DE-98F6011A579E}" type="pres">
      <dgm:prSet presAssocID="{413A10D6-02D4-436F-9D34-B7609A9C8EC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1D4281A-6615-4B50-BDD9-F1EFC08793CB}" type="presOf" srcId="{72794E7C-83FA-4185-83AE-9A7560C59158}" destId="{07CD81C4-A094-4CAE-9521-6F4F8893DC97}" srcOrd="0" destOrd="0" presId="urn:microsoft.com/office/officeart/2018/2/layout/IconCircleList"/>
    <dgm:cxn modelId="{6786F22B-FF55-4534-A97B-ED4F05D8D672}" type="presOf" srcId="{90106CE9-B333-447F-8AD5-0065A5AF58A6}" destId="{D0F9911D-9761-4AFC-BDE2-C2A939E6895D}" srcOrd="0" destOrd="0" presId="urn:microsoft.com/office/officeart/2018/2/layout/IconCircleList"/>
    <dgm:cxn modelId="{68DD3C6A-C8B8-4A07-9C33-CE93C582D1F7}" type="presOf" srcId="{58534BB8-BDE1-4032-8DD0-6C346281C0D8}" destId="{B8F708E2-18F4-436D-B6FB-5615CCA93E51}" srcOrd="0" destOrd="0" presId="urn:microsoft.com/office/officeart/2018/2/layout/IconCircleList"/>
    <dgm:cxn modelId="{C96D0E55-0BA2-4F1B-B4DA-197F9B4A6087}" srcId="{90106CE9-B333-447F-8AD5-0065A5AF58A6}" destId="{72794E7C-83FA-4185-83AE-9A7560C59158}" srcOrd="4" destOrd="0" parTransId="{D78F8456-3EB6-4DEE-AE72-7611726346EF}" sibTransId="{6D41CAA5-C6EF-4E30-9E6C-77EB916C3A8F}"/>
    <dgm:cxn modelId="{B210B859-3198-47D8-91AD-5EAC02584205}" srcId="{90106CE9-B333-447F-8AD5-0065A5AF58A6}" destId="{2645EA2B-2828-4BBE-8AD8-604AFD1ADF75}" srcOrd="2" destOrd="0" parTransId="{189D1326-F081-4046-83DA-4EB3A78BEE4D}" sibTransId="{2875506D-01A8-46B6-8825-501983DF90AC}"/>
    <dgm:cxn modelId="{4D11BE79-B72B-48EE-93CF-F971B3BC51D5}" type="presOf" srcId="{2645EA2B-2828-4BBE-8AD8-604AFD1ADF75}" destId="{247C6150-9528-4057-BD44-7A70FCCE6D20}" srcOrd="0" destOrd="0" presId="urn:microsoft.com/office/officeart/2018/2/layout/IconCircleList"/>
    <dgm:cxn modelId="{2E99817A-0025-48FC-BA38-7BB014032BAB}" srcId="{90106CE9-B333-447F-8AD5-0065A5AF58A6}" destId="{58534BB8-BDE1-4032-8DD0-6C346281C0D8}" srcOrd="3" destOrd="0" parTransId="{80645449-6FCD-42D3-9F09-684E744D7B6A}" sibTransId="{450C956A-BB95-4773-9074-734D5CAD0B37}"/>
    <dgm:cxn modelId="{9DC55580-DEF5-4B67-B723-153E640281CC}" type="presOf" srcId="{0588C683-C036-4A22-B24E-52281BC6B71B}" destId="{BAAD8816-4ECC-44C7-97B6-2E2B03CA2F75}" srcOrd="0" destOrd="0" presId="urn:microsoft.com/office/officeart/2018/2/layout/IconCircleList"/>
    <dgm:cxn modelId="{08B35289-AD24-468D-AC76-1EDFC0EB85D4}" type="presOf" srcId="{E0418E6C-C32F-4A12-8879-D5BF1011EC83}" destId="{EF514A00-FC70-406A-8940-AA5A2FFE136C}" srcOrd="0" destOrd="0" presId="urn:microsoft.com/office/officeart/2018/2/layout/IconCircleList"/>
    <dgm:cxn modelId="{67EB7D89-24F7-432B-A6C6-A459B90ED025}" type="presOf" srcId="{413A10D6-02D4-436F-9D34-B7609A9C8EC6}" destId="{646C8A05-368C-4C61-82DE-98F6011A579E}" srcOrd="0" destOrd="0" presId="urn:microsoft.com/office/officeart/2018/2/layout/IconCircleList"/>
    <dgm:cxn modelId="{4CAD508A-5BA0-497A-9707-D8B176482D73}" type="presOf" srcId="{2875506D-01A8-46B6-8825-501983DF90AC}" destId="{D6C01EDA-6A1F-4A45-8E46-3E5C48009FBA}" srcOrd="0" destOrd="0" presId="urn:microsoft.com/office/officeart/2018/2/layout/IconCircleList"/>
    <dgm:cxn modelId="{38F49F94-2C89-4A14-9CDE-5FA21F244EDF}" type="presOf" srcId="{6D41CAA5-C6EF-4E30-9E6C-77EB916C3A8F}" destId="{B4E07BD5-567A-4C8F-A3A1-72A4DA9A8AEA}" srcOrd="0" destOrd="0" presId="urn:microsoft.com/office/officeart/2018/2/layout/IconCircleList"/>
    <dgm:cxn modelId="{263024A5-FE16-4095-9C09-059AC0365C52}" type="presOf" srcId="{2CC344E7-392C-4B54-BEBD-AB68E18BFF64}" destId="{CCBCDB46-58D4-49F6-8D96-64A5EC60A9C3}" srcOrd="0" destOrd="0" presId="urn:microsoft.com/office/officeart/2018/2/layout/IconCircleList"/>
    <dgm:cxn modelId="{B2F7BFB3-7522-42F9-B07A-20EF18A0A8B4}" type="presOf" srcId="{450C956A-BB95-4773-9074-734D5CAD0B37}" destId="{9EAB31EF-7D8F-4E5F-B8A0-884725D216E1}" srcOrd="0" destOrd="0" presId="urn:microsoft.com/office/officeart/2018/2/layout/IconCircleList"/>
    <dgm:cxn modelId="{0D5E69C2-49A5-499B-B188-9B5813DB3361}" srcId="{90106CE9-B333-447F-8AD5-0065A5AF58A6}" destId="{0588C683-C036-4A22-B24E-52281BC6B71B}" srcOrd="0" destOrd="0" parTransId="{140649DE-5C9A-40A6-ACCC-8988BEAB4239}" sibTransId="{2CC344E7-392C-4B54-BEBD-AB68E18BFF64}"/>
    <dgm:cxn modelId="{80FD8DC5-BB7B-4E53-8EAF-55D27F1429E8}" srcId="{90106CE9-B333-447F-8AD5-0065A5AF58A6}" destId="{413A10D6-02D4-436F-9D34-B7609A9C8EC6}" srcOrd="5" destOrd="0" parTransId="{658BA660-C5D0-4210-81DD-6911775A9271}" sibTransId="{CAC3907E-D8F4-4E58-BDFF-E789270BB46A}"/>
    <dgm:cxn modelId="{1ED465CD-6F7B-4AF0-B377-1428E429D145}" type="presOf" srcId="{9DAF124B-D80B-4137-9C6E-59DA05BB2EAB}" destId="{A47D8939-9394-4F3F-96F3-ABE6B079CF8E}" srcOrd="0" destOrd="0" presId="urn:microsoft.com/office/officeart/2018/2/layout/IconCircleList"/>
    <dgm:cxn modelId="{B2B835DA-2447-48CB-8896-58A4C44637EE}" srcId="{90106CE9-B333-447F-8AD5-0065A5AF58A6}" destId="{9DAF124B-D80B-4137-9C6E-59DA05BB2EAB}" srcOrd="1" destOrd="0" parTransId="{00877552-4EB5-4765-87C5-88213BFC2D5F}" sibTransId="{E0418E6C-C32F-4A12-8879-D5BF1011EC83}"/>
    <dgm:cxn modelId="{7BCBDB78-B364-4BBB-8CCF-BF971C71D9D3}" type="presParOf" srcId="{D0F9911D-9761-4AFC-BDE2-C2A939E6895D}" destId="{BF240938-A513-43B7-AF96-12CDE728CE18}" srcOrd="0" destOrd="0" presId="urn:microsoft.com/office/officeart/2018/2/layout/IconCircleList"/>
    <dgm:cxn modelId="{C1B44371-4786-4E62-89EF-5EB7AA2529EF}" type="presParOf" srcId="{BF240938-A513-43B7-AF96-12CDE728CE18}" destId="{52110F18-9791-443F-893C-87C9C4555C84}" srcOrd="0" destOrd="0" presId="urn:microsoft.com/office/officeart/2018/2/layout/IconCircleList"/>
    <dgm:cxn modelId="{51F52418-118C-4591-8A8D-DEDAADE9E596}" type="presParOf" srcId="{52110F18-9791-443F-893C-87C9C4555C84}" destId="{353DEBDF-33A2-408D-A9A7-C9008D211BEF}" srcOrd="0" destOrd="0" presId="urn:microsoft.com/office/officeart/2018/2/layout/IconCircleList"/>
    <dgm:cxn modelId="{A226E83D-01A2-428D-AFC3-58622B3C5C2C}" type="presParOf" srcId="{52110F18-9791-443F-893C-87C9C4555C84}" destId="{18A5C61C-2E4B-4A88-90AB-5ED6A642B030}" srcOrd="1" destOrd="0" presId="urn:microsoft.com/office/officeart/2018/2/layout/IconCircleList"/>
    <dgm:cxn modelId="{37CFAD03-06A2-41C2-8920-CA9F807342CD}" type="presParOf" srcId="{52110F18-9791-443F-893C-87C9C4555C84}" destId="{73DC87B5-2305-4156-BEAC-DDC746763DD3}" srcOrd="2" destOrd="0" presId="urn:microsoft.com/office/officeart/2018/2/layout/IconCircleList"/>
    <dgm:cxn modelId="{74DC38E9-AAA9-4A1C-9FA4-FEEB6D29B927}" type="presParOf" srcId="{52110F18-9791-443F-893C-87C9C4555C84}" destId="{BAAD8816-4ECC-44C7-97B6-2E2B03CA2F75}" srcOrd="3" destOrd="0" presId="urn:microsoft.com/office/officeart/2018/2/layout/IconCircleList"/>
    <dgm:cxn modelId="{82CFFC8B-43E8-484C-9019-D6900C31D122}" type="presParOf" srcId="{BF240938-A513-43B7-AF96-12CDE728CE18}" destId="{CCBCDB46-58D4-49F6-8D96-64A5EC60A9C3}" srcOrd="1" destOrd="0" presId="urn:microsoft.com/office/officeart/2018/2/layout/IconCircleList"/>
    <dgm:cxn modelId="{5FC2CD1A-66B0-4ADB-8E6B-8905306C8600}" type="presParOf" srcId="{BF240938-A513-43B7-AF96-12CDE728CE18}" destId="{6593E88B-DB94-4AE5-A2D3-EE379D5E07BE}" srcOrd="2" destOrd="0" presId="urn:microsoft.com/office/officeart/2018/2/layout/IconCircleList"/>
    <dgm:cxn modelId="{41F046C0-1CA3-41F1-A4B8-475888C3F95E}" type="presParOf" srcId="{6593E88B-DB94-4AE5-A2D3-EE379D5E07BE}" destId="{A447802F-8093-4546-A391-9FD761E38368}" srcOrd="0" destOrd="0" presId="urn:microsoft.com/office/officeart/2018/2/layout/IconCircleList"/>
    <dgm:cxn modelId="{9EAD74F2-7181-41D9-9A21-40051EA7B791}" type="presParOf" srcId="{6593E88B-DB94-4AE5-A2D3-EE379D5E07BE}" destId="{728D30C8-8F4A-4D65-9289-B096BBA2377E}" srcOrd="1" destOrd="0" presId="urn:microsoft.com/office/officeart/2018/2/layout/IconCircleList"/>
    <dgm:cxn modelId="{6701A548-5472-424F-AD35-C09D1D69A3AF}" type="presParOf" srcId="{6593E88B-DB94-4AE5-A2D3-EE379D5E07BE}" destId="{3017F546-6A8B-4269-BD4A-61A09161E1B4}" srcOrd="2" destOrd="0" presId="urn:microsoft.com/office/officeart/2018/2/layout/IconCircleList"/>
    <dgm:cxn modelId="{7D6D7080-E0BC-4D6C-85C5-89410B05051D}" type="presParOf" srcId="{6593E88B-DB94-4AE5-A2D3-EE379D5E07BE}" destId="{A47D8939-9394-4F3F-96F3-ABE6B079CF8E}" srcOrd="3" destOrd="0" presId="urn:microsoft.com/office/officeart/2018/2/layout/IconCircleList"/>
    <dgm:cxn modelId="{6F9D4332-A2EF-4E3F-9E91-9F85563E78E5}" type="presParOf" srcId="{BF240938-A513-43B7-AF96-12CDE728CE18}" destId="{EF514A00-FC70-406A-8940-AA5A2FFE136C}" srcOrd="3" destOrd="0" presId="urn:microsoft.com/office/officeart/2018/2/layout/IconCircleList"/>
    <dgm:cxn modelId="{6722FD5E-A5E1-4228-AFED-8273CE140EF2}" type="presParOf" srcId="{BF240938-A513-43B7-AF96-12CDE728CE18}" destId="{56DDEDC8-0F1C-4741-8CC6-7CED695F052A}" srcOrd="4" destOrd="0" presId="urn:microsoft.com/office/officeart/2018/2/layout/IconCircleList"/>
    <dgm:cxn modelId="{6718D20C-715A-47A9-B64A-C9EB7A5DD3D8}" type="presParOf" srcId="{56DDEDC8-0F1C-4741-8CC6-7CED695F052A}" destId="{8CC1A9FF-F5F7-4386-9CFD-14C1D384E489}" srcOrd="0" destOrd="0" presId="urn:microsoft.com/office/officeart/2018/2/layout/IconCircleList"/>
    <dgm:cxn modelId="{1F1CE914-3F2C-485F-A0EE-DD3AD149F222}" type="presParOf" srcId="{56DDEDC8-0F1C-4741-8CC6-7CED695F052A}" destId="{A2C375FF-D914-4D72-8AA4-34BC6BC12248}" srcOrd="1" destOrd="0" presId="urn:microsoft.com/office/officeart/2018/2/layout/IconCircleList"/>
    <dgm:cxn modelId="{F3C41AC9-0233-41C0-BC8C-4FC621E969A9}" type="presParOf" srcId="{56DDEDC8-0F1C-4741-8CC6-7CED695F052A}" destId="{F6F4E8F1-991C-4F1E-B108-76A4B6D702D3}" srcOrd="2" destOrd="0" presId="urn:microsoft.com/office/officeart/2018/2/layout/IconCircleList"/>
    <dgm:cxn modelId="{38D76683-21F5-4209-9120-2EECE1C37C94}" type="presParOf" srcId="{56DDEDC8-0F1C-4741-8CC6-7CED695F052A}" destId="{247C6150-9528-4057-BD44-7A70FCCE6D20}" srcOrd="3" destOrd="0" presId="urn:microsoft.com/office/officeart/2018/2/layout/IconCircleList"/>
    <dgm:cxn modelId="{250F1223-D021-4EB1-BA90-A214112CD4AA}" type="presParOf" srcId="{BF240938-A513-43B7-AF96-12CDE728CE18}" destId="{D6C01EDA-6A1F-4A45-8E46-3E5C48009FBA}" srcOrd="5" destOrd="0" presId="urn:microsoft.com/office/officeart/2018/2/layout/IconCircleList"/>
    <dgm:cxn modelId="{DB7FBC89-73EC-4EF3-801D-3166BB0497C2}" type="presParOf" srcId="{BF240938-A513-43B7-AF96-12CDE728CE18}" destId="{73CA9FB0-6F87-44BD-A7B8-0F594504C930}" srcOrd="6" destOrd="0" presId="urn:microsoft.com/office/officeart/2018/2/layout/IconCircleList"/>
    <dgm:cxn modelId="{60923404-10DA-4A51-A398-5AF0C822156C}" type="presParOf" srcId="{73CA9FB0-6F87-44BD-A7B8-0F594504C930}" destId="{AD676491-5C56-4758-81DB-63981F3BB5DD}" srcOrd="0" destOrd="0" presId="urn:microsoft.com/office/officeart/2018/2/layout/IconCircleList"/>
    <dgm:cxn modelId="{A6D3D875-7136-469E-AE2C-9FD663FE3C6F}" type="presParOf" srcId="{73CA9FB0-6F87-44BD-A7B8-0F594504C930}" destId="{2DF1E30D-2D65-4712-9927-AF4354FF79BA}" srcOrd="1" destOrd="0" presId="urn:microsoft.com/office/officeart/2018/2/layout/IconCircleList"/>
    <dgm:cxn modelId="{8B7AEE82-40EA-4259-8683-50BDB765E6C0}" type="presParOf" srcId="{73CA9FB0-6F87-44BD-A7B8-0F594504C930}" destId="{24060000-8FCF-47C6-AA87-62EE1DA6CC5A}" srcOrd="2" destOrd="0" presId="urn:microsoft.com/office/officeart/2018/2/layout/IconCircleList"/>
    <dgm:cxn modelId="{63BF70B8-0437-4CB5-8098-BFB608523D89}" type="presParOf" srcId="{73CA9FB0-6F87-44BD-A7B8-0F594504C930}" destId="{B8F708E2-18F4-436D-B6FB-5615CCA93E51}" srcOrd="3" destOrd="0" presId="urn:microsoft.com/office/officeart/2018/2/layout/IconCircleList"/>
    <dgm:cxn modelId="{1436654A-302C-4E21-B9EC-A92987F54C79}" type="presParOf" srcId="{BF240938-A513-43B7-AF96-12CDE728CE18}" destId="{9EAB31EF-7D8F-4E5F-B8A0-884725D216E1}" srcOrd="7" destOrd="0" presId="urn:microsoft.com/office/officeart/2018/2/layout/IconCircleList"/>
    <dgm:cxn modelId="{D37097B3-856A-4EBC-A039-E36FB32BE043}" type="presParOf" srcId="{BF240938-A513-43B7-AF96-12CDE728CE18}" destId="{9DB635E1-C09B-41DF-B98B-9EFE897683AA}" srcOrd="8" destOrd="0" presId="urn:microsoft.com/office/officeart/2018/2/layout/IconCircleList"/>
    <dgm:cxn modelId="{85383D73-9CCC-47DF-ABCA-73DF0605AC4E}" type="presParOf" srcId="{9DB635E1-C09B-41DF-B98B-9EFE897683AA}" destId="{AAC8EE87-EDB3-4CD5-8B09-2E6DAA6F3B20}" srcOrd="0" destOrd="0" presId="urn:microsoft.com/office/officeart/2018/2/layout/IconCircleList"/>
    <dgm:cxn modelId="{2AFFEF42-BC5A-4686-B252-DAED6FB3FB2F}" type="presParOf" srcId="{9DB635E1-C09B-41DF-B98B-9EFE897683AA}" destId="{590F93C3-44A9-43FD-9695-881CF4DB1885}" srcOrd="1" destOrd="0" presId="urn:microsoft.com/office/officeart/2018/2/layout/IconCircleList"/>
    <dgm:cxn modelId="{38E5B1D7-6738-4E18-A796-1CC7C730D72D}" type="presParOf" srcId="{9DB635E1-C09B-41DF-B98B-9EFE897683AA}" destId="{083A9F09-E079-4127-A9F1-1D8BBCDD48CD}" srcOrd="2" destOrd="0" presId="urn:microsoft.com/office/officeart/2018/2/layout/IconCircleList"/>
    <dgm:cxn modelId="{121F619B-6F5A-4E4E-8093-62FAEEE35B4F}" type="presParOf" srcId="{9DB635E1-C09B-41DF-B98B-9EFE897683AA}" destId="{07CD81C4-A094-4CAE-9521-6F4F8893DC97}" srcOrd="3" destOrd="0" presId="urn:microsoft.com/office/officeart/2018/2/layout/IconCircleList"/>
    <dgm:cxn modelId="{1C4CFB4E-6FEA-4655-A68D-9D98787D865D}" type="presParOf" srcId="{BF240938-A513-43B7-AF96-12CDE728CE18}" destId="{B4E07BD5-567A-4C8F-A3A1-72A4DA9A8AEA}" srcOrd="9" destOrd="0" presId="urn:microsoft.com/office/officeart/2018/2/layout/IconCircleList"/>
    <dgm:cxn modelId="{8E672D71-570C-4062-B73E-02C82BB3DF18}" type="presParOf" srcId="{BF240938-A513-43B7-AF96-12CDE728CE18}" destId="{9BAD1C1C-3403-4709-8C6D-4F2EB2CE528A}" srcOrd="10" destOrd="0" presId="urn:microsoft.com/office/officeart/2018/2/layout/IconCircleList"/>
    <dgm:cxn modelId="{42E97519-AF74-47A2-B17F-6CBA5A220901}" type="presParOf" srcId="{9BAD1C1C-3403-4709-8C6D-4F2EB2CE528A}" destId="{D0F4FA91-83C3-40DC-889D-B66FB28CB929}" srcOrd="0" destOrd="0" presId="urn:microsoft.com/office/officeart/2018/2/layout/IconCircleList"/>
    <dgm:cxn modelId="{4BA07BF9-BB2D-4AFC-8EEB-6BF9DAF58D75}" type="presParOf" srcId="{9BAD1C1C-3403-4709-8C6D-4F2EB2CE528A}" destId="{E2E0BD14-87A0-4022-AD16-CB7CFBBAF4DC}" srcOrd="1" destOrd="0" presId="urn:microsoft.com/office/officeart/2018/2/layout/IconCircleList"/>
    <dgm:cxn modelId="{569B8267-D878-4DCA-8E6A-66EC0E6BD371}" type="presParOf" srcId="{9BAD1C1C-3403-4709-8C6D-4F2EB2CE528A}" destId="{E6169A66-496E-4D6E-9280-DB4326E83934}" srcOrd="2" destOrd="0" presId="urn:microsoft.com/office/officeart/2018/2/layout/IconCircleList"/>
    <dgm:cxn modelId="{A32A0877-A7D9-474B-9780-2E50D112B722}" type="presParOf" srcId="{9BAD1C1C-3403-4709-8C6D-4F2EB2CE528A}" destId="{646C8A05-368C-4C61-82DE-98F6011A57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175C0-0092-4A24-B00B-E355E637FA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298429-6D5C-4331-8AEF-A8EA1AC99A89}">
      <dgm:prSet/>
      <dgm:spPr/>
      <dgm:t>
        <a:bodyPr/>
        <a:lstStyle/>
        <a:p>
          <a:r>
            <a:rPr lang="en-US"/>
            <a:t>Backup and restore</a:t>
          </a:r>
        </a:p>
      </dgm:t>
    </dgm:pt>
    <dgm:pt modelId="{53B2105E-2FB7-4F97-8B4B-206F5E78AA6B}" type="parTrans" cxnId="{71AB5DEC-B884-42B9-BDEC-5DC178802A2D}">
      <dgm:prSet/>
      <dgm:spPr/>
      <dgm:t>
        <a:bodyPr/>
        <a:lstStyle/>
        <a:p>
          <a:endParaRPr lang="en-US"/>
        </a:p>
      </dgm:t>
    </dgm:pt>
    <dgm:pt modelId="{18F4C9DF-D35F-4C93-B5F0-7C1B5DD51D40}" type="sibTrans" cxnId="{71AB5DEC-B884-42B9-BDEC-5DC178802A2D}">
      <dgm:prSet/>
      <dgm:spPr/>
      <dgm:t>
        <a:bodyPr/>
        <a:lstStyle/>
        <a:p>
          <a:endParaRPr lang="en-US"/>
        </a:p>
      </dgm:t>
    </dgm:pt>
    <dgm:pt modelId="{8AD87B9F-11D8-44D6-9595-4438007E4641}">
      <dgm:prSet/>
      <dgm:spPr/>
      <dgm:t>
        <a:bodyPr/>
        <a:lstStyle/>
        <a:p>
          <a:r>
            <a:rPr lang="en-US"/>
            <a:t>Synchronization</a:t>
          </a:r>
        </a:p>
      </dgm:t>
    </dgm:pt>
    <dgm:pt modelId="{B567C5B1-1498-4E0B-9AEC-AABFB30E13BB}" type="parTrans" cxnId="{2DF8AC8E-7606-4FF3-BE83-7A6A1539543D}">
      <dgm:prSet/>
      <dgm:spPr/>
      <dgm:t>
        <a:bodyPr/>
        <a:lstStyle/>
        <a:p>
          <a:endParaRPr lang="en-US"/>
        </a:p>
      </dgm:t>
    </dgm:pt>
    <dgm:pt modelId="{8ED8F599-947F-4FE9-A65D-A359DAD64894}" type="sibTrans" cxnId="{2DF8AC8E-7606-4FF3-BE83-7A6A1539543D}">
      <dgm:prSet/>
      <dgm:spPr/>
      <dgm:t>
        <a:bodyPr/>
        <a:lstStyle/>
        <a:p>
          <a:endParaRPr lang="en-US"/>
        </a:p>
      </dgm:t>
    </dgm:pt>
    <dgm:pt modelId="{6922F2B5-A992-4F2E-A30A-7EB9EDE58DFA}">
      <dgm:prSet/>
      <dgm:spPr/>
      <dgm:t>
        <a:bodyPr/>
        <a:lstStyle/>
        <a:p>
          <a:r>
            <a:rPr lang="en-US"/>
            <a:t>Undo Changes</a:t>
          </a:r>
        </a:p>
      </dgm:t>
    </dgm:pt>
    <dgm:pt modelId="{25889935-FFA4-470F-9B55-DF9BAF6B90B6}" type="parTrans" cxnId="{D07AB389-67B1-4789-9485-CAF5E318314A}">
      <dgm:prSet/>
      <dgm:spPr/>
      <dgm:t>
        <a:bodyPr/>
        <a:lstStyle/>
        <a:p>
          <a:endParaRPr lang="en-US"/>
        </a:p>
      </dgm:t>
    </dgm:pt>
    <dgm:pt modelId="{05918443-F272-442E-90CC-09A8E82BF185}" type="sibTrans" cxnId="{D07AB389-67B1-4789-9485-CAF5E318314A}">
      <dgm:prSet/>
      <dgm:spPr/>
      <dgm:t>
        <a:bodyPr/>
        <a:lstStyle/>
        <a:p>
          <a:endParaRPr lang="en-US"/>
        </a:p>
      </dgm:t>
    </dgm:pt>
    <dgm:pt modelId="{E2585AD4-1BEA-4075-9473-2800C4E5AEE7}">
      <dgm:prSet/>
      <dgm:spPr/>
      <dgm:t>
        <a:bodyPr/>
        <a:lstStyle/>
        <a:p>
          <a:r>
            <a:rPr lang="en-US"/>
            <a:t>Track Changes</a:t>
          </a:r>
        </a:p>
      </dgm:t>
    </dgm:pt>
    <dgm:pt modelId="{7F7A2B78-5270-4BA4-8080-AB3AC5DDD9A5}" type="parTrans" cxnId="{B871D77D-9E49-46D1-BA41-36DF11621123}">
      <dgm:prSet/>
      <dgm:spPr/>
      <dgm:t>
        <a:bodyPr/>
        <a:lstStyle/>
        <a:p>
          <a:endParaRPr lang="en-US"/>
        </a:p>
      </dgm:t>
    </dgm:pt>
    <dgm:pt modelId="{38BE524D-653C-43B1-AF9B-F5EEAADF4E0B}" type="sibTrans" cxnId="{B871D77D-9E49-46D1-BA41-36DF11621123}">
      <dgm:prSet/>
      <dgm:spPr/>
      <dgm:t>
        <a:bodyPr/>
        <a:lstStyle/>
        <a:p>
          <a:endParaRPr lang="en-US"/>
        </a:p>
      </dgm:t>
    </dgm:pt>
    <dgm:pt modelId="{078A6623-5067-40D1-9E40-D2A5FDD7AD70}">
      <dgm:prSet/>
      <dgm:spPr/>
      <dgm:t>
        <a:bodyPr/>
        <a:lstStyle/>
        <a:p>
          <a:r>
            <a:rPr lang="en-US"/>
            <a:t>Track ownership</a:t>
          </a:r>
        </a:p>
      </dgm:t>
    </dgm:pt>
    <dgm:pt modelId="{7E5BC2F7-A9C2-403E-9F6C-53C5BA3EC09F}" type="parTrans" cxnId="{E2DD140D-E8B7-40D1-9752-E49859C66B54}">
      <dgm:prSet/>
      <dgm:spPr/>
      <dgm:t>
        <a:bodyPr/>
        <a:lstStyle/>
        <a:p>
          <a:endParaRPr lang="en-US"/>
        </a:p>
      </dgm:t>
    </dgm:pt>
    <dgm:pt modelId="{99F50790-4C42-41AE-8818-03B461A75E2C}" type="sibTrans" cxnId="{E2DD140D-E8B7-40D1-9752-E49859C66B54}">
      <dgm:prSet/>
      <dgm:spPr/>
      <dgm:t>
        <a:bodyPr/>
        <a:lstStyle/>
        <a:p>
          <a:endParaRPr lang="en-US"/>
        </a:p>
      </dgm:t>
    </dgm:pt>
    <dgm:pt modelId="{5779A9E5-8E92-46C1-A82C-3EFB7A1433E6}">
      <dgm:prSet/>
      <dgm:spPr/>
      <dgm:t>
        <a:bodyPr/>
        <a:lstStyle/>
        <a:p>
          <a:r>
            <a:rPr lang="en-US"/>
            <a:t>Branching and merging</a:t>
          </a:r>
        </a:p>
      </dgm:t>
    </dgm:pt>
    <dgm:pt modelId="{555BC395-7AE6-4743-BA88-B2E2FAC37A3D}" type="parTrans" cxnId="{219F291C-7FF6-4D18-8460-9557D21E58D5}">
      <dgm:prSet/>
      <dgm:spPr/>
      <dgm:t>
        <a:bodyPr/>
        <a:lstStyle/>
        <a:p>
          <a:endParaRPr lang="en-US"/>
        </a:p>
      </dgm:t>
    </dgm:pt>
    <dgm:pt modelId="{307CC313-0931-496C-A459-047AA0D91076}" type="sibTrans" cxnId="{219F291C-7FF6-4D18-8460-9557D21E58D5}">
      <dgm:prSet/>
      <dgm:spPr/>
      <dgm:t>
        <a:bodyPr/>
        <a:lstStyle/>
        <a:p>
          <a:endParaRPr lang="en-US"/>
        </a:p>
      </dgm:t>
    </dgm:pt>
    <dgm:pt modelId="{789B2282-00E7-427B-8906-A515254168B7}" type="pres">
      <dgm:prSet presAssocID="{052175C0-0092-4A24-B00B-E355E637FAE2}" presName="root" presStyleCnt="0">
        <dgm:presLayoutVars>
          <dgm:dir/>
          <dgm:resizeHandles val="exact"/>
        </dgm:presLayoutVars>
      </dgm:prSet>
      <dgm:spPr/>
    </dgm:pt>
    <dgm:pt modelId="{9CB5E8F4-2CFA-4CE2-84D0-6433303D536F}" type="pres">
      <dgm:prSet presAssocID="{34298429-6D5C-4331-8AEF-A8EA1AC99A89}" presName="compNode" presStyleCnt="0"/>
      <dgm:spPr/>
    </dgm:pt>
    <dgm:pt modelId="{B7AD35D5-3A4F-4D0F-8F00-24FFF1B8C46B}" type="pres">
      <dgm:prSet presAssocID="{34298429-6D5C-4331-8AEF-A8EA1AC99A89}" presName="bgRect" presStyleLbl="bgShp" presStyleIdx="0" presStyleCnt="6"/>
      <dgm:spPr/>
    </dgm:pt>
    <dgm:pt modelId="{D2607136-C248-44AB-8E0D-14BC5B7CCE59}" type="pres">
      <dgm:prSet presAssocID="{34298429-6D5C-4331-8AEF-A8EA1AC99A8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B8032F0-D182-4E43-86D2-D8BEDC296893}" type="pres">
      <dgm:prSet presAssocID="{34298429-6D5C-4331-8AEF-A8EA1AC99A89}" presName="spaceRect" presStyleCnt="0"/>
      <dgm:spPr/>
    </dgm:pt>
    <dgm:pt modelId="{79F03BE9-31E7-4ED2-A674-BC516B97D12F}" type="pres">
      <dgm:prSet presAssocID="{34298429-6D5C-4331-8AEF-A8EA1AC99A89}" presName="parTx" presStyleLbl="revTx" presStyleIdx="0" presStyleCnt="6">
        <dgm:presLayoutVars>
          <dgm:chMax val="0"/>
          <dgm:chPref val="0"/>
        </dgm:presLayoutVars>
      </dgm:prSet>
      <dgm:spPr/>
    </dgm:pt>
    <dgm:pt modelId="{3F6AD07F-CB7C-4FD7-B688-7D3EB9219892}" type="pres">
      <dgm:prSet presAssocID="{18F4C9DF-D35F-4C93-B5F0-7C1B5DD51D40}" presName="sibTrans" presStyleCnt="0"/>
      <dgm:spPr/>
    </dgm:pt>
    <dgm:pt modelId="{79742D8C-701E-4B4A-9E6D-5454845EF40A}" type="pres">
      <dgm:prSet presAssocID="{8AD87B9F-11D8-44D6-9595-4438007E4641}" presName="compNode" presStyleCnt="0"/>
      <dgm:spPr/>
    </dgm:pt>
    <dgm:pt modelId="{C95BD674-4F5D-4E31-B910-C8BD6FEC8C8D}" type="pres">
      <dgm:prSet presAssocID="{8AD87B9F-11D8-44D6-9595-4438007E4641}" presName="bgRect" presStyleLbl="bgShp" presStyleIdx="1" presStyleCnt="6"/>
      <dgm:spPr/>
    </dgm:pt>
    <dgm:pt modelId="{D73D9FFF-38ED-4693-8888-15C75761A198}" type="pres">
      <dgm:prSet presAssocID="{8AD87B9F-11D8-44D6-9595-4438007E464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1B8D78B-31F6-4A5C-A62D-1F3C52C78D97}" type="pres">
      <dgm:prSet presAssocID="{8AD87B9F-11D8-44D6-9595-4438007E4641}" presName="spaceRect" presStyleCnt="0"/>
      <dgm:spPr/>
    </dgm:pt>
    <dgm:pt modelId="{76862632-7DBC-4CD8-BC0C-1289A08556F9}" type="pres">
      <dgm:prSet presAssocID="{8AD87B9F-11D8-44D6-9595-4438007E4641}" presName="parTx" presStyleLbl="revTx" presStyleIdx="1" presStyleCnt="6">
        <dgm:presLayoutVars>
          <dgm:chMax val="0"/>
          <dgm:chPref val="0"/>
        </dgm:presLayoutVars>
      </dgm:prSet>
      <dgm:spPr/>
    </dgm:pt>
    <dgm:pt modelId="{385F06B9-419F-4AEB-8F37-62D9D9F93D59}" type="pres">
      <dgm:prSet presAssocID="{8ED8F599-947F-4FE9-A65D-A359DAD64894}" presName="sibTrans" presStyleCnt="0"/>
      <dgm:spPr/>
    </dgm:pt>
    <dgm:pt modelId="{9D708670-690B-4C27-A825-1487CBEBD224}" type="pres">
      <dgm:prSet presAssocID="{6922F2B5-A992-4F2E-A30A-7EB9EDE58DFA}" presName="compNode" presStyleCnt="0"/>
      <dgm:spPr/>
    </dgm:pt>
    <dgm:pt modelId="{C3144F30-BD03-4F27-8834-6AF10328466A}" type="pres">
      <dgm:prSet presAssocID="{6922F2B5-A992-4F2E-A30A-7EB9EDE58DFA}" presName="bgRect" presStyleLbl="bgShp" presStyleIdx="2" presStyleCnt="6"/>
      <dgm:spPr/>
    </dgm:pt>
    <dgm:pt modelId="{16E7EA02-E733-4DB0-8CCD-021C9E7B6349}" type="pres">
      <dgm:prSet presAssocID="{6922F2B5-A992-4F2E-A30A-7EB9EDE58DF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"/>
        </a:ext>
      </dgm:extLst>
    </dgm:pt>
    <dgm:pt modelId="{04562246-6AE6-49E6-8B1C-F76B61B445B3}" type="pres">
      <dgm:prSet presAssocID="{6922F2B5-A992-4F2E-A30A-7EB9EDE58DFA}" presName="spaceRect" presStyleCnt="0"/>
      <dgm:spPr/>
    </dgm:pt>
    <dgm:pt modelId="{42ECA411-04A9-4813-A2CC-9A97F56703B3}" type="pres">
      <dgm:prSet presAssocID="{6922F2B5-A992-4F2E-A30A-7EB9EDE58DFA}" presName="parTx" presStyleLbl="revTx" presStyleIdx="2" presStyleCnt="6">
        <dgm:presLayoutVars>
          <dgm:chMax val="0"/>
          <dgm:chPref val="0"/>
        </dgm:presLayoutVars>
      </dgm:prSet>
      <dgm:spPr/>
    </dgm:pt>
    <dgm:pt modelId="{B3AE81A6-A772-4D44-A7AC-A589DF6D1964}" type="pres">
      <dgm:prSet presAssocID="{05918443-F272-442E-90CC-09A8E82BF185}" presName="sibTrans" presStyleCnt="0"/>
      <dgm:spPr/>
    </dgm:pt>
    <dgm:pt modelId="{F1EF6ACF-CA2F-45FD-B3E0-114059F054A1}" type="pres">
      <dgm:prSet presAssocID="{E2585AD4-1BEA-4075-9473-2800C4E5AEE7}" presName="compNode" presStyleCnt="0"/>
      <dgm:spPr/>
    </dgm:pt>
    <dgm:pt modelId="{3552B7F8-4B01-43AF-90FD-33C13C621F26}" type="pres">
      <dgm:prSet presAssocID="{E2585AD4-1BEA-4075-9473-2800C4E5AEE7}" presName="bgRect" presStyleLbl="bgShp" presStyleIdx="3" presStyleCnt="6"/>
      <dgm:spPr/>
    </dgm:pt>
    <dgm:pt modelId="{6E9A8463-6696-4511-8FFC-512A550DA8F5}" type="pres">
      <dgm:prSet presAssocID="{E2585AD4-1BEA-4075-9473-2800C4E5AEE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58E754-6EA5-4A28-9950-C3BEE1971FFA}" type="pres">
      <dgm:prSet presAssocID="{E2585AD4-1BEA-4075-9473-2800C4E5AEE7}" presName="spaceRect" presStyleCnt="0"/>
      <dgm:spPr/>
    </dgm:pt>
    <dgm:pt modelId="{7E4BB0F3-E519-469E-92DA-392216F278C5}" type="pres">
      <dgm:prSet presAssocID="{E2585AD4-1BEA-4075-9473-2800C4E5AEE7}" presName="parTx" presStyleLbl="revTx" presStyleIdx="3" presStyleCnt="6">
        <dgm:presLayoutVars>
          <dgm:chMax val="0"/>
          <dgm:chPref val="0"/>
        </dgm:presLayoutVars>
      </dgm:prSet>
      <dgm:spPr/>
    </dgm:pt>
    <dgm:pt modelId="{B7E88891-5D76-4D5F-811F-256539993281}" type="pres">
      <dgm:prSet presAssocID="{38BE524D-653C-43B1-AF9B-F5EEAADF4E0B}" presName="sibTrans" presStyleCnt="0"/>
      <dgm:spPr/>
    </dgm:pt>
    <dgm:pt modelId="{07108057-265A-4603-AA6B-47769BD714AA}" type="pres">
      <dgm:prSet presAssocID="{078A6623-5067-40D1-9E40-D2A5FDD7AD70}" presName="compNode" presStyleCnt="0"/>
      <dgm:spPr/>
    </dgm:pt>
    <dgm:pt modelId="{CF18252A-7BFD-4933-8C44-1AE26EA8E677}" type="pres">
      <dgm:prSet presAssocID="{078A6623-5067-40D1-9E40-D2A5FDD7AD70}" presName="bgRect" presStyleLbl="bgShp" presStyleIdx="4" presStyleCnt="6"/>
      <dgm:spPr/>
    </dgm:pt>
    <dgm:pt modelId="{6D88129E-28B2-4A2C-8A46-62E259C03ED2}" type="pres">
      <dgm:prSet presAssocID="{078A6623-5067-40D1-9E40-D2A5FDD7AD7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D147142-84E7-4EA7-96DF-5A7CE0F7989B}" type="pres">
      <dgm:prSet presAssocID="{078A6623-5067-40D1-9E40-D2A5FDD7AD70}" presName="spaceRect" presStyleCnt="0"/>
      <dgm:spPr/>
    </dgm:pt>
    <dgm:pt modelId="{A78BEFBA-C8D4-46C2-B0A7-29BE7184ABA2}" type="pres">
      <dgm:prSet presAssocID="{078A6623-5067-40D1-9E40-D2A5FDD7AD70}" presName="parTx" presStyleLbl="revTx" presStyleIdx="4" presStyleCnt="6">
        <dgm:presLayoutVars>
          <dgm:chMax val="0"/>
          <dgm:chPref val="0"/>
        </dgm:presLayoutVars>
      </dgm:prSet>
      <dgm:spPr/>
    </dgm:pt>
    <dgm:pt modelId="{64729800-22FD-4503-A00E-FD39B3C06973}" type="pres">
      <dgm:prSet presAssocID="{99F50790-4C42-41AE-8818-03B461A75E2C}" presName="sibTrans" presStyleCnt="0"/>
      <dgm:spPr/>
    </dgm:pt>
    <dgm:pt modelId="{16768D1D-D763-4EF2-A9F2-04698094249F}" type="pres">
      <dgm:prSet presAssocID="{5779A9E5-8E92-46C1-A82C-3EFB7A1433E6}" presName="compNode" presStyleCnt="0"/>
      <dgm:spPr/>
    </dgm:pt>
    <dgm:pt modelId="{CF8F7324-2B4E-4643-ACE7-BD2F8F47AB13}" type="pres">
      <dgm:prSet presAssocID="{5779A9E5-8E92-46C1-A82C-3EFB7A1433E6}" presName="bgRect" presStyleLbl="bgShp" presStyleIdx="5" presStyleCnt="6"/>
      <dgm:spPr/>
    </dgm:pt>
    <dgm:pt modelId="{3C5F60F0-6AAF-4899-9E9F-F68536C13663}" type="pres">
      <dgm:prSet presAssocID="{5779A9E5-8E92-46C1-A82C-3EFB7A1433E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E58AB2-1494-4165-8B9E-8A315D6B14A4}" type="pres">
      <dgm:prSet presAssocID="{5779A9E5-8E92-46C1-A82C-3EFB7A1433E6}" presName="spaceRect" presStyleCnt="0"/>
      <dgm:spPr/>
    </dgm:pt>
    <dgm:pt modelId="{A343F487-8236-41DB-B97F-BAC20BFBB6D8}" type="pres">
      <dgm:prSet presAssocID="{5779A9E5-8E92-46C1-A82C-3EFB7A1433E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B99150A-C08E-4C12-A923-8D829C7A9A26}" type="presOf" srcId="{078A6623-5067-40D1-9E40-D2A5FDD7AD70}" destId="{A78BEFBA-C8D4-46C2-B0A7-29BE7184ABA2}" srcOrd="0" destOrd="0" presId="urn:microsoft.com/office/officeart/2018/2/layout/IconVerticalSolidList"/>
    <dgm:cxn modelId="{E2DD140D-E8B7-40D1-9752-E49859C66B54}" srcId="{052175C0-0092-4A24-B00B-E355E637FAE2}" destId="{078A6623-5067-40D1-9E40-D2A5FDD7AD70}" srcOrd="4" destOrd="0" parTransId="{7E5BC2F7-A9C2-403E-9F6C-53C5BA3EC09F}" sibTransId="{99F50790-4C42-41AE-8818-03B461A75E2C}"/>
    <dgm:cxn modelId="{219F291C-7FF6-4D18-8460-9557D21E58D5}" srcId="{052175C0-0092-4A24-B00B-E355E637FAE2}" destId="{5779A9E5-8E92-46C1-A82C-3EFB7A1433E6}" srcOrd="5" destOrd="0" parTransId="{555BC395-7AE6-4743-BA88-B2E2FAC37A3D}" sibTransId="{307CC313-0931-496C-A459-047AA0D91076}"/>
    <dgm:cxn modelId="{6643D440-39E2-46CE-8A27-D6BE97CC33C5}" type="presOf" srcId="{8AD87B9F-11D8-44D6-9595-4438007E4641}" destId="{76862632-7DBC-4CD8-BC0C-1289A08556F9}" srcOrd="0" destOrd="0" presId="urn:microsoft.com/office/officeart/2018/2/layout/IconVerticalSolidList"/>
    <dgm:cxn modelId="{760F5D6C-6F1D-4B67-960E-E9288B4F6B33}" type="presOf" srcId="{052175C0-0092-4A24-B00B-E355E637FAE2}" destId="{789B2282-00E7-427B-8906-A515254168B7}" srcOrd="0" destOrd="0" presId="urn:microsoft.com/office/officeart/2018/2/layout/IconVerticalSolidList"/>
    <dgm:cxn modelId="{31D0514F-594C-4783-8C6D-BE5F950E354F}" type="presOf" srcId="{E2585AD4-1BEA-4075-9473-2800C4E5AEE7}" destId="{7E4BB0F3-E519-469E-92DA-392216F278C5}" srcOrd="0" destOrd="0" presId="urn:microsoft.com/office/officeart/2018/2/layout/IconVerticalSolidList"/>
    <dgm:cxn modelId="{3DFC007B-0EE3-4424-8AFE-7C8942337C0C}" type="presOf" srcId="{34298429-6D5C-4331-8AEF-A8EA1AC99A89}" destId="{79F03BE9-31E7-4ED2-A674-BC516B97D12F}" srcOrd="0" destOrd="0" presId="urn:microsoft.com/office/officeart/2018/2/layout/IconVerticalSolidList"/>
    <dgm:cxn modelId="{B871D77D-9E49-46D1-BA41-36DF11621123}" srcId="{052175C0-0092-4A24-B00B-E355E637FAE2}" destId="{E2585AD4-1BEA-4075-9473-2800C4E5AEE7}" srcOrd="3" destOrd="0" parTransId="{7F7A2B78-5270-4BA4-8080-AB3AC5DDD9A5}" sibTransId="{38BE524D-653C-43B1-AF9B-F5EEAADF4E0B}"/>
    <dgm:cxn modelId="{D07AB389-67B1-4789-9485-CAF5E318314A}" srcId="{052175C0-0092-4A24-B00B-E355E637FAE2}" destId="{6922F2B5-A992-4F2E-A30A-7EB9EDE58DFA}" srcOrd="2" destOrd="0" parTransId="{25889935-FFA4-470F-9B55-DF9BAF6B90B6}" sibTransId="{05918443-F272-442E-90CC-09A8E82BF185}"/>
    <dgm:cxn modelId="{2DF8AC8E-7606-4FF3-BE83-7A6A1539543D}" srcId="{052175C0-0092-4A24-B00B-E355E637FAE2}" destId="{8AD87B9F-11D8-44D6-9595-4438007E4641}" srcOrd="1" destOrd="0" parTransId="{B567C5B1-1498-4E0B-9AEC-AABFB30E13BB}" sibTransId="{8ED8F599-947F-4FE9-A65D-A359DAD64894}"/>
    <dgm:cxn modelId="{A9C7349E-5365-47B1-B33B-A4584437138B}" type="presOf" srcId="{5779A9E5-8E92-46C1-A82C-3EFB7A1433E6}" destId="{A343F487-8236-41DB-B97F-BAC20BFBB6D8}" srcOrd="0" destOrd="0" presId="urn:microsoft.com/office/officeart/2018/2/layout/IconVerticalSolidList"/>
    <dgm:cxn modelId="{71AB5DEC-B884-42B9-BDEC-5DC178802A2D}" srcId="{052175C0-0092-4A24-B00B-E355E637FAE2}" destId="{34298429-6D5C-4331-8AEF-A8EA1AC99A89}" srcOrd="0" destOrd="0" parTransId="{53B2105E-2FB7-4F97-8B4B-206F5E78AA6B}" sibTransId="{18F4C9DF-D35F-4C93-B5F0-7C1B5DD51D40}"/>
    <dgm:cxn modelId="{79B9FDF7-D73F-4296-96B5-807E8C9F28D3}" type="presOf" srcId="{6922F2B5-A992-4F2E-A30A-7EB9EDE58DFA}" destId="{42ECA411-04A9-4813-A2CC-9A97F56703B3}" srcOrd="0" destOrd="0" presId="urn:microsoft.com/office/officeart/2018/2/layout/IconVerticalSolidList"/>
    <dgm:cxn modelId="{FF9FBA34-3172-4BEE-9E55-1DB463C2450C}" type="presParOf" srcId="{789B2282-00E7-427B-8906-A515254168B7}" destId="{9CB5E8F4-2CFA-4CE2-84D0-6433303D536F}" srcOrd="0" destOrd="0" presId="urn:microsoft.com/office/officeart/2018/2/layout/IconVerticalSolidList"/>
    <dgm:cxn modelId="{A8D75BD7-C26B-4FE1-A391-7ADFDC12259C}" type="presParOf" srcId="{9CB5E8F4-2CFA-4CE2-84D0-6433303D536F}" destId="{B7AD35D5-3A4F-4D0F-8F00-24FFF1B8C46B}" srcOrd="0" destOrd="0" presId="urn:microsoft.com/office/officeart/2018/2/layout/IconVerticalSolidList"/>
    <dgm:cxn modelId="{FB933FB2-4C62-4F3E-98EA-05369DD6E115}" type="presParOf" srcId="{9CB5E8F4-2CFA-4CE2-84D0-6433303D536F}" destId="{D2607136-C248-44AB-8E0D-14BC5B7CCE59}" srcOrd="1" destOrd="0" presId="urn:microsoft.com/office/officeart/2018/2/layout/IconVerticalSolidList"/>
    <dgm:cxn modelId="{9BC5729A-2672-45D9-A826-60DE2A398E10}" type="presParOf" srcId="{9CB5E8F4-2CFA-4CE2-84D0-6433303D536F}" destId="{3B8032F0-D182-4E43-86D2-D8BEDC296893}" srcOrd="2" destOrd="0" presId="urn:microsoft.com/office/officeart/2018/2/layout/IconVerticalSolidList"/>
    <dgm:cxn modelId="{C4956264-203A-4FD4-9104-E617647E3848}" type="presParOf" srcId="{9CB5E8F4-2CFA-4CE2-84D0-6433303D536F}" destId="{79F03BE9-31E7-4ED2-A674-BC516B97D12F}" srcOrd="3" destOrd="0" presId="urn:microsoft.com/office/officeart/2018/2/layout/IconVerticalSolidList"/>
    <dgm:cxn modelId="{86CE5E72-FCDF-4910-AF17-B69B7A19DD3F}" type="presParOf" srcId="{789B2282-00E7-427B-8906-A515254168B7}" destId="{3F6AD07F-CB7C-4FD7-B688-7D3EB9219892}" srcOrd="1" destOrd="0" presId="urn:microsoft.com/office/officeart/2018/2/layout/IconVerticalSolidList"/>
    <dgm:cxn modelId="{FB4038F6-C436-4CA2-94FA-609BB4EEA5B1}" type="presParOf" srcId="{789B2282-00E7-427B-8906-A515254168B7}" destId="{79742D8C-701E-4B4A-9E6D-5454845EF40A}" srcOrd="2" destOrd="0" presId="urn:microsoft.com/office/officeart/2018/2/layout/IconVerticalSolidList"/>
    <dgm:cxn modelId="{DD4A6DFA-B129-4CB8-8760-8EC2A9DDD3E3}" type="presParOf" srcId="{79742D8C-701E-4B4A-9E6D-5454845EF40A}" destId="{C95BD674-4F5D-4E31-B910-C8BD6FEC8C8D}" srcOrd="0" destOrd="0" presId="urn:microsoft.com/office/officeart/2018/2/layout/IconVerticalSolidList"/>
    <dgm:cxn modelId="{CC157350-E347-4C2F-962D-708B67317896}" type="presParOf" srcId="{79742D8C-701E-4B4A-9E6D-5454845EF40A}" destId="{D73D9FFF-38ED-4693-8888-15C75761A198}" srcOrd="1" destOrd="0" presId="urn:microsoft.com/office/officeart/2018/2/layout/IconVerticalSolidList"/>
    <dgm:cxn modelId="{D079064A-2FFA-4A38-A599-5C06512ACA48}" type="presParOf" srcId="{79742D8C-701E-4B4A-9E6D-5454845EF40A}" destId="{C1B8D78B-31F6-4A5C-A62D-1F3C52C78D97}" srcOrd="2" destOrd="0" presId="urn:microsoft.com/office/officeart/2018/2/layout/IconVerticalSolidList"/>
    <dgm:cxn modelId="{8F6B0F4F-9F55-453F-914D-E89A5BDBA440}" type="presParOf" srcId="{79742D8C-701E-4B4A-9E6D-5454845EF40A}" destId="{76862632-7DBC-4CD8-BC0C-1289A08556F9}" srcOrd="3" destOrd="0" presId="urn:microsoft.com/office/officeart/2018/2/layout/IconVerticalSolidList"/>
    <dgm:cxn modelId="{8162069C-D242-4617-A1EB-890C32BFEAE7}" type="presParOf" srcId="{789B2282-00E7-427B-8906-A515254168B7}" destId="{385F06B9-419F-4AEB-8F37-62D9D9F93D59}" srcOrd="3" destOrd="0" presId="urn:microsoft.com/office/officeart/2018/2/layout/IconVerticalSolidList"/>
    <dgm:cxn modelId="{D4B884CD-88A5-486E-9D7B-955A6BDE262F}" type="presParOf" srcId="{789B2282-00E7-427B-8906-A515254168B7}" destId="{9D708670-690B-4C27-A825-1487CBEBD224}" srcOrd="4" destOrd="0" presId="urn:microsoft.com/office/officeart/2018/2/layout/IconVerticalSolidList"/>
    <dgm:cxn modelId="{534ED1DF-0842-4D47-A213-E0D002358E1F}" type="presParOf" srcId="{9D708670-690B-4C27-A825-1487CBEBD224}" destId="{C3144F30-BD03-4F27-8834-6AF10328466A}" srcOrd="0" destOrd="0" presId="urn:microsoft.com/office/officeart/2018/2/layout/IconVerticalSolidList"/>
    <dgm:cxn modelId="{10A51143-CB6D-4E31-8CBC-8B71AC2E672F}" type="presParOf" srcId="{9D708670-690B-4C27-A825-1487CBEBD224}" destId="{16E7EA02-E733-4DB0-8CCD-021C9E7B6349}" srcOrd="1" destOrd="0" presId="urn:microsoft.com/office/officeart/2018/2/layout/IconVerticalSolidList"/>
    <dgm:cxn modelId="{DF514C9A-36F1-43C3-8E19-6F6A728A705E}" type="presParOf" srcId="{9D708670-690B-4C27-A825-1487CBEBD224}" destId="{04562246-6AE6-49E6-8B1C-F76B61B445B3}" srcOrd="2" destOrd="0" presId="urn:microsoft.com/office/officeart/2018/2/layout/IconVerticalSolidList"/>
    <dgm:cxn modelId="{E7E7BFD7-2D4F-4D88-A201-F97DF7250E6D}" type="presParOf" srcId="{9D708670-690B-4C27-A825-1487CBEBD224}" destId="{42ECA411-04A9-4813-A2CC-9A97F56703B3}" srcOrd="3" destOrd="0" presId="urn:microsoft.com/office/officeart/2018/2/layout/IconVerticalSolidList"/>
    <dgm:cxn modelId="{7C5BCEFA-6377-4DCA-BA81-9A5A62AD8BC6}" type="presParOf" srcId="{789B2282-00E7-427B-8906-A515254168B7}" destId="{B3AE81A6-A772-4D44-A7AC-A589DF6D1964}" srcOrd="5" destOrd="0" presId="urn:microsoft.com/office/officeart/2018/2/layout/IconVerticalSolidList"/>
    <dgm:cxn modelId="{5315E4E3-36E6-4B47-92E1-3935E4A0D1B0}" type="presParOf" srcId="{789B2282-00E7-427B-8906-A515254168B7}" destId="{F1EF6ACF-CA2F-45FD-B3E0-114059F054A1}" srcOrd="6" destOrd="0" presId="urn:microsoft.com/office/officeart/2018/2/layout/IconVerticalSolidList"/>
    <dgm:cxn modelId="{D8DDB074-6AB4-428B-BF86-17C5D35DA08B}" type="presParOf" srcId="{F1EF6ACF-CA2F-45FD-B3E0-114059F054A1}" destId="{3552B7F8-4B01-43AF-90FD-33C13C621F26}" srcOrd="0" destOrd="0" presId="urn:microsoft.com/office/officeart/2018/2/layout/IconVerticalSolidList"/>
    <dgm:cxn modelId="{31E78DB4-7617-4726-9BBD-DEAC7652C129}" type="presParOf" srcId="{F1EF6ACF-CA2F-45FD-B3E0-114059F054A1}" destId="{6E9A8463-6696-4511-8FFC-512A550DA8F5}" srcOrd="1" destOrd="0" presId="urn:microsoft.com/office/officeart/2018/2/layout/IconVerticalSolidList"/>
    <dgm:cxn modelId="{C29F72A4-E94E-488D-B330-136FA39D7D71}" type="presParOf" srcId="{F1EF6ACF-CA2F-45FD-B3E0-114059F054A1}" destId="{B358E754-6EA5-4A28-9950-C3BEE1971FFA}" srcOrd="2" destOrd="0" presId="urn:microsoft.com/office/officeart/2018/2/layout/IconVerticalSolidList"/>
    <dgm:cxn modelId="{AAD36911-CFD2-452D-ACA3-8F320BA0E6C1}" type="presParOf" srcId="{F1EF6ACF-CA2F-45FD-B3E0-114059F054A1}" destId="{7E4BB0F3-E519-469E-92DA-392216F278C5}" srcOrd="3" destOrd="0" presId="urn:microsoft.com/office/officeart/2018/2/layout/IconVerticalSolidList"/>
    <dgm:cxn modelId="{B563F249-6801-470A-A1E0-E5B9BDEA609C}" type="presParOf" srcId="{789B2282-00E7-427B-8906-A515254168B7}" destId="{B7E88891-5D76-4D5F-811F-256539993281}" srcOrd="7" destOrd="0" presId="urn:microsoft.com/office/officeart/2018/2/layout/IconVerticalSolidList"/>
    <dgm:cxn modelId="{66C00724-73A2-4B00-AB96-F2223B22A950}" type="presParOf" srcId="{789B2282-00E7-427B-8906-A515254168B7}" destId="{07108057-265A-4603-AA6B-47769BD714AA}" srcOrd="8" destOrd="0" presId="urn:microsoft.com/office/officeart/2018/2/layout/IconVerticalSolidList"/>
    <dgm:cxn modelId="{2407B6A2-D857-4E93-8CF0-84C4EF3128E2}" type="presParOf" srcId="{07108057-265A-4603-AA6B-47769BD714AA}" destId="{CF18252A-7BFD-4933-8C44-1AE26EA8E677}" srcOrd="0" destOrd="0" presId="urn:microsoft.com/office/officeart/2018/2/layout/IconVerticalSolidList"/>
    <dgm:cxn modelId="{ACDADB5E-D673-4D49-BA9A-9C97BDFE1EBD}" type="presParOf" srcId="{07108057-265A-4603-AA6B-47769BD714AA}" destId="{6D88129E-28B2-4A2C-8A46-62E259C03ED2}" srcOrd="1" destOrd="0" presId="urn:microsoft.com/office/officeart/2018/2/layout/IconVerticalSolidList"/>
    <dgm:cxn modelId="{F6992DC6-F61D-4ACD-9B58-73B3C4EB9D81}" type="presParOf" srcId="{07108057-265A-4603-AA6B-47769BD714AA}" destId="{DD147142-84E7-4EA7-96DF-5A7CE0F7989B}" srcOrd="2" destOrd="0" presId="urn:microsoft.com/office/officeart/2018/2/layout/IconVerticalSolidList"/>
    <dgm:cxn modelId="{D7B7852A-10B3-453F-B3E1-EF1F8EEE9D68}" type="presParOf" srcId="{07108057-265A-4603-AA6B-47769BD714AA}" destId="{A78BEFBA-C8D4-46C2-B0A7-29BE7184ABA2}" srcOrd="3" destOrd="0" presId="urn:microsoft.com/office/officeart/2018/2/layout/IconVerticalSolidList"/>
    <dgm:cxn modelId="{A7637823-AFA4-43F2-B7B5-03E1BEE41EE6}" type="presParOf" srcId="{789B2282-00E7-427B-8906-A515254168B7}" destId="{64729800-22FD-4503-A00E-FD39B3C06973}" srcOrd="9" destOrd="0" presId="urn:microsoft.com/office/officeart/2018/2/layout/IconVerticalSolidList"/>
    <dgm:cxn modelId="{500A3353-481F-40A1-8594-0257DE9CCC08}" type="presParOf" srcId="{789B2282-00E7-427B-8906-A515254168B7}" destId="{16768D1D-D763-4EF2-A9F2-04698094249F}" srcOrd="10" destOrd="0" presId="urn:microsoft.com/office/officeart/2018/2/layout/IconVerticalSolidList"/>
    <dgm:cxn modelId="{F33FAAE6-FAE7-41E7-B4CF-9AF7A9984666}" type="presParOf" srcId="{16768D1D-D763-4EF2-A9F2-04698094249F}" destId="{CF8F7324-2B4E-4643-ACE7-BD2F8F47AB13}" srcOrd="0" destOrd="0" presId="urn:microsoft.com/office/officeart/2018/2/layout/IconVerticalSolidList"/>
    <dgm:cxn modelId="{06975664-DE29-4B56-906E-0A17717B63BD}" type="presParOf" srcId="{16768D1D-D763-4EF2-A9F2-04698094249F}" destId="{3C5F60F0-6AAF-4899-9E9F-F68536C13663}" srcOrd="1" destOrd="0" presId="urn:microsoft.com/office/officeart/2018/2/layout/IconVerticalSolidList"/>
    <dgm:cxn modelId="{3EB298AB-E971-4B56-8B51-4BE3D925EEA8}" type="presParOf" srcId="{16768D1D-D763-4EF2-A9F2-04698094249F}" destId="{91E58AB2-1494-4165-8B9E-8A315D6B14A4}" srcOrd="2" destOrd="0" presId="urn:microsoft.com/office/officeart/2018/2/layout/IconVerticalSolidList"/>
    <dgm:cxn modelId="{6ED2D21A-D584-40EC-9926-900A3EEA4BBF}" type="presParOf" srcId="{16768D1D-D763-4EF2-A9F2-04698094249F}" destId="{A343F487-8236-41DB-B97F-BAC20BFBB6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DEBDF-33A2-408D-A9A7-C9008D211BEF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5C61C-2E4B-4A88-90AB-5ED6A642B030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8816-4ECC-44C7-97B6-2E2B03CA2F75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Source code management (SCM) systems </a:t>
          </a:r>
          <a:endParaRPr lang="en-US" sz="1700" kern="1200" dirty="0"/>
        </a:p>
      </dsp:txBody>
      <dsp:txXfrm>
        <a:off x="1172126" y="908559"/>
        <a:ext cx="2114937" cy="897246"/>
      </dsp:txXfrm>
    </dsp:sp>
    <dsp:sp modelId="{A447802F-8093-4546-A391-9FD761E38368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D30C8-8F4A-4D65-9289-B096BBA2377E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8939-9394-4F3F-96F3-ABE6B079CF8E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Tools used in software development to manage </a:t>
          </a:r>
        </a:p>
      </dsp:txBody>
      <dsp:txXfrm>
        <a:off x="4745088" y="908559"/>
        <a:ext cx="2114937" cy="897246"/>
      </dsp:txXfrm>
    </dsp:sp>
    <dsp:sp modelId="{8CC1A9FF-F5F7-4386-9CFD-14C1D384E489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375FF-D914-4D72-8AA4-34BC6BC12248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C6150-9528-4057-BD44-7A70FCCE6D20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Track changes to source code, documents, and other files. </a:t>
          </a:r>
        </a:p>
      </dsp:txBody>
      <dsp:txXfrm>
        <a:off x="8318049" y="908559"/>
        <a:ext cx="2114937" cy="897246"/>
      </dsp:txXfrm>
    </dsp:sp>
    <dsp:sp modelId="{AD676491-5C56-4758-81DB-63981F3BB5DD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1E30D-2D65-4712-9927-AF4354FF79BA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708E2-18F4-436D-B6FB-5615CCA93E51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They enable developers to collaborate</a:t>
          </a:r>
        </a:p>
      </dsp:txBody>
      <dsp:txXfrm>
        <a:off x="1172126" y="2545532"/>
        <a:ext cx="2114937" cy="897246"/>
      </dsp:txXfrm>
    </dsp:sp>
    <dsp:sp modelId="{AAC8EE87-EDB3-4CD5-8B09-2E6DAA6F3B20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F93C3-44A9-43FD-9695-881CF4DB1885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D81C4-A094-4CAE-9521-6F4F8893DC97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Maintain a history of changes </a:t>
          </a:r>
        </a:p>
      </dsp:txBody>
      <dsp:txXfrm>
        <a:off x="4745088" y="2545532"/>
        <a:ext cx="2114937" cy="897246"/>
      </dsp:txXfrm>
    </dsp:sp>
    <dsp:sp modelId="{D0F4FA91-83C3-40DC-889D-B66FB28CB929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0BD14-87A0-4022-AD16-CB7CFBBAF4DC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C8A05-368C-4C61-82DE-98F6011A579E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Manage different versions of files</a:t>
          </a:r>
        </a:p>
      </dsp:txBody>
      <dsp:txXfrm>
        <a:off x="8318049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D35D5-3A4F-4D0F-8F00-24FFF1B8C46B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07136-C248-44AB-8E0D-14BC5B7CCE59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03BE9-31E7-4ED2-A674-BC516B97D12F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Backup and restore</a:t>
          </a:r>
        </a:p>
      </dsp:txBody>
      <dsp:txXfrm>
        <a:off x="889864" y="1808"/>
        <a:ext cx="5355400" cy="770445"/>
      </dsp:txXfrm>
    </dsp:sp>
    <dsp:sp modelId="{C95BD674-4F5D-4E31-B910-C8BD6FEC8C8D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D9FFF-38ED-4693-8888-15C75761A198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62632-7DBC-4CD8-BC0C-1289A08556F9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Synchronization</a:t>
          </a:r>
        </a:p>
      </dsp:txBody>
      <dsp:txXfrm>
        <a:off x="889864" y="964865"/>
        <a:ext cx="5355400" cy="770445"/>
      </dsp:txXfrm>
    </dsp:sp>
    <dsp:sp modelId="{C3144F30-BD03-4F27-8834-6AF10328466A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7EA02-E733-4DB0-8CCD-021C9E7B6349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CA411-04A9-4813-A2CC-9A97F56703B3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Undo Changes</a:t>
          </a:r>
        </a:p>
      </dsp:txBody>
      <dsp:txXfrm>
        <a:off x="889864" y="1927922"/>
        <a:ext cx="5355400" cy="770445"/>
      </dsp:txXfrm>
    </dsp:sp>
    <dsp:sp modelId="{3552B7F8-4B01-43AF-90FD-33C13C621F26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A8463-6696-4511-8FFC-512A550DA8F5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BB0F3-E519-469E-92DA-392216F278C5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 Changes</a:t>
          </a:r>
        </a:p>
      </dsp:txBody>
      <dsp:txXfrm>
        <a:off x="889864" y="2890979"/>
        <a:ext cx="5355400" cy="770445"/>
      </dsp:txXfrm>
    </dsp:sp>
    <dsp:sp modelId="{CF18252A-7BFD-4933-8C44-1AE26EA8E677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8129E-28B2-4A2C-8A46-62E259C03ED2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BEFBA-C8D4-46C2-B0A7-29BE7184ABA2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 ownership</a:t>
          </a:r>
        </a:p>
      </dsp:txBody>
      <dsp:txXfrm>
        <a:off x="889864" y="3854036"/>
        <a:ext cx="5355400" cy="770445"/>
      </dsp:txXfrm>
    </dsp:sp>
    <dsp:sp modelId="{CF8F7324-2B4E-4643-ACE7-BD2F8F47AB13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F60F0-6AAF-4899-9E9F-F68536C13663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3F487-8236-41DB-B97F-BAC20BFBB6D8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Branching and merging</a:t>
          </a:r>
        </a:p>
      </dsp:txBody>
      <dsp:txXfrm>
        <a:off x="889864" y="4817093"/>
        <a:ext cx="5355400" cy="77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55FED-20F9-424B-AD54-D1A78666091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5293-0406-4849-9D75-0072FB87F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5293-0406-4849-9D75-0072FB87FB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5293-0406-4849-9D75-0072FB87F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6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5293-0406-4849-9D75-0072FB87F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5293-0406-4849-9D75-0072FB87FB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5293-0406-4849-9D75-0072FB87FB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8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5293-0406-4849-9D75-0072FB87FB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AD15-97D5-79F0-0767-042243CA9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ABC5B-F574-4F2E-21DB-8E65C5EA7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2445-5DC9-36A8-3344-B1EB2B76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0-9431-4568-B122-F43189CF928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A25F-FA4E-924A-74BC-388B592E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7256A-5968-C849-EF18-FD6915AA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DA01-C48E-4DF8-AF8D-732C20A8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6F4E-36DD-E487-D6C7-45380E8B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988D7-BC7B-B525-4CA5-5E02E0E52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DEE6-881E-2A07-ECF1-75D51EED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0-9431-4568-B122-F43189CF928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B90A8-AFA4-20A8-4786-D2D6675E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627C8-57CB-BE85-2F49-2E775E6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DA01-C48E-4DF8-AF8D-732C20A8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8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47C6C-A888-0120-1A2E-5491D0589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C9C74-6488-C0ED-B51C-3287330AB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BB95-53DD-3EB5-CF50-37D36002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0-9431-4568-B122-F43189CF928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BB20D-4393-7270-7EDE-7F46F84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3458-F142-7CF8-1852-1E4F3FA2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DA01-C48E-4DF8-AF8D-732C20A8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3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1552-806C-EB9D-974A-732E431A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57C7-4738-38A5-254E-3609665C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1C3E-7C62-44B8-B484-0DECC5EF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0-9431-4568-B122-F43189CF928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13DB-DFFD-A31C-85B8-050BBCEB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2438-C16E-EC76-30B9-318C1AF8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DA01-C48E-4DF8-AF8D-732C20A8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1B1E-1C7E-5FBD-1BF6-E756D0E5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BB258-B321-DC24-EEF3-169EF662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46F7-27CA-2486-292B-DBB5C874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0-9431-4568-B122-F43189CF928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0BE02-BB9D-4F52-1AE9-D1A3C2EF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31A25-8E7B-CA55-6B31-75A84E56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DA01-C48E-4DF8-AF8D-732C20A8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BE72-247D-10FE-33BE-1C5C7E5D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A837-53A6-0E9A-9126-499F58B5A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8242F-5CBA-F338-15B5-CD40DA7B9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7C24E-56ED-ED78-007C-1F4127EE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0-9431-4568-B122-F43189CF928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33E48-3021-76E4-BB17-084F7A6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105BB-BA8C-4ABC-2EED-3A09A782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DA01-C48E-4DF8-AF8D-732C20A8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0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3D4F-8721-5104-C37E-B97D4350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0A059-BE47-876C-1D90-325B8358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D247E-32B5-F504-EE00-D004394D7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8E14D-FFE1-9EC6-70A1-24AFE7D7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D6122-6114-AAEA-D817-EF39B2E3E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57D45-745E-384C-6F4D-2BA2E68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0-9431-4568-B122-F43189CF928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48E58-B92C-9BFA-AACE-64175A7C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7C9E4-AAA5-8CF4-7657-39E52ECC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DA01-C48E-4DF8-AF8D-732C20A8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8FDF-DE21-1676-7A56-AB3CE266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00521-04A6-98BF-37C5-C236541E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0-9431-4568-B122-F43189CF928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8A3EE-A218-C768-A90A-CA0FAC22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11FB5-FF08-3BE1-634B-61EEFF3C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DA01-C48E-4DF8-AF8D-732C20A8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5BB31-080D-A792-E0B1-D2DF18D9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0-9431-4568-B122-F43189CF928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5583B-C184-0DD7-B0F3-1AEDF17A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B7964-BC94-CA66-79C8-5E6315A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DA01-C48E-4DF8-AF8D-732C20A8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9BFE-4089-925F-5713-F4553117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E2EB-AE43-81E3-AE25-4E13BF0D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7B568-9878-02B9-6EFC-9A3659650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0451E-06A6-F278-F942-41091EFF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0-9431-4568-B122-F43189CF928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D05FB-3EBA-9D0F-FEA9-9EFD3CE1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69575-0040-958C-0E23-0A1F55EA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DA01-C48E-4DF8-AF8D-732C20A8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28FD-39B4-E0FC-73CF-54641814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F6BD3-60F0-CD84-A052-A5FAF85C7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0C5CD-3EC2-D030-15E3-9AD4F124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11059-57C7-62C6-F09B-CBA4ADB5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0-9431-4568-B122-F43189CF928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4385-130E-4861-FCEE-779F0D90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7E01E-BDB6-013A-AD64-0544721A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3DA01-C48E-4DF8-AF8D-732C20A8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2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D8F53-8151-B824-9264-625D15E0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F7BA-5DB7-3161-09FE-A3019AF8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3049F-25EE-2A52-472D-299EADF44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FEF0-9431-4568-B122-F43189CF9281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E3E7-644D-D830-4497-C1AB620D7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60AC-0171-01EC-71A8-77CC099B2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3DA01-C48E-4DF8-AF8D-732C20A8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9D768B77-8742-43A0-AF16-6AC4D378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17490" cy="5486399"/>
          </a:xfrm>
          <a:prstGeom prst="rect">
            <a:avLst/>
          </a:prstGeom>
          <a:ln>
            <a:noFill/>
          </a:ln>
          <a:effectLst>
            <a:outerShdw blurRad="393700" dist="127000" dir="54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5C044-B960-C545-99D1-F6B9D3FE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813574"/>
            <a:ext cx="3221377" cy="3859252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/>
              <a:t>SCM &amp; GIT</a:t>
            </a:r>
          </a:p>
        </p:txBody>
      </p:sp>
      <p:pic>
        <p:nvPicPr>
          <p:cNvPr id="32" name="Picture 3" descr="Close-up of hopscotch on a sidewalk">
            <a:extLst>
              <a:ext uri="{FF2B5EF4-FFF2-40B4-BE49-F238E27FC236}">
                <a16:creationId xmlns:a16="http://schemas.microsoft.com/office/drawing/2014/main" id="{C595A3D5-13E2-EFF2-4001-46D3FA3D8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6" r="12419" b="-2"/>
          <a:stretch/>
        </p:blipFill>
        <p:spPr>
          <a:xfrm>
            <a:off x="4617490" y="1"/>
            <a:ext cx="7574510" cy="6858000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0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4A490-1FB4-BA37-63B7-1E927007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800"/>
              <a:t>Use of Versioning control system</a:t>
            </a:r>
          </a:p>
        </p:txBody>
      </p:sp>
      <p:cxnSp>
        <p:nvCxnSpPr>
          <p:cNvPr id="32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180F713-E3CB-21EE-9F53-619FF90D7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85475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014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B8D2C-6A47-A054-B012-EA5A74BB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3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D7EE4-5654-75A2-F7C0-57245A73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66C2-EDD0-BB92-1575-9189F443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2400" dirty="0"/>
              <a:t>GIT – is a distributed version control </a:t>
            </a:r>
            <a:r>
              <a:rPr lang="en-US" sz="2400" b="0" i="0" dirty="0">
                <a:effectLst/>
                <a:latin typeface="Söhne"/>
              </a:rPr>
              <a:t>that is widely used for tracking changes in source code during software development. </a:t>
            </a:r>
          </a:p>
          <a:p>
            <a:r>
              <a:rPr lang="en-US" sz="2400" b="0" i="0" dirty="0">
                <a:effectLst/>
                <a:latin typeface="Söhne"/>
              </a:rPr>
              <a:t>Open source, easy-to</a:t>
            </a:r>
            <a:r>
              <a:rPr lang="en-US" sz="2400" dirty="0">
                <a:latin typeface="Söhne"/>
              </a:rPr>
              <a:t>-install and setup.</a:t>
            </a:r>
          </a:p>
          <a:p>
            <a:r>
              <a:rPr lang="en-US" sz="2400" b="0" i="0" dirty="0">
                <a:effectLst/>
                <a:latin typeface="Söhne"/>
              </a:rPr>
              <a:t>Can share code easily across multiple users.</a:t>
            </a:r>
          </a:p>
          <a:p>
            <a:r>
              <a:rPr lang="en-US" sz="2400" dirty="0">
                <a:latin typeface="Söhne"/>
              </a:rPr>
              <a:t>Git provides both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Söhne"/>
              </a:rPr>
              <a:t>     GIT GUI &amp; </a:t>
            </a:r>
            <a:r>
              <a:rPr lang="en-US" sz="2400" dirty="0">
                <a:latin typeface="Söhne"/>
              </a:rPr>
              <a:t>Bash</a:t>
            </a:r>
          </a:p>
          <a:p>
            <a:r>
              <a:rPr lang="en-US" sz="2400" b="0" i="0" dirty="0">
                <a:effectLst/>
                <a:latin typeface="Söhne"/>
              </a:rPr>
              <a:t>Platform </a:t>
            </a:r>
            <a:r>
              <a:rPr lang="en-US" sz="2400" dirty="0">
                <a:latin typeface="Söhne"/>
              </a:rPr>
              <a:t>supported: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Söhne"/>
              </a:rPr>
              <a:t>      Windows, Linux and in Mac.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8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9F142-111D-CF29-B58D-5289359C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Why GIT</a:t>
            </a:r>
          </a:p>
        </p:txBody>
      </p:sp>
      <p:pic>
        <p:nvPicPr>
          <p:cNvPr id="5" name="Picture 4" descr="Light trail of road">
            <a:extLst>
              <a:ext uri="{FF2B5EF4-FFF2-40B4-BE49-F238E27FC236}">
                <a16:creationId xmlns:a16="http://schemas.microsoft.com/office/drawing/2014/main" id="{6EA60FD3-BAFC-5070-2A3F-6F0C6A4C1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32" r="31227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5380-80C9-02DC-28E9-DAD0DDEF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Opensource</a:t>
            </a:r>
          </a:p>
          <a:p>
            <a:r>
              <a:rPr lang="en-US" sz="2200" dirty="0"/>
              <a:t>Free</a:t>
            </a:r>
          </a:p>
          <a:p>
            <a:r>
              <a:rPr lang="en-US" sz="2200" dirty="0"/>
              <a:t>Fast</a:t>
            </a:r>
          </a:p>
          <a:p>
            <a:r>
              <a:rPr lang="en-US" sz="2200" dirty="0"/>
              <a:t>Branching/merging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8697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805E0-D706-6D5F-43C0-15518021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Git Features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B4F38B84-B308-DE76-A71A-B8972CEA8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C123-B38F-85DD-DD75-1DA1C492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Works on Distributed System</a:t>
            </a:r>
          </a:p>
          <a:p>
            <a:r>
              <a:rPr lang="en-US" dirty="0"/>
              <a:t>Compatible with all operating systems</a:t>
            </a:r>
          </a:p>
          <a:p>
            <a:r>
              <a:rPr lang="en-US" dirty="0"/>
              <a:t>Allows for non-linear development</a:t>
            </a:r>
          </a:p>
          <a:p>
            <a:r>
              <a:rPr lang="en-US" dirty="0"/>
              <a:t>Branching</a:t>
            </a:r>
          </a:p>
          <a:p>
            <a:r>
              <a:rPr lang="en-US" dirty="0"/>
              <a:t>Reliable</a:t>
            </a:r>
          </a:p>
        </p:txBody>
      </p:sp>
    </p:spTree>
    <p:extLst>
      <p:ext uri="{BB962C8B-B14F-4D97-AF65-F5344CB8AC3E}">
        <p14:creationId xmlns:p14="http://schemas.microsoft.com/office/powerpoint/2010/main" val="68927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35A6D-005E-9ACF-B938-D445E55A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14B3-F1C5-4717-A7B5-4D43176D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636196"/>
            <a:ext cx="4646905" cy="372015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" panose="02000000000000000000" pitchFamily="2" charset="0"/>
              </a:rPr>
              <a:t>Local</a:t>
            </a:r>
            <a:r>
              <a:rPr lang="en-US" sz="2000" b="1" i="0" dirty="0">
                <a:effectLst/>
                <a:latin typeface="Roboto" panose="02000000000000000000" pitchFamily="2" charset="0"/>
              </a:rPr>
              <a:t> working directory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- Modify files in your working directory present in the local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Staging (Index)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- Stage the files and add snapshots of them to your staging area(Index)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Roboto" panose="02000000000000000000" pitchFamily="2" charset="0"/>
              </a:rPr>
              <a:t>Git Repository 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- Perform a commit that stores the snapshots permanently to your Git directory. Checkout any existing version, make changes, stage them and commit.</a:t>
            </a:r>
          </a:p>
          <a:p>
            <a:endParaRPr lang="en-US" sz="2000" dirty="0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010DC4C6-C9EC-9FC4-DFD2-F3ED74C78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5" r="1876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8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3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ight Triangle 4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A1581-C55F-F55C-B430-BC8B0AC0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Workflow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4D174F5-79B0-95D9-A84E-2660E686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293" y="3703250"/>
            <a:ext cx="2435507" cy="1122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64CD4A-75D0-5B7E-56D2-642645B4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402572"/>
            <a:ext cx="5604636" cy="40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5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FE4FC-03EB-8AF2-F9FC-EB50F1BC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Git Installation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9676-36A4-5603-E02A-233698DC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9F1A57-4787-B716-C25A-C4CF8C6DC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303" y="1769297"/>
            <a:ext cx="9613397" cy="913273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5A65E-54F8-4D82-B75F-30CF9352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Config</a:t>
            </a:r>
          </a:p>
        </p:txBody>
      </p:sp>
    </p:spTree>
    <p:extLst>
      <p:ext uri="{BB962C8B-B14F-4D97-AF65-F5344CB8AC3E}">
        <p14:creationId xmlns:p14="http://schemas.microsoft.com/office/powerpoint/2010/main" val="318582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F6667-01BC-0AE7-4E15-55D31844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Initialize in the Local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DBA41-93F3-5541-D60D-F899EB2B1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2150025"/>
            <a:ext cx="6194967" cy="35775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5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8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D26B-43E3-02AD-85E8-5455258E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SCM</a:t>
            </a:r>
            <a:r>
              <a:rPr lang="en-US" sz="3200" dirty="0"/>
              <a:t> 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E9B2BC1-D41F-5A61-AF06-A7E8E51FB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9C79-B724-CEB3-3568-C2D832883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b="1" dirty="0"/>
              <a:t>SCM – Software Configuration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Task of tracking and controlling changes in the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Söhne"/>
              </a:rPr>
              <a:t> </a:t>
            </a:r>
            <a:r>
              <a:rPr lang="en-US" sz="2000" dirty="0"/>
              <a:t>Artifacts, documents, code, and other related components.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Systematic Tracking, Versioning, Consistency</a:t>
            </a:r>
          </a:p>
        </p:txBody>
      </p:sp>
    </p:spTree>
    <p:extLst>
      <p:ext uri="{BB962C8B-B14F-4D97-AF65-F5344CB8AC3E}">
        <p14:creationId xmlns:p14="http://schemas.microsoft.com/office/powerpoint/2010/main" val="25065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3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9D5CC-F165-27F5-41EC-FFE9D485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Add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41F6EB-850B-1292-2203-2040F2C4D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40404"/>
            <a:ext cx="7188199" cy="37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9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D2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D6674-8FC8-E715-E8E2-168B46E9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Commit</a:t>
            </a: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1E3B8A2-DE3D-240E-0D7F-0A4045212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25919"/>
            <a:ext cx="7188199" cy="4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3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5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D6674-8FC8-E715-E8E2-168B46E9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Log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DEA378F5-6BDE-D324-22CC-1920A1C7E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72008"/>
            <a:ext cx="7188199" cy="4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1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25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69121-11EC-E212-B369-D981423D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Branch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F8160-6D14-2DDB-739B-EFBEACA3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408916"/>
            <a:ext cx="7347537" cy="40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0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D4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1897-D4D3-7342-8173-A1DF7FE4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375AE-E8F1-ACCD-E8D0-BFE91D538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954" y="961812"/>
            <a:ext cx="653326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68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F5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1B7C1-799C-DD79-F365-39D732FE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Merge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21720-D0F6-B70F-6505-E03B95ABF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2418" y="961812"/>
            <a:ext cx="570056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6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4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07C8C-E87C-3A5A-D363-A3C22B99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Remote Repository</a:t>
            </a:r>
          </a:p>
        </p:txBody>
      </p:sp>
      <p:pic>
        <p:nvPicPr>
          <p:cNvPr id="5" name="Content Placeholder 4" descr="A diagram of a remote repository&#10;&#10;Description automatically generated">
            <a:extLst>
              <a:ext uri="{FF2B5EF4-FFF2-40B4-BE49-F238E27FC236}">
                <a16:creationId xmlns:a16="http://schemas.microsoft.com/office/drawing/2014/main" id="{F1D1E468-4BE2-B5EC-9830-DACFA198D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54038"/>
            <a:ext cx="7188199" cy="45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2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82B9B-CCF8-2CE9-2EFA-2771AFF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/>
              <a:t>GitHub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4671-91FA-031F-877E-D5BE0D95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 b="0" i="0">
                <a:effectLst/>
                <a:latin typeface="Söhne"/>
              </a:rPr>
              <a:t>GitHub is a web-based platform used for version control and collaboration on software development projects.</a:t>
            </a:r>
          </a:p>
          <a:p>
            <a:r>
              <a:rPr lang="en-US" sz="1700" b="0" i="0">
                <a:effectLst/>
                <a:latin typeface="Söhne"/>
              </a:rPr>
              <a:t> It provides tools for managing and tracking changes to code repositories, facilitating collaboration among developers, and enabling seamless integration with various development workflows. </a:t>
            </a:r>
            <a:endParaRPr lang="en-US" sz="170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5ED7CA9-C671-CD8A-9DDC-B6BC1AD5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07667"/>
            <a:ext cx="6903720" cy="36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46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E56B-C01C-A91B-C3FD-6BF182F8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sp>
        <p:nvSpPr>
          <p:cNvPr id="98" name="Rectangle 93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11830-7C1A-4F60-6730-2D9EECAED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41" y="1046766"/>
            <a:ext cx="10488660" cy="2292941"/>
          </a:xfrm>
          <a:prstGeom prst="rect">
            <a:avLst/>
          </a:prstGeom>
        </p:spPr>
      </p:pic>
      <p:cxnSp>
        <p:nvCxnSpPr>
          <p:cNvPr id="99" name="Straight Connector 95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1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3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5B557-6A15-548D-AE28-F5DF94B3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F8CD5-B0FD-C319-B117-8252A54D4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97802"/>
            <a:ext cx="7188199" cy="42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3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D7A9-3CBA-6105-4DB7-3DBC966D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01702"/>
            <a:ext cx="4603377" cy="1265858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Importance of SCM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2036" y="4634583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8ECFE-A146-397F-2E42-C7E0B22D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233" y="871146"/>
            <a:ext cx="5257800" cy="5296414"/>
          </a:xfrm>
        </p:spPr>
        <p:txBody>
          <a:bodyPr>
            <a:normAutofit/>
          </a:bodyPr>
          <a:lstStyle/>
          <a:p>
            <a:r>
              <a:rPr lang="en-US" sz="2000" dirty="0"/>
              <a:t>Structured approach to manage changes, version control and collaboration.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 Version control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Correct and consistent version of code, documentation and other assets.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 Changes Management</a:t>
            </a:r>
          </a:p>
          <a:p>
            <a:pPr marL="0" indent="0">
              <a:buNone/>
            </a:pPr>
            <a:r>
              <a:rPr lang="en-US" sz="2000" dirty="0"/>
              <a:t>      Changes are systematically reviewed, approved, and implemented, reducing the risk of errors and conflicts.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 Collaboration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      C</a:t>
            </a:r>
            <a:r>
              <a:rPr lang="en-US" sz="2000" dirty="0"/>
              <a:t>oncurrent development, branch management, and merging, enhancing teamwork and productivity</a:t>
            </a:r>
          </a:p>
        </p:txBody>
      </p:sp>
    </p:spTree>
    <p:extLst>
      <p:ext uri="{BB962C8B-B14F-4D97-AF65-F5344CB8AC3E}">
        <p14:creationId xmlns:p14="http://schemas.microsoft.com/office/powerpoint/2010/main" val="230222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4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ED81C-0105-0AEC-14B2-D9855CAA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Push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BE0959-A56A-2094-8C31-74E6D82AF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139867"/>
            <a:ext cx="7188199" cy="25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4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4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AEAE0-FF49-A770-D216-95BE265B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Pull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B1F01-DAF7-3AEC-D2C7-A4BC7F6B9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011930"/>
            <a:ext cx="7188199" cy="28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65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29E9C-AEEF-4F81-35EE-9936BA7E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Push from Local repository to the Remote 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3EBC999-5324-44FC-28C5-907FF12F9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70846"/>
            <a:ext cx="7188199" cy="43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11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2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AE12B-F626-2035-EAD7-D8AE38D4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Stash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612BA-BBD2-8EC7-BA1F-8B76171F2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1105020"/>
            <a:ext cx="7188199" cy="464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77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65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0A654-201E-BB0E-1E6C-CF8D3A14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Fetch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6EDE4-0C8D-587E-E25B-9BDF4B68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56050"/>
            <a:ext cx="7188199" cy="33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79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B5F8FB9-93B9-4832-A062-85E1B6A5A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4A3895CF-E906-E62C-49BC-5FC5209AF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4" r="24076"/>
          <a:stretch/>
        </p:blipFill>
        <p:spPr>
          <a:xfrm>
            <a:off x="1669474" y="10"/>
            <a:ext cx="10522527" cy="6857990"/>
          </a:xfrm>
          <a:custGeom>
            <a:avLst/>
            <a:gdLst/>
            <a:ahLst/>
            <a:cxnLst/>
            <a:rect l="l" t="t" r="r" b="b"/>
            <a:pathLst>
              <a:path w="10522527" h="6858000">
                <a:moveTo>
                  <a:pt x="2882142" y="0"/>
                </a:moveTo>
                <a:lnTo>
                  <a:pt x="10522527" y="0"/>
                </a:lnTo>
                <a:lnTo>
                  <a:pt x="10522527" y="6858000"/>
                </a:lnTo>
                <a:lnTo>
                  <a:pt x="80697" y="6858000"/>
                </a:lnTo>
                <a:lnTo>
                  <a:pt x="37339" y="6516785"/>
                </a:lnTo>
                <a:cubicBezTo>
                  <a:pt x="12648" y="6273664"/>
                  <a:pt x="0" y="6026982"/>
                  <a:pt x="0" y="5777347"/>
                </a:cubicBezTo>
                <a:cubicBezTo>
                  <a:pt x="0" y="3530630"/>
                  <a:pt x="1024495" y="1523197"/>
                  <a:pt x="2631803" y="196728"/>
                </a:cubicBezTo>
                <a:close/>
              </a:path>
            </a:pathLst>
          </a:custGeom>
        </p:spPr>
      </p:pic>
      <p:sp>
        <p:nvSpPr>
          <p:cNvPr id="29" name="Arc 28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104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2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CED9A-D736-D400-A932-1C68CC66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Terms of GIT</a:t>
            </a:r>
          </a:p>
        </p:txBody>
      </p:sp>
      <p:sp>
        <p:nvSpPr>
          <p:cNvPr id="79" name="Freeform: Shape 3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97FF2F37-2BB4-DFCF-4008-EC86A0227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1800" b="1" i="0">
                <a:effectLst/>
                <a:latin typeface="Söhne"/>
              </a:rPr>
              <a:t>Repository (Repo)</a:t>
            </a:r>
            <a:r>
              <a:rPr lang="en-US" sz="1800" b="0" i="0">
                <a:effectLst/>
                <a:latin typeface="Söhne"/>
              </a:rPr>
              <a:t>: A repository is a collection of files and the complete history of changes made to those files over time. It can be thought of as a project's database that stores every version of every file.</a:t>
            </a:r>
          </a:p>
          <a:p>
            <a:r>
              <a:rPr lang="en-US" sz="1800" b="1" i="0">
                <a:effectLst/>
                <a:latin typeface="Söhne"/>
              </a:rPr>
              <a:t>Fork</a:t>
            </a:r>
            <a:r>
              <a:rPr lang="en-US" sz="1800" b="0" i="0">
                <a:effectLst/>
                <a:latin typeface="Söhne"/>
              </a:rPr>
              <a:t>: Forking a repository means creating a copy of it</a:t>
            </a:r>
          </a:p>
          <a:p>
            <a:r>
              <a:rPr lang="en-US" sz="1800" b="1" i="0">
                <a:effectLst/>
                <a:latin typeface="Söhne"/>
              </a:rPr>
              <a:t>Branch</a:t>
            </a:r>
            <a:r>
              <a:rPr lang="en-US" sz="1800" b="0" i="0">
                <a:effectLst/>
                <a:latin typeface="Söhne"/>
              </a:rPr>
              <a:t>: Creates a version of the repository from the main working project.</a:t>
            </a:r>
          </a:p>
          <a:p>
            <a:r>
              <a:rPr lang="en-US" sz="1800" b="1">
                <a:latin typeface="Söhne"/>
              </a:rPr>
              <a:t>Head</a:t>
            </a:r>
            <a:r>
              <a:rPr lang="en-US" sz="1800">
                <a:latin typeface="Söhne"/>
              </a:rPr>
              <a:t>: It is a reference variable used to denote the current commit of the repository.</a:t>
            </a:r>
          </a:p>
          <a:p>
            <a:r>
              <a:rPr lang="en-US" sz="1800" b="1">
                <a:latin typeface="Söhne"/>
              </a:rPr>
              <a:t>Checkout</a:t>
            </a:r>
            <a:r>
              <a:rPr lang="en-US" sz="1800">
                <a:latin typeface="Söhne"/>
              </a:rPr>
              <a:t>: Used to switch between branches.</a:t>
            </a:r>
          </a:p>
          <a:p>
            <a:r>
              <a:rPr lang="en-US" sz="1800" b="1">
                <a:latin typeface="Söhne"/>
              </a:rPr>
              <a:t>Fetch</a:t>
            </a:r>
            <a:r>
              <a:rPr lang="en-US" sz="1800">
                <a:latin typeface="Söhne"/>
              </a:rPr>
              <a:t> : Fetching branch files to workstation.</a:t>
            </a:r>
          </a:p>
          <a:p>
            <a:r>
              <a:rPr lang="en-US" sz="1800" b="1">
                <a:latin typeface="Söhne"/>
              </a:rPr>
              <a:t>Index</a:t>
            </a:r>
            <a:r>
              <a:rPr lang="en-US" sz="1800">
                <a:latin typeface="Söhne"/>
              </a:rPr>
              <a:t>: Changes will be staged within the index.</a:t>
            </a:r>
          </a:p>
          <a:p>
            <a:r>
              <a:rPr lang="en-US" sz="1800" b="1">
                <a:latin typeface="Söhne"/>
              </a:rPr>
              <a:t>Master</a:t>
            </a:r>
            <a:r>
              <a:rPr lang="en-US" sz="1800">
                <a:latin typeface="Söhne"/>
              </a:rPr>
              <a:t>: The primary branch of all repositories.</a:t>
            </a:r>
            <a:endParaRPr lang="en-US" sz="1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Block Arc 3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Freeform: Shape 3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3" name="Straight Connector 3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4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Arc 4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4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44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0027-AB23-C4F8-47D5-611A6D7A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1500" b="1" dirty="0"/>
              <a:t>Merge</a:t>
            </a:r>
            <a:r>
              <a:rPr lang="en-US" sz="1500" dirty="0"/>
              <a:t>: Updating the changes from one branch to another branch.</a:t>
            </a:r>
          </a:p>
          <a:p>
            <a:r>
              <a:rPr lang="en-US" sz="1500" b="1" dirty="0"/>
              <a:t>Pull</a:t>
            </a:r>
            <a:r>
              <a:rPr lang="en-US" sz="1500" dirty="0"/>
              <a:t>: Needed for adding the changes to the master branch.</a:t>
            </a:r>
          </a:p>
          <a:p>
            <a:r>
              <a:rPr lang="en-US" sz="1500" b="1" dirty="0"/>
              <a:t>Push</a:t>
            </a:r>
            <a:r>
              <a:rPr lang="en-US" sz="1500" dirty="0"/>
              <a:t>: The commits made on the current branch can be updated to the remote branch.</a:t>
            </a:r>
          </a:p>
          <a:p>
            <a:r>
              <a:rPr lang="en-US" sz="1500" b="1" dirty="0"/>
              <a:t>Stash</a:t>
            </a:r>
            <a:r>
              <a:rPr lang="en-US" sz="1500" dirty="0"/>
              <a:t>: If multiple changes are done to the files, but if not all changes needs to go into one commit you can use stash.</a:t>
            </a:r>
          </a:p>
          <a:p>
            <a:r>
              <a:rPr lang="en-US" sz="1500" b="1" dirty="0"/>
              <a:t>Tag</a:t>
            </a:r>
            <a:r>
              <a:rPr lang="en-US" sz="1500" dirty="0"/>
              <a:t>: use to define the portion of a history which is most important.</a:t>
            </a:r>
          </a:p>
          <a:p>
            <a:r>
              <a:rPr lang="en-US" sz="1500" b="1" dirty="0"/>
              <a:t>Upstream</a:t>
            </a:r>
            <a:r>
              <a:rPr lang="en-US" sz="1500" dirty="0"/>
              <a:t>: Pushing GIT changes to the master branch.</a:t>
            </a:r>
          </a:p>
          <a:p>
            <a:r>
              <a:rPr lang="en-US" sz="1500" b="1" dirty="0"/>
              <a:t>Origin</a:t>
            </a:r>
            <a:r>
              <a:rPr lang="en-US" sz="1500" dirty="0"/>
              <a:t>: Conventional name for the primary version of a repository.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Backlog">
            <a:extLst>
              <a:ext uri="{FF2B5EF4-FFF2-40B4-BE49-F238E27FC236}">
                <a16:creationId xmlns:a16="http://schemas.microsoft.com/office/drawing/2014/main" id="{0E794D3E-51B1-4E0D-4DB5-D38C68269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4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C0F4-06EC-CDEA-24F5-E27246A2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1"/>
            <a:ext cx="3406877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/>
              <a:t>Git GUI</a:t>
            </a:r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AF6F70-8D53-D44F-1E7F-3C0E156C4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705" y="871147"/>
            <a:ext cx="3238547" cy="5001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523315-E1A0-9EC3-6C01-2A1310F60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261" y="871147"/>
            <a:ext cx="3360174" cy="181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45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6D7D-E49D-62AD-3F61-2BD6BE5B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73529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5C64-6A4E-41B8-FEB8-5E597F6B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Benefits of SCM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6500-6EBD-26C1-EEF6-C9AFF5A5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1400" b="1" i="0">
                <a:effectLst/>
                <a:latin typeface="Söhne"/>
              </a:rPr>
              <a:t>Managing Complexity</a:t>
            </a:r>
          </a:p>
          <a:p>
            <a:pPr marL="0" indent="0">
              <a:buNone/>
            </a:pPr>
            <a:r>
              <a:rPr lang="en-US" sz="1400"/>
              <a:t>  Track of these complexities and ensures that all team members work with the same versions of software artifacts.</a:t>
            </a:r>
          </a:p>
          <a:p>
            <a:r>
              <a:rPr lang="en-US" sz="1400" b="1" i="0">
                <a:effectLst/>
                <a:latin typeface="Söhne"/>
              </a:rPr>
              <a:t>Version Control</a:t>
            </a:r>
          </a:p>
          <a:p>
            <a:pPr marL="0" indent="0">
              <a:buNone/>
            </a:pPr>
            <a:r>
              <a:rPr lang="en-US" sz="1400"/>
              <a:t>  Ensures accurate tracking and management of different versions of software.</a:t>
            </a:r>
          </a:p>
          <a:p>
            <a:r>
              <a:rPr lang="en-US" sz="1400" b="1"/>
              <a:t>Traceability and Accountability:</a:t>
            </a:r>
          </a:p>
          <a:p>
            <a:pPr marL="0" indent="0">
              <a:buNone/>
            </a:pPr>
            <a:r>
              <a:rPr lang="en-US" sz="1400"/>
              <a:t>  Helps answer questions about when, why, and by whom changes were made.</a:t>
            </a:r>
          </a:p>
          <a:p>
            <a:r>
              <a:rPr lang="en-US" sz="1400" b="1"/>
              <a:t>Consistency:</a:t>
            </a:r>
          </a:p>
          <a:p>
            <a:pPr marL="0" indent="0">
              <a:buNone/>
            </a:pPr>
            <a:r>
              <a:rPr lang="en-US" sz="1400"/>
              <a:t>  Across development environments, reducing configuration-related issues.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3FF24-6662-6704-BBA6-D4866B17F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1" r="17678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4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63FF-FB8A-598C-C8FB-DCACA3FE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822610"/>
            <a:ext cx="4229100" cy="2255461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Need of SCM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9BA31829-745B-EC45-EBDE-6255B0CD2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05" b="24399"/>
          <a:stretch/>
        </p:blipFill>
        <p:spPr>
          <a:xfrm>
            <a:off x="866422" y="-1"/>
            <a:ext cx="10459156" cy="351799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6422" y="3517997"/>
            <a:ext cx="1045915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2854-E8A8-AE22-7749-2C1831B58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844" y="3854885"/>
            <a:ext cx="5365955" cy="23845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Missing Feature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Tested Program Does not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Tested Wrong version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Non-Traceability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Working on Wrong Version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Latest Version Not found</a:t>
            </a:r>
          </a:p>
        </p:txBody>
      </p:sp>
    </p:spTree>
    <p:extLst>
      <p:ext uri="{BB962C8B-B14F-4D97-AF65-F5344CB8AC3E}">
        <p14:creationId xmlns:p14="http://schemas.microsoft.com/office/powerpoint/2010/main" val="197217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D879-F941-9DC2-1239-8D22F328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VCS – Versioning Controlling systems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79BC6E-0A65-B8CC-969B-266E2523F2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71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B661-794C-E079-17E1-3D36DDEE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/>
              <a:t>Types of Version Control System</a:t>
            </a:r>
          </a:p>
        </p:txBody>
      </p:sp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F57380D4-B07E-C90B-0300-7B855F808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93" r="20489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1F4F-4990-9470-0639-D360170A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There are two types of version control system.</a:t>
            </a:r>
          </a:p>
          <a:p>
            <a:r>
              <a:rPr lang="en-US" sz="2000" dirty="0"/>
              <a:t>Centralized Version control</a:t>
            </a:r>
          </a:p>
          <a:p>
            <a:r>
              <a:rPr lang="en-US" sz="2000" dirty="0"/>
              <a:t>Distributed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9893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89136-8CF7-CB0B-929E-D8B03D34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/>
              <a:t>Centralized Version Control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547D9-2A32-9D5C-70E5-954D76D2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48" y="511293"/>
            <a:ext cx="3696849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D944-7BE7-E3ED-13E5-B68A0C24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 dirty="0"/>
              <a:t>Client-Server relationship</a:t>
            </a:r>
          </a:p>
          <a:p>
            <a:r>
              <a:rPr lang="en-US" sz="2400" dirty="0"/>
              <a:t>Located at Place and provides access to </a:t>
            </a:r>
          </a:p>
          <a:p>
            <a:pPr marL="0" indent="0">
              <a:buNone/>
            </a:pPr>
            <a:r>
              <a:rPr lang="en-US" sz="2400" dirty="0"/>
              <a:t>    many clients.</a:t>
            </a:r>
          </a:p>
          <a:p>
            <a:r>
              <a:rPr lang="en-US" sz="2400" dirty="0"/>
              <a:t>Easy to administrate and has more control over users</a:t>
            </a:r>
          </a:p>
          <a:p>
            <a:r>
              <a:rPr lang="en-US" sz="2400" dirty="0"/>
              <a:t>Access as the server is in one place.</a:t>
            </a:r>
          </a:p>
          <a:p>
            <a:pPr marL="0" indent="0">
              <a:buNone/>
            </a:pPr>
            <a:r>
              <a:rPr lang="en-US" sz="2400" b="1" dirty="0"/>
              <a:t>Concurrent Version systems(CVS)</a:t>
            </a:r>
          </a:p>
          <a:p>
            <a:pPr marL="0" indent="0">
              <a:buNone/>
            </a:pPr>
            <a:r>
              <a:rPr lang="en-US" sz="2400" b="1" dirty="0"/>
              <a:t>Perforce</a:t>
            </a:r>
          </a:p>
          <a:p>
            <a:pPr marL="0" indent="0">
              <a:buNone/>
            </a:pPr>
            <a:r>
              <a:rPr lang="en-US" sz="2400" b="1" dirty="0"/>
              <a:t>Apache Subversion(SVN) </a:t>
            </a:r>
          </a:p>
        </p:txBody>
      </p:sp>
    </p:spTree>
    <p:extLst>
      <p:ext uri="{BB962C8B-B14F-4D97-AF65-F5344CB8AC3E}">
        <p14:creationId xmlns:p14="http://schemas.microsoft.com/office/powerpoint/2010/main" val="12050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A1717-B044-B428-70EC-E6B92653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/>
              <a:t>Distributed Version Control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DB8CA-B245-7247-E59F-BDBDB1F4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619917"/>
            <a:ext cx="4777381" cy="344842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8426-2715-CB37-3B2F-1F9F1770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200" dirty="0"/>
              <a:t>Every use has a local copy of the repository, in addition to the central repository on the server side.</a:t>
            </a:r>
          </a:p>
          <a:p>
            <a:r>
              <a:rPr lang="en-US" sz="2200" dirty="0">
                <a:latin typeface="Söhne"/>
              </a:rPr>
              <a:t>D</a:t>
            </a:r>
            <a:r>
              <a:rPr lang="en-US" sz="2200" b="0" i="0" dirty="0">
                <a:effectLst/>
                <a:latin typeface="Söhne"/>
              </a:rPr>
              <a:t>evelopers to work offline and commit changes to their local repository. Changes can then be pushed or pulled to and from other repositories.</a:t>
            </a:r>
          </a:p>
          <a:p>
            <a:r>
              <a:rPr lang="en-US" sz="2200" dirty="0">
                <a:latin typeface="Söhne"/>
              </a:rPr>
              <a:t>Even if the main repository crashes, </a:t>
            </a:r>
          </a:p>
          <a:p>
            <a:r>
              <a:rPr lang="en-US" sz="2200" dirty="0">
                <a:latin typeface="Söhne"/>
              </a:rPr>
              <a:t>you still have access to the local repository.</a:t>
            </a:r>
          </a:p>
          <a:p>
            <a:r>
              <a:rPr lang="en-US" sz="2200" b="1" dirty="0">
                <a:latin typeface="Söhne"/>
              </a:rPr>
              <a:t>GIT</a:t>
            </a:r>
          </a:p>
          <a:p>
            <a:r>
              <a:rPr lang="en-US" sz="2200" b="1" dirty="0">
                <a:latin typeface="Söhne"/>
              </a:rPr>
              <a:t>Mercurial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747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1592</TotalTime>
  <Words>876</Words>
  <Application>Microsoft Office PowerPoint</Application>
  <PresentationFormat>Widescreen</PresentationFormat>
  <Paragraphs>135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SCM &amp; GIT</vt:lpstr>
      <vt:lpstr>SCM </vt:lpstr>
      <vt:lpstr>Importance of SCM</vt:lpstr>
      <vt:lpstr>Benefits of SCM</vt:lpstr>
      <vt:lpstr>Need of SCM</vt:lpstr>
      <vt:lpstr>VCS – Versioning Controlling systems</vt:lpstr>
      <vt:lpstr>Types of Version Control System</vt:lpstr>
      <vt:lpstr>Centralized Version Control</vt:lpstr>
      <vt:lpstr>Distributed Version Control</vt:lpstr>
      <vt:lpstr>Use of Versioning control system</vt:lpstr>
      <vt:lpstr>GIT</vt:lpstr>
      <vt:lpstr>GIT</vt:lpstr>
      <vt:lpstr>Why GIT</vt:lpstr>
      <vt:lpstr>Git Features</vt:lpstr>
      <vt:lpstr>Git Workflow</vt:lpstr>
      <vt:lpstr>Git Workflow</vt:lpstr>
      <vt:lpstr>Git Installation</vt:lpstr>
      <vt:lpstr>Git Config</vt:lpstr>
      <vt:lpstr>Git Initialize in the Local repository</vt:lpstr>
      <vt:lpstr>Git Add</vt:lpstr>
      <vt:lpstr>Git Commit</vt:lpstr>
      <vt:lpstr>Git Log</vt:lpstr>
      <vt:lpstr>Git Branch</vt:lpstr>
      <vt:lpstr>Git Branch</vt:lpstr>
      <vt:lpstr>Git Merge</vt:lpstr>
      <vt:lpstr>Git Remote Repository</vt:lpstr>
      <vt:lpstr>GitHub</vt:lpstr>
      <vt:lpstr>Git Clone</vt:lpstr>
      <vt:lpstr>Git Status</vt:lpstr>
      <vt:lpstr>Git Push</vt:lpstr>
      <vt:lpstr>Git Pull</vt:lpstr>
      <vt:lpstr>Push from Local repository to the Remote </vt:lpstr>
      <vt:lpstr>Git Stash</vt:lpstr>
      <vt:lpstr>Git Fetch</vt:lpstr>
      <vt:lpstr>PowerPoint Presentation</vt:lpstr>
      <vt:lpstr>Terms of GIT</vt:lpstr>
      <vt:lpstr>PowerPoint Presentation</vt:lpstr>
      <vt:lpstr>Git GUI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Anil Kamath.M</dc:creator>
  <cp:lastModifiedBy>Anil Kamath.M</cp:lastModifiedBy>
  <cp:revision>2</cp:revision>
  <dcterms:created xsi:type="dcterms:W3CDTF">2023-08-04T10:29:49Z</dcterms:created>
  <dcterms:modified xsi:type="dcterms:W3CDTF">2023-12-21T06:25:24Z</dcterms:modified>
</cp:coreProperties>
</file>