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notesMasterIdLst>
    <p:notesMasterId r:id="rId24"/>
  </p:notesMasterIdLst>
  <p:sldIdLst>
    <p:sldId id="330" r:id="rId3"/>
    <p:sldId id="331" r:id="rId4"/>
    <p:sldId id="332" r:id="rId5"/>
    <p:sldId id="353" r:id="rId6"/>
    <p:sldId id="352" r:id="rId7"/>
    <p:sldId id="360" r:id="rId8"/>
    <p:sldId id="361" r:id="rId9"/>
    <p:sldId id="362" r:id="rId10"/>
    <p:sldId id="363" r:id="rId11"/>
    <p:sldId id="364" r:id="rId12"/>
    <p:sldId id="356" r:id="rId13"/>
    <p:sldId id="365" r:id="rId14"/>
    <p:sldId id="366" r:id="rId15"/>
    <p:sldId id="367" r:id="rId16"/>
    <p:sldId id="354" r:id="rId17"/>
    <p:sldId id="358" r:id="rId18"/>
    <p:sldId id="368" r:id="rId19"/>
    <p:sldId id="369" r:id="rId20"/>
    <p:sldId id="333" r:id="rId21"/>
    <p:sldId id="334" r:id="rId22"/>
    <p:sldId id="34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66"/>
    <a:srgbClr val="FF9999"/>
    <a:srgbClr val="99FF99"/>
    <a:srgbClr val="FFCC99"/>
    <a:srgbClr val="FF7C80"/>
    <a:srgbClr val="FFFF99"/>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4559" autoAdjust="0"/>
    <p:restoredTop sz="95027" autoAdjust="0"/>
  </p:normalViewPr>
  <p:slideViewPr>
    <p:cSldViewPr>
      <p:cViewPr>
        <p:scale>
          <a:sx n="93" d="100"/>
          <a:sy n="93" d="100"/>
        </p:scale>
        <p:origin x="-1278" y="504"/>
      </p:cViewPr>
      <p:guideLst>
        <p:guide orient="horz" pos="2160"/>
        <p:guide pos="2880"/>
      </p:guideLst>
    </p:cSldViewPr>
  </p:slideViewPr>
  <p:outlineViewPr>
    <p:cViewPr>
      <p:scale>
        <a:sx n="33" d="100"/>
        <a:sy n="33" d="100"/>
      </p:scale>
      <p:origin x="0" y="10686"/>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2CE30D-8600-4749-AA9E-9CFAD0076274}" type="datetimeFigureOut">
              <a:rPr lang="en-GB" smtClean="0"/>
              <a:t>09/09/2014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D7988F-0021-49B9-93F7-7774FEF58B2B}" type="slidenum">
              <a:rPr lang="en-GB" smtClean="0"/>
              <a:t>‹#›</a:t>
            </a:fld>
            <a:endParaRPr lang="en-GB"/>
          </a:p>
        </p:txBody>
      </p:sp>
    </p:spTree>
    <p:extLst>
      <p:ext uri="{BB962C8B-B14F-4D97-AF65-F5344CB8AC3E}">
        <p14:creationId xmlns:p14="http://schemas.microsoft.com/office/powerpoint/2010/main" val="38715652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 name="Picture 8" descr="01.jpg"/>
          <p:cNvPicPr>
            <a:picLocks noChangeAspect="1"/>
          </p:cNvPicPr>
          <p:nvPr userDrawn="1"/>
        </p:nvPicPr>
        <p:blipFill>
          <a:blip r:embed="rId2" cstate="print"/>
          <a:srcRect/>
          <a:stretch>
            <a:fillRect/>
          </a:stretch>
        </p:blipFill>
        <p:spPr bwMode="auto">
          <a:xfrm>
            <a:off x="0" y="0"/>
            <a:ext cx="9144000" cy="3786188"/>
          </a:xfrm>
          <a:prstGeom prst="rect">
            <a:avLst/>
          </a:prstGeom>
          <a:noFill/>
          <a:ln w="9525">
            <a:noFill/>
            <a:miter lim="800000"/>
            <a:headEnd/>
            <a:tailEnd/>
          </a:ln>
        </p:spPr>
      </p:pic>
      <p:pic>
        <p:nvPicPr>
          <p:cNvPr id="5" name="Picture 7" descr="HCL Logo"/>
          <p:cNvPicPr>
            <a:picLocks noChangeAspect="1" noChangeArrowheads="1"/>
          </p:cNvPicPr>
          <p:nvPr userDrawn="1"/>
        </p:nvPicPr>
        <p:blipFill>
          <a:blip r:embed="rId3"/>
          <a:srcRect l="8115" t="31725" r="8223" b="28896"/>
          <a:stretch>
            <a:fillRect/>
          </a:stretch>
        </p:blipFill>
        <p:spPr bwMode="auto">
          <a:xfrm>
            <a:off x="8001000" y="6553200"/>
            <a:ext cx="987425" cy="165100"/>
          </a:xfrm>
          <a:prstGeom prst="rect">
            <a:avLst/>
          </a:prstGeom>
          <a:noFill/>
          <a:ln w="9525">
            <a:noFill/>
            <a:miter lim="800000"/>
            <a:headEnd/>
            <a:tailEnd/>
          </a:ln>
        </p:spPr>
      </p:pic>
      <p:sp>
        <p:nvSpPr>
          <p:cNvPr id="1433603" name="Rectangle 3"/>
          <p:cNvSpPr>
            <a:spLocks noGrp="1" noChangeArrowheads="1"/>
          </p:cNvSpPr>
          <p:nvPr>
            <p:ph type="ctrTitle"/>
          </p:nvPr>
        </p:nvSpPr>
        <p:spPr>
          <a:xfrm>
            <a:off x="533400" y="4216893"/>
            <a:ext cx="7772400" cy="914400"/>
          </a:xfrm>
        </p:spPr>
        <p:txBody>
          <a:bodyPr lIns="91440" rIns="91440"/>
          <a:lstStyle>
            <a:lvl1pPr>
              <a:lnSpc>
                <a:spcPct val="125000"/>
              </a:lnSpc>
              <a:defRPr sz="2800"/>
            </a:lvl1pPr>
          </a:lstStyle>
          <a:p>
            <a:r>
              <a:rPr lang="en-US"/>
              <a:t>Click to edit Master title style</a:t>
            </a:r>
          </a:p>
        </p:txBody>
      </p:sp>
      <p:sp>
        <p:nvSpPr>
          <p:cNvPr id="1433605" name="Rectangle 5"/>
          <p:cNvSpPr>
            <a:spLocks noGrp="1" noChangeArrowheads="1"/>
          </p:cNvSpPr>
          <p:nvPr>
            <p:ph type="subTitle" sz="quarter" idx="1"/>
          </p:nvPr>
        </p:nvSpPr>
        <p:spPr>
          <a:xfrm>
            <a:off x="533400" y="5131293"/>
            <a:ext cx="7772400" cy="914400"/>
          </a:xfrm>
        </p:spPr>
        <p:txBody>
          <a:bodyPr/>
          <a:lstStyle>
            <a:lvl1pPr marL="0" indent="0">
              <a:buFont typeface="Wingdings 2" pitchFamily="18" charset="2"/>
              <a:buNone/>
              <a:defRPr b="1">
                <a:solidFill>
                  <a:srgbClr val="5F5F5F"/>
                </a:solidFill>
              </a:defRPr>
            </a:lvl1pPr>
          </a:lstStyle>
          <a:p>
            <a:r>
              <a:rPr lang="en-US" dirty="0"/>
              <a:t>Click to edit Master subtitle style</a:t>
            </a:r>
          </a:p>
        </p:txBody>
      </p:sp>
    </p:spTree>
    <p:extLst>
      <p:ext uri="{BB962C8B-B14F-4D97-AF65-F5344CB8AC3E}">
        <p14:creationId xmlns:p14="http://schemas.microsoft.com/office/powerpoint/2010/main" val="3101328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pPr>
              <a:defRPr/>
            </a:pPr>
            <a:fld id="{14893A94-7E0F-4D77-B4FC-ED89BCC74DF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538111357"/>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15875"/>
            <a:ext cx="2133600" cy="57292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15875"/>
            <a:ext cx="6248400" cy="57292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pPr>
              <a:defRPr/>
            </a:pPr>
            <a:fld id="{C69D09EC-149E-4F0D-A03F-5F9E3A7DAF5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58207233"/>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55702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5" name="Line 4"/>
          <p:cNvSpPr>
            <a:spLocks noChangeShapeType="1"/>
          </p:cNvSpPr>
          <p:nvPr userDrawn="1"/>
        </p:nvSpPr>
        <p:spPr bwMode="auto">
          <a:xfrm>
            <a:off x="211875" y="102413"/>
            <a:ext cx="0" cy="599045"/>
          </a:xfrm>
          <a:prstGeom prst="line">
            <a:avLst/>
          </a:prstGeom>
          <a:noFill/>
          <a:ln w="9525">
            <a:solidFill>
              <a:srgbClr val="00519B"/>
            </a:solidFill>
            <a:round/>
            <a:headEnd/>
            <a:tailEnd/>
          </a:ln>
        </p:spPr>
        <p:txBody>
          <a:bodyPr wrap="none" anchor="ctr"/>
          <a:lstStyle/>
          <a:p>
            <a:endParaRPr lang="en-US"/>
          </a:p>
        </p:txBody>
      </p:sp>
      <p:sp>
        <p:nvSpPr>
          <p:cNvPr id="7" name="Title 6"/>
          <p:cNvSpPr>
            <a:spLocks noGrp="1"/>
          </p:cNvSpPr>
          <p:nvPr>
            <p:ph type="title" hasCustomPrompt="1"/>
          </p:nvPr>
        </p:nvSpPr>
        <p:spPr>
          <a:xfrm>
            <a:off x="190980" y="69450"/>
            <a:ext cx="8229600" cy="628187"/>
          </a:xfrm>
          <a:prstGeom prst="rect">
            <a:avLst/>
          </a:prstGeom>
        </p:spPr>
        <p:txBody>
          <a:bodyPr/>
          <a:lstStyle>
            <a:lvl1pPr>
              <a:defRPr sz="2800" b="0"/>
            </a:lvl1pPr>
          </a:lstStyle>
          <a:p>
            <a:r>
              <a:rPr lang="en-US" sz="2400" dirty="0" smtClean="0">
                <a:solidFill>
                  <a:srgbClr val="005199"/>
                </a:solidFill>
              </a:rPr>
              <a:t>Click to edit Title</a:t>
            </a:r>
            <a:endParaRPr lang="en-US" dirty="0"/>
          </a:p>
        </p:txBody>
      </p:sp>
      <p:sp>
        <p:nvSpPr>
          <p:cNvPr id="4" name="Slide Number Placeholder 3"/>
          <p:cNvSpPr>
            <a:spLocks noGrp="1"/>
          </p:cNvSpPr>
          <p:nvPr>
            <p:ph type="sldNum" sz="quarter" idx="10"/>
          </p:nvPr>
        </p:nvSpPr>
        <p:spPr/>
        <p:txBody>
          <a:bodyPr/>
          <a:lstStyle/>
          <a:p>
            <a:fld id="{CC1F6FFE-8858-43CD-9B65-494B65D1A89D}" type="slidenum">
              <a:rPr lang="en-US" smtClean="0"/>
              <a:pPr/>
              <a:t>‹#›</a:t>
            </a:fld>
            <a:endParaRPr lang="en-US"/>
          </a:p>
        </p:txBody>
      </p:sp>
      <p:sp>
        <p:nvSpPr>
          <p:cNvPr id="6" name="Rectangle 5"/>
          <p:cNvSpPr/>
          <p:nvPr userDrawn="1"/>
        </p:nvSpPr>
        <p:spPr>
          <a:xfrm>
            <a:off x="77244" y="801666"/>
            <a:ext cx="8954022" cy="559913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00" dirty="0"/>
          </a:p>
        </p:txBody>
      </p:sp>
    </p:spTree>
    <p:extLst>
      <p:ext uri="{BB962C8B-B14F-4D97-AF65-F5344CB8AC3E}">
        <p14:creationId xmlns:p14="http://schemas.microsoft.com/office/powerpoint/2010/main" val="4495170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5" name="Line 4"/>
          <p:cNvSpPr>
            <a:spLocks noChangeShapeType="1"/>
          </p:cNvSpPr>
          <p:nvPr userDrawn="1"/>
        </p:nvSpPr>
        <p:spPr bwMode="auto">
          <a:xfrm>
            <a:off x="211875" y="102413"/>
            <a:ext cx="0" cy="599045"/>
          </a:xfrm>
          <a:prstGeom prst="line">
            <a:avLst/>
          </a:prstGeom>
          <a:noFill/>
          <a:ln w="9525">
            <a:solidFill>
              <a:srgbClr val="00519B"/>
            </a:solidFill>
            <a:round/>
            <a:headEnd/>
            <a:tailEnd/>
          </a:ln>
        </p:spPr>
        <p:txBody>
          <a:bodyPr wrap="none" anchor="ctr"/>
          <a:lstStyle/>
          <a:p>
            <a:endParaRPr lang="en-US"/>
          </a:p>
        </p:txBody>
      </p:sp>
      <p:sp>
        <p:nvSpPr>
          <p:cNvPr id="7" name="Title 6"/>
          <p:cNvSpPr>
            <a:spLocks noGrp="1"/>
          </p:cNvSpPr>
          <p:nvPr>
            <p:ph type="title" hasCustomPrompt="1"/>
          </p:nvPr>
        </p:nvSpPr>
        <p:spPr>
          <a:xfrm>
            <a:off x="190980" y="69450"/>
            <a:ext cx="8229600" cy="628187"/>
          </a:xfrm>
          <a:prstGeom prst="rect">
            <a:avLst/>
          </a:prstGeom>
        </p:spPr>
        <p:txBody>
          <a:bodyPr/>
          <a:lstStyle>
            <a:lvl1pPr>
              <a:defRPr sz="2800" b="0"/>
            </a:lvl1pPr>
          </a:lstStyle>
          <a:p>
            <a:r>
              <a:rPr lang="en-US" sz="2400" dirty="0" smtClean="0">
                <a:solidFill>
                  <a:srgbClr val="005199"/>
                </a:solidFill>
              </a:rPr>
              <a:t>Click to edit Title</a:t>
            </a:r>
            <a:endParaRPr lang="en-US" dirty="0"/>
          </a:p>
        </p:txBody>
      </p:sp>
      <p:sp>
        <p:nvSpPr>
          <p:cNvPr id="4" name="Slide Number Placeholder 3"/>
          <p:cNvSpPr>
            <a:spLocks noGrp="1"/>
          </p:cNvSpPr>
          <p:nvPr>
            <p:ph type="sldNum" sz="quarter" idx="10"/>
          </p:nvPr>
        </p:nvSpPr>
        <p:spPr/>
        <p:txBody>
          <a:bodyPr/>
          <a:lstStyle/>
          <a:p>
            <a:fld id="{CC1F6FFE-8858-43CD-9B65-494B65D1A89D}" type="slidenum">
              <a:rPr lang="en-US" smtClean="0"/>
              <a:pPr/>
              <a:t>‹#›</a:t>
            </a:fld>
            <a:endParaRPr lang="en-US"/>
          </a:p>
        </p:txBody>
      </p:sp>
      <p:sp>
        <p:nvSpPr>
          <p:cNvPr id="6" name="Rectangle 5"/>
          <p:cNvSpPr/>
          <p:nvPr userDrawn="1"/>
        </p:nvSpPr>
        <p:spPr>
          <a:xfrm>
            <a:off x="77244" y="801666"/>
            <a:ext cx="8954022" cy="559913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00" dirty="0"/>
          </a:p>
        </p:txBody>
      </p:sp>
    </p:spTree>
    <p:extLst>
      <p:ext uri="{BB962C8B-B14F-4D97-AF65-F5344CB8AC3E}">
        <p14:creationId xmlns:p14="http://schemas.microsoft.com/office/powerpoint/2010/main" val="8228939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1" name="Picture 2" descr="C:\Users\vinothkumar.m\Downloads\shutterstock_126030755.jp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b="22983"/>
          <a:stretch/>
        </p:blipFill>
        <p:spPr bwMode="auto">
          <a:xfrm>
            <a:off x="0" y="1"/>
            <a:ext cx="9144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1433603" name="Rectangle 3"/>
          <p:cNvSpPr>
            <a:spLocks noGrp="1" noChangeArrowheads="1"/>
          </p:cNvSpPr>
          <p:nvPr>
            <p:ph type="ctrTitle" hasCustomPrompt="1"/>
          </p:nvPr>
        </p:nvSpPr>
        <p:spPr>
          <a:xfrm>
            <a:off x="2926976" y="2816898"/>
            <a:ext cx="5607424" cy="1407085"/>
          </a:xfrm>
        </p:spPr>
        <p:txBody>
          <a:bodyPr lIns="91440" rIns="91440" anchor="ctr" anchorCtr="0"/>
          <a:lstStyle>
            <a:lvl1pPr>
              <a:lnSpc>
                <a:spcPct val="100000"/>
              </a:lnSpc>
              <a:defRPr sz="3200" b="0">
                <a:latin typeface="+mj-lt"/>
                <a:ea typeface="Verdana" pitchFamily="34" charset="0"/>
                <a:cs typeface="Verdana" pitchFamily="34" charset="0"/>
              </a:defRPr>
            </a:lvl1pPr>
          </a:lstStyle>
          <a:p>
            <a:r>
              <a:rPr lang="en-US" dirty="0" smtClean="0"/>
              <a:t>CLICK TO EDIT MASTER TITLE STYLE</a:t>
            </a:r>
            <a:endParaRPr lang="en-US" dirty="0"/>
          </a:p>
        </p:txBody>
      </p:sp>
      <p:sp>
        <p:nvSpPr>
          <p:cNvPr id="1433605" name="Rectangle 5"/>
          <p:cNvSpPr>
            <a:spLocks noGrp="1" noChangeArrowheads="1"/>
          </p:cNvSpPr>
          <p:nvPr>
            <p:ph type="subTitle" sz="quarter" idx="1"/>
          </p:nvPr>
        </p:nvSpPr>
        <p:spPr>
          <a:xfrm>
            <a:off x="2926976" y="4223983"/>
            <a:ext cx="5607424" cy="914400"/>
          </a:xfrm>
        </p:spPr>
        <p:txBody>
          <a:bodyPr/>
          <a:lstStyle>
            <a:lvl1pPr marL="0" indent="0">
              <a:spcBef>
                <a:spcPts val="1200"/>
              </a:spcBef>
              <a:buFont typeface="Wingdings 2" pitchFamily="18" charset="2"/>
              <a:buNone/>
              <a:defRPr b="1">
                <a:solidFill>
                  <a:srgbClr val="5F5F5F"/>
                </a:solidFill>
                <a:latin typeface="+mj-lt"/>
                <a:ea typeface="Verdana" pitchFamily="34" charset="0"/>
                <a:cs typeface="Verdana" pitchFamily="34" charset="0"/>
              </a:defRPr>
            </a:lvl1pPr>
          </a:lstStyle>
          <a:p>
            <a:r>
              <a:rPr lang="en-US" dirty="0"/>
              <a:t>Click to edit Master subtitle style</a:t>
            </a:r>
          </a:p>
        </p:txBody>
      </p:sp>
      <p:sp>
        <p:nvSpPr>
          <p:cNvPr id="8" name="Freeform 7"/>
          <p:cNvSpPr>
            <a:spLocks noEditPoints="1"/>
          </p:cNvSpPr>
          <p:nvPr userDrawn="1"/>
        </p:nvSpPr>
        <p:spPr bwMode="auto">
          <a:xfrm>
            <a:off x="1498848" y="2636912"/>
            <a:ext cx="1272952" cy="2220044"/>
          </a:xfrm>
          <a:custGeom>
            <a:avLst/>
            <a:gdLst/>
            <a:ahLst/>
            <a:cxnLst>
              <a:cxn ang="0">
                <a:pos x="656" y="0"/>
              </a:cxn>
              <a:cxn ang="0">
                <a:pos x="1120" y="190"/>
              </a:cxn>
              <a:cxn ang="0">
                <a:pos x="1312" y="654"/>
              </a:cxn>
              <a:cxn ang="0">
                <a:pos x="0" y="656"/>
              </a:cxn>
              <a:cxn ang="0">
                <a:pos x="192" y="192"/>
              </a:cxn>
              <a:cxn ang="0">
                <a:pos x="854" y="176"/>
              </a:cxn>
              <a:cxn ang="0">
                <a:pos x="1134" y="456"/>
              </a:cxn>
              <a:cxn ang="0">
                <a:pos x="1134" y="852"/>
              </a:cxn>
              <a:cxn ang="0">
                <a:pos x="458" y="178"/>
              </a:cxn>
              <a:cxn ang="0">
                <a:pos x="178" y="458"/>
              </a:cxn>
              <a:cxn ang="0">
                <a:pos x="178" y="854"/>
              </a:cxn>
              <a:cxn ang="0">
                <a:pos x="504" y="610"/>
              </a:cxn>
              <a:cxn ang="0">
                <a:pos x="544" y="546"/>
              </a:cxn>
              <a:cxn ang="0">
                <a:pos x="608" y="506"/>
              </a:cxn>
              <a:cxn ang="0">
                <a:pos x="672" y="500"/>
              </a:cxn>
              <a:cxn ang="0">
                <a:pos x="744" y="526"/>
              </a:cxn>
              <a:cxn ang="0">
                <a:pos x="794" y="582"/>
              </a:cxn>
              <a:cxn ang="0">
                <a:pos x="814" y="658"/>
              </a:cxn>
              <a:cxn ang="0">
                <a:pos x="800" y="720"/>
              </a:cxn>
              <a:cxn ang="0">
                <a:pos x="756" y="780"/>
              </a:cxn>
              <a:cxn ang="0">
                <a:pos x="686" y="812"/>
              </a:cxn>
              <a:cxn ang="0">
                <a:pos x="624" y="812"/>
              </a:cxn>
              <a:cxn ang="0">
                <a:pos x="554" y="780"/>
              </a:cxn>
              <a:cxn ang="0">
                <a:pos x="510" y="720"/>
              </a:cxn>
              <a:cxn ang="0">
                <a:pos x="498" y="658"/>
              </a:cxn>
              <a:cxn ang="0">
                <a:pos x="834" y="2394"/>
              </a:cxn>
              <a:cxn ang="0">
                <a:pos x="778" y="2444"/>
              </a:cxn>
              <a:cxn ang="0">
                <a:pos x="714" y="2432"/>
              </a:cxn>
              <a:cxn ang="0">
                <a:pos x="678" y="2362"/>
              </a:cxn>
              <a:cxn ang="0">
                <a:pos x="672" y="1622"/>
              </a:cxn>
              <a:cxn ang="0">
                <a:pos x="628" y="1620"/>
              </a:cxn>
              <a:cxn ang="0">
                <a:pos x="620" y="2362"/>
              </a:cxn>
              <a:cxn ang="0">
                <a:pos x="582" y="2432"/>
              </a:cxn>
              <a:cxn ang="0">
                <a:pos x="518" y="2444"/>
              </a:cxn>
              <a:cxn ang="0">
                <a:pos x="464" y="2394"/>
              </a:cxn>
              <a:cxn ang="0">
                <a:pos x="458" y="1084"/>
              </a:cxn>
              <a:cxn ang="0">
                <a:pos x="444" y="1064"/>
              </a:cxn>
              <a:cxn ang="0">
                <a:pos x="414" y="1076"/>
              </a:cxn>
              <a:cxn ang="0">
                <a:pos x="308" y="1556"/>
              </a:cxn>
              <a:cxn ang="0">
                <a:pos x="262" y="1594"/>
              </a:cxn>
              <a:cxn ang="0">
                <a:pos x="212" y="1584"/>
              </a:cxn>
              <a:cxn ang="0">
                <a:pos x="182" y="1528"/>
              </a:cxn>
              <a:cxn ang="0">
                <a:pos x="300" y="966"/>
              </a:cxn>
              <a:cxn ang="0">
                <a:pos x="348" y="900"/>
              </a:cxn>
              <a:cxn ang="0">
                <a:pos x="420" y="862"/>
              </a:cxn>
              <a:cxn ang="0">
                <a:pos x="648" y="856"/>
              </a:cxn>
              <a:cxn ang="0">
                <a:pos x="880" y="864"/>
              </a:cxn>
              <a:cxn ang="0">
                <a:pos x="954" y="906"/>
              </a:cxn>
              <a:cxn ang="0">
                <a:pos x="1004" y="980"/>
              </a:cxn>
              <a:cxn ang="0">
                <a:pos x="1114" y="1528"/>
              </a:cxn>
              <a:cxn ang="0">
                <a:pos x="1086" y="1584"/>
              </a:cxn>
              <a:cxn ang="0">
                <a:pos x="1036" y="1594"/>
              </a:cxn>
              <a:cxn ang="0">
                <a:pos x="988" y="1556"/>
              </a:cxn>
              <a:cxn ang="0">
                <a:pos x="884" y="1074"/>
              </a:cxn>
              <a:cxn ang="0">
                <a:pos x="846" y="1068"/>
              </a:cxn>
            </a:cxnLst>
            <a:rect l="0" t="0" r="r" b="b"/>
            <a:pathLst>
              <a:path w="1312" h="2446">
                <a:moveTo>
                  <a:pt x="656" y="0"/>
                </a:moveTo>
                <a:lnTo>
                  <a:pt x="670" y="454"/>
                </a:lnTo>
                <a:lnTo>
                  <a:pt x="640" y="454"/>
                </a:lnTo>
                <a:lnTo>
                  <a:pt x="656" y="0"/>
                </a:lnTo>
                <a:lnTo>
                  <a:pt x="656" y="0"/>
                </a:lnTo>
                <a:close/>
                <a:moveTo>
                  <a:pt x="1120" y="190"/>
                </a:moveTo>
                <a:lnTo>
                  <a:pt x="808" y="524"/>
                </a:lnTo>
                <a:lnTo>
                  <a:pt x="786" y="502"/>
                </a:lnTo>
                <a:lnTo>
                  <a:pt x="1120" y="190"/>
                </a:lnTo>
                <a:lnTo>
                  <a:pt x="1120" y="190"/>
                </a:lnTo>
                <a:close/>
                <a:moveTo>
                  <a:pt x="1312" y="654"/>
                </a:moveTo>
                <a:lnTo>
                  <a:pt x="856" y="670"/>
                </a:lnTo>
                <a:lnTo>
                  <a:pt x="856" y="638"/>
                </a:lnTo>
                <a:lnTo>
                  <a:pt x="1312" y="654"/>
                </a:lnTo>
                <a:lnTo>
                  <a:pt x="1312" y="654"/>
                </a:lnTo>
                <a:close/>
                <a:moveTo>
                  <a:pt x="0" y="656"/>
                </a:moveTo>
                <a:lnTo>
                  <a:pt x="456" y="640"/>
                </a:lnTo>
                <a:lnTo>
                  <a:pt x="456" y="672"/>
                </a:lnTo>
                <a:lnTo>
                  <a:pt x="0" y="656"/>
                </a:lnTo>
                <a:lnTo>
                  <a:pt x="0" y="656"/>
                </a:lnTo>
                <a:close/>
                <a:moveTo>
                  <a:pt x="192" y="192"/>
                </a:moveTo>
                <a:lnTo>
                  <a:pt x="524" y="502"/>
                </a:lnTo>
                <a:lnTo>
                  <a:pt x="502" y="524"/>
                </a:lnTo>
                <a:lnTo>
                  <a:pt x="192" y="192"/>
                </a:lnTo>
                <a:lnTo>
                  <a:pt x="192" y="192"/>
                </a:lnTo>
                <a:close/>
                <a:moveTo>
                  <a:pt x="854" y="176"/>
                </a:moveTo>
                <a:lnTo>
                  <a:pt x="746" y="476"/>
                </a:lnTo>
                <a:lnTo>
                  <a:pt x="718" y="464"/>
                </a:lnTo>
                <a:lnTo>
                  <a:pt x="854" y="176"/>
                </a:lnTo>
                <a:lnTo>
                  <a:pt x="854" y="176"/>
                </a:lnTo>
                <a:close/>
                <a:moveTo>
                  <a:pt x="1134" y="456"/>
                </a:moveTo>
                <a:lnTo>
                  <a:pt x="848" y="592"/>
                </a:lnTo>
                <a:lnTo>
                  <a:pt x="836" y="562"/>
                </a:lnTo>
                <a:lnTo>
                  <a:pt x="1134" y="456"/>
                </a:lnTo>
                <a:lnTo>
                  <a:pt x="1134" y="456"/>
                </a:lnTo>
                <a:close/>
                <a:moveTo>
                  <a:pt x="1134" y="852"/>
                </a:moveTo>
                <a:lnTo>
                  <a:pt x="836" y="746"/>
                </a:lnTo>
                <a:lnTo>
                  <a:pt x="848" y="716"/>
                </a:lnTo>
                <a:lnTo>
                  <a:pt x="1134" y="852"/>
                </a:lnTo>
                <a:lnTo>
                  <a:pt x="1134" y="852"/>
                </a:lnTo>
                <a:close/>
                <a:moveTo>
                  <a:pt x="458" y="178"/>
                </a:moveTo>
                <a:lnTo>
                  <a:pt x="592" y="464"/>
                </a:lnTo>
                <a:lnTo>
                  <a:pt x="564" y="476"/>
                </a:lnTo>
                <a:lnTo>
                  <a:pt x="458" y="178"/>
                </a:lnTo>
                <a:lnTo>
                  <a:pt x="458" y="178"/>
                </a:lnTo>
                <a:close/>
                <a:moveTo>
                  <a:pt x="178" y="458"/>
                </a:moveTo>
                <a:lnTo>
                  <a:pt x="476" y="564"/>
                </a:lnTo>
                <a:lnTo>
                  <a:pt x="464" y="594"/>
                </a:lnTo>
                <a:lnTo>
                  <a:pt x="178" y="458"/>
                </a:lnTo>
                <a:lnTo>
                  <a:pt x="178" y="458"/>
                </a:lnTo>
                <a:close/>
                <a:moveTo>
                  <a:pt x="178" y="854"/>
                </a:moveTo>
                <a:lnTo>
                  <a:pt x="466" y="718"/>
                </a:lnTo>
                <a:lnTo>
                  <a:pt x="478" y="748"/>
                </a:lnTo>
                <a:lnTo>
                  <a:pt x="178" y="854"/>
                </a:lnTo>
                <a:lnTo>
                  <a:pt x="178" y="854"/>
                </a:lnTo>
                <a:close/>
                <a:moveTo>
                  <a:pt x="498" y="658"/>
                </a:moveTo>
                <a:lnTo>
                  <a:pt x="498" y="658"/>
                </a:lnTo>
                <a:lnTo>
                  <a:pt x="498" y="642"/>
                </a:lnTo>
                <a:lnTo>
                  <a:pt x="500" y="626"/>
                </a:lnTo>
                <a:lnTo>
                  <a:pt x="504" y="610"/>
                </a:lnTo>
                <a:lnTo>
                  <a:pt x="510" y="596"/>
                </a:lnTo>
                <a:lnTo>
                  <a:pt x="516" y="582"/>
                </a:lnTo>
                <a:lnTo>
                  <a:pt x="524" y="570"/>
                </a:lnTo>
                <a:lnTo>
                  <a:pt x="534" y="558"/>
                </a:lnTo>
                <a:lnTo>
                  <a:pt x="544" y="546"/>
                </a:lnTo>
                <a:lnTo>
                  <a:pt x="554" y="536"/>
                </a:lnTo>
                <a:lnTo>
                  <a:pt x="566" y="526"/>
                </a:lnTo>
                <a:lnTo>
                  <a:pt x="580" y="518"/>
                </a:lnTo>
                <a:lnTo>
                  <a:pt x="594" y="512"/>
                </a:lnTo>
                <a:lnTo>
                  <a:pt x="608" y="506"/>
                </a:lnTo>
                <a:lnTo>
                  <a:pt x="624" y="502"/>
                </a:lnTo>
                <a:lnTo>
                  <a:pt x="638" y="500"/>
                </a:lnTo>
                <a:lnTo>
                  <a:pt x="656" y="500"/>
                </a:lnTo>
                <a:lnTo>
                  <a:pt x="656" y="500"/>
                </a:lnTo>
                <a:lnTo>
                  <a:pt x="672" y="500"/>
                </a:lnTo>
                <a:lnTo>
                  <a:pt x="686" y="502"/>
                </a:lnTo>
                <a:lnTo>
                  <a:pt x="702" y="506"/>
                </a:lnTo>
                <a:lnTo>
                  <a:pt x="716" y="512"/>
                </a:lnTo>
                <a:lnTo>
                  <a:pt x="730" y="518"/>
                </a:lnTo>
                <a:lnTo>
                  <a:pt x="744" y="526"/>
                </a:lnTo>
                <a:lnTo>
                  <a:pt x="756" y="536"/>
                </a:lnTo>
                <a:lnTo>
                  <a:pt x="766" y="546"/>
                </a:lnTo>
                <a:lnTo>
                  <a:pt x="778" y="558"/>
                </a:lnTo>
                <a:lnTo>
                  <a:pt x="786" y="570"/>
                </a:lnTo>
                <a:lnTo>
                  <a:pt x="794" y="582"/>
                </a:lnTo>
                <a:lnTo>
                  <a:pt x="800" y="596"/>
                </a:lnTo>
                <a:lnTo>
                  <a:pt x="806" y="610"/>
                </a:lnTo>
                <a:lnTo>
                  <a:pt x="810" y="626"/>
                </a:lnTo>
                <a:lnTo>
                  <a:pt x="812" y="642"/>
                </a:lnTo>
                <a:lnTo>
                  <a:pt x="814" y="658"/>
                </a:lnTo>
                <a:lnTo>
                  <a:pt x="814" y="658"/>
                </a:lnTo>
                <a:lnTo>
                  <a:pt x="812" y="674"/>
                </a:lnTo>
                <a:lnTo>
                  <a:pt x="810" y="690"/>
                </a:lnTo>
                <a:lnTo>
                  <a:pt x="806" y="704"/>
                </a:lnTo>
                <a:lnTo>
                  <a:pt x="800" y="720"/>
                </a:lnTo>
                <a:lnTo>
                  <a:pt x="794" y="734"/>
                </a:lnTo>
                <a:lnTo>
                  <a:pt x="786" y="746"/>
                </a:lnTo>
                <a:lnTo>
                  <a:pt x="778" y="758"/>
                </a:lnTo>
                <a:lnTo>
                  <a:pt x="766" y="770"/>
                </a:lnTo>
                <a:lnTo>
                  <a:pt x="756" y="780"/>
                </a:lnTo>
                <a:lnTo>
                  <a:pt x="744" y="788"/>
                </a:lnTo>
                <a:lnTo>
                  <a:pt x="730" y="796"/>
                </a:lnTo>
                <a:lnTo>
                  <a:pt x="716" y="804"/>
                </a:lnTo>
                <a:lnTo>
                  <a:pt x="702" y="808"/>
                </a:lnTo>
                <a:lnTo>
                  <a:pt x="686" y="812"/>
                </a:lnTo>
                <a:lnTo>
                  <a:pt x="672" y="814"/>
                </a:lnTo>
                <a:lnTo>
                  <a:pt x="656" y="816"/>
                </a:lnTo>
                <a:lnTo>
                  <a:pt x="656" y="816"/>
                </a:lnTo>
                <a:lnTo>
                  <a:pt x="638" y="814"/>
                </a:lnTo>
                <a:lnTo>
                  <a:pt x="624" y="812"/>
                </a:lnTo>
                <a:lnTo>
                  <a:pt x="608" y="808"/>
                </a:lnTo>
                <a:lnTo>
                  <a:pt x="594" y="804"/>
                </a:lnTo>
                <a:lnTo>
                  <a:pt x="580" y="796"/>
                </a:lnTo>
                <a:lnTo>
                  <a:pt x="566" y="788"/>
                </a:lnTo>
                <a:lnTo>
                  <a:pt x="554" y="780"/>
                </a:lnTo>
                <a:lnTo>
                  <a:pt x="544" y="770"/>
                </a:lnTo>
                <a:lnTo>
                  <a:pt x="534" y="758"/>
                </a:lnTo>
                <a:lnTo>
                  <a:pt x="524" y="746"/>
                </a:lnTo>
                <a:lnTo>
                  <a:pt x="516" y="734"/>
                </a:lnTo>
                <a:lnTo>
                  <a:pt x="510" y="720"/>
                </a:lnTo>
                <a:lnTo>
                  <a:pt x="504" y="704"/>
                </a:lnTo>
                <a:lnTo>
                  <a:pt x="500" y="690"/>
                </a:lnTo>
                <a:lnTo>
                  <a:pt x="498" y="674"/>
                </a:lnTo>
                <a:lnTo>
                  <a:pt x="498" y="658"/>
                </a:lnTo>
                <a:lnTo>
                  <a:pt x="498" y="658"/>
                </a:lnTo>
                <a:close/>
                <a:moveTo>
                  <a:pt x="840" y="1552"/>
                </a:moveTo>
                <a:lnTo>
                  <a:pt x="840" y="2362"/>
                </a:lnTo>
                <a:lnTo>
                  <a:pt x="840" y="2362"/>
                </a:lnTo>
                <a:lnTo>
                  <a:pt x="838" y="2378"/>
                </a:lnTo>
                <a:lnTo>
                  <a:pt x="834" y="2394"/>
                </a:lnTo>
                <a:lnTo>
                  <a:pt x="828" y="2408"/>
                </a:lnTo>
                <a:lnTo>
                  <a:pt x="818" y="2420"/>
                </a:lnTo>
                <a:lnTo>
                  <a:pt x="806" y="2432"/>
                </a:lnTo>
                <a:lnTo>
                  <a:pt x="794" y="2438"/>
                </a:lnTo>
                <a:lnTo>
                  <a:pt x="778" y="2444"/>
                </a:lnTo>
                <a:lnTo>
                  <a:pt x="762" y="2446"/>
                </a:lnTo>
                <a:lnTo>
                  <a:pt x="762" y="2446"/>
                </a:lnTo>
                <a:lnTo>
                  <a:pt x="744" y="2444"/>
                </a:lnTo>
                <a:lnTo>
                  <a:pt x="728" y="2438"/>
                </a:lnTo>
                <a:lnTo>
                  <a:pt x="714" y="2432"/>
                </a:lnTo>
                <a:lnTo>
                  <a:pt x="702" y="2420"/>
                </a:lnTo>
                <a:lnTo>
                  <a:pt x="692" y="2408"/>
                </a:lnTo>
                <a:lnTo>
                  <a:pt x="684" y="2394"/>
                </a:lnTo>
                <a:lnTo>
                  <a:pt x="678" y="2378"/>
                </a:lnTo>
                <a:lnTo>
                  <a:pt x="678" y="2362"/>
                </a:lnTo>
                <a:lnTo>
                  <a:pt x="678" y="1640"/>
                </a:lnTo>
                <a:lnTo>
                  <a:pt x="678" y="1640"/>
                </a:lnTo>
                <a:lnTo>
                  <a:pt x="676" y="1634"/>
                </a:lnTo>
                <a:lnTo>
                  <a:pt x="674" y="1628"/>
                </a:lnTo>
                <a:lnTo>
                  <a:pt x="672" y="1622"/>
                </a:lnTo>
                <a:lnTo>
                  <a:pt x="668" y="1618"/>
                </a:lnTo>
                <a:lnTo>
                  <a:pt x="660" y="1612"/>
                </a:lnTo>
                <a:lnTo>
                  <a:pt x="648" y="1612"/>
                </a:lnTo>
                <a:lnTo>
                  <a:pt x="638" y="1614"/>
                </a:lnTo>
                <a:lnTo>
                  <a:pt x="628" y="1620"/>
                </a:lnTo>
                <a:lnTo>
                  <a:pt x="622" y="1628"/>
                </a:lnTo>
                <a:lnTo>
                  <a:pt x="620" y="1634"/>
                </a:lnTo>
                <a:lnTo>
                  <a:pt x="620" y="1642"/>
                </a:lnTo>
                <a:lnTo>
                  <a:pt x="620" y="2362"/>
                </a:lnTo>
                <a:lnTo>
                  <a:pt x="620" y="2362"/>
                </a:lnTo>
                <a:lnTo>
                  <a:pt x="618" y="2378"/>
                </a:lnTo>
                <a:lnTo>
                  <a:pt x="612" y="2394"/>
                </a:lnTo>
                <a:lnTo>
                  <a:pt x="604" y="2408"/>
                </a:lnTo>
                <a:lnTo>
                  <a:pt x="594" y="2420"/>
                </a:lnTo>
                <a:lnTo>
                  <a:pt x="582" y="2432"/>
                </a:lnTo>
                <a:lnTo>
                  <a:pt x="568" y="2438"/>
                </a:lnTo>
                <a:lnTo>
                  <a:pt x="552" y="2444"/>
                </a:lnTo>
                <a:lnTo>
                  <a:pt x="534" y="2446"/>
                </a:lnTo>
                <a:lnTo>
                  <a:pt x="534" y="2446"/>
                </a:lnTo>
                <a:lnTo>
                  <a:pt x="518" y="2444"/>
                </a:lnTo>
                <a:lnTo>
                  <a:pt x="504" y="2438"/>
                </a:lnTo>
                <a:lnTo>
                  <a:pt x="490" y="2432"/>
                </a:lnTo>
                <a:lnTo>
                  <a:pt x="478" y="2420"/>
                </a:lnTo>
                <a:lnTo>
                  <a:pt x="470" y="2408"/>
                </a:lnTo>
                <a:lnTo>
                  <a:pt x="464" y="2394"/>
                </a:lnTo>
                <a:lnTo>
                  <a:pt x="460" y="2378"/>
                </a:lnTo>
                <a:lnTo>
                  <a:pt x="458" y="2362"/>
                </a:lnTo>
                <a:lnTo>
                  <a:pt x="458" y="1514"/>
                </a:lnTo>
                <a:lnTo>
                  <a:pt x="458" y="1084"/>
                </a:lnTo>
                <a:lnTo>
                  <a:pt x="458" y="1084"/>
                </a:lnTo>
                <a:lnTo>
                  <a:pt x="458" y="1078"/>
                </a:lnTo>
                <a:lnTo>
                  <a:pt x="456" y="1074"/>
                </a:lnTo>
                <a:lnTo>
                  <a:pt x="456" y="1074"/>
                </a:lnTo>
                <a:lnTo>
                  <a:pt x="450" y="1068"/>
                </a:lnTo>
                <a:lnTo>
                  <a:pt x="444" y="1064"/>
                </a:lnTo>
                <a:lnTo>
                  <a:pt x="438" y="1064"/>
                </a:lnTo>
                <a:lnTo>
                  <a:pt x="430" y="1064"/>
                </a:lnTo>
                <a:lnTo>
                  <a:pt x="424" y="1066"/>
                </a:lnTo>
                <a:lnTo>
                  <a:pt x="418" y="1070"/>
                </a:lnTo>
                <a:lnTo>
                  <a:pt x="414" y="1076"/>
                </a:lnTo>
                <a:lnTo>
                  <a:pt x="412" y="1084"/>
                </a:lnTo>
                <a:lnTo>
                  <a:pt x="316" y="1530"/>
                </a:lnTo>
                <a:lnTo>
                  <a:pt x="316" y="1530"/>
                </a:lnTo>
                <a:lnTo>
                  <a:pt x="314" y="1544"/>
                </a:lnTo>
                <a:lnTo>
                  <a:pt x="308" y="1556"/>
                </a:lnTo>
                <a:lnTo>
                  <a:pt x="302" y="1568"/>
                </a:lnTo>
                <a:lnTo>
                  <a:pt x="294" y="1578"/>
                </a:lnTo>
                <a:lnTo>
                  <a:pt x="284" y="1586"/>
                </a:lnTo>
                <a:lnTo>
                  <a:pt x="274" y="1592"/>
                </a:lnTo>
                <a:lnTo>
                  <a:pt x="262" y="1594"/>
                </a:lnTo>
                <a:lnTo>
                  <a:pt x="250" y="1596"/>
                </a:lnTo>
                <a:lnTo>
                  <a:pt x="250" y="1596"/>
                </a:lnTo>
                <a:lnTo>
                  <a:pt x="236" y="1594"/>
                </a:lnTo>
                <a:lnTo>
                  <a:pt x="224" y="1590"/>
                </a:lnTo>
                <a:lnTo>
                  <a:pt x="212" y="1584"/>
                </a:lnTo>
                <a:lnTo>
                  <a:pt x="202" y="1576"/>
                </a:lnTo>
                <a:lnTo>
                  <a:pt x="194" y="1566"/>
                </a:lnTo>
                <a:lnTo>
                  <a:pt x="188" y="1554"/>
                </a:lnTo>
                <a:lnTo>
                  <a:pt x="184" y="1542"/>
                </a:lnTo>
                <a:lnTo>
                  <a:pt x="182" y="1528"/>
                </a:lnTo>
                <a:lnTo>
                  <a:pt x="278" y="1034"/>
                </a:lnTo>
                <a:lnTo>
                  <a:pt x="278" y="1034"/>
                </a:lnTo>
                <a:lnTo>
                  <a:pt x="288" y="998"/>
                </a:lnTo>
                <a:lnTo>
                  <a:pt x="292" y="982"/>
                </a:lnTo>
                <a:lnTo>
                  <a:pt x="300" y="966"/>
                </a:lnTo>
                <a:lnTo>
                  <a:pt x="308" y="952"/>
                </a:lnTo>
                <a:lnTo>
                  <a:pt x="316" y="938"/>
                </a:lnTo>
                <a:lnTo>
                  <a:pt x="326" y="924"/>
                </a:lnTo>
                <a:lnTo>
                  <a:pt x="338" y="912"/>
                </a:lnTo>
                <a:lnTo>
                  <a:pt x="348" y="900"/>
                </a:lnTo>
                <a:lnTo>
                  <a:pt x="362" y="890"/>
                </a:lnTo>
                <a:lnTo>
                  <a:pt x="374" y="882"/>
                </a:lnTo>
                <a:lnTo>
                  <a:pt x="390" y="874"/>
                </a:lnTo>
                <a:lnTo>
                  <a:pt x="404" y="868"/>
                </a:lnTo>
                <a:lnTo>
                  <a:pt x="420" y="862"/>
                </a:lnTo>
                <a:lnTo>
                  <a:pt x="438" y="858"/>
                </a:lnTo>
                <a:lnTo>
                  <a:pt x="456" y="856"/>
                </a:lnTo>
                <a:lnTo>
                  <a:pt x="456" y="856"/>
                </a:lnTo>
                <a:lnTo>
                  <a:pt x="474" y="856"/>
                </a:lnTo>
                <a:lnTo>
                  <a:pt x="648" y="856"/>
                </a:lnTo>
                <a:lnTo>
                  <a:pt x="824" y="856"/>
                </a:lnTo>
                <a:lnTo>
                  <a:pt x="824" y="856"/>
                </a:lnTo>
                <a:lnTo>
                  <a:pt x="844" y="856"/>
                </a:lnTo>
                <a:lnTo>
                  <a:pt x="862" y="858"/>
                </a:lnTo>
                <a:lnTo>
                  <a:pt x="880" y="864"/>
                </a:lnTo>
                <a:lnTo>
                  <a:pt x="896" y="868"/>
                </a:lnTo>
                <a:lnTo>
                  <a:pt x="912" y="876"/>
                </a:lnTo>
                <a:lnTo>
                  <a:pt x="928" y="884"/>
                </a:lnTo>
                <a:lnTo>
                  <a:pt x="942" y="894"/>
                </a:lnTo>
                <a:lnTo>
                  <a:pt x="954" y="906"/>
                </a:lnTo>
                <a:lnTo>
                  <a:pt x="966" y="918"/>
                </a:lnTo>
                <a:lnTo>
                  <a:pt x="978" y="932"/>
                </a:lnTo>
                <a:lnTo>
                  <a:pt x="988" y="948"/>
                </a:lnTo>
                <a:lnTo>
                  <a:pt x="996" y="962"/>
                </a:lnTo>
                <a:lnTo>
                  <a:pt x="1004" y="980"/>
                </a:lnTo>
                <a:lnTo>
                  <a:pt x="1010" y="996"/>
                </a:lnTo>
                <a:lnTo>
                  <a:pt x="1014" y="1014"/>
                </a:lnTo>
                <a:lnTo>
                  <a:pt x="1018" y="1034"/>
                </a:lnTo>
                <a:lnTo>
                  <a:pt x="1114" y="1528"/>
                </a:lnTo>
                <a:lnTo>
                  <a:pt x="1114" y="1528"/>
                </a:lnTo>
                <a:lnTo>
                  <a:pt x="1114" y="1542"/>
                </a:lnTo>
                <a:lnTo>
                  <a:pt x="1110" y="1554"/>
                </a:lnTo>
                <a:lnTo>
                  <a:pt x="1104" y="1566"/>
                </a:lnTo>
                <a:lnTo>
                  <a:pt x="1096" y="1576"/>
                </a:lnTo>
                <a:lnTo>
                  <a:pt x="1086" y="1584"/>
                </a:lnTo>
                <a:lnTo>
                  <a:pt x="1074" y="1590"/>
                </a:lnTo>
                <a:lnTo>
                  <a:pt x="1062" y="1594"/>
                </a:lnTo>
                <a:lnTo>
                  <a:pt x="1048" y="1596"/>
                </a:lnTo>
                <a:lnTo>
                  <a:pt x="1048" y="1596"/>
                </a:lnTo>
                <a:lnTo>
                  <a:pt x="1036" y="1594"/>
                </a:lnTo>
                <a:lnTo>
                  <a:pt x="1024" y="1592"/>
                </a:lnTo>
                <a:lnTo>
                  <a:pt x="1012" y="1586"/>
                </a:lnTo>
                <a:lnTo>
                  <a:pt x="1004" y="1578"/>
                </a:lnTo>
                <a:lnTo>
                  <a:pt x="996" y="1568"/>
                </a:lnTo>
                <a:lnTo>
                  <a:pt x="988" y="1556"/>
                </a:lnTo>
                <a:lnTo>
                  <a:pt x="984" y="1544"/>
                </a:lnTo>
                <a:lnTo>
                  <a:pt x="980" y="1530"/>
                </a:lnTo>
                <a:lnTo>
                  <a:pt x="886" y="1084"/>
                </a:lnTo>
                <a:lnTo>
                  <a:pt x="886" y="1084"/>
                </a:lnTo>
                <a:lnTo>
                  <a:pt x="884" y="1074"/>
                </a:lnTo>
                <a:lnTo>
                  <a:pt x="878" y="1068"/>
                </a:lnTo>
                <a:lnTo>
                  <a:pt x="870" y="1064"/>
                </a:lnTo>
                <a:lnTo>
                  <a:pt x="862" y="1062"/>
                </a:lnTo>
                <a:lnTo>
                  <a:pt x="854" y="1064"/>
                </a:lnTo>
                <a:lnTo>
                  <a:pt x="846" y="1068"/>
                </a:lnTo>
                <a:lnTo>
                  <a:pt x="842" y="1074"/>
                </a:lnTo>
                <a:lnTo>
                  <a:pt x="840" y="1084"/>
                </a:lnTo>
                <a:lnTo>
                  <a:pt x="840" y="1552"/>
                </a:lnTo>
                <a:lnTo>
                  <a:pt x="840" y="1552"/>
                </a:lnTo>
                <a:close/>
              </a:path>
            </a:pathLst>
          </a:custGeom>
          <a:solidFill>
            <a:srgbClr val="00519A"/>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3600" dirty="0">
              <a:solidFill>
                <a:srgbClr val="000000"/>
              </a:solidFill>
              <a:ea typeface="Verdana" pitchFamily="34" charset="0"/>
              <a:cs typeface="Verdana" pitchFamily="34" charset="0"/>
            </a:endParaRPr>
          </a:p>
        </p:txBody>
      </p:sp>
      <p:cxnSp>
        <p:nvCxnSpPr>
          <p:cNvPr id="9" name="Straight Connector 8"/>
          <p:cNvCxnSpPr/>
          <p:nvPr userDrawn="1"/>
        </p:nvCxnSpPr>
        <p:spPr bwMode="auto">
          <a:xfrm>
            <a:off x="2844800" y="2164080"/>
            <a:ext cx="0" cy="2712720"/>
          </a:xfrm>
          <a:prstGeom prst="line">
            <a:avLst/>
          </a:prstGeom>
          <a:ln>
            <a:solidFill>
              <a:schemeClr val="tx1">
                <a:lumMod val="65000"/>
                <a:lumOff val="35000"/>
              </a:schemeClr>
            </a:solidFill>
            <a:headEnd type="none" w="sm" len="sm"/>
            <a:tailEnd type="none" w="med" len="med"/>
          </a:ln>
        </p:spPr>
        <p:style>
          <a:lnRef idx="1">
            <a:schemeClr val="dk1"/>
          </a:lnRef>
          <a:fillRef idx="0">
            <a:schemeClr val="dk1"/>
          </a:fillRef>
          <a:effectRef idx="0">
            <a:schemeClr val="dk1"/>
          </a:effectRef>
          <a:fontRef idx="minor">
            <a:schemeClr val="tx1"/>
          </a:fontRef>
        </p:style>
      </p:cxnSp>
      <p:sp>
        <p:nvSpPr>
          <p:cNvPr id="13" name="Rectangle 12"/>
          <p:cNvSpPr/>
          <p:nvPr userDrawn="1"/>
        </p:nvSpPr>
        <p:spPr bwMode="auto">
          <a:xfrm>
            <a:off x="0" y="6142185"/>
            <a:ext cx="1066800" cy="715815"/>
          </a:xfrm>
          <a:prstGeom prst="rect">
            <a:avLst/>
          </a:prstGeom>
          <a:solidFill>
            <a:schemeClr val="bg1"/>
          </a:solidFill>
          <a:ln w="3175" cap="flat" cmpd="sng" algn="ctr">
            <a:no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sz="3600">
              <a:solidFill>
                <a:srgbClr val="000000"/>
              </a:solidFill>
            </a:endParaRPr>
          </a:p>
        </p:txBody>
      </p:sp>
    </p:spTree>
    <p:extLst>
      <p:ext uri="{BB962C8B-B14F-4D97-AF65-F5344CB8AC3E}">
        <p14:creationId xmlns:p14="http://schemas.microsoft.com/office/powerpoint/2010/main" val="2827150622"/>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7C5A7437-ACFC-46EB-89A7-47FC33C4342E}" type="slidenum">
              <a:rPr>
                <a:solidFill>
                  <a:srgbClr val="000000"/>
                </a:solidFill>
              </a:rPr>
              <a:pPr/>
              <a:t>‹#›</a:t>
            </a:fld>
            <a:endParaRPr dirty="0">
              <a:solidFill>
                <a:srgbClr val="000000"/>
              </a:solidFill>
            </a:endParaRPr>
          </a:p>
        </p:txBody>
      </p:sp>
    </p:spTree>
    <p:extLst>
      <p:ext uri="{BB962C8B-B14F-4D97-AF65-F5344CB8AC3E}">
        <p14:creationId xmlns:p14="http://schemas.microsoft.com/office/powerpoint/2010/main" val="1177389622"/>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E1A3B0CF-E283-47CB-B28F-01F73C6BECBF}" type="slidenum">
              <a:rPr>
                <a:solidFill>
                  <a:srgbClr val="000000"/>
                </a:solidFill>
              </a:rPr>
              <a:pPr/>
              <a:t>‹#›</a:t>
            </a:fld>
            <a:endParaRPr dirty="0">
              <a:solidFill>
                <a:srgbClr val="000000"/>
              </a:solidFill>
            </a:endParaRPr>
          </a:p>
        </p:txBody>
      </p:sp>
    </p:spTree>
    <p:extLst>
      <p:ext uri="{BB962C8B-B14F-4D97-AF65-F5344CB8AC3E}">
        <p14:creationId xmlns:p14="http://schemas.microsoft.com/office/powerpoint/2010/main" val="2011558291"/>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219200"/>
            <a:ext cx="41910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41910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1D45C79F-B74A-4E58-B402-93A0C6872C01}" type="slidenum">
              <a:rPr>
                <a:solidFill>
                  <a:srgbClr val="000000"/>
                </a:solidFill>
              </a:rPr>
              <a:pPr/>
              <a:t>‹#›</a:t>
            </a:fld>
            <a:endParaRPr dirty="0">
              <a:solidFill>
                <a:srgbClr val="000000"/>
              </a:solidFill>
            </a:endParaRPr>
          </a:p>
        </p:txBody>
      </p:sp>
    </p:spTree>
    <p:extLst>
      <p:ext uri="{BB962C8B-B14F-4D97-AF65-F5344CB8AC3E}">
        <p14:creationId xmlns:p14="http://schemas.microsoft.com/office/powerpoint/2010/main" val="2917335167"/>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E38E4685-23C7-43C4-827F-B9C5274F1131}" type="slidenum">
              <a:rPr>
                <a:solidFill>
                  <a:srgbClr val="000000"/>
                </a:solidFill>
              </a:rPr>
              <a:pPr/>
              <a:t>‹#›</a:t>
            </a:fld>
            <a:endParaRPr dirty="0">
              <a:solidFill>
                <a:srgbClr val="000000"/>
              </a:solidFill>
            </a:endParaRPr>
          </a:p>
        </p:txBody>
      </p:sp>
    </p:spTree>
    <p:extLst>
      <p:ext uri="{BB962C8B-B14F-4D97-AF65-F5344CB8AC3E}">
        <p14:creationId xmlns:p14="http://schemas.microsoft.com/office/powerpoint/2010/main" val="16591728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pPr>
              <a:defRPr/>
            </a:pPr>
            <a:fld id="{33B4CF03-C814-415B-BEFE-B9A3452D86A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583255354"/>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a:effectLst/>
        </p:spPr>
        <p:txBody>
          <a:bodyPr vert="horz" wrap="square" lIns="45720" tIns="45720" rIns="45720" bIns="45720" numCol="1" anchor="b" anchorCtr="0" compatLnSpc="1">
            <a:prstTxWarp prst="textNoShape">
              <a:avLst/>
            </a:prstTxWarp>
          </a:bodyPr>
          <a:lstStyle>
            <a:lvl1pPr>
              <a:defRPr lang="en-US" sz="2000" b="0" dirty="0">
                <a:solidFill>
                  <a:srgbClr val="00529B"/>
                </a:solidFill>
                <a:latin typeface="+mj-lt"/>
                <a:ea typeface="Verdana" pitchFamily="34" charset="0"/>
                <a:cs typeface="Verdana" pitchFamily="34" charset="0"/>
              </a:defRPr>
            </a:lvl1pPr>
          </a:lstStyle>
          <a:p>
            <a:pPr lvl="0" algn="l" rtl="0" fontAlgn="base">
              <a:spcBef>
                <a:spcPct val="0"/>
              </a:spcBef>
              <a:spcAft>
                <a:spcPct val="0"/>
              </a:spcAft>
            </a:pPr>
            <a:r>
              <a:rPr lang="en-US" dirty="0" smtClean="0"/>
              <a:t>Click to edit Master title style</a:t>
            </a:r>
            <a:endParaRPr lang="en-US" dirty="0"/>
          </a:p>
        </p:txBody>
      </p:sp>
      <p:sp>
        <p:nvSpPr>
          <p:cNvPr id="3" name="Slide Number Placeholder 2"/>
          <p:cNvSpPr>
            <a:spLocks noGrp="1"/>
          </p:cNvSpPr>
          <p:nvPr>
            <p:ph type="sldNum" sz="quarter" idx="10"/>
          </p:nvPr>
        </p:nvSpPr>
        <p:spPr/>
        <p:txBody>
          <a:bodyPr/>
          <a:lstStyle>
            <a:lvl1pPr>
              <a:defRPr/>
            </a:lvl1pPr>
          </a:lstStyle>
          <a:p>
            <a:fld id="{54B60CDA-A506-498A-BBAD-9CD00DB54A0E}" type="slidenum">
              <a:rPr>
                <a:solidFill>
                  <a:srgbClr val="000000"/>
                </a:solidFill>
              </a:rPr>
              <a:pPr/>
              <a:t>‹#›</a:t>
            </a:fld>
            <a:endParaRPr dirty="0">
              <a:solidFill>
                <a:srgbClr val="000000"/>
              </a:solidFill>
            </a:endParaRPr>
          </a:p>
        </p:txBody>
      </p:sp>
    </p:spTree>
    <p:extLst>
      <p:ext uri="{BB962C8B-B14F-4D97-AF65-F5344CB8AC3E}">
        <p14:creationId xmlns:p14="http://schemas.microsoft.com/office/powerpoint/2010/main" val="584481477"/>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6BA3D172-E3E9-4A7C-B969-D941108C908B}" type="slidenum">
              <a:rPr>
                <a:solidFill>
                  <a:srgbClr val="000000"/>
                </a:solidFill>
              </a:rPr>
              <a:pPr/>
              <a:t>‹#›</a:t>
            </a:fld>
            <a:endParaRPr dirty="0">
              <a:solidFill>
                <a:srgbClr val="000000"/>
              </a:solidFill>
            </a:endParaRPr>
          </a:p>
        </p:txBody>
      </p:sp>
    </p:spTree>
    <p:extLst>
      <p:ext uri="{BB962C8B-B14F-4D97-AF65-F5344CB8AC3E}">
        <p14:creationId xmlns:p14="http://schemas.microsoft.com/office/powerpoint/2010/main" val="1517982703"/>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88706390-DD9A-4FF5-BD9A-EF4724618B44}" type="slidenum">
              <a:rPr>
                <a:solidFill>
                  <a:srgbClr val="000000"/>
                </a:solidFill>
              </a:rPr>
              <a:pPr/>
              <a:t>‹#›</a:t>
            </a:fld>
            <a:endParaRPr dirty="0">
              <a:solidFill>
                <a:srgbClr val="000000"/>
              </a:solidFill>
            </a:endParaRPr>
          </a:p>
        </p:txBody>
      </p:sp>
    </p:spTree>
    <p:extLst>
      <p:ext uri="{BB962C8B-B14F-4D97-AF65-F5344CB8AC3E}">
        <p14:creationId xmlns:p14="http://schemas.microsoft.com/office/powerpoint/2010/main" val="1063575532"/>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B4CE1312-4FDD-44D2-AAAA-9D21A9AB01B9}" type="slidenum">
              <a:rPr>
                <a:solidFill>
                  <a:srgbClr val="000000"/>
                </a:solidFill>
              </a:rPr>
              <a:pPr/>
              <a:t>‹#›</a:t>
            </a:fld>
            <a:endParaRPr dirty="0">
              <a:solidFill>
                <a:srgbClr val="000000"/>
              </a:solidFill>
            </a:endParaRPr>
          </a:p>
        </p:txBody>
      </p:sp>
    </p:spTree>
    <p:extLst>
      <p:ext uri="{BB962C8B-B14F-4D97-AF65-F5344CB8AC3E}">
        <p14:creationId xmlns:p14="http://schemas.microsoft.com/office/powerpoint/2010/main" val="37746990"/>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5614AD08-004F-4545-AA97-79D8F73626AE}" type="slidenum">
              <a:rPr>
                <a:solidFill>
                  <a:srgbClr val="000000"/>
                </a:solidFill>
              </a:rPr>
              <a:pPr/>
              <a:t>‹#›</a:t>
            </a:fld>
            <a:endParaRPr dirty="0">
              <a:solidFill>
                <a:srgbClr val="000000"/>
              </a:solidFill>
            </a:endParaRPr>
          </a:p>
        </p:txBody>
      </p:sp>
    </p:spTree>
    <p:extLst>
      <p:ext uri="{BB962C8B-B14F-4D97-AF65-F5344CB8AC3E}">
        <p14:creationId xmlns:p14="http://schemas.microsoft.com/office/powerpoint/2010/main" val="1194397473"/>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15875"/>
            <a:ext cx="2133600" cy="57292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15875"/>
            <a:ext cx="6248400" cy="57292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215EA04E-DEB1-49CC-9FAE-3E475FACAD84}" type="slidenum">
              <a:rPr>
                <a:solidFill>
                  <a:srgbClr val="000000"/>
                </a:solidFill>
              </a:rPr>
              <a:pPr/>
              <a:t>‹#›</a:t>
            </a:fld>
            <a:endParaRPr dirty="0">
              <a:solidFill>
                <a:srgbClr val="000000"/>
              </a:solidFill>
            </a:endParaRPr>
          </a:p>
        </p:txBody>
      </p:sp>
    </p:spTree>
    <p:extLst>
      <p:ext uri="{BB962C8B-B14F-4D97-AF65-F5344CB8AC3E}">
        <p14:creationId xmlns:p14="http://schemas.microsoft.com/office/powerpoint/2010/main" val="59414522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sldNum" sz="quarter" idx="10"/>
          </p:nvPr>
        </p:nvSpPr>
        <p:spPr>
          <a:ln/>
        </p:spPr>
        <p:txBody>
          <a:bodyPr/>
          <a:lstStyle>
            <a:lvl1pPr>
              <a:defRPr/>
            </a:lvl1pPr>
          </a:lstStyle>
          <a:p>
            <a:pPr>
              <a:defRPr/>
            </a:pPr>
            <a:fld id="{41A967DB-2FFF-4298-821F-50C14FEFA22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83165276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219200"/>
            <a:ext cx="41910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41910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sldNum" sz="quarter" idx="10"/>
          </p:nvPr>
        </p:nvSpPr>
        <p:spPr>
          <a:ln/>
        </p:spPr>
        <p:txBody>
          <a:bodyPr/>
          <a:lstStyle>
            <a:lvl1pPr>
              <a:defRPr/>
            </a:lvl1pPr>
          </a:lstStyle>
          <a:p>
            <a:pPr>
              <a:defRPr/>
            </a:pPr>
            <a:fld id="{80323C97-D2F1-4ADB-B0FD-885D80BF536A}"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67124944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sldNum" sz="quarter" idx="10"/>
          </p:nvPr>
        </p:nvSpPr>
        <p:spPr>
          <a:ln/>
        </p:spPr>
        <p:txBody>
          <a:bodyPr/>
          <a:lstStyle>
            <a:lvl1pPr>
              <a:defRPr/>
            </a:lvl1pPr>
          </a:lstStyle>
          <a:p>
            <a:pPr>
              <a:defRPr/>
            </a:pPr>
            <a:fld id="{8E048FFC-8D02-43AE-A3CE-2D81298A813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5438621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sldNum" sz="quarter" idx="10"/>
          </p:nvPr>
        </p:nvSpPr>
        <p:spPr>
          <a:ln/>
        </p:spPr>
        <p:txBody>
          <a:bodyPr/>
          <a:lstStyle>
            <a:lvl1pPr>
              <a:defRPr/>
            </a:lvl1pPr>
          </a:lstStyle>
          <a:p>
            <a:pPr>
              <a:defRPr/>
            </a:pPr>
            <a:fld id="{94880E8D-65E9-4DD0-9AB7-FB0FD61E5B5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25451098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ln/>
        </p:spPr>
        <p:txBody>
          <a:bodyPr/>
          <a:lstStyle>
            <a:lvl1pPr>
              <a:defRPr/>
            </a:lvl1pPr>
          </a:lstStyle>
          <a:p>
            <a:pPr>
              <a:defRPr/>
            </a:pPr>
            <a:fld id="{63090235-3E59-4C06-AD84-261ECA9621E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64888364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fld id="{173264BC-012E-4646-881F-1994B90B090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65874661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fld id="{DB43AFAD-E118-4E49-A158-F1DCFEC9CCA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916501499"/>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jpe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image" Target="../media/image4.jpeg"/><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 name="Picture 6" descr="02.jpg"/>
          <p:cNvPicPr>
            <a:picLocks noChangeAspect="1"/>
          </p:cNvPicPr>
          <p:nvPr/>
        </p:nvPicPr>
        <p:blipFill>
          <a:blip r:embed="rId16" cstate="print"/>
          <a:srcRect/>
          <a:stretch>
            <a:fillRect/>
          </a:stretch>
        </p:blipFill>
        <p:spPr bwMode="auto">
          <a:xfrm>
            <a:off x="0" y="0"/>
            <a:ext cx="9144000" cy="1047750"/>
          </a:xfrm>
          <a:prstGeom prst="rect">
            <a:avLst/>
          </a:prstGeom>
          <a:noFill/>
          <a:ln w="9525">
            <a:noFill/>
            <a:miter lim="800000"/>
            <a:headEnd/>
            <a:tailEnd/>
          </a:ln>
        </p:spPr>
      </p:pic>
      <p:sp>
        <p:nvSpPr>
          <p:cNvPr id="1026" name="Rectangle 2"/>
          <p:cNvSpPr>
            <a:spLocks noGrp="1" noChangeArrowheads="1"/>
          </p:cNvSpPr>
          <p:nvPr>
            <p:ph type="body" idx="1"/>
          </p:nvPr>
        </p:nvSpPr>
        <p:spPr bwMode="auto">
          <a:xfrm>
            <a:off x="304800" y="1219200"/>
            <a:ext cx="85344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title"/>
          </p:nvPr>
        </p:nvSpPr>
        <p:spPr bwMode="auto">
          <a:xfrm>
            <a:off x="754602" y="15875"/>
            <a:ext cx="8084598" cy="749300"/>
          </a:xfrm>
          <a:prstGeom prst="rect">
            <a:avLst/>
          </a:prstGeom>
          <a:noFill/>
          <a:ln w="9525">
            <a:noFill/>
            <a:miter lim="800000"/>
            <a:headEnd/>
            <a:tailEnd/>
          </a:ln>
        </p:spPr>
        <p:txBody>
          <a:bodyPr vert="horz" wrap="square" lIns="45720" tIns="45720" rIns="45720" bIns="45720" numCol="1" anchor="ctr" anchorCtr="0" compatLnSpc="1">
            <a:prstTxWarp prst="textNoShape">
              <a:avLst/>
            </a:prstTxWarp>
          </a:bodyPr>
          <a:lstStyle/>
          <a:p>
            <a:pPr lvl="0"/>
            <a:r>
              <a:rPr lang="en-US" dirty="0" smtClean="0"/>
              <a:t>Click to edit Master title style</a:t>
            </a:r>
          </a:p>
        </p:txBody>
      </p:sp>
      <p:sp>
        <p:nvSpPr>
          <p:cNvPr id="1432581" name="Rectangle 5"/>
          <p:cNvSpPr>
            <a:spLocks noGrp="1" noChangeArrowheads="1"/>
          </p:cNvSpPr>
          <p:nvPr>
            <p:ph type="sldNum" sz="quarter" idx="4"/>
          </p:nvPr>
        </p:nvSpPr>
        <p:spPr bwMode="auto">
          <a:xfrm>
            <a:off x="3505200" y="6553200"/>
            <a:ext cx="2133600" cy="2381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800"/>
            </a:lvl1pPr>
          </a:lstStyle>
          <a:p>
            <a:pPr>
              <a:defRPr/>
            </a:pPr>
            <a:fld id="{7801024F-6296-4FE9-94E5-E5DDCDACB3A4}" type="slidenum">
              <a:rPr lang="en-US">
                <a:solidFill>
                  <a:srgbClr val="000000"/>
                </a:solidFill>
              </a:rPr>
              <a:pPr>
                <a:defRPr/>
              </a:pPr>
              <a:t>‹#›</a:t>
            </a:fld>
            <a:endParaRPr lang="en-US">
              <a:solidFill>
                <a:srgbClr val="000000"/>
              </a:solidFill>
            </a:endParaRPr>
          </a:p>
        </p:txBody>
      </p:sp>
      <p:pic>
        <p:nvPicPr>
          <p:cNvPr id="1030" name="Picture 6" descr="HCL Logo"/>
          <p:cNvPicPr>
            <a:picLocks noChangeAspect="1" noChangeArrowheads="1"/>
          </p:cNvPicPr>
          <p:nvPr/>
        </p:nvPicPr>
        <p:blipFill>
          <a:blip r:embed="rId17"/>
          <a:srcRect l="8115" t="31725" r="8223" b="28896"/>
          <a:stretch>
            <a:fillRect/>
          </a:stretch>
        </p:blipFill>
        <p:spPr bwMode="auto">
          <a:xfrm>
            <a:off x="8001000" y="6553200"/>
            <a:ext cx="987425" cy="165100"/>
          </a:xfrm>
          <a:prstGeom prst="rect">
            <a:avLst/>
          </a:prstGeom>
          <a:noFill/>
          <a:ln w="9525">
            <a:noFill/>
            <a:miter lim="800000"/>
            <a:headEnd/>
            <a:tailEnd/>
          </a:ln>
        </p:spPr>
      </p:pic>
    </p:spTree>
    <p:extLst>
      <p:ext uri="{BB962C8B-B14F-4D97-AF65-F5344CB8AC3E}">
        <p14:creationId xmlns:p14="http://schemas.microsoft.com/office/powerpoint/2010/main" val="10526164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85" r:id="rId13"/>
    <p:sldLayoutId id="2147483686" r:id="rId14"/>
  </p:sldLayoutIdLst>
  <p:transition/>
  <p:hf hdr="0" ftr="0" dt="0"/>
  <p:txStyles>
    <p:titleStyle>
      <a:lvl1pPr algn="l" rtl="0" eaLnBrk="0" fontAlgn="base" hangingPunct="0">
        <a:spcBef>
          <a:spcPct val="0"/>
        </a:spcBef>
        <a:spcAft>
          <a:spcPct val="0"/>
        </a:spcAft>
        <a:defRPr sz="2400" b="1">
          <a:solidFill>
            <a:sysClr val="windowText" lastClr="000000"/>
          </a:solidFill>
          <a:latin typeface="+mj-lt"/>
          <a:ea typeface="+mj-ea"/>
          <a:cs typeface="+mj-cs"/>
        </a:defRPr>
      </a:lvl1pPr>
      <a:lvl2pPr algn="l" rtl="0" eaLnBrk="0" fontAlgn="base" hangingPunct="0">
        <a:spcBef>
          <a:spcPct val="0"/>
        </a:spcBef>
        <a:spcAft>
          <a:spcPct val="0"/>
        </a:spcAft>
        <a:defRPr sz="2400" b="1">
          <a:solidFill>
            <a:schemeClr val="bg1"/>
          </a:solidFill>
          <a:latin typeface="Arial" charset="0"/>
        </a:defRPr>
      </a:lvl2pPr>
      <a:lvl3pPr algn="l" rtl="0" eaLnBrk="0" fontAlgn="base" hangingPunct="0">
        <a:spcBef>
          <a:spcPct val="0"/>
        </a:spcBef>
        <a:spcAft>
          <a:spcPct val="0"/>
        </a:spcAft>
        <a:defRPr sz="2400" b="1">
          <a:solidFill>
            <a:schemeClr val="bg1"/>
          </a:solidFill>
          <a:latin typeface="Arial" charset="0"/>
        </a:defRPr>
      </a:lvl3pPr>
      <a:lvl4pPr algn="l" rtl="0" eaLnBrk="0" fontAlgn="base" hangingPunct="0">
        <a:spcBef>
          <a:spcPct val="0"/>
        </a:spcBef>
        <a:spcAft>
          <a:spcPct val="0"/>
        </a:spcAft>
        <a:defRPr sz="2400" b="1">
          <a:solidFill>
            <a:schemeClr val="bg1"/>
          </a:solidFill>
          <a:latin typeface="Arial" charset="0"/>
        </a:defRPr>
      </a:lvl4pPr>
      <a:lvl5pPr algn="l" rtl="0" eaLnBrk="0" fontAlgn="base" hangingPunct="0">
        <a:spcBef>
          <a:spcPct val="0"/>
        </a:spcBef>
        <a:spcAft>
          <a:spcPct val="0"/>
        </a:spcAft>
        <a:defRPr sz="2400" b="1">
          <a:solidFill>
            <a:schemeClr val="bg1"/>
          </a:solidFill>
          <a:latin typeface="Arial" charset="0"/>
        </a:defRPr>
      </a:lvl5pPr>
      <a:lvl6pPr marL="457200" algn="l" rtl="0" fontAlgn="base">
        <a:spcBef>
          <a:spcPct val="0"/>
        </a:spcBef>
        <a:spcAft>
          <a:spcPct val="0"/>
        </a:spcAft>
        <a:defRPr sz="2400" b="1">
          <a:solidFill>
            <a:schemeClr val="bg1"/>
          </a:solidFill>
          <a:latin typeface="Arial" charset="0"/>
        </a:defRPr>
      </a:lvl6pPr>
      <a:lvl7pPr marL="914400" algn="l" rtl="0" fontAlgn="base">
        <a:spcBef>
          <a:spcPct val="0"/>
        </a:spcBef>
        <a:spcAft>
          <a:spcPct val="0"/>
        </a:spcAft>
        <a:defRPr sz="2400" b="1">
          <a:solidFill>
            <a:schemeClr val="bg1"/>
          </a:solidFill>
          <a:latin typeface="Arial" charset="0"/>
        </a:defRPr>
      </a:lvl7pPr>
      <a:lvl8pPr marL="1371600" algn="l" rtl="0" fontAlgn="base">
        <a:spcBef>
          <a:spcPct val="0"/>
        </a:spcBef>
        <a:spcAft>
          <a:spcPct val="0"/>
        </a:spcAft>
        <a:defRPr sz="2400" b="1">
          <a:solidFill>
            <a:schemeClr val="bg1"/>
          </a:solidFill>
          <a:latin typeface="Arial" charset="0"/>
        </a:defRPr>
      </a:lvl8pPr>
      <a:lvl9pPr marL="1828800" algn="l" rtl="0" fontAlgn="base">
        <a:spcBef>
          <a:spcPct val="0"/>
        </a:spcBef>
        <a:spcAft>
          <a:spcPct val="0"/>
        </a:spcAft>
        <a:defRPr sz="2400" b="1">
          <a:solidFill>
            <a:schemeClr val="bg1"/>
          </a:solidFill>
          <a:latin typeface="Arial" charset="0"/>
        </a:defRPr>
      </a:lvl9pPr>
    </p:titleStyle>
    <p:bodyStyle>
      <a:lvl1pPr marL="238125" indent="-238125" algn="l" rtl="0" eaLnBrk="0" fontAlgn="base" hangingPunct="0">
        <a:spcBef>
          <a:spcPct val="100000"/>
        </a:spcBef>
        <a:spcAft>
          <a:spcPct val="0"/>
        </a:spcAft>
        <a:buClr>
          <a:schemeClr val="tx1"/>
        </a:buClr>
        <a:buFont typeface="Wingdings 2" pitchFamily="18" charset="2"/>
        <a:buChar char="¡"/>
        <a:defRPr sz="1600">
          <a:solidFill>
            <a:schemeClr val="tx1"/>
          </a:solidFill>
          <a:latin typeface="+mn-lt"/>
          <a:ea typeface="+mn-ea"/>
          <a:cs typeface="+mn-cs"/>
        </a:defRPr>
      </a:lvl1pPr>
      <a:lvl2pPr marL="457200" indent="-217488" algn="l" rtl="0" eaLnBrk="0" fontAlgn="base" hangingPunct="0">
        <a:spcBef>
          <a:spcPct val="50000"/>
        </a:spcBef>
        <a:spcAft>
          <a:spcPct val="0"/>
        </a:spcAft>
        <a:buClr>
          <a:schemeClr val="tx1"/>
        </a:buClr>
        <a:buFont typeface="Wingdings" pitchFamily="2" charset="2"/>
        <a:buChar char="§"/>
        <a:defRPr sz="1400">
          <a:solidFill>
            <a:schemeClr val="tx1"/>
          </a:solidFill>
          <a:latin typeface="+mn-lt"/>
        </a:defRPr>
      </a:lvl2pPr>
      <a:lvl3pPr marL="676275" indent="-209550" algn="l" rtl="0" eaLnBrk="0" fontAlgn="base" hangingPunct="0">
        <a:spcBef>
          <a:spcPct val="50000"/>
        </a:spcBef>
        <a:spcAft>
          <a:spcPct val="0"/>
        </a:spcAft>
        <a:buClr>
          <a:schemeClr val="tx1"/>
        </a:buClr>
        <a:buFont typeface="Wingdings" pitchFamily="2" charset="2"/>
        <a:buChar char="§"/>
        <a:defRPr sz="1400">
          <a:solidFill>
            <a:schemeClr val="tx1"/>
          </a:solidFill>
          <a:latin typeface="+mn-lt"/>
        </a:defRPr>
      </a:lvl3pPr>
      <a:lvl4pPr marL="904875" indent="-219075" algn="l" rtl="0" eaLnBrk="0" fontAlgn="base" hangingPunct="0">
        <a:spcBef>
          <a:spcPct val="50000"/>
        </a:spcBef>
        <a:spcAft>
          <a:spcPct val="0"/>
        </a:spcAft>
        <a:buClr>
          <a:schemeClr val="tx1"/>
        </a:buClr>
        <a:buFont typeface="Wingdings" pitchFamily="2" charset="2"/>
        <a:buChar char="§"/>
        <a:defRPr sz="1400">
          <a:solidFill>
            <a:schemeClr val="tx1"/>
          </a:solidFill>
          <a:latin typeface="+mn-lt"/>
        </a:defRPr>
      </a:lvl4pPr>
      <a:lvl5pPr marL="1133475" indent="-219075" algn="l" rtl="0" eaLnBrk="0" fontAlgn="base" hangingPunct="0">
        <a:spcBef>
          <a:spcPct val="50000"/>
        </a:spcBef>
        <a:spcAft>
          <a:spcPct val="0"/>
        </a:spcAft>
        <a:buClr>
          <a:schemeClr val="tx1"/>
        </a:buClr>
        <a:buFont typeface="Wingdings" pitchFamily="2" charset="2"/>
        <a:buChar char="§"/>
        <a:defRPr sz="1400">
          <a:solidFill>
            <a:schemeClr val="tx1"/>
          </a:solidFill>
          <a:latin typeface="+mn-lt"/>
        </a:defRPr>
      </a:lvl5pPr>
      <a:lvl6pPr marL="1590675" indent="-219075" algn="l" rtl="0" fontAlgn="base">
        <a:spcBef>
          <a:spcPct val="50000"/>
        </a:spcBef>
        <a:spcAft>
          <a:spcPct val="0"/>
        </a:spcAft>
        <a:buClr>
          <a:schemeClr val="tx1"/>
        </a:buClr>
        <a:buFont typeface="Wingdings" pitchFamily="2" charset="2"/>
        <a:buChar char="§"/>
        <a:defRPr sz="1400">
          <a:solidFill>
            <a:schemeClr val="tx1"/>
          </a:solidFill>
          <a:latin typeface="+mn-lt"/>
        </a:defRPr>
      </a:lvl6pPr>
      <a:lvl7pPr marL="2047875" indent="-219075" algn="l" rtl="0" fontAlgn="base">
        <a:spcBef>
          <a:spcPct val="50000"/>
        </a:spcBef>
        <a:spcAft>
          <a:spcPct val="0"/>
        </a:spcAft>
        <a:buClr>
          <a:schemeClr val="tx1"/>
        </a:buClr>
        <a:buFont typeface="Wingdings" pitchFamily="2" charset="2"/>
        <a:buChar char="§"/>
        <a:defRPr sz="1400">
          <a:solidFill>
            <a:schemeClr val="tx1"/>
          </a:solidFill>
          <a:latin typeface="+mn-lt"/>
        </a:defRPr>
      </a:lvl7pPr>
      <a:lvl8pPr marL="2505075" indent="-219075" algn="l" rtl="0" fontAlgn="base">
        <a:spcBef>
          <a:spcPct val="50000"/>
        </a:spcBef>
        <a:spcAft>
          <a:spcPct val="0"/>
        </a:spcAft>
        <a:buClr>
          <a:schemeClr val="tx1"/>
        </a:buClr>
        <a:buFont typeface="Wingdings" pitchFamily="2" charset="2"/>
        <a:buChar char="§"/>
        <a:defRPr sz="1400">
          <a:solidFill>
            <a:schemeClr val="tx1"/>
          </a:solidFill>
          <a:latin typeface="+mn-lt"/>
        </a:defRPr>
      </a:lvl8pPr>
      <a:lvl9pPr marL="2962275" indent="-219075" algn="l" rtl="0" fontAlgn="base">
        <a:spcBef>
          <a:spcPct val="50000"/>
        </a:spcBef>
        <a:spcAft>
          <a:spcPct val="0"/>
        </a:spcAft>
        <a:buClr>
          <a:schemeClr val="tx1"/>
        </a:buClr>
        <a:buFont typeface="Wingdings" pitchFamily="2" charset="2"/>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432578" name="Rectangle 2"/>
          <p:cNvSpPr>
            <a:spLocks noGrp="1" noChangeArrowheads="1"/>
          </p:cNvSpPr>
          <p:nvPr>
            <p:ph type="body" idx="1"/>
          </p:nvPr>
        </p:nvSpPr>
        <p:spPr bwMode="auto">
          <a:xfrm>
            <a:off x="301753" y="1057275"/>
            <a:ext cx="8540495"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432580" name="Rectangle 4"/>
          <p:cNvSpPr>
            <a:spLocks noGrp="1" noChangeArrowheads="1"/>
          </p:cNvSpPr>
          <p:nvPr>
            <p:ph type="title"/>
          </p:nvPr>
        </p:nvSpPr>
        <p:spPr bwMode="auto">
          <a:xfrm>
            <a:off x="301752" y="15875"/>
            <a:ext cx="8540495" cy="749300"/>
          </a:xfrm>
          <a:prstGeom prst="rect">
            <a:avLst/>
          </a:prstGeom>
          <a:noFill/>
          <a:ln w="9525">
            <a:noFill/>
            <a:miter lim="800000"/>
            <a:headEnd/>
            <a:tailEnd/>
          </a:ln>
          <a:effectLst/>
        </p:spPr>
        <p:txBody>
          <a:bodyPr vert="horz" wrap="square" lIns="45720" tIns="45720" rIns="45720" bIns="45720" numCol="1" anchor="b" anchorCtr="0" compatLnSpc="1">
            <a:prstTxWarp prst="textNoShape">
              <a:avLst/>
            </a:prstTxWarp>
          </a:bodyPr>
          <a:lstStyle/>
          <a:p>
            <a:pPr lvl="0"/>
            <a:r>
              <a:rPr lang="en-US" dirty="0" smtClean="0"/>
              <a:t>Click to edit Master title style</a:t>
            </a:r>
          </a:p>
        </p:txBody>
      </p:sp>
      <p:sp>
        <p:nvSpPr>
          <p:cNvPr id="1432581" name="Rectangle 5"/>
          <p:cNvSpPr>
            <a:spLocks noGrp="1" noChangeArrowheads="1"/>
          </p:cNvSpPr>
          <p:nvPr>
            <p:ph type="sldNum" sz="quarter" idx="4"/>
          </p:nvPr>
        </p:nvSpPr>
        <p:spPr bwMode="auto">
          <a:xfrm>
            <a:off x="49306" y="6577800"/>
            <a:ext cx="331694" cy="123111"/>
          </a:xfrm>
          <a:prstGeom prst="rect">
            <a:avLst/>
          </a:prstGeom>
        </p:spPr>
        <p:txBody>
          <a:bodyPr wrap="square" lIns="0" tIns="0" rIns="0" bIns="0">
            <a:spAutoFit/>
          </a:bodyPr>
          <a:lstStyle>
            <a:lvl1pPr algn="r" rtl="0" fontAlgn="base">
              <a:spcBef>
                <a:spcPct val="0"/>
              </a:spcBef>
              <a:spcAft>
                <a:spcPct val="0"/>
              </a:spcAft>
              <a:defRPr lang="en-US" sz="800" kern="1200" smtClean="0">
                <a:solidFill>
                  <a:schemeClr val="tx1"/>
                </a:solidFill>
                <a:latin typeface="+mj-lt"/>
                <a:ea typeface="Verdana" pitchFamily="34" charset="0"/>
                <a:cs typeface="Verdana" pitchFamily="34" charset="0"/>
              </a:defRPr>
            </a:lvl1pPr>
          </a:lstStyle>
          <a:p>
            <a:fld id="{458861B3-8E39-4D5C-B792-7BE876B156A2}" type="slidenum">
              <a:rPr>
                <a:solidFill>
                  <a:srgbClr val="000000"/>
                </a:solidFill>
              </a:rPr>
              <a:pPr/>
              <a:t>‹#›</a:t>
            </a:fld>
            <a:endParaRPr dirty="0">
              <a:solidFill>
                <a:srgbClr val="000000"/>
              </a:solidFill>
            </a:endParaRPr>
          </a:p>
        </p:txBody>
      </p:sp>
      <p:sp>
        <p:nvSpPr>
          <p:cNvPr id="7" name="Rectangle 6"/>
          <p:cNvSpPr>
            <a:spLocks/>
          </p:cNvSpPr>
          <p:nvPr userDrawn="1"/>
        </p:nvSpPr>
        <p:spPr>
          <a:xfrm>
            <a:off x="4732218" y="6494372"/>
            <a:ext cx="4191000" cy="215444"/>
          </a:xfrm>
          <a:prstGeom prst="rect">
            <a:avLst/>
          </a:prstGeom>
        </p:spPr>
        <p:txBody>
          <a:bodyPr wrap="square">
            <a:spAutoFit/>
          </a:bodyPr>
          <a:lstStyle/>
          <a:p>
            <a:pPr algn="r" fontAlgn="base">
              <a:spcBef>
                <a:spcPct val="0"/>
              </a:spcBef>
              <a:spcAft>
                <a:spcPct val="0"/>
              </a:spcAft>
            </a:pPr>
            <a:r>
              <a:rPr lang="en-US" sz="800" dirty="0">
                <a:solidFill>
                  <a:srgbClr val="000000"/>
                </a:solidFill>
                <a:ea typeface="Verdana" pitchFamily="34" charset="0"/>
                <a:cs typeface="Verdana" pitchFamily="34" charset="0"/>
              </a:rPr>
              <a:t>Copyright © </a:t>
            </a:r>
            <a:r>
              <a:rPr lang="en-US" sz="800" dirty="0" smtClean="0">
                <a:solidFill>
                  <a:srgbClr val="000000"/>
                </a:solidFill>
                <a:ea typeface="Verdana" pitchFamily="34" charset="0"/>
                <a:cs typeface="Verdana" pitchFamily="34" charset="0"/>
              </a:rPr>
              <a:t>2014 </a:t>
            </a:r>
            <a:r>
              <a:rPr lang="en-US" sz="800" dirty="0">
                <a:solidFill>
                  <a:srgbClr val="000000"/>
                </a:solidFill>
                <a:ea typeface="Verdana" pitchFamily="34" charset="0"/>
                <a:cs typeface="Verdana" pitchFamily="34" charset="0"/>
              </a:rPr>
              <a:t>HCL Technologies Limited  |  www.hcltech.com</a:t>
            </a:r>
          </a:p>
        </p:txBody>
      </p:sp>
      <p:cxnSp>
        <p:nvCxnSpPr>
          <p:cNvPr id="8" name="Straight Connector 7"/>
          <p:cNvCxnSpPr/>
          <p:nvPr userDrawn="1"/>
        </p:nvCxnSpPr>
        <p:spPr bwMode="auto">
          <a:xfrm>
            <a:off x="467100" y="6577800"/>
            <a:ext cx="0" cy="280922"/>
          </a:xfrm>
          <a:prstGeom prst="line">
            <a:avLst/>
          </a:prstGeom>
          <a:ln>
            <a:headEnd type="none" w="sm" len="sm"/>
            <a:tailEnd type="none" w="med" len="med"/>
          </a:ln>
        </p:spPr>
        <p:style>
          <a:lnRef idx="1">
            <a:schemeClr val="dk1"/>
          </a:lnRef>
          <a:fillRef idx="0">
            <a:schemeClr val="dk1"/>
          </a:fillRef>
          <a:effectRef idx="0">
            <a:schemeClr val="dk1"/>
          </a:effectRef>
          <a:fontRef idx="minor">
            <a:schemeClr val="tx1"/>
          </a:fontRef>
        </p:style>
      </p:cxnSp>
      <p:pic>
        <p:nvPicPr>
          <p:cNvPr id="9" name="Picture 8"/>
          <p:cNvPicPr>
            <a:picLocks noChangeAspect="1"/>
          </p:cNvPicPr>
          <p:nvPr userDrawn="1"/>
        </p:nvPicPr>
        <p:blipFill rotWithShape="1">
          <a:blip r:embed="rId13" cstate="email">
            <a:extLst>
              <a:ext uri="{28A0092B-C50C-407E-A947-70E740481C1C}">
                <a14:useLocalDpi xmlns:a14="http://schemas.microsoft.com/office/drawing/2010/main" val="0"/>
              </a:ext>
            </a:extLst>
          </a:blip>
          <a:srcRect/>
          <a:stretch/>
        </p:blipFill>
        <p:spPr>
          <a:xfrm>
            <a:off x="7760319" y="6182747"/>
            <a:ext cx="1201003" cy="333233"/>
          </a:xfrm>
          <a:prstGeom prst="rect">
            <a:avLst/>
          </a:prstGeom>
        </p:spPr>
      </p:pic>
      <p:cxnSp>
        <p:nvCxnSpPr>
          <p:cNvPr id="10" name="Straight Connector 9"/>
          <p:cNvCxnSpPr>
            <a:cxnSpLocks/>
          </p:cNvCxnSpPr>
          <p:nvPr userDrawn="1"/>
        </p:nvCxnSpPr>
        <p:spPr bwMode="auto">
          <a:xfrm>
            <a:off x="301752" y="829623"/>
            <a:ext cx="8540496" cy="0"/>
          </a:xfrm>
          <a:prstGeom prst="line">
            <a:avLst/>
          </a:prstGeom>
          <a:ln w="9525">
            <a:solidFill>
              <a:schemeClr val="tx1"/>
            </a:solidFill>
            <a:headEnd type="none" w="sm" len="sm"/>
            <a:tailEnd type="non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0287929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ransition/>
  <p:hf hdr="0" ftr="0" dt="0"/>
  <p:txStyles>
    <p:titleStyle>
      <a:lvl1pPr algn="l" rtl="0" fontAlgn="base">
        <a:spcBef>
          <a:spcPct val="0"/>
        </a:spcBef>
        <a:spcAft>
          <a:spcPct val="0"/>
        </a:spcAft>
        <a:defRPr lang="en-US" sz="2000" b="0" dirty="0" smtClean="0">
          <a:solidFill>
            <a:srgbClr val="00529B"/>
          </a:solidFill>
          <a:latin typeface="+mj-lt"/>
          <a:ea typeface="Verdana" pitchFamily="34" charset="0"/>
          <a:cs typeface="Verdana" pitchFamily="34" charset="0"/>
        </a:defRPr>
      </a:lvl1pPr>
      <a:lvl2pPr algn="l" rtl="0" fontAlgn="base">
        <a:spcBef>
          <a:spcPct val="0"/>
        </a:spcBef>
        <a:spcAft>
          <a:spcPct val="0"/>
        </a:spcAft>
        <a:defRPr sz="2400" b="1">
          <a:solidFill>
            <a:schemeClr val="bg1"/>
          </a:solidFill>
          <a:latin typeface="Arial" charset="0"/>
        </a:defRPr>
      </a:lvl2pPr>
      <a:lvl3pPr algn="l" rtl="0" fontAlgn="base">
        <a:spcBef>
          <a:spcPct val="0"/>
        </a:spcBef>
        <a:spcAft>
          <a:spcPct val="0"/>
        </a:spcAft>
        <a:defRPr sz="2400" b="1">
          <a:solidFill>
            <a:schemeClr val="bg1"/>
          </a:solidFill>
          <a:latin typeface="Arial" charset="0"/>
        </a:defRPr>
      </a:lvl3pPr>
      <a:lvl4pPr algn="l" rtl="0" fontAlgn="base">
        <a:spcBef>
          <a:spcPct val="0"/>
        </a:spcBef>
        <a:spcAft>
          <a:spcPct val="0"/>
        </a:spcAft>
        <a:defRPr sz="2400" b="1">
          <a:solidFill>
            <a:schemeClr val="bg1"/>
          </a:solidFill>
          <a:latin typeface="Arial" charset="0"/>
        </a:defRPr>
      </a:lvl4pPr>
      <a:lvl5pPr algn="l" rtl="0" fontAlgn="base">
        <a:spcBef>
          <a:spcPct val="0"/>
        </a:spcBef>
        <a:spcAft>
          <a:spcPct val="0"/>
        </a:spcAft>
        <a:defRPr sz="2400" b="1">
          <a:solidFill>
            <a:schemeClr val="bg1"/>
          </a:solidFill>
          <a:latin typeface="Arial" charset="0"/>
        </a:defRPr>
      </a:lvl5pPr>
      <a:lvl6pPr marL="457200" algn="l" rtl="0" fontAlgn="base">
        <a:spcBef>
          <a:spcPct val="0"/>
        </a:spcBef>
        <a:spcAft>
          <a:spcPct val="0"/>
        </a:spcAft>
        <a:defRPr sz="2400" b="1">
          <a:solidFill>
            <a:schemeClr val="bg1"/>
          </a:solidFill>
          <a:latin typeface="Arial" charset="0"/>
        </a:defRPr>
      </a:lvl6pPr>
      <a:lvl7pPr marL="914400" algn="l" rtl="0" fontAlgn="base">
        <a:spcBef>
          <a:spcPct val="0"/>
        </a:spcBef>
        <a:spcAft>
          <a:spcPct val="0"/>
        </a:spcAft>
        <a:defRPr sz="2400" b="1">
          <a:solidFill>
            <a:schemeClr val="bg1"/>
          </a:solidFill>
          <a:latin typeface="Arial" charset="0"/>
        </a:defRPr>
      </a:lvl7pPr>
      <a:lvl8pPr marL="1371600" algn="l" rtl="0" fontAlgn="base">
        <a:spcBef>
          <a:spcPct val="0"/>
        </a:spcBef>
        <a:spcAft>
          <a:spcPct val="0"/>
        </a:spcAft>
        <a:defRPr sz="2400" b="1">
          <a:solidFill>
            <a:schemeClr val="bg1"/>
          </a:solidFill>
          <a:latin typeface="Arial" charset="0"/>
        </a:defRPr>
      </a:lvl8pPr>
      <a:lvl9pPr marL="1828800" algn="l" rtl="0" fontAlgn="base">
        <a:spcBef>
          <a:spcPct val="0"/>
        </a:spcBef>
        <a:spcAft>
          <a:spcPct val="0"/>
        </a:spcAft>
        <a:defRPr sz="2400" b="1">
          <a:solidFill>
            <a:schemeClr val="bg1"/>
          </a:solidFill>
          <a:latin typeface="Arial" charset="0"/>
        </a:defRPr>
      </a:lvl9pPr>
    </p:titleStyle>
    <p:bodyStyle>
      <a:lvl1pPr marL="238125" indent="-238125" algn="l" rtl="0" fontAlgn="base">
        <a:spcBef>
          <a:spcPct val="100000"/>
        </a:spcBef>
        <a:spcAft>
          <a:spcPct val="0"/>
        </a:spcAft>
        <a:buClr>
          <a:schemeClr val="tx1"/>
        </a:buClr>
        <a:buFont typeface="Wingdings 2" pitchFamily="18" charset="2"/>
        <a:buChar char="¡"/>
        <a:defRPr sz="1600">
          <a:solidFill>
            <a:schemeClr val="tx1"/>
          </a:solidFill>
          <a:latin typeface="+mj-lt"/>
          <a:ea typeface="Verdana" pitchFamily="34" charset="0"/>
          <a:cs typeface="Verdana" pitchFamily="34" charset="0"/>
        </a:defRPr>
      </a:lvl1pPr>
      <a:lvl2pPr marL="457200" indent="-217488" algn="l" rtl="0" fontAlgn="base">
        <a:spcBef>
          <a:spcPct val="50000"/>
        </a:spcBef>
        <a:spcAft>
          <a:spcPct val="0"/>
        </a:spcAft>
        <a:buClr>
          <a:schemeClr val="tx1"/>
        </a:buClr>
        <a:buFont typeface="Wingdings" pitchFamily="2" charset="2"/>
        <a:buChar char="§"/>
        <a:defRPr sz="1400">
          <a:solidFill>
            <a:schemeClr val="tx1"/>
          </a:solidFill>
          <a:latin typeface="+mj-lt"/>
          <a:ea typeface="Verdana" pitchFamily="34" charset="0"/>
          <a:cs typeface="Verdana" pitchFamily="34" charset="0"/>
        </a:defRPr>
      </a:lvl2pPr>
      <a:lvl3pPr marL="676275" indent="-209550" algn="l" rtl="0" fontAlgn="base">
        <a:spcBef>
          <a:spcPct val="50000"/>
        </a:spcBef>
        <a:spcAft>
          <a:spcPct val="0"/>
        </a:spcAft>
        <a:buClr>
          <a:schemeClr val="tx1"/>
        </a:buClr>
        <a:buFont typeface="Wingdings" pitchFamily="2" charset="2"/>
        <a:buChar char="§"/>
        <a:defRPr sz="1400">
          <a:solidFill>
            <a:schemeClr val="tx1"/>
          </a:solidFill>
          <a:latin typeface="+mj-lt"/>
          <a:ea typeface="Verdana" pitchFamily="34" charset="0"/>
          <a:cs typeface="Verdana" pitchFamily="34" charset="0"/>
        </a:defRPr>
      </a:lvl3pPr>
      <a:lvl4pPr marL="904875" indent="-219075" algn="l" rtl="0" fontAlgn="base">
        <a:spcBef>
          <a:spcPct val="50000"/>
        </a:spcBef>
        <a:spcAft>
          <a:spcPct val="0"/>
        </a:spcAft>
        <a:buClr>
          <a:schemeClr val="tx1"/>
        </a:buClr>
        <a:buFont typeface="Wingdings" pitchFamily="2" charset="2"/>
        <a:buChar char="§"/>
        <a:defRPr sz="1400">
          <a:solidFill>
            <a:schemeClr val="tx1"/>
          </a:solidFill>
          <a:latin typeface="+mj-lt"/>
          <a:ea typeface="Verdana" pitchFamily="34" charset="0"/>
          <a:cs typeface="Verdana" pitchFamily="34" charset="0"/>
        </a:defRPr>
      </a:lvl4pPr>
      <a:lvl5pPr marL="1133475" indent="-219075" algn="l" rtl="0" fontAlgn="base">
        <a:spcBef>
          <a:spcPct val="50000"/>
        </a:spcBef>
        <a:spcAft>
          <a:spcPct val="0"/>
        </a:spcAft>
        <a:buClr>
          <a:schemeClr val="tx1"/>
        </a:buClr>
        <a:buFont typeface="Wingdings" pitchFamily="2" charset="2"/>
        <a:buChar char="§"/>
        <a:defRPr sz="1400">
          <a:solidFill>
            <a:schemeClr val="tx1"/>
          </a:solidFill>
          <a:latin typeface="+mj-lt"/>
          <a:ea typeface="Verdana" pitchFamily="34" charset="0"/>
          <a:cs typeface="Verdana" pitchFamily="34" charset="0"/>
        </a:defRPr>
      </a:lvl5pPr>
      <a:lvl6pPr marL="1590675" indent="-219075" algn="l" rtl="0" fontAlgn="base">
        <a:spcBef>
          <a:spcPct val="50000"/>
        </a:spcBef>
        <a:spcAft>
          <a:spcPct val="0"/>
        </a:spcAft>
        <a:buClr>
          <a:schemeClr val="tx1"/>
        </a:buClr>
        <a:buFont typeface="Wingdings" pitchFamily="2" charset="2"/>
        <a:buChar char="§"/>
        <a:defRPr sz="1400">
          <a:solidFill>
            <a:schemeClr val="tx1"/>
          </a:solidFill>
          <a:latin typeface="+mn-lt"/>
        </a:defRPr>
      </a:lvl6pPr>
      <a:lvl7pPr marL="2047875" indent="-219075" algn="l" rtl="0" fontAlgn="base">
        <a:spcBef>
          <a:spcPct val="50000"/>
        </a:spcBef>
        <a:spcAft>
          <a:spcPct val="0"/>
        </a:spcAft>
        <a:buClr>
          <a:schemeClr val="tx1"/>
        </a:buClr>
        <a:buFont typeface="Wingdings" pitchFamily="2" charset="2"/>
        <a:buChar char="§"/>
        <a:defRPr sz="1400">
          <a:solidFill>
            <a:schemeClr val="tx1"/>
          </a:solidFill>
          <a:latin typeface="+mn-lt"/>
        </a:defRPr>
      </a:lvl7pPr>
      <a:lvl8pPr marL="2505075" indent="-219075" algn="l" rtl="0" fontAlgn="base">
        <a:spcBef>
          <a:spcPct val="50000"/>
        </a:spcBef>
        <a:spcAft>
          <a:spcPct val="0"/>
        </a:spcAft>
        <a:buClr>
          <a:schemeClr val="tx1"/>
        </a:buClr>
        <a:buFont typeface="Wingdings" pitchFamily="2" charset="2"/>
        <a:buChar char="§"/>
        <a:defRPr sz="1400">
          <a:solidFill>
            <a:schemeClr val="tx1"/>
          </a:solidFill>
          <a:latin typeface="+mn-lt"/>
        </a:defRPr>
      </a:lvl8pPr>
      <a:lvl9pPr marL="2962275" indent="-219075" algn="l" rtl="0" fontAlgn="base">
        <a:spcBef>
          <a:spcPct val="50000"/>
        </a:spcBef>
        <a:spcAft>
          <a:spcPct val="0"/>
        </a:spcAft>
        <a:buClr>
          <a:schemeClr val="tx1"/>
        </a:buClr>
        <a:buFont typeface="Wingdings" pitchFamily="2" charset="2"/>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8"/>
          <p:cNvSpPr>
            <a:spLocks noGrp="1"/>
          </p:cNvSpPr>
          <p:nvPr>
            <p:ph type="subTitle" idx="1"/>
          </p:nvPr>
        </p:nvSpPr>
        <p:spPr>
          <a:xfrm>
            <a:off x="1331640" y="4869160"/>
            <a:ext cx="4031848" cy="520700"/>
          </a:xfrm>
        </p:spPr>
        <p:txBody>
          <a:bodyPr/>
          <a:lstStyle/>
          <a:p>
            <a:r>
              <a:rPr lang="en-IN" dirty="0" smtClean="0">
                <a:solidFill>
                  <a:srgbClr val="326492"/>
                </a:solidFill>
              </a:rPr>
              <a:t>BIS Academy</a:t>
            </a:r>
            <a:endParaRPr lang="en-IN" dirty="0">
              <a:solidFill>
                <a:srgbClr val="326492"/>
              </a:solidFill>
            </a:endParaRPr>
          </a:p>
        </p:txBody>
      </p:sp>
      <p:sp>
        <p:nvSpPr>
          <p:cNvPr id="4" name="Title 7"/>
          <p:cNvSpPr txBox="1">
            <a:spLocks/>
          </p:cNvSpPr>
          <p:nvPr/>
        </p:nvSpPr>
        <p:spPr bwMode="auto">
          <a:xfrm>
            <a:off x="323528" y="4005064"/>
            <a:ext cx="5884664"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0" fontAlgn="base" hangingPunct="0">
              <a:lnSpc>
                <a:spcPct val="125000"/>
              </a:lnSpc>
              <a:spcBef>
                <a:spcPct val="0"/>
              </a:spcBef>
              <a:spcAft>
                <a:spcPct val="0"/>
              </a:spcAft>
              <a:defRPr sz="2800" b="1">
                <a:solidFill>
                  <a:srgbClr val="326492"/>
                </a:solidFill>
                <a:latin typeface="+mj-lt"/>
                <a:ea typeface="+mj-ea"/>
                <a:cs typeface="Arial" pitchFamily="34" charset="0"/>
              </a:defRPr>
            </a:lvl1pPr>
            <a:lvl2pPr algn="l" rtl="0" eaLnBrk="0" fontAlgn="base" hangingPunct="0">
              <a:spcBef>
                <a:spcPct val="0"/>
              </a:spcBef>
              <a:spcAft>
                <a:spcPct val="0"/>
              </a:spcAft>
              <a:defRPr sz="2000" b="1">
                <a:solidFill>
                  <a:srgbClr val="326492"/>
                </a:solidFill>
                <a:latin typeface="Arial" pitchFamily="34" charset="0"/>
                <a:cs typeface="Arial" charset="0"/>
              </a:defRPr>
            </a:lvl2pPr>
            <a:lvl3pPr algn="l" rtl="0" eaLnBrk="0" fontAlgn="base" hangingPunct="0">
              <a:spcBef>
                <a:spcPct val="0"/>
              </a:spcBef>
              <a:spcAft>
                <a:spcPct val="0"/>
              </a:spcAft>
              <a:defRPr sz="2000" b="1">
                <a:solidFill>
                  <a:srgbClr val="326492"/>
                </a:solidFill>
                <a:latin typeface="Arial" pitchFamily="34" charset="0"/>
                <a:cs typeface="Arial" charset="0"/>
              </a:defRPr>
            </a:lvl3pPr>
            <a:lvl4pPr algn="l" rtl="0" eaLnBrk="0" fontAlgn="base" hangingPunct="0">
              <a:spcBef>
                <a:spcPct val="0"/>
              </a:spcBef>
              <a:spcAft>
                <a:spcPct val="0"/>
              </a:spcAft>
              <a:defRPr sz="2000" b="1">
                <a:solidFill>
                  <a:srgbClr val="326492"/>
                </a:solidFill>
                <a:latin typeface="Arial" pitchFamily="34" charset="0"/>
                <a:cs typeface="Arial" charset="0"/>
              </a:defRPr>
            </a:lvl4pPr>
            <a:lvl5pPr algn="l" rtl="0" eaLnBrk="0" fontAlgn="base" hangingPunct="0">
              <a:spcBef>
                <a:spcPct val="0"/>
              </a:spcBef>
              <a:spcAft>
                <a:spcPct val="0"/>
              </a:spcAft>
              <a:defRPr sz="2000" b="1">
                <a:solidFill>
                  <a:srgbClr val="326492"/>
                </a:solidFill>
                <a:latin typeface="Arial" pitchFamily="34" charset="0"/>
                <a:cs typeface="Arial" charset="0"/>
              </a:defRPr>
            </a:lvl5pPr>
            <a:lvl6pPr marL="457200" algn="l" rtl="0" fontAlgn="base">
              <a:spcBef>
                <a:spcPct val="0"/>
              </a:spcBef>
              <a:spcAft>
                <a:spcPct val="0"/>
              </a:spcAft>
              <a:defRPr sz="3200" b="1">
                <a:solidFill>
                  <a:schemeClr val="bg1"/>
                </a:solidFill>
                <a:latin typeface="Arial" pitchFamily="34" charset="0"/>
              </a:defRPr>
            </a:lvl6pPr>
            <a:lvl7pPr marL="914400" algn="l" rtl="0" fontAlgn="base">
              <a:spcBef>
                <a:spcPct val="0"/>
              </a:spcBef>
              <a:spcAft>
                <a:spcPct val="0"/>
              </a:spcAft>
              <a:defRPr sz="3200" b="1">
                <a:solidFill>
                  <a:schemeClr val="bg1"/>
                </a:solidFill>
                <a:latin typeface="Arial" pitchFamily="34" charset="0"/>
              </a:defRPr>
            </a:lvl7pPr>
            <a:lvl8pPr marL="1371600" algn="l" rtl="0" fontAlgn="base">
              <a:spcBef>
                <a:spcPct val="0"/>
              </a:spcBef>
              <a:spcAft>
                <a:spcPct val="0"/>
              </a:spcAft>
              <a:defRPr sz="3200" b="1">
                <a:solidFill>
                  <a:schemeClr val="bg1"/>
                </a:solidFill>
                <a:latin typeface="Arial" pitchFamily="34" charset="0"/>
              </a:defRPr>
            </a:lvl8pPr>
            <a:lvl9pPr marL="1828800" algn="l" rtl="0" fontAlgn="base">
              <a:spcBef>
                <a:spcPct val="0"/>
              </a:spcBef>
              <a:spcAft>
                <a:spcPct val="0"/>
              </a:spcAft>
              <a:defRPr sz="3200" b="1">
                <a:solidFill>
                  <a:schemeClr val="bg1"/>
                </a:solidFill>
                <a:latin typeface="Arial" pitchFamily="34" charset="0"/>
              </a:defRPr>
            </a:lvl9pPr>
          </a:lstStyle>
          <a:p>
            <a:pPr algn="l"/>
            <a:r>
              <a:rPr lang="en-IN" sz="7200" kern="0" dirty="0" smtClean="0">
                <a:solidFill>
                  <a:srgbClr val="9AAF19"/>
                </a:solidFill>
                <a:latin typeface="Tw Cen MT" panose="020B0602020104020603" pitchFamily="34" charset="0"/>
              </a:rPr>
              <a:t>    </a:t>
            </a:r>
            <a:r>
              <a:rPr lang="en-IN" kern="0" dirty="0" smtClean="0">
                <a:solidFill>
                  <a:schemeClr val="tx1"/>
                </a:solidFill>
              </a:rPr>
              <a:t>Data Ingestion Framework  </a:t>
            </a:r>
            <a:endParaRPr lang="en-IN" kern="0" dirty="0">
              <a:solidFill>
                <a:schemeClr val="tx1"/>
              </a:solidFill>
            </a:endParaRPr>
          </a:p>
        </p:txBody>
      </p:sp>
      <p:sp>
        <p:nvSpPr>
          <p:cNvPr id="5" name="Title 7"/>
          <p:cNvSpPr txBox="1">
            <a:spLocks/>
          </p:cNvSpPr>
          <p:nvPr/>
        </p:nvSpPr>
        <p:spPr bwMode="auto">
          <a:xfrm>
            <a:off x="179512" y="692696"/>
            <a:ext cx="1996232" cy="36004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0" fontAlgn="base" hangingPunct="0">
              <a:lnSpc>
                <a:spcPct val="125000"/>
              </a:lnSpc>
              <a:spcBef>
                <a:spcPct val="0"/>
              </a:spcBef>
              <a:spcAft>
                <a:spcPct val="0"/>
              </a:spcAft>
              <a:defRPr sz="2800" b="1">
                <a:solidFill>
                  <a:srgbClr val="326492"/>
                </a:solidFill>
                <a:latin typeface="+mj-lt"/>
                <a:ea typeface="+mj-ea"/>
                <a:cs typeface="Arial" pitchFamily="34" charset="0"/>
              </a:defRPr>
            </a:lvl1pPr>
            <a:lvl2pPr algn="l" rtl="0" eaLnBrk="0" fontAlgn="base" hangingPunct="0">
              <a:spcBef>
                <a:spcPct val="0"/>
              </a:spcBef>
              <a:spcAft>
                <a:spcPct val="0"/>
              </a:spcAft>
              <a:defRPr sz="2000" b="1">
                <a:solidFill>
                  <a:srgbClr val="326492"/>
                </a:solidFill>
                <a:latin typeface="Arial" pitchFamily="34" charset="0"/>
                <a:cs typeface="Arial" charset="0"/>
              </a:defRPr>
            </a:lvl2pPr>
            <a:lvl3pPr algn="l" rtl="0" eaLnBrk="0" fontAlgn="base" hangingPunct="0">
              <a:spcBef>
                <a:spcPct val="0"/>
              </a:spcBef>
              <a:spcAft>
                <a:spcPct val="0"/>
              </a:spcAft>
              <a:defRPr sz="2000" b="1">
                <a:solidFill>
                  <a:srgbClr val="326492"/>
                </a:solidFill>
                <a:latin typeface="Arial" pitchFamily="34" charset="0"/>
                <a:cs typeface="Arial" charset="0"/>
              </a:defRPr>
            </a:lvl3pPr>
            <a:lvl4pPr algn="l" rtl="0" eaLnBrk="0" fontAlgn="base" hangingPunct="0">
              <a:spcBef>
                <a:spcPct val="0"/>
              </a:spcBef>
              <a:spcAft>
                <a:spcPct val="0"/>
              </a:spcAft>
              <a:defRPr sz="2000" b="1">
                <a:solidFill>
                  <a:srgbClr val="326492"/>
                </a:solidFill>
                <a:latin typeface="Arial" pitchFamily="34" charset="0"/>
                <a:cs typeface="Arial" charset="0"/>
              </a:defRPr>
            </a:lvl4pPr>
            <a:lvl5pPr algn="l" rtl="0" eaLnBrk="0" fontAlgn="base" hangingPunct="0">
              <a:spcBef>
                <a:spcPct val="0"/>
              </a:spcBef>
              <a:spcAft>
                <a:spcPct val="0"/>
              </a:spcAft>
              <a:defRPr sz="2000" b="1">
                <a:solidFill>
                  <a:srgbClr val="326492"/>
                </a:solidFill>
                <a:latin typeface="Arial" pitchFamily="34" charset="0"/>
                <a:cs typeface="Arial" charset="0"/>
              </a:defRPr>
            </a:lvl5pPr>
            <a:lvl6pPr marL="457200" algn="l" rtl="0" fontAlgn="base">
              <a:spcBef>
                <a:spcPct val="0"/>
              </a:spcBef>
              <a:spcAft>
                <a:spcPct val="0"/>
              </a:spcAft>
              <a:defRPr sz="3200" b="1">
                <a:solidFill>
                  <a:schemeClr val="bg1"/>
                </a:solidFill>
                <a:latin typeface="Arial" pitchFamily="34" charset="0"/>
              </a:defRPr>
            </a:lvl6pPr>
            <a:lvl7pPr marL="914400" algn="l" rtl="0" fontAlgn="base">
              <a:spcBef>
                <a:spcPct val="0"/>
              </a:spcBef>
              <a:spcAft>
                <a:spcPct val="0"/>
              </a:spcAft>
              <a:defRPr sz="3200" b="1">
                <a:solidFill>
                  <a:schemeClr val="bg1"/>
                </a:solidFill>
                <a:latin typeface="Arial" pitchFamily="34" charset="0"/>
              </a:defRPr>
            </a:lvl7pPr>
            <a:lvl8pPr marL="1371600" algn="l" rtl="0" fontAlgn="base">
              <a:spcBef>
                <a:spcPct val="0"/>
              </a:spcBef>
              <a:spcAft>
                <a:spcPct val="0"/>
              </a:spcAft>
              <a:defRPr sz="3200" b="1">
                <a:solidFill>
                  <a:schemeClr val="bg1"/>
                </a:solidFill>
                <a:latin typeface="Arial" pitchFamily="34" charset="0"/>
              </a:defRPr>
            </a:lvl8pPr>
            <a:lvl9pPr marL="1828800" algn="l" rtl="0" fontAlgn="base">
              <a:spcBef>
                <a:spcPct val="0"/>
              </a:spcBef>
              <a:spcAft>
                <a:spcPct val="0"/>
              </a:spcAft>
              <a:defRPr sz="3200" b="1">
                <a:solidFill>
                  <a:schemeClr val="bg1"/>
                </a:solidFill>
                <a:latin typeface="Arial" pitchFamily="34" charset="0"/>
              </a:defRPr>
            </a:lvl9pPr>
          </a:lstStyle>
          <a:p>
            <a:r>
              <a:rPr lang="en-US" sz="1200" b="0" dirty="0">
                <a:solidFill>
                  <a:srgbClr val="9AAF19"/>
                </a:solidFill>
                <a:latin typeface="Tw Cen MT"/>
              </a:rPr>
              <a:t>Muralikrishnan Subbaian</a:t>
            </a:r>
            <a:endParaRPr lang="en-IN" sz="1200" b="0" kern="0" dirty="0">
              <a:solidFill>
                <a:srgbClr val="9AAF19"/>
              </a:solidFill>
              <a:latin typeface="Tw Cen MT" panose="020B0602020104020603" pitchFamily="34" charset="0"/>
            </a:endParaRPr>
          </a:p>
        </p:txBody>
      </p:sp>
    </p:spTree>
    <p:extLst>
      <p:ext uri="{BB962C8B-B14F-4D97-AF65-F5344CB8AC3E}">
        <p14:creationId xmlns:p14="http://schemas.microsoft.com/office/powerpoint/2010/main" val="4062497990"/>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152400"/>
            <a:ext cx="6553200" cy="758825"/>
          </a:xfrm>
        </p:spPr>
        <p:txBody>
          <a:bodyPr/>
          <a:lstStyle/>
          <a:p>
            <a:r>
              <a:rPr lang="en-US" sz="2800" b="0" kern="1200" dirty="0" smtClean="0">
                <a:solidFill>
                  <a:schemeClr val="tx1"/>
                </a:solidFill>
                <a:cs typeface="+mj-cs"/>
              </a:rPr>
              <a:t>   </a:t>
            </a:r>
            <a:endParaRPr lang="en-US" sz="2800" b="0" kern="1200" dirty="0">
              <a:solidFill>
                <a:schemeClr val="tx1"/>
              </a:solidFill>
              <a:cs typeface="+mj-cs"/>
            </a:endParaRPr>
          </a:p>
        </p:txBody>
      </p:sp>
      <p:sp>
        <p:nvSpPr>
          <p:cNvPr id="5124" name="Slide Number Placeholder 3"/>
          <p:cNvSpPr>
            <a:spLocks noGrp="1"/>
          </p:cNvSpPr>
          <p:nvPr>
            <p:ph type="sldNum" sz="quarter" idx="10"/>
          </p:nvPr>
        </p:nvSpPr>
        <p:spPr>
          <a:noFill/>
        </p:spPr>
        <p:txBody>
          <a:bodyPr/>
          <a:lstStyle/>
          <a:p>
            <a:fld id="{753014A7-4FF4-4045-A354-43176428BB5F}" type="slidenum">
              <a:rPr lang="en-US" smtClean="0">
                <a:solidFill>
                  <a:schemeClr val="tx1"/>
                </a:solidFill>
                <a:latin typeface="Arial" charset="0"/>
              </a:rPr>
              <a:pPr/>
              <a:t>10</a:t>
            </a:fld>
            <a:endParaRPr lang="en-US" dirty="0" smtClean="0">
              <a:solidFill>
                <a:schemeClr val="tx1"/>
              </a:solidFill>
              <a:latin typeface="Arial" charset="0"/>
            </a:endParaRPr>
          </a:p>
        </p:txBody>
      </p:sp>
      <p:sp>
        <p:nvSpPr>
          <p:cNvPr id="7" name="Title 1"/>
          <p:cNvSpPr txBox="1">
            <a:spLocks/>
          </p:cNvSpPr>
          <p:nvPr/>
        </p:nvSpPr>
        <p:spPr bwMode="auto">
          <a:xfrm>
            <a:off x="630360" y="0"/>
            <a:ext cx="6553200" cy="758825"/>
          </a:xfrm>
          <a:prstGeom prst="rect">
            <a:avLst/>
          </a:prstGeom>
          <a:noFill/>
          <a:ln w="9525">
            <a:noFill/>
            <a:miter lim="800000"/>
            <a:headEnd/>
            <a:tailEnd/>
          </a:ln>
        </p:spPr>
        <p:txBody>
          <a:bodyPr vert="horz" wrap="square" lIns="45720" tIns="45720" rIns="45720" bIns="45720" numCol="1" anchor="ctr" anchorCtr="0" compatLnSpc="1">
            <a:prstTxWarp prst="textNoShape">
              <a:avLst/>
            </a:prstTxWarp>
          </a:bodyPr>
          <a:lstStyle>
            <a:lvl1pPr algn="l" rtl="0" eaLnBrk="0" fontAlgn="base" hangingPunct="0">
              <a:spcBef>
                <a:spcPct val="0"/>
              </a:spcBef>
              <a:spcAft>
                <a:spcPct val="0"/>
              </a:spcAft>
              <a:defRPr sz="2400" b="1">
                <a:solidFill>
                  <a:sysClr val="windowText" lastClr="000000"/>
                </a:solidFill>
                <a:latin typeface="+mj-lt"/>
                <a:ea typeface="+mj-ea"/>
                <a:cs typeface="+mj-cs"/>
              </a:defRPr>
            </a:lvl1pPr>
            <a:lvl2pPr algn="l" rtl="0" eaLnBrk="0" fontAlgn="base" hangingPunct="0">
              <a:spcBef>
                <a:spcPct val="0"/>
              </a:spcBef>
              <a:spcAft>
                <a:spcPct val="0"/>
              </a:spcAft>
              <a:defRPr sz="2400" b="1">
                <a:solidFill>
                  <a:schemeClr val="bg1"/>
                </a:solidFill>
                <a:latin typeface="Arial" charset="0"/>
              </a:defRPr>
            </a:lvl2pPr>
            <a:lvl3pPr algn="l" rtl="0" eaLnBrk="0" fontAlgn="base" hangingPunct="0">
              <a:spcBef>
                <a:spcPct val="0"/>
              </a:spcBef>
              <a:spcAft>
                <a:spcPct val="0"/>
              </a:spcAft>
              <a:defRPr sz="2400" b="1">
                <a:solidFill>
                  <a:schemeClr val="bg1"/>
                </a:solidFill>
                <a:latin typeface="Arial" charset="0"/>
              </a:defRPr>
            </a:lvl3pPr>
            <a:lvl4pPr algn="l" rtl="0" eaLnBrk="0" fontAlgn="base" hangingPunct="0">
              <a:spcBef>
                <a:spcPct val="0"/>
              </a:spcBef>
              <a:spcAft>
                <a:spcPct val="0"/>
              </a:spcAft>
              <a:defRPr sz="2400" b="1">
                <a:solidFill>
                  <a:schemeClr val="bg1"/>
                </a:solidFill>
                <a:latin typeface="Arial" charset="0"/>
              </a:defRPr>
            </a:lvl4pPr>
            <a:lvl5pPr algn="l" rtl="0" eaLnBrk="0" fontAlgn="base" hangingPunct="0">
              <a:spcBef>
                <a:spcPct val="0"/>
              </a:spcBef>
              <a:spcAft>
                <a:spcPct val="0"/>
              </a:spcAft>
              <a:defRPr sz="2400" b="1">
                <a:solidFill>
                  <a:schemeClr val="bg1"/>
                </a:solidFill>
                <a:latin typeface="Arial" charset="0"/>
              </a:defRPr>
            </a:lvl5pPr>
            <a:lvl6pPr marL="457200" algn="l" rtl="0" fontAlgn="base">
              <a:spcBef>
                <a:spcPct val="0"/>
              </a:spcBef>
              <a:spcAft>
                <a:spcPct val="0"/>
              </a:spcAft>
              <a:defRPr sz="2400" b="1">
                <a:solidFill>
                  <a:schemeClr val="bg1"/>
                </a:solidFill>
                <a:latin typeface="Arial" charset="0"/>
              </a:defRPr>
            </a:lvl6pPr>
            <a:lvl7pPr marL="914400" algn="l" rtl="0" fontAlgn="base">
              <a:spcBef>
                <a:spcPct val="0"/>
              </a:spcBef>
              <a:spcAft>
                <a:spcPct val="0"/>
              </a:spcAft>
              <a:defRPr sz="2400" b="1">
                <a:solidFill>
                  <a:schemeClr val="bg1"/>
                </a:solidFill>
                <a:latin typeface="Arial" charset="0"/>
              </a:defRPr>
            </a:lvl7pPr>
            <a:lvl8pPr marL="1371600" algn="l" rtl="0" fontAlgn="base">
              <a:spcBef>
                <a:spcPct val="0"/>
              </a:spcBef>
              <a:spcAft>
                <a:spcPct val="0"/>
              </a:spcAft>
              <a:defRPr sz="2400" b="1">
                <a:solidFill>
                  <a:schemeClr val="bg1"/>
                </a:solidFill>
                <a:latin typeface="Arial" charset="0"/>
              </a:defRPr>
            </a:lvl8pPr>
            <a:lvl9pPr marL="1828800" algn="l" rtl="0" fontAlgn="base">
              <a:spcBef>
                <a:spcPct val="0"/>
              </a:spcBef>
              <a:spcAft>
                <a:spcPct val="0"/>
              </a:spcAft>
              <a:defRPr sz="2400" b="1">
                <a:solidFill>
                  <a:schemeClr val="bg1"/>
                </a:solidFill>
                <a:latin typeface="Arial" charset="0"/>
              </a:defRPr>
            </a:lvl9pPr>
          </a:lstStyle>
          <a:p>
            <a:r>
              <a:rPr lang="en-US" sz="2800" b="0" kern="1200" smtClean="0">
                <a:solidFill>
                  <a:schemeClr val="tx1"/>
                </a:solidFill>
              </a:rPr>
              <a:t>  File Copy</a:t>
            </a:r>
            <a:endParaRPr lang="en-US" sz="2800" b="0" kern="1200" dirty="0">
              <a:solidFill>
                <a:schemeClr val="tx1"/>
              </a:solidFill>
            </a:endParaRPr>
          </a:p>
        </p:txBody>
      </p:sp>
      <p:sp>
        <p:nvSpPr>
          <p:cNvPr id="9" name="TextBox 8"/>
          <p:cNvSpPr txBox="1"/>
          <p:nvPr/>
        </p:nvSpPr>
        <p:spPr>
          <a:xfrm>
            <a:off x="323528" y="1412775"/>
            <a:ext cx="8496944" cy="584775"/>
          </a:xfrm>
          <a:prstGeom prst="rect">
            <a:avLst/>
          </a:prstGeom>
          <a:noFill/>
        </p:spPr>
        <p:txBody>
          <a:bodyPr wrap="square" rtlCol="0">
            <a:spAutoFit/>
          </a:bodyPr>
          <a:lstStyle/>
          <a:p>
            <a:pPr marL="285750" indent="-285750">
              <a:buFont typeface="Wingdings" panose="05000000000000000000" pitchFamily="2" charset="2"/>
              <a:buChar char="v"/>
            </a:pPr>
            <a:r>
              <a:rPr lang="en-US" sz="1600" dirty="0" smtClean="0"/>
              <a:t>You can see under /user/</a:t>
            </a:r>
            <a:r>
              <a:rPr lang="en-US" sz="1600" dirty="0" err="1" smtClean="0"/>
              <a:t>hungama</a:t>
            </a:r>
            <a:r>
              <a:rPr lang="en-US" sz="1600" dirty="0" smtClean="0"/>
              <a:t>/</a:t>
            </a:r>
            <a:r>
              <a:rPr lang="en-US" sz="1600" dirty="0" err="1" smtClean="0"/>
              <a:t>tmobile</a:t>
            </a:r>
            <a:r>
              <a:rPr lang="en-US" sz="1600" dirty="0" smtClean="0"/>
              <a:t> there are no folder names called rawAug or </a:t>
            </a:r>
            <a:r>
              <a:rPr lang="en-US" sz="1600" dirty="0"/>
              <a:t>f</a:t>
            </a:r>
            <a:r>
              <a:rPr lang="en-US" sz="1600" dirty="0" smtClean="0"/>
              <a:t>inalAug</a:t>
            </a:r>
            <a:endParaRPr lang="en-US" sz="16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405" y="2204864"/>
            <a:ext cx="7920880" cy="31683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2212000"/>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152400"/>
            <a:ext cx="6553200" cy="758825"/>
          </a:xfrm>
        </p:spPr>
        <p:txBody>
          <a:bodyPr/>
          <a:lstStyle/>
          <a:p>
            <a:r>
              <a:rPr lang="en-US" sz="2800" b="0" kern="1200" dirty="0" smtClean="0">
                <a:solidFill>
                  <a:schemeClr val="tx1"/>
                </a:solidFill>
                <a:cs typeface="+mj-cs"/>
              </a:rPr>
              <a:t>   </a:t>
            </a:r>
            <a:endParaRPr lang="en-US" sz="2800" b="0" kern="1200" dirty="0">
              <a:solidFill>
                <a:schemeClr val="tx1"/>
              </a:solidFill>
              <a:cs typeface="+mj-cs"/>
            </a:endParaRPr>
          </a:p>
        </p:txBody>
      </p:sp>
      <p:sp>
        <p:nvSpPr>
          <p:cNvPr id="5124" name="Slide Number Placeholder 3"/>
          <p:cNvSpPr>
            <a:spLocks noGrp="1"/>
          </p:cNvSpPr>
          <p:nvPr>
            <p:ph type="sldNum" sz="quarter" idx="10"/>
          </p:nvPr>
        </p:nvSpPr>
        <p:spPr>
          <a:noFill/>
        </p:spPr>
        <p:txBody>
          <a:bodyPr/>
          <a:lstStyle/>
          <a:p>
            <a:fld id="{753014A7-4FF4-4045-A354-43176428BB5F}" type="slidenum">
              <a:rPr lang="en-US" smtClean="0">
                <a:solidFill>
                  <a:schemeClr val="tx1"/>
                </a:solidFill>
                <a:latin typeface="Arial" charset="0"/>
              </a:rPr>
              <a:pPr/>
              <a:t>11</a:t>
            </a:fld>
            <a:endParaRPr lang="en-US" dirty="0" smtClean="0">
              <a:solidFill>
                <a:schemeClr val="tx1"/>
              </a:solidFill>
              <a:latin typeface="Arial" charset="0"/>
            </a:endParaRPr>
          </a:p>
        </p:txBody>
      </p:sp>
      <p:sp>
        <p:nvSpPr>
          <p:cNvPr id="7" name="Title 1"/>
          <p:cNvSpPr txBox="1">
            <a:spLocks/>
          </p:cNvSpPr>
          <p:nvPr/>
        </p:nvSpPr>
        <p:spPr bwMode="auto">
          <a:xfrm>
            <a:off x="630360" y="0"/>
            <a:ext cx="6553200" cy="758825"/>
          </a:xfrm>
          <a:prstGeom prst="rect">
            <a:avLst/>
          </a:prstGeom>
          <a:noFill/>
          <a:ln w="9525">
            <a:noFill/>
            <a:miter lim="800000"/>
            <a:headEnd/>
            <a:tailEnd/>
          </a:ln>
        </p:spPr>
        <p:txBody>
          <a:bodyPr vert="horz" wrap="square" lIns="45720" tIns="45720" rIns="45720" bIns="45720" numCol="1" anchor="ctr" anchorCtr="0" compatLnSpc="1">
            <a:prstTxWarp prst="textNoShape">
              <a:avLst/>
            </a:prstTxWarp>
          </a:bodyPr>
          <a:lstStyle>
            <a:lvl1pPr algn="l" rtl="0" eaLnBrk="0" fontAlgn="base" hangingPunct="0">
              <a:spcBef>
                <a:spcPct val="0"/>
              </a:spcBef>
              <a:spcAft>
                <a:spcPct val="0"/>
              </a:spcAft>
              <a:defRPr sz="2400" b="1">
                <a:solidFill>
                  <a:sysClr val="windowText" lastClr="000000"/>
                </a:solidFill>
                <a:latin typeface="+mj-lt"/>
                <a:ea typeface="+mj-ea"/>
                <a:cs typeface="+mj-cs"/>
              </a:defRPr>
            </a:lvl1pPr>
            <a:lvl2pPr algn="l" rtl="0" eaLnBrk="0" fontAlgn="base" hangingPunct="0">
              <a:spcBef>
                <a:spcPct val="0"/>
              </a:spcBef>
              <a:spcAft>
                <a:spcPct val="0"/>
              </a:spcAft>
              <a:defRPr sz="2400" b="1">
                <a:solidFill>
                  <a:schemeClr val="bg1"/>
                </a:solidFill>
                <a:latin typeface="Arial" charset="0"/>
              </a:defRPr>
            </a:lvl2pPr>
            <a:lvl3pPr algn="l" rtl="0" eaLnBrk="0" fontAlgn="base" hangingPunct="0">
              <a:spcBef>
                <a:spcPct val="0"/>
              </a:spcBef>
              <a:spcAft>
                <a:spcPct val="0"/>
              </a:spcAft>
              <a:defRPr sz="2400" b="1">
                <a:solidFill>
                  <a:schemeClr val="bg1"/>
                </a:solidFill>
                <a:latin typeface="Arial" charset="0"/>
              </a:defRPr>
            </a:lvl3pPr>
            <a:lvl4pPr algn="l" rtl="0" eaLnBrk="0" fontAlgn="base" hangingPunct="0">
              <a:spcBef>
                <a:spcPct val="0"/>
              </a:spcBef>
              <a:spcAft>
                <a:spcPct val="0"/>
              </a:spcAft>
              <a:defRPr sz="2400" b="1">
                <a:solidFill>
                  <a:schemeClr val="bg1"/>
                </a:solidFill>
                <a:latin typeface="Arial" charset="0"/>
              </a:defRPr>
            </a:lvl4pPr>
            <a:lvl5pPr algn="l" rtl="0" eaLnBrk="0" fontAlgn="base" hangingPunct="0">
              <a:spcBef>
                <a:spcPct val="0"/>
              </a:spcBef>
              <a:spcAft>
                <a:spcPct val="0"/>
              </a:spcAft>
              <a:defRPr sz="2400" b="1">
                <a:solidFill>
                  <a:schemeClr val="bg1"/>
                </a:solidFill>
                <a:latin typeface="Arial" charset="0"/>
              </a:defRPr>
            </a:lvl5pPr>
            <a:lvl6pPr marL="457200" algn="l" rtl="0" fontAlgn="base">
              <a:spcBef>
                <a:spcPct val="0"/>
              </a:spcBef>
              <a:spcAft>
                <a:spcPct val="0"/>
              </a:spcAft>
              <a:defRPr sz="2400" b="1">
                <a:solidFill>
                  <a:schemeClr val="bg1"/>
                </a:solidFill>
                <a:latin typeface="Arial" charset="0"/>
              </a:defRPr>
            </a:lvl6pPr>
            <a:lvl7pPr marL="914400" algn="l" rtl="0" fontAlgn="base">
              <a:spcBef>
                <a:spcPct val="0"/>
              </a:spcBef>
              <a:spcAft>
                <a:spcPct val="0"/>
              </a:spcAft>
              <a:defRPr sz="2400" b="1">
                <a:solidFill>
                  <a:schemeClr val="bg1"/>
                </a:solidFill>
                <a:latin typeface="Arial" charset="0"/>
              </a:defRPr>
            </a:lvl7pPr>
            <a:lvl8pPr marL="1371600" algn="l" rtl="0" fontAlgn="base">
              <a:spcBef>
                <a:spcPct val="0"/>
              </a:spcBef>
              <a:spcAft>
                <a:spcPct val="0"/>
              </a:spcAft>
              <a:defRPr sz="2400" b="1">
                <a:solidFill>
                  <a:schemeClr val="bg1"/>
                </a:solidFill>
                <a:latin typeface="Arial" charset="0"/>
              </a:defRPr>
            </a:lvl8pPr>
            <a:lvl9pPr marL="1828800" algn="l" rtl="0" fontAlgn="base">
              <a:spcBef>
                <a:spcPct val="0"/>
              </a:spcBef>
              <a:spcAft>
                <a:spcPct val="0"/>
              </a:spcAft>
              <a:defRPr sz="2400" b="1">
                <a:solidFill>
                  <a:schemeClr val="bg1"/>
                </a:solidFill>
                <a:latin typeface="Arial" charset="0"/>
              </a:defRPr>
            </a:lvl9pPr>
          </a:lstStyle>
          <a:p>
            <a:r>
              <a:rPr lang="en-US" sz="2800" b="0" kern="1200" smtClean="0">
                <a:solidFill>
                  <a:schemeClr val="tx1"/>
                </a:solidFill>
              </a:rPr>
              <a:t>  File Copy</a:t>
            </a:r>
            <a:endParaRPr lang="en-US" sz="2800" b="0" kern="1200" dirty="0">
              <a:solidFill>
                <a:schemeClr val="tx1"/>
              </a:solidFill>
            </a:endParaRPr>
          </a:p>
        </p:txBody>
      </p:sp>
      <p:sp>
        <p:nvSpPr>
          <p:cNvPr id="10" name="TextBox 9"/>
          <p:cNvSpPr txBox="1"/>
          <p:nvPr/>
        </p:nvSpPr>
        <p:spPr>
          <a:xfrm>
            <a:off x="323528" y="1412775"/>
            <a:ext cx="8496944" cy="338554"/>
          </a:xfrm>
          <a:prstGeom prst="rect">
            <a:avLst/>
          </a:prstGeom>
          <a:noFill/>
        </p:spPr>
        <p:txBody>
          <a:bodyPr wrap="square" rtlCol="0">
            <a:spAutoFit/>
          </a:bodyPr>
          <a:lstStyle/>
          <a:p>
            <a:pPr marL="285750" indent="-285750">
              <a:buFont typeface="Wingdings" panose="05000000000000000000" pitchFamily="2" charset="2"/>
              <a:buChar char="v"/>
            </a:pPr>
            <a:r>
              <a:rPr lang="en-US" sz="1600" dirty="0" smtClean="0"/>
              <a:t>You can view the content of the source file that has spaces and tab in between </a:t>
            </a:r>
            <a:endParaRPr lang="en-US" sz="1600"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056" y="1876425"/>
            <a:ext cx="8388424" cy="26326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782" y="4457768"/>
            <a:ext cx="8393698" cy="14915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94060929"/>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152400"/>
            <a:ext cx="6553200" cy="758825"/>
          </a:xfrm>
        </p:spPr>
        <p:txBody>
          <a:bodyPr/>
          <a:lstStyle/>
          <a:p>
            <a:r>
              <a:rPr lang="en-US" sz="2800" b="0" kern="1200" dirty="0" smtClean="0">
                <a:solidFill>
                  <a:schemeClr val="tx1"/>
                </a:solidFill>
                <a:cs typeface="+mj-cs"/>
              </a:rPr>
              <a:t>   </a:t>
            </a:r>
            <a:endParaRPr lang="en-US" sz="2800" b="0" kern="1200" dirty="0">
              <a:solidFill>
                <a:schemeClr val="tx1"/>
              </a:solidFill>
              <a:cs typeface="+mj-cs"/>
            </a:endParaRPr>
          </a:p>
        </p:txBody>
      </p:sp>
      <p:sp>
        <p:nvSpPr>
          <p:cNvPr id="5124" name="Slide Number Placeholder 3"/>
          <p:cNvSpPr>
            <a:spLocks noGrp="1"/>
          </p:cNvSpPr>
          <p:nvPr>
            <p:ph type="sldNum" sz="quarter" idx="10"/>
          </p:nvPr>
        </p:nvSpPr>
        <p:spPr>
          <a:noFill/>
        </p:spPr>
        <p:txBody>
          <a:bodyPr/>
          <a:lstStyle/>
          <a:p>
            <a:fld id="{753014A7-4FF4-4045-A354-43176428BB5F}" type="slidenum">
              <a:rPr lang="en-US" smtClean="0">
                <a:solidFill>
                  <a:schemeClr val="tx1"/>
                </a:solidFill>
                <a:latin typeface="Arial" charset="0"/>
              </a:rPr>
              <a:pPr/>
              <a:t>12</a:t>
            </a:fld>
            <a:endParaRPr lang="en-US" dirty="0" smtClean="0">
              <a:solidFill>
                <a:schemeClr val="tx1"/>
              </a:solidFill>
              <a:latin typeface="Arial" charset="0"/>
            </a:endParaRPr>
          </a:p>
        </p:txBody>
      </p:sp>
      <p:sp>
        <p:nvSpPr>
          <p:cNvPr id="7" name="Title 1"/>
          <p:cNvSpPr txBox="1">
            <a:spLocks/>
          </p:cNvSpPr>
          <p:nvPr/>
        </p:nvSpPr>
        <p:spPr bwMode="auto">
          <a:xfrm>
            <a:off x="630360" y="0"/>
            <a:ext cx="6553200" cy="758825"/>
          </a:xfrm>
          <a:prstGeom prst="rect">
            <a:avLst/>
          </a:prstGeom>
          <a:noFill/>
          <a:ln w="9525">
            <a:noFill/>
            <a:miter lim="800000"/>
            <a:headEnd/>
            <a:tailEnd/>
          </a:ln>
        </p:spPr>
        <p:txBody>
          <a:bodyPr vert="horz" wrap="square" lIns="45720" tIns="45720" rIns="45720" bIns="45720" numCol="1" anchor="ctr" anchorCtr="0" compatLnSpc="1">
            <a:prstTxWarp prst="textNoShape">
              <a:avLst/>
            </a:prstTxWarp>
          </a:bodyPr>
          <a:lstStyle>
            <a:lvl1pPr algn="l" rtl="0" eaLnBrk="0" fontAlgn="base" hangingPunct="0">
              <a:spcBef>
                <a:spcPct val="0"/>
              </a:spcBef>
              <a:spcAft>
                <a:spcPct val="0"/>
              </a:spcAft>
              <a:defRPr sz="2400" b="1">
                <a:solidFill>
                  <a:sysClr val="windowText" lastClr="000000"/>
                </a:solidFill>
                <a:latin typeface="+mj-lt"/>
                <a:ea typeface="+mj-ea"/>
                <a:cs typeface="+mj-cs"/>
              </a:defRPr>
            </a:lvl1pPr>
            <a:lvl2pPr algn="l" rtl="0" eaLnBrk="0" fontAlgn="base" hangingPunct="0">
              <a:spcBef>
                <a:spcPct val="0"/>
              </a:spcBef>
              <a:spcAft>
                <a:spcPct val="0"/>
              </a:spcAft>
              <a:defRPr sz="2400" b="1">
                <a:solidFill>
                  <a:schemeClr val="bg1"/>
                </a:solidFill>
                <a:latin typeface="Arial" charset="0"/>
              </a:defRPr>
            </a:lvl2pPr>
            <a:lvl3pPr algn="l" rtl="0" eaLnBrk="0" fontAlgn="base" hangingPunct="0">
              <a:spcBef>
                <a:spcPct val="0"/>
              </a:spcBef>
              <a:spcAft>
                <a:spcPct val="0"/>
              </a:spcAft>
              <a:defRPr sz="2400" b="1">
                <a:solidFill>
                  <a:schemeClr val="bg1"/>
                </a:solidFill>
                <a:latin typeface="Arial" charset="0"/>
              </a:defRPr>
            </a:lvl3pPr>
            <a:lvl4pPr algn="l" rtl="0" eaLnBrk="0" fontAlgn="base" hangingPunct="0">
              <a:spcBef>
                <a:spcPct val="0"/>
              </a:spcBef>
              <a:spcAft>
                <a:spcPct val="0"/>
              </a:spcAft>
              <a:defRPr sz="2400" b="1">
                <a:solidFill>
                  <a:schemeClr val="bg1"/>
                </a:solidFill>
                <a:latin typeface="Arial" charset="0"/>
              </a:defRPr>
            </a:lvl4pPr>
            <a:lvl5pPr algn="l" rtl="0" eaLnBrk="0" fontAlgn="base" hangingPunct="0">
              <a:spcBef>
                <a:spcPct val="0"/>
              </a:spcBef>
              <a:spcAft>
                <a:spcPct val="0"/>
              </a:spcAft>
              <a:defRPr sz="2400" b="1">
                <a:solidFill>
                  <a:schemeClr val="bg1"/>
                </a:solidFill>
                <a:latin typeface="Arial" charset="0"/>
              </a:defRPr>
            </a:lvl5pPr>
            <a:lvl6pPr marL="457200" algn="l" rtl="0" fontAlgn="base">
              <a:spcBef>
                <a:spcPct val="0"/>
              </a:spcBef>
              <a:spcAft>
                <a:spcPct val="0"/>
              </a:spcAft>
              <a:defRPr sz="2400" b="1">
                <a:solidFill>
                  <a:schemeClr val="bg1"/>
                </a:solidFill>
                <a:latin typeface="Arial" charset="0"/>
              </a:defRPr>
            </a:lvl6pPr>
            <a:lvl7pPr marL="914400" algn="l" rtl="0" fontAlgn="base">
              <a:spcBef>
                <a:spcPct val="0"/>
              </a:spcBef>
              <a:spcAft>
                <a:spcPct val="0"/>
              </a:spcAft>
              <a:defRPr sz="2400" b="1">
                <a:solidFill>
                  <a:schemeClr val="bg1"/>
                </a:solidFill>
                <a:latin typeface="Arial" charset="0"/>
              </a:defRPr>
            </a:lvl7pPr>
            <a:lvl8pPr marL="1371600" algn="l" rtl="0" fontAlgn="base">
              <a:spcBef>
                <a:spcPct val="0"/>
              </a:spcBef>
              <a:spcAft>
                <a:spcPct val="0"/>
              </a:spcAft>
              <a:defRPr sz="2400" b="1">
                <a:solidFill>
                  <a:schemeClr val="bg1"/>
                </a:solidFill>
                <a:latin typeface="Arial" charset="0"/>
              </a:defRPr>
            </a:lvl8pPr>
            <a:lvl9pPr marL="1828800" algn="l" rtl="0" fontAlgn="base">
              <a:spcBef>
                <a:spcPct val="0"/>
              </a:spcBef>
              <a:spcAft>
                <a:spcPct val="0"/>
              </a:spcAft>
              <a:defRPr sz="2400" b="1">
                <a:solidFill>
                  <a:schemeClr val="bg1"/>
                </a:solidFill>
                <a:latin typeface="Arial" charset="0"/>
              </a:defRPr>
            </a:lvl9pPr>
          </a:lstStyle>
          <a:p>
            <a:r>
              <a:rPr lang="en-US" sz="2800" b="0" kern="1200" smtClean="0">
                <a:solidFill>
                  <a:schemeClr val="tx1"/>
                </a:solidFill>
              </a:rPr>
              <a:t>  File Copy</a:t>
            </a:r>
            <a:endParaRPr lang="en-US" sz="2800" b="0" kern="1200" dirty="0">
              <a:solidFill>
                <a:schemeClr val="tx1"/>
              </a:solidFill>
            </a:endParaRPr>
          </a:p>
        </p:txBody>
      </p:sp>
      <p:sp>
        <p:nvSpPr>
          <p:cNvPr id="10" name="TextBox 9"/>
          <p:cNvSpPr txBox="1"/>
          <p:nvPr/>
        </p:nvSpPr>
        <p:spPr>
          <a:xfrm>
            <a:off x="323528" y="1412775"/>
            <a:ext cx="8496944" cy="584775"/>
          </a:xfrm>
          <a:prstGeom prst="rect">
            <a:avLst/>
          </a:prstGeom>
          <a:noFill/>
        </p:spPr>
        <p:txBody>
          <a:bodyPr wrap="square" rtlCol="0">
            <a:spAutoFit/>
          </a:bodyPr>
          <a:lstStyle/>
          <a:p>
            <a:pPr marL="285750" indent="-285750" algn="just">
              <a:buFont typeface="Wingdings" panose="05000000000000000000" pitchFamily="2" charset="2"/>
              <a:buChar char="v"/>
            </a:pPr>
            <a:r>
              <a:rPr lang="en-US" sz="1600" dirty="0" smtClean="0"/>
              <a:t>In external hive directory we can see newaug12 table is created and table structure is shown below and there is no data in it since we have not yet run the job.</a:t>
            </a:r>
            <a:endParaRPr lang="en-US" sz="1600" dirty="0"/>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237" y="1997550"/>
            <a:ext cx="7629525" cy="20795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9165" y="4221088"/>
            <a:ext cx="7557516" cy="1238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9246" y="5589240"/>
            <a:ext cx="7557516" cy="9326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9536227"/>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152400"/>
            <a:ext cx="6553200" cy="758825"/>
          </a:xfrm>
        </p:spPr>
        <p:txBody>
          <a:bodyPr/>
          <a:lstStyle/>
          <a:p>
            <a:r>
              <a:rPr lang="en-US" sz="2800" b="0" kern="1200" dirty="0" smtClean="0">
                <a:solidFill>
                  <a:schemeClr val="tx1"/>
                </a:solidFill>
                <a:cs typeface="+mj-cs"/>
              </a:rPr>
              <a:t>   </a:t>
            </a:r>
            <a:endParaRPr lang="en-US" sz="2800" b="0" kern="1200" dirty="0">
              <a:solidFill>
                <a:schemeClr val="tx1"/>
              </a:solidFill>
              <a:cs typeface="+mj-cs"/>
            </a:endParaRPr>
          </a:p>
        </p:txBody>
      </p:sp>
      <p:sp>
        <p:nvSpPr>
          <p:cNvPr id="5124" name="Slide Number Placeholder 3"/>
          <p:cNvSpPr>
            <a:spLocks noGrp="1"/>
          </p:cNvSpPr>
          <p:nvPr>
            <p:ph type="sldNum" sz="quarter" idx="10"/>
          </p:nvPr>
        </p:nvSpPr>
        <p:spPr>
          <a:noFill/>
        </p:spPr>
        <p:txBody>
          <a:bodyPr/>
          <a:lstStyle/>
          <a:p>
            <a:fld id="{753014A7-4FF4-4045-A354-43176428BB5F}" type="slidenum">
              <a:rPr lang="en-US" smtClean="0">
                <a:solidFill>
                  <a:schemeClr val="tx1"/>
                </a:solidFill>
                <a:latin typeface="Arial" charset="0"/>
              </a:rPr>
              <a:pPr/>
              <a:t>13</a:t>
            </a:fld>
            <a:endParaRPr lang="en-US" dirty="0" smtClean="0">
              <a:solidFill>
                <a:schemeClr val="tx1"/>
              </a:solidFill>
              <a:latin typeface="Arial" charset="0"/>
            </a:endParaRPr>
          </a:p>
        </p:txBody>
      </p:sp>
      <p:sp>
        <p:nvSpPr>
          <p:cNvPr id="7" name="Title 1"/>
          <p:cNvSpPr txBox="1">
            <a:spLocks/>
          </p:cNvSpPr>
          <p:nvPr/>
        </p:nvSpPr>
        <p:spPr bwMode="auto">
          <a:xfrm>
            <a:off x="630360" y="0"/>
            <a:ext cx="6553200" cy="758825"/>
          </a:xfrm>
          <a:prstGeom prst="rect">
            <a:avLst/>
          </a:prstGeom>
          <a:noFill/>
          <a:ln w="9525">
            <a:noFill/>
            <a:miter lim="800000"/>
            <a:headEnd/>
            <a:tailEnd/>
          </a:ln>
        </p:spPr>
        <p:txBody>
          <a:bodyPr vert="horz" wrap="square" lIns="45720" tIns="45720" rIns="45720" bIns="45720" numCol="1" anchor="ctr" anchorCtr="0" compatLnSpc="1">
            <a:prstTxWarp prst="textNoShape">
              <a:avLst/>
            </a:prstTxWarp>
          </a:bodyPr>
          <a:lstStyle>
            <a:lvl1pPr algn="l" rtl="0" eaLnBrk="0" fontAlgn="base" hangingPunct="0">
              <a:spcBef>
                <a:spcPct val="0"/>
              </a:spcBef>
              <a:spcAft>
                <a:spcPct val="0"/>
              </a:spcAft>
              <a:defRPr sz="2400" b="1">
                <a:solidFill>
                  <a:sysClr val="windowText" lastClr="000000"/>
                </a:solidFill>
                <a:latin typeface="+mj-lt"/>
                <a:ea typeface="+mj-ea"/>
                <a:cs typeface="+mj-cs"/>
              </a:defRPr>
            </a:lvl1pPr>
            <a:lvl2pPr algn="l" rtl="0" eaLnBrk="0" fontAlgn="base" hangingPunct="0">
              <a:spcBef>
                <a:spcPct val="0"/>
              </a:spcBef>
              <a:spcAft>
                <a:spcPct val="0"/>
              </a:spcAft>
              <a:defRPr sz="2400" b="1">
                <a:solidFill>
                  <a:schemeClr val="bg1"/>
                </a:solidFill>
                <a:latin typeface="Arial" charset="0"/>
              </a:defRPr>
            </a:lvl2pPr>
            <a:lvl3pPr algn="l" rtl="0" eaLnBrk="0" fontAlgn="base" hangingPunct="0">
              <a:spcBef>
                <a:spcPct val="0"/>
              </a:spcBef>
              <a:spcAft>
                <a:spcPct val="0"/>
              </a:spcAft>
              <a:defRPr sz="2400" b="1">
                <a:solidFill>
                  <a:schemeClr val="bg1"/>
                </a:solidFill>
                <a:latin typeface="Arial" charset="0"/>
              </a:defRPr>
            </a:lvl3pPr>
            <a:lvl4pPr algn="l" rtl="0" eaLnBrk="0" fontAlgn="base" hangingPunct="0">
              <a:spcBef>
                <a:spcPct val="0"/>
              </a:spcBef>
              <a:spcAft>
                <a:spcPct val="0"/>
              </a:spcAft>
              <a:defRPr sz="2400" b="1">
                <a:solidFill>
                  <a:schemeClr val="bg1"/>
                </a:solidFill>
                <a:latin typeface="Arial" charset="0"/>
              </a:defRPr>
            </a:lvl4pPr>
            <a:lvl5pPr algn="l" rtl="0" eaLnBrk="0" fontAlgn="base" hangingPunct="0">
              <a:spcBef>
                <a:spcPct val="0"/>
              </a:spcBef>
              <a:spcAft>
                <a:spcPct val="0"/>
              </a:spcAft>
              <a:defRPr sz="2400" b="1">
                <a:solidFill>
                  <a:schemeClr val="bg1"/>
                </a:solidFill>
                <a:latin typeface="Arial" charset="0"/>
              </a:defRPr>
            </a:lvl5pPr>
            <a:lvl6pPr marL="457200" algn="l" rtl="0" fontAlgn="base">
              <a:spcBef>
                <a:spcPct val="0"/>
              </a:spcBef>
              <a:spcAft>
                <a:spcPct val="0"/>
              </a:spcAft>
              <a:defRPr sz="2400" b="1">
                <a:solidFill>
                  <a:schemeClr val="bg1"/>
                </a:solidFill>
                <a:latin typeface="Arial" charset="0"/>
              </a:defRPr>
            </a:lvl6pPr>
            <a:lvl7pPr marL="914400" algn="l" rtl="0" fontAlgn="base">
              <a:spcBef>
                <a:spcPct val="0"/>
              </a:spcBef>
              <a:spcAft>
                <a:spcPct val="0"/>
              </a:spcAft>
              <a:defRPr sz="2400" b="1">
                <a:solidFill>
                  <a:schemeClr val="bg1"/>
                </a:solidFill>
                <a:latin typeface="Arial" charset="0"/>
              </a:defRPr>
            </a:lvl7pPr>
            <a:lvl8pPr marL="1371600" algn="l" rtl="0" fontAlgn="base">
              <a:spcBef>
                <a:spcPct val="0"/>
              </a:spcBef>
              <a:spcAft>
                <a:spcPct val="0"/>
              </a:spcAft>
              <a:defRPr sz="2400" b="1">
                <a:solidFill>
                  <a:schemeClr val="bg1"/>
                </a:solidFill>
                <a:latin typeface="Arial" charset="0"/>
              </a:defRPr>
            </a:lvl8pPr>
            <a:lvl9pPr marL="1828800" algn="l" rtl="0" fontAlgn="base">
              <a:spcBef>
                <a:spcPct val="0"/>
              </a:spcBef>
              <a:spcAft>
                <a:spcPct val="0"/>
              </a:spcAft>
              <a:defRPr sz="2400" b="1">
                <a:solidFill>
                  <a:schemeClr val="bg1"/>
                </a:solidFill>
                <a:latin typeface="Arial" charset="0"/>
              </a:defRPr>
            </a:lvl9pPr>
          </a:lstStyle>
          <a:p>
            <a:r>
              <a:rPr lang="en-US" sz="2800" b="0" kern="1200" smtClean="0">
                <a:solidFill>
                  <a:schemeClr val="tx1"/>
                </a:solidFill>
              </a:rPr>
              <a:t>  File Copy</a:t>
            </a:r>
            <a:endParaRPr lang="en-US" sz="2800" b="0" kern="1200" dirty="0">
              <a:solidFill>
                <a:schemeClr val="tx1"/>
              </a:solidFill>
            </a:endParaRPr>
          </a:p>
        </p:txBody>
      </p:sp>
      <p:sp>
        <p:nvSpPr>
          <p:cNvPr id="10" name="TextBox 9"/>
          <p:cNvSpPr txBox="1"/>
          <p:nvPr/>
        </p:nvSpPr>
        <p:spPr>
          <a:xfrm>
            <a:off x="323528" y="1412775"/>
            <a:ext cx="8496944" cy="338554"/>
          </a:xfrm>
          <a:prstGeom prst="rect">
            <a:avLst/>
          </a:prstGeom>
          <a:noFill/>
        </p:spPr>
        <p:txBody>
          <a:bodyPr wrap="square" rtlCol="0">
            <a:spAutoFit/>
          </a:bodyPr>
          <a:lstStyle/>
          <a:p>
            <a:pPr marL="285750" indent="-285750">
              <a:buFont typeface="Wingdings" panose="05000000000000000000" pitchFamily="2" charset="2"/>
              <a:buChar char="v"/>
            </a:pPr>
            <a:r>
              <a:rPr lang="en-US" sz="1600" dirty="0" smtClean="0"/>
              <a:t>Run the job now </a:t>
            </a:r>
            <a:endParaRPr lang="en-US" sz="1600"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120" y="1928813"/>
            <a:ext cx="7496175" cy="1000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574" y="3008049"/>
            <a:ext cx="7507721" cy="3819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9536227"/>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152400"/>
            <a:ext cx="6553200" cy="758825"/>
          </a:xfrm>
        </p:spPr>
        <p:txBody>
          <a:bodyPr/>
          <a:lstStyle/>
          <a:p>
            <a:r>
              <a:rPr lang="en-US" sz="2800" b="0" kern="1200" dirty="0" smtClean="0">
                <a:solidFill>
                  <a:schemeClr val="tx1"/>
                </a:solidFill>
                <a:cs typeface="+mj-cs"/>
              </a:rPr>
              <a:t>   </a:t>
            </a:r>
            <a:endParaRPr lang="en-US" sz="2800" b="0" kern="1200" dirty="0">
              <a:solidFill>
                <a:schemeClr val="tx1"/>
              </a:solidFill>
              <a:cs typeface="+mj-cs"/>
            </a:endParaRPr>
          </a:p>
        </p:txBody>
      </p:sp>
      <p:sp>
        <p:nvSpPr>
          <p:cNvPr id="5124" name="Slide Number Placeholder 3"/>
          <p:cNvSpPr>
            <a:spLocks noGrp="1"/>
          </p:cNvSpPr>
          <p:nvPr>
            <p:ph type="sldNum" sz="quarter" idx="10"/>
          </p:nvPr>
        </p:nvSpPr>
        <p:spPr>
          <a:noFill/>
        </p:spPr>
        <p:txBody>
          <a:bodyPr/>
          <a:lstStyle/>
          <a:p>
            <a:fld id="{753014A7-4FF4-4045-A354-43176428BB5F}" type="slidenum">
              <a:rPr lang="en-US" smtClean="0">
                <a:solidFill>
                  <a:schemeClr val="tx1"/>
                </a:solidFill>
                <a:latin typeface="Arial" charset="0"/>
              </a:rPr>
              <a:pPr/>
              <a:t>14</a:t>
            </a:fld>
            <a:endParaRPr lang="en-US" dirty="0" smtClean="0">
              <a:solidFill>
                <a:schemeClr val="tx1"/>
              </a:solidFill>
              <a:latin typeface="Arial" charset="0"/>
            </a:endParaRPr>
          </a:p>
        </p:txBody>
      </p:sp>
      <p:sp>
        <p:nvSpPr>
          <p:cNvPr id="7" name="Title 1"/>
          <p:cNvSpPr txBox="1">
            <a:spLocks/>
          </p:cNvSpPr>
          <p:nvPr/>
        </p:nvSpPr>
        <p:spPr bwMode="auto">
          <a:xfrm>
            <a:off x="630360" y="0"/>
            <a:ext cx="6553200" cy="758825"/>
          </a:xfrm>
          <a:prstGeom prst="rect">
            <a:avLst/>
          </a:prstGeom>
          <a:noFill/>
          <a:ln w="9525">
            <a:noFill/>
            <a:miter lim="800000"/>
            <a:headEnd/>
            <a:tailEnd/>
          </a:ln>
        </p:spPr>
        <p:txBody>
          <a:bodyPr vert="horz" wrap="square" lIns="45720" tIns="45720" rIns="45720" bIns="45720" numCol="1" anchor="ctr" anchorCtr="0" compatLnSpc="1">
            <a:prstTxWarp prst="textNoShape">
              <a:avLst/>
            </a:prstTxWarp>
          </a:bodyPr>
          <a:lstStyle>
            <a:lvl1pPr algn="l" rtl="0" eaLnBrk="0" fontAlgn="base" hangingPunct="0">
              <a:spcBef>
                <a:spcPct val="0"/>
              </a:spcBef>
              <a:spcAft>
                <a:spcPct val="0"/>
              </a:spcAft>
              <a:defRPr sz="2400" b="1">
                <a:solidFill>
                  <a:sysClr val="windowText" lastClr="000000"/>
                </a:solidFill>
                <a:latin typeface="+mj-lt"/>
                <a:ea typeface="+mj-ea"/>
                <a:cs typeface="+mj-cs"/>
              </a:defRPr>
            </a:lvl1pPr>
            <a:lvl2pPr algn="l" rtl="0" eaLnBrk="0" fontAlgn="base" hangingPunct="0">
              <a:spcBef>
                <a:spcPct val="0"/>
              </a:spcBef>
              <a:spcAft>
                <a:spcPct val="0"/>
              </a:spcAft>
              <a:defRPr sz="2400" b="1">
                <a:solidFill>
                  <a:schemeClr val="bg1"/>
                </a:solidFill>
                <a:latin typeface="Arial" charset="0"/>
              </a:defRPr>
            </a:lvl2pPr>
            <a:lvl3pPr algn="l" rtl="0" eaLnBrk="0" fontAlgn="base" hangingPunct="0">
              <a:spcBef>
                <a:spcPct val="0"/>
              </a:spcBef>
              <a:spcAft>
                <a:spcPct val="0"/>
              </a:spcAft>
              <a:defRPr sz="2400" b="1">
                <a:solidFill>
                  <a:schemeClr val="bg1"/>
                </a:solidFill>
                <a:latin typeface="Arial" charset="0"/>
              </a:defRPr>
            </a:lvl3pPr>
            <a:lvl4pPr algn="l" rtl="0" eaLnBrk="0" fontAlgn="base" hangingPunct="0">
              <a:spcBef>
                <a:spcPct val="0"/>
              </a:spcBef>
              <a:spcAft>
                <a:spcPct val="0"/>
              </a:spcAft>
              <a:defRPr sz="2400" b="1">
                <a:solidFill>
                  <a:schemeClr val="bg1"/>
                </a:solidFill>
                <a:latin typeface="Arial" charset="0"/>
              </a:defRPr>
            </a:lvl4pPr>
            <a:lvl5pPr algn="l" rtl="0" eaLnBrk="0" fontAlgn="base" hangingPunct="0">
              <a:spcBef>
                <a:spcPct val="0"/>
              </a:spcBef>
              <a:spcAft>
                <a:spcPct val="0"/>
              </a:spcAft>
              <a:defRPr sz="2400" b="1">
                <a:solidFill>
                  <a:schemeClr val="bg1"/>
                </a:solidFill>
                <a:latin typeface="Arial" charset="0"/>
              </a:defRPr>
            </a:lvl5pPr>
            <a:lvl6pPr marL="457200" algn="l" rtl="0" fontAlgn="base">
              <a:spcBef>
                <a:spcPct val="0"/>
              </a:spcBef>
              <a:spcAft>
                <a:spcPct val="0"/>
              </a:spcAft>
              <a:defRPr sz="2400" b="1">
                <a:solidFill>
                  <a:schemeClr val="bg1"/>
                </a:solidFill>
                <a:latin typeface="Arial" charset="0"/>
              </a:defRPr>
            </a:lvl6pPr>
            <a:lvl7pPr marL="914400" algn="l" rtl="0" fontAlgn="base">
              <a:spcBef>
                <a:spcPct val="0"/>
              </a:spcBef>
              <a:spcAft>
                <a:spcPct val="0"/>
              </a:spcAft>
              <a:defRPr sz="2400" b="1">
                <a:solidFill>
                  <a:schemeClr val="bg1"/>
                </a:solidFill>
                <a:latin typeface="Arial" charset="0"/>
              </a:defRPr>
            </a:lvl7pPr>
            <a:lvl8pPr marL="1371600" algn="l" rtl="0" fontAlgn="base">
              <a:spcBef>
                <a:spcPct val="0"/>
              </a:spcBef>
              <a:spcAft>
                <a:spcPct val="0"/>
              </a:spcAft>
              <a:defRPr sz="2400" b="1">
                <a:solidFill>
                  <a:schemeClr val="bg1"/>
                </a:solidFill>
                <a:latin typeface="Arial" charset="0"/>
              </a:defRPr>
            </a:lvl8pPr>
            <a:lvl9pPr marL="1828800" algn="l" rtl="0" fontAlgn="base">
              <a:spcBef>
                <a:spcPct val="0"/>
              </a:spcBef>
              <a:spcAft>
                <a:spcPct val="0"/>
              </a:spcAft>
              <a:defRPr sz="2400" b="1">
                <a:solidFill>
                  <a:schemeClr val="bg1"/>
                </a:solidFill>
                <a:latin typeface="Arial" charset="0"/>
              </a:defRPr>
            </a:lvl9pPr>
          </a:lstStyle>
          <a:p>
            <a:r>
              <a:rPr lang="en-US" sz="2800" b="0" kern="1200" smtClean="0">
                <a:solidFill>
                  <a:schemeClr val="tx1"/>
                </a:solidFill>
              </a:rPr>
              <a:t>  File Copy</a:t>
            </a:r>
            <a:endParaRPr lang="en-US" sz="2800" b="0" kern="1200" dirty="0">
              <a:solidFill>
                <a:schemeClr val="tx1"/>
              </a:solidFill>
            </a:endParaRPr>
          </a:p>
        </p:txBody>
      </p:sp>
      <p:sp>
        <p:nvSpPr>
          <p:cNvPr id="10" name="TextBox 9"/>
          <p:cNvSpPr txBox="1"/>
          <p:nvPr/>
        </p:nvSpPr>
        <p:spPr>
          <a:xfrm>
            <a:off x="323528" y="1412775"/>
            <a:ext cx="8136904" cy="338554"/>
          </a:xfrm>
          <a:prstGeom prst="rect">
            <a:avLst/>
          </a:prstGeom>
          <a:noFill/>
        </p:spPr>
        <p:txBody>
          <a:bodyPr wrap="square" rtlCol="0">
            <a:spAutoFit/>
          </a:bodyPr>
          <a:lstStyle/>
          <a:p>
            <a:pPr marL="285750" indent="-285750">
              <a:buFont typeface="Wingdings" panose="05000000000000000000" pitchFamily="2" charset="2"/>
              <a:buChar char="v"/>
            </a:pPr>
            <a:r>
              <a:rPr lang="en-US" sz="1600" dirty="0" smtClean="0"/>
              <a:t>Cleansing part is completed and cleansing log being written to Hbase log file</a:t>
            </a:r>
            <a:endParaRPr lang="en-US" sz="1600" dirty="0"/>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368" y="1916832"/>
            <a:ext cx="7830072" cy="44644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9536227"/>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152400"/>
            <a:ext cx="6553200" cy="758825"/>
          </a:xfrm>
        </p:spPr>
        <p:txBody>
          <a:bodyPr/>
          <a:lstStyle/>
          <a:p>
            <a:r>
              <a:rPr lang="en-US" sz="2800" b="0" kern="1200" dirty="0" smtClean="0">
                <a:solidFill>
                  <a:schemeClr val="tx1"/>
                </a:solidFill>
                <a:cs typeface="+mj-cs"/>
              </a:rPr>
              <a:t>   </a:t>
            </a:r>
            <a:endParaRPr lang="en-US" sz="2800" b="0" kern="1200" dirty="0">
              <a:solidFill>
                <a:schemeClr val="tx1"/>
              </a:solidFill>
              <a:cs typeface="+mj-cs"/>
            </a:endParaRPr>
          </a:p>
        </p:txBody>
      </p:sp>
      <p:sp>
        <p:nvSpPr>
          <p:cNvPr id="5124" name="Slide Number Placeholder 3"/>
          <p:cNvSpPr>
            <a:spLocks noGrp="1"/>
          </p:cNvSpPr>
          <p:nvPr>
            <p:ph type="sldNum" sz="quarter" idx="10"/>
          </p:nvPr>
        </p:nvSpPr>
        <p:spPr>
          <a:noFill/>
        </p:spPr>
        <p:txBody>
          <a:bodyPr/>
          <a:lstStyle/>
          <a:p>
            <a:fld id="{753014A7-4FF4-4045-A354-43176428BB5F}" type="slidenum">
              <a:rPr lang="en-US" smtClean="0">
                <a:solidFill>
                  <a:schemeClr val="tx1"/>
                </a:solidFill>
                <a:latin typeface="Arial" charset="0"/>
              </a:rPr>
              <a:pPr/>
              <a:t>15</a:t>
            </a:fld>
            <a:endParaRPr lang="en-US" dirty="0" smtClean="0">
              <a:solidFill>
                <a:schemeClr val="tx1"/>
              </a:solidFill>
              <a:latin typeface="Arial" charset="0"/>
            </a:endParaRPr>
          </a:p>
        </p:txBody>
      </p:sp>
      <p:sp>
        <p:nvSpPr>
          <p:cNvPr id="7" name="Title 1"/>
          <p:cNvSpPr txBox="1">
            <a:spLocks/>
          </p:cNvSpPr>
          <p:nvPr/>
        </p:nvSpPr>
        <p:spPr bwMode="auto">
          <a:xfrm>
            <a:off x="630360" y="0"/>
            <a:ext cx="6553200" cy="758825"/>
          </a:xfrm>
          <a:prstGeom prst="rect">
            <a:avLst/>
          </a:prstGeom>
          <a:noFill/>
          <a:ln w="9525">
            <a:noFill/>
            <a:miter lim="800000"/>
            <a:headEnd/>
            <a:tailEnd/>
          </a:ln>
        </p:spPr>
        <p:txBody>
          <a:bodyPr vert="horz" wrap="square" lIns="45720" tIns="45720" rIns="45720" bIns="45720" numCol="1" anchor="ctr" anchorCtr="0" compatLnSpc="1">
            <a:prstTxWarp prst="textNoShape">
              <a:avLst/>
            </a:prstTxWarp>
          </a:bodyPr>
          <a:lstStyle>
            <a:lvl1pPr algn="l" rtl="0" eaLnBrk="0" fontAlgn="base" hangingPunct="0">
              <a:spcBef>
                <a:spcPct val="0"/>
              </a:spcBef>
              <a:spcAft>
                <a:spcPct val="0"/>
              </a:spcAft>
              <a:defRPr sz="2400" b="1">
                <a:solidFill>
                  <a:sysClr val="windowText" lastClr="000000"/>
                </a:solidFill>
                <a:latin typeface="+mj-lt"/>
                <a:ea typeface="+mj-ea"/>
                <a:cs typeface="+mj-cs"/>
              </a:defRPr>
            </a:lvl1pPr>
            <a:lvl2pPr algn="l" rtl="0" eaLnBrk="0" fontAlgn="base" hangingPunct="0">
              <a:spcBef>
                <a:spcPct val="0"/>
              </a:spcBef>
              <a:spcAft>
                <a:spcPct val="0"/>
              </a:spcAft>
              <a:defRPr sz="2400" b="1">
                <a:solidFill>
                  <a:schemeClr val="bg1"/>
                </a:solidFill>
                <a:latin typeface="Arial" charset="0"/>
              </a:defRPr>
            </a:lvl2pPr>
            <a:lvl3pPr algn="l" rtl="0" eaLnBrk="0" fontAlgn="base" hangingPunct="0">
              <a:spcBef>
                <a:spcPct val="0"/>
              </a:spcBef>
              <a:spcAft>
                <a:spcPct val="0"/>
              </a:spcAft>
              <a:defRPr sz="2400" b="1">
                <a:solidFill>
                  <a:schemeClr val="bg1"/>
                </a:solidFill>
                <a:latin typeface="Arial" charset="0"/>
              </a:defRPr>
            </a:lvl3pPr>
            <a:lvl4pPr algn="l" rtl="0" eaLnBrk="0" fontAlgn="base" hangingPunct="0">
              <a:spcBef>
                <a:spcPct val="0"/>
              </a:spcBef>
              <a:spcAft>
                <a:spcPct val="0"/>
              </a:spcAft>
              <a:defRPr sz="2400" b="1">
                <a:solidFill>
                  <a:schemeClr val="bg1"/>
                </a:solidFill>
                <a:latin typeface="Arial" charset="0"/>
              </a:defRPr>
            </a:lvl4pPr>
            <a:lvl5pPr algn="l" rtl="0" eaLnBrk="0" fontAlgn="base" hangingPunct="0">
              <a:spcBef>
                <a:spcPct val="0"/>
              </a:spcBef>
              <a:spcAft>
                <a:spcPct val="0"/>
              </a:spcAft>
              <a:defRPr sz="2400" b="1">
                <a:solidFill>
                  <a:schemeClr val="bg1"/>
                </a:solidFill>
                <a:latin typeface="Arial" charset="0"/>
              </a:defRPr>
            </a:lvl5pPr>
            <a:lvl6pPr marL="457200" algn="l" rtl="0" fontAlgn="base">
              <a:spcBef>
                <a:spcPct val="0"/>
              </a:spcBef>
              <a:spcAft>
                <a:spcPct val="0"/>
              </a:spcAft>
              <a:defRPr sz="2400" b="1">
                <a:solidFill>
                  <a:schemeClr val="bg1"/>
                </a:solidFill>
                <a:latin typeface="Arial" charset="0"/>
              </a:defRPr>
            </a:lvl6pPr>
            <a:lvl7pPr marL="914400" algn="l" rtl="0" fontAlgn="base">
              <a:spcBef>
                <a:spcPct val="0"/>
              </a:spcBef>
              <a:spcAft>
                <a:spcPct val="0"/>
              </a:spcAft>
              <a:defRPr sz="2400" b="1">
                <a:solidFill>
                  <a:schemeClr val="bg1"/>
                </a:solidFill>
                <a:latin typeface="Arial" charset="0"/>
              </a:defRPr>
            </a:lvl7pPr>
            <a:lvl8pPr marL="1371600" algn="l" rtl="0" fontAlgn="base">
              <a:spcBef>
                <a:spcPct val="0"/>
              </a:spcBef>
              <a:spcAft>
                <a:spcPct val="0"/>
              </a:spcAft>
              <a:defRPr sz="2400" b="1">
                <a:solidFill>
                  <a:schemeClr val="bg1"/>
                </a:solidFill>
                <a:latin typeface="Arial" charset="0"/>
              </a:defRPr>
            </a:lvl8pPr>
            <a:lvl9pPr marL="1828800" algn="l" rtl="0" fontAlgn="base">
              <a:spcBef>
                <a:spcPct val="0"/>
              </a:spcBef>
              <a:spcAft>
                <a:spcPct val="0"/>
              </a:spcAft>
              <a:defRPr sz="2400" b="1">
                <a:solidFill>
                  <a:schemeClr val="bg1"/>
                </a:solidFill>
                <a:latin typeface="Arial" charset="0"/>
              </a:defRPr>
            </a:lvl9pPr>
          </a:lstStyle>
          <a:p>
            <a:r>
              <a:rPr lang="en-US" sz="2800" b="0" kern="1200" smtClean="0">
                <a:solidFill>
                  <a:schemeClr val="tx1"/>
                </a:solidFill>
              </a:rPr>
              <a:t>  File Copy</a:t>
            </a:r>
            <a:endParaRPr lang="en-US" sz="2800" b="0" kern="1200" dirty="0">
              <a:solidFill>
                <a:schemeClr val="tx1"/>
              </a:solidFill>
            </a:endParaRPr>
          </a:p>
        </p:txBody>
      </p:sp>
      <p:sp>
        <p:nvSpPr>
          <p:cNvPr id="6" name="TextBox 5"/>
          <p:cNvSpPr txBox="1"/>
          <p:nvPr/>
        </p:nvSpPr>
        <p:spPr>
          <a:xfrm>
            <a:off x="323528" y="1196752"/>
            <a:ext cx="8496944" cy="338554"/>
          </a:xfrm>
          <a:prstGeom prst="rect">
            <a:avLst/>
          </a:prstGeom>
          <a:noFill/>
        </p:spPr>
        <p:txBody>
          <a:bodyPr wrap="square" rtlCol="0">
            <a:spAutoFit/>
          </a:bodyPr>
          <a:lstStyle/>
          <a:p>
            <a:pPr marL="285750" indent="-285750">
              <a:buFont typeface="Wingdings" panose="05000000000000000000" pitchFamily="2" charset="2"/>
              <a:buChar char="v"/>
            </a:pPr>
            <a:r>
              <a:rPr lang="en-US" sz="1600" dirty="0" smtClean="0"/>
              <a:t>Also you can look at the job status directly in the oozie log as below</a:t>
            </a:r>
            <a:endParaRPr lang="en-US" sz="1600" dirty="0"/>
          </a:p>
        </p:txBody>
      </p:sp>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916832"/>
            <a:ext cx="8424936" cy="2857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8604448" y="6525924"/>
            <a:ext cx="504055" cy="215444"/>
          </a:xfrm>
          <a:prstGeom prst="rect">
            <a:avLst/>
          </a:prstGeom>
          <a:noFill/>
        </p:spPr>
        <p:txBody>
          <a:bodyPr wrap="square" rtlCol="0">
            <a:spAutoFit/>
          </a:bodyPr>
          <a:lstStyle/>
          <a:p>
            <a:r>
              <a:rPr lang="en-US" sz="800" dirty="0" smtClean="0"/>
              <a:t> End</a:t>
            </a:r>
            <a:endParaRPr lang="en-US" sz="800" dirty="0"/>
          </a:p>
        </p:txBody>
      </p:sp>
      <p:cxnSp>
        <p:nvCxnSpPr>
          <p:cNvPr id="4" name="Straight Arrow Connector 3"/>
          <p:cNvCxnSpPr>
            <a:endCxn id="2" idx="1"/>
          </p:cNvCxnSpPr>
          <p:nvPr/>
        </p:nvCxnSpPr>
        <p:spPr bwMode="auto">
          <a:xfrm>
            <a:off x="8468545" y="6633646"/>
            <a:ext cx="135903" cy="0"/>
          </a:xfrm>
          <a:prstGeom prst="straightConnector1">
            <a:avLst/>
          </a:prstGeom>
          <a:solidFill>
            <a:schemeClr val="accent1"/>
          </a:solidFill>
          <a:ln w="3175" cap="flat" cmpd="sng" algn="ctr">
            <a:solidFill>
              <a:srgbClr val="850909"/>
            </a:solidFill>
            <a:prstDash val="solid"/>
            <a:miter lim="800000"/>
            <a:headEnd type="none" w="sm" len="sm"/>
            <a:tailEnd type="arrow"/>
          </a:ln>
          <a:effectLst/>
        </p:spPr>
      </p:cxnSp>
      <p:sp>
        <p:nvSpPr>
          <p:cNvPr id="11" name="TextBox 10"/>
          <p:cNvSpPr txBox="1"/>
          <p:nvPr/>
        </p:nvSpPr>
        <p:spPr>
          <a:xfrm>
            <a:off x="395536" y="5085184"/>
            <a:ext cx="8226115" cy="1323439"/>
          </a:xfrm>
          <a:prstGeom prst="rect">
            <a:avLst/>
          </a:prstGeom>
          <a:noFill/>
        </p:spPr>
        <p:txBody>
          <a:bodyPr wrap="square" rtlCol="0">
            <a:spAutoFit/>
          </a:bodyPr>
          <a:lstStyle/>
          <a:p>
            <a:pPr marL="285750" indent="-285750" algn="just">
              <a:buFont typeface="Wingdings" panose="05000000000000000000" pitchFamily="2" charset="2"/>
              <a:buChar char="v"/>
            </a:pPr>
            <a:r>
              <a:rPr lang="en-US" sz="1600" dirty="0" smtClean="0"/>
              <a:t>When the job is running first the cleansing </a:t>
            </a:r>
            <a:r>
              <a:rPr lang="en-US" sz="1600" dirty="0"/>
              <a:t>process </a:t>
            </a:r>
            <a:r>
              <a:rPr lang="en-US" sz="1600" dirty="0" smtClean="0"/>
              <a:t>will taking </a:t>
            </a:r>
            <a:r>
              <a:rPr lang="en-US" sz="1600" dirty="0"/>
              <a:t>place that </a:t>
            </a:r>
            <a:r>
              <a:rPr lang="en-US" sz="1600" dirty="0" smtClean="0"/>
              <a:t>will remove </a:t>
            </a:r>
            <a:r>
              <a:rPr lang="en-US" sz="1600" dirty="0"/>
              <a:t>spaces and tabs or any special characters. Then </a:t>
            </a:r>
            <a:r>
              <a:rPr lang="en-US" sz="1600" dirty="0" smtClean="0"/>
              <a:t>log of the cleansing process will be written to the Hbase log file. Hive partition will be created day wise so we can get the delta data and log will be written to hbase log file. If any error, mail will be process will come to an end.</a:t>
            </a:r>
            <a:endParaRPr lang="en-US" sz="1600" dirty="0"/>
          </a:p>
        </p:txBody>
      </p:sp>
    </p:spTree>
    <p:extLst>
      <p:ext uri="{BB962C8B-B14F-4D97-AF65-F5344CB8AC3E}">
        <p14:creationId xmlns:p14="http://schemas.microsoft.com/office/powerpoint/2010/main" val="4083120147"/>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152400"/>
            <a:ext cx="6553200" cy="758825"/>
          </a:xfrm>
        </p:spPr>
        <p:txBody>
          <a:bodyPr/>
          <a:lstStyle/>
          <a:p>
            <a:r>
              <a:rPr lang="en-US" sz="2800" b="0" kern="1200" dirty="0" smtClean="0">
                <a:solidFill>
                  <a:schemeClr val="tx1"/>
                </a:solidFill>
                <a:cs typeface="+mj-cs"/>
              </a:rPr>
              <a:t>   </a:t>
            </a:r>
            <a:endParaRPr lang="en-US" sz="2800" b="0" kern="1200" dirty="0">
              <a:solidFill>
                <a:schemeClr val="tx1"/>
              </a:solidFill>
              <a:cs typeface="+mj-cs"/>
            </a:endParaRPr>
          </a:p>
        </p:txBody>
      </p:sp>
      <p:sp>
        <p:nvSpPr>
          <p:cNvPr id="5124" name="Slide Number Placeholder 3"/>
          <p:cNvSpPr>
            <a:spLocks noGrp="1"/>
          </p:cNvSpPr>
          <p:nvPr>
            <p:ph type="sldNum" sz="quarter" idx="10"/>
          </p:nvPr>
        </p:nvSpPr>
        <p:spPr>
          <a:noFill/>
        </p:spPr>
        <p:txBody>
          <a:bodyPr/>
          <a:lstStyle/>
          <a:p>
            <a:fld id="{753014A7-4FF4-4045-A354-43176428BB5F}" type="slidenum">
              <a:rPr lang="en-US" smtClean="0">
                <a:solidFill>
                  <a:schemeClr val="tx1"/>
                </a:solidFill>
                <a:latin typeface="Arial" charset="0"/>
              </a:rPr>
              <a:pPr/>
              <a:t>16</a:t>
            </a:fld>
            <a:endParaRPr lang="en-US" dirty="0" smtClean="0">
              <a:solidFill>
                <a:schemeClr val="tx1"/>
              </a:solidFill>
              <a:latin typeface="Arial" charset="0"/>
            </a:endParaRPr>
          </a:p>
        </p:txBody>
      </p:sp>
      <p:sp>
        <p:nvSpPr>
          <p:cNvPr id="7" name="Title 1"/>
          <p:cNvSpPr txBox="1">
            <a:spLocks/>
          </p:cNvSpPr>
          <p:nvPr/>
        </p:nvSpPr>
        <p:spPr bwMode="auto">
          <a:xfrm>
            <a:off x="630360" y="0"/>
            <a:ext cx="6553200" cy="758825"/>
          </a:xfrm>
          <a:prstGeom prst="rect">
            <a:avLst/>
          </a:prstGeom>
          <a:noFill/>
          <a:ln w="9525">
            <a:noFill/>
            <a:miter lim="800000"/>
            <a:headEnd/>
            <a:tailEnd/>
          </a:ln>
        </p:spPr>
        <p:txBody>
          <a:bodyPr vert="horz" wrap="square" lIns="45720" tIns="45720" rIns="45720" bIns="45720" numCol="1" anchor="ctr" anchorCtr="0" compatLnSpc="1">
            <a:prstTxWarp prst="textNoShape">
              <a:avLst/>
            </a:prstTxWarp>
          </a:bodyPr>
          <a:lstStyle>
            <a:lvl1pPr algn="l" rtl="0" eaLnBrk="0" fontAlgn="base" hangingPunct="0">
              <a:spcBef>
                <a:spcPct val="0"/>
              </a:spcBef>
              <a:spcAft>
                <a:spcPct val="0"/>
              </a:spcAft>
              <a:defRPr sz="2400" b="1">
                <a:solidFill>
                  <a:sysClr val="windowText" lastClr="000000"/>
                </a:solidFill>
                <a:latin typeface="+mj-lt"/>
                <a:ea typeface="+mj-ea"/>
                <a:cs typeface="+mj-cs"/>
              </a:defRPr>
            </a:lvl1pPr>
            <a:lvl2pPr algn="l" rtl="0" eaLnBrk="0" fontAlgn="base" hangingPunct="0">
              <a:spcBef>
                <a:spcPct val="0"/>
              </a:spcBef>
              <a:spcAft>
                <a:spcPct val="0"/>
              </a:spcAft>
              <a:defRPr sz="2400" b="1">
                <a:solidFill>
                  <a:schemeClr val="bg1"/>
                </a:solidFill>
                <a:latin typeface="Arial" charset="0"/>
              </a:defRPr>
            </a:lvl2pPr>
            <a:lvl3pPr algn="l" rtl="0" eaLnBrk="0" fontAlgn="base" hangingPunct="0">
              <a:spcBef>
                <a:spcPct val="0"/>
              </a:spcBef>
              <a:spcAft>
                <a:spcPct val="0"/>
              </a:spcAft>
              <a:defRPr sz="2400" b="1">
                <a:solidFill>
                  <a:schemeClr val="bg1"/>
                </a:solidFill>
                <a:latin typeface="Arial" charset="0"/>
              </a:defRPr>
            </a:lvl3pPr>
            <a:lvl4pPr algn="l" rtl="0" eaLnBrk="0" fontAlgn="base" hangingPunct="0">
              <a:spcBef>
                <a:spcPct val="0"/>
              </a:spcBef>
              <a:spcAft>
                <a:spcPct val="0"/>
              </a:spcAft>
              <a:defRPr sz="2400" b="1">
                <a:solidFill>
                  <a:schemeClr val="bg1"/>
                </a:solidFill>
                <a:latin typeface="Arial" charset="0"/>
              </a:defRPr>
            </a:lvl4pPr>
            <a:lvl5pPr algn="l" rtl="0" eaLnBrk="0" fontAlgn="base" hangingPunct="0">
              <a:spcBef>
                <a:spcPct val="0"/>
              </a:spcBef>
              <a:spcAft>
                <a:spcPct val="0"/>
              </a:spcAft>
              <a:defRPr sz="2400" b="1">
                <a:solidFill>
                  <a:schemeClr val="bg1"/>
                </a:solidFill>
                <a:latin typeface="Arial" charset="0"/>
              </a:defRPr>
            </a:lvl5pPr>
            <a:lvl6pPr marL="457200" algn="l" rtl="0" fontAlgn="base">
              <a:spcBef>
                <a:spcPct val="0"/>
              </a:spcBef>
              <a:spcAft>
                <a:spcPct val="0"/>
              </a:spcAft>
              <a:defRPr sz="2400" b="1">
                <a:solidFill>
                  <a:schemeClr val="bg1"/>
                </a:solidFill>
                <a:latin typeface="Arial" charset="0"/>
              </a:defRPr>
            </a:lvl6pPr>
            <a:lvl7pPr marL="914400" algn="l" rtl="0" fontAlgn="base">
              <a:spcBef>
                <a:spcPct val="0"/>
              </a:spcBef>
              <a:spcAft>
                <a:spcPct val="0"/>
              </a:spcAft>
              <a:defRPr sz="2400" b="1">
                <a:solidFill>
                  <a:schemeClr val="bg1"/>
                </a:solidFill>
                <a:latin typeface="Arial" charset="0"/>
              </a:defRPr>
            </a:lvl7pPr>
            <a:lvl8pPr marL="1371600" algn="l" rtl="0" fontAlgn="base">
              <a:spcBef>
                <a:spcPct val="0"/>
              </a:spcBef>
              <a:spcAft>
                <a:spcPct val="0"/>
              </a:spcAft>
              <a:defRPr sz="2400" b="1">
                <a:solidFill>
                  <a:schemeClr val="bg1"/>
                </a:solidFill>
                <a:latin typeface="Arial" charset="0"/>
              </a:defRPr>
            </a:lvl8pPr>
            <a:lvl9pPr marL="1828800" algn="l" rtl="0" fontAlgn="base">
              <a:spcBef>
                <a:spcPct val="0"/>
              </a:spcBef>
              <a:spcAft>
                <a:spcPct val="0"/>
              </a:spcAft>
              <a:defRPr sz="2400" b="1">
                <a:solidFill>
                  <a:schemeClr val="bg1"/>
                </a:solidFill>
                <a:latin typeface="Arial" charset="0"/>
              </a:defRPr>
            </a:lvl9pPr>
          </a:lstStyle>
          <a:p>
            <a:r>
              <a:rPr lang="en-US" sz="2800" b="0" kern="1200" smtClean="0">
                <a:solidFill>
                  <a:schemeClr val="tx1"/>
                </a:solidFill>
              </a:rPr>
              <a:t>  File Copy</a:t>
            </a:r>
            <a:endParaRPr lang="en-US" sz="2800" b="0" kern="1200" dirty="0">
              <a:solidFill>
                <a:schemeClr val="tx1"/>
              </a:solidFill>
            </a:endParaRPr>
          </a:p>
        </p:txBody>
      </p:sp>
      <p:sp>
        <p:nvSpPr>
          <p:cNvPr id="8" name="TextBox 7"/>
          <p:cNvSpPr txBox="1"/>
          <p:nvPr/>
        </p:nvSpPr>
        <p:spPr>
          <a:xfrm>
            <a:off x="323528" y="1167660"/>
            <a:ext cx="8496944" cy="338554"/>
          </a:xfrm>
          <a:prstGeom prst="rect">
            <a:avLst/>
          </a:prstGeom>
          <a:noFill/>
        </p:spPr>
        <p:txBody>
          <a:bodyPr wrap="square" rtlCol="0">
            <a:spAutoFit/>
          </a:bodyPr>
          <a:lstStyle/>
          <a:p>
            <a:pPr marL="285750" indent="-285750">
              <a:buFont typeface="Wingdings" panose="05000000000000000000" pitchFamily="2" charset="2"/>
              <a:buChar char="v"/>
            </a:pPr>
            <a:r>
              <a:rPr lang="en-US" sz="1600" dirty="0" smtClean="0"/>
              <a:t>All jobs completed </a:t>
            </a:r>
            <a:r>
              <a:rPr lang="en-US" sz="1600" dirty="0" smtClean="0"/>
              <a:t>are successfully </a:t>
            </a:r>
            <a:r>
              <a:rPr lang="en-US" sz="1600" dirty="0" smtClean="0"/>
              <a:t>and you able to see the data in Hive</a:t>
            </a:r>
            <a:endParaRPr lang="en-US" sz="1600" dirty="0"/>
          </a:p>
        </p:txBody>
      </p:sp>
      <p:pic>
        <p:nvPicPr>
          <p:cNvPr id="122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628800"/>
            <a:ext cx="7920880" cy="3486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1" y="5305425"/>
            <a:ext cx="7848873" cy="1219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37621200"/>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152400"/>
            <a:ext cx="6553200" cy="758825"/>
          </a:xfrm>
        </p:spPr>
        <p:txBody>
          <a:bodyPr/>
          <a:lstStyle/>
          <a:p>
            <a:r>
              <a:rPr lang="en-US" sz="2800" b="0" kern="1200" dirty="0" smtClean="0">
                <a:solidFill>
                  <a:schemeClr val="tx1"/>
                </a:solidFill>
                <a:cs typeface="+mj-cs"/>
              </a:rPr>
              <a:t>   </a:t>
            </a:r>
            <a:endParaRPr lang="en-US" sz="2800" b="0" kern="1200" dirty="0">
              <a:solidFill>
                <a:schemeClr val="tx1"/>
              </a:solidFill>
              <a:cs typeface="+mj-cs"/>
            </a:endParaRPr>
          </a:p>
        </p:txBody>
      </p:sp>
      <p:sp>
        <p:nvSpPr>
          <p:cNvPr id="5124" name="Slide Number Placeholder 3"/>
          <p:cNvSpPr>
            <a:spLocks noGrp="1"/>
          </p:cNvSpPr>
          <p:nvPr>
            <p:ph type="sldNum" sz="quarter" idx="10"/>
          </p:nvPr>
        </p:nvSpPr>
        <p:spPr>
          <a:noFill/>
        </p:spPr>
        <p:txBody>
          <a:bodyPr/>
          <a:lstStyle/>
          <a:p>
            <a:fld id="{753014A7-4FF4-4045-A354-43176428BB5F}" type="slidenum">
              <a:rPr lang="en-US" smtClean="0">
                <a:solidFill>
                  <a:schemeClr val="tx1"/>
                </a:solidFill>
                <a:latin typeface="Arial" charset="0"/>
              </a:rPr>
              <a:pPr/>
              <a:t>17</a:t>
            </a:fld>
            <a:endParaRPr lang="en-US" dirty="0" smtClean="0">
              <a:solidFill>
                <a:schemeClr val="tx1"/>
              </a:solidFill>
              <a:latin typeface="Arial" charset="0"/>
            </a:endParaRPr>
          </a:p>
        </p:txBody>
      </p:sp>
      <p:sp>
        <p:nvSpPr>
          <p:cNvPr id="7" name="Title 1"/>
          <p:cNvSpPr txBox="1">
            <a:spLocks/>
          </p:cNvSpPr>
          <p:nvPr/>
        </p:nvSpPr>
        <p:spPr bwMode="auto">
          <a:xfrm>
            <a:off x="630360" y="0"/>
            <a:ext cx="6553200" cy="758825"/>
          </a:xfrm>
          <a:prstGeom prst="rect">
            <a:avLst/>
          </a:prstGeom>
          <a:noFill/>
          <a:ln w="9525">
            <a:noFill/>
            <a:miter lim="800000"/>
            <a:headEnd/>
            <a:tailEnd/>
          </a:ln>
        </p:spPr>
        <p:txBody>
          <a:bodyPr vert="horz" wrap="square" lIns="45720" tIns="45720" rIns="45720" bIns="45720" numCol="1" anchor="ctr" anchorCtr="0" compatLnSpc="1">
            <a:prstTxWarp prst="textNoShape">
              <a:avLst/>
            </a:prstTxWarp>
          </a:bodyPr>
          <a:lstStyle>
            <a:lvl1pPr algn="l" rtl="0" eaLnBrk="0" fontAlgn="base" hangingPunct="0">
              <a:spcBef>
                <a:spcPct val="0"/>
              </a:spcBef>
              <a:spcAft>
                <a:spcPct val="0"/>
              </a:spcAft>
              <a:defRPr sz="2400" b="1">
                <a:solidFill>
                  <a:sysClr val="windowText" lastClr="000000"/>
                </a:solidFill>
                <a:latin typeface="+mj-lt"/>
                <a:ea typeface="+mj-ea"/>
                <a:cs typeface="+mj-cs"/>
              </a:defRPr>
            </a:lvl1pPr>
            <a:lvl2pPr algn="l" rtl="0" eaLnBrk="0" fontAlgn="base" hangingPunct="0">
              <a:spcBef>
                <a:spcPct val="0"/>
              </a:spcBef>
              <a:spcAft>
                <a:spcPct val="0"/>
              </a:spcAft>
              <a:defRPr sz="2400" b="1">
                <a:solidFill>
                  <a:schemeClr val="bg1"/>
                </a:solidFill>
                <a:latin typeface="Arial" charset="0"/>
              </a:defRPr>
            </a:lvl2pPr>
            <a:lvl3pPr algn="l" rtl="0" eaLnBrk="0" fontAlgn="base" hangingPunct="0">
              <a:spcBef>
                <a:spcPct val="0"/>
              </a:spcBef>
              <a:spcAft>
                <a:spcPct val="0"/>
              </a:spcAft>
              <a:defRPr sz="2400" b="1">
                <a:solidFill>
                  <a:schemeClr val="bg1"/>
                </a:solidFill>
                <a:latin typeface="Arial" charset="0"/>
              </a:defRPr>
            </a:lvl3pPr>
            <a:lvl4pPr algn="l" rtl="0" eaLnBrk="0" fontAlgn="base" hangingPunct="0">
              <a:spcBef>
                <a:spcPct val="0"/>
              </a:spcBef>
              <a:spcAft>
                <a:spcPct val="0"/>
              </a:spcAft>
              <a:defRPr sz="2400" b="1">
                <a:solidFill>
                  <a:schemeClr val="bg1"/>
                </a:solidFill>
                <a:latin typeface="Arial" charset="0"/>
              </a:defRPr>
            </a:lvl4pPr>
            <a:lvl5pPr algn="l" rtl="0" eaLnBrk="0" fontAlgn="base" hangingPunct="0">
              <a:spcBef>
                <a:spcPct val="0"/>
              </a:spcBef>
              <a:spcAft>
                <a:spcPct val="0"/>
              </a:spcAft>
              <a:defRPr sz="2400" b="1">
                <a:solidFill>
                  <a:schemeClr val="bg1"/>
                </a:solidFill>
                <a:latin typeface="Arial" charset="0"/>
              </a:defRPr>
            </a:lvl5pPr>
            <a:lvl6pPr marL="457200" algn="l" rtl="0" fontAlgn="base">
              <a:spcBef>
                <a:spcPct val="0"/>
              </a:spcBef>
              <a:spcAft>
                <a:spcPct val="0"/>
              </a:spcAft>
              <a:defRPr sz="2400" b="1">
                <a:solidFill>
                  <a:schemeClr val="bg1"/>
                </a:solidFill>
                <a:latin typeface="Arial" charset="0"/>
              </a:defRPr>
            </a:lvl6pPr>
            <a:lvl7pPr marL="914400" algn="l" rtl="0" fontAlgn="base">
              <a:spcBef>
                <a:spcPct val="0"/>
              </a:spcBef>
              <a:spcAft>
                <a:spcPct val="0"/>
              </a:spcAft>
              <a:defRPr sz="2400" b="1">
                <a:solidFill>
                  <a:schemeClr val="bg1"/>
                </a:solidFill>
                <a:latin typeface="Arial" charset="0"/>
              </a:defRPr>
            </a:lvl7pPr>
            <a:lvl8pPr marL="1371600" algn="l" rtl="0" fontAlgn="base">
              <a:spcBef>
                <a:spcPct val="0"/>
              </a:spcBef>
              <a:spcAft>
                <a:spcPct val="0"/>
              </a:spcAft>
              <a:defRPr sz="2400" b="1">
                <a:solidFill>
                  <a:schemeClr val="bg1"/>
                </a:solidFill>
                <a:latin typeface="Arial" charset="0"/>
              </a:defRPr>
            </a:lvl8pPr>
            <a:lvl9pPr marL="1828800" algn="l" rtl="0" fontAlgn="base">
              <a:spcBef>
                <a:spcPct val="0"/>
              </a:spcBef>
              <a:spcAft>
                <a:spcPct val="0"/>
              </a:spcAft>
              <a:defRPr sz="2400" b="1">
                <a:solidFill>
                  <a:schemeClr val="bg1"/>
                </a:solidFill>
                <a:latin typeface="Arial" charset="0"/>
              </a:defRPr>
            </a:lvl9pPr>
          </a:lstStyle>
          <a:p>
            <a:r>
              <a:rPr lang="en-US" sz="2800" b="0" kern="1200" smtClean="0">
                <a:solidFill>
                  <a:schemeClr val="tx1"/>
                </a:solidFill>
              </a:rPr>
              <a:t>  File Copy</a:t>
            </a:r>
            <a:endParaRPr lang="en-US" sz="2800" b="0" kern="1200" dirty="0">
              <a:solidFill>
                <a:schemeClr val="tx1"/>
              </a:solidFill>
            </a:endParaRPr>
          </a:p>
        </p:txBody>
      </p:sp>
      <p:sp>
        <p:nvSpPr>
          <p:cNvPr id="8" name="TextBox 7"/>
          <p:cNvSpPr txBox="1"/>
          <p:nvPr/>
        </p:nvSpPr>
        <p:spPr>
          <a:xfrm>
            <a:off x="323528" y="1167660"/>
            <a:ext cx="8496944" cy="369332"/>
          </a:xfrm>
          <a:prstGeom prst="rect">
            <a:avLst/>
          </a:prstGeom>
          <a:noFill/>
        </p:spPr>
        <p:txBody>
          <a:bodyPr wrap="square" rtlCol="0">
            <a:spAutoFit/>
          </a:bodyPr>
          <a:lstStyle/>
          <a:p>
            <a:pPr marL="285750" indent="-285750">
              <a:buFont typeface="Wingdings" panose="05000000000000000000" pitchFamily="2" charset="2"/>
              <a:buChar char="v"/>
            </a:pPr>
            <a:r>
              <a:rPr lang="en-US" dirty="0" smtClean="0"/>
              <a:t>All jobs completed successfully and Hbase log file is shown below</a:t>
            </a:r>
            <a:endParaRPr 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360" y="1772816"/>
            <a:ext cx="7848600" cy="2190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004" y="4005064"/>
            <a:ext cx="3077900" cy="3821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60" y="4429844"/>
            <a:ext cx="7820025" cy="2095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61769171"/>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152400"/>
            <a:ext cx="6553200" cy="758825"/>
          </a:xfrm>
        </p:spPr>
        <p:txBody>
          <a:bodyPr/>
          <a:lstStyle/>
          <a:p>
            <a:r>
              <a:rPr lang="en-US" sz="2800" b="0" kern="1200" dirty="0" smtClean="0">
                <a:solidFill>
                  <a:schemeClr val="tx1"/>
                </a:solidFill>
                <a:cs typeface="+mj-cs"/>
              </a:rPr>
              <a:t>  File Copy – Additional points</a:t>
            </a:r>
            <a:endParaRPr lang="en-US" sz="2800" b="0" kern="1200" dirty="0">
              <a:solidFill>
                <a:schemeClr val="tx1"/>
              </a:solidFill>
              <a:cs typeface="+mj-cs"/>
            </a:endParaRPr>
          </a:p>
        </p:txBody>
      </p:sp>
      <p:sp>
        <p:nvSpPr>
          <p:cNvPr id="5123" name="Content Placeholder 2"/>
          <p:cNvSpPr>
            <a:spLocks noGrp="1"/>
          </p:cNvSpPr>
          <p:nvPr>
            <p:ph idx="1"/>
          </p:nvPr>
        </p:nvSpPr>
        <p:spPr bwMode="auto">
          <a:xfrm>
            <a:off x="533400" y="1196752"/>
            <a:ext cx="8229600" cy="5544616"/>
          </a:xfrm>
          <a:noFill/>
          <a:ln>
            <a:miter lim="800000"/>
            <a:headEnd/>
            <a:tailEnd/>
          </a:ln>
        </p:spPr>
        <p:txBody>
          <a:bodyPr vert="horz" wrap="square" lIns="91440" tIns="45720" rIns="91440" bIns="45720" numCol="1" anchor="t" anchorCtr="0" compatLnSpc="1">
            <a:prstTxWarp prst="textNoShape">
              <a:avLst/>
            </a:prstTxWarp>
          </a:bodyPr>
          <a:lstStyle/>
          <a:p>
            <a:pPr lvl="0">
              <a:spcBef>
                <a:spcPct val="0"/>
              </a:spcBef>
              <a:buFont typeface="Wingdings" panose="05000000000000000000" pitchFamily="2" charset="2"/>
              <a:buChar char="v"/>
            </a:pPr>
            <a:r>
              <a:rPr lang="en-US" dirty="0" smtClean="0">
                <a:solidFill>
                  <a:schemeClr val="tx1">
                    <a:lumMod val="85000"/>
                    <a:lumOff val="15000"/>
                  </a:schemeClr>
                </a:solidFill>
              </a:rPr>
              <a:t> When Hive table is created, if you not sure of the column name, you can mention the number of columns to be created in the Hive table. The script will create columns in Hive table with column names like column-1, column-2……</a:t>
            </a:r>
          </a:p>
          <a:p>
            <a:pPr marL="0" lvl="0" indent="0">
              <a:spcBef>
                <a:spcPct val="0"/>
              </a:spcBef>
              <a:buNone/>
            </a:pPr>
            <a:endParaRPr lang="en-US" dirty="0" smtClean="0">
              <a:solidFill>
                <a:schemeClr val="tx1">
                  <a:lumMod val="85000"/>
                  <a:lumOff val="15000"/>
                </a:schemeClr>
              </a:solidFill>
            </a:endParaRPr>
          </a:p>
          <a:p>
            <a:pPr lvl="0" algn="just">
              <a:spcBef>
                <a:spcPct val="0"/>
              </a:spcBef>
              <a:buFont typeface="Wingdings" panose="05000000000000000000" pitchFamily="2" charset="2"/>
              <a:buChar char="v"/>
            </a:pPr>
            <a:r>
              <a:rPr lang="en-US" dirty="0" smtClean="0">
                <a:solidFill>
                  <a:schemeClr val="tx1">
                    <a:lumMod val="85000"/>
                    <a:lumOff val="15000"/>
                  </a:schemeClr>
                </a:solidFill>
              </a:rPr>
              <a:t>The File Copy can also bring in unstructured data into HDFS, in those case you don’t have to select  ‘Create Hive Table’ option and pig tool can be used to analyze the data.</a:t>
            </a:r>
          </a:p>
          <a:p>
            <a:pPr lvl="0" algn="just">
              <a:spcBef>
                <a:spcPct val="0"/>
              </a:spcBef>
              <a:buFont typeface="Wingdings" panose="05000000000000000000" pitchFamily="2" charset="2"/>
              <a:buChar char="v"/>
            </a:pPr>
            <a:endParaRPr lang="en-US" sz="1600" dirty="0">
              <a:solidFill>
                <a:schemeClr val="tx1">
                  <a:lumMod val="85000"/>
                  <a:lumOff val="15000"/>
                </a:schemeClr>
              </a:solidFill>
            </a:endParaRPr>
          </a:p>
          <a:p>
            <a:pPr lvl="0" algn="just">
              <a:spcBef>
                <a:spcPct val="0"/>
              </a:spcBef>
              <a:buFont typeface="Wingdings" panose="05000000000000000000" pitchFamily="2" charset="2"/>
              <a:buChar char="v"/>
            </a:pPr>
            <a:r>
              <a:rPr lang="en-US" dirty="0" smtClean="0">
                <a:solidFill>
                  <a:schemeClr val="tx1">
                    <a:lumMod val="85000"/>
                    <a:lumOff val="15000"/>
                  </a:schemeClr>
                </a:solidFill>
              </a:rPr>
              <a:t>Once you select Save, the configuration data is stored in the mysql database. When you choose Save &amp; Generate, it will additionally create script job that will be scheduled in the scheduler. Also hive table is created at this point of time</a:t>
            </a:r>
          </a:p>
          <a:p>
            <a:pPr lvl="0" algn="just">
              <a:spcBef>
                <a:spcPct val="0"/>
              </a:spcBef>
              <a:buFont typeface="Wingdings" panose="05000000000000000000" pitchFamily="2" charset="2"/>
              <a:buChar char="v"/>
            </a:pPr>
            <a:endParaRPr lang="en-US" sz="1600" dirty="0" smtClean="0">
              <a:solidFill>
                <a:schemeClr val="tx1">
                  <a:lumMod val="85000"/>
                  <a:lumOff val="15000"/>
                </a:schemeClr>
              </a:solidFill>
            </a:endParaRPr>
          </a:p>
          <a:p>
            <a:pPr lvl="0" algn="just">
              <a:spcBef>
                <a:spcPct val="0"/>
              </a:spcBef>
              <a:buFont typeface="Wingdings" panose="05000000000000000000" pitchFamily="2" charset="2"/>
              <a:buChar char="v"/>
            </a:pPr>
            <a:r>
              <a:rPr lang="en-US" sz="1600" dirty="0" smtClean="0">
                <a:solidFill>
                  <a:schemeClr val="tx1">
                    <a:lumMod val="85000"/>
                    <a:lumOff val="15000"/>
                  </a:schemeClr>
                </a:solidFill>
              </a:rPr>
              <a:t>Final path is the Hive target path</a:t>
            </a:r>
            <a:endParaRPr lang="en-US" sz="1600" dirty="0"/>
          </a:p>
        </p:txBody>
      </p:sp>
      <p:sp>
        <p:nvSpPr>
          <p:cNvPr id="5124" name="Slide Number Placeholder 3"/>
          <p:cNvSpPr>
            <a:spLocks noGrp="1"/>
          </p:cNvSpPr>
          <p:nvPr>
            <p:ph type="sldNum" sz="quarter" idx="10"/>
          </p:nvPr>
        </p:nvSpPr>
        <p:spPr>
          <a:noFill/>
        </p:spPr>
        <p:txBody>
          <a:bodyPr/>
          <a:lstStyle/>
          <a:p>
            <a:fld id="{753014A7-4FF4-4045-A354-43176428BB5F}" type="slidenum">
              <a:rPr lang="en-US" smtClean="0">
                <a:solidFill>
                  <a:schemeClr val="tx1"/>
                </a:solidFill>
                <a:latin typeface="Arial" charset="0"/>
              </a:rPr>
              <a:pPr/>
              <a:t>18</a:t>
            </a:fld>
            <a:endParaRPr lang="en-US" dirty="0" smtClean="0">
              <a:solidFill>
                <a:schemeClr val="tx1"/>
              </a:solidFill>
              <a:latin typeface="Arial" charset="0"/>
            </a:endParaRPr>
          </a:p>
        </p:txBody>
      </p:sp>
    </p:spTree>
    <p:extLst>
      <p:ext uri="{BB962C8B-B14F-4D97-AF65-F5344CB8AC3E}">
        <p14:creationId xmlns:p14="http://schemas.microsoft.com/office/powerpoint/2010/main" val="1364299144"/>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152400"/>
            <a:ext cx="6553200" cy="758825"/>
          </a:xfrm>
        </p:spPr>
        <p:txBody>
          <a:bodyPr/>
          <a:lstStyle/>
          <a:p>
            <a:r>
              <a:rPr lang="en-US" sz="2800" b="0" kern="1200" dirty="0" smtClean="0">
                <a:solidFill>
                  <a:schemeClr val="tx1"/>
                </a:solidFill>
                <a:cs typeface="+mj-cs"/>
              </a:rPr>
              <a:t>   Operation Dash Board</a:t>
            </a:r>
            <a:endParaRPr lang="en-US" sz="2800" b="0" kern="1200" dirty="0">
              <a:solidFill>
                <a:schemeClr val="tx1"/>
              </a:solidFill>
              <a:cs typeface="+mj-cs"/>
            </a:endParaRPr>
          </a:p>
        </p:txBody>
      </p:sp>
      <p:sp>
        <p:nvSpPr>
          <p:cNvPr id="5124" name="Slide Number Placeholder 3"/>
          <p:cNvSpPr>
            <a:spLocks noGrp="1"/>
          </p:cNvSpPr>
          <p:nvPr>
            <p:ph type="sldNum" sz="quarter" idx="10"/>
          </p:nvPr>
        </p:nvSpPr>
        <p:spPr>
          <a:noFill/>
        </p:spPr>
        <p:txBody>
          <a:bodyPr/>
          <a:lstStyle/>
          <a:p>
            <a:fld id="{753014A7-4FF4-4045-A354-43176428BB5F}" type="slidenum">
              <a:rPr lang="en-US" smtClean="0">
                <a:solidFill>
                  <a:schemeClr val="tx1"/>
                </a:solidFill>
                <a:latin typeface="Arial" charset="0"/>
              </a:rPr>
              <a:pPr/>
              <a:t>19</a:t>
            </a:fld>
            <a:endParaRPr lang="en-US" dirty="0" smtClean="0">
              <a:solidFill>
                <a:schemeClr val="tx1"/>
              </a:solidFill>
              <a:latin typeface="Arial" charset="0"/>
            </a:endParaRPr>
          </a:p>
        </p:txBody>
      </p:sp>
      <p:sp>
        <p:nvSpPr>
          <p:cNvPr id="2" name="Rectangle 1"/>
          <p:cNvSpPr/>
          <p:nvPr/>
        </p:nvSpPr>
        <p:spPr>
          <a:xfrm>
            <a:off x="251520" y="1433480"/>
            <a:ext cx="7488832" cy="1815882"/>
          </a:xfrm>
          <a:prstGeom prst="rect">
            <a:avLst/>
          </a:prstGeom>
        </p:spPr>
        <p:txBody>
          <a:bodyPr wrap="square">
            <a:spAutoFit/>
          </a:bodyPr>
          <a:lstStyle/>
          <a:p>
            <a:pPr marL="742950" lvl="1" indent="-285750">
              <a:buFont typeface="Wingdings" panose="05000000000000000000" pitchFamily="2" charset="2"/>
              <a:buChar char="v"/>
            </a:pPr>
            <a:r>
              <a:rPr lang="en-US" sz="1600" dirty="0"/>
              <a:t>Daily Summary report </a:t>
            </a:r>
            <a:r>
              <a:rPr lang="en-US" sz="1600" dirty="0" smtClean="0"/>
              <a:t> </a:t>
            </a:r>
          </a:p>
          <a:p>
            <a:pPr lvl="1"/>
            <a:endParaRPr lang="en-US" sz="1600" dirty="0"/>
          </a:p>
          <a:p>
            <a:pPr marL="742950" lvl="1" indent="-285750">
              <a:buFont typeface="Wingdings" panose="05000000000000000000" pitchFamily="2" charset="2"/>
              <a:buChar char="v"/>
            </a:pPr>
            <a:r>
              <a:rPr lang="en-US" sz="1600" dirty="0"/>
              <a:t>Drill down to Hourly Operation </a:t>
            </a:r>
            <a:r>
              <a:rPr lang="en-US" sz="1600" dirty="0" smtClean="0"/>
              <a:t>log</a:t>
            </a:r>
          </a:p>
          <a:p>
            <a:pPr lvl="1"/>
            <a:endParaRPr lang="en-US" sz="1600" dirty="0"/>
          </a:p>
          <a:p>
            <a:pPr marL="742950" lvl="1" indent="-285750">
              <a:buFont typeface="Wingdings" panose="05000000000000000000" pitchFamily="2" charset="2"/>
              <a:buChar char="v"/>
            </a:pPr>
            <a:r>
              <a:rPr lang="en-US" sz="1600" dirty="0"/>
              <a:t>Oozie Execution view integrated with the Dash </a:t>
            </a:r>
            <a:r>
              <a:rPr lang="en-US" sz="1600" dirty="0" smtClean="0"/>
              <a:t>Board</a:t>
            </a:r>
          </a:p>
          <a:p>
            <a:pPr lvl="1"/>
            <a:endParaRPr lang="en-US" sz="1600" dirty="0"/>
          </a:p>
          <a:p>
            <a:pPr marL="742950" lvl="1" indent="-285750">
              <a:buFont typeface="Wingdings" panose="05000000000000000000" pitchFamily="2" charset="2"/>
              <a:buChar char="v"/>
            </a:pPr>
            <a:r>
              <a:rPr lang="en-US" sz="1600" dirty="0"/>
              <a:t>Oozie Job log integrated with the Dash Board</a:t>
            </a:r>
          </a:p>
        </p:txBody>
      </p:sp>
    </p:spTree>
    <p:extLst>
      <p:ext uri="{BB962C8B-B14F-4D97-AF65-F5344CB8AC3E}">
        <p14:creationId xmlns:p14="http://schemas.microsoft.com/office/powerpoint/2010/main" val="3026335721"/>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152400"/>
            <a:ext cx="6553200" cy="758825"/>
          </a:xfrm>
        </p:spPr>
        <p:txBody>
          <a:bodyPr/>
          <a:lstStyle/>
          <a:p>
            <a:r>
              <a:rPr lang="en-US" sz="2800" b="0" kern="1200" dirty="0" smtClean="0">
                <a:solidFill>
                  <a:schemeClr val="tx1"/>
                </a:solidFill>
                <a:cs typeface="+mj-cs"/>
              </a:rPr>
              <a:t>   AGENDA</a:t>
            </a:r>
            <a:endParaRPr lang="en-US" sz="2800" dirty="0" smtClean="0">
              <a:solidFill>
                <a:schemeClr val="tx1"/>
              </a:solidFill>
              <a:cs typeface="Arial" charset="0"/>
            </a:endParaRPr>
          </a:p>
        </p:txBody>
      </p:sp>
      <p:sp>
        <p:nvSpPr>
          <p:cNvPr id="5123" name="Content Placeholder 2"/>
          <p:cNvSpPr>
            <a:spLocks noGrp="1"/>
          </p:cNvSpPr>
          <p:nvPr>
            <p:ph idx="1"/>
          </p:nvPr>
        </p:nvSpPr>
        <p:spPr bwMode="auto">
          <a:xfrm>
            <a:off x="539552" y="1340768"/>
            <a:ext cx="8229600" cy="5029200"/>
          </a:xfrm>
          <a:noFill/>
          <a:ln>
            <a:miter lim="800000"/>
            <a:headEnd/>
            <a:tailEnd/>
          </a:ln>
        </p:spPr>
        <p:txBody>
          <a:bodyPr vert="horz" wrap="square" lIns="91440" tIns="45720" rIns="91440" bIns="45720" numCol="1" anchor="t" anchorCtr="0" compatLnSpc="1">
            <a:prstTxWarp prst="textNoShape">
              <a:avLst/>
            </a:prstTxWarp>
          </a:bodyPr>
          <a:lstStyle/>
          <a:p>
            <a:pPr lvl="1" algn="just">
              <a:buClr>
                <a:schemeClr val="tx1"/>
              </a:buClr>
              <a:buSzPct val="50000"/>
              <a:buFont typeface="Wingdings" panose="05000000000000000000" pitchFamily="2" charset="2"/>
              <a:buChar char="v"/>
            </a:pPr>
            <a:endParaRPr lang="en-US" sz="1800" kern="1200" dirty="0" smtClean="0">
              <a:solidFill>
                <a:srgbClr val="0000CC"/>
              </a:solidFill>
              <a:latin typeface="Tw Cen MT" panose="020B0602020104020603" pitchFamily="34" charset="0"/>
            </a:endParaRPr>
          </a:p>
          <a:p>
            <a:pPr lvl="1" algn="just">
              <a:buSzPct val="72000"/>
              <a:buFont typeface="Wingdings" panose="05000000000000000000" pitchFamily="2" charset="2"/>
              <a:buChar char="v"/>
            </a:pPr>
            <a:r>
              <a:rPr lang="en-US" sz="1600" kern="1200" dirty="0">
                <a:latin typeface="+mj-lt"/>
              </a:rPr>
              <a:t>Data Ingestion Overview</a:t>
            </a:r>
          </a:p>
          <a:p>
            <a:pPr lvl="1" algn="just">
              <a:buSzPct val="72000"/>
              <a:buFont typeface="Wingdings" panose="05000000000000000000" pitchFamily="2" charset="2"/>
              <a:buChar char="v"/>
            </a:pPr>
            <a:endParaRPr lang="en-US" sz="1600" kern="1200" dirty="0">
              <a:latin typeface="+mj-lt"/>
            </a:endParaRPr>
          </a:p>
          <a:p>
            <a:pPr lvl="1" algn="just">
              <a:buSzPct val="72000"/>
              <a:buFont typeface="Wingdings" panose="05000000000000000000" pitchFamily="2" charset="2"/>
              <a:buChar char="v"/>
            </a:pPr>
            <a:r>
              <a:rPr lang="en-US" sz="1600" kern="1200" dirty="0">
                <a:latin typeface="+mj-lt"/>
              </a:rPr>
              <a:t>File Copy</a:t>
            </a:r>
          </a:p>
          <a:p>
            <a:pPr lvl="1" algn="just">
              <a:buSzPct val="72000"/>
              <a:buFont typeface="Wingdings" panose="05000000000000000000" pitchFamily="2" charset="2"/>
              <a:buChar char="v"/>
            </a:pPr>
            <a:endParaRPr lang="en-US" sz="1600" kern="1200" dirty="0">
              <a:latin typeface="+mj-lt"/>
            </a:endParaRPr>
          </a:p>
          <a:p>
            <a:pPr lvl="1" algn="just">
              <a:buSzPct val="72000"/>
              <a:buFont typeface="Wingdings" panose="05000000000000000000" pitchFamily="2" charset="2"/>
              <a:buChar char="v"/>
            </a:pPr>
            <a:r>
              <a:rPr lang="en-US" sz="1600" kern="1200" dirty="0">
                <a:latin typeface="+mj-lt"/>
              </a:rPr>
              <a:t>Operation Dash Board </a:t>
            </a:r>
          </a:p>
          <a:p>
            <a:pPr lvl="1" algn="just">
              <a:buClr>
                <a:schemeClr val="tx1"/>
              </a:buClr>
              <a:buSzPct val="72000"/>
              <a:buFont typeface="Wingdings" panose="05000000000000000000" pitchFamily="2" charset="2"/>
              <a:buChar char="v"/>
            </a:pPr>
            <a:endParaRPr lang="en-US" sz="1600" kern="1200" dirty="0" smtClean="0">
              <a:solidFill>
                <a:schemeClr val="tx1"/>
              </a:solidFill>
            </a:endParaRPr>
          </a:p>
          <a:p>
            <a:pPr lvl="1" algn="just">
              <a:buClr>
                <a:schemeClr val="tx1"/>
              </a:buClr>
              <a:buSzPct val="72000"/>
              <a:buFont typeface="Wingdings" panose="05000000000000000000" pitchFamily="2" charset="2"/>
              <a:buChar char="v"/>
            </a:pPr>
            <a:r>
              <a:rPr lang="en-US" sz="1600" kern="1200" dirty="0" smtClean="0">
                <a:latin typeface="+mj-lt"/>
              </a:rPr>
              <a:t>DB Copy</a:t>
            </a:r>
            <a:endParaRPr lang="en-US" sz="1600" kern="1200" dirty="0" smtClean="0">
              <a:solidFill>
                <a:schemeClr val="tx1"/>
              </a:solidFill>
              <a:latin typeface="+mj-lt"/>
            </a:endParaRPr>
          </a:p>
          <a:p>
            <a:pPr marL="457200" lvl="1" indent="0" algn="just">
              <a:buClr>
                <a:schemeClr val="tx1"/>
              </a:buClr>
              <a:buSzPct val="72000"/>
              <a:buNone/>
            </a:pPr>
            <a:endParaRPr lang="en-US" sz="1600" kern="1200" dirty="0">
              <a:solidFill>
                <a:schemeClr val="tx1"/>
              </a:solidFill>
              <a:latin typeface="+mj-lt"/>
            </a:endParaRPr>
          </a:p>
          <a:p>
            <a:pPr marL="457200" lvl="1" indent="0" algn="just">
              <a:buClr>
                <a:srgbClr val="FF0000"/>
              </a:buClr>
              <a:buSzPct val="80000"/>
              <a:buNone/>
            </a:pPr>
            <a:endParaRPr lang="en-US" sz="2400" kern="1200" dirty="0">
              <a:solidFill>
                <a:srgbClr val="0000CC"/>
              </a:solidFill>
              <a:latin typeface="Tw Cen MT" panose="020B0602020104020603" pitchFamily="34" charset="0"/>
            </a:endParaRPr>
          </a:p>
        </p:txBody>
      </p:sp>
      <p:sp>
        <p:nvSpPr>
          <p:cNvPr id="5124" name="Slide Number Placeholder 3"/>
          <p:cNvSpPr>
            <a:spLocks noGrp="1"/>
          </p:cNvSpPr>
          <p:nvPr>
            <p:ph type="sldNum" sz="quarter" idx="10"/>
          </p:nvPr>
        </p:nvSpPr>
        <p:spPr>
          <a:noFill/>
        </p:spPr>
        <p:txBody>
          <a:bodyPr/>
          <a:lstStyle/>
          <a:p>
            <a:fld id="{753014A7-4FF4-4045-A354-43176428BB5F}" type="slidenum">
              <a:rPr lang="en-US" smtClean="0">
                <a:solidFill>
                  <a:schemeClr val="tx1"/>
                </a:solidFill>
                <a:latin typeface="Arial" charset="0"/>
              </a:rPr>
              <a:pPr/>
              <a:t>2</a:t>
            </a:fld>
            <a:endParaRPr lang="en-US" smtClean="0">
              <a:solidFill>
                <a:schemeClr val="tx1"/>
              </a:solidFill>
              <a:latin typeface="Arial" charset="0"/>
            </a:endParaRPr>
          </a:p>
        </p:txBody>
      </p:sp>
    </p:spTree>
    <p:extLst>
      <p:ext uri="{BB962C8B-B14F-4D97-AF65-F5344CB8AC3E}">
        <p14:creationId xmlns:p14="http://schemas.microsoft.com/office/powerpoint/2010/main" val="3300514819"/>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152400"/>
            <a:ext cx="6553200" cy="758825"/>
          </a:xfrm>
        </p:spPr>
        <p:txBody>
          <a:bodyPr/>
          <a:lstStyle/>
          <a:p>
            <a:r>
              <a:rPr lang="en-US" sz="2800" b="0" kern="1200" dirty="0" smtClean="0">
                <a:solidFill>
                  <a:schemeClr val="tx1"/>
                </a:solidFill>
                <a:cs typeface="+mj-cs"/>
              </a:rPr>
              <a:t>   DB Copy </a:t>
            </a:r>
            <a:endParaRPr lang="en-US" sz="2800" b="0" kern="1200" dirty="0">
              <a:solidFill>
                <a:schemeClr val="tx1"/>
              </a:solidFill>
              <a:cs typeface="+mj-cs"/>
            </a:endParaRPr>
          </a:p>
        </p:txBody>
      </p:sp>
      <p:sp>
        <p:nvSpPr>
          <p:cNvPr id="5124" name="Slide Number Placeholder 3"/>
          <p:cNvSpPr>
            <a:spLocks noGrp="1"/>
          </p:cNvSpPr>
          <p:nvPr>
            <p:ph type="sldNum" sz="quarter" idx="10"/>
          </p:nvPr>
        </p:nvSpPr>
        <p:spPr>
          <a:noFill/>
        </p:spPr>
        <p:txBody>
          <a:bodyPr/>
          <a:lstStyle/>
          <a:p>
            <a:fld id="{753014A7-4FF4-4045-A354-43176428BB5F}" type="slidenum">
              <a:rPr lang="en-US" smtClean="0">
                <a:solidFill>
                  <a:schemeClr val="tx1"/>
                </a:solidFill>
                <a:latin typeface="Arial" charset="0"/>
              </a:rPr>
              <a:pPr/>
              <a:t>20</a:t>
            </a:fld>
            <a:endParaRPr lang="en-US" dirty="0" smtClean="0">
              <a:solidFill>
                <a:schemeClr val="tx1"/>
              </a:solidFill>
              <a:latin typeface="Arial" charset="0"/>
            </a:endParaRPr>
          </a:p>
        </p:txBody>
      </p:sp>
      <p:sp>
        <p:nvSpPr>
          <p:cNvPr id="3" name="Rectangle 2"/>
          <p:cNvSpPr/>
          <p:nvPr/>
        </p:nvSpPr>
        <p:spPr>
          <a:xfrm>
            <a:off x="179512" y="1202951"/>
            <a:ext cx="8856984" cy="4062651"/>
          </a:xfrm>
          <a:prstGeom prst="rect">
            <a:avLst/>
          </a:prstGeom>
        </p:spPr>
        <p:txBody>
          <a:bodyPr wrap="square">
            <a:spAutoFit/>
          </a:bodyPr>
          <a:lstStyle/>
          <a:p>
            <a:pPr marL="285750" lvl="0" indent="-285750" fontAlgn="base">
              <a:spcBef>
                <a:spcPct val="0"/>
              </a:spcBef>
              <a:spcAft>
                <a:spcPct val="0"/>
              </a:spcAft>
              <a:buFont typeface="Wingdings" panose="05000000000000000000" pitchFamily="2" charset="2"/>
              <a:buChar char="v"/>
            </a:pPr>
            <a:endParaRPr lang="en-US" dirty="0" smtClean="0">
              <a:solidFill>
                <a:schemeClr val="tx1">
                  <a:lumMod val="85000"/>
                  <a:lumOff val="15000"/>
                </a:schemeClr>
              </a:solidFill>
            </a:endParaRPr>
          </a:p>
          <a:p>
            <a:pPr marL="285750" lvl="0" indent="-285750" fontAlgn="base">
              <a:spcBef>
                <a:spcPct val="0"/>
              </a:spcBef>
              <a:spcAft>
                <a:spcPct val="0"/>
              </a:spcAft>
              <a:buFont typeface="Wingdings" panose="05000000000000000000" pitchFamily="2" charset="2"/>
              <a:buChar char="v"/>
            </a:pPr>
            <a:r>
              <a:rPr lang="en-US" sz="1600" dirty="0" smtClean="0">
                <a:solidFill>
                  <a:schemeClr val="tx1">
                    <a:lumMod val="85000"/>
                    <a:lumOff val="15000"/>
                  </a:schemeClr>
                </a:solidFill>
              </a:rPr>
              <a:t>Saving </a:t>
            </a:r>
            <a:r>
              <a:rPr lang="en-US" sz="1600" dirty="0">
                <a:solidFill>
                  <a:schemeClr val="tx1">
                    <a:lumMod val="85000"/>
                    <a:lumOff val="15000"/>
                  </a:schemeClr>
                </a:solidFill>
              </a:rPr>
              <a:t>the  configuration data for a db copy job</a:t>
            </a:r>
          </a:p>
          <a:p>
            <a:pPr marL="285750" lvl="0" indent="-285750" fontAlgn="base">
              <a:spcBef>
                <a:spcPct val="0"/>
              </a:spcBef>
              <a:spcAft>
                <a:spcPct val="0"/>
              </a:spcAft>
              <a:buFont typeface="Wingdings" panose="05000000000000000000" pitchFamily="2" charset="2"/>
              <a:buChar char="v"/>
            </a:pPr>
            <a:r>
              <a:rPr lang="en-US" sz="1600" dirty="0">
                <a:solidFill>
                  <a:schemeClr val="tx1">
                    <a:lumMod val="85000"/>
                    <a:lumOff val="15000"/>
                  </a:schemeClr>
                </a:solidFill>
              </a:rPr>
              <a:t>User interface will fetch the table meta data information from the source data base.</a:t>
            </a:r>
          </a:p>
          <a:p>
            <a:pPr marL="285750" lvl="0" indent="-285750" fontAlgn="base">
              <a:spcBef>
                <a:spcPct val="0"/>
              </a:spcBef>
              <a:spcAft>
                <a:spcPct val="0"/>
              </a:spcAft>
              <a:buFont typeface="Wingdings" panose="05000000000000000000" pitchFamily="2" charset="2"/>
              <a:buChar char="v"/>
            </a:pPr>
            <a:r>
              <a:rPr lang="en-US" sz="1600" dirty="0">
                <a:solidFill>
                  <a:schemeClr val="tx1">
                    <a:lumMod val="85000"/>
                    <a:lumOff val="15000"/>
                  </a:schemeClr>
                </a:solidFill>
              </a:rPr>
              <a:t>Generate the execution scripts for the job that will be scheduled in Tidal</a:t>
            </a:r>
          </a:p>
          <a:p>
            <a:pPr marL="285750" lvl="0" indent="-285750" fontAlgn="base">
              <a:spcBef>
                <a:spcPct val="0"/>
              </a:spcBef>
              <a:spcAft>
                <a:spcPct val="0"/>
              </a:spcAft>
              <a:buFont typeface="Wingdings" panose="05000000000000000000" pitchFamily="2" charset="2"/>
              <a:buChar char="v"/>
            </a:pPr>
            <a:r>
              <a:rPr lang="en-US" sz="1600" dirty="0">
                <a:solidFill>
                  <a:schemeClr val="tx1">
                    <a:lumMod val="85000"/>
                    <a:lumOff val="15000"/>
                  </a:schemeClr>
                </a:solidFill>
              </a:rPr>
              <a:t>Create the hive table for that job</a:t>
            </a:r>
          </a:p>
          <a:p>
            <a:pPr marL="285750" lvl="0" indent="-285750" fontAlgn="base">
              <a:spcBef>
                <a:spcPct val="0"/>
              </a:spcBef>
              <a:spcAft>
                <a:spcPct val="0"/>
              </a:spcAft>
              <a:buFont typeface="Wingdings" panose="05000000000000000000" pitchFamily="2" charset="2"/>
              <a:buChar char="v"/>
            </a:pPr>
            <a:r>
              <a:rPr lang="en-US" sz="1600" dirty="0">
                <a:solidFill>
                  <a:schemeClr val="tx1">
                    <a:lumMod val="85000"/>
                    <a:lumOff val="15000"/>
                  </a:schemeClr>
                </a:solidFill>
              </a:rPr>
              <a:t>Capturing the hive table definition in meta store</a:t>
            </a:r>
          </a:p>
          <a:p>
            <a:pPr marL="285750" lvl="0" indent="-285750" fontAlgn="base">
              <a:spcBef>
                <a:spcPct val="0"/>
              </a:spcBef>
              <a:spcAft>
                <a:spcPct val="0"/>
              </a:spcAft>
              <a:buFont typeface="Wingdings" panose="05000000000000000000" pitchFamily="2" charset="2"/>
              <a:buChar char="v"/>
            </a:pPr>
            <a:r>
              <a:rPr lang="en-US" sz="1600" dirty="0">
                <a:solidFill>
                  <a:schemeClr val="tx1">
                    <a:lumMod val="85000"/>
                    <a:lumOff val="15000"/>
                  </a:schemeClr>
                </a:solidFill>
              </a:rPr>
              <a:t>Edit the configured job</a:t>
            </a:r>
          </a:p>
          <a:p>
            <a:pPr lvl="0" fontAlgn="base">
              <a:spcBef>
                <a:spcPct val="0"/>
              </a:spcBef>
              <a:spcAft>
                <a:spcPct val="0"/>
              </a:spcAft>
            </a:pPr>
            <a:endParaRPr lang="en-US" sz="1600" dirty="0" smtClean="0">
              <a:solidFill>
                <a:schemeClr val="tx1">
                  <a:lumMod val="85000"/>
                  <a:lumOff val="15000"/>
                </a:schemeClr>
              </a:solidFill>
            </a:endParaRPr>
          </a:p>
          <a:p>
            <a:pPr marL="285750" lvl="0" indent="-285750" fontAlgn="base">
              <a:spcBef>
                <a:spcPct val="0"/>
              </a:spcBef>
              <a:spcAft>
                <a:spcPct val="0"/>
              </a:spcAft>
              <a:buFont typeface="Wingdings" panose="05000000000000000000" pitchFamily="2" charset="2"/>
              <a:buChar char="v"/>
            </a:pPr>
            <a:r>
              <a:rPr lang="en-US" sz="1600" u="sng" dirty="0" smtClean="0"/>
              <a:t>Job </a:t>
            </a:r>
            <a:r>
              <a:rPr lang="en-US" sz="1600" u="sng" dirty="0"/>
              <a:t>execution</a:t>
            </a:r>
          </a:p>
          <a:p>
            <a:pPr marL="285750" lvl="0" indent="-285750" fontAlgn="base">
              <a:spcBef>
                <a:spcPct val="0"/>
              </a:spcBef>
              <a:spcAft>
                <a:spcPct val="0"/>
              </a:spcAft>
              <a:buFont typeface="Wingdings" panose="05000000000000000000" pitchFamily="2" charset="2"/>
              <a:buChar char="v"/>
            </a:pPr>
            <a:endParaRPr lang="en-US" sz="1600" dirty="0"/>
          </a:p>
          <a:p>
            <a:pPr marL="742950" lvl="1" indent="-285750">
              <a:buFont typeface="Wingdings" panose="05000000000000000000" pitchFamily="2" charset="2"/>
              <a:buChar char="v"/>
            </a:pPr>
            <a:r>
              <a:rPr lang="en-US" sz="1600" dirty="0"/>
              <a:t>Export table data into raw file location</a:t>
            </a:r>
          </a:p>
          <a:p>
            <a:pPr marL="742950" lvl="1" indent="-285750">
              <a:buFont typeface="Wingdings" panose="05000000000000000000" pitchFamily="2" charset="2"/>
              <a:buChar char="v"/>
            </a:pPr>
            <a:r>
              <a:rPr lang="en-US" sz="1600" dirty="0"/>
              <a:t>Clean the exported file with pre define cleansing routine and copy the cleaned file into final destination</a:t>
            </a:r>
          </a:p>
          <a:p>
            <a:pPr marL="742950" lvl="1" indent="-285750">
              <a:buFont typeface="Wingdings" panose="05000000000000000000" pitchFamily="2" charset="2"/>
              <a:buChar char="v"/>
            </a:pPr>
            <a:r>
              <a:rPr lang="en-US" sz="1600" dirty="0"/>
              <a:t>Create hive partition on final output location </a:t>
            </a:r>
          </a:p>
          <a:p>
            <a:pPr marL="742950" lvl="1" indent="-285750">
              <a:buFont typeface="Wingdings" panose="05000000000000000000" pitchFamily="2" charset="2"/>
              <a:buChar char="v"/>
            </a:pPr>
            <a:r>
              <a:rPr lang="en-US" sz="1600" dirty="0"/>
              <a:t>Logging the details in Hbase table for operational Dash Board</a:t>
            </a:r>
          </a:p>
          <a:p>
            <a:pPr marL="742950" lvl="1" indent="-285750">
              <a:buFont typeface="Wingdings" panose="05000000000000000000" pitchFamily="2" charset="2"/>
              <a:buChar char="v"/>
            </a:pPr>
            <a:r>
              <a:rPr lang="en-US" sz="1600" dirty="0"/>
              <a:t>Re submit the failed and partial failed job </a:t>
            </a:r>
          </a:p>
        </p:txBody>
      </p:sp>
      <p:sp>
        <p:nvSpPr>
          <p:cNvPr id="2" name="TextBox 1"/>
          <p:cNvSpPr txBox="1"/>
          <p:nvPr/>
        </p:nvSpPr>
        <p:spPr>
          <a:xfrm>
            <a:off x="179512" y="1187460"/>
            <a:ext cx="5109091" cy="369332"/>
          </a:xfrm>
          <a:prstGeom prst="rect">
            <a:avLst/>
          </a:prstGeom>
          <a:noFill/>
        </p:spPr>
        <p:txBody>
          <a:bodyPr wrap="none" rtlCol="0">
            <a:spAutoFit/>
          </a:bodyPr>
          <a:lstStyle/>
          <a:p>
            <a:pPr marL="285750" indent="-285750">
              <a:buFont typeface="Wingdings" panose="05000000000000000000" pitchFamily="2" charset="2"/>
              <a:buChar char="v"/>
            </a:pPr>
            <a:r>
              <a:rPr lang="en-US" sz="1600" dirty="0" smtClean="0"/>
              <a:t>DB Copy follows the same method as of File Copy</a:t>
            </a:r>
            <a:r>
              <a:rPr lang="en-US" dirty="0" smtClean="0"/>
              <a:t>.</a:t>
            </a:r>
            <a:endParaRPr lang="en-US" dirty="0"/>
          </a:p>
        </p:txBody>
      </p:sp>
    </p:spTree>
    <p:extLst>
      <p:ext uri="{BB962C8B-B14F-4D97-AF65-F5344CB8AC3E}">
        <p14:creationId xmlns:p14="http://schemas.microsoft.com/office/powerpoint/2010/main" val="748612859"/>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Content Placeholder 2"/>
          <p:cNvSpPr>
            <a:spLocks noGrp="1"/>
          </p:cNvSpPr>
          <p:nvPr>
            <p:ph idx="1"/>
          </p:nvPr>
        </p:nvSpPr>
        <p:spPr bwMode="auto">
          <a:xfrm>
            <a:off x="533400" y="1196752"/>
            <a:ext cx="8229600" cy="5256584"/>
          </a:xfrm>
          <a:noFill/>
          <a:ln>
            <a:miter lim="800000"/>
            <a:headEnd/>
            <a:tailEnd/>
          </a:ln>
        </p:spPr>
        <p:txBody>
          <a:bodyPr vert="horz" wrap="square" lIns="91440" tIns="45720" rIns="91440" bIns="45720" numCol="1" anchor="t" anchorCtr="0" compatLnSpc="1">
            <a:prstTxWarp prst="textNoShape">
              <a:avLst/>
            </a:prstTxWarp>
          </a:bodyPr>
          <a:lstStyle/>
          <a:p>
            <a:pPr marL="914400" lvl="2" indent="0">
              <a:buNone/>
            </a:pPr>
            <a:endParaRPr lang="en-US" dirty="0">
              <a:solidFill>
                <a:schemeClr val="tx1"/>
              </a:solidFill>
            </a:endParaRPr>
          </a:p>
          <a:p>
            <a:pPr marL="514350" lvl="1" indent="0" algn="just">
              <a:buNone/>
            </a:pPr>
            <a:endParaRPr lang="en-US" sz="1600" u="sng" dirty="0">
              <a:solidFill>
                <a:schemeClr val="tx1"/>
              </a:solidFill>
              <a:ea typeface="+mn-ea"/>
            </a:endParaRPr>
          </a:p>
          <a:p>
            <a:pPr lvl="0" algn="just">
              <a:buFont typeface="Wingdings" pitchFamily="2" charset="2"/>
              <a:buChar char="v"/>
            </a:pPr>
            <a:endParaRPr lang="en-US" sz="1600" b="0" dirty="0">
              <a:solidFill>
                <a:schemeClr val="tx1"/>
              </a:solidFill>
            </a:endParaRPr>
          </a:p>
          <a:p>
            <a:pPr algn="just">
              <a:buFont typeface="Wingdings" panose="05000000000000000000" pitchFamily="2" charset="2"/>
              <a:buChar char="v"/>
            </a:pPr>
            <a:endParaRPr lang="en-US" sz="1600" b="0" dirty="0">
              <a:solidFill>
                <a:schemeClr val="tx1"/>
              </a:solidFill>
            </a:endParaRPr>
          </a:p>
          <a:p>
            <a:pPr marL="3200400" lvl="7" indent="0" algn="just">
              <a:buNone/>
            </a:pPr>
            <a:endParaRPr lang="en-US" sz="2800" b="0" dirty="0" smtClean="0">
              <a:solidFill>
                <a:schemeClr val="tx1"/>
              </a:solidFill>
            </a:endParaRPr>
          </a:p>
          <a:p>
            <a:pPr marL="3200400" lvl="7" indent="0" algn="just">
              <a:buNone/>
            </a:pPr>
            <a:r>
              <a:rPr lang="en-US" sz="2800" b="0" dirty="0" smtClean="0">
                <a:solidFill>
                  <a:schemeClr val="tx1"/>
                </a:solidFill>
              </a:rPr>
              <a:t>Thank You</a:t>
            </a:r>
          </a:p>
          <a:p>
            <a:pPr algn="just">
              <a:buFont typeface="Wingdings" panose="05000000000000000000" pitchFamily="2" charset="2"/>
              <a:buChar char="v"/>
            </a:pPr>
            <a:endParaRPr lang="en-US" sz="1600" b="0" dirty="0">
              <a:solidFill>
                <a:schemeClr val="tx1"/>
              </a:solidFill>
            </a:endParaRPr>
          </a:p>
          <a:p>
            <a:pPr algn="just">
              <a:buFont typeface="Wingdings" panose="05000000000000000000" pitchFamily="2" charset="2"/>
              <a:buChar char="v"/>
            </a:pPr>
            <a:endParaRPr lang="en-US" sz="1600" b="0" dirty="0" smtClean="0">
              <a:solidFill>
                <a:schemeClr val="tx1"/>
              </a:solidFill>
            </a:endParaRPr>
          </a:p>
          <a:p>
            <a:pPr lvl="1" algn="just">
              <a:buFont typeface="Wingdings" panose="05000000000000000000" pitchFamily="2" charset="2"/>
              <a:buChar char="v"/>
            </a:pPr>
            <a:endParaRPr lang="en-US" sz="1600" dirty="0">
              <a:solidFill>
                <a:schemeClr val="tx1"/>
              </a:solidFill>
              <a:ea typeface="+mn-ea"/>
            </a:endParaRPr>
          </a:p>
        </p:txBody>
      </p:sp>
      <p:sp>
        <p:nvSpPr>
          <p:cNvPr id="5124" name="Slide Number Placeholder 3"/>
          <p:cNvSpPr>
            <a:spLocks noGrp="1"/>
          </p:cNvSpPr>
          <p:nvPr>
            <p:ph type="sldNum" sz="quarter" idx="10"/>
          </p:nvPr>
        </p:nvSpPr>
        <p:spPr>
          <a:noFill/>
        </p:spPr>
        <p:txBody>
          <a:bodyPr/>
          <a:lstStyle/>
          <a:p>
            <a:fld id="{753014A7-4FF4-4045-A354-43176428BB5F}" type="slidenum">
              <a:rPr lang="en-US" smtClean="0">
                <a:solidFill>
                  <a:schemeClr val="tx1"/>
                </a:solidFill>
                <a:latin typeface="Arial" charset="0"/>
              </a:rPr>
              <a:pPr/>
              <a:t>21</a:t>
            </a:fld>
            <a:endParaRPr lang="en-US" dirty="0" smtClean="0">
              <a:solidFill>
                <a:schemeClr val="tx1"/>
              </a:solidFill>
              <a:latin typeface="Arial" charset="0"/>
            </a:endParaRPr>
          </a:p>
        </p:txBody>
      </p:sp>
    </p:spTree>
    <p:extLst>
      <p:ext uri="{BB962C8B-B14F-4D97-AF65-F5344CB8AC3E}">
        <p14:creationId xmlns:p14="http://schemas.microsoft.com/office/powerpoint/2010/main" val="4133813853"/>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152400"/>
            <a:ext cx="6553200" cy="758825"/>
          </a:xfrm>
        </p:spPr>
        <p:txBody>
          <a:bodyPr/>
          <a:lstStyle/>
          <a:p>
            <a:r>
              <a:rPr lang="en-US" sz="2800" b="0" kern="1200" dirty="0" smtClean="0">
                <a:solidFill>
                  <a:schemeClr val="tx1"/>
                </a:solidFill>
                <a:cs typeface="+mj-cs"/>
              </a:rPr>
              <a:t>  Data Ingestion Overview</a:t>
            </a:r>
            <a:endParaRPr lang="en-US" sz="2800" b="0" kern="1200" dirty="0">
              <a:solidFill>
                <a:schemeClr val="tx1"/>
              </a:solidFill>
              <a:cs typeface="+mj-cs"/>
            </a:endParaRPr>
          </a:p>
        </p:txBody>
      </p:sp>
      <p:sp>
        <p:nvSpPr>
          <p:cNvPr id="5123" name="Content Placeholder 2"/>
          <p:cNvSpPr>
            <a:spLocks noGrp="1"/>
          </p:cNvSpPr>
          <p:nvPr>
            <p:ph idx="1"/>
          </p:nvPr>
        </p:nvSpPr>
        <p:spPr bwMode="auto">
          <a:xfrm>
            <a:off x="533400" y="1196752"/>
            <a:ext cx="8229600" cy="5328592"/>
          </a:xfrm>
          <a:noFill/>
          <a:ln>
            <a:miter lim="800000"/>
            <a:headEnd/>
            <a:tailEnd/>
          </a:ln>
        </p:spPr>
        <p:txBody>
          <a:bodyPr vert="horz" wrap="square" lIns="91440" tIns="45720" rIns="91440" bIns="45720" numCol="1" anchor="t" anchorCtr="0" compatLnSpc="1">
            <a:prstTxWarp prst="textNoShape">
              <a:avLst/>
            </a:prstTxWarp>
          </a:bodyPr>
          <a:lstStyle/>
          <a:p>
            <a:pPr algn="just">
              <a:spcBef>
                <a:spcPct val="0"/>
              </a:spcBef>
              <a:buFont typeface="Wingdings" panose="05000000000000000000" pitchFamily="2" charset="2"/>
              <a:buChar char="v"/>
            </a:pPr>
            <a:r>
              <a:rPr lang="en-US" dirty="0" smtClean="0"/>
              <a:t>Data </a:t>
            </a:r>
            <a:r>
              <a:rPr lang="en-US" dirty="0"/>
              <a:t>ingestion framework is a UI based application that can used to create the copy job for different source type. This will generate the workflow and shell script which can be scheduled in Tidal for periodical execution. The job will copy the file into target location after cleaning and validating. This will create a external hive table on top of the copied </a:t>
            </a:r>
            <a:r>
              <a:rPr lang="en-US" dirty="0" smtClean="0"/>
              <a:t>file</a:t>
            </a:r>
          </a:p>
          <a:p>
            <a:pPr marL="0" indent="0" algn="just">
              <a:spcBef>
                <a:spcPct val="0"/>
              </a:spcBef>
              <a:buNone/>
            </a:pPr>
            <a:endParaRPr lang="en-US" dirty="0"/>
          </a:p>
          <a:p>
            <a:pPr marL="239712" lvl="1" indent="0">
              <a:spcBef>
                <a:spcPct val="0"/>
              </a:spcBef>
              <a:buNone/>
            </a:pPr>
            <a:endParaRPr lang="en-US" dirty="0"/>
          </a:p>
          <a:p>
            <a:pPr marL="1190625" lvl="3" indent="-285750">
              <a:spcBef>
                <a:spcPct val="0"/>
              </a:spcBef>
              <a:buFont typeface="Wingdings" panose="05000000000000000000" pitchFamily="2" charset="2"/>
              <a:buChar char="v"/>
            </a:pPr>
            <a:r>
              <a:rPr lang="en-US" dirty="0"/>
              <a:t>File copy</a:t>
            </a:r>
          </a:p>
          <a:p>
            <a:pPr marL="1428750" lvl="3" indent="-285750">
              <a:spcBef>
                <a:spcPct val="0"/>
              </a:spcBef>
              <a:buFont typeface="Wingdings" panose="05000000000000000000" pitchFamily="2" charset="2"/>
              <a:buChar char="v"/>
            </a:pPr>
            <a:r>
              <a:rPr lang="en-US" dirty="0"/>
              <a:t>Create configuration</a:t>
            </a:r>
          </a:p>
          <a:p>
            <a:pPr marL="1428750" lvl="3" indent="-285750">
              <a:spcBef>
                <a:spcPct val="0"/>
              </a:spcBef>
              <a:buFont typeface="Wingdings" panose="05000000000000000000" pitchFamily="2" charset="2"/>
              <a:buChar char="v"/>
            </a:pPr>
            <a:r>
              <a:rPr lang="en-US" dirty="0"/>
              <a:t>Edit Configuration</a:t>
            </a:r>
          </a:p>
          <a:p>
            <a:pPr marL="1428750" lvl="3" indent="-285750">
              <a:spcBef>
                <a:spcPct val="0"/>
              </a:spcBef>
              <a:buFont typeface="Wingdings" panose="05000000000000000000" pitchFamily="2" charset="2"/>
              <a:buChar char="v"/>
            </a:pPr>
            <a:r>
              <a:rPr lang="en-US" dirty="0" smtClean="0"/>
              <a:t>Generate &amp; Execute </a:t>
            </a:r>
            <a:r>
              <a:rPr lang="en-US" dirty="0"/>
              <a:t>generated </a:t>
            </a:r>
            <a:r>
              <a:rPr lang="en-US" dirty="0" smtClean="0"/>
              <a:t>Script</a:t>
            </a:r>
          </a:p>
          <a:p>
            <a:pPr marL="1143000" lvl="3" indent="0">
              <a:spcBef>
                <a:spcPct val="0"/>
              </a:spcBef>
              <a:buNone/>
            </a:pPr>
            <a:endParaRPr lang="en-US" dirty="0"/>
          </a:p>
          <a:p>
            <a:pPr marL="1190625" lvl="3" indent="-285750">
              <a:spcBef>
                <a:spcPct val="0"/>
              </a:spcBef>
              <a:buFont typeface="Wingdings" panose="05000000000000000000" pitchFamily="2" charset="2"/>
              <a:buChar char="v"/>
            </a:pPr>
            <a:r>
              <a:rPr lang="en-US" dirty="0"/>
              <a:t>Operation Dash Board</a:t>
            </a:r>
          </a:p>
          <a:p>
            <a:pPr marL="1428750" lvl="3" indent="-285750">
              <a:spcBef>
                <a:spcPct val="0"/>
              </a:spcBef>
              <a:buFont typeface="Wingdings" panose="05000000000000000000" pitchFamily="2" charset="2"/>
              <a:buChar char="v"/>
            </a:pPr>
            <a:r>
              <a:rPr lang="en-US" dirty="0"/>
              <a:t>Show hourly operational details</a:t>
            </a:r>
          </a:p>
          <a:p>
            <a:pPr marL="1428750" lvl="3" indent="-285750">
              <a:spcBef>
                <a:spcPct val="0"/>
              </a:spcBef>
              <a:buFont typeface="Wingdings" panose="05000000000000000000" pitchFamily="2" charset="2"/>
              <a:buChar char="v"/>
            </a:pPr>
            <a:r>
              <a:rPr lang="en-US" dirty="0"/>
              <a:t>Oozie dash board </a:t>
            </a:r>
            <a:endParaRPr lang="en-US" dirty="0" smtClean="0"/>
          </a:p>
          <a:p>
            <a:pPr marL="1143000" lvl="3" indent="0">
              <a:spcBef>
                <a:spcPct val="0"/>
              </a:spcBef>
              <a:buNone/>
            </a:pPr>
            <a:endParaRPr lang="en-US" dirty="0"/>
          </a:p>
          <a:p>
            <a:pPr marL="1190625" lvl="3" indent="-285750">
              <a:spcBef>
                <a:spcPct val="0"/>
              </a:spcBef>
              <a:buFont typeface="Wingdings" panose="05000000000000000000" pitchFamily="2" charset="2"/>
              <a:buChar char="v"/>
            </a:pPr>
            <a:r>
              <a:rPr lang="en-US" dirty="0" smtClean="0"/>
              <a:t>DB </a:t>
            </a:r>
            <a:r>
              <a:rPr lang="en-US" dirty="0"/>
              <a:t>Copy</a:t>
            </a:r>
          </a:p>
          <a:p>
            <a:pPr marL="1428750" lvl="3" indent="-285750">
              <a:spcBef>
                <a:spcPct val="0"/>
              </a:spcBef>
              <a:buFont typeface="Wingdings" panose="05000000000000000000" pitchFamily="2" charset="2"/>
              <a:buChar char="v"/>
            </a:pPr>
            <a:r>
              <a:rPr lang="en-US" dirty="0"/>
              <a:t>Create configuration</a:t>
            </a:r>
          </a:p>
          <a:p>
            <a:pPr marL="1428750" lvl="3" indent="-285750">
              <a:spcBef>
                <a:spcPct val="0"/>
              </a:spcBef>
              <a:buFont typeface="Wingdings" panose="05000000000000000000" pitchFamily="2" charset="2"/>
              <a:buChar char="v"/>
            </a:pPr>
            <a:r>
              <a:rPr lang="en-US" dirty="0"/>
              <a:t>Edit Configuration</a:t>
            </a:r>
          </a:p>
          <a:p>
            <a:pPr marL="1428750" lvl="3" indent="-285750">
              <a:spcBef>
                <a:spcPct val="0"/>
              </a:spcBef>
              <a:buFont typeface="Wingdings" panose="05000000000000000000" pitchFamily="2" charset="2"/>
              <a:buChar char="v"/>
            </a:pPr>
            <a:r>
              <a:rPr lang="en-US" dirty="0"/>
              <a:t>Generate &amp; Execute generated </a:t>
            </a:r>
            <a:r>
              <a:rPr lang="en-US" dirty="0" smtClean="0"/>
              <a:t>Script</a:t>
            </a:r>
            <a:endParaRPr lang="en-US" dirty="0"/>
          </a:p>
        </p:txBody>
      </p:sp>
      <p:sp>
        <p:nvSpPr>
          <p:cNvPr id="5124" name="Slide Number Placeholder 3"/>
          <p:cNvSpPr>
            <a:spLocks noGrp="1"/>
          </p:cNvSpPr>
          <p:nvPr>
            <p:ph type="sldNum" sz="quarter" idx="10"/>
          </p:nvPr>
        </p:nvSpPr>
        <p:spPr>
          <a:noFill/>
        </p:spPr>
        <p:txBody>
          <a:bodyPr/>
          <a:lstStyle/>
          <a:p>
            <a:fld id="{753014A7-4FF4-4045-A354-43176428BB5F}" type="slidenum">
              <a:rPr lang="en-US" smtClean="0">
                <a:solidFill>
                  <a:schemeClr val="tx1"/>
                </a:solidFill>
                <a:latin typeface="Arial" charset="0"/>
              </a:rPr>
              <a:pPr/>
              <a:t>3</a:t>
            </a:fld>
            <a:endParaRPr lang="en-US" dirty="0" smtClean="0">
              <a:solidFill>
                <a:schemeClr val="tx1"/>
              </a:solidFill>
              <a:latin typeface="Arial" charset="0"/>
            </a:endParaRPr>
          </a:p>
        </p:txBody>
      </p:sp>
    </p:spTree>
    <p:extLst>
      <p:ext uri="{BB962C8B-B14F-4D97-AF65-F5344CB8AC3E}">
        <p14:creationId xmlns:p14="http://schemas.microsoft.com/office/powerpoint/2010/main" val="4217518963"/>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152400"/>
            <a:ext cx="6553200" cy="758825"/>
          </a:xfrm>
        </p:spPr>
        <p:txBody>
          <a:bodyPr/>
          <a:lstStyle/>
          <a:p>
            <a:r>
              <a:rPr lang="en-US" sz="2800" b="0" kern="1200" dirty="0" smtClean="0">
                <a:solidFill>
                  <a:schemeClr val="tx1"/>
                </a:solidFill>
                <a:cs typeface="+mj-cs"/>
              </a:rPr>
              <a:t>  File Copy</a:t>
            </a:r>
            <a:endParaRPr lang="en-US" sz="2800" b="0" kern="1200" dirty="0">
              <a:solidFill>
                <a:schemeClr val="tx1"/>
              </a:solidFill>
              <a:cs typeface="+mj-cs"/>
            </a:endParaRPr>
          </a:p>
        </p:txBody>
      </p:sp>
      <p:sp>
        <p:nvSpPr>
          <p:cNvPr id="5123" name="Content Placeholder 2"/>
          <p:cNvSpPr>
            <a:spLocks noGrp="1"/>
          </p:cNvSpPr>
          <p:nvPr>
            <p:ph idx="1"/>
          </p:nvPr>
        </p:nvSpPr>
        <p:spPr bwMode="auto">
          <a:xfrm>
            <a:off x="533400" y="1196752"/>
            <a:ext cx="8229600" cy="5328592"/>
          </a:xfrm>
          <a:noFill/>
          <a:ln>
            <a:miter lim="800000"/>
            <a:headEnd/>
            <a:tailEnd/>
          </a:ln>
        </p:spPr>
        <p:txBody>
          <a:bodyPr vert="horz" wrap="square" lIns="91440" tIns="45720" rIns="91440" bIns="45720" numCol="1" anchor="t" anchorCtr="0" compatLnSpc="1">
            <a:prstTxWarp prst="textNoShape">
              <a:avLst/>
            </a:prstTxWarp>
          </a:bodyPr>
          <a:lstStyle/>
          <a:p>
            <a:pPr lvl="0">
              <a:spcBef>
                <a:spcPct val="0"/>
              </a:spcBef>
              <a:buFont typeface="Wingdings" panose="05000000000000000000" pitchFamily="2" charset="2"/>
              <a:buChar char="v"/>
            </a:pPr>
            <a:r>
              <a:rPr lang="en-US" dirty="0" smtClean="0">
                <a:solidFill>
                  <a:schemeClr val="tx1">
                    <a:lumMod val="85000"/>
                    <a:lumOff val="15000"/>
                  </a:schemeClr>
                </a:solidFill>
              </a:rPr>
              <a:t>Saving </a:t>
            </a:r>
            <a:r>
              <a:rPr lang="en-US" dirty="0">
                <a:solidFill>
                  <a:schemeClr val="tx1">
                    <a:lumMod val="85000"/>
                    <a:lumOff val="15000"/>
                  </a:schemeClr>
                </a:solidFill>
              </a:rPr>
              <a:t>the  meta data for a file copy job</a:t>
            </a:r>
          </a:p>
          <a:p>
            <a:pPr lvl="0">
              <a:spcBef>
                <a:spcPct val="0"/>
              </a:spcBef>
              <a:buFont typeface="Wingdings" panose="05000000000000000000" pitchFamily="2" charset="2"/>
              <a:buChar char="v"/>
            </a:pPr>
            <a:r>
              <a:rPr lang="en-US" dirty="0">
                <a:solidFill>
                  <a:schemeClr val="tx1">
                    <a:lumMod val="85000"/>
                    <a:lumOff val="15000"/>
                  </a:schemeClr>
                </a:solidFill>
              </a:rPr>
              <a:t>Generate the execution scripts for the job that will be scheduled in Tidal</a:t>
            </a:r>
          </a:p>
          <a:p>
            <a:pPr lvl="0">
              <a:spcBef>
                <a:spcPct val="0"/>
              </a:spcBef>
              <a:buFont typeface="Wingdings" panose="05000000000000000000" pitchFamily="2" charset="2"/>
              <a:buChar char="v"/>
            </a:pPr>
            <a:r>
              <a:rPr lang="en-US" dirty="0">
                <a:solidFill>
                  <a:schemeClr val="tx1">
                    <a:lumMod val="85000"/>
                    <a:lumOff val="15000"/>
                  </a:schemeClr>
                </a:solidFill>
              </a:rPr>
              <a:t>Create the hive table for that job</a:t>
            </a:r>
          </a:p>
          <a:p>
            <a:pPr lvl="0">
              <a:spcBef>
                <a:spcPct val="0"/>
              </a:spcBef>
              <a:buFont typeface="Wingdings" panose="05000000000000000000" pitchFamily="2" charset="2"/>
              <a:buChar char="v"/>
            </a:pPr>
            <a:r>
              <a:rPr lang="en-US" dirty="0">
                <a:solidFill>
                  <a:schemeClr val="tx1">
                    <a:lumMod val="85000"/>
                    <a:lumOff val="15000"/>
                  </a:schemeClr>
                </a:solidFill>
              </a:rPr>
              <a:t>Capturing the hive table definition in meta store</a:t>
            </a:r>
          </a:p>
          <a:p>
            <a:pPr lvl="0">
              <a:spcBef>
                <a:spcPct val="0"/>
              </a:spcBef>
              <a:buFont typeface="Wingdings" panose="05000000000000000000" pitchFamily="2" charset="2"/>
              <a:buChar char="v"/>
            </a:pPr>
            <a:r>
              <a:rPr lang="en-US" dirty="0">
                <a:solidFill>
                  <a:schemeClr val="tx1">
                    <a:lumMod val="85000"/>
                    <a:lumOff val="15000"/>
                  </a:schemeClr>
                </a:solidFill>
              </a:rPr>
              <a:t>Edit the configured job</a:t>
            </a:r>
          </a:p>
          <a:p>
            <a:pPr lvl="0">
              <a:spcBef>
                <a:spcPct val="0"/>
              </a:spcBef>
              <a:buFont typeface="Wingdings" panose="05000000000000000000" pitchFamily="2" charset="2"/>
              <a:buChar char="v"/>
            </a:pPr>
            <a:endParaRPr lang="en-US" dirty="0" smtClean="0">
              <a:solidFill>
                <a:schemeClr val="tx1">
                  <a:lumMod val="85000"/>
                  <a:lumOff val="15000"/>
                </a:schemeClr>
              </a:solidFill>
            </a:endParaRPr>
          </a:p>
          <a:p>
            <a:pPr marL="0" lvl="0" indent="0">
              <a:spcBef>
                <a:spcPct val="0"/>
              </a:spcBef>
              <a:buNone/>
            </a:pPr>
            <a:endParaRPr lang="en-US" dirty="0">
              <a:solidFill>
                <a:schemeClr val="tx1">
                  <a:lumMod val="85000"/>
                  <a:lumOff val="15000"/>
                </a:schemeClr>
              </a:solidFill>
            </a:endParaRPr>
          </a:p>
          <a:p>
            <a:pPr lvl="0">
              <a:spcBef>
                <a:spcPct val="0"/>
              </a:spcBef>
              <a:buFont typeface="Wingdings" panose="05000000000000000000" pitchFamily="2" charset="2"/>
              <a:buChar char="v"/>
            </a:pPr>
            <a:r>
              <a:rPr lang="en-US" u="sng" dirty="0"/>
              <a:t>Job execution</a:t>
            </a:r>
          </a:p>
          <a:p>
            <a:pPr marL="742950" lvl="1" indent="-285750">
              <a:buFont typeface="Wingdings" panose="05000000000000000000" pitchFamily="2" charset="2"/>
              <a:buChar char="v"/>
            </a:pPr>
            <a:r>
              <a:rPr lang="en-US" sz="1600" dirty="0" smtClean="0"/>
              <a:t>Copy </a:t>
            </a:r>
            <a:r>
              <a:rPr lang="en-US" sz="1600" dirty="0"/>
              <a:t>the file/files into raw file location from the source location</a:t>
            </a:r>
          </a:p>
          <a:p>
            <a:pPr marL="742950" lvl="1" indent="-285750">
              <a:buFont typeface="Wingdings" panose="05000000000000000000" pitchFamily="2" charset="2"/>
              <a:buChar char="v"/>
            </a:pPr>
            <a:r>
              <a:rPr lang="en-US" sz="1600" dirty="0"/>
              <a:t>Clean the file with pre define cleansing routine and copy the cleaned file into final destination</a:t>
            </a:r>
          </a:p>
          <a:p>
            <a:pPr marL="742950" lvl="1" indent="-285750">
              <a:buFont typeface="Wingdings" panose="05000000000000000000" pitchFamily="2" charset="2"/>
              <a:buChar char="v"/>
            </a:pPr>
            <a:r>
              <a:rPr lang="en-US" sz="1600" dirty="0"/>
              <a:t>Create daily hive partition on final output location</a:t>
            </a:r>
          </a:p>
          <a:p>
            <a:pPr marL="742950" lvl="1" indent="-285750">
              <a:buFont typeface="Wingdings" panose="05000000000000000000" pitchFamily="2" charset="2"/>
              <a:buChar char="v"/>
            </a:pPr>
            <a:r>
              <a:rPr lang="en-US" sz="1600" dirty="0"/>
              <a:t>Regular expression in raw file format </a:t>
            </a:r>
          </a:p>
          <a:p>
            <a:pPr marL="742950" lvl="1" indent="-285750">
              <a:buFont typeface="Wingdings" panose="05000000000000000000" pitchFamily="2" charset="2"/>
              <a:buChar char="v"/>
            </a:pPr>
            <a:r>
              <a:rPr lang="en-US" sz="1600" dirty="0"/>
              <a:t>Logging the details in Hbase table for operational Dash Board</a:t>
            </a:r>
          </a:p>
          <a:p>
            <a:pPr marL="742950" lvl="1" indent="-285750">
              <a:buFont typeface="Wingdings" panose="05000000000000000000" pitchFamily="2" charset="2"/>
              <a:buChar char="v"/>
            </a:pPr>
            <a:r>
              <a:rPr lang="en-US" sz="1600" dirty="0"/>
              <a:t>Re submit the failed and partial failed job </a:t>
            </a:r>
          </a:p>
        </p:txBody>
      </p:sp>
      <p:sp>
        <p:nvSpPr>
          <p:cNvPr id="5124" name="Slide Number Placeholder 3"/>
          <p:cNvSpPr>
            <a:spLocks noGrp="1"/>
          </p:cNvSpPr>
          <p:nvPr>
            <p:ph type="sldNum" sz="quarter" idx="10"/>
          </p:nvPr>
        </p:nvSpPr>
        <p:spPr>
          <a:noFill/>
        </p:spPr>
        <p:txBody>
          <a:bodyPr/>
          <a:lstStyle/>
          <a:p>
            <a:fld id="{753014A7-4FF4-4045-A354-43176428BB5F}" type="slidenum">
              <a:rPr lang="en-US" smtClean="0">
                <a:solidFill>
                  <a:schemeClr val="tx1"/>
                </a:solidFill>
                <a:latin typeface="Arial" charset="0"/>
              </a:rPr>
              <a:pPr/>
              <a:t>4</a:t>
            </a:fld>
            <a:endParaRPr lang="en-US" dirty="0" smtClean="0">
              <a:solidFill>
                <a:schemeClr val="tx1"/>
              </a:solidFill>
              <a:latin typeface="Arial" charset="0"/>
            </a:endParaRPr>
          </a:p>
        </p:txBody>
      </p:sp>
    </p:spTree>
    <p:extLst>
      <p:ext uri="{BB962C8B-B14F-4D97-AF65-F5344CB8AC3E}">
        <p14:creationId xmlns:p14="http://schemas.microsoft.com/office/powerpoint/2010/main" val="2142608999"/>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152400"/>
            <a:ext cx="6553200" cy="758825"/>
          </a:xfrm>
        </p:spPr>
        <p:txBody>
          <a:bodyPr/>
          <a:lstStyle/>
          <a:p>
            <a:r>
              <a:rPr lang="en-US" sz="2800" b="0" kern="1200" dirty="0" smtClean="0">
                <a:solidFill>
                  <a:schemeClr val="tx1"/>
                </a:solidFill>
                <a:cs typeface="+mj-cs"/>
              </a:rPr>
              <a:t>   </a:t>
            </a:r>
            <a:endParaRPr lang="en-US" sz="2800" b="0" kern="1200" dirty="0">
              <a:solidFill>
                <a:schemeClr val="tx1"/>
              </a:solidFill>
              <a:cs typeface="+mj-cs"/>
            </a:endParaRPr>
          </a:p>
        </p:txBody>
      </p:sp>
      <p:sp>
        <p:nvSpPr>
          <p:cNvPr id="5124" name="Slide Number Placeholder 3"/>
          <p:cNvSpPr>
            <a:spLocks noGrp="1"/>
          </p:cNvSpPr>
          <p:nvPr>
            <p:ph type="sldNum" sz="quarter" idx="10"/>
          </p:nvPr>
        </p:nvSpPr>
        <p:spPr>
          <a:noFill/>
        </p:spPr>
        <p:txBody>
          <a:bodyPr/>
          <a:lstStyle/>
          <a:p>
            <a:fld id="{753014A7-4FF4-4045-A354-43176428BB5F}" type="slidenum">
              <a:rPr lang="en-US" smtClean="0">
                <a:solidFill>
                  <a:schemeClr val="tx1"/>
                </a:solidFill>
                <a:latin typeface="Arial" charset="0"/>
              </a:rPr>
              <a:pPr/>
              <a:t>5</a:t>
            </a:fld>
            <a:endParaRPr lang="en-US" dirty="0" smtClean="0">
              <a:solidFill>
                <a:schemeClr val="tx1"/>
              </a:solidFill>
              <a:latin typeface="Arial" charset="0"/>
            </a:endParaRPr>
          </a:p>
        </p:txBody>
      </p:sp>
      <p:sp>
        <p:nvSpPr>
          <p:cNvPr id="7" name="Title 1"/>
          <p:cNvSpPr txBox="1">
            <a:spLocks/>
          </p:cNvSpPr>
          <p:nvPr/>
        </p:nvSpPr>
        <p:spPr bwMode="auto">
          <a:xfrm>
            <a:off x="630360" y="0"/>
            <a:ext cx="6553200" cy="758825"/>
          </a:xfrm>
          <a:prstGeom prst="rect">
            <a:avLst/>
          </a:prstGeom>
          <a:noFill/>
          <a:ln w="9525">
            <a:noFill/>
            <a:miter lim="800000"/>
            <a:headEnd/>
            <a:tailEnd/>
          </a:ln>
        </p:spPr>
        <p:txBody>
          <a:bodyPr vert="horz" wrap="square" lIns="45720" tIns="45720" rIns="45720" bIns="45720" numCol="1" anchor="ctr" anchorCtr="0" compatLnSpc="1">
            <a:prstTxWarp prst="textNoShape">
              <a:avLst/>
            </a:prstTxWarp>
          </a:bodyPr>
          <a:lstStyle>
            <a:lvl1pPr algn="l" rtl="0" eaLnBrk="0" fontAlgn="base" hangingPunct="0">
              <a:spcBef>
                <a:spcPct val="0"/>
              </a:spcBef>
              <a:spcAft>
                <a:spcPct val="0"/>
              </a:spcAft>
              <a:defRPr sz="2400" b="1">
                <a:solidFill>
                  <a:sysClr val="windowText" lastClr="000000"/>
                </a:solidFill>
                <a:latin typeface="+mj-lt"/>
                <a:ea typeface="+mj-ea"/>
                <a:cs typeface="+mj-cs"/>
              </a:defRPr>
            </a:lvl1pPr>
            <a:lvl2pPr algn="l" rtl="0" eaLnBrk="0" fontAlgn="base" hangingPunct="0">
              <a:spcBef>
                <a:spcPct val="0"/>
              </a:spcBef>
              <a:spcAft>
                <a:spcPct val="0"/>
              </a:spcAft>
              <a:defRPr sz="2400" b="1">
                <a:solidFill>
                  <a:schemeClr val="bg1"/>
                </a:solidFill>
                <a:latin typeface="Arial" charset="0"/>
              </a:defRPr>
            </a:lvl2pPr>
            <a:lvl3pPr algn="l" rtl="0" eaLnBrk="0" fontAlgn="base" hangingPunct="0">
              <a:spcBef>
                <a:spcPct val="0"/>
              </a:spcBef>
              <a:spcAft>
                <a:spcPct val="0"/>
              </a:spcAft>
              <a:defRPr sz="2400" b="1">
                <a:solidFill>
                  <a:schemeClr val="bg1"/>
                </a:solidFill>
                <a:latin typeface="Arial" charset="0"/>
              </a:defRPr>
            </a:lvl3pPr>
            <a:lvl4pPr algn="l" rtl="0" eaLnBrk="0" fontAlgn="base" hangingPunct="0">
              <a:spcBef>
                <a:spcPct val="0"/>
              </a:spcBef>
              <a:spcAft>
                <a:spcPct val="0"/>
              </a:spcAft>
              <a:defRPr sz="2400" b="1">
                <a:solidFill>
                  <a:schemeClr val="bg1"/>
                </a:solidFill>
                <a:latin typeface="Arial" charset="0"/>
              </a:defRPr>
            </a:lvl4pPr>
            <a:lvl5pPr algn="l" rtl="0" eaLnBrk="0" fontAlgn="base" hangingPunct="0">
              <a:spcBef>
                <a:spcPct val="0"/>
              </a:spcBef>
              <a:spcAft>
                <a:spcPct val="0"/>
              </a:spcAft>
              <a:defRPr sz="2400" b="1">
                <a:solidFill>
                  <a:schemeClr val="bg1"/>
                </a:solidFill>
                <a:latin typeface="Arial" charset="0"/>
              </a:defRPr>
            </a:lvl5pPr>
            <a:lvl6pPr marL="457200" algn="l" rtl="0" fontAlgn="base">
              <a:spcBef>
                <a:spcPct val="0"/>
              </a:spcBef>
              <a:spcAft>
                <a:spcPct val="0"/>
              </a:spcAft>
              <a:defRPr sz="2400" b="1">
                <a:solidFill>
                  <a:schemeClr val="bg1"/>
                </a:solidFill>
                <a:latin typeface="Arial" charset="0"/>
              </a:defRPr>
            </a:lvl6pPr>
            <a:lvl7pPr marL="914400" algn="l" rtl="0" fontAlgn="base">
              <a:spcBef>
                <a:spcPct val="0"/>
              </a:spcBef>
              <a:spcAft>
                <a:spcPct val="0"/>
              </a:spcAft>
              <a:defRPr sz="2400" b="1">
                <a:solidFill>
                  <a:schemeClr val="bg1"/>
                </a:solidFill>
                <a:latin typeface="Arial" charset="0"/>
              </a:defRPr>
            </a:lvl7pPr>
            <a:lvl8pPr marL="1371600" algn="l" rtl="0" fontAlgn="base">
              <a:spcBef>
                <a:spcPct val="0"/>
              </a:spcBef>
              <a:spcAft>
                <a:spcPct val="0"/>
              </a:spcAft>
              <a:defRPr sz="2400" b="1">
                <a:solidFill>
                  <a:schemeClr val="bg1"/>
                </a:solidFill>
                <a:latin typeface="Arial" charset="0"/>
              </a:defRPr>
            </a:lvl8pPr>
            <a:lvl9pPr marL="1828800" algn="l" rtl="0" fontAlgn="base">
              <a:spcBef>
                <a:spcPct val="0"/>
              </a:spcBef>
              <a:spcAft>
                <a:spcPct val="0"/>
              </a:spcAft>
              <a:defRPr sz="2400" b="1">
                <a:solidFill>
                  <a:schemeClr val="bg1"/>
                </a:solidFill>
                <a:latin typeface="Arial" charset="0"/>
              </a:defRPr>
            </a:lvl9pPr>
          </a:lstStyle>
          <a:p>
            <a:r>
              <a:rPr lang="en-US" sz="2800" b="0" kern="1200" smtClean="0">
                <a:solidFill>
                  <a:schemeClr val="tx1"/>
                </a:solidFill>
              </a:rPr>
              <a:t>  File Copy</a:t>
            </a:r>
            <a:endParaRPr lang="en-US" sz="2800" b="0" kern="1200" dirty="0">
              <a:solidFill>
                <a:schemeClr val="tx1"/>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1" y="1556792"/>
            <a:ext cx="8856985" cy="48104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442" y="1115452"/>
            <a:ext cx="8496944" cy="338554"/>
          </a:xfrm>
          <a:prstGeom prst="rect">
            <a:avLst/>
          </a:prstGeom>
          <a:noFill/>
        </p:spPr>
        <p:txBody>
          <a:bodyPr wrap="square" rtlCol="0">
            <a:spAutoFit/>
          </a:bodyPr>
          <a:lstStyle/>
          <a:p>
            <a:pPr marL="285750" indent="-285750">
              <a:buFont typeface="Wingdings" panose="05000000000000000000" pitchFamily="2" charset="2"/>
              <a:buChar char="v"/>
            </a:pPr>
            <a:r>
              <a:rPr lang="en-US" sz="1600" dirty="0" smtClean="0"/>
              <a:t>File Copy configuration details are entered in the below screen</a:t>
            </a:r>
            <a:endParaRPr lang="en-US" sz="1600" dirty="0"/>
          </a:p>
        </p:txBody>
      </p:sp>
    </p:spTree>
    <p:extLst>
      <p:ext uri="{BB962C8B-B14F-4D97-AF65-F5344CB8AC3E}">
        <p14:creationId xmlns:p14="http://schemas.microsoft.com/office/powerpoint/2010/main" val="368424604"/>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152400"/>
            <a:ext cx="6553200" cy="758825"/>
          </a:xfrm>
        </p:spPr>
        <p:txBody>
          <a:bodyPr/>
          <a:lstStyle/>
          <a:p>
            <a:r>
              <a:rPr lang="en-US" sz="2800" b="0" kern="1200" dirty="0" smtClean="0">
                <a:solidFill>
                  <a:schemeClr val="tx1"/>
                </a:solidFill>
                <a:cs typeface="+mj-cs"/>
              </a:rPr>
              <a:t>   </a:t>
            </a:r>
            <a:endParaRPr lang="en-US" sz="2800" b="0" kern="1200" dirty="0">
              <a:solidFill>
                <a:schemeClr val="tx1"/>
              </a:solidFill>
              <a:cs typeface="+mj-cs"/>
            </a:endParaRPr>
          </a:p>
        </p:txBody>
      </p:sp>
      <p:sp>
        <p:nvSpPr>
          <p:cNvPr id="5124" name="Slide Number Placeholder 3"/>
          <p:cNvSpPr>
            <a:spLocks noGrp="1"/>
          </p:cNvSpPr>
          <p:nvPr>
            <p:ph type="sldNum" sz="quarter" idx="10"/>
          </p:nvPr>
        </p:nvSpPr>
        <p:spPr>
          <a:noFill/>
        </p:spPr>
        <p:txBody>
          <a:bodyPr/>
          <a:lstStyle/>
          <a:p>
            <a:fld id="{753014A7-4FF4-4045-A354-43176428BB5F}" type="slidenum">
              <a:rPr lang="en-US" smtClean="0">
                <a:solidFill>
                  <a:schemeClr val="tx1"/>
                </a:solidFill>
                <a:latin typeface="Arial" charset="0"/>
              </a:rPr>
              <a:pPr/>
              <a:t>6</a:t>
            </a:fld>
            <a:endParaRPr lang="en-US" dirty="0" smtClean="0">
              <a:solidFill>
                <a:schemeClr val="tx1"/>
              </a:solidFill>
              <a:latin typeface="Arial" charset="0"/>
            </a:endParaRPr>
          </a:p>
        </p:txBody>
      </p:sp>
      <p:sp>
        <p:nvSpPr>
          <p:cNvPr id="7" name="Title 1"/>
          <p:cNvSpPr txBox="1">
            <a:spLocks/>
          </p:cNvSpPr>
          <p:nvPr/>
        </p:nvSpPr>
        <p:spPr bwMode="auto">
          <a:xfrm>
            <a:off x="630360" y="0"/>
            <a:ext cx="6553200" cy="758825"/>
          </a:xfrm>
          <a:prstGeom prst="rect">
            <a:avLst/>
          </a:prstGeom>
          <a:noFill/>
          <a:ln w="9525">
            <a:noFill/>
            <a:miter lim="800000"/>
            <a:headEnd/>
            <a:tailEnd/>
          </a:ln>
        </p:spPr>
        <p:txBody>
          <a:bodyPr vert="horz" wrap="square" lIns="45720" tIns="45720" rIns="45720" bIns="45720" numCol="1" anchor="ctr" anchorCtr="0" compatLnSpc="1">
            <a:prstTxWarp prst="textNoShape">
              <a:avLst/>
            </a:prstTxWarp>
          </a:bodyPr>
          <a:lstStyle>
            <a:lvl1pPr algn="l" rtl="0" eaLnBrk="0" fontAlgn="base" hangingPunct="0">
              <a:spcBef>
                <a:spcPct val="0"/>
              </a:spcBef>
              <a:spcAft>
                <a:spcPct val="0"/>
              </a:spcAft>
              <a:defRPr sz="2400" b="1">
                <a:solidFill>
                  <a:sysClr val="windowText" lastClr="000000"/>
                </a:solidFill>
                <a:latin typeface="+mj-lt"/>
                <a:ea typeface="+mj-ea"/>
                <a:cs typeface="+mj-cs"/>
              </a:defRPr>
            </a:lvl1pPr>
            <a:lvl2pPr algn="l" rtl="0" eaLnBrk="0" fontAlgn="base" hangingPunct="0">
              <a:spcBef>
                <a:spcPct val="0"/>
              </a:spcBef>
              <a:spcAft>
                <a:spcPct val="0"/>
              </a:spcAft>
              <a:defRPr sz="2400" b="1">
                <a:solidFill>
                  <a:schemeClr val="bg1"/>
                </a:solidFill>
                <a:latin typeface="Arial" charset="0"/>
              </a:defRPr>
            </a:lvl2pPr>
            <a:lvl3pPr algn="l" rtl="0" eaLnBrk="0" fontAlgn="base" hangingPunct="0">
              <a:spcBef>
                <a:spcPct val="0"/>
              </a:spcBef>
              <a:spcAft>
                <a:spcPct val="0"/>
              </a:spcAft>
              <a:defRPr sz="2400" b="1">
                <a:solidFill>
                  <a:schemeClr val="bg1"/>
                </a:solidFill>
                <a:latin typeface="Arial" charset="0"/>
              </a:defRPr>
            </a:lvl3pPr>
            <a:lvl4pPr algn="l" rtl="0" eaLnBrk="0" fontAlgn="base" hangingPunct="0">
              <a:spcBef>
                <a:spcPct val="0"/>
              </a:spcBef>
              <a:spcAft>
                <a:spcPct val="0"/>
              </a:spcAft>
              <a:defRPr sz="2400" b="1">
                <a:solidFill>
                  <a:schemeClr val="bg1"/>
                </a:solidFill>
                <a:latin typeface="Arial" charset="0"/>
              </a:defRPr>
            </a:lvl4pPr>
            <a:lvl5pPr algn="l" rtl="0" eaLnBrk="0" fontAlgn="base" hangingPunct="0">
              <a:spcBef>
                <a:spcPct val="0"/>
              </a:spcBef>
              <a:spcAft>
                <a:spcPct val="0"/>
              </a:spcAft>
              <a:defRPr sz="2400" b="1">
                <a:solidFill>
                  <a:schemeClr val="bg1"/>
                </a:solidFill>
                <a:latin typeface="Arial" charset="0"/>
              </a:defRPr>
            </a:lvl5pPr>
            <a:lvl6pPr marL="457200" algn="l" rtl="0" fontAlgn="base">
              <a:spcBef>
                <a:spcPct val="0"/>
              </a:spcBef>
              <a:spcAft>
                <a:spcPct val="0"/>
              </a:spcAft>
              <a:defRPr sz="2400" b="1">
                <a:solidFill>
                  <a:schemeClr val="bg1"/>
                </a:solidFill>
                <a:latin typeface="Arial" charset="0"/>
              </a:defRPr>
            </a:lvl6pPr>
            <a:lvl7pPr marL="914400" algn="l" rtl="0" fontAlgn="base">
              <a:spcBef>
                <a:spcPct val="0"/>
              </a:spcBef>
              <a:spcAft>
                <a:spcPct val="0"/>
              </a:spcAft>
              <a:defRPr sz="2400" b="1">
                <a:solidFill>
                  <a:schemeClr val="bg1"/>
                </a:solidFill>
                <a:latin typeface="Arial" charset="0"/>
              </a:defRPr>
            </a:lvl7pPr>
            <a:lvl8pPr marL="1371600" algn="l" rtl="0" fontAlgn="base">
              <a:spcBef>
                <a:spcPct val="0"/>
              </a:spcBef>
              <a:spcAft>
                <a:spcPct val="0"/>
              </a:spcAft>
              <a:defRPr sz="2400" b="1">
                <a:solidFill>
                  <a:schemeClr val="bg1"/>
                </a:solidFill>
                <a:latin typeface="Arial" charset="0"/>
              </a:defRPr>
            </a:lvl8pPr>
            <a:lvl9pPr marL="1828800" algn="l" rtl="0" fontAlgn="base">
              <a:spcBef>
                <a:spcPct val="0"/>
              </a:spcBef>
              <a:spcAft>
                <a:spcPct val="0"/>
              </a:spcAft>
              <a:defRPr sz="2400" b="1">
                <a:solidFill>
                  <a:schemeClr val="bg1"/>
                </a:solidFill>
                <a:latin typeface="Arial" charset="0"/>
              </a:defRPr>
            </a:lvl9pPr>
          </a:lstStyle>
          <a:p>
            <a:r>
              <a:rPr lang="en-US" sz="2800" b="0" kern="1200" smtClean="0">
                <a:solidFill>
                  <a:schemeClr val="tx1"/>
                </a:solidFill>
              </a:rPr>
              <a:t>  File Copy</a:t>
            </a:r>
            <a:endParaRPr lang="en-US" sz="2800" b="0" kern="1200" dirty="0">
              <a:solidFill>
                <a:schemeClr val="tx1"/>
              </a:solidFill>
            </a:endParaRPr>
          </a:p>
        </p:txBody>
      </p:sp>
      <p:sp>
        <p:nvSpPr>
          <p:cNvPr id="10" name="TextBox 9"/>
          <p:cNvSpPr txBox="1"/>
          <p:nvPr/>
        </p:nvSpPr>
        <p:spPr>
          <a:xfrm>
            <a:off x="442" y="1115452"/>
            <a:ext cx="8496944" cy="338554"/>
          </a:xfrm>
          <a:prstGeom prst="rect">
            <a:avLst/>
          </a:prstGeom>
          <a:noFill/>
        </p:spPr>
        <p:txBody>
          <a:bodyPr wrap="square" rtlCol="0">
            <a:spAutoFit/>
          </a:bodyPr>
          <a:lstStyle/>
          <a:p>
            <a:pPr marL="285750" indent="-285750">
              <a:buFont typeface="Wingdings" panose="05000000000000000000" pitchFamily="2" charset="2"/>
              <a:buChar char="v"/>
            </a:pPr>
            <a:r>
              <a:rPr lang="en-US" sz="1600" dirty="0" smtClean="0"/>
              <a:t>File Copy configuration details saved successfully</a:t>
            </a:r>
            <a:endParaRPr lang="en-US" sz="1600" dirty="0"/>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56792"/>
            <a:ext cx="9108504" cy="49602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2212000"/>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152400"/>
            <a:ext cx="6553200" cy="758825"/>
          </a:xfrm>
        </p:spPr>
        <p:txBody>
          <a:bodyPr/>
          <a:lstStyle/>
          <a:p>
            <a:r>
              <a:rPr lang="en-US" sz="2800" b="0" kern="1200" dirty="0" smtClean="0">
                <a:solidFill>
                  <a:schemeClr val="tx1"/>
                </a:solidFill>
                <a:cs typeface="+mj-cs"/>
              </a:rPr>
              <a:t>   </a:t>
            </a:r>
            <a:endParaRPr lang="en-US" sz="2800" b="0" kern="1200" dirty="0">
              <a:solidFill>
                <a:schemeClr val="tx1"/>
              </a:solidFill>
              <a:cs typeface="+mj-cs"/>
            </a:endParaRPr>
          </a:p>
        </p:txBody>
      </p:sp>
      <p:sp>
        <p:nvSpPr>
          <p:cNvPr id="5124" name="Slide Number Placeholder 3"/>
          <p:cNvSpPr>
            <a:spLocks noGrp="1"/>
          </p:cNvSpPr>
          <p:nvPr>
            <p:ph type="sldNum" sz="quarter" idx="10"/>
          </p:nvPr>
        </p:nvSpPr>
        <p:spPr>
          <a:noFill/>
        </p:spPr>
        <p:txBody>
          <a:bodyPr/>
          <a:lstStyle/>
          <a:p>
            <a:fld id="{753014A7-4FF4-4045-A354-43176428BB5F}" type="slidenum">
              <a:rPr lang="en-US" smtClean="0">
                <a:solidFill>
                  <a:schemeClr val="tx1"/>
                </a:solidFill>
                <a:latin typeface="Arial" charset="0"/>
              </a:rPr>
              <a:pPr/>
              <a:t>7</a:t>
            </a:fld>
            <a:endParaRPr lang="en-US" dirty="0" smtClean="0">
              <a:solidFill>
                <a:schemeClr val="tx1"/>
              </a:solidFill>
              <a:latin typeface="Arial" charset="0"/>
            </a:endParaRPr>
          </a:p>
        </p:txBody>
      </p:sp>
      <p:sp>
        <p:nvSpPr>
          <p:cNvPr id="7" name="Title 1"/>
          <p:cNvSpPr txBox="1">
            <a:spLocks/>
          </p:cNvSpPr>
          <p:nvPr/>
        </p:nvSpPr>
        <p:spPr bwMode="auto">
          <a:xfrm>
            <a:off x="630360" y="0"/>
            <a:ext cx="6553200" cy="758825"/>
          </a:xfrm>
          <a:prstGeom prst="rect">
            <a:avLst/>
          </a:prstGeom>
          <a:noFill/>
          <a:ln w="9525">
            <a:noFill/>
            <a:miter lim="800000"/>
            <a:headEnd/>
            <a:tailEnd/>
          </a:ln>
        </p:spPr>
        <p:txBody>
          <a:bodyPr vert="horz" wrap="square" lIns="45720" tIns="45720" rIns="45720" bIns="45720" numCol="1" anchor="ctr" anchorCtr="0" compatLnSpc="1">
            <a:prstTxWarp prst="textNoShape">
              <a:avLst/>
            </a:prstTxWarp>
          </a:bodyPr>
          <a:lstStyle>
            <a:lvl1pPr algn="l" rtl="0" eaLnBrk="0" fontAlgn="base" hangingPunct="0">
              <a:spcBef>
                <a:spcPct val="0"/>
              </a:spcBef>
              <a:spcAft>
                <a:spcPct val="0"/>
              </a:spcAft>
              <a:defRPr sz="2400" b="1">
                <a:solidFill>
                  <a:sysClr val="windowText" lastClr="000000"/>
                </a:solidFill>
                <a:latin typeface="+mj-lt"/>
                <a:ea typeface="+mj-ea"/>
                <a:cs typeface="+mj-cs"/>
              </a:defRPr>
            </a:lvl1pPr>
            <a:lvl2pPr algn="l" rtl="0" eaLnBrk="0" fontAlgn="base" hangingPunct="0">
              <a:spcBef>
                <a:spcPct val="0"/>
              </a:spcBef>
              <a:spcAft>
                <a:spcPct val="0"/>
              </a:spcAft>
              <a:defRPr sz="2400" b="1">
                <a:solidFill>
                  <a:schemeClr val="bg1"/>
                </a:solidFill>
                <a:latin typeface="Arial" charset="0"/>
              </a:defRPr>
            </a:lvl2pPr>
            <a:lvl3pPr algn="l" rtl="0" eaLnBrk="0" fontAlgn="base" hangingPunct="0">
              <a:spcBef>
                <a:spcPct val="0"/>
              </a:spcBef>
              <a:spcAft>
                <a:spcPct val="0"/>
              </a:spcAft>
              <a:defRPr sz="2400" b="1">
                <a:solidFill>
                  <a:schemeClr val="bg1"/>
                </a:solidFill>
                <a:latin typeface="Arial" charset="0"/>
              </a:defRPr>
            </a:lvl3pPr>
            <a:lvl4pPr algn="l" rtl="0" eaLnBrk="0" fontAlgn="base" hangingPunct="0">
              <a:spcBef>
                <a:spcPct val="0"/>
              </a:spcBef>
              <a:spcAft>
                <a:spcPct val="0"/>
              </a:spcAft>
              <a:defRPr sz="2400" b="1">
                <a:solidFill>
                  <a:schemeClr val="bg1"/>
                </a:solidFill>
                <a:latin typeface="Arial" charset="0"/>
              </a:defRPr>
            </a:lvl4pPr>
            <a:lvl5pPr algn="l" rtl="0" eaLnBrk="0" fontAlgn="base" hangingPunct="0">
              <a:spcBef>
                <a:spcPct val="0"/>
              </a:spcBef>
              <a:spcAft>
                <a:spcPct val="0"/>
              </a:spcAft>
              <a:defRPr sz="2400" b="1">
                <a:solidFill>
                  <a:schemeClr val="bg1"/>
                </a:solidFill>
                <a:latin typeface="Arial" charset="0"/>
              </a:defRPr>
            </a:lvl5pPr>
            <a:lvl6pPr marL="457200" algn="l" rtl="0" fontAlgn="base">
              <a:spcBef>
                <a:spcPct val="0"/>
              </a:spcBef>
              <a:spcAft>
                <a:spcPct val="0"/>
              </a:spcAft>
              <a:defRPr sz="2400" b="1">
                <a:solidFill>
                  <a:schemeClr val="bg1"/>
                </a:solidFill>
                <a:latin typeface="Arial" charset="0"/>
              </a:defRPr>
            </a:lvl6pPr>
            <a:lvl7pPr marL="914400" algn="l" rtl="0" fontAlgn="base">
              <a:spcBef>
                <a:spcPct val="0"/>
              </a:spcBef>
              <a:spcAft>
                <a:spcPct val="0"/>
              </a:spcAft>
              <a:defRPr sz="2400" b="1">
                <a:solidFill>
                  <a:schemeClr val="bg1"/>
                </a:solidFill>
                <a:latin typeface="Arial" charset="0"/>
              </a:defRPr>
            </a:lvl7pPr>
            <a:lvl8pPr marL="1371600" algn="l" rtl="0" fontAlgn="base">
              <a:spcBef>
                <a:spcPct val="0"/>
              </a:spcBef>
              <a:spcAft>
                <a:spcPct val="0"/>
              </a:spcAft>
              <a:defRPr sz="2400" b="1">
                <a:solidFill>
                  <a:schemeClr val="bg1"/>
                </a:solidFill>
                <a:latin typeface="Arial" charset="0"/>
              </a:defRPr>
            </a:lvl8pPr>
            <a:lvl9pPr marL="1828800" algn="l" rtl="0" fontAlgn="base">
              <a:spcBef>
                <a:spcPct val="0"/>
              </a:spcBef>
              <a:spcAft>
                <a:spcPct val="0"/>
              </a:spcAft>
              <a:defRPr sz="2400" b="1">
                <a:solidFill>
                  <a:schemeClr val="bg1"/>
                </a:solidFill>
                <a:latin typeface="Arial" charset="0"/>
              </a:defRPr>
            </a:lvl9pPr>
          </a:lstStyle>
          <a:p>
            <a:r>
              <a:rPr lang="en-US" sz="2800" b="0" kern="1200" smtClean="0">
                <a:solidFill>
                  <a:schemeClr val="tx1"/>
                </a:solidFill>
              </a:rPr>
              <a:t>  File Copy</a:t>
            </a:r>
            <a:endParaRPr lang="en-US" sz="2800" b="0" kern="1200" dirty="0">
              <a:solidFill>
                <a:schemeClr val="tx1"/>
              </a:solidFill>
            </a:endParaRPr>
          </a:p>
        </p:txBody>
      </p:sp>
      <p:sp>
        <p:nvSpPr>
          <p:cNvPr id="9" name="TextBox 8"/>
          <p:cNvSpPr txBox="1"/>
          <p:nvPr/>
        </p:nvSpPr>
        <p:spPr>
          <a:xfrm>
            <a:off x="323528" y="1412775"/>
            <a:ext cx="8496944" cy="584775"/>
          </a:xfrm>
          <a:prstGeom prst="rect">
            <a:avLst/>
          </a:prstGeom>
          <a:noFill/>
        </p:spPr>
        <p:txBody>
          <a:bodyPr wrap="square" rtlCol="0">
            <a:spAutoFit/>
          </a:bodyPr>
          <a:lstStyle/>
          <a:p>
            <a:pPr marL="285750" indent="-285750">
              <a:buFont typeface="Wingdings" panose="05000000000000000000" pitchFamily="2" charset="2"/>
              <a:buChar char="v"/>
            </a:pPr>
            <a:r>
              <a:rPr lang="en-US" sz="1600" dirty="0" smtClean="0"/>
              <a:t>Edit configuration tab shows the Job name NewAug12 is created with source path , raw data path (HDFS ) and Final path (HDFS – Hive tables)</a:t>
            </a:r>
            <a:endParaRPr lang="en-US" sz="16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776" y="2359070"/>
            <a:ext cx="8604448" cy="41936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2212000"/>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152400"/>
            <a:ext cx="6553200" cy="758825"/>
          </a:xfrm>
        </p:spPr>
        <p:txBody>
          <a:bodyPr/>
          <a:lstStyle/>
          <a:p>
            <a:r>
              <a:rPr lang="en-US" sz="2800" b="0" kern="1200" dirty="0" smtClean="0">
                <a:solidFill>
                  <a:schemeClr val="tx1"/>
                </a:solidFill>
                <a:cs typeface="+mj-cs"/>
              </a:rPr>
              <a:t>   </a:t>
            </a:r>
            <a:endParaRPr lang="en-US" sz="2800" b="0" kern="1200" dirty="0">
              <a:solidFill>
                <a:schemeClr val="tx1"/>
              </a:solidFill>
              <a:cs typeface="+mj-cs"/>
            </a:endParaRPr>
          </a:p>
        </p:txBody>
      </p:sp>
      <p:sp>
        <p:nvSpPr>
          <p:cNvPr id="5124" name="Slide Number Placeholder 3"/>
          <p:cNvSpPr>
            <a:spLocks noGrp="1"/>
          </p:cNvSpPr>
          <p:nvPr>
            <p:ph type="sldNum" sz="quarter" idx="10"/>
          </p:nvPr>
        </p:nvSpPr>
        <p:spPr>
          <a:noFill/>
        </p:spPr>
        <p:txBody>
          <a:bodyPr/>
          <a:lstStyle/>
          <a:p>
            <a:fld id="{753014A7-4FF4-4045-A354-43176428BB5F}" type="slidenum">
              <a:rPr lang="en-US" smtClean="0">
                <a:solidFill>
                  <a:schemeClr val="tx1"/>
                </a:solidFill>
                <a:latin typeface="Arial" charset="0"/>
              </a:rPr>
              <a:pPr/>
              <a:t>8</a:t>
            </a:fld>
            <a:endParaRPr lang="en-US" dirty="0" smtClean="0">
              <a:solidFill>
                <a:schemeClr val="tx1"/>
              </a:solidFill>
              <a:latin typeface="Arial" charset="0"/>
            </a:endParaRPr>
          </a:p>
        </p:txBody>
      </p:sp>
      <p:sp>
        <p:nvSpPr>
          <p:cNvPr id="7" name="Title 1"/>
          <p:cNvSpPr txBox="1">
            <a:spLocks/>
          </p:cNvSpPr>
          <p:nvPr/>
        </p:nvSpPr>
        <p:spPr bwMode="auto">
          <a:xfrm>
            <a:off x="630360" y="0"/>
            <a:ext cx="6553200" cy="758825"/>
          </a:xfrm>
          <a:prstGeom prst="rect">
            <a:avLst/>
          </a:prstGeom>
          <a:noFill/>
          <a:ln w="9525">
            <a:noFill/>
            <a:miter lim="800000"/>
            <a:headEnd/>
            <a:tailEnd/>
          </a:ln>
        </p:spPr>
        <p:txBody>
          <a:bodyPr vert="horz" wrap="square" lIns="45720" tIns="45720" rIns="45720" bIns="45720" numCol="1" anchor="ctr" anchorCtr="0" compatLnSpc="1">
            <a:prstTxWarp prst="textNoShape">
              <a:avLst/>
            </a:prstTxWarp>
          </a:bodyPr>
          <a:lstStyle>
            <a:lvl1pPr algn="l" rtl="0" eaLnBrk="0" fontAlgn="base" hangingPunct="0">
              <a:spcBef>
                <a:spcPct val="0"/>
              </a:spcBef>
              <a:spcAft>
                <a:spcPct val="0"/>
              </a:spcAft>
              <a:defRPr sz="2400" b="1">
                <a:solidFill>
                  <a:sysClr val="windowText" lastClr="000000"/>
                </a:solidFill>
                <a:latin typeface="+mj-lt"/>
                <a:ea typeface="+mj-ea"/>
                <a:cs typeface="+mj-cs"/>
              </a:defRPr>
            </a:lvl1pPr>
            <a:lvl2pPr algn="l" rtl="0" eaLnBrk="0" fontAlgn="base" hangingPunct="0">
              <a:spcBef>
                <a:spcPct val="0"/>
              </a:spcBef>
              <a:spcAft>
                <a:spcPct val="0"/>
              </a:spcAft>
              <a:defRPr sz="2400" b="1">
                <a:solidFill>
                  <a:schemeClr val="bg1"/>
                </a:solidFill>
                <a:latin typeface="Arial" charset="0"/>
              </a:defRPr>
            </a:lvl2pPr>
            <a:lvl3pPr algn="l" rtl="0" eaLnBrk="0" fontAlgn="base" hangingPunct="0">
              <a:spcBef>
                <a:spcPct val="0"/>
              </a:spcBef>
              <a:spcAft>
                <a:spcPct val="0"/>
              </a:spcAft>
              <a:defRPr sz="2400" b="1">
                <a:solidFill>
                  <a:schemeClr val="bg1"/>
                </a:solidFill>
                <a:latin typeface="Arial" charset="0"/>
              </a:defRPr>
            </a:lvl3pPr>
            <a:lvl4pPr algn="l" rtl="0" eaLnBrk="0" fontAlgn="base" hangingPunct="0">
              <a:spcBef>
                <a:spcPct val="0"/>
              </a:spcBef>
              <a:spcAft>
                <a:spcPct val="0"/>
              </a:spcAft>
              <a:defRPr sz="2400" b="1">
                <a:solidFill>
                  <a:schemeClr val="bg1"/>
                </a:solidFill>
                <a:latin typeface="Arial" charset="0"/>
              </a:defRPr>
            </a:lvl4pPr>
            <a:lvl5pPr algn="l" rtl="0" eaLnBrk="0" fontAlgn="base" hangingPunct="0">
              <a:spcBef>
                <a:spcPct val="0"/>
              </a:spcBef>
              <a:spcAft>
                <a:spcPct val="0"/>
              </a:spcAft>
              <a:defRPr sz="2400" b="1">
                <a:solidFill>
                  <a:schemeClr val="bg1"/>
                </a:solidFill>
                <a:latin typeface="Arial" charset="0"/>
              </a:defRPr>
            </a:lvl5pPr>
            <a:lvl6pPr marL="457200" algn="l" rtl="0" fontAlgn="base">
              <a:spcBef>
                <a:spcPct val="0"/>
              </a:spcBef>
              <a:spcAft>
                <a:spcPct val="0"/>
              </a:spcAft>
              <a:defRPr sz="2400" b="1">
                <a:solidFill>
                  <a:schemeClr val="bg1"/>
                </a:solidFill>
                <a:latin typeface="Arial" charset="0"/>
              </a:defRPr>
            </a:lvl6pPr>
            <a:lvl7pPr marL="914400" algn="l" rtl="0" fontAlgn="base">
              <a:spcBef>
                <a:spcPct val="0"/>
              </a:spcBef>
              <a:spcAft>
                <a:spcPct val="0"/>
              </a:spcAft>
              <a:defRPr sz="2400" b="1">
                <a:solidFill>
                  <a:schemeClr val="bg1"/>
                </a:solidFill>
                <a:latin typeface="Arial" charset="0"/>
              </a:defRPr>
            </a:lvl7pPr>
            <a:lvl8pPr marL="1371600" algn="l" rtl="0" fontAlgn="base">
              <a:spcBef>
                <a:spcPct val="0"/>
              </a:spcBef>
              <a:spcAft>
                <a:spcPct val="0"/>
              </a:spcAft>
              <a:defRPr sz="2400" b="1">
                <a:solidFill>
                  <a:schemeClr val="bg1"/>
                </a:solidFill>
                <a:latin typeface="Arial" charset="0"/>
              </a:defRPr>
            </a:lvl8pPr>
            <a:lvl9pPr marL="1828800" algn="l" rtl="0" fontAlgn="base">
              <a:spcBef>
                <a:spcPct val="0"/>
              </a:spcBef>
              <a:spcAft>
                <a:spcPct val="0"/>
              </a:spcAft>
              <a:defRPr sz="2400" b="1">
                <a:solidFill>
                  <a:schemeClr val="bg1"/>
                </a:solidFill>
                <a:latin typeface="Arial" charset="0"/>
              </a:defRPr>
            </a:lvl9pPr>
          </a:lstStyle>
          <a:p>
            <a:r>
              <a:rPr lang="en-US" sz="2800" b="0" kern="1200" smtClean="0">
                <a:solidFill>
                  <a:schemeClr val="tx1"/>
                </a:solidFill>
              </a:rPr>
              <a:t>  File Copy</a:t>
            </a:r>
            <a:endParaRPr lang="en-US" sz="2800" b="0" kern="1200" dirty="0">
              <a:solidFill>
                <a:schemeClr val="tx1"/>
              </a:solidFill>
            </a:endParaRPr>
          </a:p>
        </p:txBody>
      </p:sp>
      <p:sp>
        <p:nvSpPr>
          <p:cNvPr id="9" name="TextBox 8"/>
          <p:cNvSpPr txBox="1"/>
          <p:nvPr/>
        </p:nvSpPr>
        <p:spPr>
          <a:xfrm>
            <a:off x="323528" y="1412775"/>
            <a:ext cx="8496944" cy="1077218"/>
          </a:xfrm>
          <a:prstGeom prst="rect">
            <a:avLst/>
          </a:prstGeom>
          <a:noFill/>
        </p:spPr>
        <p:txBody>
          <a:bodyPr wrap="square" rtlCol="0">
            <a:spAutoFit/>
          </a:bodyPr>
          <a:lstStyle/>
          <a:p>
            <a:pPr marL="285750" indent="-285750" algn="just">
              <a:buFont typeface="Wingdings" panose="05000000000000000000" pitchFamily="2" charset="2"/>
              <a:buChar char="v"/>
            </a:pPr>
            <a:r>
              <a:rPr lang="en-US" sz="1600" dirty="0" smtClean="0"/>
              <a:t>When </a:t>
            </a:r>
            <a:r>
              <a:rPr lang="en-US" sz="1600" dirty="0" smtClean="0"/>
              <a:t>you choose S</a:t>
            </a:r>
            <a:r>
              <a:rPr lang="en-US" sz="1600" dirty="0" smtClean="0"/>
              <a:t>ave </a:t>
            </a:r>
            <a:r>
              <a:rPr lang="en-US" sz="1600" dirty="0" smtClean="0"/>
              <a:t>&amp; </a:t>
            </a:r>
            <a:r>
              <a:rPr lang="en-US" sz="1600" dirty="0" smtClean="0"/>
              <a:t>Generated option, </a:t>
            </a:r>
            <a:r>
              <a:rPr lang="en-US" sz="1600" dirty="0" smtClean="0"/>
              <a:t>the required jobs are created under the folder /home/</a:t>
            </a:r>
            <a:r>
              <a:rPr lang="en-US" sz="1600" dirty="0" err="1" smtClean="0"/>
              <a:t>hungama</a:t>
            </a:r>
            <a:r>
              <a:rPr lang="en-US" sz="1600" dirty="0" smtClean="0"/>
              <a:t>/</a:t>
            </a:r>
            <a:r>
              <a:rPr lang="en-US" sz="1600" dirty="0" err="1" smtClean="0"/>
              <a:t>tmobile</a:t>
            </a:r>
            <a:r>
              <a:rPr lang="en-US" sz="1600" dirty="0" smtClean="0"/>
              <a:t>/</a:t>
            </a:r>
            <a:r>
              <a:rPr lang="en-US" sz="1600" dirty="0" err="1" smtClean="0"/>
              <a:t>OozieJobs</a:t>
            </a:r>
            <a:r>
              <a:rPr lang="en-US" sz="1600" dirty="0" smtClean="0"/>
              <a:t>. This path is configurable in the ingestion frame work property file. You can observe NewAug12 directory is present in the name of the Job name below:</a:t>
            </a:r>
            <a:endParaRPr lang="en-US" sz="1600" dirty="0"/>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808" y="2780928"/>
            <a:ext cx="8190656" cy="35833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2212000"/>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152400"/>
            <a:ext cx="6553200" cy="758825"/>
          </a:xfrm>
        </p:spPr>
        <p:txBody>
          <a:bodyPr/>
          <a:lstStyle/>
          <a:p>
            <a:r>
              <a:rPr lang="en-US" sz="2800" b="0" kern="1200" dirty="0" smtClean="0">
                <a:solidFill>
                  <a:schemeClr val="tx1"/>
                </a:solidFill>
                <a:cs typeface="+mj-cs"/>
              </a:rPr>
              <a:t>   </a:t>
            </a:r>
            <a:endParaRPr lang="en-US" sz="2800" b="0" kern="1200" dirty="0">
              <a:solidFill>
                <a:schemeClr val="tx1"/>
              </a:solidFill>
              <a:cs typeface="+mj-cs"/>
            </a:endParaRPr>
          </a:p>
        </p:txBody>
      </p:sp>
      <p:sp>
        <p:nvSpPr>
          <p:cNvPr id="5124" name="Slide Number Placeholder 3"/>
          <p:cNvSpPr>
            <a:spLocks noGrp="1"/>
          </p:cNvSpPr>
          <p:nvPr>
            <p:ph type="sldNum" sz="quarter" idx="10"/>
          </p:nvPr>
        </p:nvSpPr>
        <p:spPr>
          <a:noFill/>
        </p:spPr>
        <p:txBody>
          <a:bodyPr/>
          <a:lstStyle/>
          <a:p>
            <a:fld id="{753014A7-4FF4-4045-A354-43176428BB5F}" type="slidenum">
              <a:rPr lang="en-US" smtClean="0">
                <a:solidFill>
                  <a:schemeClr val="tx1"/>
                </a:solidFill>
                <a:latin typeface="Arial" charset="0"/>
              </a:rPr>
              <a:pPr/>
              <a:t>9</a:t>
            </a:fld>
            <a:endParaRPr lang="en-US" dirty="0" smtClean="0">
              <a:solidFill>
                <a:schemeClr val="tx1"/>
              </a:solidFill>
              <a:latin typeface="Arial" charset="0"/>
            </a:endParaRPr>
          </a:p>
        </p:txBody>
      </p:sp>
      <p:sp>
        <p:nvSpPr>
          <p:cNvPr id="7" name="Title 1"/>
          <p:cNvSpPr txBox="1">
            <a:spLocks/>
          </p:cNvSpPr>
          <p:nvPr/>
        </p:nvSpPr>
        <p:spPr bwMode="auto">
          <a:xfrm>
            <a:off x="630360" y="0"/>
            <a:ext cx="6553200" cy="758825"/>
          </a:xfrm>
          <a:prstGeom prst="rect">
            <a:avLst/>
          </a:prstGeom>
          <a:noFill/>
          <a:ln w="9525">
            <a:noFill/>
            <a:miter lim="800000"/>
            <a:headEnd/>
            <a:tailEnd/>
          </a:ln>
        </p:spPr>
        <p:txBody>
          <a:bodyPr vert="horz" wrap="square" lIns="45720" tIns="45720" rIns="45720" bIns="45720" numCol="1" anchor="ctr" anchorCtr="0" compatLnSpc="1">
            <a:prstTxWarp prst="textNoShape">
              <a:avLst/>
            </a:prstTxWarp>
          </a:bodyPr>
          <a:lstStyle>
            <a:lvl1pPr algn="l" rtl="0" eaLnBrk="0" fontAlgn="base" hangingPunct="0">
              <a:spcBef>
                <a:spcPct val="0"/>
              </a:spcBef>
              <a:spcAft>
                <a:spcPct val="0"/>
              </a:spcAft>
              <a:defRPr sz="2400" b="1">
                <a:solidFill>
                  <a:sysClr val="windowText" lastClr="000000"/>
                </a:solidFill>
                <a:latin typeface="+mj-lt"/>
                <a:ea typeface="+mj-ea"/>
                <a:cs typeface="+mj-cs"/>
              </a:defRPr>
            </a:lvl1pPr>
            <a:lvl2pPr algn="l" rtl="0" eaLnBrk="0" fontAlgn="base" hangingPunct="0">
              <a:spcBef>
                <a:spcPct val="0"/>
              </a:spcBef>
              <a:spcAft>
                <a:spcPct val="0"/>
              </a:spcAft>
              <a:defRPr sz="2400" b="1">
                <a:solidFill>
                  <a:schemeClr val="bg1"/>
                </a:solidFill>
                <a:latin typeface="Arial" charset="0"/>
              </a:defRPr>
            </a:lvl2pPr>
            <a:lvl3pPr algn="l" rtl="0" eaLnBrk="0" fontAlgn="base" hangingPunct="0">
              <a:spcBef>
                <a:spcPct val="0"/>
              </a:spcBef>
              <a:spcAft>
                <a:spcPct val="0"/>
              </a:spcAft>
              <a:defRPr sz="2400" b="1">
                <a:solidFill>
                  <a:schemeClr val="bg1"/>
                </a:solidFill>
                <a:latin typeface="Arial" charset="0"/>
              </a:defRPr>
            </a:lvl3pPr>
            <a:lvl4pPr algn="l" rtl="0" eaLnBrk="0" fontAlgn="base" hangingPunct="0">
              <a:spcBef>
                <a:spcPct val="0"/>
              </a:spcBef>
              <a:spcAft>
                <a:spcPct val="0"/>
              </a:spcAft>
              <a:defRPr sz="2400" b="1">
                <a:solidFill>
                  <a:schemeClr val="bg1"/>
                </a:solidFill>
                <a:latin typeface="Arial" charset="0"/>
              </a:defRPr>
            </a:lvl4pPr>
            <a:lvl5pPr algn="l" rtl="0" eaLnBrk="0" fontAlgn="base" hangingPunct="0">
              <a:spcBef>
                <a:spcPct val="0"/>
              </a:spcBef>
              <a:spcAft>
                <a:spcPct val="0"/>
              </a:spcAft>
              <a:defRPr sz="2400" b="1">
                <a:solidFill>
                  <a:schemeClr val="bg1"/>
                </a:solidFill>
                <a:latin typeface="Arial" charset="0"/>
              </a:defRPr>
            </a:lvl5pPr>
            <a:lvl6pPr marL="457200" algn="l" rtl="0" fontAlgn="base">
              <a:spcBef>
                <a:spcPct val="0"/>
              </a:spcBef>
              <a:spcAft>
                <a:spcPct val="0"/>
              </a:spcAft>
              <a:defRPr sz="2400" b="1">
                <a:solidFill>
                  <a:schemeClr val="bg1"/>
                </a:solidFill>
                <a:latin typeface="Arial" charset="0"/>
              </a:defRPr>
            </a:lvl6pPr>
            <a:lvl7pPr marL="914400" algn="l" rtl="0" fontAlgn="base">
              <a:spcBef>
                <a:spcPct val="0"/>
              </a:spcBef>
              <a:spcAft>
                <a:spcPct val="0"/>
              </a:spcAft>
              <a:defRPr sz="2400" b="1">
                <a:solidFill>
                  <a:schemeClr val="bg1"/>
                </a:solidFill>
                <a:latin typeface="Arial" charset="0"/>
              </a:defRPr>
            </a:lvl7pPr>
            <a:lvl8pPr marL="1371600" algn="l" rtl="0" fontAlgn="base">
              <a:spcBef>
                <a:spcPct val="0"/>
              </a:spcBef>
              <a:spcAft>
                <a:spcPct val="0"/>
              </a:spcAft>
              <a:defRPr sz="2400" b="1">
                <a:solidFill>
                  <a:schemeClr val="bg1"/>
                </a:solidFill>
                <a:latin typeface="Arial" charset="0"/>
              </a:defRPr>
            </a:lvl8pPr>
            <a:lvl9pPr marL="1828800" algn="l" rtl="0" fontAlgn="base">
              <a:spcBef>
                <a:spcPct val="0"/>
              </a:spcBef>
              <a:spcAft>
                <a:spcPct val="0"/>
              </a:spcAft>
              <a:defRPr sz="2400" b="1">
                <a:solidFill>
                  <a:schemeClr val="bg1"/>
                </a:solidFill>
                <a:latin typeface="Arial" charset="0"/>
              </a:defRPr>
            </a:lvl9pPr>
          </a:lstStyle>
          <a:p>
            <a:r>
              <a:rPr lang="en-US" sz="2800" b="0" kern="1200" smtClean="0">
                <a:solidFill>
                  <a:schemeClr val="tx1"/>
                </a:solidFill>
              </a:rPr>
              <a:t>  File Copy</a:t>
            </a:r>
            <a:endParaRPr lang="en-US" sz="2800" b="0" kern="1200" dirty="0">
              <a:solidFill>
                <a:schemeClr val="tx1"/>
              </a:solidFill>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420888"/>
            <a:ext cx="8136904" cy="33483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323528" y="1196752"/>
            <a:ext cx="8496944" cy="1077218"/>
          </a:xfrm>
          <a:prstGeom prst="rect">
            <a:avLst/>
          </a:prstGeom>
          <a:noFill/>
        </p:spPr>
        <p:txBody>
          <a:bodyPr wrap="square" rtlCol="0">
            <a:spAutoFit/>
          </a:bodyPr>
          <a:lstStyle/>
          <a:p>
            <a:pPr marL="285750" indent="-285750" algn="just">
              <a:buFont typeface="Wingdings" panose="05000000000000000000" pitchFamily="2" charset="2"/>
              <a:buChar char="v"/>
            </a:pPr>
            <a:r>
              <a:rPr lang="en-US" sz="1600" dirty="0" smtClean="0"/>
              <a:t>Below are the list of job created for the Job name NewAug11. Lib file contains all the jar files required for execution. runJob.sh will be scheduled to run will call the workflow.xml that has the activities to be performed. Workflow.xml will take inputs from the job.properties file and hive-site.xml file </a:t>
            </a:r>
            <a:endParaRPr lang="en-US" sz="1600" dirty="0"/>
          </a:p>
        </p:txBody>
      </p:sp>
    </p:spTree>
    <p:extLst>
      <p:ext uri="{BB962C8B-B14F-4D97-AF65-F5344CB8AC3E}">
        <p14:creationId xmlns:p14="http://schemas.microsoft.com/office/powerpoint/2010/main" val="192212000"/>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HCL Template">
  <a:themeElements>
    <a:clrScheme name="HCL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HCL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3175" cap="flat" cmpd="sng" algn="ctr">
          <a:solidFill>
            <a:srgbClr val="850909"/>
          </a:solidFill>
          <a:prstDash val="solid"/>
          <a:miter lim="800000"/>
          <a:headEnd type="none" w="sm" len="sm"/>
          <a:tailEnd type="triangl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3175" cap="flat" cmpd="sng" algn="ctr">
          <a:solidFill>
            <a:srgbClr val="850909"/>
          </a:solidFill>
          <a:prstDash val="solid"/>
          <a:miter lim="800000"/>
          <a:headEnd type="none" w="sm" len="sm"/>
          <a:tailEnd type="triangl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Arial" charset="0"/>
          </a:defRPr>
        </a:defPPr>
      </a:lstStyle>
    </a:lnDef>
  </a:objectDefaults>
  <a:extraClrSchemeLst>
    <a:extraClrScheme>
      <a:clrScheme name="HCL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HCL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HCL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HCL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HCL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HCL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HCL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HCL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HCL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HCL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HCL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HCL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HCL Corporate Credential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HCL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3175" cap="flat" cmpd="sng" algn="ctr">
          <a:solidFill>
            <a:srgbClr val="850909"/>
          </a:solidFill>
          <a:prstDash val="solid"/>
          <a:miter lim="800000"/>
          <a:headEnd type="none" w="sm" len="sm"/>
          <a:tailEnd type="triangl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3175" cap="flat" cmpd="sng" algn="ctr">
          <a:solidFill>
            <a:srgbClr val="850909"/>
          </a:solidFill>
          <a:prstDash val="solid"/>
          <a:miter lim="800000"/>
          <a:headEnd type="none" w="sm" len="sm"/>
          <a:tailEnd type="triangl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Arial" charset="0"/>
          </a:defRPr>
        </a:defPPr>
      </a:lstStyle>
    </a:lnDef>
  </a:objectDefaults>
  <a:extraClrSchemeLst>
    <a:extraClrScheme>
      <a:clrScheme name="HCL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HCL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HCL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HCL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HCL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HCL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HCL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HCL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HCL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HCL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HCL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HCL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4071</TotalTime>
  <Words>938</Words>
  <Application>Microsoft Office PowerPoint</Application>
  <PresentationFormat>On-screen Show (4:3)</PresentationFormat>
  <Paragraphs>145</Paragraphs>
  <Slides>21</Slides>
  <Notes>0</Notes>
  <HiddenSlides>0</HiddenSlides>
  <MMClips>0</MMClips>
  <ScaleCrop>false</ScaleCrop>
  <HeadingPairs>
    <vt:vector size="4" baseType="variant">
      <vt:variant>
        <vt:lpstr>Theme</vt:lpstr>
      </vt:variant>
      <vt:variant>
        <vt:i4>2</vt:i4>
      </vt:variant>
      <vt:variant>
        <vt:lpstr>Slide Titles</vt:lpstr>
      </vt:variant>
      <vt:variant>
        <vt:i4>21</vt:i4>
      </vt:variant>
    </vt:vector>
  </HeadingPairs>
  <TitlesOfParts>
    <vt:vector size="23" baseType="lpstr">
      <vt:lpstr>HCL Template</vt:lpstr>
      <vt:lpstr>HCL Corporate Credential Template</vt:lpstr>
      <vt:lpstr>PowerPoint Presentation</vt:lpstr>
      <vt:lpstr>   AGENDA</vt:lpstr>
      <vt:lpstr>  Data Ingestion Overview</vt:lpstr>
      <vt:lpstr>  File Copy</vt:lpstr>
      <vt:lpstr>   </vt:lpstr>
      <vt:lpstr>   </vt:lpstr>
      <vt:lpstr>   </vt:lpstr>
      <vt:lpstr>   </vt:lpstr>
      <vt:lpstr>   </vt:lpstr>
      <vt:lpstr>   </vt:lpstr>
      <vt:lpstr>   </vt:lpstr>
      <vt:lpstr>   </vt:lpstr>
      <vt:lpstr>   </vt:lpstr>
      <vt:lpstr>   </vt:lpstr>
      <vt:lpstr>   </vt:lpstr>
      <vt:lpstr>   </vt:lpstr>
      <vt:lpstr>   </vt:lpstr>
      <vt:lpstr>  File Copy – Additional points</vt:lpstr>
      <vt:lpstr>   Operation Dash Board</vt:lpstr>
      <vt:lpstr>   DB Copy </vt:lpstr>
      <vt:lpstr>PowerPoint Presentation</vt:lpstr>
    </vt:vector>
  </TitlesOfParts>
  <Company>HCL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 here</dc:title>
  <dc:creator>Stephen.Peter@hcl.com</dc:creator>
  <cp:lastModifiedBy>Balakrishnan Seetharaman</cp:lastModifiedBy>
  <cp:revision>488</cp:revision>
  <dcterms:created xsi:type="dcterms:W3CDTF">2014-07-10T11:54:08Z</dcterms:created>
  <dcterms:modified xsi:type="dcterms:W3CDTF">2014-09-09T18:16:27Z</dcterms:modified>
</cp:coreProperties>
</file>