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6"/>
  </p:notesMasterIdLst>
  <p:sldIdLst>
    <p:sldId id="330" r:id="rId3"/>
    <p:sldId id="331" r:id="rId4"/>
    <p:sldId id="332" r:id="rId5"/>
    <p:sldId id="349" r:id="rId6"/>
    <p:sldId id="369" r:id="rId7"/>
    <p:sldId id="370" r:id="rId8"/>
    <p:sldId id="371" r:id="rId9"/>
    <p:sldId id="350" r:id="rId10"/>
    <p:sldId id="351" r:id="rId11"/>
    <p:sldId id="352" r:id="rId12"/>
    <p:sldId id="367" r:id="rId13"/>
    <p:sldId id="372" r:id="rId14"/>
    <p:sldId id="3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9999"/>
    <a:srgbClr val="99FF99"/>
    <a:srgbClr val="FFCC99"/>
    <a:srgbClr val="FF7C80"/>
    <a:srgbClr val="FFFF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23" autoAdjust="0"/>
  </p:normalViewPr>
  <p:slideViewPr>
    <p:cSldViewPr>
      <p:cViewPr varScale="1">
        <p:scale>
          <a:sx n="72" d="100"/>
          <a:sy n="72" d="100"/>
        </p:scale>
        <p:origin x="1752" y="54"/>
      </p:cViewPr>
      <p:guideLst>
        <p:guide orient="horz" pos="2160"/>
        <p:guide pos="2880"/>
      </p:guideLst>
    </p:cSldViewPr>
  </p:slideViewPr>
  <p:outlineViewPr>
    <p:cViewPr>
      <p:scale>
        <a:sx n="33" d="100"/>
        <a:sy n="33" d="100"/>
      </p:scale>
      <p:origin x="0" y="10686"/>
    </p:cViewPr>
  </p:outlineViewPr>
  <p:notesTextViewPr>
    <p:cViewPr>
      <p:scale>
        <a:sx n="1" d="1"/>
        <a:sy n="1" d="1"/>
      </p:scale>
      <p:origin x="0" y="0"/>
    </p:cViewPr>
  </p:notesTextViewPr>
  <p:sorterViewPr>
    <p:cViewPr>
      <p:scale>
        <a:sx n="100" d="100"/>
        <a:sy n="100" d="100"/>
      </p:scale>
      <p:origin x="0" y="18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CE30D-8600-4749-AA9E-9CFAD0076274}" type="datetimeFigureOut">
              <a:rPr lang="en-GB" smtClean="0"/>
              <a:t>01/06/2018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7988F-0021-49B9-93F7-7774FEF58B2B}" type="slidenum">
              <a:rPr lang="en-GB" smtClean="0"/>
              <a:t>‹#›</a:t>
            </a:fld>
            <a:endParaRPr lang="en-GB"/>
          </a:p>
        </p:txBody>
      </p:sp>
    </p:spTree>
    <p:extLst>
      <p:ext uri="{BB962C8B-B14F-4D97-AF65-F5344CB8AC3E}">
        <p14:creationId xmlns:p14="http://schemas.microsoft.com/office/powerpoint/2010/main" val="3871565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8" descr="01.jpg"/>
          <p:cNvPicPr>
            <a:picLocks noChangeAspect="1"/>
          </p:cNvPicPr>
          <p:nvPr userDrawn="1"/>
        </p:nvPicPr>
        <p:blipFill>
          <a:blip r:embed="rId2" cstate="print"/>
          <a:srcRect/>
          <a:stretch>
            <a:fillRect/>
          </a:stretch>
        </p:blipFill>
        <p:spPr bwMode="auto">
          <a:xfrm>
            <a:off x="0" y="0"/>
            <a:ext cx="9144000" cy="3786188"/>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a:srcRect l="8115" t="31725" r="8223" b="28896"/>
          <a:stretch>
            <a:fillRect/>
          </a:stretch>
        </p:blipFill>
        <p:spPr bwMode="auto">
          <a:xfrm>
            <a:off x="8001000" y="6553200"/>
            <a:ext cx="987425" cy="165100"/>
          </a:xfrm>
          <a:prstGeom prst="rect">
            <a:avLst/>
          </a:prstGeom>
          <a:noFill/>
          <a:ln w="9525">
            <a:noFill/>
            <a:miter lim="800000"/>
            <a:headEnd/>
            <a:tailEnd/>
          </a:ln>
        </p:spPr>
      </p:pic>
      <p:sp>
        <p:nvSpPr>
          <p:cNvPr id="1433603" name="Rectangle 3"/>
          <p:cNvSpPr>
            <a:spLocks noGrp="1" noChangeArrowheads="1"/>
          </p:cNvSpPr>
          <p:nvPr>
            <p:ph type="ctrTitle"/>
          </p:nvPr>
        </p:nvSpPr>
        <p:spPr>
          <a:xfrm>
            <a:off x="533400" y="4216893"/>
            <a:ext cx="7772400" cy="914400"/>
          </a:xfrm>
        </p:spPr>
        <p:txBody>
          <a:bodyPr lIns="91440" rIns="91440"/>
          <a:lstStyle>
            <a:lvl1pPr>
              <a:lnSpc>
                <a:spcPct val="125000"/>
              </a:lnSpc>
              <a:defRPr sz="2800"/>
            </a:lvl1pPr>
          </a:lstStyle>
          <a:p>
            <a:r>
              <a:rPr lang="en-US"/>
              <a:t>Click to edit Master title style</a:t>
            </a:r>
          </a:p>
        </p:txBody>
      </p:sp>
      <p:sp>
        <p:nvSpPr>
          <p:cNvPr id="1433605" name="Rectangle 5"/>
          <p:cNvSpPr>
            <a:spLocks noGrp="1" noChangeArrowheads="1"/>
          </p:cNvSpPr>
          <p:nvPr>
            <p:ph type="subTitle" sz="quarter" idx="1"/>
          </p:nvPr>
        </p:nvSpPr>
        <p:spPr>
          <a:xfrm>
            <a:off x="533400" y="5131293"/>
            <a:ext cx="7772400" cy="914400"/>
          </a:xfrm>
        </p:spPr>
        <p:txBody>
          <a:bodyPr/>
          <a:lstStyle>
            <a:lvl1pPr marL="0" indent="0">
              <a:buFont typeface="Wingdings 2" pitchFamily="18" charset="2"/>
              <a:buNone/>
              <a:defRPr b="1">
                <a:solidFill>
                  <a:srgbClr val="5F5F5F"/>
                </a:solidFill>
              </a:defRPr>
            </a:lvl1pPr>
          </a:lstStyle>
          <a:p>
            <a:r>
              <a:rPr lang="en-US" dirty="0"/>
              <a:t>Click to edit Master subtitle style</a:t>
            </a:r>
          </a:p>
        </p:txBody>
      </p:sp>
    </p:spTree>
    <p:extLst>
      <p:ext uri="{BB962C8B-B14F-4D97-AF65-F5344CB8AC3E}">
        <p14:creationId xmlns:p14="http://schemas.microsoft.com/office/powerpoint/2010/main" val="310132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14893A94-7E0F-4D77-B4FC-ED89BCC74D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381113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875"/>
            <a:ext cx="2133600" cy="5729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875"/>
            <a:ext cx="6248400" cy="5729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C69D09EC-149E-4F0D-A03F-5F9E3A7DAF5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5820723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570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211875" y="102413"/>
            <a:ext cx="0" cy="599045"/>
          </a:xfrm>
          <a:prstGeom prst="line">
            <a:avLst/>
          </a:prstGeom>
          <a:noFill/>
          <a:ln w="9525">
            <a:solidFill>
              <a:srgbClr val="00519B"/>
            </a:solidFill>
            <a:round/>
            <a:headEnd/>
            <a:tailEnd/>
          </a:ln>
        </p:spPr>
        <p:txBody>
          <a:bodyPr wrap="none" anchor="ctr"/>
          <a:lstStyle/>
          <a:p>
            <a:endParaRPr lang="en-US"/>
          </a:p>
        </p:txBody>
      </p:sp>
      <p:sp>
        <p:nvSpPr>
          <p:cNvPr id="7" name="Title 6"/>
          <p:cNvSpPr>
            <a:spLocks noGrp="1"/>
          </p:cNvSpPr>
          <p:nvPr>
            <p:ph type="title" hasCustomPrompt="1"/>
          </p:nvPr>
        </p:nvSpPr>
        <p:spPr>
          <a:xfrm>
            <a:off x="190980" y="69450"/>
            <a:ext cx="8229600" cy="628187"/>
          </a:xfrm>
          <a:prstGeom prst="rect">
            <a:avLst/>
          </a:prstGeom>
        </p:spPr>
        <p:txBody>
          <a:bodyPr/>
          <a:lstStyle>
            <a:lvl1pPr>
              <a:defRPr sz="2800" b="0"/>
            </a:lvl1pPr>
          </a:lstStyle>
          <a:p>
            <a:r>
              <a:rPr lang="en-US" sz="2400" dirty="0">
                <a:solidFill>
                  <a:srgbClr val="005199"/>
                </a:solidFill>
              </a:rPr>
              <a:t>Click to edit Title</a:t>
            </a:r>
            <a:endParaRPr lang="en-US" dirty="0"/>
          </a:p>
        </p:txBody>
      </p:sp>
      <p:sp>
        <p:nvSpPr>
          <p:cNvPr id="4" name="Slide Number Placeholder 3"/>
          <p:cNvSpPr>
            <a:spLocks noGrp="1"/>
          </p:cNvSpPr>
          <p:nvPr>
            <p:ph type="sldNum" sz="quarter" idx="10"/>
          </p:nvPr>
        </p:nvSpPr>
        <p:spPr/>
        <p:txBody>
          <a:bodyPr/>
          <a:lstStyle/>
          <a:p>
            <a:fld id="{CC1F6FFE-8858-43CD-9B65-494B65D1A89D}" type="slidenum">
              <a:rPr lang="en-US" smtClean="0"/>
              <a:pPr/>
              <a:t>‹#›</a:t>
            </a:fld>
            <a:endParaRPr lang="en-US"/>
          </a:p>
        </p:txBody>
      </p:sp>
      <p:sp>
        <p:nvSpPr>
          <p:cNvPr id="6" name="Rectangle 5"/>
          <p:cNvSpPr/>
          <p:nvPr userDrawn="1"/>
        </p:nvSpPr>
        <p:spPr>
          <a:xfrm>
            <a:off x="77244" y="801666"/>
            <a:ext cx="8954022" cy="55991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Tree>
    <p:extLst>
      <p:ext uri="{BB962C8B-B14F-4D97-AF65-F5344CB8AC3E}">
        <p14:creationId xmlns:p14="http://schemas.microsoft.com/office/powerpoint/2010/main" val="44951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211875" y="102413"/>
            <a:ext cx="0" cy="599045"/>
          </a:xfrm>
          <a:prstGeom prst="line">
            <a:avLst/>
          </a:prstGeom>
          <a:noFill/>
          <a:ln w="9525">
            <a:solidFill>
              <a:srgbClr val="00519B"/>
            </a:solidFill>
            <a:round/>
            <a:headEnd/>
            <a:tailEnd/>
          </a:ln>
        </p:spPr>
        <p:txBody>
          <a:bodyPr wrap="none" anchor="ctr"/>
          <a:lstStyle/>
          <a:p>
            <a:endParaRPr lang="en-US"/>
          </a:p>
        </p:txBody>
      </p:sp>
      <p:sp>
        <p:nvSpPr>
          <p:cNvPr id="7" name="Title 6"/>
          <p:cNvSpPr>
            <a:spLocks noGrp="1"/>
          </p:cNvSpPr>
          <p:nvPr>
            <p:ph type="title" hasCustomPrompt="1"/>
          </p:nvPr>
        </p:nvSpPr>
        <p:spPr>
          <a:xfrm>
            <a:off x="190980" y="69450"/>
            <a:ext cx="8229600" cy="628187"/>
          </a:xfrm>
          <a:prstGeom prst="rect">
            <a:avLst/>
          </a:prstGeom>
        </p:spPr>
        <p:txBody>
          <a:bodyPr/>
          <a:lstStyle>
            <a:lvl1pPr>
              <a:defRPr sz="2800" b="0"/>
            </a:lvl1pPr>
          </a:lstStyle>
          <a:p>
            <a:r>
              <a:rPr lang="en-US" sz="2400" dirty="0">
                <a:solidFill>
                  <a:srgbClr val="005199"/>
                </a:solidFill>
              </a:rPr>
              <a:t>Click to edit Title</a:t>
            </a:r>
            <a:endParaRPr lang="en-US" dirty="0"/>
          </a:p>
        </p:txBody>
      </p:sp>
      <p:sp>
        <p:nvSpPr>
          <p:cNvPr id="4" name="Slide Number Placeholder 3"/>
          <p:cNvSpPr>
            <a:spLocks noGrp="1"/>
          </p:cNvSpPr>
          <p:nvPr>
            <p:ph type="sldNum" sz="quarter" idx="10"/>
          </p:nvPr>
        </p:nvSpPr>
        <p:spPr/>
        <p:txBody>
          <a:bodyPr/>
          <a:lstStyle/>
          <a:p>
            <a:fld id="{CC1F6FFE-8858-43CD-9B65-494B65D1A89D}" type="slidenum">
              <a:rPr lang="en-US" smtClean="0"/>
              <a:pPr/>
              <a:t>‹#›</a:t>
            </a:fld>
            <a:endParaRPr lang="en-US"/>
          </a:p>
        </p:txBody>
      </p:sp>
      <p:sp>
        <p:nvSpPr>
          <p:cNvPr id="6" name="Rectangle 5"/>
          <p:cNvSpPr/>
          <p:nvPr userDrawn="1"/>
        </p:nvSpPr>
        <p:spPr>
          <a:xfrm>
            <a:off x="77244" y="801666"/>
            <a:ext cx="8954022" cy="55991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Tree>
    <p:extLst>
      <p:ext uri="{BB962C8B-B14F-4D97-AF65-F5344CB8AC3E}">
        <p14:creationId xmlns:p14="http://schemas.microsoft.com/office/powerpoint/2010/main" val="822893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2" descr="C:\Users\vinothkumar.m\Downloads\shutterstock_126030755.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983"/>
          <a:stretch/>
        </p:blipFill>
        <p:spPr bwMode="auto">
          <a:xfrm>
            <a:off x="0" y="1"/>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433603" name="Rectangle 3"/>
          <p:cNvSpPr>
            <a:spLocks noGrp="1" noChangeArrowheads="1"/>
          </p:cNvSpPr>
          <p:nvPr>
            <p:ph type="ctrTitle" hasCustomPrompt="1"/>
          </p:nvPr>
        </p:nvSpPr>
        <p:spPr>
          <a:xfrm>
            <a:off x="2926976" y="2816898"/>
            <a:ext cx="5607424" cy="1407085"/>
          </a:xfrm>
        </p:spPr>
        <p:txBody>
          <a:bodyPr lIns="91440" rIns="91440" anchor="ctr" anchorCtr="0"/>
          <a:lstStyle>
            <a:lvl1pPr>
              <a:lnSpc>
                <a:spcPct val="100000"/>
              </a:lnSpc>
              <a:defRPr sz="3200" b="0">
                <a:latin typeface="+mj-lt"/>
                <a:ea typeface="Verdana" pitchFamily="34" charset="0"/>
                <a:cs typeface="Verdana" pitchFamily="34" charset="0"/>
              </a:defRPr>
            </a:lvl1pPr>
          </a:lstStyle>
          <a:p>
            <a:r>
              <a:rPr lang="en-US" dirty="0"/>
              <a:t>CLICK TO EDIT MASTER TITLE STYLE</a:t>
            </a:r>
          </a:p>
        </p:txBody>
      </p:sp>
      <p:sp>
        <p:nvSpPr>
          <p:cNvPr id="1433605" name="Rectangle 5"/>
          <p:cNvSpPr>
            <a:spLocks noGrp="1" noChangeArrowheads="1"/>
          </p:cNvSpPr>
          <p:nvPr>
            <p:ph type="subTitle" sz="quarter" idx="1"/>
          </p:nvPr>
        </p:nvSpPr>
        <p:spPr>
          <a:xfrm>
            <a:off x="2926976" y="4223983"/>
            <a:ext cx="5607424" cy="914400"/>
          </a:xfrm>
        </p:spPr>
        <p:txBody>
          <a:bodyPr/>
          <a:lstStyle>
            <a:lvl1pPr marL="0" indent="0">
              <a:spcBef>
                <a:spcPts val="1200"/>
              </a:spcBef>
              <a:buFont typeface="Wingdings 2" pitchFamily="18" charset="2"/>
              <a:buNone/>
              <a:defRPr b="1">
                <a:solidFill>
                  <a:srgbClr val="5F5F5F"/>
                </a:solidFill>
                <a:latin typeface="+mj-lt"/>
                <a:ea typeface="Verdana" pitchFamily="34" charset="0"/>
                <a:cs typeface="Verdana" pitchFamily="34" charset="0"/>
              </a:defRPr>
            </a:lvl1pPr>
          </a:lstStyle>
          <a:p>
            <a:r>
              <a:rPr lang="en-US" dirty="0"/>
              <a:t>Click to edit Master subtitle style</a:t>
            </a:r>
          </a:p>
        </p:txBody>
      </p:sp>
      <p:sp>
        <p:nvSpPr>
          <p:cNvPr id="8" name="Freeform 7"/>
          <p:cNvSpPr>
            <a:spLocks noEditPoints="1"/>
          </p:cNvSpPr>
          <p:nvPr userDrawn="1"/>
        </p:nvSpPr>
        <p:spPr bwMode="auto">
          <a:xfrm>
            <a:off x="1498848" y="2636912"/>
            <a:ext cx="1272952" cy="2220044"/>
          </a:xfrm>
          <a:custGeom>
            <a:avLst/>
            <a:gdLst/>
            <a:ahLst/>
            <a:cxnLst>
              <a:cxn ang="0">
                <a:pos x="656" y="0"/>
              </a:cxn>
              <a:cxn ang="0">
                <a:pos x="1120" y="190"/>
              </a:cxn>
              <a:cxn ang="0">
                <a:pos x="1312" y="654"/>
              </a:cxn>
              <a:cxn ang="0">
                <a:pos x="0" y="656"/>
              </a:cxn>
              <a:cxn ang="0">
                <a:pos x="192" y="192"/>
              </a:cxn>
              <a:cxn ang="0">
                <a:pos x="854" y="176"/>
              </a:cxn>
              <a:cxn ang="0">
                <a:pos x="1134" y="456"/>
              </a:cxn>
              <a:cxn ang="0">
                <a:pos x="1134" y="852"/>
              </a:cxn>
              <a:cxn ang="0">
                <a:pos x="458" y="178"/>
              </a:cxn>
              <a:cxn ang="0">
                <a:pos x="178" y="458"/>
              </a:cxn>
              <a:cxn ang="0">
                <a:pos x="178" y="854"/>
              </a:cxn>
              <a:cxn ang="0">
                <a:pos x="504" y="610"/>
              </a:cxn>
              <a:cxn ang="0">
                <a:pos x="544" y="546"/>
              </a:cxn>
              <a:cxn ang="0">
                <a:pos x="608" y="506"/>
              </a:cxn>
              <a:cxn ang="0">
                <a:pos x="672" y="500"/>
              </a:cxn>
              <a:cxn ang="0">
                <a:pos x="744" y="526"/>
              </a:cxn>
              <a:cxn ang="0">
                <a:pos x="794" y="582"/>
              </a:cxn>
              <a:cxn ang="0">
                <a:pos x="814" y="658"/>
              </a:cxn>
              <a:cxn ang="0">
                <a:pos x="800" y="720"/>
              </a:cxn>
              <a:cxn ang="0">
                <a:pos x="756" y="780"/>
              </a:cxn>
              <a:cxn ang="0">
                <a:pos x="686" y="812"/>
              </a:cxn>
              <a:cxn ang="0">
                <a:pos x="624" y="812"/>
              </a:cxn>
              <a:cxn ang="0">
                <a:pos x="554" y="780"/>
              </a:cxn>
              <a:cxn ang="0">
                <a:pos x="510" y="720"/>
              </a:cxn>
              <a:cxn ang="0">
                <a:pos x="498" y="658"/>
              </a:cxn>
              <a:cxn ang="0">
                <a:pos x="834" y="2394"/>
              </a:cxn>
              <a:cxn ang="0">
                <a:pos x="778" y="2444"/>
              </a:cxn>
              <a:cxn ang="0">
                <a:pos x="714" y="2432"/>
              </a:cxn>
              <a:cxn ang="0">
                <a:pos x="678" y="2362"/>
              </a:cxn>
              <a:cxn ang="0">
                <a:pos x="672" y="1622"/>
              </a:cxn>
              <a:cxn ang="0">
                <a:pos x="628" y="1620"/>
              </a:cxn>
              <a:cxn ang="0">
                <a:pos x="620" y="2362"/>
              </a:cxn>
              <a:cxn ang="0">
                <a:pos x="582" y="2432"/>
              </a:cxn>
              <a:cxn ang="0">
                <a:pos x="518" y="2444"/>
              </a:cxn>
              <a:cxn ang="0">
                <a:pos x="464" y="2394"/>
              </a:cxn>
              <a:cxn ang="0">
                <a:pos x="458" y="1084"/>
              </a:cxn>
              <a:cxn ang="0">
                <a:pos x="444" y="1064"/>
              </a:cxn>
              <a:cxn ang="0">
                <a:pos x="414" y="1076"/>
              </a:cxn>
              <a:cxn ang="0">
                <a:pos x="308" y="1556"/>
              </a:cxn>
              <a:cxn ang="0">
                <a:pos x="262" y="1594"/>
              </a:cxn>
              <a:cxn ang="0">
                <a:pos x="212" y="1584"/>
              </a:cxn>
              <a:cxn ang="0">
                <a:pos x="182" y="1528"/>
              </a:cxn>
              <a:cxn ang="0">
                <a:pos x="300" y="966"/>
              </a:cxn>
              <a:cxn ang="0">
                <a:pos x="348" y="900"/>
              </a:cxn>
              <a:cxn ang="0">
                <a:pos x="420" y="862"/>
              </a:cxn>
              <a:cxn ang="0">
                <a:pos x="648" y="856"/>
              </a:cxn>
              <a:cxn ang="0">
                <a:pos x="880" y="864"/>
              </a:cxn>
              <a:cxn ang="0">
                <a:pos x="954" y="906"/>
              </a:cxn>
              <a:cxn ang="0">
                <a:pos x="1004" y="980"/>
              </a:cxn>
              <a:cxn ang="0">
                <a:pos x="1114" y="1528"/>
              </a:cxn>
              <a:cxn ang="0">
                <a:pos x="1086" y="1584"/>
              </a:cxn>
              <a:cxn ang="0">
                <a:pos x="1036" y="1594"/>
              </a:cxn>
              <a:cxn ang="0">
                <a:pos x="988" y="1556"/>
              </a:cxn>
              <a:cxn ang="0">
                <a:pos x="884" y="1074"/>
              </a:cxn>
              <a:cxn ang="0">
                <a:pos x="846" y="1068"/>
              </a:cxn>
            </a:cxnLst>
            <a:rect l="0" t="0" r="r" b="b"/>
            <a:pathLst>
              <a:path w="1312" h="2446">
                <a:moveTo>
                  <a:pt x="656" y="0"/>
                </a:moveTo>
                <a:lnTo>
                  <a:pt x="670" y="454"/>
                </a:lnTo>
                <a:lnTo>
                  <a:pt x="640" y="454"/>
                </a:lnTo>
                <a:lnTo>
                  <a:pt x="656" y="0"/>
                </a:lnTo>
                <a:lnTo>
                  <a:pt x="656" y="0"/>
                </a:lnTo>
                <a:close/>
                <a:moveTo>
                  <a:pt x="1120" y="190"/>
                </a:moveTo>
                <a:lnTo>
                  <a:pt x="808" y="524"/>
                </a:lnTo>
                <a:lnTo>
                  <a:pt x="786" y="502"/>
                </a:lnTo>
                <a:lnTo>
                  <a:pt x="1120" y="190"/>
                </a:lnTo>
                <a:lnTo>
                  <a:pt x="1120" y="190"/>
                </a:lnTo>
                <a:close/>
                <a:moveTo>
                  <a:pt x="1312" y="654"/>
                </a:moveTo>
                <a:lnTo>
                  <a:pt x="856" y="670"/>
                </a:lnTo>
                <a:lnTo>
                  <a:pt x="856" y="638"/>
                </a:lnTo>
                <a:lnTo>
                  <a:pt x="1312" y="654"/>
                </a:lnTo>
                <a:lnTo>
                  <a:pt x="1312" y="654"/>
                </a:lnTo>
                <a:close/>
                <a:moveTo>
                  <a:pt x="0" y="656"/>
                </a:moveTo>
                <a:lnTo>
                  <a:pt x="456" y="640"/>
                </a:lnTo>
                <a:lnTo>
                  <a:pt x="456" y="672"/>
                </a:lnTo>
                <a:lnTo>
                  <a:pt x="0" y="656"/>
                </a:lnTo>
                <a:lnTo>
                  <a:pt x="0" y="656"/>
                </a:lnTo>
                <a:close/>
                <a:moveTo>
                  <a:pt x="192" y="192"/>
                </a:moveTo>
                <a:lnTo>
                  <a:pt x="524" y="502"/>
                </a:lnTo>
                <a:lnTo>
                  <a:pt x="502" y="524"/>
                </a:lnTo>
                <a:lnTo>
                  <a:pt x="192" y="192"/>
                </a:lnTo>
                <a:lnTo>
                  <a:pt x="192" y="192"/>
                </a:lnTo>
                <a:close/>
                <a:moveTo>
                  <a:pt x="854" y="176"/>
                </a:moveTo>
                <a:lnTo>
                  <a:pt x="746" y="476"/>
                </a:lnTo>
                <a:lnTo>
                  <a:pt x="718" y="464"/>
                </a:lnTo>
                <a:lnTo>
                  <a:pt x="854" y="176"/>
                </a:lnTo>
                <a:lnTo>
                  <a:pt x="854" y="176"/>
                </a:lnTo>
                <a:close/>
                <a:moveTo>
                  <a:pt x="1134" y="456"/>
                </a:moveTo>
                <a:lnTo>
                  <a:pt x="848" y="592"/>
                </a:lnTo>
                <a:lnTo>
                  <a:pt x="836" y="562"/>
                </a:lnTo>
                <a:lnTo>
                  <a:pt x="1134" y="456"/>
                </a:lnTo>
                <a:lnTo>
                  <a:pt x="1134" y="456"/>
                </a:lnTo>
                <a:close/>
                <a:moveTo>
                  <a:pt x="1134" y="852"/>
                </a:moveTo>
                <a:lnTo>
                  <a:pt x="836" y="746"/>
                </a:lnTo>
                <a:lnTo>
                  <a:pt x="848" y="716"/>
                </a:lnTo>
                <a:lnTo>
                  <a:pt x="1134" y="852"/>
                </a:lnTo>
                <a:lnTo>
                  <a:pt x="1134" y="852"/>
                </a:lnTo>
                <a:close/>
                <a:moveTo>
                  <a:pt x="458" y="178"/>
                </a:moveTo>
                <a:lnTo>
                  <a:pt x="592" y="464"/>
                </a:lnTo>
                <a:lnTo>
                  <a:pt x="564" y="476"/>
                </a:lnTo>
                <a:lnTo>
                  <a:pt x="458" y="178"/>
                </a:lnTo>
                <a:lnTo>
                  <a:pt x="458" y="178"/>
                </a:lnTo>
                <a:close/>
                <a:moveTo>
                  <a:pt x="178" y="458"/>
                </a:moveTo>
                <a:lnTo>
                  <a:pt x="476" y="564"/>
                </a:lnTo>
                <a:lnTo>
                  <a:pt x="464" y="594"/>
                </a:lnTo>
                <a:lnTo>
                  <a:pt x="178" y="458"/>
                </a:lnTo>
                <a:lnTo>
                  <a:pt x="178" y="458"/>
                </a:lnTo>
                <a:close/>
                <a:moveTo>
                  <a:pt x="178" y="854"/>
                </a:moveTo>
                <a:lnTo>
                  <a:pt x="466" y="718"/>
                </a:lnTo>
                <a:lnTo>
                  <a:pt x="478" y="748"/>
                </a:lnTo>
                <a:lnTo>
                  <a:pt x="178" y="854"/>
                </a:lnTo>
                <a:lnTo>
                  <a:pt x="178" y="854"/>
                </a:lnTo>
                <a:close/>
                <a:moveTo>
                  <a:pt x="498" y="658"/>
                </a:moveTo>
                <a:lnTo>
                  <a:pt x="498" y="658"/>
                </a:lnTo>
                <a:lnTo>
                  <a:pt x="498" y="642"/>
                </a:lnTo>
                <a:lnTo>
                  <a:pt x="500" y="626"/>
                </a:lnTo>
                <a:lnTo>
                  <a:pt x="504" y="610"/>
                </a:lnTo>
                <a:lnTo>
                  <a:pt x="510" y="596"/>
                </a:lnTo>
                <a:lnTo>
                  <a:pt x="516" y="582"/>
                </a:lnTo>
                <a:lnTo>
                  <a:pt x="524" y="570"/>
                </a:lnTo>
                <a:lnTo>
                  <a:pt x="534" y="558"/>
                </a:lnTo>
                <a:lnTo>
                  <a:pt x="544" y="546"/>
                </a:lnTo>
                <a:lnTo>
                  <a:pt x="554" y="536"/>
                </a:lnTo>
                <a:lnTo>
                  <a:pt x="566" y="526"/>
                </a:lnTo>
                <a:lnTo>
                  <a:pt x="580" y="518"/>
                </a:lnTo>
                <a:lnTo>
                  <a:pt x="594" y="512"/>
                </a:lnTo>
                <a:lnTo>
                  <a:pt x="608" y="506"/>
                </a:lnTo>
                <a:lnTo>
                  <a:pt x="624" y="502"/>
                </a:lnTo>
                <a:lnTo>
                  <a:pt x="638" y="500"/>
                </a:lnTo>
                <a:lnTo>
                  <a:pt x="656" y="500"/>
                </a:lnTo>
                <a:lnTo>
                  <a:pt x="656" y="500"/>
                </a:lnTo>
                <a:lnTo>
                  <a:pt x="672" y="500"/>
                </a:lnTo>
                <a:lnTo>
                  <a:pt x="686" y="502"/>
                </a:lnTo>
                <a:lnTo>
                  <a:pt x="702" y="506"/>
                </a:lnTo>
                <a:lnTo>
                  <a:pt x="716" y="512"/>
                </a:lnTo>
                <a:lnTo>
                  <a:pt x="730" y="518"/>
                </a:lnTo>
                <a:lnTo>
                  <a:pt x="744" y="526"/>
                </a:lnTo>
                <a:lnTo>
                  <a:pt x="756" y="536"/>
                </a:lnTo>
                <a:lnTo>
                  <a:pt x="766" y="546"/>
                </a:lnTo>
                <a:lnTo>
                  <a:pt x="778" y="558"/>
                </a:lnTo>
                <a:lnTo>
                  <a:pt x="786" y="570"/>
                </a:lnTo>
                <a:lnTo>
                  <a:pt x="794" y="582"/>
                </a:lnTo>
                <a:lnTo>
                  <a:pt x="800" y="596"/>
                </a:lnTo>
                <a:lnTo>
                  <a:pt x="806" y="610"/>
                </a:lnTo>
                <a:lnTo>
                  <a:pt x="810" y="626"/>
                </a:lnTo>
                <a:lnTo>
                  <a:pt x="812" y="642"/>
                </a:lnTo>
                <a:lnTo>
                  <a:pt x="814" y="658"/>
                </a:lnTo>
                <a:lnTo>
                  <a:pt x="814" y="658"/>
                </a:lnTo>
                <a:lnTo>
                  <a:pt x="812" y="674"/>
                </a:lnTo>
                <a:lnTo>
                  <a:pt x="810" y="690"/>
                </a:lnTo>
                <a:lnTo>
                  <a:pt x="806" y="704"/>
                </a:lnTo>
                <a:lnTo>
                  <a:pt x="800" y="720"/>
                </a:lnTo>
                <a:lnTo>
                  <a:pt x="794" y="734"/>
                </a:lnTo>
                <a:lnTo>
                  <a:pt x="786" y="746"/>
                </a:lnTo>
                <a:lnTo>
                  <a:pt x="778" y="758"/>
                </a:lnTo>
                <a:lnTo>
                  <a:pt x="766" y="770"/>
                </a:lnTo>
                <a:lnTo>
                  <a:pt x="756" y="780"/>
                </a:lnTo>
                <a:lnTo>
                  <a:pt x="744" y="788"/>
                </a:lnTo>
                <a:lnTo>
                  <a:pt x="730" y="796"/>
                </a:lnTo>
                <a:lnTo>
                  <a:pt x="716" y="804"/>
                </a:lnTo>
                <a:lnTo>
                  <a:pt x="702" y="808"/>
                </a:lnTo>
                <a:lnTo>
                  <a:pt x="686" y="812"/>
                </a:lnTo>
                <a:lnTo>
                  <a:pt x="672" y="814"/>
                </a:lnTo>
                <a:lnTo>
                  <a:pt x="656" y="816"/>
                </a:lnTo>
                <a:lnTo>
                  <a:pt x="656" y="816"/>
                </a:lnTo>
                <a:lnTo>
                  <a:pt x="638" y="814"/>
                </a:lnTo>
                <a:lnTo>
                  <a:pt x="624" y="812"/>
                </a:lnTo>
                <a:lnTo>
                  <a:pt x="608" y="808"/>
                </a:lnTo>
                <a:lnTo>
                  <a:pt x="594" y="804"/>
                </a:lnTo>
                <a:lnTo>
                  <a:pt x="580" y="796"/>
                </a:lnTo>
                <a:lnTo>
                  <a:pt x="566" y="788"/>
                </a:lnTo>
                <a:lnTo>
                  <a:pt x="554" y="780"/>
                </a:lnTo>
                <a:lnTo>
                  <a:pt x="544" y="770"/>
                </a:lnTo>
                <a:lnTo>
                  <a:pt x="534" y="758"/>
                </a:lnTo>
                <a:lnTo>
                  <a:pt x="524" y="746"/>
                </a:lnTo>
                <a:lnTo>
                  <a:pt x="516" y="734"/>
                </a:lnTo>
                <a:lnTo>
                  <a:pt x="510" y="720"/>
                </a:lnTo>
                <a:lnTo>
                  <a:pt x="504" y="704"/>
                </a:lnTo>
                <a:lnTo>
                  <a:pt x="500" y="690"/>
                </a:lnTo>
                <a:lnTo>
                  <a:pt x="498" y="674"/>
                </a:lnTo>
                <a:lnTo>
                  <a:pt x="498" y="658"/>
                </a:lnTo>
                <a:lnTo>
                  <a:pt x="498" y="658"/>
                </a:lnTo>
                <a:close/>
                <a:moveTo>
                  <a:pt x="840" y="1552"/>
                </a:moveTo>
                <a:lnTo>
                  <a:pt x="840" y="2362"/>
                </a:lnTo>
                <a:lnTo>
                  <a:pt x="840" y="2362"/>
                </a:lnTo>
                <a:lnTo>
                  <a:pt x="838" y="2378"/>
                </a:lnTo>
                <a:lnTo>
                  <a:pt x="834" y="2394"/>
                </a:lnTo>
                <a:lnTo>
                  <a:pt x="828" y="2408"/>
                </a:lnTo>
                <a:lnTo>
                  <a:pt x="818" y="2420"/>
                </a:lnTo>
                <a:lnTo>
                  <a:pt x="806" y="2432"/>
                </a:lnTo>
                <a:lnTo>
                  <a:pt x="794" y="2438"/>
                </a:lnTo>
                <a:lnTo>
                  <a:pt x="778" y="2444"/>
                </a:lnTo>
                <a:lnTo>
                  <a:pt x="762" y="2446"/>
                </a:lnTo>
                <a:lnTo>
                  <a:pt x="762" y="2446"/>
                </a:lnTo>
                <a:lnTo>
                  <a:pt x="744" y="2444"/>
                </a:lnTo>
                <a:lnTo>
                  <a:pt x="728" y="2438"/>
                </a:lnTo>
                <a:lnTo>
                  <a:pt x="714" y="2432"/>
                </a:lnTo>
                <a:lnTo>
                  <a:pt x="702" y="2420"/>
                </a:lnTo>
                <a:lnTo>
                  <a:pt x="692" y="2408"/>
                </a:lnTo>
                <a:lnTo>
                  <a:pt x="684" y="2394"/>
                </a:lnTo>
                <a:lnTo>
                  <a:pt x="678" y="2378"/>
                </a:lnTo>
                <a:lnTo>
                  <a:pt x="678" y="2362"/>
                </a:lnTo>
                <a:lnTo>
                  <a:pt x="678" y="1640"/>
                </a:lnTo>
                <a:lnTo>
                  <a:pt x="678" y="1640"/>
                </a:lnTo>
                <a:lnTo>
                  <a:pt x="676" y="1634"/>
                </a:lnTo>
                <a:lnTo>
                  <a:pt x="674" y="1628"/>
                </a:lnTo>
                <a:lnTo>
                  <a:pt x="672" y="1622"/>
                </a:lnTo>
                <a:lnTo>
                  <a:pt x="668" y="1618"/>
                </a:lnTo>
                <a:lnTo>
                  <a:pt x="660" y="1612"/>
                </a:lnTo>
                <a:lnTo>
                  <a:pt x="648" y="1612"/>
                </a:lnTo>
                <a:lnTo>
                  <a:pt x="638" y="1614"/>
                </a:lnTo>
                <a:lnTo>
                  <a:pt x="628" y="1620"/>
                </a:lnTo>
                <a:lnTo>
                  <a:pt x="622" y="1628"/>
                </a:lnTo>
                <a:lnTo>
                  <a:pt x="620" y="1634"/>
                </a:lnTo>
                <a:lnTo>
                  <a:pt x="620" y="1642"/>
                </a:lnTo>
                <a:lnTo>
                  <a:pt x="620" y="2362"/>
                </a:lnTo>
                <a:lnTo>
                  <a:pt x="620" y="2362"/>
                </a:lnTo>
                <a:lnTo>
                  <a:pt x="618" y="2378"/>
                </a:lnTo>
                <a:lnTo>
                  <a:pt x="612" y="2394"/>
                </a:lnTo>
                <a:lnTo>
                  <a:pt x="604" y="2408"/>
                </a:lnTo>
                <a:lnTo>
                  <a:pt x="594" y="2420"/>
                </a:lnTo>
                <a:lnTo>
                  <a:pt x="582" y="2432"/>
                </a:lnTo>
                <a:lnTo>
                  <a:pt x="568" y="2438"/>
                </a:lnTo>
                <a:lnTo>
                  <a:pt x="552" y="2444"/>
                </a:lnTo>
                <a:lnTo>
                  <a:pt x="534" y="2446"/>
                </a:lnTo>
                <a:lnTo>
                  <a:pt x="534" y="2446"/>
                </a:lnTo>
                <a:lnTo>
                  <a:pt x="518" y="2444"/>
                </a:lnTo>
                <a:lnTo>
                  <a:pt x="504" y="2438"/>
                </a:lnTo>
                <a:lnTo>
                  <a:pt x="490" y="2432"/>
                </a:lnTo>
                <a:lnTo>
                  <a:pt x="478" y="2420"/>
                </a:lnTo>
                <a:lnTo>
                  <a:pt x="470" y="2408"/>
                </a:lnTo>
                <a:lnTo>
                  <a:pt x="464" y="2394"/>
                </a:lnTo>
                <a:lnTo>
                  <a:pt x="460" y="2378"/>
                </a:lnTo>
                <a:lnTo>
                  <a:pt x="458" y="2362"/>
                </a:lnTo>
                <a:lnTo>
                  <a:pt x="458" y="1514"/>
                </a:lnTo>
                <a:lnTo>
                  <a:pt x="458" y="1084"/>
                </a:lnTo>
                <a:lnTo>
                  <a:pt x="458" y="1084"/>
                </a:lnTo>
                <a:lnTo>
                  <a:pt x="458" y="1078"/>
                </a:lnTo>
                <a:lnTo>
                  <a:pt x="456" y="1074"/>
                </a:lnTo>
                <a:lnTo>
                  <a:pt x="456" y="1074"/>
                </a:lnTo>
                <a:lnTo>
                  <a:pt x="450" y="1068"/>
                </a:lnTo>
                <a:lnTo>
                  <a:pt x="444" y="1064"/>
                </a:lnTo>
                <a:lnTo>
                  <a:pt x="438" y="1064"/>
                </a:lnTo>
                <a:lnTo>
                  <a:pt x="430" y="1064"/>
                </a:lnTo>
                <a:lnTo>
                  <a:pt x="424" y="1066"/>
                </a:lnTo>
                <a:lnTo>
                  <a:pt x="418" y="1070"/>
                </a:lnTo>
                <a:lnTo>
                  <a:pt x="414" y="1076"/>
                </a:lnTo>
                <a:lnTo>
                  <a:pt x="412" y="1084"/>
                </a:lnTo>
                <a:lnTo>
                  <a:pt x="316" y="1530"/>
                </a:lnTo>
                <a:lnTo>
                  <a:pt x="316" y="1530"/>
                </a:lnTo>
                <a:lnTo>
                  <a:pt x="314" y="1544"/>
                </a:lnTo>
                <a:lnTo>
                  <a:pt x="308" y="1556"/>
                </a:lnTo>
                <a:lnTo>
                  <a:pt x="302" y="1568"/>
                </a:lnTo>
                <a:lnTo>
                  <a:pt x="294" y="1578"/>
                </a:lnTo>
                <a:lnTo>
                  <a:pt x="284" y="1586"/>
                </a:lnTo>
                <a:lnTo>
                  <a:pt x="274" y="1592"/>
                </a:lnTo>
                <a:lnTo>
                  <a:pt x="262" y="1594"/>
                </a:lnTo>
                <a:lnTo>
                  <a:pt x="250" y="1596"/>
                </a:lnTo>
                <a:lnTo>
                  <a:pt x="250" y="1596"/>
                </a:lnTo>
                <a:lnTo>
                  <a:pt x="236" y="1594"/>
                </a:lnTo>
                <a:lnTo>
                  <a:pt x="224" y="1590"/>
                </a:lnTo>
                <a:lnTo>
                  <a:pt x="212" y="1584"/>
                </a:lnTo>
                <a:lnTo>
                  <a:pt x="202" y="1576"/>
                </a:lnTo>
                <a:lnTo>
                  <a:pt x="194" y="1566"/>
                </a:lnTo>
                <a:lnTo>
                  <a:pt x="188" y="1554"/>
                </a:lnTo>
                <a:lnTo>
                  <a:pt x="184" y="1542"/>
                </a:lnTo>
                <a:lnTo>
                  <a:pt x="182" y="1528"/>
                </a:lnTo>
                <a:lnTo>
                  <a:pt x="278" y="1034"/>
                </a:lnTo>
                <a:lnTo>
                  <a:pt x="278" y="1034"/>
                </a:lnTo>
                <a:lnTo>
                  <a:pt x="288" y="998"/>
                </a:lnTo>
                <a:lnTo>
                  <a:pt x="292" y="982"/>
                </a:lnTo>
                <a:lnTo>
                  <a:pt x="300" y="966"/>
                </a:lnTo>
                <a:lnTo>
                  <a:pt x="308" y="952"/>
                </a:lnTo>
                <a:lnTo>
                  <a:pt x="316" y="938"/>
                </a:lnTo>
                <a:lnTo>
                  <a:pt x="326" y="924"/>
                </a:lnTo>
                <a:lnTo>
                  <a:pt x="338" y="912"/>
                </a:lnTo>
                <a:lnTo>
                  <a:pt x="348" y="900"/>
                </a:lnTo>
                <a:lnTo>
                  <a:pt x="362" y="890"/>
                </a:lnTo>
                <a:lnTo>
                  <a:pt x="374" y="882"/>
                </a:lnTo>
                <a:lnTo>
                  <a:pt x="390" y="874"/>
                </a:lnTo>
                <a:lnTo>
                  <a:pt x="404" y="868"/>
                </a:lnTo>
                <a:lnTo>
                  <a:pt x="420" y="862"/>
                </a:lnTo>
                <a:lnTo>
                  <a:pt x="438" y="858"/>
                </a:lnTo>
                <a:lnTo>
                  <a:pt x="456" y="856"/>
                </a:lnTo>
                <a:lnTo>
                  <a:pt x="456" y="856"/>
                </a:lnTo>
                <a:lnTo>
                  <a:pt x="474" y="856"/>
                </a:lnTo>
                <a:lnTo>
                  <a:pt x="648" y="856"/>
                </a:lnTo>
                <a:lnTo>
                  <a:pt x="824" y="856"/>
                </a:lnTo>
                <a:lnTo>
                  <a:pt x="824" y="856"/>
                </a:lnTo>
                <a:lnTo>
                  <a:pt x="844" y="856"/>
                </a:lnTo>
                <a:lnTo>
                  <a:pt x="862" y="858"/>
                </a:lnTo>
                <a:lnTo>
                  <a:pt x="880" y="864"/>
                </a:lnTo>
                <a:lnTo>
                  <a:pt x="896" y="868"/>
                </a:lnTo>
                <a:lnTo>
                  <a:pt x="912" y="876"/>
                </a:lnTo>
                <a:lnTo>
                  <a:pt x="928" y="884"/>
                </a:lnTo>
                <a:lnTo>
                  <a:pt x="942" y="894"/>
                </a:lnTo>
                <a:lnTo>
                  <a:pt x="954" y="906"/>
                </a:lnTo>
                <a:lnTo>
                  <a:pt x="966" y="918"/>
                </a:lnTo>
                <a:lnTo>
                  <a:pt x="978" y="932"/>
                </a:lnTo>
                <a:lnTo>
                  <a:pt x="988" y="948"/>
                </a:lnTo>
                <a:lnTo>
                  <a:pt x="996" y="962"/>
                </a:lnTo>
                <a:lnTo>
                  <a:pt x="1004" y="980"/>
                </a:lnTo>
                <a:lnTo>
                  <a:pt x="1010" y="996"/>
                </a:lnTo>
                <a:lnTo>
                  <a:pt x="1014" y="1014"/>
                </a:lnTo>
                <a:lnTo>
                  <a:pt x="1018" y="1034"/>
                </a:lnTo>
                <a:lnTo>
                  <a:pt x="1114" y="1528"/>
                </a:lnTo>
                <a:lnTo>
                  <a:pt x="1114" y="1528"/>
                </a:lnTo>
                <a:lnTo>
                  <a:pt x="1114" y="1542"/>
                </a:lnTo>
                <a:lnTo>
                  <a:pt x="1110" y="1554"/>
                </a:lnTo>
                <a:lnTo>
                  <a:pt x="1104" y="1566"/>
                </a:lnTo>
                <a:lnTo>
                  <a:pt x="1096" y="1576"/>
                </a:lnTo>
                <a:lnTo>
                  <a:pt x="1086" y="1584"/>
                </a:lnTo>
                <a:lnTo>
                  <a:pt x="1074" y="1590"/>
                </a:lnTo>
                <a:lnTo>
                  <a:pt x="1062" y="1594"/>
                </a:lnTo>
                <a:lnTo>
                  <a:pt x="1048" y="1596"/>
                </a:lnTo>
                <a:lnTo>
                  <a:pt x="1048" y="1596"/>
                </a:lnTo>
                <a:lnTo>
                  <a:pt x="1036" y="1594"/>
                </a:lnTo>
                <a:lnTo>
                  <a:pt x="1024" y="1592"/>
                </a:lnTo>
                <a:lnTo>
                  <a:pt x="1012" y="1586"/>
                </a:lnTo>
                <a:lnTo>
                  <a:pt x="1004" y="1578"/>
                </a:lnTo>
                <a:lnTo>
                  <a:pt x="996" y="1568"/>
                </a:lnTo>
                <a:lnTo>
                  <a:pt x="988" y="1556"/>
                </a:lnTo>
                <a:lnTo>
                  <a:pt x="984" y="1544"/>
                </a:lnTo>
                <a:lnTo>
                  <a:pt x="980" y="1530"/>
                </a:lnTo>
                <a:lnTo>
                  <a:pt x="886" y="1084"/>
                </a:lnTo>
                <a:lnTo>
                  <a:pt x="886" y="1084"/>
                </a:lnTo>
                <a:lnTo>
                  <a:pt x="884" y="1074"/>
                </a:lnTo>
                <a:lnTo>
                  <a:pt x="878" y="1068"/>
                </a:lnTo>
                <a:lnTo>
                  <a:pt x="870" y="1064"/>
                </a:lnTo>
                <a:lnTo>
                  <a:pt x="862" y="1062"/>
                </a:lnTo>
                <a:lnTo>
                  <a:pt x="854" y="1064"/>
                </a:lnTo>
                <a:lnTo>
                  <a:pt x="846" y="1068"/>
                </a:lnTo>
                <a:lnTo>
                  <a:pt x="842" y="1074"/>
                </a:lnTo>
                <a:lnTo>
                  <a:pt x="840" y="1084"/>
                </a:lnTo>
                <a:lnTo>
                  <a:pt x="840" y="1552"/>
                </a:lnTo>
                <a:lnTo>
                  <a:pt x="840" y="1552"/>
                </a:lnTo>
                <a:close/>
              </a:path>
            </a:pathLst>
          </a:custGeom>
          <a:solidFill>
            <a:srgbClr val="00519A"/>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600" dirty="0">
              <a:solidFill>
                <a:srgbClr val="000000"/>
              </a:solidFill>
              <a:ea typeface="Verdana" pitchFamily="34" charset="0"/>
              <a:cs typeface="Verdana" pitchFamily="34" charset="0"/>
            </a:endParaRPr>
          </a:p>
        </p:txBody>
      </p:sp>
      <p:cxnSp>
        <p:nvCxnSpPr>
          <p:cNvPr id="9" name="Straight Connector 8"/>
          <p:cNvCxnSpPr/>
          <p:nvPr userDrawn="1"/>
        </p:nvCxnSpPr>
        <p:spPr bwMode="auto">
          <a:xfrm>
            <a:off x="2844800" y="2164080"/>
            <a:ext cx="0" cy="2712720"/>
          </a:xfrm>
          <a:prstGeom prst="line">
            <a:avLst/>
          </a:prstGeom>
          <a:ln>
            <a:solidFill>
              <a:schemeClr val="tx1">
                <a:lumMod val="65000"/>
                <a:lumOff val="35000"/>
              </a:schemeClr>
            </a:solidFill>
            <a:headEnd type="none" w="sm" len="sm"/>
            <a:tailEnd type="none" w="med" len="med"/>
          </a:ln>
        </p:spPr>
        <p:style>
          <a:lnRef idx="1">
            <a:schemeClr val="dk1"/>
          </a:lnRef>
          <a:fillRef idx="0">
            <a:schemeClr val="dk1"/>
          </a:fillRef>
          <a:effectRef idx="0">
            <a:schemeClr val="dk1"/>
          </a:effectRef>
          <a:fontRef idx="minor">
            <a:schemeClr val="tx1"/>
          </a:fontRef>
        </p:style>
      </p:cxnSp>
      <p:sp>
        <p:nvSpPr>
          <p:cNvPr id="13" name="Rectangle 12"/>
          <p:cNvSpPr/>
          <p:nvPr userDrawn="1"/>
        </p:nvSpPr>
        <p:spPr bwMode="auto">
          <a:xfrm>
            <a:off x="0" y="6142185"/>
            <a:ext cx="1066800" cy="715815"/>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endParaRPr>
          </a:p>
        </p:txBody>
      </p:sp>
    </p:spTree>
    <p:extLst>
      <p:ext uri="{BB962C8B-B14F-4D97-AF65-F5344CB8AC3E}">
        <p14:creationId xmlns:p14="http://schemas.microsoft.com/office/powerpoint/2010/main" val="282715062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C5A7437-ACFC-46EB-89A7-47FC33C4342E}"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1773896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1A3B0CF-E283-47CB-B28F-01F73C6BECBF}"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201155829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1D45C79F-B74A-4E58-B402-93A0C6872C01}"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291733516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38E4685-23C7-43C4-827F-B9C5274F1131}"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659172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33B4CF03-C814-415B-BEFE-B9A3452D86A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32553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45720" tIns="45720" rIns="45720" bIns="45720" numCol="1" anchor="b" anchorCtr="0" compatLnSpc="1">
            <a:prstTxWarp prst="textNoShape">
              <a:avLst/>
            </a:prstTxWarp>
          </a:bodyPr>
          <a:lstStyle>
            <a:lvl1pPr>
              <a:defRPr lang="en-US" sz="2000" b="0" dirty="0">
                <a:solidFill>
                  <a:srgbClr val="00529B"/>
                </a:solidFill>
                <a:latin typeface="+mj-lt"/>
                <a:ea typeface="Verdana" pitchFamily="34" charset="0"/>
                <a:cs typeface="Verdana" pitchFamily="34" charset="0"/>
              </a:defRPr>
            </a:lvl1pPr>
          </a:lstStyle>
          <a:p>
            <a:pPr lvl="0" algn="l" rtl="0" fontAlgn="base">
              <a:spcBef>
                <a:spcPct val="0"/>
              </a:spcBef>
              <a:spcAft>
                <a:spcPct val="0"/>
              </a:spcAft>
            </a:pPr>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54B60CDA-A506-498A-BBAD-9CD00DB54A0E}"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58448147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BA3D172-E3E9-4A7C-B969-D941108C908B}"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51798270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8706390-DD9A-4FF5-BD9A-EF4724618B44}"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06357553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4CE1312-4FDD-44D2-AAAA-9D21A9AB01B9}"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377469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5614AD08-004F-4545-AA97-79D8F73626AE}"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1943974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875"/>
            <a:ext cx="2133600" cy="5729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875"/>
            <a:ext cx="6248400" cy="5729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215EA04E-DEB1-49CC-9FAE-3E475FACAD84}"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5941452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1A967DB-2FFF-4298-821F-50C14FEFA2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16527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80323C97-D2F1-4ADB-B0FD-885D80BF53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712494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fld id="{8E048FFC-8D02-43AE-A3CE-2D81298A81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43862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fld id="{94880E8D-65E9-4DD0-9AB7-FB0FD61E5B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45109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63090235-3E59-4C06-AD84-261ECA9621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488836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173264BC-012E-4646-881F-1994B90B090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8746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B43AFAD-E118-4E49-A158-F1DCFEC9CCA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65014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descr="02.jpg"/>
          <p:cNvPicPr>
            <a:picLocks noChangeAspect="1"/>
          </p:cNvPicPr>
          <p:nvPr/>
        </p:nvPicPr>
        <p:blipFill>
          <a:blip r:embed="rId16" cstate="print"/>
          <a:srcRect/>
          <a:stretch>
            <a:fillRect/>
          </a:stretch>
        </p:blipFill>
        <p:spPr bwMode="auto">
          <a:xfrm>
            <a:off x="0" y="0"/>
            <a:ext cx="9144000" cy="1047750"/>
          </a:xfrm>
          <a:prstGeom prst="rect">
            <a:avLst/>
          </a:prstGeom>
          <a:noFill/>
          <a:ln w="9525">
            <a:noFill/>
            <a:miter lim="800000"/>
            <a:headEnd/>
            <a:tailEnd/>
          </a:ln>
        </p:spPr>
      </p:pic>
      <p:sp>
        <p:nvSpPr>
          <p:cNvPr id="1026" name="Rectangle 2"/>
          <p:cNvSpPr>
            <a:spLocks noGrp="1" noChangeArrowheads="1"/>
          </p:cNvSpPr>
          <p:nvPr>
            <p:ph type="body" idx="1"/>
          </p:nvPr>
        </p:nvSpPr>
        <p:spPr bwMode="auto">
          <a:xfrm>
            <a:off x="304800" y="1219200"/>
            <a:ext cx="8534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title"/>
          </p:nvPr>
        </p:nvSpPr>
        <p:spPr bwMode="auto">
          <a:xfrm>
            <a:off x="754602" y="15875"/>
            <a:ext cx="8084598" cy="7493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dirty="0"/>
              <a:t>Click to edit Master title style</a:t>
            </a:r>
          </a:p>
        </p:txBody>
      </p:sp>
      <p:sp>
        <p:nvSpPr>
          <p:cNvPr id="1432581" name="Rectangle 5"/>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vl1pPr>
          </a:lstStyle>
          <a:p>
            <a:pPr>
              <a:defRPr/>
            </a:pPr>
            <a:fld id="{7801024F-6296-4FE9-94E5-E5DDCDACB3A4}" type="slidenum">
              <a:rPr lang="en-US">
                <a:solidFill>
                  <a:srgbClr val="000000"/>
                </a:solidFill>
              </a:rPr>
              <a:pPr>
                <a:defRPr/>
              </a:pPr>
              <a:t>‹#›</a:t>
            </a:fld>
            <a:endParaRPr lang="en-US">
              <a:solidFill>
                <a:srgbClr val="000000"/>
              </a:solidFill>
            </a:endParaRPr>
          </a:p>
        </p:txBody>
      </p:sp>
      <p:pic>
        <p:nvPicPr>
          <p:cNvPr id="1030" name="Picture 6" descr="HCL Logo"/>
          <p:cNvPicPr>
            <a:picLocks noChangeAspect="1" noChangeArrowheads="1"/>
          </p:cNvPicPr>
          <p:nvPr/>
        </p:nvPicPr>
        <p:blipFill>
          <a:blip r:embed="rId17"/>
          <a:srcRect l="8115" t="31725" r="8223" b="28896"/>
          <a:stretch>
            <a:fillRect/>
          </a:stretch>
        </p:blipFill>
        <p:spPr bwMode="auto">
          <a:xfrm>
            <a:off x="8001000" y="6553200"/>
            <a:ext cx="987425" cy="165100"/>
          </a:xfrm>
          <a:prstGeom prst="rect">
            <a:avLst/>
          </a:prstGeom>
          <a:noFill/>
          <a:ln w="9525">
            <a:noFill/>
            <a:miter lim="800000"/>
            <a:headEnd/>
            <a:tailEnd/>
          </a:ln>
        </p:spPr>
      </p:pic>
    </p:spTree>
    <p:extLst>
      <p:ext uri="{BB962C8B-B14F-4D97-AF65-F5344CB8AC3E}">
        <p14:creationId xmlns:p14="http://schemas.microsoft.com/office/powerpoint/2010/main" val="1052616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5" r:id="rId13"/>
    <p:sldLayoutId id="2147483686" r:id="rId14"/>
  </p:sldLayoutIdLst>
  <p:transition/>
  <p:hf hdr="0" ftr="0" dt="0"/>
  <p:txStyles>
    <p:title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238125" indent="-238125" algn="l" rtl="0" eaLnBrk="0" fontAlgn="base" hangingPunct="0">
        <a:spcBef>
          <a:spcPct val="100000"/>
        </a:spcBef>
        <a:spcAft>
          <a:spcPct val="0"/>
        </a:spcAft>
        <a:buClr>
          <a:schemeClr val="tx1"/>
        </a:buClr>
        <a:buFont typeface="Wingdings 2" pitchFamily="18" charset="2"/>
        <a:buChar char="¡"/>
        <a:defRPr sz="1600">
          <a:solidFill>
            <a:schemeClr val="tx1"/>
          </a:solidFill>
          <a:latin typeface="+mn-lt"/>
          <a:ea typeface="+mn-ea"/>
          <a:cs typeface="+mn-cs"/>
        </a:defRPr>
      </a:lvl1pPr>
      <a:lvl2pPr marL="457200" indent="-217488"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2pPr>
      <a:lvl3pPr marL="676275" indent="-209550"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3pPr>
      <a:lvl4pPr marL="904875" indent="-219075"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4pPr>
      <a:lvl5pPr marL="1133475" indent="-219075"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2578" name="Rectangle 2"/>
          <p:cNvSpPr>
            <a:spLocks noGrp="1" noChangeArrowheads="1"/>
          </p:cNvSpPr>
          <p:nvPr>
            <p:ph type="body" idx="1"/>
          </p:nvPr>
        </p:nvSpPr>
        <p:spPr bwMode="auto">
          <a:xfrm>
            <a:off x="301753" y="1057275"/>
            <a:ext cx="854049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32580" name="Rectangle 4"/>
          <p:cNvSpPr>
            <a:spLocks noGrp="1" noChangeArrowheads="1"/>
          </p:cNvSpPr>
          <p:nvPr>
            <p:ph type="title"/>
          </p:nvPr>
        </p:nvSpPr>
        <p:spPr bwMode="auto">
          <a:xfrm>
            <a:off x="301752" y="15875"/>
            <a:ext cx="8540495" cy="749300"/>
          </a:xfrm>
          <a:prstGeom prst="rect">
            <a:avLst/>
          </a:prstGeom>
          <a:noFill/>
          <a:ln w="9525">
            <a:noFill/>
            <a:miter lim="800000"/>
            <a:headEnd/>
            <a:tailEnd/>
          </a:ln>
          <a:effectLst/>
        </p:spPr>
        <p:txBody>
          <a:bodyPr vert="horz" wrap="square" lIns="45720" tIns="45720" rIns="45720" bIns="45720" numCol="1" anchor="b" anchorCtr="0" compatLnSpc="1">
            <a:prstTxWarp prst="textNoShape">
              <a:avLst/>
            </a:prstTxWarp>
          </a:bodyPr>
          <a:lstStyle/>
          <a:p>
            <a:pPr lvl="0"/>
            <a:r>
              <a:rPr lang="en-US" dirty="0"/>
              <a:t>Click to edit Master title style</a:t>
            </a:r>
          </a:p>
        </p:txBody>
      </p:sp>
      <p:sp>
        <p:nvSpPr>
          <p:cNvPr id="1432581" name="Rectangle 5"/>
          <p:cNvSpPr>
            <a:spLocks noGrp="1" noChangeArrowheads="1"/>
          </p:cNvSpPr>
          <p:nvPr>
            <p:ph type="sldNum" sz="quarter" idx="4"/>
          </p:nvPr>
        </p:nvSpPr>
        <p:spPr bwMode="auto">
          <a:xfrm>
            <a:off x="49306" y="6577800"/>
            <a:ext cx="331694" cy="123111"/>
          </a:xfrm>
          <a:prstGeom prst="rect">
            <a:avLst/>
          </a:prstGeom>
        </p:spPr>
        <p:txBody>
          <a:bodyPr wrap="square" lIns="0" tIns="0" rIns="0" bIns="0">
            <a:spAutoFit/>
          </a:bodyPr>
          <a:lstStyle>
            <a:lvl1pPr algn="r" rtl="0" fontAlgn="base">
              <a:spcBef>
                <a:spcPct val="0"/>
              </a:spcBef>
              <a:spcAft>
                <a:spcPct val="0"/>
              </a:spcAft>
              <a:defRPr lang="en-US" sz="800" kern="1200" smtClean="0">
                <a:solidFill>
                  <a:schemeClr val="tx1"/>
                </a:solidFill>
                <a:latin typeface="+mj-lt"/>
                <a:ea typeface="Verdana" pitchFamily="34" charset="0"/>
                <a:cs typeface="Verdana" pitchFamily="34" charset="0"/>
              </a:defRPr>
            </a:lvl1pPr>
          </a:lstStyle>
          <a:p>
            <a:fld id="{458861B3-8E39-4D5C-B792-7BE876B156A2}" type="slidenum">
              <a:rPr>
                <a:solidFill>
                  <a:srgbClr val="000000"/>
                </a:solidFill>
              </a:rPr>
              <a:pPr/>
              <a:t>‹#›</a:t>
            </a:fld>
            <a:endParaRPr dirty="0">
              <a:solidFill>
                <a:srgbClr val="000000"/>
              </a:solidFill>
            </a:endParaRPr>
          </a:p>
        </p:txBody>
      </p:sp>
      <p:sp>
        <p:nvSpPr>
          <p:cNvPr id="7" name="Rectangle 6"/>
          <p:cNvSpPr>
            <a:spLocks/>
          </p:cNvSpPr>
          <p:nvPr userDrawn="1"/>
        </p:nvSpPr>
        <p:spPr>
          <a:xfrm>
            <a:off x="4732218" y="6494372"/>
            <a:ext cx="4191000" cy="215444"/>
          </a:xfrm>
          <a:prstGeom prst="rect">
            <a:avLst/>
          </a:prstGeom>
        </p:spPr>
        <p:txBody>
          <a:bodyPr wrap="square">
            <a:spAutoFit/>
          </a:bodyPr>
          <a:lstStyle/>
          <a:p>
            <a:pPr algn="r" fontAlgn="base">
              <a:spcBef>
                <a:spcPct val="0"/>
              </a:spcBef>
              <a:spcAft>
                <a:spcPct val="0"/>
              </a:spcAft>
            </a:pPr>
            <a:r>
              <a:rPr lang="en-US" sz="800" dirty="0">
                <a:solidFill>
                  <a:srgbClr val="000000"/>
                </a:solidFill>
                <a:ea typeface="Verdana" pitchFamily="34" charset="0"/>
                <a:cs typeface="Verdana" pitchFamily="34" charset="0"/>
              </a:rPr>
              <a:t>Copyright © 2014 HCL Technologies Limited  |  www.hcltech.com</a:t>
            </a:r>
          </a:p>
        </p:txBody>
      </p:sp>
      <p:cxnSp>
        <p:nvCxnSpPr>
          <p:cNvPr id="8" name="Straight Connector 7"/>
          <p:cNvCxnSpPr/>
          <p:nvPr userDrawn="1"/>
        </p:nvCxnSpPr>
        <p:spPr bwMode="auto">
          <a:xfrm>
            <a:off x="467100" y="6577800"/>
            <a:ext cx="0" cy="280922"/>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rotWithShape="1">
          <a:blip r:embed="rId13" cstate="email">
            <a:extLst>
              <a:ext uri="{28A0092B-C50C-407E-A947-70E740481C1C}">
                <a14:useLocalDpi xmlns:a14="http://schemas.microsoft.com/office/drawing/2010/main" val="0"/>
              </a:ext>
            </a:extLst>
          </a:blip>
          <a:srcRect/>
          <a:stretch/>
        </p:blipFill>
        <p:spPr>
          <a:xfrm>
            <a:off x="7760319" y="6182747"/>
            <a:ext cx="1201003" cy="333233"/>
          </a:xfrm>
          <a:prstGeom prst="rect">
            <a:avLst/>
          </a:prstGeom>
        </p:spPr>
      </p:pic>
      <p:cxnSp>
        <p:nvCxnSpPr>
          <p:cNvPr id="10" name="Straight Connector 9"/>
          <p:cNvCxnSpPr>
            <a:cxnSpLocks/>
          </p:cNvCxnSpPr>
          <p:nvPr userDrawn="1"/>
        </p:nvCxnSpPr>
        <p:spPr bwMode="auto">
          <a:xfrm>
            <a:off x="301752" y="829623"/>
            <a:ext cx="8540496" cy="0"/>
          </a:xfrm>
          <a:prstGeom prst="line">
            <a:avLst/>
          </a:prstGeom>
          <a:ln w="9525">
            <a:solidFill>
              <a:schemeClr val="tx1"/>
            </a:solidFill>
            <a:headEnd type="none" w="sm" len="sm"/>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28792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hf hdr="0" ftr="0" dt="0"/>
  <p:txStyles>
    <p:titleStyle>
      <a:lvl1pPr algn="l" rtl="0" fontAlgn="base">
        <a:spcBef>
          <a:spcPct val="0"/>
        </a:spcBef>
        <a:spcAft>
          <a:spcPct val="0"/>
        </a:spcAft>
        <a:defRPr lang="en-US" sz="2000" b="0" dirty="0" smtClean="0">
          <a:solidFill>
            <a:srgbClr val="00529B"/>
          </a:solidFill>
          <a:latin typeface="+mj-lt"/>
          <a:ea typeface="Verdana" pitchFamily="34" charset="0"/>
          <a:cs typeface="Verdana" pitchFamily="34" charset="0"/>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238125" indent="-238125" algn="l" rtl="0" fontAlgn="base">
        <a:spcBef>
          <a:spcPct val="100000"/>
        </a:spcBef>
        <a:spcAft>
          <a:spcPct val="0"/>
        </a:spcAft>
        <a:buClr>
          <a:schemeClr val="tx1"/>
        </a:buClr>
        <a:buFont typeface="Wingdings 2" pitchFamily="18" charset="2"/>
        <a:buChar char="¡"/>
        <a:defRPr sz="1600">
          <a:solidFill>
            <a:schemeClr val="tx1"/>
          </a:solidFill>
          <a:latin typeface="+mj-lt"/>
          <a:ea typeface="Verdana" pitchFamily="34" charset="0"/>
          <a:cs typeface="Verdana" pitchFamily="34" charset="0"/>
        </a:defRPr>
      </a:lvl1pPr>
      <a:lvl2pPr marL="457200" indent="-217488" algn="l" rtl="0" fontAlgn="base">
        <a:spcBef>
          <a:spcPct val="50000"/>
        </a:spcBef>
        <a:spcAft>
          <a:spcPct val="0"/>
        </a:spcAft>
        <a:buClr>
          <a:schemeClr val="tx1"/>
        </a:buClr>
        <a:buFont typeface="Wingdings" pitchFamily="2" charset="2"/>
        <a:buChar char="§"/>
        <a:defRPr sz="1400">
          <a:solidFill>
            <a:schemeClr val="tx1"/>
          </a:solidFill>
          <a:latin typeface="+mj-lt"/>
          <a:ea typeface="Verdana" pitchFamily="34" charset="0"/>
          <a:cs typeface="Verdana" pitchFamily="34" charset="0"/>
        </a:defRPr>
      </a:lvl2pPr>
      <a:lvl3pPr marL="676275" indent="-209550" algn="l" rtl="0" fontAlgn="base">
        <a:spcBef>
          <a:spcPct val="50000"/>
        </a:spcBef>
        <a:spcAft>
          <a:spcPct val="0"/>
        </a:spcAft>
        <a:buClr>
          <a:schemeClr val="tx1"/>
        </a:buClr>
        <a:buFont typeface="Wingdings" pitchFamily="2" charset="2"/>
        <a:buChar char="§"/>
        <a:defRPr sz="1400">
          <a:solidFill>
            <a:schemeClr val="tx1"/>
          </a:solidFill>
          <a:latin typeface="+mj-lt"/>
          <a:ea typeface="Verdana" pitchFamily="34" charset="0"/>
          <a:cs typeface="Verdana" pitchFamily="34" charset="0"/>
        </a:defRPr>
      </a:lvl3pPr>
      <a:lvl4pPr marL="904875" indent="-219075" algn="l" rtl="0" fontAlgn="base">
        <a:spcBef>
          <a:spcPct val="50000"/>
        </a:spcBef>
        <a:spcAft>
          <a:spcPct val="0"/>
        </a:spcAft>
        <a:buClr>
          <a:schemeClr val="tx1"/>
        </a:buClr>
        <a:buFont typeface="Wingdings" pitchFamily="2" charset="2"/>
        <a:buChar char="§"/>
        <a:defRPr sz="1400">
          <a:solidFill>
            <a:schemeClr val="tx1"/>
          </a:solidFill>
          <a:latin typeface="+mj-lt"/>
          <a:ea typeface="Verdana" pitchFamily="34" charset="0"/>
          <a:cs typeface="Verdana" pitchFamily="34" charset="0"/>
        </a:defRPr>
      </a:lvl4pPr>
      <a:lvl5pPr marL="1133475" indent="-219075" algn="l" rtl="0" fontAlgn="base">
        <a:spcBef>
          <a:spcPct val="50000"/>
        </a:spcBef>
        <a:spcAft>
          <a:spcPct val="0"/>
        </a:spcAft>
        <a:buClr>
          <a:schemeClr val="tx1"/>
        </a:buClr>
        <a:buFont typeface="Wingdings" pitchFamily="2" charset="2"/>
        <a:buChar char="§"/>
        <a:defRPr sz="1400">
          <a:solidFill>
            <a:schemeClr val="tx1"/>
          </a:solidFill>
          <a:latin typeface="+mj-lt"/>
          <a:ea typeface="Verdana" pitchFamily="34" charset="0"/>
          <a:cs typeface="Verdana" pitchFamily="34" charset="0"/>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547664" y="4869160"/>
            <a:ext cx="4031848" cy="520700"/>
          </a:xfrm>
        </p:spPr>
        <p:txBody>
          <a:bodyPr/>
          <a:lstStyle/>
          <a:p>
            <a:r>
              <a:rPr lang="en-IN" dirty="0">
                <a:solidFill>
                  <a:srgbClr val="326492"/>
                </a:solidFill>
              </a:rPr>
              <a:t>BAS Academy</a:t>
            </a:r>
          </a:p>
        </p:txBody>
      </p:sp>
      <p:sp>
        <p:nvSpPr>
          <p:cNvPr id="4" name="Title 7"/>
          <p:cNvSpPr txBox="1">
            <a:spLocks/>
          </p:cNvSpPr>
          <p:nvPr/>
        </p:nvSpPr>
        <p:spPr bwMode="auto">
          <a:xfrm>
            <a:off x="323528" y="4005064"/>
            <a:ext cx="5884664"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lnSpc>
                <a:spcPct val="125000"/>
              </a:lnSpc>
              <a:spcBef>
                <a:spcPct val="0"/>
              </a:spcBef>
              <a:spcAft>
                <a:spcPct val="0"/>
              </a:spcAft>
              <a:defRPr sz="2800" b="1">
                <a:solidFill>
                  <a:srgbClr val="326492"/>
                </a:solidFill>
                <a:latin typeface="+mj-lt"/>
                <a:ea typeface="+mj-ea"/>
                <a:cs typeface="Arial" pitchFamily="34" charset="0"/>
              </a:defRPr>
            </a:lvl1pPr>
            <a:lvl2pPr algn="l" rtl="0" eaLnBrk="0" fontAlgn="base" hangingPunct="0">
              <a:spcBef>
                <a:spcPct val="0"/>
              </a:spcBef>
              <a:spcAft>
                <a:spcPct val="0"/>
              </a:spcAft>
              <a:defRPr sz="2000" b="1">
                <a:solidFill>
                  <a:srgbClr val="326492"/>
                </a:solidFill>
                <a:latin typeface="Arial" pitchFamily="34" charset="0"/>
                <a:cs typeface="Arial" charset="0"/>
              </a:defRPr>
            </a:lvl2pPr>
            <a:lvl3pPr algn="l" rtl="0" eaLnBrk="0" fontAlgn="base" hangingPunct="0">
              <a:spcBef>
                <a:spcPct val="0"/>
              </a:spcBef>
              <a:spcAft>
                <a:spcPct val="0"/>
              </a:spcAft>
              <a:defRPr sz="2000" b="1">
                <a:solidFill>
                  <a:srgbClr val="326492"/>
                </a:solidFill>
                <a:latin typeface="Arial" pitchFamily="34" charset="0"/>
                <a:cs typeface="Arial" charset="0"/>
              </a:defRPr>
            </a:lvl3pPr>
            <a:lvl4pPr algn="l" rtl="0" eaLnBrk="0" fontAlgn="base" hangingPunct="0">
              <a:spcBef>
                <a:spcPct val="0"/>
              </a:spcBef>
              <a:spcAft>
                <a:spcPct val="0"/>
              </a:spcAft>
              <a:defRPr sz="2000" b="1">
                <a:solidFill>
                  <a:srgbClr val="326492"/>
                </a:solidFill>
                <a:latin typeface="Arial" pitchFamily="34" charset="0"/>
                <a:cs typeface="Arial" charset="0"/>
              </a:defRPr>
            </a:lvl4pPr>
            <a:lvl5pPr algn="l" rtl="0" eaLnBrk="0" fontAlgn="base" hangingPunct="0">
              <a:spcBef>
                <a:spcPct val="0"/>
              </a:spcBef>
              <a:spcAft>
                <a:spcPct val="0"/>
              </a:spcAft>
              <a:defRPr sz="2000" b="1">
                <a:solidFill>
                  <a:srgbClr val="326492"/>
                </a:solidFill>
                <a:latin typeface="Arial" pitchFamily="34" charset="0"/>
                <a:cs typeface="Arial"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pPr algn="l"/>
            <a:r>
              <a:rPr lang="en-IN" sz="7200" kern="0" dirty="0">
                <a:solidFill>
                  <a:srgbClr val="9AAF19"/>
                </a:solidFill>
                <a:latin typeface="Tw Cen MT" panose="020B0602020104020603" pitchFamily="34" charset="0"/>
              </a:rPr>
              <a:t>    </a:t>
            </a:r>
            <a:r>
              <a:rPr lang="en-IN" kern="0" dirty="0">
                <a:solidFill>
                  <a:schemeClr val="tx1"/>
                </a:solidFill>
              </a:rPr>
              <a:t>Data Modelling in Hadoop</a:t>
            </a:r>
          </a:p>
        </p:txBody>
      </p:sp>
      <p:sp>
        <p:nvSpPr>
          <p:cNvPr id="5" name="Title 7"/>
          <p:cNvSpPr txBox="1">
            <a:spLocks/>
          </p:cNvSpPr>
          <p:nvPr/>
        </p:nvSpPr>
        <p:spPr bwMode="auto">
          <a:xfrm>
            <a:off x="179512" y="692696"/>
            <a:ext cx="1996232"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lnSpc>
                <a:spcPct val="125000"/>
              </a:lnSpc>
              <a:spcBef>
                <a:spcPct val="0"/>
              </a:spcBef>
              <a:spcAft>
                <a:spcPct val="0"/>
              </a:spcAft>
              <a:defRPr sz="2800" b="1">
                <a:solidFill>
                  <a:srgbClr val="326492"/>
                </a:solidFill>
                <a:latin typeface="+mj-lt"/>
                <a:ea typeface="+mj-ea"/>
                <a:cs typeface="Arial" pitchFamily="34" charset="0"/>
              </a:defRPr>
            </a:lvl1pPr>
            <a:lvl2pPr algn="l" rtl="0" eaLnBrk="0" fontAlgn="base" hangingPunct="0">
              <a:spcBef>
                <a:spcPct val="0"/>
              </a:spcBef>
              <a:spcAft>
                <a:spcPct val="0"/>
              </a:spcAft>
              <a:defRPr sz="2000" b="1">
                <a:solidFill>
                  <a:srgbClr val="326492"/>
                </a:solidFill>
                <a:latin typeface="Arial" pitchFamily="34" charset="0"/>
                <a:cs typeface="Arial" charset="0"/>
              </a:defRPr>
            </a:lvl2pPr>
            <a:lvl3pPr algn="l" rtl="0" eaLnBrk="0" fontAlgn="base" hangingPunct="0">
              <a:spcBef>
                <a:spcPct val="0"/>
              </a:spcBef>
              <a:spcAft>
                <a:spcPct val="0"/>
              </a:spcAft>
              <a:defRPr sz="2000" b="1">
                <a:solidFill>
                  <a:srgbClr val="326492"/>
                </a:solidFill>
                <a:latin typeface="Arial" pitchFamily="34" charset="0"/>
                <a:cs typeface="Arial" charset="0"/>
              </a:defRPr>
            </a:lvl3pPr>
            <a:lvl4pPr algn="l" rtl="0" eaLnBrk="0" fontAlgn="base" hangingPunct="0">
              <a:spcBef>
                <a:spcPct val="0"/>
              </a:spcBef>
              <a:spcAft>
                <a:spcPct val="0"/>
              </a:spcAft>
              <a:defRPr sz="2000" b="1">
                <a:solidFill>
                  <a:srgbClr val="326492"/>
                </a:solidFill>
                <a:latin typeface="Arial" pitchFamily="34" charset="0"/>
                <a:cs typeface="Arial" charset="0"/>
              </a:defRPr>
            </a:lvl4pPr>
            <a:lvl5pPr algn="l" rtl="0" eaLnBrk="0" fontAlgn="base" hangingPunct="0">
              <a:spcBef>
                <a:spcPct val="0"/>
              </a:spcBef>
              <a:spcAft>
                <a:spcPct val="0"/>
              </a:spcAft>
              <a:defRPr sz="2000" b="1">
                <a:solidFill>
                  <a:srgbClr val="326492"/>
                </a:solidFill>
                <a:latin typeface="Arial" pitchFamily="34" charset="0"/>
                <a:cs typeface="Arial"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r>
              <a:rPr lang="en-US" sz="1200" b="0" dirty="0">
                <a:solidFill>
                  <a:srgbClr val="9AAF19"/>
                </a:solidFill>
                <a:latin typeface="Tw Cen MT"/>
              </a:rPr>
              <a:t>Muralikrishnan Subbaian</a:t>
            </a:r>
            <a:endParaRPr lang="en-IN" sz="1200" b="0" kern="0" dirty="0">
              <a:solidFill>
                <a:srgbClr val="9AAF19"/>
              </a:solidFill>
              <a:latin typeface="Tw Cen MT" panose="020B0602020104020603" pitchFamily="34" charset="0"/>
            </a:endParaRPr>
          </a:p>
        </p:txBody>
      </p:sp>
    </p:spTree>
    <p:extLst>
      <p:ext uri="{BB962C8B-B14F-4D97-AF65-F5344CB8AC3E}">
        <p14:creationId xmlns:p14="http://schemas.microsoft.com/office/powerpoint/2010/main" val="40624979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Compression</a:t>
            </a:r>
          </a:p>
        </p:txBody>
      </p:sp>
      <p:sp>
        <p:nvSpPr>
          <p:cNvPr id="5123" name="Content Placeholder 2"/>
          <p:cNvSpPr>
            <a:spLocks noGrp="1"/>
          </p:cNvSpPr>
          <p:nvPr>
            <p:ph idx="1"/>
          </p:nvPr>
        </p:nvSpPr>
        <p:spPr bwMode="auto">
          <a:xfrm>
            <a:off x="0" y="1140600"/>
            <a:ext cx="8686800" cy="57174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In general, any compression format can be made </a:t>
            </a:r>
            <a:r>
              <a:rPr lang="en-IN" dirty="0" err="1"/>
              <a:t>splittable</a:t>
            </a:r>
            <a:r>
              <a:rPr lang="en-IN" dirty="0"/>
              <a:t> when used with container file formats (Avro, </a:t>
            </a:r>
            <a:r>
              <a:rPr lang="en-IN" dirty="0" err="1"/>
              <a:t>SequenceFiles</a:t>
            </a:r>
            <a:r>
              <a:rPr lang="en-IN" dirty="0"/>
              <a:t>, etc.) that compress blocks of records or each record individually. If you are doing compression on the entire file without using a container file format, then you have to use a compression format that inherently supports splitting (e.g., bzip2, which inserts synchronization markers between blocks).</a:t>
            </a:r>
          </a:p>
          <a:p>
            <a:pPr marL="0" indent="0">
              <a:buNone/>
            </a:pPr>
            <a:endParaRPr lang="en-IN"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10</a:t>
            </a:fld>
            <a:endParaRPr lang="en-US" dirty="0">
              <a:solidFill>
                <a:schemeClr val="tx1"/>
              </a:solidFill>
              <a:latin typeface="Arial" charset="0"/>
            </a:endParaRPr>
          </a:p>
        </p:txBody>
      </p:sp>
      <p:pic>
        <p:nvPicPr>
          <p:cNvPr id="4" name="Picture 3">
            <a:extLst>
              <a:ext uri="{FF2B5EF4-FFF2-40B4-BE49-F238E27FC236}">
                <a16:creationId xmlns:a16="http://schemas.microsoft.com/office/drawing/2014/main" id="{45DEDA0A-CFD9-45B0-9DBE-E2FA48CE76C3}"/>
              </a:ext>
            </a:extLst>
          </p:cNvPr>
          <p:cNvPicPr>
            <a:picLocks noChangeAspect="1"/>
          </p:cNvPicPr>
          <p:nvPr/>
        </p:nvPicPr>
        <p:blipFill>
          <a:blip r:embed="rId2"/>
          <a:stretch>
            <a:fillRect/>
          </a:stretch>
        </p:blipFill>
        <p:spPr>
          <a:xfrm>
            <a:off x="179512" y="1140601"/>
            <a:ext cx="8208912" cy="3584544"/>
          </a:xfrm>
          <a:prstGeom prst="rect">
            <a:avLst/>
          </a:prstGeom>
        </p:spPr>
      </p:pic>
    </p:spTree>
    <p:extLst>
      <p:ext uri="{BB962C8B-B14F-4D97-AF65-F5344CB8AC3E}">
        <p14:creationId xmlns:p14="http://schemas.microsoft.com/office/powerpoint/2010/main" val="37933304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HDFS Schema Design</a:t>
            </a:r>
          </a:p>
        </p:txBody>
      </p:sp>
      <p:sp>
        <p:nvSpPr>
          <p:cNvPr id="5123" name="Content Placeholder 2"/>
          <p:cNvSpPr>
            <a:spLocks noGrp="1"/>
          </p:cNvSpPr>
          <p:nvPr>
            <p:ph idx="1"/>
          </p:nvPr>
        </p:nvSpPr>
        <p:spPr bwMode="auto">
          <a:xfrm>
            <a:off x="533400" y="1249761"/>
            <a:ext cx="8229600" cy="5634744"/>
          </a:xfrm>
          <a:noFill/>
          <a:ln>
            <a:miter lim="800000"/>
            <a:headEnd/>
            <a:tailEnd/>
          </a:ln>
        </p:spPr>
        <p:txBody>
          <a:bodyPr vert="horz" wrap="square" lIns="91440" tIns="45720" rIns="91440" bIns="45720" numCol="1" anchor="t" anchorCtr="0" compatLnSpc="1">
            <a:prstTxWarp prst="textNoShape">
              <a:avLst/>
            </a:prstTxWarp>
          </a:bodyPr>
          <a:lstStyle/>
          <a:p>
            <a:pPr marL="0" lvl="0" indent="0">
              <a:buNone/>
            </a:pPr>
            <a:r>
              <a:rPr lang="en-IN" dirty="0"/>
              <a:t>A standard directory structure makes it easier to share data between teams working with the same data </a:t>
            </a:r>
            <a:r>
              <a:rPr lang="en-IN" dirty="0" err="1"/>
              <a:t>sets.It</a:t>
            </a:r>
            <a:r>
              <a:rPr lang="en-IN" dirty="0"/>
              <a:t> also allows for enforcing access and quota controls to prevent accidental deletion or </a:t>
            </a:r>
            <a:r>
              <a:rPr lang="en-IN" dirty="0" err="1"/>
              <a:t>corruption.Oftentimes</a:t>
            </a:r>
            <a:r>
              <a:rPr lang="en-IN" dirty="0"/>
              <a:t>, you’d “stage” data in a separate location before all of it was ready to be processed. Conventions regarding staging data will help ensure that partially loaded data will not get accidentally processed as if it were complete.</a:t>
            </a:r>
          </a:p>
          <a:p>
            <a:pPr marL="0" indent="0">
              <a:buNone/>
            </a:pPr>
            <a:endParaRPr lang="en-IN" dirty="0"/>
          </a:p>
          <a:p>
            <a:pPr marL="0" indent="0">
              <a:buNone/>
            </a:pPr>
            <a:endParaRPr lang="en-IN" dirty="0"/>
          </a:p>
          <a:p>
            <a:pPr marL="0" indent="0">
              <a:buNone/>
            </a:pPr>
            <a:endParaRPr lang="en-IN" u="sng"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11</a:t>
            </a:fld>
            <a:endParaRPr lang="en-US" dirty="0">
              <a:solidFill>
                <a:schemeClr val="tx1"/>
              </a:solidFill>
              <a:latin typeface="Arial" charset="0"/>
            </a:endParaRPr>
          </a:p>
        </p:txBody>
      </p:sp>
      <p:pic>
        <p:nvPicPr>
          <p:cNvPr id="5" name="Picture 4">
            <a:extLst>
              <a:ext uri="{FF2B5EF4-FFF2-40B4-BE49-F238E27FC236}">
                <a16:creationId xmlns:a16="http://schemas.microsoft.com/office/drawing/2014/main" id="{8D0440CB-22B5-470E-A219-E946F874859E}"/>
              </a:ext>
            </a:extLst>
          </p:cNvPr>
          <p:cNvPicPr>
            <a:picLocks noChangeAspect="1"/>
          </p:cNvPicPr>
          <p:nvPr/>
        </p:nvPicPr>
        <p:blipFill>
          <a:blip r:embed="rId2"/>
          <a:stretch>
            <a:fillRect/>
          </a:stretch>
        </p:blipFill>
        <p:spPr>
          <a:xfrm>
            <a:off x="755576" y="2998858"/>
            <a:ext cx="7684765" cy="2806406"/>
          </a:xfrm>
          <a:prstGeom prst="rect">
            <a:avLst/>
          </a:prstGeom>
        </p:spPr>
      </p:pic>
    </p:spTree>
    <p:extLst>
      <p:ext uri="{BB962C8B-B14F-4D97-AF65-F5344CB8AC3E}">
        <p14:creationId xmlns:p14="http://schemas.microsoft.com/office/powerpoint/2010/main" val="26669769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HDFS Schema Design</a:t>
            </a:r>
          </a:p>
        </p:txBody>
      </p:sp>
      <p:sp>
        <p:nvSpPr>
          <p:cNvPr id="5123" name="Content Placeholder 2"/>
          <p:cNvSpPr>
            <a:spLocks noGrp="1"/>
          </p:cNvSpPr>
          <p:nvPr>
            <p:ph idx="1"/>
          </p:nvPr>
        </p:nvSpPr>
        <p:spPr bwMode="auto">
          <a:xfrm>
            <a:off x="533400" y="1249761"/>
            <a:ext cx="8229600" cy="5634744"/>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endParaRPr lang="en-IN" dirty="0"/>
          </a:p>
          <a:p>
            <a:pPr marL="0" indent="0">
              <a:buNone/>
            </a:pPr>
            <a:endParaRPr lang="en-IN" dirty="0"/>
          </a:p>
          <a:p>
            <a:pPr marL="0" indent="0">
              <a:buNone/>
            </a:pPr>
            <a:endParaRPr lang="en-IN" u="sng"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12</a:t>
            </a:fld>
            <a:endParaRPr lang="en-US" dirty="0">
              <a:solidFill>
                <a:schemeClr val="tx1"/>
              </a:solidFill>
              <a:latin typeface="Arial" charset="0"/>
            </a:endParaRPr>
          </a:p>
        </p:txBody>
      </p:sp>
      <p:pic>
        <p:nvPicPr>
          <p:cNvPr id="3" name="Picture 2">
            <a:extLst>
              <a:ext uri="{FF2B5EF4-FFF2-40B4-BE49-F238E27FC236}">
                <a16:creationId xmlns:a16="http://schemas.microsoft.com/office/drawing/2014/main" id="{0C470F81-1327-442D-B0C1-EF9E1B4C0B5F}"/>
              </a:ext>
            </a:extLst>
          </p:cNvPr>
          <p:cNvPicPr>
            <a:picLocks noChangeAspect="1"/>
          </p:cNvPicPr>
          <p:nvPr/>
        </p:nvPicPr>
        <p:blipFill>
          <a:blip r:embed="rId2"/>
          <a:stretch>
            <a:fillRect/>
          </a:stretch>
        </p:blipFill>
        <p:spPr>
          <a:xfrm>
            <a:off x="2051720" y="1700808"/>
            <a:ext cx="4032448" cy="4320480"/>
          </a:xfrm>
          <a:prstGeom prst="rect">
            <a:avLst/>
          </a:prstGeom>
        </p:spPr>
      </p:pic>
    </p:spTree>
    <p:extLst>
      <p:ext uri="{BB962C8B-B14F-4D97-AF65-F5344CB8AC3E}">
        <p14:creationId xmlns:p14="http://schemas.microsoft.com/office/powerpoint/2010/main" val="203754053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Conclusion</a:t>
            </a:r>
          </a:p>
        </p:txBody>
      </p:sp>
      <p:sp>
        <p:nvSpPr>
          <p:cNvPr id="5123" name="Content Placeholder 2"/>
          <p:cNvSpPr>
            <a:spLocks noGrp="1"/>
          </p:cNvSpPr>
          <p:nvPr>
            <p:ph idx="1"/>
          </p:nvPr>
        </p:nvSpPr>
        <p:spPr bwMode="auto">
          <a:xfrm>
            <a:off x="533400" y="1249761"/>
            <a:ext cx="8229600" cy="5634744"/>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IN" dirty="0"/>
              <a:t>Although data modelling in any system is a challenging task, it’s especially challenging in the Hadoop ecosystem due to the vast expanse of options available. A number of file formats exist for storing data, with Avro being a very popular choice for row-oriented formats, and ORC and Parquet being a popular choice for column-oriented ones. A good choice of compression codecs to use for HDFS data exists as well, Snappy being one of the more popular ones. Choosing the right model for our data is one of the most important decisions we have to make in our application</a:t>
            </a:r>
          </a:p>
          <a:p>
            <a:pPr marL="0" indent="0">
              <a:buNone/>
            </a:pPr>
            <a:endParaRPr lang="en-IN" dirty="0"/>
          </a:p>
          <a:p>
            <a:pPr marL="0" indent="0">
              <a:buNone/>
            </a:pPr>
            <a:endParaRPr lang="en-IN" dirty="0"/>
          </a:p>
          <a:p>
            <a:pPr marL="0" indent="0">
              <a:buNone/>
            </a:pPr>
            <a:endParaRPr lang="en-IN" dirty="0"/>
          </a:p>
          <a:p>
            <a:pPr marL="0" indent="0">
              <a:buNone/>
            </a:pPr>
            <a:endParaRPr lang="en-IN" u="sng"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13</a:t>
            </a:fld>
            <a:endParaRPr lang="en-US" dirty="0">
              <a:solidFill>
                <a:schemeClr val="tx1"/>
              </a:solidFill>
              <a:latin typeface="Arial" charset="0"/>
            </a:endParaRPr>
          </a:p>
        </p:txBody>
      </p:sp>
    </p:spTree>
    <p:extLst>
      <p:ext uri="{BB962C8B-B14F-4D97-AF65-F5344CB8AC3E}">
        <p14:creationId xmlns:p14="http://schemas.microsoft.com/office/powerpoint/2010/main" val="26541118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AGENDA</a:t>
            </a:r>
            <a:endParaRPr lang="en-US" sz="2800" dirty="0">
              <a:solidFill>
                <a:schemeClr val="tx1"/>
              </a:solidFill>
              <a:cs typeface="Arial" charset="0"/>
            </a:endParaRPr>
          </a:p>
        </p:txBody>
      </p:sp>
      <p:sp>
        <p:nvSpPr>
          <p:cNvPr id="5123" name="Content Placeholder 2"/>
          <p:cNvSpPr>
            <a:spLocks noGrp="1"/>
          </p:cNvSpPr>
          <p:nvPr>
            <p:ph idx="1"/>
          </p:nvPr>
        </p:nvSpPr>
        <p:spPr bwMode="auto">
          <a:xfrm>
            <a:off x="539552" y="1340768"/>
            <a:ext cx="8229600" cy="5029200"/>
          </a:xfrm>
          <a:noFill/>
          <a:ln>
            <a:miter lim="800000"/>
            <a:headEnd/>
            <a:tailEnd/>
          </a:ln>
        </p:spPr>
        <p:txBody>
          <a:bodyPr vert="horz" wrap="square" lIns="91440" tIns="45720" rIns="91440" bIns="45720" numCol="1" anchor="t" anchorCtr="0" compatLnSpc="1">
            <a:prstTxWarp prst="textNoShape">
              <a:avLst/>
            </a:prstTxWarp>
          </a:bodyPr>
          <a:lstStyle/>
          <a:p>
            <a:pPr lvl="1" algn="just">
              <a:buClr>
                <a:schemeClr val="tx1"/>
              </a:buClr>
              <a:buSzPct val="50000"/>
              <a:buFont typeface="Wingdings" panose="05000000000000000000" pitchFamily="2" charset="2"/>
              <a:buChar char="v"/>
            </a:pPr>
            <a:endParaRPr lang="en-US" sz="1800" kern="1200" dirty="0">
              <a:solidFill>
                <a:srgbClr val="0000CC"/>
              </a:solidFill>
              <a:latin typeface="Tw Cen MT" panose="020B0602020104020603" pitchFamily="34" charset="0"/>
            </a:endParaRPr>
          </a:p>
          <a:p>
            <a:pPr lvl="1" algn="just">
              <a:buClr>
                <a:schemeClr val="tx1"/>
              </a:buClr>
              <a:buSzPct val="75000"/>
              <a:buFont typeface="Wingdings" panose="05000000000000000000" pitchFamily="2" charset="2"/>
              <a:buChar char="v"/>
            </a:pPr>
            <a:r>
              <a:rPr lang="en-US" sz="1600" kern="1200" dirty="0">
                <a:solidFill>
                  <a:schemeClr val="tx1"/>
                </a:solidFill>
                <a:latin typeface="+mj-lt"/>
              </a:rPr>
              <a:t>Overview</a:t>
            </a:r>
          </a:p>
          <a:p>
            <a:pPr marL="457200" lvl="1" indent="0" algn="just">
              <a:buClr>
                <a:schemeClr val="tx1"/>
              </a:buClr>
              <a:buSzPct val="75000"/>
              <a:buNone/>
            </a:pPr>
            <a:endParaRPr lang="en-US" sz="1600" kern="1200" dirty="0">
              <a:solidFill>
                <a:schemeClr val="tx1"/>
              </a:solidFill>
              <a:latin typeface="+mj-lt"/>
            </a:endParaRPr>
          </a:p>
          <a:p>
            <a:pPr lvl="1" algn="just">
              <a:buClr>
                <a:schemeClr val="tx1"/>
              </a:buClr>
              <a:buSzPct val="72000"/>
              <a:buFont typeface="Wingdings" panose="05000000000000000000" pitchFamily="2" charset="2"/>
              <a:buChar char="v"/>
            </a:pPr>
            <a:r>
              <a:rPr lang="en-US" sz="1600" kern="1200" dirty="0">
                <a:solidFill>
                  <a:schemeClr val="tx1"/>
                </a:solidFill>
                <a:latin typeface="+mj-lt"/>
              </a:rPr>
              <a:t>Data Storage Formats</a:t>
            </a:r>
          </a:p>
          <a:p>
            <a:pPr marL="457200" lvl="1" indent="0" algn="just">
              <a:buClr>
                <a:schemeClr val="tx1"/>
              </a:buClr>
              <a:buSzPct val="72000"/>
              <a:buNone/>
            </a:pPr>
            <a:endParaRPr lang="en-US" sz="1600" kern="1200" dirty="0">
              <a:solidFill>
                <a:schemeClr val="tx1"/>
              </a:solidFill>
              <a:latin typeface="+mj-lt"/>
            </a:endParaRPr>
          </a:p>
          <a:p>
            <a:pPr lvl="1" algn="just">
              <a:buClr>
                <a:schemeClr val="tx1"/>
              </a:buClr>
              <a:buSzPct val="72000"/>
              <a:buFont typeface="Wingdings" panose="05000000000000000000" pitchFamily="2" charset="2"/>
              <a:buChar char="v"/>
            </a:pPr>
            <a:r>
              <a:rPr lang="en-US" sz="1600" kern="1200" dirty="0">
                <a:solidFill>
                  <a:schemeClr val="tx1"/>
                </a:solidFill>
                <a:latin typeface="+mj-lt"/>
              </a:rPr>
              <a:t>Compression Techniques</a:t>
            </a:r>
          </a:p>
          <a:p>
            <a:pPr marL="457200" lvl="1" indent="0" algn="just">
              <a:buClr>
                <a:schemeClr val="tx1"/>
              </a:buClr>
              <a:buSzPct val="72000"/>
              <a:buNone/>
            </a:pPr>
            <a:endParaRPr lang="en-US" sz="1600" kern="1200" dirty="0">
              <a:solidFill>
                <a:schemeClr val="tx1"/>
              </a:solidFill>
              <a:latin typeface="+mj-lt"/>
            </a:endParaRPr>
          </a:p>
          <a:p>
            <a:pPr lvl="1" algn="just">
              <a:buClr>
                <a:schemeClr val="tx1"/>
              </a:buClr>
              <a:buSzPct val="72000"/>
              <a:buFont typeface="Wingdings" panose="05000000000000000000" pitchFamily="2" charset="2"/>
              <a:buChar char="v"/>
            </a:pPr>
            <a:r>
              <a:rPr lang="en-US" sz="1600" kern="1200" dirty="0">
                <a:solidFill>
                  <a:schemeClr val="tx1"/>
                </a:solidFill>
                <a:latin typeface="+mj-lt"/>
              </a:rPr>
              <a:t>Schema Design</a:t>
            </a:r>
          </a:p>
          <a:p>
            <a:pPr lvl="1" algn="just">
              <a:buClr>
                <a:schemeClr val="tx1"/>
              </a:buClr>
              <a:buSzPct val="72000"/>
              <a:buFont typeface="Wingdings" panose="05000000000000000000" pitchFamily="2" charset="2"/>
              <a:buChar char="v"/>
            </a:pPr>
            <a:endParaRPr lang="en-US" sz="1600" kern="1200" dirty="0">
              <a:latin typeface="+mj-lt"/>
            </a:endParaRPr>
          </a:p>
          <a:p>
            <a:pPr lvl="1" algn="just">
              <a:buClr>
                <a:schemeClr val="tx1"/>
              </a:buClr>
              <a:buSzPct val="72000"/>
              <a:buFont typeface="Wingdings" panose="05000000000000000000" pitchFamily="2" charset="2"/>
              <a:buChar char="v"/>
            </a:pPr>
            <a:r>
              <a:rPr lang="en-US" sz="1600" kern="1200" dirty="0">
                <a:solidFill>
                  <a:schemeClr val="tx1"/>
                </a:solidFill>
                <a:latin typeface="+mj-lt"/>
              </a:rPr>
              <a:t>Conclusion</a:t>
            </a:r>
          </a:p>
          <a:p>
            <a:pPr marL="457200" lvl="1" indent="0" algn="just">
              <a:buClr>
                <a:srgbClr val="FF0000"/>
              </a:buClr>
              <a:buSzPct val="80000"/>
              <a:buNone/>
            </a:pPr>
            <a:endParaRPr lang="en-US" sz="2400" kern="1200" dirty="0">
              <a:solidFill>
                <a:srgbClr val="0000CC"/>
              </a:solidFill>
              <a:latin typeface="Tw Cen MT" panose="020B0602020104020603" pitchFamily="34" charset="0"/>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2</a:t>
            </a:fld>
            <a:endParaRPr lang="en-US">
              <a:solidFill>
                <a:schemeClr val="tx1"/>
              </a:solidFill>
              <a:latin typeface="Arial" charset="0"/>
            </a:endParaRPr>
          </a:p>
        </p:txBody>
      </p:sp>
    </p:spTree>
    <p:extLst>
      <p:ext uri="{BB962C8B-B14F-4D97-AF65-F5344CB8AC3E}">
        <p14:creationId xmlns:p14="http://schemas.microsoft.com/office/powerpoint/2010/main" val="33005148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Overview</a:t>
            </a:r>
          </a:p>
        </p:txBody>
      </p:sp>
      <p:sp>
        <p:nvSpPr>
          <p:cNvPr id="5123" name="Content Placeholder 2"/>
          <p:cNvSpPr>
            <a:spLocks noGrp="1"/>
          </p:cNvSpPr>
          <p:nvPr>
            <p:ph idx="1"/>
          </p:nvPr>
        </p:nvSpPr>
        <p:spPr bwMode="auto">
          <a:xfrm>
            <a:off x="533400" y="1196752"/>
            <a:ext cx="8229600" cy="5184576"/>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endParaRPr lang="en-US" dirty="0"/>
          </a:p>
          <a:p>
            <a:pPr marL="0" indent="0">
              <a:buNone/>
            </a:pPr>
            <a:r>
              <a:rPr lang="en-US" dirty="0"/>
              <a:t>At its core, Hadoop is a distributed data store that provides a platform for implementing powerful parallel processing frameworks. The reliability of this data store when it comes to storing massive volumes of data, coupled with its flexibility in running multiple processing frameworks makes it an ideal choice for your data hub. This characteristic of Hadoop means that you can store any type of data as is, without placing any constraints on how that data is processed.</a:t>
            </a:r>
            <a:endParaRPr lang="en-US" b="0" dirty="0">
              <a:solidFill>
                <a:schemeClr val="tx1"/>
              </a:solidFill>
            </a:endParaRPr>
          </a:p>
          <a:p>
            <a:pPr marL="0" indent="0" algn="just">
              <a:buNone/>
            </a:pPr>
            <a:r>
              <a:rPr lang="en-IN" dirty="0"/>
              <a:t>Although Hadoop has a powerful feature of storing raw data, before dumping the data to the Hadoop Distributed File System, we should consider what data storage format, compression techniques, schema design (which includes the directory structure to load data to HDFS, row key design, partitioning, bucketing) should be used, in order to access and process huge volume of data more efficiently</a:t>
            </a:r>
            <a:endParaRPr lang="en-US" b="0" dirty="0">
              <a:solidFill>
                <a:schemeClr val="tx1"/>
              </a:solidFill>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3</a:t>
            </a:fld>
            <a:endParaRPr lang="en-US" dirty="0">
              <a:solidFill>
                <a:schemeClr val="tx1"/>
              </a:solidFill>
              <a:latin typeface="Arial" charset="0"/>
            </a:endParaRPr>
          </a:p>
        </p:txBody>
      </p:sp>
    </p:spTree>
    <p:extLst>
      <p:ext uri="{BB962C8B-B14F-4D97-AF65-F5344CB8AC3E}">
        <p14:creationId xmlns:p14="http://schemas.microsoft.com/office/powerpoint/2010/main" val="42175189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a:t>
            </a:r>
            <a:r>
              <a:rPr lang="en-US" sz="2800" b="0" kern="1200" dirty="0">
                <a:solidFill>
                  <a:schemeClr val="tx1"/>
                </a:solidFill>
              </a:rPr>
              <a:t>Data Storage Format</a:t>
            </a:r>
            <a:endParaRPr lang="en-US" sz="2800" b="0" kern="1200" dirty="0">
              <a:solidFill>
                <a:schemeClr val="tx1"/>
              </a:solidFill>
              <a:cs typeface="+mj-cs"/>
            </a:endParaRPr>
          </a:p>
        </p:txBody>
      </p:sp>
      <p:sp>
        <p:nvSpPr>
          <p:cNvPr id="5123" name="Content Placeholder 2"/>
          <p:cNvSpPr>
            <a:spLocks noGrp="1"/>
          </p:cNvSpPr>
          <p:nvPr>
            <p:ph idx="1"/>
          </p:nvPr>
        </p:nvSpPr>
        <p:spPr bwMode="auto">
          <a:xfrm>
            <a:off x="533400" y="1196752"/>
            <a:ext cx="8229600" cy="5661248"/>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IN" b="1" u="sng" dirty="0"/>
              <a:t>Parquet File:</a:t>
            </a:r>
          </a:p>
          <a:p>
            <a:r>
              <a:rPr lang="en-IN" dirty="0"/>
              <a:t>It is a </a:t>
            </a:r>
            <a:r>
              <a:rPr lang="en-IN" i="1" dirty="0"/>
              <a:t>columnar file storage</a:t>
            </a:r>
            <a:r>
              <a:rPr lang="en-IN" dirty="0"/>
              <a:t>. </a:t>
            </a:r>
          </a:p>
          <a:p>
            <a:r>
              <a:rPr lang="en-IN" dirty="0"/>
              <a:t>Basically this means that instead of just storing </a:t>
            </a:r>
            <a:r>
              <a:rPr lang="en-IN" i="1" dirty="0"/>
              <a:t>rows</a:t>
            </a:r>
            <a:r>
              <a:rPr lang="en-IN" dirty="0"/>
              <a:t> of data adjacent to one another you also store </a:t>
            </a:r>
            <a:r>
              <a:rPr lang="en-IN" i="1" dirty="0"/>
              <a:t>column values</a:t>
            </a:r>
            <a:r>
              <a:rPr lang="en-IN" dirty="0"/>
              <a:t> adjacent to each other. This is particularly useful if your data processing framework just needs access to a subset of data that is stored on disk as it can access all values of a single column very quickly without reading whole records.</a:t>
            </a:r>
          </a:p>
          <a:p>
            <a:r>
              <a:rPr lang="en-IN" dirty="0"/>
              <a:t> One huge benefit of columnar oriented file formats is that data in the same column tends to be compressed together which can yield some massive storage optimizations (as data in the same column tends to be similar).</a:t>
            </a:r>
          </a:p>
          <a:p>
            <a:pPr marL="0" indent="0">
              <a:buNone/>
            </a:pPr>
            <a:endParaRPr lang="en-US" dirty="0"/>
          </a:p>
          <a:p>
            <a:pPr marL="0" indent="0">
              <a:buNone/>
            </a:pPr>
            <a:endParaRPr lang="en-IN"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4</a:t>
            </a:fld>
            <a:endParaRPr lang="en-US" dirty="0">
              <a:solidFill>
                <a:schemeClr val="tx1"/>
              </a:solidFill>
              <a:latin typeface="Arial" charset="0"/>
            </a:endParaRPr>
          </a:p>
        </p:txBody>
      </p:sp>
    </p:spTree>
    <p:extLst>
      <p:ext uri="{BB962C8B-B14F-4D97-AF65-F5344CB8AC3E}">
        <p14:creationId xmlns:p14="http://schemas.microsoft.com/office/powerpoint/2010/main" val="41519391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a:t>
            </a:r>
            <a:r>
              <a:rPr lang="en-US" sz="2800" b="0" kern="1200" dirty="0">
                <a:solidFill>
                  <a:schemeClr val="tx1"/>
                </a:solidFill>
              </a:rPr>
              <a:t>Data Storage Format</a:t>
            </a:r>
            <a:endParaRPr lang="en-US" sz="2800" b="0" kern="1200" dirty="0">
              <a:solidFill>
                <a:schemeClr val="tx1"/>
              </a:solidFill>
              <a:cs typeface="+mj-cs"/>
            </a:endParaRPr>
          </a:p>
        </p:txBody>
      </p:sp>
      <p:sp>
        <p:nvSpPr>
          <p:cNvPr id="5123" name="Content Placeholder 2"/>
          <p:cNvSpPr>
            <a:spLocks noGrp="1"/>
          </p:cNvSpPr>
          <p:nvPr>
            <p:ph idx="1"/>
          </p:nvPr>
        </p:nvSpPr>
        <p:spPr bwMode="auto">
          <a:xfrm>
            <a:off x="533400" y="1196752"/>
            <a:ext cx="8229600" cy="5661248"/>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endParaRPr lang="en-US" dirty="0"/>
          </a:p>
          <a:p>
            <a:pPr marL="0" indent="0">
              <a:buNone/>
            </a:pPr>
            <a:endParaRPr lang="en-IN"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5</a:t>
            </a:fld>
            <a:endParaRPr lang="en-US" dirty="0">
              <a:solidFill>
                <a:schemeClr val="tx1"/>
              </a:solidFill>
              <a:latin typeface="Arial" charset="0"/>
            </a:endParaRPr>
          </a:p>
        </p:txBody>
      </p:sp>
      <p:pic>
        <p:nvPicPr>
          <p:cNvPr id="5" name="Picture 4">
            <a:extLst>
              <a:ext uri="{FF2B5EF4-FFF2-40B4-BE49-F238E27FC236}">
                <a16:creationId xmlns:a16="http://schemas.microsoft.com/office/drawing/2014/main" id="{714D59D6-9EAD-47DE-85F0-983FDD8AF768}"/>
              </a:ext>
            </a:extLst>
          </p:cNvPr>
          <p:cNvPicPr>
            <a:picLocks noChangeAspect="1"/>
          </p:cNvPicPr>
          <p:nvPr/>
        </p:nvPicPr>
        <p:blipFill>
          <a:blip r:embed="rId2"/>
          <a:stretch>
            <a:fillRect/>
          </a:stretch>
        </p:blipFill>
        <p:spPr>
          <a:xfrm>
            <a:off x="899592" y="1412776"/>
            <a:ext cx="6552727" cy="5362279"/>
          </a:xfrm>
          <a:prstGeom prst="rect">
            <a:avLst/>
          </a:prstGeom>
        </p:spPr>
      </p:pic>
    </p:spTree>
    <p:extLst>
      <p:ext uri="{BB962C8B-B14F-4D97-AF65-F5344CB8AC3E}">
        <p14:creationId xmlns:p14="http://schemas.microsoft.com/office/powerpoint/2010/main" val="7186404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a:t>
            </a:r>
            <a:r>
              <a:rPr lang="en-US" sz="2800" b="0" kern="1200" dirty="0">
                <a:solidFill>
                  <a:schemeClr val="tx1"/>
                </a:solidFill>
              </a:rPr>
              <a:t>Data Storage Format</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6</a:t>
            </a:fld>
            <a:endParaRPr lang="en-US" dirty="0">
              <a:solidFill>
                <a:schemeClr val="tx1"/>
              </a:solidFill>
              <a:latin typeface="Arial" charset="0"/>
            </a:endParaRPr>
          </a:p>
        </p:txBody>
      </p:sp>
      <p:sp>
        <p:nvSpPr>
          <p:cNvPr id="12" name="Content Placeholder 2">
            <a:extLst>
              <a:ext uri="{FF2B5EF4-FFF2-40B4-BE49-F238E27FC236}">
                <a16:creationId xmlns:a16="http://schemas.microsoft.com/office/drawing/2014/main" id="{4023DB08-2A93-4A5C-9B8F-15896DBA7C8D}"/>
              </a:ext>
            </a:extLst>
          </p:cNvPr>
          <p:cNvSpPr>
            <a:spLocks noGrp="1"/>
          </p:cNvSpPr>
          <p:nvPr>
            <p:ph idx="1"/>
          </p:nvPr>
        </p:nvSpPr>
        <p:spPr bwMode="auto">
          <a:xfrm>
            <a:off x="457200" y="1052736"/>
            <a:ext cx="8382000" cy="5805264"/>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endParaRPr lang="en-US" dirty="0"/>
          </a:p>
          <a:p>
            <a:pPr marL="0" indent="0">
              <a:buNone/>
            </a:pPr>
            <a:endParaRPr lang="en-US" dirty="0"/>
          </a:p>
          <a:p>
            <a:r>
              <a:rPr lang="en-US" dirty="0"/>
              <a:t>Language Neutral Data Serialization system</a:t>
            </a:r>
          </a:p>
          <a:p>
            <a:pPr marL="0" indent="0">
              <a:buNone/>
            </a:pPr>
            <a:r>
              <a:rPr lang="en-US"/>
              <a:t>         </a:t>
            </a:r>
            <a:r>
              <a:rPr lang="en-US" dirty="0"/>
              <a:t>- Write a file in python and read it in C</a:t>
            </a:r>
          </a:p>
          <a:p>
            <a:r>
              <a:rPr lang="en-US" dirty="0"/>
              <a:t>Avro data is described using language independent </a:t>
            </a:r>
            <a:r>
              <a:rPr lang="en-US" dirty="0" err="1"/>
              <a:t>scema</a:t>
            </a:r>
            <a:endParaRPr lang="en-US" dirty="0"/>
          </a:p>
          <a:p>
            <a:r>
              <a:rPr lang="en-US" dirty="0"/>
              <a:t>Avro schemas are usually written in JSON and data is encoded in binary format</a:t>
            </a:r>
          </a:p>
          <a:p>
            <a:r>
              <a:rPr lang="en-US" dirty="0"/>
              <a:t>Supports schema evolution</a:t>
            </a:r>
          </a:p>
          <a:p>
            <a:pPr marL="0" indent="0">
              <a:buNone/>
            </a:pPr>
            <a:r>
              <a:rPr lang="en-US" dirty="0"/>
              <a:t>   - producers and consumers at different versions of schema</a:t>
            </a:r>
          </a:p>
          <a:p>
            <a:r>
              <a:rPr lang="en-US" dirty="0"/>
              <a:t>Supports compression and are </a:t>
            </a:r>
            <a:r>
              <a:rPr lang="en-US" dirty="0" err="1"/>
              <a:t>splittable</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9" name="Rectangle 8">
            <a:extLst>
              <a:ext uri="{FF2B5EF4-FFF2-40B4-BE49-F238E27FC236}">
                <a16:creationId xmlns:a16="http://schemas.microsoft.com/office/drawing/2014/main" id="{63272C75-5F40-45E6-A5EC-FEA40679B9D1}"/>
              </a:ext>
            </a:extLst>
          </p:cNvPr>
          <p:cNvSpPr>
            <a:spLocks noChangeArrowheads="1"/>
          </p:cNvSpPr>
          <p:nvPr/>
        </p:nvSpPr>
        <p:spPr bwMode="auto">
          <a:xfrm>
            <a:off x="1043608"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0">
            <a:extLst>
              <a:ext uri="{FF2B5EF4-FFF2-40B4-BE49-F238E27FC236}">
                <a16:creationId xmlns:a16="http://schemas.microsoft.com/office/drawing/2014/main" id="{0F061546-020D-448E-95F6-2240A597A0E8}"/>
              </a:ext>
            </a:extLst>
          </p:cNvPr>
          <p:cNvSpPr/>
          <p:nvPr/>
        </p:nvSpPr>
        <p:spPr>
          <a:xfrm>
            <a:off x="304800" y="1166844"/>
            <a:ext cx="8731696" cy="923330"/>
          </a:xfrm>
          <a:prstGeom prst="rect">
            <a:avLst/>
          </a:prstGeom>
        </p:spPr>
        <p:txBody>
          <a:bodyPr wrap="square">
            <a:spAutoFit/>
          </a:bodyPr>
          <a:lstStyle/>
          <a:p>
            <a:r>
              <a:rPr lang="en-IN" b="1" u="sng" dirty="0"/>
              <a:t>Avro File:</a:t>
            </a:r>
          </a:p>
          <a:p>
            <a:endParaRPr lang="en-IN" b="1" u="sng" dirty="0"/>
          </a:p>
          <a:p>
            <a:endParaRPr lang="en-IN" b="1" u="sng" dirty="0"/>
          </a:p>
        </p:txBody>
      </p:sp>
    </p:spTree>
    <p:extLst>
      <p:ext uri="{BB962C8B-B14F-4D97-AF65-F5344CB8AC3E}">
        <p14:creationId xmlns:p14="http://schemas.microsoft.com/office/powerpoint/2010/main" val="18765407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a:t>
            </a:r>
            <a:r>
              <a:rPr lang="en-US" sz="2800" b="0" kern="1200" dirty="0">
                <a:solidFill>
                  <a:schemeClr val="tx1"/>
                </a:solidFill>
              </a:rPr>
              <a:t>Data Storage Format</a:t>
            </a:r>
            <a:endParaRPr lang="en-US" sz="2800" b="0" kern="1200" dirty="0">
              <a:solidFill>
                <a:schemeClr val="tx1"/>
              </a:solidFill>
              <a:cs typeface="+mj-cs"/>
            </a:endParaRPr>
          </a:p>
        </p:txBody>
      </p:sp>
      <p:sp>
        <p:nvSpPr>
          <p:cNvPr id="5123" name="Content Placeholder 2"/>
          <p:cNvSpPr>
            <a:spLocks noGrp="1"/>
          </p:cNvSpPr>
          <p:nvPr>
            <p:ph idx="1"/>
          </p:nvPr>
        </p:nvSpPr>
        <p:spPr bwMode="auto">
          <a:xfrm>
            <a:off x="533400" y="1196752"/>
            <a:ext cx="8229600" cy="5661248"/>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endParaRPr lang="en-US" dirty="0"/>
          </a:p>
          <a:p>
            <a:pPr marL="0" indent="0">
              <a:buNone/>
            </a:pPr>
            <a:endParaRPr lang="en-IN"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7</a:t>
            </a:fld>
            <a:endParaRPr lang="en-US" dirty="0">
              <a:solidFill>
                <a:schemeClr val="tx1"/>
              </a:solidFill>
              <a:latin typeface="Arial" charset="0"/>
            </a:endParaRPr>
          </a:p>
        </p:txBody>
      </p:sp>
      <p:sp>
        <p:nvSpPr>
          <p:cNvPr id="2" name="Rectangle 2">
            <a:extLst>
              <a:ext uri="{FF2B5EF4-FFF2-40B4-BE49-F238E27FC236}">
                <a16:creationId xmlns:a16="http://schemas.microsoft.com/office/drawing/2014/main" id="{C2E3909E-E854-4352-B81B-8DE58C0182D2}"/>
              </a:ext>
            </a:extLst>
          </p:cNvPr>
          <p:cNvSpPr>
            <a:spLocks noChangeArrowheads="1"/>
          </p:cNvSpPr>
          <p:nvPr/>
        </p:nvSpPr>
        <p:spPr bwMode="auto">
          <a:xfrm>
            <a:off x="1043607" y="2252662"/>
            <a:ext cx="1067919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822C2312-2813-48EE-A556-245DB267136A}"/>
              </a:ext>
            </a:extLst>
          </p:cNvPr>
          <p:cNvGraphicFramePr>
            <a:graphicFrameLocks noChangeAspect="1"/>
          </p:cNvGraphicFramePr>
          <p:nvPr>
            <p:extLst>
              <p:ext uri="{D42A27DB-BD31-4B8C-83A1-F6EECF244321}">
                <p14:modId xmlns:p14="http://schemas.microsoft.com/office/powerpoint/2010/main" val="4090934586"/>
              </p:ext>
            </p:extLst>
          </p:nvPr>
        </p:nvGraphicFramePr>
        <p:xfrm>
          <a:off x="1043608" y="1844824"/>
          <a:ext cx="6696744" cy="3384376"/>
        </p:xfrm>
        <a:graphic>
          <a:graphicData uri="http://schemas.openxmlformats.org/presentationml/2006/ole">
            <mc:AlternateContent xmlns:mc="http://schemas.openxmlformats.org/markup-compatibility/2006">
              <mc:Choice xmlns:v="urn:schemas-microsoft-com:vml" Requires="v">
                <p:oleObj spid="_x0000_s4104" name="Bitmap Image" r:id="rId3" imgW="6409524" imgH="2629267" progId="Paint.Picture">
                  <p:embed/>
                </p:oleObj>
              </mc:Choice>
              <mc:Fallback>
                <p:oleObj name="Bitmap Image" r:id="rId3" imgW="6409524" imgH="2629267"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844824"/>
                        <a:ext cx="6696744" cy="3384376"/>
                      </a:xfrm>
                      <a:prstGeom prst="rect">
                        <a:avLst/>
                      </a:prstGeom>
                      <a:noFill/>
                    </p:spPr>
                  </p:pic>
                </p:oleObj>
              </mc:Fallback>
            </mc:AlternateContent>
          </a:graphicData>
        </a:graphic>
      </p:graphicFrame>
    </p:spTree>
    <p:extLst>
      <p:ext uri="{BB962C8B-B14F-4D97-AF65-F5344CB8AC3E}">
        <p14:creationId xmlns:p14="http://schemas.microsoft.com/office/powerpoint/2010/main" val="20351841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Data Storage Format</a:t>
            </a:r>
          </a:p>
        </p:txBody>
      </p:sp>
      <p:sp>
        <p:nvSpPr>
          <p:cNvPr id="5123" name="Content Placeholder 2"/>
          <p:cNvSpPr>
            <a:spLocks noGrp="1"/>
          </p:cNvSpPr>
          <p:nvPr>
            <p:ph idx="1"/>
          </p:nvPr>
        </p:nvSpPr>
        <p:spPr bwMode="auto">
          <a:xfrm>
            <a:off x="533400" y="1196752"/>
            <a:ext cx="8229600" cy="5184576"/>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IN" b="1" u="sng" dirty="0"/>
              <a:t>ORC File:</a:t>
            </a:r>
          </a:p>
          <a:p>
            <a:r>
              <a:rPr lang="en-IN" dirty="0"/>
              <a:t>The </a:t>
            </a:r>
            <a:r>
              <a:rPr lang="en-IN" i="1" dirty="0"/>
              <a:t>Optimized Row Columnar</a:t>
            </a:r>
            <a:r>
              <a:rPr lang="en-IN" dirty="0"/>
              <a:t> (ORC) file format provides a highly efficient way to store Hive data. </a:t>
            </a:r>
          </a:p>
          <a:p>
            <a:r>
              <a:rPr lang="en-IN" dirty="0"/>
              <a:t>Using ORC files improves performance when Hive is reading, writing, and processing data.</a:t>
            </a:r>
          </a:p>
          <a:p>
            <a:r>
              <a:rPr lang="en-IN" dirty="0"/>
              <a:t>An ORC file contains groups of row data called </a:t>
            </a:r>
            <a:r>
              <a:rPr lang="en-IN" b="1" dirty="0"/>
              <a:t>stripes</a:t>
            </a:r>
            <a:r>
              <a:rPr lang="en-IN" dirty="0"/>
              <a:t>, along with auxiliary information in a </a:t>
            </a:r>
            <a:r>
              <a:rPr lang="en-IN" b="1" dirty="0"/>
              <a:t>file footer</a:t>
            </a:r>
            <a:r>
              <a:rPr lang="en-IN" dirty="0"/>
              <a:t>. At the end of the file a </a:t>
            </a:r>
            <a:r>
              <a:rPr lang="en-IN" b="1" dirty="0"/>
              <a:t>postscript</a:t>
            </a:r>
            <a:r>
              <a:rPr lang="en-IN" dirty="0"/>
              <a:t> holds compression parameters and the size of the compressed footer. </a:t>
            </a:r>
          </a:p>
          <a:p>
            <a:r>
              <a:rPr lang="en-IN" dirty="0"/>
              <a:t>The default stripe size is 250 MB. Large stripe sizes enable large, efficient reads from HDFS. </a:t>
            </a:r>
          </a:p>
          <a:p>
            <a:r>
              <a:rPr lang="en-IN" dirty="0"/>
              <a:t>The file footer contains a list of stripes in the file, the number of rows per stripe, and each column's data type. It also contains column-level aggregates count, min, max, and sum.</a:t>
            </a:r>
          </a:p>
          <a:p>
            <a:pPr marL="0" indent="0">
              <a:buNone/>
            </a:pPr>
            <a:endParaRPr lang="en-IN" dirty="0"/>
          </a:p>
          <a:p>
            <a:pPr marL="0" indent="0">
              <a:buNone/>
            </a:pPr>
            <a:endParaRPr lang="en-IN" dirty="0"/>
          </a:p>
          <a:p>
            <a:pPr marL="0" indent="0">
              <a:buNone/>
            </a:pPr>
            <a:endParaRPr lang="en-IN" dirty="0"/>
          </a:p>
          <a:p>
            <a:pPr marL="0" indent="0">
              <a:buNone/>
            </a:pPr>
            <a:r>
              <a:rPr lang="en-IN" b="1" dirty="0"/>
              <a:t> </a:t>
            </a:r>
            <a:endParaRPr lang="en-IN" dirty="0"/>
          </a:p>
          <a:p>
            <a:pPr marL="0" indent="0">
              <a:buNone/>
            </a:pPr>
            <a:endParaRPr lang="en-IN"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8</a:t>
            </a:fld>
            <a:endParaRPr lang="en-US" dirty="0">
              <a:solidFill>
                <a:schemeClr val="tx1"/>
              </a:solidFill>
              <a:latin typeface="Arial" charset="0"/>
            </a:endParaRPr>
          </a:p>
        </p:txBody>
      </p:sp>
    </p:spTree>
    <p:extLst>
      <p:ext uri="{BB962C8B-B14F-4D97-AF65-F5344CB8AC3E}">
        <p14:creationId xmlns:p14="http://schemas.microsoft.com/office/powerpoint/2010/main" val="28081801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a:solidFill>
                  <a:schemeClr val="tx1"/>
                </a:solidFill>
                <a:cs typeface="+mj-cs"/>
              </a:rPr>
              <a:t>  Data Storage Format</a:t>
            </a: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9</a:t>
            </a:fld>
            <a:endParaRPr lang="en-US" dirty="0">
              <a:solidFill>
                <a:schemeClr val="tx1"/>
              </a:solidFill>
              <a:latin typeface="Arial" charset="0"/>
            </a:endParaRPr>
          </a:p>
        </p:txBody>
      </p:sp>
      <p:pic>
        <p:nvPicPr>
          <p:cNvPr id="3" name="Content Placeholder 2">
            <a:extLst>
              <a:ext uri="{FF2B5EF4-FFF2-40B4-BE49-F238E27FC236}">
                <a16:creationId xmlns:a16="http://schemas.microsoft.com/office/drawing/2014/main" id="{BFA532EE-ECD4-4B4F-AD42-864473A8C842}"/>
              </a:ext>
            </a:extLst>
          </p:cNvPr>
          <p:cNvPicPr>
            <a:picLocks noGrp="1" noChangeAspect="1"/>
          </p:cNvPicPr>
          <p:nvPr>
            <p:ph idx="1"/>
          </p:nvPr>
        </p:nvPicPr>
        <p:blipFill>
          <a:blip r:embed="rId2"/>
          <a:stretch>
            <a:fillRect/>
          </a:stretch>
        </p:blipFill>
        <p:spPr>
          <a:xfrm>
            <a:off x="954865" y="1556793"/>
            <a:ext cx="7234270" cy="4752528"/>
          </a:xfrm>
          <a:prstGeom prst="rect">
            <a:avLst/>
          </a:prstGeom>
        </p:spPr>
      </p:pic>
    </p:spTree>
    <p:extLst>
      <p:ext uri="{BB962C8B-B14F-4D97-AF65-F5344CB8AC3E}">
        <p14:creationId xmlns:p14="http://schemas.microsoft.com/office/powerpoint/2010/main" val="2118441225"/>
      </p:ext>
    </p:extLst>
  </p:cSld>
  <p:clrMapOvr>
    <a:masterClrMapping/>
  </p:clrMapOvr>
  <p:transition/>
</p:sld>
</file>

<file path=ppt/theme/theme1.xml><?xml version="1.0" encoding="utf-8"?>
<a:theme xmlns:a="http://schemas.openxmlformats.org/drawingml/2006/main" name="HCL Template">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CL Corporate Credentia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4093</TotalTime>
  <Words>791</Words>
  <Application>Microsoft Office PowerPoint</Application>
  <PresentationFormat>On-screen Show (4:3)</PresentationFormat>
  <Paragraphs>83</Paragraphs>
  <Slides>13</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Tw Cen MT</vt:lpstr>
      <vt:lpstr>Verdana</vt:lpstr>
      <vt:lpstr>Wingdings</vt:lpstr>
      <vt:lpstr>Wingdings 2</vt:lpstr>
      <vt:lpstr>HCL Template</vt:lpstr>
      <vt:lpstr>HCL Corporate Credential Template</vt:lpstr>
      <vt:lpstr>Paintbrush Picture</vt:lpstr>
      <vt:lpstr>PowerPoint Presentation</vt:lpstr>
      <vt:lpstr>   AGENDA</vt:lpstr>
      <vt:lpstr>  Overview</vt:lpstr>
      <vt:lpstr>  Data Storage Format</vt:lpstr>
      <vt:lpstr>  Data Storage Format</vt:lpstr>
      <vt:lpstr>  Data Storage Format</vt:lpstr>
      <vt:lpstr>  Data Storage Format</vt:lpstr>
      <vt:lpstr>  Data Storage Format</vt:lpstr>
      <vt:lpstr>  Data Storage Format</vt:lpstr>
      <vt:lpstr>  Compression</vt:lpstr>
      <vt:lpstr>  HDFS Schema Design</vt:lpstr>
      <vt:lpstr>  HDFS Schema Design</vt:lpstr>
      <vt:lpstr>  Conclusion</vt:lpstr>
    </vt:vector>
  </TitlesOfParts>
  <Company>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here</dc:title>
  <dc:creator>Stephen.Peter@hcl.com</dc:creator>
  <cp:lastModifiedBy>Gayathri Ekambaram</cp:lastModifiedBy>
  <cp:revision>534</cp:revision>
  <dcterms:created xsi:type="dcterms:W3CDTF">2014-07-10T11:54:08Z</dcterms:created>
  <dcterms:modified xsi:type="dcterms:W3CDTF">2018-06-01T11:36:23Z</dcterms:modified>
</cp:coreProperties>
</file>