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93" r:id="rId4"/>
    <p:sldId id="297" r:id="rId5"/>
    <p:sldId id="294" r:id="rId6"/>
    <p:sldId id="301" r:id="rId7"/>
    <p:sldId id="300" r:id="rId8"/>
    <p:sldId id="299" r:id="rId9"/>
    <p:sldId id="302" r:id="rId10"/>
    <p:sldId id="269" r:id="rId11"/>
    <p:sldId id="270" r:id="rId12"/>
    <p:sldId id="275" r:id="rId13"/>
    <p:sldId id="276" r:id="rId14"/>
    <p:sldId id="292" r:id="rId15"/>
    <p:sldId id="272" r:id="rId16"/>
    <p:sldId id="273" r:id="rId17"/>
    <p:sldId id="298" r:id="rId18"/>
    <p:sldId id="287" r:id="rId19"/>
    <p:sldId id="289" r:id="rId20"/>
    <p:sldId id="277" r:id="rId21"/>
    <p:sldId id="279" r:id="rId22"/>
    <p:sldId id="280" r:id="rId23"/>
    <p:sldId id="281" r:id="rId24"/>
    <p:sldId id="291" r:id="rId25"/>
    <p:sldId id="268" r:id="rId26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3AFE7-CEB2-4BC4-84F8-DBECA6FCF114}" v="26" dt="2021-09-28T16:35:50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2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say, Mekala" userId="0367757f-0967-486e-a5fe-732c3a632a04" providerId="ADAL" clId="{F7823D90-AD67-4CEE-A83B-D210A89EB123}"/>
    <pc:docChg chg="custSel modSld">
      <pc:chgData name="Soosay, Mekala" userId="0367757f-0967-486e-a5fe-732c3a632a04" providerId="ADAL" clId="{F7823D90-AD67-4CEE-A83B-D210A89EB123}" dt="2019-09-19T16:04:33.484" v="112" actId="255"/>
      <pc:docMkLst>
        <pc:docMk/>
      </pc:docMkLst>
      <pc:sldChg chg="modSp">
        <pc:chgData name="Soosay, Mekala" userId="0367757f-0967-486e-a5fe-732c3a632a04" providerId="ADAL" clId="{F7823D90-AD67-4CEE-A83B-D210A89EB123}" dt="2019-09-19T15:51:07.590" v="30" actId="6549"/>
        <pc:sldMkLst>
          <pc:docMk/>
          <pc:sldMk cId="3004239487" sldId="276"/>
        </pc:sldMkLst>
        <pc:spChg chg="mod">
          <ac:chgData name="Soosay, Mekala" userId="0367757f-0967-486e-a5fe-732c3a632a04" providerId="ADAL" clId="{F7823D90-AD67-4CEE-A83B-D210A89EB123}" dt="2019-09-19T15:51:07.590" v="30" actId="6549"/>
          <ac:spMkLst>
            <pc:docMk/>
            <pc:sldMk cId="3004239487" sldId="276"/>
            <ac:spMk id="3" creationId="{00000000-0000-0000-0000-000000000000}"/>
          </ac:spMkLst>
        </pc:spChg>
      </pc:sldChg>
      <pc:sldChg chg="modSp">
        <pc:chgData name="Soosay, Mekala" userId="0367757f-0967-486e-a5fe-732c3a632a04" providerId="ADAL" clId="{F7823D90-AD67-4CEE-A83B-D210A89EB123}" dt="2019-09-19T16:04:33.484" v="112" actId="255"/>
        <pc:sldMkLst>
          <pc:docMk/>
          <pc:sldMk cId="0" sldId="278"/>
        </pc:sldMkLst>
        <pc:spChg chg="mod">
          <ac:chgData name="Soosay, Mekala" userId="0367757f-0967-486e-a5fe-732c3a632a04" providerId="ADAL" clId="{F7823D90-AD67-4CEE-A83B-D210A89EB123}" dt="2019-09-19T16:04:33.484" v="112" actId="255"/>
          <ac:spMkLst>
            <pc:docMk/>
            <pc:sldMk cId="0" sldId="278"/>
            <ac:spMk id="16387" creationId="{00000000-0000-0000-0000-000000000000}"/>
          </ac:spMkLst>
        </pc:spChg>
      </pc:sldChg>
      <pc:sldChg chg="modSp">
        <pc:chgData name="Soosay, Mekala" userId="0367757f-0967-486e-a5fe-732c3a632a04" providerId="ADAL" clId="{F7823D90-AD67-4CEE-A83B-D210A89EB123}" dt="2019-09-19T15:51:33.265" v="58" actId="6549"/>
        <pc:sldMkLst>
          <pc:docMk/>
          <pc:sldMk cId="2920566098" sldId="292"/>
        </pc:sldMkLst>
        <pc:spChg chg="mod">
          <ac:chgData name="Soosay, Mekala" userId="0367757f-0967-486e-a5fe-732c3a632a04" providerId="ADAL" clId="{F7823D90-AD67-4CEE-A83B-D210A89EB123}" dt="2019-09-19T15:51:33.265" v="58" actId="6549"/>
          <ac:spMkLst>
            <pc:docMk/>
            <pc:sldMk cId="2920566098" sldId="292"/>
            <ac:spMk id="2" creationId="{00000000-0000-0000-0000-000000000000}"/>
          </ac:spMkLst>
        </pc:spChg>
      </pc:sldChg>
    </pc:docChg>
  </pc:docChgLst>
  <pc:docChgLst>
    <pc:chgData name="Soosay, Mekala" userId="0367757f-0967-486e-a5fe-732c3a632a04" providerId="ADAL" clId="{FBD3AFE7-CEB2-4BC4-84F8-DBECA6FCF114}"/>
    <pc:docChg chg="undo redo custSel addSld delSld modSld">
      <pc:chgData name="Soosay, Mekala" userId="0367757f-0967-486e-a5fe-732c3a632a04" providerId="ADAL" clId="{FBD3AFE7-CEB2-4BC4-84F8-DBECA6FCF114}" dt="2021-09-28T16:36:19.344" v="685" actId="255"/>
      <pc:docMkLst>
        <pc:docMk/>
      </pc:docMkLst>
      <pc:sldChg chg="modSp mod">
        <pc:chgData name="Soosay, Mekala" userId="0367757f-0967-486e-a5fe-732c3a632a04" providerId="ADAL" clId="{FBD3AFE7-CEB2-4BC4-84F8-DBECA6FCF114}" dt="2021-09-28T15:48:49.141" v="410" actId="2711"/>
        <pc:sldMkLst>
          <pc:docMk/>
          <pc:sldMk cId="0" sldId="257"/>
        </pc:sldMkLst>
        <pc:spChg chg="mod">
          <ac:chgData name="Soosay, Mekala" userId="0367757f-0967-486e-a5fe-732c3a632a04" providerId="ADAL" clId="{FBD3AFE7-CEB2-4BC4-84F8-DBECA6FCF114}" dt="2021-09-28T15:48:49.141" v="410" actId="2711"/>
          <ac:spMkLst>
            <pc:docMk/>
            <pc:sldMk cId="0" sldId="257"/>
            <ac:spMk id="5123" creationId="{00000000-0000-0000-0000-000000000000}"/>
          </ac:spMkLst>
        </pc:spChg>
      </pc:sldChg>
      <pc:sldChg chg="modSp mod">
        <pc:chgData name="Soosay, Mekala" userId="0367757f-0967-486e-a5fe-732c3a632a04" providerId="ADAL" clId="{FBD3AFE7-CEB2-4BC4-84F8-DBECA6FCF114}" dt="2021-09-28T15:52:06.409" v="430" actId="2711"/>
        <pc:sldMkLst>
          <pc:docMk/>
          <pc:sldMk cId="0" sldId="268"/>
        </pc:sldMkLst>
        <pc:spChg chg="mod">
          <ac:chgData name="Soosay, Mekala" userId="0367757f-0967-486e-a5fe-732c3a632a04" providerId="ADAL" clId="{FBD3AFE7-CEB2-4BC4-84F8-DBECA6FCF114}" dt="2021-09-28T15:52:06.409" v="430" actId="2711"/>
          <ac:spMkLst>
            <pc:docMk/>
            <pc:sldMk cId="0" sldId="268"/>
            <ac:spMk id="16387" creationId="{00000000-0000-0000-0000-000000000000}"/>
          </ac:spMkLst>
        </pc:spChg>
      </pc:sldChg>
      <pc:sldChg chg="modSp mod">
        <pc:chgData name="Soosay, Mekala" userId="0367757f-0967-486e-a5fe-732c3a632a04" providerId="ADAL" clId="{FBD3AFE7-CEB2-4BC4-84F8-DBECA6FCF114}" dt="2021-09-28T15:54:54.167" v="454" actId="20577"/>
        <pc:sldMkLst>
          <pc:docMk/>
          <pc:sldMk cId="0" sldId="269"/>
        </pc:sldMkLst>
        <pc:spChg chg="mod">
          <ac:chgData name="Soosay, Mekala" userId="0367757f-0967-486e-a5fe-732c3a632a04" providerId="ADAL" clId="{FBD3AFE7-CEB2-4BC4-84F8-DBECA6FCF114}" dt="2021-09-28T15:54:54.167" v="454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Soosay, Mekala" userId="0367757f-0967-486e-a5fe-732c3a632a04" providerId="ADAL" clId="{FBD3AFE7-CEB2-4BC4-84F8-DBECA6FCF114}" dt="2021-09-28T15:49:31.625" v="413" actId="27636"/>
        <pc:sldMkLst>
          <pc:docMk/>
          <pc:sldMk cId="0" sldId="270"/>
        </pc:sldMkLst>
        <pc:spChg chg="mod">
          <ac:chgData name="Soosay, Mekala" userId="0367757f-0967-486e-a5fe-732c3a632a04" providerId="ADAL" clId="{FBD3AFE7-CEB2-4BC4-84F8-DBECA6FCF114}" dt="2021-09-28T15:49:31.625" v="413" actId="27636"/>
          <ac:spMkLst>
            <pc:docMk/>
            <pc:sldMk cId="0" sldId="270"/>
            <ac:spMk id="2" creationId="{00000000-0000-0000-0000-000000000000}"/>
          </ac:spMkLst>
        </pc:spChg>
      </pc:sldChg>
      <pc:sldChg chg="del">
        <pc:chgData name="Soosay, Mekala" userId="0367757f-0967-486e-a5fe-732c3a632a04" providerId="ADAL" clId="{FBD3AFE7-CEB2-4BC4-84F8-DBECA6FCF114}" dt="2021-09-28T16:09:34.997" v="478" actId="2696"/>
        <pc:sldMkLst>
          <pc:docMk/>
          <pc:sldMk cId="0" sldId="271"/>
        </pc:sldMkLst>
      </pc:sldChg>
      <pc:sldChg chg="modSp mod">
        <pc:chgData name="Soosay, Mekala" userId="0367757f-0967-486e-a5fe-732c3a632a04" providerId="ADAL" clId="{FBD3AFE7-CEB2-4BC4-84F8-DBECA6FCF114}" dt="2021-09-28T16:30:16.827" v="649" actId="1036"/>
        <pc:sldMkLst>
          <pc:docMk/>
          <pc:sldMk cId="0" sldId="272"/>
        </pc:sldMkLst>
        <pc:spChg chg="mod">
          <ac:chgData name="Soosay, Mekala" userId="0367757f-0967-486e-a5fe-732c3a632a04" providerId="ADAL" clId="{FBD3AFE7-CEB2-4BC4-84F8-DBECA6FCF114}" dt="2021-09-28T16:30:16.827" v="649" actId="1036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FBD3AFE7-CEB2-4BC4-84F8-DBECA6FCF114}" dt="2021-09-28T16:29:39.479" v="645" actId="20577"/>
        <pc:sldMkLst>
          <pc:docMk/>
          <pc:sldMk cId="0" sldId="273"/>
        </pc:sldMkLst>
        <pc:spChg chg="mod">
          <ac:chgData name="Soosay, Mekala" userId="0367757f-0967-486e-a5fe-732c3a632a04" providerId="ADAL" clId="{FBD3AFE7-CEB2-4BC4-84F8-DBECA6FCF114}" dt="2021-09-28T16:29:39.479" v="645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Soosay, Mekala" userId="0367757f-0967-486e-a5fe-732c3a632a04" providerId="ADAL" clId="{FBD3AFE7-CEB2-4BC4-84F8-DBECA6FCF114}" dt="2021-09-28T15:49:48.246" v="414" actId="2711"/>
        <pc:sldMkLst>
          <pc:docMk/>
          <pc:sldMk cId="0" sldId="275"/>
        </pc:sldMkLst>
        <pc:spChg chg="mod">
          <ac:chgData name="Soosay, Mekala" userId="0367757f-0967-486e-a5fe-732c3a632a04" providerId="ADAL" clId="{FBD3AFE7-CEB2-4BC4-84F8-DBECA6FCF114}" dt="2021-09-28T15:49:48.246" v="414" actId="2711"/>
          <ac:spMkLst>
            <pc:docMk/>
            <pc:sldMk cId="0" sldId="275"/>
            <ac:spMk id="2" creationId="{00000000-0000-0000-0000-000000000000}"/>
          </ac:spMkLst>
        </pc:spChg>
      </pc:sldChg>
      <pc:sldChg chg="modSp mod">
        <pc:chgData name="Soosay, Mekala" userId="0367757f-0967-486e-a5fe-732c3a632a04" providerId="ADAL" clId="{FBD3AFE7-CEB2-4BC4-84F8-DBECA6FCF114}" dt="2021-09-28T16:01:03.068" v="466" actId="20577"/>
        <pc:sldMkLst>
          <pc:docMk/>
          <pc:sldMk cId="3004239487" sldId="276"/>
        </pc:sldMkLst>
        <pc:spChg chg="mod">
          <ac:chgData name="Soosay, Mekala" userId="0367757f-0967-486e-a5fe-732c3a632a04" providerId="ADAL" clId="{FBD3AFE7-CEB2-4BC4-84F8-DBECA6FCF114}" dt="2021-09-28T16:01:03.068" v="466" actId="20577"/>
          <ac:spMkLst>
            <pc:docMk/>
            <pc:sldMk cId="3004239487" sldId="276"/>
            <ac:spMk id="3" creationId="{00000000-0000-0000-0000-000000000000}"/>
          </ac:spMkLst>
        </pc:spChg>
      </pc:sldChg>
      <pc:sldChg chg="addSp modSp mod">
        <pc:chgData name="Soosay, Mekala" userId="0367757f-0967-486e-a5fe-732c3a632a04" providerId="ADAL" clId="{FBD3AFE7-CEB2-4BC4-84F8-DBECA6FCF114}" dt="2021-09-28T16:32:27.267" v="663" actId="20577"/>
        <pc:sldMkLst>
          <pc:docMk/>
          <pc:sldMk cId="0" sldId="277"/>
        </pc:sldMkLst>
        <pc:spChg chg="mod">
          <ac:chgData name="Soosay, Mekala" userId="0367757f-0967-486e-a5fe-732c3a632a04" providerId="ADAL" clId="{FBD3AFE7-CEB2-4BC4-84F8-DBECA6FCF114}" dt="2021-09-28T16:32:27.267" v="663" actId="20577"/>
          <ac:spMkLst>
            <pc:docMk/>
            <pc:sldMk cId="0" sldId="277"/>
            <ac:spMk id="3" creationId="{00000000-0000-0000-0000-000000000000}"/>
          </ac:spMkLst>
        </pc:spChg>
        <pc:picChg chg="add mod">
          <ac:chgData name="Soosay, Mekala" userId="0367757f-0967-486e-a5fe-732c3a632a04" providerId="ADAL" clId="{FBD3AFE7-CEB2-4BC4-84F8-DBECA6FCF114}" dt="2021-09-28T16:31:59.119" v="656" actId="1076"/>
          <ac:picMkLst>
            <pc:docMk/>
            <pc:sldMk cId="0" sldId="277"/>
            <ac:picMk id="5" creationId="{A7E96CC0-9E44-4A58-88A6-318A4B994AAF}"/>
          </ac:picMkLst>
        </pc:picChg>
        <pc:cxnChg chg="add mod">
          <ac:chgData name="Soosay, Mekala" userId="0367757f-0967-486e-a5fe-732c3a632a04" providerId="ADAL" clId="{FBD3AFE7-CEB2-4BC4-84F8-DBECA6FCF114}" dt="2021-09-28T16:32:18.474" v="659" actId="14100"/>
          <ac:cxnSpMkLst>
            <pc:docMk/>
            <pc:sldMk cId="0" sldId="277"/>
            <ac:cxnSpMk id="6" creationId="{9A91C82A-7CDC-43B1-99F5-2A71D5121FAE}"/>
          </ac:cxnSpMkLst>
        </pc:cxnChg>
      </pc:sldChg>
      <pc:sldChg chg="addSp delSp modSp del mod">
        <pc:chgData name="Soosay, Mekala" userId="0367757f-0967-486e-a5fe-732c3a632a04" providerId="ADAL" clId="{FBD3AFE7-CEB2-4BC4-84F8-DBECA6FCF114}" dt="2021-09-28T16:32:47.586" v="664" actId="2696"/>
        <pc:sldMkLst>
          <pc:docMk/>
          <pc:sldMk cId="0" sldId="278"/>
        </pc:sldMkLst>
        <pc:spChg chg="add del">
          <ac:chgData name="Soosay, Mekala" userId="0367757f-0967-486e-a5fe-732c3a632a04" providerId="ADAL" clId="{FBD3AFE7-CEB2-4BC4-84F8-DBECA6FCF114}" dt="2021-09-16T11:04:21.115" v="21"/>
          <ac:spMkLst>
            <pc:docMk/>
            <pc:sldMk cId="0" sldId="278"/>
            <ac:spMk id="2" creationId="{56F7084A-95F7-48BD-9E1C-7F3227381EF2}"/>
          </ac:spMkLst>
        </pc:spChg>
        <pc:spChg chg="add del">
          <ac:chgData name="Soosay, Mekala" userId="0367757f-0967-486e-a5fe-732c3a632a04" providerId="ADAL" clId="{FBD3AFE7-CEB2-4BC4-84F8-DBECA6FCF114}" dt="2021-09-16T11:04:36.818" v="24"/>
          <ac:spMkLst>
            <pc:docMk/>
            <pc:sldMk cId="0" sldId="278"/>
            <ac:spMk id="3" creationId="{738E7C55-9CB6-4B1B-A1F2-BD0BCAC07282}"/>
          </ac:spMkLst>
        </pc:spChg>
        <pc:spChg chg="add del">
          <ac:chgData name="Soosay, Mekala" userId="0367757f-0967-486e-a5fe-732c3a632a04" providerId="ADAL" clId="{FBD3AFE7-CEB2-4BC4-84F8-DBECA6FCF114}" dt="2021-09-16T11:05:24.555" v="28"/>
          <ac:spMkLst>
            <pc:docMk/>
            <pc:sldMk cId="0" sldId="278"/>
            <ac:spMk id="4" creationId="{2F27928D-CDEB-44A4-BD75-A8CEDB4A3F56}"/>
          </ac:spMkLst>
        </pc:spChg>
        <pc:spChg chg="add del">
          <ac:chgData name="Soosay, Mekala" userId="0367757f-0967-486e-a5fe-732c3a632a04" providerId="ADAL" clId="{FBD3AFE7-CEB2-4BC4-84F8-DBECA6FCF114}" dt="2021-09-16T11:05:40.548" v="32"/>
          <ac:spMkLst>
            <pc:docMk/>
            <pc:sldMk cId="0" sldId="278"/>
            <ac:spMk id="5" creationId="{58DE620C-3FCC-4D6F-9001-7DD893CE9ADC}"/>
          </ac:spMkLst>
        </pc:spChg>
        <pc:spChg chg="add del">
          <ac:chgData name="Soosay, Mekala" userId="0367757f-0967-486e-a5fe-732c3a632a04" providerId="ADAL" clId="{FBD3AFE7-CEB2-4BC4-84F8-DBECA6FCF114}" dt="2021-09-16T11:05:50.010" v="35"/>
          <ac:spMkLst>
            <pc:docMk/>
            <pc:sldMk cId="0" sldId="278"/>
            <ac:spMk id="6" creationId="{1C7E602A-B2E5-45EB-A67D-95286D731238}"/>
          </ac:spMkLst>
        </pc:spChg>
        <pc:spChg chg="mod">
          <ac:chgData name="Soosay, Mekala" userId="0367757f-0967-486e-a5fe-732c3a632a04" providerId="ADAL" clId="{FBD3AFE7-CEB2-4BC4-84F8-DBECA6FCF114}" dt="2021-09-28T15:51:36.146" v="428" actId="20577"/>
          <ac:spMkLst>
            <pc:docMk/>
            <pc:sldMk cId="0" sldId="278"/>
            <ac:spMk id="16387" creationId="{00000000-0000-0000-0000-000000000000}"/>
          </ac:spMkLst>
        </pc:spChg>
      </pc:sldChg>
      <pc:sldChg chg="addSp modSp mod">
        <pc:chgData name="Soosay, Mekala" userId="0367757f-0967-486e-a5fe-732c3a632a04" providerId="ADAL" clId="{FBD3AFE7-CEB2-4BC4-84F8-DBECA6FCF114}" dt="2021-09-28T16:34:51.031" v="677" actId="20577"/>
        <pc:sldMkLst>
          <pc:docMk/>
          <pc:sldMk cId="0" sldId="279"/>
        </pc:sldMkLst>
        <pc:spChg chg="mod">
          <ac:chgData name="Soosay, Mekala" userId="0367757f-0967-486e-a5fe-732c3a632a04" providerId="ADAL" clId="{FBD3AFE7-CEB2-4BC4-84F8-DBECA6FCF114}" dt="2021-09-28T16:34:51.031" v="677" actId="20577"/>
          <ac:spMkLst>
            <pc:docMk/>
            <pc:sldMk cId="0" sldId="279"/>
            <ac:spMk id="17411" creationId="{00000000-0000-0000-0000-000000000000}"/>
          </ac:spMkLst>
        </pc:spChg>
        <pc:picChg chg="add mod">
          <ac:chgData name="Soosay, Mekala" userId="0367757f-0967-486e-a5fe-732c3a632a04" providerId="ADAL" clId="{FBD3AFE7-CEB2-4BC4-84F8-DBECA6FCF114}" dt="2021-09-28T16:34:28.476" v="670" actId="1076"/>
          <ac:picMkLst>
            <pc:docMk/>
            <pc:sldMk cId="0" sldId="279"/>
            <ac:picMk id="3" creationId="{EC34EEF2-355E-4448-AF70-3F7B21183AD1}"/>
          </ac:picMkLst>
        </pc:picChg>
      </pc:sldChg>
      <pc:sldChg chg="modSp mod">
        <pc:chgData name="Soosay, Mekala" userId="0367757f-0967-486e-a5fe-732c3a632a04" providerId="ADAL" clId="{FBD3AFE7-CEB2-4BC4-84F8-DBECA6FCF114}" dt="2021-09-28T16:36:19.344" v="685" actId="255"/>
        <pc:sldMkLst>
          <pc:docMk/>
          <pc:sldMk cId="0" sldId="280"/>
        </pc:sldMkLst>
        <pc:spChg chg="mod">
          <ac:chgData name="Soosay, Mekala" userId="0367757f-0967-486e-a5fe-732c3a632a04" providerId="ADAL" clId="{FBD3AFE7-CEB2-4BC4-84F8-DBECA6FCF114}" dt="2021-09-28T16:36:19.344" v="685" actId="255"/>
          <ac:spMkLst>
            <pc:docMk/>
            <pc:sldMk cId="0" sldId="280"/>
            <ac:spMk id="2" creationId="{00000000-0000-0000-0000-000000000000}"/>
          </ac:spMkLst>
        </pc:spChg>
      </pc:sldChg>
      <pc:sldChg chg="modSp mod">
        <pc:chgData name="Soosay, Mekala" userId="0367757f-0967-486e-a5fe-732c3a632a04" providerId="ADAL" clId="{FBD3AFE7-CEB2-4BC4-84F8-DBECA6FCF114}" dt="2021-09-16T11:06:59.445" v="51" actId="33524"/>
        <pc:sldMkLst>
          <pc:docMk/>
          <pc:sldMk cId="0" sldId="281"/>
        </pc:sldMkLst>
        <pc:spChg chg="mod">
          <ac:chgData name="Soosay, Mekala" userId="0367757f-0967-486e-a5fe-732c3a632a04" providerId="ADAL" clId="{FBD3AFE7-CEB2-4BC4-84F8-DBECA6FCF114}" dt="2021-09-16T11:06:59.445" v="51" actId="33524"/>
          <ac:spMkLst>
            <pc:docMk/>
            <pc:sldMk cId="0" sldId="281"/>
            <ac:spMk id="3" creationId="{00000000-0000-0000-0000-000000000000}"/>
          </ac:spMkLst>
        </pc:spChg>
      </pc:sldChg>
      <pc:sldChg chg="del">
        <pc:chgData name="Soosay, Mekala" userId="0367757f-0967-486e-a5fe-732c3a632a04" providerId="ADAL" clId="{FBD3AFE7-CEB2-4BC4-84F8-DBECA6FCF114}" dt="2021-09-28T15:25:57.404" v="287" actId="47"/>
        <pc:sldMkLst>
          <pc:docMk/>
          <pc:sldMk cId="0" sldId="284"/>
        </pc:sldMkLst>
      </pc:sldChg>
      <pc:sldChg chg="del">
        <pc:chgData name="Soosay, Mekala" userId="0367757f-0967-486e-a5fe-732c3a632a04" providerId="ADAL" clId="{FBD3AFE7-CEB2-4BC4-84F8-DBECA6FCF114}" dt="2021-09-28T15:36:57.541" v="406" actId="2696"/>
        <pc:sldMkLst>
          <pc:docMk/>
          <pc:sldMk cId="0" sldId="286"/>
        </pc:sldMkLst>
      </pc:sldChg>
      <pc:sldChg chg="addSp delSp modSp mod">
        <pc:chgData name="Soosay, Mekala" userId="0367757f-0967-486e-a5fe-732c3a632a04" providerId="ADAL" clId="{FBD3AFE7-CEB2-4BC4-84F8-DBECA6FCF114}" dt="2021-09-28T16:18:55.286" v="562" actId="207"/>
        <pc:sldMkLst>
          <pc:docMk/>
          <pc:sldMk cId="2697293237" sldId="287"/>
        </pc:sldMkLst>
        <pc:spChg chg="del">
          <ac:chgData name="Soosay, Mekala" userId="0367757f-0967-486e-a5fe-732c3a632a04" providerId="ADAL" clId="{FBD3AFE7-CEB2-4BC4-84F8-DBECA6FCF114}" dt="2021-09-28T16:08:46.286" v="470" actId="478"/>
          <ac:spMkLst>
            <pc:docMk/>
            <pc:sldMk cId="2697293237" sldId="287"/>
            <ac:spMk id="6" creationId="{00000000-0000-0000-0000-000000000000}"/>
          </ac:spMkLst>
        </pc:spChg>
        <pc:spChg chg="del">
          <ac:chgData name="Soosay, Mekala" userId="0367757f-0967-486e-a5fe-732c3a632a04" providerId="ADAL" clId="{FBD3AFE7-CEB2-4BC4-84F8-DBECA6FCF114}" dt="2021-09-28T16:09:07.699" v="473" actId="478"/>
          <ac:spMkLst>
            <pc:docMk/>
            <pc:sldMk cId="2697293237" sldId="287"/>
            <ac:spMk id="7" creationId="{00000000-0000-0000-0000-000000000000}"/>
          </ac:spMkLst>
        </pc:spChg>
        <pc:spChg chg="mod ord">
          <ac:chgData name="Soosay, Mekala" userId="0367757f-0967-486e-a5fe-732c3a632a04" providerId="ADAL" clId="{FBD3AFE7-CEB2-4BC4-84F8-DBECA6FCF114}" dt="2021-09-28T16:18:55.286" v="562" actId="207"/>
          <ac:spMkLst>
            <pc:docMk/>
            <pc:sldMk cId="2697293237" sldId="287"/>
            <ac:spMk id="8" creationId="{00000000-0000-0000-0000-000000000000}"/>
          </ac:spMkLst>
        </pc:spChg>
        <pc:spChg chg="add mod">
          <ac:chgData name="Soosay, Mekala" userId="0367757f-0967-486e-a5fe-732c3a632a04" providerId="ADAL" clId="{FBD3AFE7-CEB2-4BC4-84F8-DBECA6FCF114}" dt="2021-09-28T16:09:26.201" v="477"/>
          <ac:spMkLst>
            <pc:docMk/>
            <pc:sldMk cId="2697293237" sldId="287"/>
            <ac:spMk id="11" creationId="{3AFA8C29-7267-470E-BD40-230C707EB5FB}"/>
          </ac:spMkLst>
        </pc:spChg>
        <pc:spChg chg="add del mod ord">
          <ac:chgData name="Soosay, Mekala" userId="0367757f-0967-486e-a5fe-732c3a632a04" providerId="ADAL" clId="{FBD3AFE7-CEB2-4BC4-84F8-DBECA6FCF114}" dt="2021-09-28T16:18:48.017" v="561" actId="207"/>
          <ac:spMkLst>
            <pc:docMk/>
            <pc:sldMk cId="2697293237" sldId="287"/>
            <ac:spMk id="12" creationId="{00000000-0000-0000-0000-000000000000}"/>
          </ac:spMkLst>
        </pc:spChg>
        <pc:picChg chg="add mod ord">
          <ac:chgData name="Soosay, Mekala" userId="0367757f-0967-486e-a5fe-732c3a632a04" providerId="ADAL" clId="{FBD3AFE7-CEB2-4BC4-84F8-DBECA6FCF114}" dt="2021-09-28T16:11:08.450" v="499" actId="1076"/>
          <ac:picMkLst>
            <pc:docMk/>
            <pc:sldMk cId="2697293237" sldId="287"/>
            <ac:picMk id="3" creationId="{C52AF816-0C65-49BC-B52B-1646A0E225D2}"/>
          </ac:picMkLst>
        </pc:picChg>
        <pc:picChg chg="add del">
          <ac:chgData name="Soosay, Mekala" userId="0367757f-0967-486e-a5fe-732c3a632a04" providerId="ADAL" clId="{FBD3AFE7-CEB2-4BC4-84F8-DBECA6FCF114}" dt="2021-09-28T16:08:43.983" v="469" actId="478"/>
          <ac:picMkLst>
            <pc:docMk/>
            <pc:sldMk cId="2697293237" sldId="287"/>
            <ac:picMk id="1026" creationId="{00000000-0000-0000-0000-000000000000}"/>
          </ac:picMkLst>
        </pc:picChg>
        <pc:cxnChg chg="del mod">
          <ac:chgData name="Soosay, Mekala" userId="0367757f-0967-486e-a5fe-732c3a632a04" providerId="ADAL" clId="{FBD3AFE7-CEB2-4BC4-84F8-DBECA6FCF114}" dt="2021-09-28T16:12:57.386" v="537" actId="478"/>
          <ac:cxnSpMkLst>
            <pc:docMk/>
            <pc:sldMk cId="2697293237" sldId="287"/>
            <ac:cxnSpMk id="10" creationId="{00000000-0000-0000-0000-000000000000}"/>
          </ac:cxnSpMkLst>
        </pc:cxnChg>
        <pc:cxnChg chg="add mod">
          <ac:chgData name="Soosay, Mekala" userId="0367757f-0967-486e-a5fe-732c3a632a04" providerId="ADAL" clId="{FBD3AFE7-CEB2-4BC4-84F8-DBECA6FCF114}" dt="2021-09-28T16:13:34.806" v="541" actId="14100"/>
          <ac:cxnSpMkLst>
            <pc:docMk/>
            <pc:sldMk cId="2697293237" sldId="287"/>
            <ac:cxnSpMk id="13" creationId="{E7023C05-666E-4BCC-ADF9-1C6AFB5705DE}"/>
          </ac:cxnSpMkLst>
        </pc:cxnChg>
        <pc:cxnChg chg="add mod">
          <ac:chgData name="Soosay, Mekala" userId="0367757f-0967-486e-a5fe-732c3a632a04" providerId="ADAL" clId="{FBD3AFE7-CEB2-4BC4-84F8-DBECA6FCF114}" dt="2021-09-28T16:12:21.247" v="522" actId="14100"/>
          <ac:cxnSpMkLst>
            <pc:docMk/>
            <pc:sldMk cId="2697293237" sldId="287"/>
            <ac:cxnSpMk id="16" creationId="{FFB4A300-E9B3-4F5E-86FD-C661B843B022}"/>
          </ac:cxnSpMkLst>
        </pc:cxnChg>
      </pc:sldChg>
      <pc:sldChg chg="addSp delSp modSp mod">
        <pc:chgData name="Soosay, Mekala" userId="0367757f-0967-486e-a5fe-732c3a632a04" providerId="ADAL" clId="{FBD3AFE7-CEB2-4BC4-84F8-DBECA6FCF114}" dt="2021-09-28T16:22:57.407" v="595" actId="14100"/>
        <pc:sldMkLst>
          <pc:docMk/>
          <pc:sldMk cId="3475984956" sldId="289"/>
        </pc:sldMkLst>
        <pc:spChg chg="mod">
          <ac:chgData name="Soosay, Mekala" userId="0367757f-0967-486e-a5fe-732c3a632a04" providerId="ADAL" clId="{FBD3AFE7-CEB2-4BC4-84F8-DBECA6FCF114}" dt="2021-09-28T16:21:40.241" v="583" actId="1076"/>
          <ac:spMkLst>
            <pc:docMk/>
            <pc:sldMk cId="3475984956" sldId="289"/>
            <ac:spMk id="5" creationId="{00000000-0000-0000-0000-000000000000}"/>
          </ac:spMkLst>
        </pc:spChg>
        <pc:picChg chg="del">
          <ac:chgData name="Soosay, Mekala" userId="0367757f-0967-486e-a5fe-732c3a632a04" providerId="ADAL" clId="{FBD3AFE7-CEB2-4BC4-84F8-DBECA6FCF114}" dt="2021-09-28T16:17:53.213" v="552" actId="478"/>
          <ac:picMkLst>
            <pc:docMk/>
            <pc:sldMk cId="3475984956" sldId="289"/>
            <ac:picMk id="2" creationId="{00000000-0000-0000-0000-000000000000}"/>
          </ac:picMkLst>
        </pc:picChg>
        <pc:picChg chg="add del mod">
          <ac:chgData name="Soosay, Mekala" userId="0367757f-0967-486e-a5fe-732c3a632a04" providerId="ADAL" clId="{FBD3AFE7-CEB2-4BC4-84F8-DBECA6FCF114}" dt="2021-09-28T16:20:39.208" v="564" actId="478"/>
          <ac:picMkLst>
            <pc:docMk/>
            <pc:sldMk cId="3475984956" sldId="289"/>
            <ac:picMk id="4" creationId="{E1EDCC9E-4F7F-457D-8D0B-877116BD00B1}"/>
          </ac:picMkLst>
        </pc:picChg>
        <pc:picChg chg="add mod">
          <ac:chgData name="Soosay, Mekala" userId="0367757f-0967-486e-a5fe-732c3a632a04" providerId="ADAL" clId="{FBD3AFE7-CEB2-4BC4-84F8-DBECA6FCF114}" dt="2021-09-28T16:21:43.509" v="584" actId="1076"/>
          <ac:picMkLst>
            <pc:docMk/>
            <pc:sldMk cId="3475984956" sldId="289"/>
            <ac:picMk id="7" creationId="{EE427110-B805-4052-B8C6-A2832BB36588}"/>
          </ac:picMkLst>
        </pc:picChg>
        <pc:cxnChg chg="add del mod">
          <ac:chgData name="Soosay, Mekala" userId="0367757f-0967-486e-a5fe-732c3a632a04" providerId="ADAL" clId="{FBD3AFE7-CEB2-4BC4-84F8-DBECA6FCF114}" dt="2021-09-28T16:21:27.953" v="582" actId="478"/>
          <ac:cxnSpMkLst>
            <pc:docMk/>
            <pc:sldMk cId="3475984956" sldId="289"/>
            <ac:cxnSpMk id="8" creationId="{3767BE17-A239-44CA-85A4-D0F741634F98}"/>
          </ac:cxnSpMkLst>
        </pc:cxnChg>
        <pc:cxnChg chg="add mod">
          <ac:chgData name="Soosay, Mekala" userId="0367757f-0967-486e-a5fe-732c3a632a04" providerId="ADAL" clId="{FBD3AFE7-CEB2-4BC4-84F8-DBECA6FCF114}" dt="2021-09-28T16:22:52.861" v="594" actId="14100"/>
          <ac:cxnSpMkLst>
            <pc:docMk/>
            <pc:sldMk cId="3475984956" sldId="289"/>
            <ac:cxnSpMk id="10" creationId="{95B0B9DE-CC58-45F4-AE11-0BF3993AFDCA}"/>
          </ac:cxnSpMkLst>
        </pc:cxnChg>
        <pc:cxnChg chg="add mod">
          <ac:chgData name="Soosay, Mekala" userId="0367757f-0967-486e-a5fe-732c3a632a04" providerId="ADAL" clId="{FBD3AFE7-CEB2-4BC4-84F8-DBECA6FCF114}" dt="2021-09-28T16:22:57.407" v="595" actId="14100"/>
          <ac:cxnSpMkLst>
            <pc:docMk/>
            <pc:sldMk cId="3475984956" sldId="289"/>
            <ac:cxnSpMk id="12" creationId="{4D14E4CB-2E94-4566-9668-31C93E91C239}"/>
          </ac:cxnSpMkLst>
        </pc:cxnChg>
      </pc:sldChg>
      <pc:sldChg chg="modSp mod">
        <pc:chgData name="Soosay, Mekala" userId="0367757f-0967-486e-a5fe-732c3a632a04" providerId="ADAL" clId="{FBD3AFE7-CEB2-4BC4-84F8-DBECA6FCF114}" dt="2021-09-28T15:50:03.998" v="417" actId="2711"/>
        <pc:sldMkLst>
          <pc:docMk/>
          <pc:sldMk cId="2920566098" sldId="292"/>
        </pc:sldMkLst>
        <pc:spChg chg="mod">
          <ac:chgData name="Soosay, Mekala" userId="0367757f-0967-486e-a5fe-732c3a632a04" providerId="ADAL" clId="{FBD3AFE7-CEB2-4BC4-84F8-DBECA6FCF114}" dt="2021-09-28T15:50:03.998" v="417" actId="2711"/>
          <ac:spMkLst>
            <pc:docMk/>
            <pc:sldMk cId="2920566098" sldId="292"/>
            <ac:spMk id="2" creationId="{00000000-0000-0000-0000-000000000000}"/>
          </ac:spMkLst>
        </pc:spChg>
      </pc:sldChg>
      <pc:sldChg chg="addSp delSp modSp mod">
        <pc:chgData name="Soosay, Mekala" userId="0367757f-0967-486e-a5fe-732c3a632a04" providerId="ADAL" clId="{FBD3AFE7-CEB2-4BC4-84F8-DBECA6FCF114}" dt="2021-09-28T15:25:00.003" v="277" actId="1036"/>
        <pc:sldMkLst>
          <pc:docMk/>
          <pc:sldMk cId="3426548686" sldId="294"/>
        </pc:sldMkLst>
        <pc:spChg chg="add mod">
          <ac:chgData name="Soosay, Mekala" userId="0367757f-0967-486e-a5fe-732c3a632a04" providerId="ADAL" clId="{FBD3AFE7-CEB2-4BC4-84F8-DBECA6FCF114}" dt="2021-09-28T14:56:07.655" v="66" actId="20577"/>
          <ac:spMkLst>
            <pc:docMk/>
            <pc:sldMk cId="3426548686" sldId="294"/>
            <ac:spMk id="5" creationId="{C2DA7617-31B7-4D1A-BCC8-859C36369353}"/>
          </ac:spMkLst>
        </pc:spChg>
        <pc:picChg chg="add mod">
          <ac:chgData name="Soosay, Mekala" userId="0367757f-0967-486e-a5fe-732c3a632a04" providerId="ADAL" clId="{FBD3AFE7-CEB2-4BC4-84F8-DBECA6FCF114}" dt="2021-09-28T15:25:00.003" v="277" actId="1036"/>
          <ac:picMkLst>
            <pc:docMk/>
            <pc:sldMk cId="3426548686" sldId="294"/>
            <ac:picMk id="3" creationId="{C2332F94-3FE9-4E6A-94D8-8D3209D2405E}"/>
          </ac:picMkLst>
        </pc:picChg>
        <pc:picChg chg="add del">
          <ac:chgData name="Soosay, Mekala" userId="0367757f-0967-486e-a5fe-732c3a632a04" providerId="ADAL" clId="{FBD3AFE7-CEB2-4BC4-84F8-DBECA6FCF114}" dt="2021-09-28T14:55:46.143" v="54" actId="478"/>
          <ac:picMkLst>
            <pc:docMk/>
            <pc:sldMk cId="3426548686" sldId="294"/>
            <ac:picMk id="1026" creationId="{00000000-0000-0000-0000-000000000000}"/>
          </ac:picMkLst>
        </pc:picChg>
      </pc:sldChg>
      <pc:sldChg chg="del">
        <pc:chgData name="Soosay, Mekala" userId="0367757f-0967-486e-a5fe-732c3a632a04" providerId="ADAL" clId="{FBD3AFE7-CEB2-4BC4-84F8-DBECA6FCF114}" dt="2021-09-28T15:21:43.828" v="209" actId="2696"/>
        <pc:sldMkLst>
          <pc:docMk/>
          <pc:sldMk cId="4033560687" sldId="295"/>
        </pc:sldMkLst>
      </pc:sldChg>
      <pc:sldChg chg="del">
        <pc:chgData name="Soosay, Mekala" userId="0367757f-0967-486e-a5fe-732c3a632a04" providerId="ADAL" clId="{FBD3AFE7-CEB2-4BC4-84F8-DBECA6FCF114}" dt="2021-09-28T15:25:58.623" v="288" actId="47"/>
        <pc:sldMkLst>
          <pc:docMk/>
          <pc:sldMk cId="3646291646" sldId="296"/>
        </pc:sldMkLst>
      </pc:sldChg>
      <pc:sldChg chg="modSp mod">
        <pc:chgData name="Soosay, Mekala" userId="0367757f-0967-486e-a5fe-732c3a632a04" providerId="ADAL" clId="{FBD3AFE7-CEB2-4BC4-84F8-DBECA6FCF114}" dt="2021-09-28T16:29:50.724" v="647" actId="27636"/>
        <pc:sldMkLst>
          <pc:docMk/>
          <pc:sldMk cId="4149189589" sldId="298"/>
        </pc:sldMkLst>
        <pc:spChg chg="mod">
          <ac:chgData name="Soosay, Mekala" userId="0367757f-0967-486e-a5fe-732c3a632a04" providerId="ADAL" clId="{FBD3AFE7-CEB2-4BC4-84F8-DBECA6FCF114}" dt="2021-09-28T16:29:50.724" v="647" actId="27636"/>
          <ac:spMkLst>
            <pc:docMk/>
            <pc:sldMk cId="4149189589" sldId="298"/>
            <ac:spMk id="3" creationId="{00000000-0000-0000-0000-000000000000}"/>
          </ac:spMkLst>
        </pc:spChg>
      </pc:sldChg>
      <pc:sldChg chg="addSp modSp add mod">
        <pc:chgData name="Soosay, Mekala" userId="0367757f-0967-486e-a5fe-732c3a632a04" providerId="ADAL" clId="{FBD3AFE7-CEB2-4BC4-84F8-DBECA6FCF114}" dt="2021-09-28T15:25:48.630" v="286" actId="1035"/>
        <pc:sldMkLst>
          <pc:docMk/>
          <pc:sldMk cId="2134835360" sldId="299"/>
        </pc:sldMkLst>
        <pc:spChg chg="add mod">
          <ac:chgData name="Soosay, Mekala" userId="0367757f-0967-486e-a5fe-732c3a632a04" providerId="ADAL" clId="{FBD3AFE7-CEB2-4BC4-84F8-DBECA6FCF114}" dt="2021-09-28T15:25:48.630" v="286" actId="1035"/>
          <ac:spMkLst>
            <pc:docMk/>
            <pc:sldMk cId="2134835360" sldId="299"/>
            <ac:spMk id="4" creationId="{2A233D32-4CD6-439C-9B55-6C5558AEB334}"/>
          </ac:spMkLst>
        </pc:spChg>
        <pc:spChg chg="add mod">
          <ac:chgData name="Soosay, Mekala" userId="0367757f-0967-486e-a5fe-732c3a632a04" providerId="ADAL" clId="{FBD3AFE7-CEB2-4BC4-84F8-DBECA6FCF114}" dt="2021-09-28T15:25:23.785" v="284" actId="1036"/>
          <ac:spMkLst>
            <pc:docMk/>
            <pc:sldMk cId="2134835360" sldId="299"/>
            <ac:spMk id="6" creationId="{FE85D133-CF01-49A5-97A6-70901900E004}"/>
          </ac:spMkLst>
        </pc:spChg>
        <pc:picChg chg="mod">
          <ac:chgData name="Soosay, Mekala" userId="0367757f-0967-486e-a5fe-732c3a632a04" providerId="ADAL" clId="{FBD3AFE7-CEB2-4BC4-84F8-DBECA6FCF114}" dt="2021-09-28T15:25:40.520" v="285" actId="1035"/>
          <ac:picMkLst>
            <pc:docMk/>
            <pc:sldMk cId="2134835360" sldId="299"/>
            <ac:picMk id="3" creationId="{C2332F94-3FE9-4E6A-94D8-8D3209D2405E}"/>
          </ac:picMkLst>
        </pc:picChg>
        <pc:cxnChg chg="add mod">
          <ac:chgData name="Soosay, Mekala" userId="0367757f-0967-486e-a5fe-732c3a632a04" providerId="ADAL" clId="{FBD3AFE7-CEB2-4BC4-84F8-DBECA6FCF114}" dt="2021-09-28T15:25:23.785" v="284" actId="1036"/>
          <ac:cxnSpMkLst>
            <pc:docMk/>
            <pc:sldMk cId="2134835360" sldId="299"/>
            <ac:cxnSpMk id="7" creationId="{96BC719B-806B-4AE5-86D6-81B353C4E425}"/>
          </ac:cxnSpMkLst>
        </pc:cxnChg>
      </pc:sldChg>
      <pc:sldChg chg="addSp modSp add mod">
        <pc:chgData name="Soosay, Mekala" userId="0367757f-0967-486e-a5fe-732c3a632a04" providerId="ADAL" clId="{FBD3AFE7-CEB2-4BC4-84F8-DBECA6FCF114}" dt="2021-09-28T16:11:44.030" v="515" actId="14100"/>
        <pc:sldMkLst>
          <pc:docMk/>
          <pc:sldMk cId="250034459" sldId="300"/>
        </pc:sldMkLst>
        <pc:spChg chg="add mod">
          <ac:chgData name="Soosay, Mekala" userId="0367757f-0967-486e-a5fe-732c3a632a04" providerId="ADAL" clId="{FBD3AFE7-CEB2-4BC4-84F8-DBECA6FCF114}" dt="2021-09-28T15:24:39.472" v="266" actId="1036"/>
          <ac:spMkLst>
            <pc:docMk/>
            <pc:sldMk cId="250034459" sldId="300"/>
            <ac:spMk id="4" creationId="{2B6327CA-8E47-4F8F-A3ED-E373A38B3BA2}"/>
          </ac:spMkLst>
        </pc:spChg>
        <pc:spChg chg="add mod">
          <ac:chgData name="Soosay, Mekala" userId="0367757f-0967-486e-a5fe-732c3a632a04" providerId="ADAL" clId="{FBD3AFE7-CEB2-4BC4-84F8-DBECA6FCF114}" dt="2021-09-28T15:24:47.326" v="271" actId="1035"/>
          <ac:spMkLst>
            <pc:docMk/>
            <pc:sldMk cId="250034459" sldId="300"/>
            <ac:spMk id="6" creationId="{78E05F3E-0960-4ECD-B340-10E10688EB73}"/>
          </ac:spMkLst>
        </pc:spChg>
        <pc:picChg chg="mod">
          <ac:chgData name="Soosay, Mekala" userId="0367757f-0967-486e-a5fe-732c3a632a04" providerId="ADAL" clId="{FBD3AFE7-CEB2-4BC4-84F8-DBECA6FCF114}" dt="2021-09-28T15:24:39.472" v="266" actId="1036"/>
          <ac:picMkLst>
            <pc:docMk/>
            <pc:sldMk cId="250034459" sldId="300"/>
            <ac:picMk id="3" creationId="{C2332F94-3FE9-4E6A-94D8-8D3209D2405E}"/>
          </ac:picMkLst>
        </pc:picChg>
        <pc:cxnChg chg="add mod">
          <ac:chgData name="Soosay, Mekala" userId="0367757f-0967-486e-a5fe-732c3a632a04" providerId="ADAL" clId="{FBD3AFE7-CEB2-4BC4-84F8-DBECA6FCF114}" dt="2021-09-28T16:11:44.030" v="515" actId="14100"/>
          <ac:cxnSpMkLst>
            <pc:docMk/>
            <pc:sldMk cId="250034459" sldId="300"/>
            <ac:cxnSpMk id="7" creationId="{2C387B82-8CDB-4AD8-8D12-EB8654F24994}"/>
          </ac:cxnSpMkLst>
        </pc:cxnChg>
      </pc:sldChg>
      <pc:sldChg chg="addSp modSp add mod">
        <pc:chgData name="Soosay, Mekala" userId="0367757f-0967-486e-a5fe-732c3a632a04" providerId="ADAL" clId="{FBD3AFE7-CEB2-4BC4-84F8-DBECA6FCF114}" dt="2021-09-28T15:24:28.237" v="260" actId="1036"/>
        <pc:sldMkLst>
          <pc:docMk/>
          <pc:sldMk cId="1279798027" sldId="301"/>
        </pc:sldMkLst>
        <pc:spChg chg="add mod">
          <ac:chgData name="Soosay, Mekala" userId="0367757f-0967-486e-a5fe-732c3a632a04" providerId="ADAL" clId="{FBD3AFE7-CEB2-4BC4-84F8-DBECA6FCF114}" dt="2021-09-28T15:24:28.237" v="260" actId="1036"/>
          <ac:spMkLst>
            <pc:docMk/>
            <pc:sldMk cId="1279798027" sldId="301"/>
            <ac:spMk id="4" creationId="{B4DFFED4-1222-4C39-A75C-E38CDD9D1A04}"/>
          </ac:spMkLst>
        </pc:spChg>
        <pc:spChg chg="add mod">
          <ac:chgData name="Soosay, Mekala" userId="0367757f-0967-486e-a5fe-732c3a632a04" providerId="ADAL" clId="{FBD3AFE7-CEB2-4BC4-84F8-DBECA6FCF114}" dt="2021-09-28T15:24:28.237" v="260" actId="1036"/>
          <ac:spMkLst>
            <pc:docMk/>
            <pc:sldMk cId="1279798027" sldId="301"/>
            <ac:spMk id="6" creationId="{95E5E598-E874-42D5-B083-9ED58D39DEE9}"/>
          </ac:spMkLst>
        </pc:spChg>
        <pc:picChg chg="mod">
          <ac:chgData name="Soosay, Mekala" userId="0367757f-0967-486e-a5fe-732c3a632a04" providerId="ADAL" clId="{FBD3AFE7-CEB2-4BC4-84F8-DBECA6FCF114}" dt="2021-09-28T15:24:28.237" v="260" actId="1036"/>
          <ac:picMkLst>
            <pc:docMk/>
            <pc:sldMk cId="1279798027" sldId="301"/>
            <ac:picMk id="3" creationId="{C2332F94-3FE9-4E6A-94D8-8D3209D2405E}"/>
          </ac:picMkLst>
        </pc:picChg>
        <pc:cxnChg chg="add mod">
          <ac:chgData name="Soosay, Mekala" userId="0367757f-0967-486e-a5fe-732c3a632a04" providerId="ADAL" clId="{FBD3AFE7-CEB2-4BC4-84F8-DBECA6FCF114}" dt="2021-09-28T15:24:28.237" v="260" actId="1036"/>
          <ac:cxnSpMkLst>
            <pc:docMk/>
            <pc:sldMk cId="1279798027" sldId="301"/>
            <ac:cxnSpMk id="7" creationId="{8B4491CF-2BC5-4C0B-AF72-9A85FADC994E}"/>
          </ac:cxnSpMkLst>
        </pc:cxnChg>
      </pc:sldChg>
      <pc:sldChg chg="addSp delSp modSp add mod">
        <pc:chgData name="Soosay, Mekala" userId="0367757f-0967-486e-a5fe-732c3a632a04" providerId="ADAL" clId="{FBD3AFE7-CEB2-4BC4-84F8-DBECA6FCF114}" dt="2021-09-28T15:36:51.806" v="405" actId="14100"/>
        <pc:sldMkLst>
          <pc:docMk/>
          <pc:sldMk cId="3429975057" sldId="302"/>
        </pc:sldMkLst>
        <pc:spChg chg="del">
          <ac:chgData name="Soosay, Mekala" userId="0367757f-0967-486e-a5fe-732c3a632a04" providerId="ADAL" clId="{FBD3AFE7-CEB2-4BC4-84F8-DBECA6FCF114}" dt="2021-09-28T15:30:58.790" v="291" actId="478"/>
          <ac:spMkLst>
            <pc:docMk/>
            <pc:sldMk cId="3429975057" sldId="302"/>
            <ac:spMk id="4" creationId="{2A233D32-4CD6-439C-9B55-6C5558AEB334}"/>
          </ac:spMkLst>
        </pc:spChg>
        <pc:spChg chg="mod">
          <ac:chgData name="Soosay, Mekala" userId="0367757f-0967-486e-a5fe-732c3a632a04" providerId="ADAL" clId="{FBD3AFE7-CEB2-4BC4-84F8-DBECA6FCF114}" dt="2021-09-28T15:31:12.864" v="316" actId="20577"/>
          <ac:spMkLst>
            <pc:docMk/>
            <pc:sldMk cId="3429975057" sldId="302"/>
            <ac:spMk id="5" creationId="{C2DA7617-31B7-4D1A-BCC8-859C36369353}"/>
          </ac:spMkLst>
        </pc:spChg>
        <pc:spChg chg="del">
          <ac:chgData name="Soosay, Mekala" userId="0367757f-0967-486e-a5fe-732c3a632a04" providerId="ADAL" clId="{FBD3AFE7-CEB2-4BC4-84F8-DBECA6FCF114}" dt="2021-09-28T15:31:02.701" v="293" actId="478"/>
          <ac:spMkLst>
            <pc:docMk/>
            <pc:sldMk cId="3429975057" sldId="302"/>
            <ac:spMk id="6" creationId="{FE85D133-CF01-49A5-97A6-70901900E004}"/>
          </ac:spMkLst>
        </pc:spChg>
        <pc:spChg chg="add mod">
          <ac:chgData name="Soosay, Mekala" userId="0367757f-0967-486e-a5fe-732c3a632a04" providerId="ADAL" clId="{FBD3AFE7-CEB2-4BC4-84F8-DBECA6FCF114}" dt="2021-09-28T15:36:21.990" v="404" actId="1035"/>
          <ac:spMkLst>
            <pc:docMk/>
            <pc:sldMk cId="3429975057" sldId="302"/>
            <ac:spMk id="9" creationId="{AC3088B2-61C1-46AB-9DEE-AACAD027B22A}"/>
          </ac:spMkLst>
        </pc:spChg>
        <pc:picChg chg="del">
          <ac:chgData name="Soosay, Mekala" userId="0367757f-0967-486e-a5fe-732c3a632a04" providerId="ADAL" clId="{FBD3AFE7-CEB2-4BC4-84F8-DBECA6FCF114}" dt="2021-09-28T15:30:55.534" v="290" actId="478"/>
          <ac:picMkLst>
            <pc:docMk/>
            <pc:sldMk cId="3429975057" sldId="302"/>
            <ac:picMk id="3" creationId="{C2332F94-3FE9-4E6A-94D8-8D3209D2405E}"/>
          </ac:picMkLst>
        </pc:picChg>
        <pc:picChg chg="add mod">
          <ac:chgData name="Soosay, Mekala" userId="0367757f-0967-486e-a5fe-732c3a632a04" providerId="ADAL" clId="{FBD3AFE7-CEB2-4BC4-84F8-DBECA6FCF114}" dt="2021-09-28T15:36:51.806" v="405" actId="14100"/>
          <ac:picMkLst>
            <pc:docMk/>
            <pc:sldMk cId="3429975057" sldId="302"/>
            <ac:picMk id="8" creationId="{927861DB-F846-4544-9C8A-C0FF42462F7D}"/>
          </ac:picMkLst>
        </pc:picChg>
        <pc:cxnChg chg="del">
          <ac:chgData name="Soosay, Mekala" userId="0367757f-0967-486e-a5fe-732c3a632a04" providerId="ADAL" clId="{FBD3AFE7-CEB2-4BC4-84F8-DBECA6FCF114}" dt="2021-09-28T15:30:59.931" v="292" actId="478"/>
          <ac:cxnSpMkLst>
            <pc:docMk/>
            <pc:sldMk cId="3429975057" sldId="302"/>
            <ac:cxnSpMk id="7" creationId="{96BC719B-806B-4AE5-86D6-81B353C4E42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6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347496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21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3494"/>
            <a:ext cx="2972547" cy="489181"/>
          </a:xfrm>
          <a:prstGeom prst="rect">
            <a:avLst/>
          </a:prstGeom>
          <a:noFill/>
          <a:ln>
            <a:round/>
          </a:ln>
        </p:spPr>
        <p:txBody>
          <a:bodyPr/>
          <a:lstStyle/>
          <a:p>
            <a:pPr>
              <a:tabLst>
                <a:tab pos="633413" algn="l"/>
                <a:tab pos="1268413" algn="l"/>
                <a:tab pos="1903413" algn="l"/>
                <a:tab pos="2538413" algn="l"/>
              </a:tabLst>
            </a:pPr>
            <a:fld id="{23545D7B-3FF4-4B91-80FC-50CF0DB57607}" type="slidenum">
              <a:rPr lang="en-GB" smtClean="0">
                <a:solidFill>
                  <a:srgbClr val="000000"/>
                </a:solidFill>
                <a:latin typeface="Times New Roman" pitchFamily="18" charset="0"/>
                <a:ea typeface="SimSun" charset="-122"/>
              </a:rPr>
              <a:pPr>
                <a:tabLst>
                  <a:tab pos="633413" algn="l"/>
                  <a:tab pos="1268413" algn="l"/>
                  <a:tab pos="1903413" algn="l"/>
                  <a:tab pos="2538413" algn="l"/>
                </a:tabLst>
              </a:pPr>
              <a:t>21</a:t>
            </a:fld>
            <a:endParaRPr lang="en-GB">
              <a:solidFill>
                <a:srgbClr val="000000"/>
              </a:solidFill>
              <a:latin typeface="Times New Roman" pitchFamily="18" charset="0"/>
              <a:ea typeface="SimSun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744538"/>
            <a:ext cx="4884737" cy="3662362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D5BBC35B-A44B-4119-B8DA-DE9E3DFAD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accent4">
              <a:lumMod val="20000"/>
              <a:lumOff val="80000"/>
            </a:schemeClr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accent4">
              <a:lumMod val="20000"/>
              <a:lumOff val="8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accent4">
              <a:lumMod val="20000"/>
              <a:lumOff val="8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accent4">
              <a:lumMod val="20000"/>
              <a:lumOff val="8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accent4">
              <a:lumMod val="20000"/>
              <a:lumOff val="8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accent4">
              <a:lumMod val="20000"/>
              <a:lumOff val="8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uides.leedsbeckett.ac.uk/skills_for_learning/report_writing" TargetMode="External"/><Relationship Id="rId2" Type="http://schemas.openxmlformats.org/officeDocument/2006/relationships/hyperlink" Target="http://www.youtube.com/watch?v=N6jwy5ZFgn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ibguides.leedsbeckett.ac.uk/subject_support/harvard_referencing/a_z_of_reference_exampl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1643050"/>
            <a:ext cx="7772400" cy="914400"/>
          </a:xfrm>
          <a:noFill/>
          <a:ln/>
        </p:spPr>
        <p:txBody>
          <a:bodyPr anchor="ctr">
            <a:noAutofit/>
          </a:bodyPr>
          <a:lstStyle/>
          <a:p>
            <a:pPr algn="ctr"/>
            <a:r>
              <a:rPr lang="en-GB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Fundamentals of Computer Science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212976"/>
            <a:ext cx="7772400" cy="1199704"/>
          </a:xfrm>
          <a:noFill/>
          <a:ln/>
        </p:spPr>
        <p:txBody>
          <a:bodyPr/>
          <a:lstStyle/>
          <a:p>
            <a:pPr marL="342900" indent="-342900" algn="ctr"/>
            <a:r>
              <a:rPr lang="en-US" dirty="0"/>
              <a:t>Researching and Academic Integrity</a:t>
            </a:r>
          </a:p>
          <a:p>
            <a:pPr marL="342900" indent="-342900" algn="l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4525963"/>
          </a:xfrm>
        </p:spPr>
        <p:txBody>
          <a:bodyPr>
            <a:noAutofit/>
          </a:bodyPr>
          <a:lstStyle/>
          <a:p>
            <a:pPr marL="0" indent="0"/>
            <a:r>
              <a:rPr lang="en-GB" altLang="zh-TW" sz="2000" b="1" dirty="0">
                <a:latin typeface="+mn-lt"/>
                <a:cs typeface="Arial" pitchFamily="34" charset="0"/>
              </a:rPr>
              <a:t> Poor Academic Practice</a:t>
            </a:r>
          </a:p>
          <a:p>
            <a:pPr marL="0" indent="0"/>
            <a:endParaRPr lang="en-GB" altLang="zh-TW" sz="1000" b="1" dirty="0">
              <a:latin typeface="+mn-lt"/>
              <a:cs typeface="Arial" pitchFamily="34" charset="0"/>
            </a:endParaRPr>
          </a:p>
          <a:p>
            <a:pPr marL="0" indent="0"/>
            <a:r>
              <a:rPr lang="en-GB" altLang="zh-TW" sz="2000" b="1" dirty="0">
                <a:latin typeface="+mn-lt"/>
                <a:cs typeface="Arial" pitchFamily="34" charset="0"/>
              </a:rPr>
              <a:t> Cheating</a:t>
            </a:r>
            <a:r>
              <a:rPr lang="en-GB" altLang="zh-TW" sz="2000" dirty="0">
                <a:latin typeface="+mn-lt"/>
                <a:cs typeface="Arial" pitchFamily="34" charset="0"/>
              </a:rPr>
              <a:t> - applies to exams, in and outside the room</a:t>
            </a:r>
          </a:p>
          <a:p>
            <a:pPr marL="0" indent="0"/>
            <a:endParaRPr lang="en-GB" altLang="zh-TW" sz="1000" dirty="0">
              <a:latin typeface="+mn-lt"/>
              <a:cs typeface="Arial" pitchFamily="34" charset="0"/>
            </a:endParaRPr>
          </a:p>
          <a:p>
            <a:pPr marL="0" indent="0"/>
            <a:r>
              <a:rPr lang="en-GB" altLang="zh-TW" sz="2000" b="1" dirty="0">
                <a:latin typeface="+mn-lt"/>
                <a:cs typeface="Arial" pitchFamily="34" charset="0"/>
              </a:rPr>
              <a:t> Plagiarism</a:t>
            </a:r>
            <a:r>
              <a:rPr lang="en-GB" altLang="zh-TW" sz="2000" dirty="0">
                <a:latin typeface="+mn-lt"/>
                <a:cs typeface="Arial" pitchFamily="34" charset="0"/>
              </a:rPr>
              <a:t> – ‘</a:t>
            </a:r>
            <a:r>
              <a:rPr lang="en-US" altLang="zh-TW" sz="2000" dirty="0">
                <a:latin typeface="+mn-lt"/>
                <a:cs typeface="Arial" pitchFamily="34" charset="0"/>
              </a:rPr>
              <a:t>The substantial, unacknowledged incorporation into a student’s work of material derived from the work (published or unpublished) of another’ </a:t>
            </a:r>
            <a:r>
              <a:rPr lang="en-GB" sz="2000" dirty="0">
                <a:latin typeface="+mn-lt"/>
                <a:cs typeface="Arial" pitchFamily="34" charset="0"/>
              </a:rPr>
              <a:t>(Leeds Beckett University, 2021, Section 10.3.1)</a:t>
            </a:r>
          </a:p>
          <a:p>
            <a:pPr marL="0" indent="0"/>
            <a:endParaRPr lang="en-GB" altLang="zh-TW" sz="1000" dirty="0">
              <a:latin typeface="+mn-lt"/>
              <a:cs typeface="Arial" pitchFamily="34" charset="0"/>
            </a:endParaRPr>
          </a:p>
          <a:p>
            <a:pPr marL="0" indent="0"/>
            <a:r>
              <a:rPr lang="en-GB" altLang="zh-TW" sz="2000" b="1" dirty="0">
                <a:latin typeface="+mn-lt"/>
                <a:cs typeface="Arial" pitchFamily="34" charset="0"/>
              </a:rPr>
              <a:t> Self-plagiarism</a:t>
            </a:r>
            <a:r>
              <a:rPr lang="en-GB" altLang="zh-TW" sz="2000" dirty="0">
                <a:latin typeface="+mn-lt"/>
                <a:cs typeface="Arial" pitchFamily="34" charset="0"/>
              </a:rPr>
              <a:t> – submitting work for credit which they have submitted elsewhere</a:t>
            </a:r>
          </a:p>
          <a:p>
            <a:pPr marL="0" indent="0"/>
            <a:endParaRPr lang="en-GB" altLang="zh-TW" sz="1000" dirty="0">
              <a:latin typeface="+mn-lt"/>
              <a:cs typeface="Arial" pitchFamily="34" charset="0"/>
            </a:endParaRPr>
          </a:p>
          <a:p>
            <a:pPr marL="0" indent="0"/>
            <a:r>
              <a:rPr lang="en-GB" altLang="zh-TW" sz="2000" b="1" dirty="0">
                <a:latin typeface="+mn-lt"/>
                <a:cs typeface="Arial" pitchFamily="34" charset="0"/>
              </a:rPr>
              <a:t> Collusion</a:t>
            </a:r>
            <a:r>
              <a:rPr lang="en-GB" altLang="zh-TW" sz="2000" dirty="0">
                <a:latin typeface="+mn-lt"/>
                <a:cs typeface="Arial" pitchFamily="34" charset="0"/>
              </a:rPr>
              <a:t> – where collaboration with other students has gone beyond the limits indicated in the assignment</a:t>
            </a:r>
          </a:p>
          <a:p>
            <a:pPr marL="0" indent="0"/>
            <a:endParaRPr lang="en-GB" altLang="zh-TW" sz="1000" dirty="0">
              <a:latin typeface="+mn-lt"/>
              <a:cs typeface="Arial" pitchFamily="34" charset="0"/>
            </a:endParaRPr>
          </a:p>
          <a:p>
            <a:pPr marL="0" indent="0"/>
            <a:r>
              <a:rPr lang="en-GB" altLang="zh-TW" sz="2000" b="1" dirty="0">
                <a:latin typeface="+mn-lt"/>
                <a:cs typeface="Arial" pitchFamily="34" charset="0"/>
              </a:rPr>
              <a:t> Ghost writing </a:t>
            </a:r>
            <a:r>
              <a:rPr lang="en-GB" altLang="zh-TW" sz="2000" dirty="0">
                <a:latin typeface="+mn-lt"/>
                <a:cs typeface="Arial" pitchFamily="34" charset="0"/>
              </a:rPr>
              <a:t>– paying (or not) someone to do some or all of their work</a:t>
            </a:r>
          </a:p>
          <a:p>
            <a:pPr marL="0" indent="0"/>
            <a:endParaRPr lang="en-GB" altLang="zh-TW" sz="1000" dirty="0">
              <a:latin typeface="+mn-lt"/>
              <a:cs typeface="Arial" pitchFamily="34" charset="0"/>
            </a:endParaRPr>
          </a:p>
          <a:p>
            <a:pPr marL="0" indent="0"/>
            <a:r>
              <a:rPr lang="en-GB" altLang="zh-TW" sz="2000" b="1" dirty="0">
                <a:latin typeface="+mn-lt"/>
                <a:cs typeface="Arial" pitchFamily="34" charset="0"/>
              </a:rPr>
              <a:t> Unfair practice </a:t>
            </a:r>
            <a:r>
              <a:rPr lang="en-GB" altLang="zh-TW" sz="2000" dirty="0">
                <a:latin typeface="+mn-lt"/>
                <a:cs typeface="Arial" pitchFamily="34" charset="0"/>
              </a:rPr>
              <a:t>– attempting to gain an unfair advantage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Academic Integrity breaches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+mn-lt"/>
                <a:cs typeface="Arial" pitchFamily="34" charset="0"/>
              </a:rPr>
              <a:t>Academic Integrity</a:t>
            </a:r>
          </a:p>
          <a:p>
            <a:endParaRPr lang="en-GB" sz="2400" dirty="0">
              <a:latin typeface="+mn-lt"/>
              <a:cs typeface="Arial" pitchFamily="34" charset="0"/>
            </a:endParaRPr>
          </a:p>
          <a:p>
            <a:r>
              <a:rPr lang="en-GB" sz="2400" dirty="0">
                <a:latin typeface="+mn-lt"/>
                <a:cs typeface="Arial" pitchFamily="34" charset="0"/>
              </a:rPr>
              <a:t>Credit for what YOU have done, your real attainment</a:t>
            </a:r>
          </a:p>
          <a:p>
            <a:endParaRPr lang="en-GB" sz="2400" dirty="0">
              <a:latin typeface="+mn-lt"/>
              <a:cs typeface="Arial" pitchFamily="34" charset="0"/>
            </a:endParaRPr>
          </a:p>
          <a:p>
            <a:r>
              <a:rPr lang="en-GB" sz="2400" dirty="0">
                <a:latin typeface="+mn-lt"/>
                <a:cs typeface="Arial" pitchFamily="34" charset="0"/>
              </a:rPr>
              <a:t>Pride in your work</a:t>
            </a:r>
          </a:p>
          <a:p>
            <a:endParaRPr lang="en-GB" sz="2400" dirty="0">
              <a:latin typeface="+mn-lt"/>
              <a:cs typeface="Arial" pitchFamily="34" charset="0"/>
            </a:endParaRPr>
          </a:p>
          <a:p>
            <a:r>
              <a:rPr lang="en-GB" sz="2400" dirty="0">
                <a:latin typeface="+mn-lt"/>
                <a:cs typeface="Arial" pitchFamily="34" charset="0"/>
              </a:rPr>
              <a:t>Issues in your career, where learning has not taken place</a:t>
            </a:r>
          </a:p>
          <a:p>
            <a:endParaRPr lang="en-GB" sz="2400" dirty="0">
              <a:latin typeface="+mn-lt"/>
              <a:cs typeface="Arial" pitchFamily="34" charset="0"/>
            </a:endParaRPr>
          </a:p>
          <a:p>
            <a:r>
              <a:rPr lang="en-GB" sz="2400" dirty="0">
                <a:latin typeface="+mn-lt"/>
                <a:cs typeface="Arial" pitchFamily="34" charset="0"/>
              </a:rPr>
              <a:t>University reputation</a:t>
            </a:r>
          </a:p>
          <a:p>
            <a:endParaRPr lang="en-GB" sz="2400" dirty="0">
              <a:latin typeface="+mn-lt"/>
              <a:cs typeface="Arial" pitchFamily="34" charset="0"/>
            </a:endParaRPr>
          </a:p>
          <a:p>
            <a:r>
              <a:rPr lang="en-GB" sz="2400" dirty="0">
                <a:latin typeface="+mn-lt"/>
                <a:cs typeface="Arial" pitchFamily="34" charset="0"/>
              </a:rPr>
              <a:t>Detrimental consequences to students’ experience</a:t>
            </a:r>
          </a:p>
          <a:p>
            <a:endParaRPr lang="en-GB" sz="24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does it matter?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Autofit/>
          </a:bodyPr>
          <a:lstStyle/>
          <a:p>
            <a:r>
              <a:rPr lang="en-GB" sz="1800" dirty="0">
                <a:latin typeface="+mn-lt"/>
                <a:cs typeface="Arial" pitchFamily="34" charset="0"/>
              </a:rPr>
              <a:t>Some assessment methods can minimise opportunities - </a:t>
            </a:r>
          </a:p>
          <a:p>
            <a:pPr lvl="1"/>
            <a:r>
              <a:rPr lang="en-GB" sz="1800" dirty="0">
                <a:latin typeface="+mn-lt"/>
                <a:cs typeface="Arial" pitchFamily="34" charset="0"/>
              </a:rPr>
              <a:t>Exams, tests, demos, presentations, reflections </a:t>
            </a:r>
            <a:r>
              <a:rPr lang="en-GB" sz="1800" dirty="0" err="1">
                <a:latin typeface="+mn-lt"/>
                <a:cs typeface="Arial" pitchFamily="34" charset="0"/>
              </a:rPr>
              <a:t>etc</a:t>
            </a:r>
            <a:endParaRPr lang="en-GB" sz="1800" dirty="0">
              <a:latin typeface="+mn-lt"/>
              <a:cs typeface="Arial" pitchFamily="34" charset="0"/>
            </a:endParaRPr>
          </a:p>
          <a:p>
            <a:pPr lvl="1"/>
            <a:endParaRPr lang="en-GB" sz="1000" dirty="0">
              <a:latin typeface="+mn-lt"/>
              <a:cs typeface="Arial" pitchFamily="34" charset="0"/>
            </a:endParaRPr>
          </a:p>
          <a:p>
            <a:r>
              <a:rPr lang="en-GB" sz="1800" dirty="0">
                <a:latin typeface="+mn-lt"/>
                <a:cs typeface="Arial" pitchFamily="34" charset="0"/>
              </a:rPr>
              <a:t>Range of methods for detection</a:t>
            </a:r>
          </a:p>
          <a:p>
            <a:endParaRPr lang="en-GB" sz="1000" dirty="0">
              <a:latin typeface="+mn-lt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800" dirty="0">
                <a:latin typeface="+mn-lt"/>
                <a:cs typeface="Arial" pitchFamily="34" charset="0"/>
              </a:rPr>
              <a:t>Lecturers experience – 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+mn-lt"/>
                <a:cs typeface="Arial" pitchFamily="34" charset="0"/>
              </a:rPr>
              <a:t>Changes in writing style, know the students, Knowing the sources, Experience</a:t>
            </a:r>
          </a:p>
          <a:p>
            <a:pPr lvl="1">
              <a:lnSpc>
                <a:spcPct val="90000"/>
              </a:lnSpc>
            </a:pPr>
            <a:endParaRPr lang="en-GB" sz="1000" dirty="0">
              <a:latin typeface="+mn-lt"/>
              <a:cs typeface="Arial" pitchFamily="34" charset="0"/>
            </a:endParaRPr>
          </a:p>
          <a:p>
            <a:r>
              <a:rPr lang="en-GB" sz="1800" dirty="0">
                <a:latin typeface="+mn-lt"/>
                <a:cs typeface="Arial" pitchFamily="34" charset="0"/>
              </a:rPr>
              <a:t>Grammar analysis</a:t>
            </a:r>
          </a:p>
          <a:p>
            <a:endParaRPr lang="en-GB" sz="1000" dirty="0">
              <a:latin typeface="+mn-lt"/>
              <a:cs typeface="Arial" pitchFamily="34" charset="0"/>
            </a:endParaRPr>
          </a:p>
          <a:p>
            <a:r>
              <a:rPr lang="en-GB" sz="1800" dirty="0">
                <a:latin typeface="+mn-lt"/>
                <a:cs typeface="Arial" pitchFamily="34" charset="0"/>
              </a:rPr>
              <a:t>Electronic tool – University Policy to use </a:t>
            </a:r>
            <a:r>
              <a:rPr lang="en-GB" sz="1800" dirty="0" err="1">
                <a:latin typeface="+mn-lt"/>
                <a:cs typeface="Arial" pitchFamily="34" charset="0"/>
              </a:rPr>
              <a:t>Turnitin</a:t>
            </a:r>
            <a:endParaRPr lang="en-GB" sz="1800" dirty="0">
              <a:latin typeface="+mn-lt"/>
              <a:cs typeface="Arial" pitchFamily="34" charset="0"/>
            </a:endParaRPr>
          </a:p>
          <a:p>
            <a:pPr lvl="1"/>
            <a:r>
              <a:rPr lang="en-GB" sz="1800" dirty="0">
                <a:latin typeface="+mn-lt"/>
                <a:cs typeface="Arial" pitchFamily="34" charset="0"/>
              </a:rPr>
              <a:t>Matches text in your work with a worldwide database</a:t>
            </a:r>
          </a:p>
          <a:p>
            <a:pPr lvl="1"/>
            <a:r>
              <a:rPr lang="en-GB" sz="1800" dirty="0">
                <a:latin typeface="+mn-lt"/>
                <a:cs typeface="Arial" pitchFamily="34" charset="0"/>
              </a:rPr>
              <a:t>Highlights sections which have been written elsewhere and gives the source</a:t>
            </a:r>
          </a:p>
          <a:p>
            <a:pPr lvl="1"/>
            <a:r>
              <a:rPr lang="en-GB" sz="1800" dirty="0">
                <a:latin typeface="+mn-lt"/>
                <a:cs typeface="Arial" pitchFamily="34" charset="0"/>
              </a:rPr>
              <a:t>Does not decide if there is plagiarism, self plagiarism or collusion</a:t>
            </a:r>
          </a:p>
          <a:p>
            <a:pPr lvl="1"/>
            <a:r>
              <a:rPr lang="en-GB" sz="1800" dirty="0">
                <a:latin typeface="+mn-lt"/>
                <a:cs typeface="Arial" pitchFamily="34" charset="0"/>
              </a:rPr>
              <a:t>Provides a % of the work which has been identified as written elsewhere</a:t>
            </a:r>
          </a:p>
          <a:p>
            <a:pPr lvl="1"/>
            <a:endParaRPr lang="en-GB" sz="1000" dirty="0">
              <a:latin typeface="+mn-lt"/>
              <a:cs typeface="Arial" pitchFamily="34" charset="0"/>
            </a:endParaRPr>
          </a:p>
          <a:p>
            <a:r>
              <a:rPr lang="en-GB" sz="1800" dirty="0">
                <a:latin typeface="+mn-lt"/>
                <a:cs typeface="Arial" pitchFamily="34" charset="0"/>
              </a:rPr>
              <a:t>All substantial cases investigated</a:t>
            </a:r>
          </a:p>
          <a:p>
            <a:pPr lvl="1"/>
            <a:endParaRPr lang="en-GB" sz="1800" dirty="0">
              <a:latin typeface="+mn-lt"/>
              <a:cs typeface="Arial" pitchFamily="34" charset="0"/>
            </a:endParaRPr>
          </a:p>
          <a:p>
            <a:pPr>
              <a:buNone/>
            </a:pPr>
            <a:endParaRPr lang="en-GB" sz="1800" dirty="0">
              <a:latin typeface="+mn-lt"/>
              <a:cs typeface="Arial" pitchFamily="34" charset="0"/>
            </a:endParaRPr>
          </a:p>
          <a:p>
            <a:endParaRPr lang="en-GB" sz="1800" dirty="0">
              <a:latin typeface="+mn-lt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detect it?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30725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  <a:cs typeface="Arial" pitchFamily="34" charset="0"/>
              </a:rPr>
              <a:t>Category 1 – Poor Academic Practice </a:t>
            </a:r>
          </a:p>
          <a:p>
            <a:pPr lvl="1"/>
            <a:r>
              <a:rPr lang="en-GB" sz="2000" dirty="0">
                <a:latin typeface="+mn-lt"/>
                <a:cs typeface="Arial" pitchFamily="34" charset="0"/>
              </a:rPr>
              <a:t>Inadequate referencing, Plagiarism, Self-plagiarism </a:t>
            </a:r>
          </a:p>
          <a:p>
            <a:pPr lvl="1"/>
            <a:r>
              <a:rPr lang="en-GB" sz="2000" dirty="0">
                <a:latin typeface="+mn-lt"/>
                <a:cs typeface="Arial" pitchFamily="34" charset="0"/>
              </a:rPr>
              <a:t>School-level investigation</a:t>
            </a:r>
          </a:p>
          <a:p>
            <a:pPr lvl="1"/>
            <a:r>
              <a:rPr lang="en-GB" sz="2000" dirty="0">
                <a:latin typeface="+mn-lt"/>
                <a:cs typeface="Arial" pitchFamily="34" charset="0"/>
              </a:rPr>
              <a:t>If found/admitted work will be marked according to the marking criteria</a:t>
            </a:r>
          </a:p>
          <a:p>
            <a:pPr lvl="1"/>
            <a:endParaRPr lang="en-GB" sz="2000" dirty="0">
              <a:latin typeface="+mn-lt"/>
              <a:cs typeface="Arial" pitchFamily="34" charset="0"/>
            </a:endParaRPr>
          </a:p>
          <a:p>
            <a:r>
              <a:rPr lang="en-GB" dirty="0">
                <a:latin typeface="+mn-lt"/>
                <a:cs typeface="Arial" pitchFamily="34" charset="0"/>
              </a:rPr>
              <a:t>Category 2 – Academic Misdemeanour </a:t>
            </a:r>
          </a:p>
          <a:p>
            <a:pPr lvl="1"/>
            <a:r>
              <a:rPr lang="en-GB" sz="2000" dirty="0">
                <a:latin typeface="+mn-lt"/>
                <a:cs typeface="Arial" pitchFamily="34" charset="0"/>
              </a:rPr>
              <a:t>Plagiarism, Self-plagiarism, Repeat instances of poor academic practice, cheating</a:t>
            </a:r>
          </a:p>
          <a:p>
            <a:pPr lvl="1"/>
            <a:r>
              <a:rPr lang="en-GB" sz="2000" dirty="0">
                <a:latin typeface="+mn-lt"/>
                <a:cs typeface="Arial" pitchFamily="34" charset="0"/>
              </a:rPr>
              <a:t>School-level investigation</a:t>
            </a:r>
          </a:p>
          <a:p>
            <a:pPr lvl="1"/>
            <a:r>
              <a:rPr lang="en-GB" sz="2000" dirty="0">
                <a:latin typeface="+mn-lt"/>
                <a:cs typeface="Arial" pitchFamily="34" charset="0"/>
              </a:rPr>
              <a:t>If found/admitted mark of 0% given for the work</a:t>
            </a:r>
          </a:p>
          <a:p>
            <a:pPr lvl="1"/>
            <a:r>
              <a:rPr lang="en-GB" sz="2000" dirty="0">
                <a:latin typeface="+mn-lt"/>
                <a:cs typeface="Arial" pitchFamily="34" charset="0"/>
              </a:rPr>
              <a:t>Exam Board will confirm whether the student has a reassessment opportunity</a:t>
            </a:r>
          </a:p>
          <a:p>
            <a:pPr lvl="1"/>
            <a:endParaRPr lang="en-GB" sz="2000" dirty="0"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Academic Integrity Breaches - </a:t>
            </a:r>
            <a:br>
              <a:rPr lang="en-US" dirty="0"/>
            </a:br>
            <a:r>
              <a:rPr lang="en-US" dirty="0"/>
              <a:t>Overview of Local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3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en-GB" dirty="0">
                <a:latin typeface="+mn-lt"/>
                <a:cs typeface="Arial" panose="020B0604020202020204" pitchFamily="34" charset="0"/>
              </a:rPr>
              <a:t>Category 3 – Academic Misconduct </a:t>
            </a:r>
          </a:p>
          <a:p>
            <a:pPr lvl="1"/>
            <a:r>
              <a:rPr lang="en-GB" sz="2000" dirty="0">
                <a:latin typeface="+mn-lt"/>
                <a:cs typeface="Arial" panose="020B0604020202020204" pitchFamily="34" charset="0"/>
              </a:rPr>
              <a:t>Repeat instances of academic misdemeanour, Cheating</a:t>
            </a:r>
          </a:p>
          <a:p>
            <a:pPr lvl="1"/>
            <a:r>
              <a:rPr lang="en-GB" sz="2000" dirty="0">
                <a:latin typeface="+mn-lt"/>
                <a:cs typeface="Arial" panose="020B0604020202020204" pitchFamily="34" charset="0"/>
              </a:rPr>
              <a:t>Institutional process</a:t>
            </a:r>
          </a:p>
          <a:p>
            <a:pPr lvl="1"/>
            <a:r>
              <a:rPr lang="en-GB" sz="2000" dirty="0">
                <a:latin typeface="+mn-lt"/>
                <a:cs typeface="Arial" panose="020B0604020202020204" pitchFamily="34" charset="0"/>
              </a:rPr>
              <a:t>If found/admitted the module is failed</a:t>
            </a:r>
          </a:p>
          <a:p>
            <a:pPr lvl="1"/>
            <a:r>
              <a:rPr lang="en-GB" sz="2000" dirty="0">
                <a:latin typeface="+mn-lt"/>
                <a:cs typeface="Arial" panose="020B0604020202020204" pitchFamily="34" charset="0"/>
              </a:rPr>
              <a:t>No reassessment opportunity</a:t>
            </a:r>
          </a:p>
          <a:p>
            <a:pPr lvl="1"/>
            <a:endParaRPr lang="en-GB" dirty="0">
              <a:latin typeface="+mn-lt"/>
              <a:cs typeface="Arial" panose="020B0604020202020204" pitchFamily="34" charset="0"/>
            </a:endParaRPr>
          </a:p>
          <a:p>
            <a:r>
              <a:rPr lang="en-GB" dirty="0">
                <a:latin typeface="+mn-lt"/>
                <a:cs typeface="Arial" panose="020B0604020202020204" pitchFamily="34" charset="0"/>
              </a:rPr>
              <a:t>Category 4 – Gross Academic Misconduct </a:t>
            </a:r>
          </a:p>
          <a:p>
            <a:pPr lvl="1"/>
            <a:r>
              <a:rPr lang="en-GB" sz="2000" dirty="0">
                <a:latin typeface="+mn-lt"/>
                <a:cs typeface="Arial" panose="020B0604020202020204" pitchFamily="34" charset="0"/>
              </a:rPr>
              <a:t>Contract cheating, Falsification of data, Cheating</a:t>
            </a:r>
          </a:p>
          <a:p>
            <a:pPr lvl="1"/>
            <a:r>
              <a:rPr lang="en-GB" sz="2000" dirty="0">
                <a:latin typeface="+mn-lt"/>
                <a:cs typeface="Arial" panose="020B0604020202020204" pitchFamily="34" charset="0"/>
              </a:rPr>
              <a:t>Institutional process</a:t>
            </a:r>
          </a:p>
          <a:p>
            <a:pPr lvl="1"/>
            <a:r>
              <a:rPr lang="en-GB" sz="2000" dirty="0">
                <a:latin typeface="+mn-lt"/>
                <a:cs typeface="Arial" panose="020B0604020202020204" pitchFamily="34" charset="0"/>
              </a:rPr>
              <a:t>If found/admitted the module student is fail level required to withdraw from the course</a:t>
            </a:r>
          </a:p>
          <a:p>
            <a:pPr lvl="1"/>
            <a:endParaRPr lang="en-GB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Academic Integrity Breaches - </a:t>
            </a:r>
            <a:br>
              <a:rPr lang="en-US" dirty="0"/>
            </a:br>
            <a:r>
              <a:rPr lang="en-US" dirty="0"/>
              <a:t>Overview of Local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56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en-US" altLang="zh-TW" dirty="0"/>
              <a:t>depends on the piece of work </a:t>
            </a:r>
          </a:p>
          <a:p>
            <a:endParaRPr lang="en-US" altLang="zh-TW" dirty="0"/>
          </a:p>
          <a:p>
            <a:r>
              <a:rPr lang="en-US" altLang="zh-TW" dirty="0"/>
              <a:t>can mean the actual proportion of the student’s work </a:t>
            </a:r>
          </a:p>
          <a:p>
            <a:endParaRPr lang="en-US" altLang="zh-TW" dirty="0"/>
          </a:p>
          <a:p>
            <a:r>
              <a:rPr lang="en-US" altLang="zh-TW" dirty="0"/>
              <a:t>what is important or critical to that piece of work e.g.</a:t>
            </a:r>
          </a:p>
          <a:p>
            <a:pPr lvl="1"/>
            <a:r>
              <a:rPr lang="en-US" altLang="zh-TW" dirty="0"/>
              <a:t>Aims and Objectives</a:t>
            </a:r>
          </a:p>
          <a:p>
            <a:pPr lvl="1"/>
            <a:r>
              <a:rPr lang="en-US" altLang="zh-TW" dirty="0"/>
              <a:t>Conclusion of a report</a:t>
            </a:r>
          </a:p>
          <a:p>
            <a:pPr lvl="1"/>
            <a:r>
              <a:rPr lang="en-US" altLang="zh-TW" dirty="0"/>
              <a:t>Image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TW" dirty="0"/>
              <a:t>What is Substantial?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depends on the piece of work</a:t>
            </a:r>
          </a:p>
          <a:p>
            <a:endParaRPr lang="en-US" altLang="zh-TW" dirty="0"/>
          </a:p>
          <a:p>
            <a:r>
              <a:rPr lang="en-US" altLang="zh-TW" dirty="0"/>
              <a:t>can mean the actual proportion of the student’s work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BUT there is no SAFE limit.  You MUST look at the output from Turnitin, and it also depends on Turnitin settings</a:t>
            </a:r>
          </a:p>
          <a:p>
            <a:pPr lvl="1"/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/>
              <a:t>what is important or critical to that piece of work e.g.</a:t>
            </a:r>
          </a:p>
          <a:p>
            <a:pPr lvl="1"/>
            <a:r>
              <a:rPr lang="en-US" altLang="zh-TW" dirty="0"/>
              <a:t>Aims and Objectives</a:t>
            </a:r>
          </a:p>
          <a:p>
            <a:pPr lvl="1"/>
            <a:r>
              <a:rPr lang="en-US" altLang="zh-TW" dirty="0"/>
              <a:t>Conclusion of a report</a:t>
            </a:r>
          </a:p>
          <a:p>
            <a:pPr lvl="1"/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TW" dirty="0"/>
              <a:t>What is Substantial?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depends on the piece of work </a:t>
            </a:r>
          </a:p>
          <a:p>
            <a:endParaRPr lang="en-US" altLang="zh-TW" dirty="0"/>
          </a:p>
          <a:p>
            <a:r>
              <a:rPr lang="en-US" altLang="zh-TW" dirty="0"/>
              <a:t>can mean the actual proportion of the student’s work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BUT there is no SAFE limit.  You MUST look at the output from Turnitin, and it also depends on Turnitin settings</a:t>
            </a:r>
          </a:p>
          <a:p>
            <a:pPr lvl="1"/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/>
              <a:t>what is important or critical to that piece of work e.g.</a:t>
            </a:r>
          </a:p>
          <a:p>
            <a:pPr lvl="1"/>
            <a:r>
              <a:rPr lang="en-US" altLang="zh-TW" dirty="0"/>
              <a:t>Aims and Objectives </a:t>
            </a:r>
            <a:r>
              <a:rPr lang="en-US" altLang="zh-TW" dirty="0">
                <a:solidFill>
                  <a:srgbClr val="FFFF00"/>
                </a:solidFill>
              </a:rPr>
              <a:t>(Turnitin 10%)</a:t>
            </a:r>
          </a:p>
          <a:p>
            <a:pPr lvl="1"/>
            <a:r>
              <a:rPr lang="en-US" altLang="zh-TW" dirty="0"/>
              <a:t>Conclusion of a report 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 err="1">
                <a:solidFill>
                  <a:srgbClr val="FFFF00"/>
                </a:solidFill>
              </a:rPr>
              <a:t>Turnitin</a:t>
            </a:r>
            <a:r>
              <a:rPr lang="en-US" altLang="zh-TW" dirty="0">
                <a:solidFill>
                  <a:srgbClr val="FFFF00"/>
                </a:solidFill>
              </a:rPr>
              <a:t> 15%)</a:t>
            </a:r>
          </a:p>
          <a:p>
            <a:pPr lvl="1"/>
            <a:r>
              <a:rPr lang="en-US" altLang="zh-TW" dirty="0"/>
              <a:t>Image 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 err="1">
                <a:solidFill>
                  <a:srgbClr val="FFFF00"/>
                </a:solidFill>
              </a:rPr>
              <a:t>Turnitin</a:t>
            </a:r>
            <a:r>
              <a:rPr lang="en-US" altLang="zh-TW" dirty="0">
                <a:solidFill>
                  <a:srgbClr val="FFFF00"/>
                </a:solidFill>
              </a:rPr>
              <a:t> 0%)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TW" dirty="0"/>
              <a:t>What is Substantial?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18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>
            <a:off x="3143240" y="4500570"/>
            <a:ext cx="428628" cy="28575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2">
            <a:extLst>
              <a:ext uri="{FF2B5EF4-FFF2-40B4-BE49-F238E27FC236}">
                <a16:creationId xmlns:a16="http://schemas.microsoft.com/office/drawing/2014/main" id="{3AFA8C29-7267-470E-BD40-230C707EB5F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GB"/>
              <a:t>Output from Turnitin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AF816-0C65-49BC-B52B-1646A0E2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3" y="1443761"/>
            <a:ext cx="8958874" cy="3970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9711" y="5595909"/>
            <a:ext cx="2592289" cy="101566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title to see full Similarity report from Turnitin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0914" y="5581689"/>
            <a:ext cx="3381526" cy="101566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check similarity index but it more important to check the similarity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023C05-666E-4BCC-ADF9-1C6AFB5705D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564326" y="3651364"/>
            <a:ext cx="711530" cy="1944545"/>
          </a:xfrm>
          <a:prstGeom prst="straightConnector1">
            <a:avLst/>
          </a:prstGeom>
          <a:ln w="508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B4A300-E9B3-4F5E-86FD-C661B843B022}"/>
              </a:ext>
            </a:extLst>
          </p:cNvPr>
          <p:cNvCxnSpPr>
            <a:cxnSpLocks/>
          </p:cNvCxnSpPr>
          <p:nvPr/>
        </p:nvCxnSpPr>
        <p:spPr>
          <a:xfrm flipV="1">
            <a:off x="6888226" y="3651364"/>
            <a:ext cx="562291" cy="1905817"/>
          </a:xfrm>
          <a:prstGeom prst="straightConnector1">
            <a:avLst/>
          </a:prstGeom>
          <a:ln w="508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9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7844" y="188640"/>
            <a:ext cx="2808312" cy="132343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Colour coding indicates matches with sources on right-hand side. Black text is original wording.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27110-B805-4052-B8C6-A2832BB3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44000" cy="41534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0B9DE-CC58-45F4-AE11-0BF3993AFDCA}"/>
              </a:ext>
            </a:extLst>
          </p:cNvPr>
          <p:cNvCxnSpPr>
            <a:cxnSpLocks/>
          </p:cNvCxnSpPr>
          <p:nvPr/>
        </p:nvCxnSpPr>
        <p:spPr>
          <a:xfrm flipH="1">
            <a:off x="1979712" y="1512079"/>
            <a:ext cx="1584176" cy="692785"/>
          </a:xfrm>
          <a:prstGeom prst="straightConnector1">
            <a:avLst/>
          </a:prstGeom>
          <a:ln w="508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14E4CB-2E94-4566-9668-31C93E91C239}"/>
              </a:ext>
            </a:extLst>
          </p:cNvPr>
          <p:cNvCxnSpPr>
            <a:cxnSpLocks/>
          </p:cNvCxnSpPr>
          <p:nvPr/>
        </p:nvCxnSpPr>
        <p:spPr>
          <a:xfrm>
            <a:off x="5976156" y="499718"/>
            <a:ext cx="1836204" cy="2425226"/>
          </a:xfrm>
          <a:prstGeom prst="straightConnector1">
            <a:avLst/>
          </a:prstGeom>
          <a:ln w="508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  <a:cs typeface="Arial" pitchFamily="34" charset="0"/>
              </a:rPr>
              <a:t>Researching - why? and how?</a:t>
            </a:r>
          </a:p>
          <a:p>
            <a:endParaRPr lang="en-US" dirty="0">
              <a:latin typeface="+mn-lt"/>
              <a:cs typeface="Arial" pitchFamily="34" charset="0"/>
            </a:endParaRPr>
          </a:p>
          <a:p>
            <a:r>
              <a:rPr lang="en-US" dirty="0">
                <a:latin typeface="+mn-lt"/>
                <a:cs typeface="Arial" pitchFamily="34" charset="0"/>
              </a:rPr>
              <a:t>What is meant by Academic Integrity?</a:t>
            </a:r>
          </a:p>
          <a:p>
            <a:endParaRPr lang="en-US" dirty="0">
              <a:latin typeface="+mn-lt"/>
              <a:cs typeface="Arial" pitchFamily="34" charset="0"/>
            </a:endParaRPr>
          </a:p>
          <a:p>
            <a:r>
              <a:rPr lang="en-US" dirty="0">
                <a:latin typeface="+mn-lt"/>
                <a:cs typeface="Arial" pitchFamily="34" charset="0"/>
              </a:rPr>
              <a:t>Why does it matter?</a:t>
            </a:r>
          </a:p>
          <a:p>
            <a:endParaRPr lang="en-US" dirty="0">
              <a:latin typeface="+mn-lt"/>
              <a:cs typeface="Arial" pitchFamily="34" charset="0"/>
            </a:endParaRPr>
          </a:p>
          <a:p>
            <a:r>
              <a:rPr lang="en-US" dirty="0">
                <a:latin typeface="+mn-lt"/>
                <a:cs typeface="Arial" pitchFamily="34" charset="0"/>
              </a:rPr>
              <a:t>How can it be detected?</a:t>
            </a:r>
          </a:p>
          <a:p>
            <a:endParaRPr lang="en-US" dirty="0">
              <a:latin typeface="+mn-lt"/>
              <a:cs typeface="Arial" pitchFamily="34" charset="0"/>
            </a:endParaRPr>
          </a:p>
          <a:p>
            <a:r>
              <a:rPr lang="en-US" dirty="0">
                <a:latin typeface="+mn-lt"/>
                <a:cs typeface="Arial" pitchFamily="34" charset="0"/>
              </a:rPr>
              <a:t>What is the process and the penalties?</a:t>
            </a:r>
          </a:p>
          <a:p>
            <a:endParaRPr lang="en-US" dirty="0">
              <a:latin typeface="+mn-lt"/>
              <a:cs typeface="Arial" pitchFamily="34" charset="0"/>
            </a:endParaRPr>
          </a:p>
          <a:p>
            <a:r>
              <a:rPr lang="en-US" dirty="0">
                <a:latin typeface="+mn-lt"/>
                <a:cs typeface="Arial" pitchFamily="34" charset="0"/>
              </a:rPr>
              <a:t>What other resources are there?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5184775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/>
              <a:t>Academic Integrity Tutorial resource with test in every </a:t>
            </a:r>
            <a:r>
              <a:rPr lang="en-GB" dirty="0" err="1"/>
              <a:t>MyBeckett</a:t>
            </a:r>
            <a:r>
              <a:rPr lang="en-GB" dirty="0"/>
              <a:t> module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  <a:p>
            <a:pPr marL="0" indent="0">
              <a:buNone/>
              <a:defRPr/>
            </a:pPr>
            <a:r>
              <a:rPr lang="en-GB" dirty="0"/>
              <a:t>How to avoid plagiarism video </a:t>
            </a:r>
            <a:r>
              <a:rPr lang="en-GB" sz="2000" dirty="0">
                <a:hlinkClick r:id="rId2"/>
              </a:rPr>
              <a:t>www.youtube.com/watch?v=N6jwy5ZFgnI</a:t>
            </a:r>
            <a:endParaRPr lang="en-GB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dirty="0"/>
              <a:t>Report Writing @Skills for Learning</a:t>
            </a:r>
            <a:endParaRPr lang="en-GB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000" dirty="0">
                <a:hlinkClick r:id="rId3"/>
              </a:rPr>
              <a:t>https://libguides.leedsbeckett.ac.uk/skills_for_learning/report_writing</a:t>
            </a:r>
            <a:r>
              <a:rPr lang="en-GB" sz="2000" dirty="0"/>
              <a:t> </a:t>
            </a:r>
            <a:endParaRPr lang="en-GB" sz="2800" dirty="0"/>
          </a:p>
          <a:p>
            <a:pPr marL="0" indent="0">
              <a:buFont typeface="Wingdings" pitchFamily="2" charset="2"/>
              <a:buNone/>
              <a:defRPr/>
            </a:pP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3263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br>
              <a:rPr lang="en-GB" dirty="0"/>
            </a:br>
            <a:r>
              <a:rPr lang="en-GB" dirty="0"/>
              <a:t>Resources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96CC0-9E44-4A58-88A6-318A4B99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916832"/>
            <a:ext cx="4011217" cy="1688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91C82A-7CDC-43B1-99F5-2A71D5121FAE}"/>
              </a:ext>
            </a:extLst>
          </p:cNvPr>
          <p:cNvCxnSpPr>
            <a:cxnSpLocks/>
          </p:cNvCxnSpPr>
          <p:nvPr/>
        </p:nvCxnSpPr>
        <p:spPr>
          <a:xfrm>
            <a:off x="2123728" y="2132856"/>
            <a:ext cx="1800200" cy="432048"/>
          </a:xfrm>
          <a:prstGeom prst="straightConnector1">
            <a:avLst/>
          </a:prstGeom>
          <a:ln w="508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784976" cy="692150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dirty="0"/>
              <a:t>Avoiding Plagiarism -  </a:t>
            </a:r>
            <a:r>
              <a:rPr lang="en-GB" sz="3600" dirty="0"/>
              <a:t>Quotes or Paraphrasing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95288" y="1341438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tIns="9144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marL="355600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No more than about 20 quoted words, generally fewer is better</a:t>
            </a:r>
          </a:p>
          <a:p>
            <a:pPr marL="355600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</a:endParaRPr>
          </a:p>
          <a:p>
            <a:pPr marL="355600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</a:endParaRPr>
          </a:p>
          <a:p>
            <a:pPr marL="355600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</a:endParaRPr>
          </a:p>
          <a:p>
            <a:pPr marL="355600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2 or 3 sets of direct quotes is enough in one piece of work</a:t>
            </a:r>
          </a:p>
          <a:p>
            <a:pPr marL="355600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Better to re-write the text in your own words and use a citation</a:t>
            </a:r>
          </a:p>
          <a:p>
            <a:pPr marL="812800" lvl="3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Paraphrasing, summarising, referring to the source</a:t>
            </a:r>
          </a:p>
          <a:p>
            <a:pPr marL="355600" lvl="1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Statistics or data must have the source cited</a:t>
            </a:r>
          </a:p>
          <a:p>
            <a:pPr marL="927100" lvl="2" indent="-355600" eaLnBrk="1">
              <a:spcBef>
                <a:spcPts val="638"/>
              </a:spcBef>
              <a:spcAft>
                <a:spcPts val="1200"/>
              </a:spcAft>
              <a:buSzPct val="100000"/>
              <a:buFont typeface="Wingdings" pitchFamily="2" charset="2"/>
              <a:buChar char="Ø"/>
              <a:defRPr/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>
              <a:lnSpc>
                <a:spcPct val="80000"/>
              </a:lnSpc>
              <a:spcBef>
                <a:spcPts val="638"/>
              </a:spcBef>
              <a:buSzPct val="45000"/>
              <a:buFont typeface="Symbol" charset="2"/>
              <a:buNone/>
              <a:defRPr/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>
              <a:lnSpc>
                <a:spcPct val="80000"/>
              </a:lnSpc>
              <a:spcBef>
                <a:spcPts val="638"/>
              </a:spcBef>
              <a:defRPr/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>
              <a:lnSpc>
                <a:spcPct val="80000"/>
              </a:lnSpc>
              <a:spcBef>
                <a:spcPts val="638"/>
              </a:spcBef>
              <a:defRPr/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4EEF2-355E-4448-AF70-3F7B2118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0888"/>
            <a:ext cx="6258157" cy="14064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At the end of the report, but before Appendices</a:t>
            </a:r>
          </a:p>
          <a:p>
            <a:endParaRPr lang="en-GB" sz="2400" dirty="0"/>
          </a:p>
          <a:p>
            <a:r>
              <a:rPr lang="en-GB" sz="2400" dirty="0"/>
              <a:t>Harvard specification of each source used check out A-Z </a:t>
            </a:r>
            <a:r>
              <a:rPr lang="en-GB" sz="2000" dirty="0">
                <a:hlinkClick r:id="rId2"/>
              </a:rPr>
              <a:t>https://libguides.leedsbeckett.ac.uk/subject_support/harvard_referencing/a_z_of_reference_examples</a:t>
            </a:r>
            <a:r>
              <a:rPr lang="en-GB" sz="20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Each type of source has its own type of specification </a:t>
            </a:r>
            <a:r>
              <a:rPr lang="en-GB" sz="2400" dirty="0" err="1"/>
              <a:t>e.g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Books</a:t>
            </a:r>
          </a:p>
          <a:p>
            <a:pPr lvl="1"/>
            <a:r>
              <a:rPr lang="en-GB" sz="2000" dirty="0"/>
              <a:t>e-Books</a:t>
            </a:r>
          </a:p>
          <a:p>
            <a:pPr lvl="1"/>
            <a:r>
              <a:rPr lang="en-GB" sz="2000" dirty="0"/>
              <a:t>Websites</a:t>
            </a:r>
          </a:p>
          <a:p>
            <a:pPr lvl="1"/>
            <a:r>
              <a:rPr lang="en-GB" sz="2000" dirty="0"/>
              <a:t>Journals</a:t>
            </a:r>
          </a:p>
          <a:p>
            <a:pPr lvl="1"/>
            <a:r>
              <a:rPr lang="en-GB" sz="2000" dirty="0"/>
              <a:t>Conference papers</a:t>
            </a:r>
          </a:p>
          <a:p>
            <a:pPr lvl="1"/>
            <a:r>
              <a:rPr lang="en-GB" sz="2000" dirty="0"/>
              <a:t>Blogs</a:t>
            </a:r>
          </a:p>
          <a:p>
            <a:pPr lvl="1"/>
            <a:r>
              <a:rPr lang="en-GB" sz="2000" dirty="0"/>
              <a:t>Newspapers</a:t>
            </a:r>
          </a:p>
          <a:p>
            <a:pPr lvl="1"/>
            <a:endParaRPr lang="en-GB" sz="2400" dirty="0"/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Discussion of ideas and sources - good</a:t>
            </a:r>
          </a:p>
          <a:p>
            <a:r>
              <a:rPr lang="en-US" altLang="zh-TW" dirty="0"/>
              <a:t>Individual assessments: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altLang="zh-TW" dirty="0"/>
              <a:t>Don’t ask to see another student’s work electronically or on paper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altLang="zh-TW" dirty="0"/>
              <a:t>Don’t show your work to another student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altLang="zh-TW" dirty="0"/>
              <a:t>Keep your work secure</a:t>
            </a:r>
          </a:p>
          <a:p>
            <a:r>
              <a:rPr lang="en-US" altLang="zh-TW" dirty="0"/>
              <a:t>Team based assignments: </a:t>
            </a:r>
          </a:p>
          <a:p>
            <a:pPr lvl="1"/>
            <a:r>
              <a:rPr lang="en-US" altLang="zh-TW" dirty="0"/>
              <a:t>Ensure your team collaboration stays within the assignment brief</a:t>
            </a:r>
          </a:p>
          <a:p>
            <a:pPr lvl="1"/>
            <a:r>
              <a:rPr lang="en-US" altLang="zh-TW" dirty="0"/>
              <a:t>All team members are responsible for shared submitted documents</a:t>
            </a:r>
          </a:p>
          <a:p>
            <a:r>
              <a:rPr lang="en-US" altLang="zh-TW" dirty="0"/>
              <a:t>Usually, same penalty for all involved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TW" dirty="0"/>
              <a:t>Collusion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Using someone else to write part or all of your assignment</a:t>
            </a:r>
          </a:p>
          <a:p>
            <a:r>
              <a:rPr lang="en-GB" dirty="0"/>
              <a:t>Whether they are paid or not is irrelevant</a:t>
            </a:r>
          </a:p>
          <a:p>
            <a:r>
              <a:rPr lang="en-GB" dirty="0"/>
              <a:t>Category 3/4 harsher penalty including withdrawing students from the university</a:t>
            </a:r>
          </a:p>
          <a:p>
            <a:r>
              <a:rPr lang="en-GB" dirty="0"/>
              <a:t>Often identified by tutors as too good for the level of student:</a:t>
            </a:r>
          </a:p>
          <a:p>
            <a:pPr lvl="1"/>
            <a:r>
              <a:rPr lang="en-GB" dirty="0"/>
              <a:t>May be extremely well written e.g. use of language </a:t>
            </a:r>
          </a:p>
          <a:p>
            <a:pPr lvl="1"/>
            <a:r>
              <a:rPr lang="en-GB" dirty="0"/>
              <a:t>Uses content outside the scope of the course</a:t>
            </a:r>
          </a:p>
          <a:p>
            <a:pPr lvl="1"/>
            <a:r>
              <a:rPr lang="en-GB" dirty="0"/>
              <a:t>Uses resources not available to our students</a:t>
            </a:r>
          </a:p>
          <a:p>
            <a:pPr lvl="1"/>
            <a:r>
              <a:rPr lang="en-GB" dirty="0"/>
              <a:t>Doesn’t answer the question set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Ghost Writing</a:t>
            </a:r>
          </a:p>
        </p:txBody>
      </p:sp>
    </p:spTree>
    <p:extLst>
      <p:ext uri="{BB962C8B-B14F-4D97-AF65-F5344CB8AC3E}">
        <p14:creationId xmlns:p14="http://schemas.microsoft.com/office/powerpoint/2010/main" val="57844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412776"/>
            <a:ext cx="7727950" cy="4648200"/>
          </a:xfrm>
          <a:noFill/>
          <a:ln/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Arial" pitchFamily="34" charset="0"/>
              </a:rPr>
              <a:t>What is meant by Academic Integrity?</a:t>
            </a:r>
          </a:p>
          <a:p>
            <a:endParaRPr lang="en-US" sz="2400" dirty="0">
              <a:latin typeface="+mn-lt"/>
              <a:cs typeface="Arial" pitchFamily="34" charset="0"/>
            </a:endParaRPr>
          </a:p>
          <a:p>
            <a:r>
              <a:rPr lang="en-US" sz="2400" dirty="0">
                <a:latin typeface="+mn-lt"/>
                <a:cs typeface="Arial" pitchFamily="34" charset="0"/>
              </a:rPr>
              <a:t>Why does it matter?</a:t>
            </a:r>
          </a:p>
          <a:p>
            <a:endParaRPr lang="en-US" sz="2400" dirty="0">
              <a:latin typeface="+mn-lt"/>
              <a:cs typeface="Arial" pitchFamily="34" charset="0"/>
            </a:endParaRPr>
          </a:p>
          <a:p>
            <a:r>
              <a:rPr lang="en-US" sz="2400" dirty="0">
                <a:latin typeface="+mn-lt"/>
                <a:cs typeface="Arial" pitchFamily="34" charset="0"/>
              </a:rPr>
              <a:t>How can it be detected?</a:t>
            </a:r>
          </a:p>
          <a:p>
            <a:endParaRPr lang="en-US" sz="2400" dirty="0">
              <a:latin typeface="+mn-lt"/>
              <a:cs typeface="Arial" pitchFamily="34" charset="0"/>
            </a:endParaRPr>
          </a:p>
          <a:p>
            <a:r>
              <a:rPr lang="en-US" sz="2400" dirty="0">
                <a:latin typeface="+mn-lt"/>
                <a:cs typeface="Arial" pitchFamily="34" charset="0"/>
              </a:rPr>
              <a:t>What is the process and the penalties?</a:t>
            </a:r>
          </a:p>
          <a:p>
            <a:endParaRPr lang="en-US" sz="2400" dirty="0">
              <a:latin typeface="+mn-lt"/>
              <a:cs typeface="Arial" pitchFamily="34" charset="0"/>
            </a:endParaRPr>
          </a:p>
          <a:p>
            <a:r>
              <a:rPr lang="en-US" sz="2400" dirty="0">
                <a:latin typeface="+mn-lt"/>
                <a:cs typeface="Arial" pitchFamily="34" charset="0"/>
              </a:rPr>
              <a:t>What other resources are there?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 Aware!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000" dirty="0"/>
              <a:t>Must have evidence of researching in your reports! </a:t>
            </a:r>
          </a:p>
          <a:p>
            <a:endParaRPr lang="en-GB" sz="3000" dirty="0"/>
          </a:p>
          <a:p>
            <a:r>
              <a:rPr lang="en-GB" sz="3000" dirty="0"/>
              <a:t>Why?</a:t>
            </a:r>
          </a:p>
          <a:p>
            <a:pPr lvl="1"/>
            <a:r>
              <a:rPr lang="en-GB" sz="2600" dirty="0"/>
              <a:t>adds weight to your discussions</a:t>
            </a:r>
          </a:p>
          <a:p>
            <a:pPr lvl="1"/>
            <a:r>
              <a:rPr lang="en-GB" sz="2600" dirty="0"/>
              <a:t>demonstrates that you have done background research into your topic</a:t>
            </a:r>
          </a:p>
          <a:p>
            <a:pPr lvl="1"/>
            <a:r>
              <a:rPr lang="en-GB" sz="2600" dirty="0"/>
              <a:t>shows you have read and understood some of the important published work</a:t>
            </a:r>
          </a:p>
          <a:p>
            <a:pPr lvl="1"/>
            <a:r>
              <a:rPr lang="en-GB" sz="2600" dirty="0"/>
              <a:t>gives credit to the original author(s)</a:t>
            </a:r>
          </a:p>
          <a:p>
            <a:pPr lvl="1"/>
            <a:r>
              <a:rPr lang="en-GB" sz="2600" dirty="0"/>
              <a:t>provides the correct details so your sources can be checked</a:t>
            </a:r>
          </a:p>
          <a:p>
            <a:pPr lvl="1"/>
            <a:endParaRPr lang="en-GB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3000" dirty="0"/>
              <a:t>Use of data, statistics, facts etc. need details of the sources, unless they are regarded as widely known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Researching</a:t>
            </a:r>
          </a:p>
        </p:txBody>
      </p:sp>
    </p:spTree>
    <p:extLst>
      <p:ext uri="{BB962C8B-B14F-4D97-AF65-F5344CB8AC3E}">
        <p14:creationId xmlns:p14="http://schemas.microsoft.com/office/powerpoint/2010/main" val="299472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using others work you can:</a:t>
            </a:r>
          </a:p>
          <a:p>
            <a:pPr lvl="1"/>
            <a:r>
              <a:rPr lang="en-GB" dirty="0"/>
              <a:t>Summarise (much shorter than the original)</a:t>
            </a:r>
          </a:p>
          <a:p>
            <a:pPr lvl="1"/>
            <a:r>
              <a:rPr lang="en-GB" dirty="0"/>
              <a:t>Refer to source (mentioning without detail)</a:t>
            </a:r>
          </a:p>
          <a:p>
            <a:pPr lvl="1"/>
            <a:r>
              <a:rPr lang="en-GB" dirty="0"/>
              <a:t>Paraphrase (about the same length as original)</a:t>
            </a:r>
          </a:p>
          <a:p>
            <a:pPr lvl="1"/>
            <a:r>
              <a:rPr lang="en-GB" dirty="0"/>
              <a:t>Quote (using the exact words and </a:t>
            </a:r>
            <a:r>
              <a:rPr lang="en-GB" b="1" dirty="0"/>
              <a:t>needs quote marks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Use statistics or data</a:t>
            </a:r>
          </a:p>
          <a:p>
            <a:pPr lvl="1"/>
            <a:endParaRPr lang="en-GB" dirty="0"/>
          </a:p>
          <a:p>
            <a:r>
              <a:rPr lang="en-GB" dirty="0"/>
              <a:t>Two stages to Harvard Referencing: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Use of citations in the body of the text e.g.</a:t>
            </a:r>
          </a:p>
          <a:p>
            <a:pPr lvl="2"/>
            <a:r>
              <a:rPr lang="en-GB" sz="2300" dirty="0"/>
              <a:t>(author, year) for ideas</a:t>
            </a:r>
          </a:p>
          <a:p>
            <a:pPr lvl="2"/>
            <a:r>
              <a:rPr lang="en-GB" sz="2300" dirty="0"/>
              <a:t>(author, year, page number) for quotations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References or Bibliography section shows the full details of the source </a:t>
            </a:r>
          </a:p>
          <a:p>
            <a:pPr marL="594360" indent="-45720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Harvard Referencing</a:t>
            </a:r>
          </a:p>
        </p:txBody>
      </p:sp>
    </p:spTree>
    <p:extLst>
      <p:ext uri="{BB962C8B-B14F-4D97-AF65-F5344CB8AC3E}">
        <p14:creationId xmlns:p14="http://schemas.microsoft.com/office/powerpoint/2010/main" val="16361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32F94-3FE9-4E6A-94D8-8D3209D2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334741"/>
            <a:ext cx="7972425" cy="303847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2DA7617-31B7-4D1A-BCC8-859C363693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GB" dirty="0"/>
              <a:t>Harvard Referencing in action</a:t>
            </a:r>
          </a:p>
        </p:txBody>
      </p:sp>
    </p:spTree>
    <p:extLst>
      <p:ext uri="{BB962C8B-B14F-4D97-AF65-F5344CB8AC3E}">
        <p14:creationId xmlns:p14="http://schemas.microsoft.com/office/powerpoint/2010/main" val="34265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32F94-3FE9-4E6A-94D8-8D3209D2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334741"/>
            <a:ext cx="7972425" cy="303847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2DA7617-31B7-4D1A-BCC8-859C363693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GB" dirty="0"/>
              <a:t>Harvard Referencing in 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DFFED4-1222-4C39-A75C-E38CDD9D1A04}"/>
              </a:ext>
            </a:extLst>
          </p:cNvPr>
          <p:cNvSpPr/>
          <p:nvPr/>
        </p:nvSpPr>
        <p:spPr>
          <a:xfrm>
            <a:off x="5220072" y="2531430"/>
            <a:ext cx="1080120" cy="386445"/>
          </a:xfrm>
          <a:custGeom>
            <a:avLst/>
            <a:gdLst>
              <a:gd name="connsiteX0" fmla="*/ 0 w 1080120"/>
              <a:gd name="connsiteY0" fmla="*/ 193223 h 386445"/>
              <a:gd name="connsiteX1" fmla="*/ 540060 w 1080120"/>
              <a:gd name="connsiteY1" fmla="*/ 0 h 386445"/>
              <a:gd name="connsiteX2" fmla="*/ 1080120 w 1080120"/>
              <a:gd name="connsiteY2" fmla="*/ 193223 h 386445"/>
              <a:gd name="connsiteX3" fmla="*/ 540060 w 1080120"/>
              <a:gd name="connsiteY3" fmla="*/ 386446 h 386445"/>
              <a:gd name="connsiteX4" fmla="*/ 0 w 1080120"/>
              <a:gd name="connsiteY4" fmla="*/ 193223 h 38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386445" extrusionOk="0">
                <a:moveTo>
                  <a:pt x="0" y="193223"/>
                </a:moveTo>
                <a:cubicBezTo>
                  <a:pt x="-21306" y="73367"/>
                  <a:pt x="187188" y="20494"/>
                  <a:pt x="540060" y="0"/>
                </a:cubicBezTo>
                <a:cubicBezTo>
                  <a:pt x="858976" y="4347"/>
                  <a:pt x="1071185" y="86793"/>
                  <a:pt x="1080120" y="193223"/>
                </a:cubicBezTo>
                <a:cubicBezTo>
                  <a:pt x="1071462" y="308392"/>
                  <a:pt x="832501" y="418646"/>
                  <a:pt x="540060" y="386446"/>
                </a:cubicBezTo>
                <a:cubicBezTo>
                  <a:pt x="233240" y="381767"/>
                  <a:pt x="23005" y="310929"/>
                  <a:pt x="0" y="193223"/>
                </a:cubicBezTo>
                <a:close/>
              </a:path>
            </a:pathLst>
          </a:custGeom>
          <a:noFill/>
          <a:ln w="28575" cmpd="sng">
            <a:solidFill>
              <a:srgbClr val="FFC000">
                <a:alpha val="80000"/>
              </a:srgb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5E598-E874-42D5-B083-9ED58D39DEE9}"/>
              </a:ext>
            </a:extLst>
          </p:cNvPr>
          <p:cNvSpPr txBox="1"/>
          <p:nvPr/>
        </p:nvSpPr>
        <p:spPr>
          <a:xfrm>
            <a:off x="3131841" y="1334785"/>
            <a:ext cx="4536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Citations show in the report body </a:t>
            </a:r>
            <a:br>
              <a:rPr lang="en-GB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the ideas, data etc has come from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4491CF-2BC5-4C0B-AF72-9A85FADC994E}"/>
              </a:ext>
            </a:extLst>
          </p:cNvPr>
          <p:cNvCxnSpPr>
            <a:cxnSpLocks/>
          </p:cNvCxnSpPr>
          <p:nvPr/>
        </p:nvCxnSpPr>
        <p:spPr>
          <a:xfrm>
            <a:off x="5150385" y="1981771"/>
            <a:ext cx="501735" cy="446509"/>
          </a:xfrm>
          <a:prstGeom prst="straightConnector1">
            <a:avLst/>
          </a:prstGeom>
          <a:ln w="508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9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32F94-3FE9-4E6A-94D8-8D3209D2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334741"/>
            <a:ext cx="7972425" cy="303847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2DA7617-31B7-4D1A-BCC8-859C363693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GB" dirty="0"/>
              <a:t>Harvard Referencing in 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6327CA-8E47-4F8F-A3ED-E373A38B3BA2}"/>
              </a:ext>
            </a:extLst>
          </p:cNvPr>
          <p:cNvSpPr/>
          <p:nvPr/>
        </p:nvSpPr>
        <p:spPr>
          <a:xfrm>
            <a:off x="5004048" y="2989883"/>
            <a:ext cx="1584176" cy="446509"/>
          </a:xfrm>
          <a:custGeom>
            <a:avLst/>
            <a:gdLst>
              <a:gd name="connsiteX0" fmla="*/ 0 w 1584176"/>
              <a:gd name="connsiteY0" fmla="*/ 223255 h 446509"/>
              <a:gd name="connsiteX1" fmla="*/ 792088 w 1584176"/>
              <a:gd name="connsiteY1" fmla="*/ 0 h 446509"/>
              <a:gd name="connsiteX2" fmla="*/ 1584176 w 1584176"/>
              <a:gd name="connsiteY2" fmla="*/ 223255 h 446509"/>
              <a:gd name="connsiteX3" fmla="*/ 792088 w 1584176"/>
              <a:gd name="connsiteY3" fmla="*/ 446510 h 446509"/>
              <a:gd name="connsiteX4" fmla="*/ 0 w 1584176"/>
              <a:gd name="connsiteY4" fmla="*/ 223255 h 44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76" h="446509" extrusionOk="0">
                <a:moveTo>
                  <a:pt x="0" y="223255"/>
                </a:moveTo>
                <a:cubicBezTo>
                  <a:pt x="-39485" y="75600"/>
                  <a:pt x="281812" y="27330"/>
                  <a:pt x="792088" y="0"/>
                </a:cubicBezTo>
                <a:cubicBezTo>
                  <a:pt x="1234405" y="1023"/>
                  <a:pt x="1580576" y="100069"/>
                  <a:pt x="1584176" y="223255"/>
                </a:cubicBezTo>
                <a:cubicBezTo>
                  <a:pt x="1559438" y="370713"/>
                  <a:pt x="1217725" y="511847"/>
                  <a:pt x="792088" y="446510"/>
                </a:cubicBezTo>
                <a:cubicBezTo>
                  <a:pt x="328427" y="432174"/>
                  <a:pt x="27637" y="359760"/>
                  <a:pt x="0" y="223255"/>
                </a:cubicBezTo>
                <a:close/>
              </a:path>
            </a:pathLst>
          </a:custGeom>
          <a:noFill/>
          <a:ln w="28575" cmpd="sng">
            <a:solidFill>
              <a:srgbClr val="FFC000">
                <a:alpha val="80000"/>
              </a:srgb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5F3E-0960-4ECD-B340-10E10688EB73}"/>
              </a:ext>
            </a:extLst>
          </p:cNvPr>
          <p:cNvSpPr txBox="1"/>
          <p:nvPr/>
        </p:nvSpPr>
        <p:spPr>
          <a:xfrm>
            <a:off x="4139952" y="1268760"/>
            <a:ext cx="201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citation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387B82-8CDB-4AD8-8D12-EB8654F24994}"/>
              </a:ext>
            </a:extLst>
          </p:cNvPr>
          <p:cNvCxnSpPr>
            <a:cxnSpLocks/>
          </p:cNvCxnSpPr>
          <p:nvPr/>
        </p:nvCxnSpPr>
        <p:spPr>
          <a:xfrm>
            <a:off x="5148064" y="1617692"/>
            <a:ext cx="504056" cy="1307252"/>
          </a:xfrm>
          <a:prstGeom prst="straightConnector1">
            <a:avLst/>
          </a:prstGeom>
          <a:ln w="508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32F94-3FE9-4E6A-94D8-8D3209D2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348880"/>
            <a:ext cx="7972425" cy="303847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2DA7617-31B7-4D1A-BCC8-859C363693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GB" dirty="0"/>
              <a:t>Harvard Referencing in 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233D32-4CD6-439C-9B55-6C5558AEB334}"/>
              </a:ext>
            </a:extLst>
          </p:cNvPr>
          <p:cNvSpPr/>
          <p:nvPr/>
        </p:nvSpPr>
        <p:spPr>
          <a:xfrm>
            <a:off x="2843808" y="4509120"/>
            <a:ext cx="1440160" cy="432048"/>
          </a:xfrm>
          <a:custGeom>
            <a:avLst/>
            <a:gdLst>
              <a:gd name="connsiteX0" fmla="*/ 0 w 1440160"/>
              <a:gd name="connsiteY0" fmla="*/ 216024 h 432048"/>
              <a:gd name="connsiteX1" fmla="*/ 720080 w 1440160"/>
              <a:gd name="connsiteY1" fmla="*/ 0 h 432048"/>
              <a:gd name="connsiteX2" fmla="*/ 1440160 w 1440160"/>
              <a:gd name="connsiteY2" fmla="*/ 216024 h 432048"/>
              <a:gd name="connsiteX3" fmla="*/ 720080 w 1440160"/>
              <a:gd name="connsiteY3" fmla="*/ 432048 h 432048"/>
              <a:gd name="connsiteX4" fmla="*/ 0 w 1440160"/>
              <a:gd name="connsiteY4" fmla="*/ 21602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60" h="432048" extrusionOk="0">
                <a:moveTo>
                  <a:pt x="0" y="216024"/>
                </a:moveTo>
                <a:cubicBezTo>
                  <a:pt x="-36601" y="74141"/>
                  <a:pt x="251865" y="26470"/>
                  <a:pt x="720080" y="0"/>
                </a:cubicBezTo>
                <a:cubicBezTo>
                  <a:pt x="1141734" y="5045"/>
                  <a:pt x="1414853" y="97522"/>
                  <a:pt x="1440160" y="216024"/>
                </a:cubicBezTo>
                <a:cubicBezTo>
                  <a:pt x="1402833" y="371783"/>
                  <a:pt x="1108915" y="480989"/>
                  <a:pt x="720080" y="432048"/>
                </a:cubicBezTo>
                <a:cubicBezTo>
                  <a:pt x="300657" y="420157"/>
                  <a:pt x="22883" y="346265"/>
                  <a:pt x="0" y="216024"/>
                </a:cubicBezTo>
                <a:close/>
              </a:path>
            </a:pathLst>
          </a:custGeom>
          <a:noFill/>
          <a:ln w="28575" cmpd="sng">
            <a:solidFill>
              <a:srgbClr val="FFC000">
                <a:alpha val="80000"/>
              </a:srgb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5D133-CF01-49A5-97A6-70901900E004}"/>
              </a:ext>
            </a:extLst>
          </p:cNvPr>
          <p:cNvSpPr txBox="1"/>
          <p:nvPr/>
        </p:nvSpPr>
        <p:spPr>
          <a:xfrm>
            <a:off x="1547664" y="590921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another citation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BC719B-806B-4AE5-86D6-81B353C4E425}"/>
              </a:ext>
            </a:extLst>
          </p:cNvPr>
          <p:cNvCxnSpPr>
            <a:cxnSpLocks/>
          </p:cNvCxnSpPr>
          <p:nvPr/>
        </p:nvCxnSpPr>
        <p:spPr>
          <a:xfrm flipV="1">
            <a:off x="2627784" y="4973107"/>
            <a:ext cx="936104" cy="931240"/>
          </a:xfrm>
          <a:prstGeom prst="straightConnector1">
            <a:avLst/>
          </a:prstGeom>
          <a:ln w="508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2DA7617-31B7-4D1A-BCC8-859C363693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GB" dirty="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861DB-F846-4544-9C8A-C0FF4246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39"/>
            <a:ext cx="6989014" cy="3168353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C3088B2-61C1-46AB-9DEE-AACAD027B22A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101156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GB" dirty="0"/>
              <a:t>Finally list full references in alphabetic order</a:t>
            </a:r>
          </a:p>
          <a:p>
            <a:pPr marL="594360" indent="-457200" fontAlgn="auto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975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1472215963</TotalTime>
  <Pages>13</Pages>
  <Words>1252</Words>
  <Application>Microsoft Office PowerPoint</Application>
  <PresentationFormat>On-screen Show (4:3)</PresentationFormat>
  <Paragraphs>211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Rounded MT Bold</vt:lpstr>
      <vt:lpstr>Calibri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Fundamentals of Computer Science</vt:lpstr>
      <vt:lpstr>Introduction</vt:lpstr>
      <vt:lpstr>Researching</vt:lpstr>
      <vt:lpstr>Harvard Referencing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breaches</vt:lpstr>
      <vt:lpstr>Why does it matter?</vt:lpstr>
      <vt:lpstr>How do we detect it?</vt:lpstr>
      <vt:lpstr>Academic Integrity Breaches -  Overview of Local Processes</vt:lpstr>
      <vt:lpstr>Academic Integrity Breaches -  Overview of Local Processes</vt:lpstr>
      <vt:lpstr>What is Substantial?</vt:lpstr>
      <vt:lpstr>What is Substantial?</vt:lpstr>
      <vt:lpstr>What is Substantial?</vt:lpstr>
      <vt:lpstr>PowerPoint Presentation</vt:lpstr>
      <vt:lpstr>PowerPoint Presentation</vt:lpstr>
      <vt:lpstr> Resources </vt:lpstr>
      <vt:lpstr>Avoiding Plagiarism -  Quotes or Paraphrasing</vt:lpstr>
      <vt:lpstr>Referencing</vt:lpstr>
      <vt:lpstr>Collusion</vt:lpstr>
      <vt:lpstr>Ghost Writing</vt:lpstr>
      <vt:lpstr>Be Aware!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creator>Faculty of I.E.S.</dc:creator>
  <cp:lastModifiedBy>Soosay, Mekala</cp:lastModifiedBy>
  <cp:revision>130</cp:revision>
  <cp:lastPrinted>1999-11-28T16:04:45Z</cp:lastPrinted>
  <dcterms:created xsi:type="dcterms:W3CDTF">1997-11-17T12:17:40Z</dcterms:created>
  <dcterms:modified xsi:type="dcterms:W3CDTF">2021-09-28T16:36:27Z</dcterms:modified>
</cp:coreProperties>
</file>