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jhvpCUfO3tXOf7OkUPln+Uk3K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EFF4D-695F-4F35-A317-73F7B0E2A2AF}" v="4" dt="2019-12-12T13:36:32.095"/>
    <p1510:client id="{9B4DB1CA-4F36-42E6-BB66-7A067694FF90}" v="3" dt="2019-12-12T11:54:45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720"/>
        <p:guide pos="57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microsoft.com/office/2015/10/relationships/revisionInfo" Target="revisionInfo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71EFF4D-695F-4F35-A317-73F7B0E2A2AF}"/>
    <pc:docChg chg="modSld">
      <pc:chgData name="" userId="" providerId="" clId="Web-{771EFF4D-695F-4F35-A317-73F7B0E2A2AF}" dt="2019-12-12T13:36:32.095" v="3" actId="1076"/>
      <pc:docMkLst>
        <pc:docMk/>
      </pc:docMkLst>
      <pc:sldChg chg="modSp">
        <pc:chgData name="" userId="" providerId="" clId="Web-{771EFF4D-695F-4F35-A317-73F7B0E2A2AF}" dt="2019-12-12T13:36:32.095" v="3" actId="1076"/>
        <pc:sldMkLst>
          <pc:docMk/>
          <pc:sldMk cId="0" sldId="268"/>
        </pc:sldMkLst>
        <pc:spChg chg="mod">
          <ac:chgData name="" userId="" providerId="" clId="Web-{771EFF4D-695F-4F35-A317-73F7B0E2A2AF}" dt="2019-12-12T13:36:23.439" v="1" actId="1076"/>
          <ac:spMkLst>
            <pc:docMk/>
            <pc:sldMk cId="0" sldId="268"/>
            <ac:spMk id="208" creationId="{00000000-0000-0000-0000-000000000000}"/>
          </ac:spMkLst>
        </pc:spChg>
        <pc:picChg chg="mod">
          <ac:chgData name="" userId="" providerId="" clId="Web-{771EFF4D-695F-4F35-A317-73F7B0E2A2AF}" dt="2019-12-12T13:36:32.095" v="3" actId="1076"/>
          <ac:picMkLst>
            <pc:docMk/>
            <pc:sldMk cId="0" sldId="268"/>
            <ac:picMk id="207" creationId="{00000000-0000-0000-0000-000000000000}"/>
          </ac:picMkLst>
        </pc:picChg>
      </pc:sldChg>
      <pc:sldChg chg="modSp">
        <pc:chgData name="" userId="" providerId="" clId="Web-{771EFF4D-695F-4F35-A317-73F7B0E2A2AF}" dt="2019-12-12T13:36:13.783" v="0" actId="1076"/>
        <pc:sldMkLst>
          <pc:docMk/>
          <pc:sldMk cId="0" sldId="269"/>
        </pc:sldMkLst>
        <pc:picChg chg="mod">
          <ac:chgData name="" userId="" providerId="" clId="Web-{771EFF4D-695F-4F35-A317-73F7B0E2A2AF}" dt="2019-12-12T13:36:13.783" v="0" actId="1076"/>
          <ac:picMkLst>
            <pc:docMk/>
            <pc:sldMk cId="0" sldId="269"/>
            <ac:picMk id="220" creationId="{00000000-0000-0000-0000-000000000000}"/>
          </ac:picMkLst>
        </pc:picChg>
      </pc:sldChg>
    </pc:docChg>
  </pc:docChgLst>
  <pc:docChgLst>
    <pc:chgData clId="Web-{9B4DB1CA-4F36-42E6-BB66-7A067694FF90}"/>
    <pc:docChg chg="modSld">
      <pc:chgData name="" userId="" providerId="" clId="Web-{9B4DB1CA-4F36-42E6-BB66-7A067694FF90}" dt="2019-12-12T11:54:45.473" v="2" actId="1076"/>
      <pc:docMkLst>
        <pc:docMk/>
      </pc:docMkLst>
      <pc:sldChg chg="modSp">
        <pc:chgData name="" userId="" providerId="" clId="Web-{9B4DB1CA-4F36-42E6-BB66-7A067694FF90}" dt="2019-12-12T11:54:21.504" v="1" actId="1076"/>
        <pc:sldMkLst>
          <pc:docMk/>
          <pc:sldMk cId="0" sldId="258"/>
        </pc:sldMkLst>
        <pc:picChg chg="mod">
          <ac:chgData name="" userId="" providerId="" clId="Web-{9B4DB1CA-4F36-42E6-BB66-7A067694FF90}" dt="2019-12-12T11:54:21.504" v="1" actId="1076"/>
          <ac:picMkLst>
            <pc:docMk/>
            <pc:sldMk cId="0" sldId="258"/>
            <ac:picMk id="112" creationId="{00000000-0000-0000-0000-000000000000}"/>
          </ac:picMkLst>
        </pc:picChg>
        <pc:picChg chg="mod">
          <ac:chgData name="" userId="" providerId="" clId="Web-{9B4DB1CA-4F36-42E6-BB66-7A067694FF90}" dt="2019-12-12T11:54:18.348" v="0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" userId="" providerId="" clId="Web-{9B4DB1CA-4F36-42E6-BB66-7A067694FF90}" dt="2019-12-12T11:54:45.473" v="2" actId="1076"/>
        <pc:sldMkLst>
          <pc:docMk/>
          <pc:sldMk cId="0" sldId="271"/>
        </pc:sldMkLst>
        <pc:picChg chg="mod">
          <ac:chgData name="" userId="" providerId="" clId="Web-{9B4DB1CA-4F36-42E6-BB66-7A067694FF90}" dt="2019-12-12T11:54:45.473" v="2" actId="1076"/>
          <ac:picMkLst>
            <pc:docMk/>
            <pc:sldMk cId="0" sldId="271"/>
            <ac:picMk id="24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b6a83334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7b6a83334b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7b6a83334b_0_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b6a83334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7b6a83334b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b6a83334b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6a83334b_0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b6a83334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2209800" y="-533400"/>
            <a:ext cx="47244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4876800" y="2133600"/>
            <a:ext cx="5791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533400" y="76200"/>
            <a:ext cx="57912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—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rebuchet M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42900" algn="l">
              <a:spcBef>
                <a:spcPts val="480"/>
              </a:spcBef>
              <a:spcAft>
                <a:spcPts val="0"/>
              </a:spcAft>
              <a:buSzPts val="1800"/>
              <a:buChar char="►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Char char="—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42900" algn="l">
              <a:spcBef>
                <a:spcPts val="480"/>
              </a:spcBef>
              <a:spcAft>
                <a:spcPts val="0"/>
              </a:spcAft>
              <a:buSzPts val="1800"/>
              <a:buChar char="►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Char char="—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SzPts val="1500"/>
              <a:buChar char="►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—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SzPts val="1500"/>
              <a:buChar char="►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Trebuchet MS"/>
              <a:buChar char="—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rebuchet MS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361950" algn="l">
              <a:spcBef>
                <a:spcPts val="560"/>
              </a:spcBef>
              <a:spcAft>
                <a:spcPts val="0"/>
              </a:spcAft>
              <a:buSzPts val="2100"/>
              <a:buChar char="►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Trebuchet MS"/>
              <a:buChar char="—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rebuchet MS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Trebuchet M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Times New Roman"/>
              <a:buChar char="►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rgbClr val="264C9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3048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886200" y="1828800"/>
            <a:ext cx="5105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>
                <a:latin typeface="Calibri"/>
                <a:ea typeface="Calibri"/>
                <a:cs typeface="Calibri"/>
                <a:sym typeface="Calibri"/>
              </a:rPr>
              <a:t>Coding standard &amp; guidelines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457200" y="859066"/>
            <a:ext cx="8229600" cy="577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rgbClr val="000000"/>
                </a:solidFill>
              </a:rPr>
              <a:t>JS: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Please indent with 2 space. Do not use tab characters.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Use 1 space in front of parentheses, unless you are invoking a method.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Do not overuse jQuery’s $() method. </a:t>
            </a:r>
            <a:endParaRPr sz="18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000"/>
              <a:buFont typeface="Arial"/>
              <a:buChar char="•"/>
            </a:pPr>
            <a:r>
              <a:rPr lang="en-IN" sz="2000" b="1" i="0" u="none" strike="noStrike" cap="non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Wrong</a:t>
            </a:r>
            <a:r>
              <a:rPr lang="en-IN" sz="2000" b="0" i="0" u="none" strike="noStrike" cap="non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$('.js-section-wrapper').css('overflow','auto'); $('.js-section-wrapper').css('display','none'); </a:t>
            </a:r>
            <a:endParaRPr sz="20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000"/>
              <a:buFont typeface="Arial"/>
              <a:buChar char="•"/>
            </a:pPr>
            <a:r>
              <a:rPr lang="en-IN" sz="2000" b="1" i="0" u="none" strike="noStrike" cap="non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Correct</a:t>
            </a:r>
            <a:r>
              <a:rPr lang="en-IN" sz="2000" b="0" i="0" u="none" strike="noStrike" cap="non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var </a:t>
            </a:r>
            <a:r>
              <a:rPr lang="en-IN" sz="2000" b="1" i="1" u="none" strike="noStrike" cap="none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$section = $('.js-section-wrapper');  </a:t>
            </a:r>
            <a:r>
              <a:rPr lang="en-IN" sz="20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sz="20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$section.css('overflow','auto'); </a:t>
            </a:r>
            <a:endParaRPr sz="20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$section.css('display','none');</a:t>
            </a:r>
            <a:endParaRPr sz="20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457200" y="859066"/>
            <a:ext cx="8229600" cy="250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JQuery objects should be preceded with '$' character , e.g $navLink</a:t>
            </a:r>
            <a:endParaRPr sz="180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Do not use multi-line comments (/* comment*/), even for large block of code.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Delete unused code, Don't just comment it out.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Select elements only by class names prepended with "js-" in your javascript.</a:t>
            </a:r>
            <a:endParaRPr sz="2000" b="0" i="0" u="none" strike="noStrike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457200" y="859058"/>
            <a:ext cx="8229600" cy="53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rgbClr val="000000"/>
                </a:solidFill>
              </a:rPr>
              <a:t>Example code review comments and </a:t>
            </a:r>
            <a:r>
              <a:rPr lang="en-IN" sz="2400" b="1" u="sng"/>
              <a:t>c</a:t>
            </a:r>
            <a:r>
              <a:rPr lang="en-IN" sz="2400" b="1" u="sng">
                <a:solidFill>
                  <a:srgbClr val="000000"/>
                </a:solidFill>
              </a:rPr>
              <a:t>hanges:</a:t>
            </a:r>
            <a:endParaRPr sz="2400" b="1" u="sng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 Either make this as a single line or give 4 spaces for highlighted line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$address ||= $ADDRESS_ID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        	? $self-&gt;get('Address', { ADDRESS_ID =&gt; $ADDRESS_ID })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        	: $self-&gt;get('AnObject', { });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Indent with 4 spaces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  	 htmlattrs =&gt; {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           	class =&gt; 'field',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           	maxlength =&gt; 30,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           	'data-test-id' =&gt; 'form_address_address3',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   	},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003499"/>
            <a:ext cx="8229601" cy="10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6a83334b_0_13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7b6a83334b_0_13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7b6a83334b_0_13"/>
          <p:cNvSpPr txBox="1"/>
          <p:nvPr/>
        </p:nvSpPr>
        <p:spPr>
          <a:xfrm>
            <a:off x="67056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b6a83334b_0_13"/>
          <p:cNvSpPr/>
          <p:nvPr/>
        </p:nvSpPr>
        <p:spPr>
          <a:xfrm>
            <a:off x="457200" y="859058"/>
            <a:ext cx="8229600" cy="53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 sz="2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3. Additionally provide line breaks before the following highlighted text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	};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	$FORM-&gt;{fields}-&gt;{STATE} = {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	};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	$FORM-&gt;{fields}-&gt;{COUNTRY_ID} = {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b6a83334b_0_1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207" name="Google Shape;207;g7b6a83334b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50" y="1505792"/>
            <a:ext cx="7179125" cy="24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7b6a83334b_0_13"/>
          <p:cNvSpPr txBox="1"/>
          <p:nvPr/>
        </p:nvSpPr>
        <p:spPr>
          <a:xfrm>
            <a:off x="565450" y="164407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6a83334b_0_28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7b6a83334b_0_28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7b6a83334b_0_28"/>
          <p:cNvSpPr txBox="1"/>
          <p:nvPr/>
        </p:nvSpPr>
        <p:spPr>
          <a:xfrm>
            <a:off x="67056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7b6a83334b_0_28"/>
          <p:cNvSpPr/>
          <p:nvPr/>
        </p:nvSpPr>
        <p:spPr>
          <a:xfrm>
            <a:off x="457200" y="859049"/>
            <a:ext cx="8229600" cy="5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 sz="2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 Follow if standards in the following files such as highlighted example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	if($$form{fields}{TITLE}){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7b6a83334b_0_2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19" name="Google Shape;219;g7b6a83334b_0_28"/>
          <p:cNvSpPr txBox="1"/>
          <p:nvPr/>
        </p:nvSpPr>
        <p:spPr>
          <a:xfrm>
            <a:off x="565450" y="14859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220" name="Google Shape;220;g7b6a83334b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50" y="1480321"/>
            <a:ext cx="6238825" cy="3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7b6a83334b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50" y="5643650"/>
            <a:ext cx="6555825" cy="7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457200" y="859125"/>
            <a:ext cx="8229600" cy="5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 sz="2400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5. Remove indentation provided to below highlighted and start parallel to above line – Ensure to do this changes across the branch.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	# Template args: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	#   	$form : address form object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	#   	$asTemplate : optional (default 0)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</p:txBody>
      </p:sp>
      <p:pic>
        <p:nvPicPr>
          <p:cNvPr id="231" name="Google Shape;23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25" y="3429200"/>
            <a:ext cx="7582975" cy="24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2"/>
          <p:cNvSpPr txBox="1"/>
          <p:nvPr/>
        </p:nvSpPr>
        <p:spPr>
          <a:xfrm>
            <a:off x="457200" y="3429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457200" y="859066"/>
            <a:ext cx="8229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6. Additionally remove block space rendering at end of the highlighted </a:t>
            </a:r>
            <a:endParaRPr sz="1800">
              <a:solidFill>
                <a:srgbClr val="201F1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# Remove fields found in address_base that aren't required for our form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latin typeface="Calibri"/>
                <a:ea typeface="Calibri"/>
                <a:cs typeface="Calibri"/>
                <a:sym typeface="Calibri"/>
              </a:rPr>
              <a:t>7. Remove space provided inside highlighted text - Carry out this fix wherever need.</a:t>
            </a:r>
            <a:endParaRPr sz="1800">
              <a:solidFill>
                <a:srgbClr val="201F1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  +   $self-&gt;PHONE2 &amp;&amp; $$args{phone} ? $$lang{'mobile_phone'} . ': ' . $self-&gt;PHONE2: ''</a:t>
            </a: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rgbClr val="201F1E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IN" sz="18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+  ) );</a:t>
            </a:r>
            <a:endParaRPr sz="180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01F1E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64" y="2160042"/>
            <a:ext cx="77616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725" y="4727175"/>
            <a:ext cx="7761649" cy="9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457200" y="859109"/>
            <a:ext cx="8229600" cy="57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 sz="2400" u="sng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8. Provide triple braces to the out statement.</a:t>
            </a:r>
            <a:endParaRPr sz="180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1800"/>
              <a:t>{{#shippable}}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 +        &lt;a href="#" class="js-edit-address address-item__edit-address id-{{ADDRESS_ID}}" data-test-id="address_primary_edit"&gt;</a:t>
            </a:r>
            <a:r>
              <a:rPr lang="en-IN" sz="1800">
                <a:highlight>
                  <a:srgbClr val="FFFF00"/>
                </a:highlight>
              </a:rPr>
              <a:t>{{rb.language.edit}}</a:t>
            </a:r>
            <a:r>
              <a:rPr lang="en-IN" sz="1800"/>
              <a:t>&lt;/a&gt;</a:t>
            </a:r>
            <a:endParaRPr sz="180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IN" sz="1800"/>
              <a:t> {{/shippable}}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53" name="Google Shape;2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33000"/>
            <a:ext cx="8229600" cy="1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 txBox="1">
            <a:spLocks noGrp="1"/>
          </p:cNvSpPr>
          <p:nvPr>
            <p:ph type="title" idx="4294967295"/>
          </p:nvPr>
        </p:nvSpPr>
        <p:spPr>
          <a:xfrm>
            <a:off x="4419600" y="2971800"/>
            <a:ext cx="4038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3600"/>
          </a:p>
        </p:txBody>
      </p:sp>
      <p:sp>
        <p:nvSpPr>
          <p:cNvPr id="260" name="Google Shape;260;p15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07975" y="715208"/>
            <a:ext cx="8077200" cy="539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sng" strike="noStrike" cap="none">
                <a:solidFill>
                  <a:schemeClr val="dk1"/>
                </a:solidFill>
              </a:rPr>
              <a:t>Do’s:</a:t>
            </a:r>
            <a:endParaRPr sz="2400" b="1" u="sng">
              <a:solidFill>
                <a:schemeClr val="dk1"/>
              </a:solidFill>
            </a:endParaRPr>
          </a:p>
          <a:p>
            <a:pPr marL="34200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comments that are comprehensible for the maintainability of the code.</a:t>
            </a:r>
            <a:endParaRPr/>
          </a:p>
          <a:p>
            <a:pPr marL="34200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Modules should use strict. Assign variable using </a:t>
            </a: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my(</a:t>
            </a: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en-I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00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defensive programming for undefined or invalid values.</a:t>
            </a:r>
            <a:endParaRPr/>
          </a:p>
          <a:p>
            <a:pPr marL="341630" marR="0" lvl="0" indent="-3416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Repetitive code has been factored out. Methods are not too large (30 lines is a high water mark).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1630" marR="0" lvl="0" indent="-2273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1630" marR="0" lvl="0" indent="-2273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1630" marR="0" lvl="0" indent="-2273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1630" marR="0" lvl="0" indent="-2273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1630" marR="0" lvl="0" indent="-2273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1630" marR="0" lvl="0" indent="-2273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" descr="blob:https://carbon.now.sh/6c34eefd-8fb0-4160-8f63-9ca57b037d89"/>
          <p:cNvSpPr/>
          <p:nvPr/>
        </p:nvSpPr>
        <p:spPr>
          <a:xfrm>
            <a:off x="399990" y="-302614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 descr="blob:https://carbon.now.sh/6c34eefd-8fb0-4160-8f63-9ca57b037d8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3886139"/>
            <a:ext cx="5882640" cy="271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2916238" y="4930775"/>
            <a:ext cx="428625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1000" y="685800"/>
            <a:ext cx="8534400" cy="475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 sz="2000" b="1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of existing frameworks, libraries, and APIs correctly.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spaces, not tabs, for indenting. Nest loops sensibly.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Correct any defects in code that you copy from elsewhere.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on personal server before requesting Code Review.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underscores for variable names 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 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camel case for package and method names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   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304" y="3370658"/>
            <a:ext cx="6676968" cy="857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822" y="4741893"/>
            <a:ext cx="3614468" cy="176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457200" y="1143000"/>
            <a:ext cx="8229600" cy="289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 implementing any new feature, not only concentrate on PC view, we have to check both PC and MOBILE view.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</a:pPr>
            <a:r>
              <a:rPr lang="en-I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Keep logic(Back-end) and presentation(Front-end) files separately.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•"/>
            </a:pPr>
            <a:r>
              <a:rPr lang="en-I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 classes should be semantic to understand easily by the developer. Follow BEM standard for class creation.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Organize CSS styles in seperate file.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BEM standards and Drupal coding standards must be followed.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438400" y="-48883"/>
            <a:ext cx="62512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standard &amp; guidelines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3200400" y="3200400"/>
            <a:ext cx="2743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2438400" y="-57509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2916238" y="4930775"/>
            <a:ext cx="428625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04800" y="685800"/>
            <a:ext cx="8382000" cy="516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chemeClr val="dk1"/>
                </a:solidFill>
              </a:rPr>
              <a:t>Don’t:</a:t>
            </a:r>
            <a:endParaRPr sz="2400" b="1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 code html or styles.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 debugging code in place on production.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 commented-out code before committing.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 code text, images, currency symbols, node IDs, or URLs. 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 extra spaces, tabs, etc. 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Attempt to change existing theme configurations.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images in the theme.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unnecessary Ajax calls to the PerlGem or Drupal servers.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inline styles unless it is necessary.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377" y="3450566"/>
            <a:ext cx="39338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57200" y="1066800"/>
            <a:ext cx="8229600" cy="289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 CSS or JS code in the CMS.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Mustache conditionals - elements that don’t have a value should usually not be shown on the page.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triple braces {{{ }}} to display unescaped html.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494" y="3761117"/>
            <a:ext cx="7530879" cy="124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2495911" y="-63261"/>
            <a:ext cx="640942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standard &amp; guidelines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/>
              <a:t>coding standard &amp; guidelines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2916238" y="4930775"/>
            <a:ext cx="428625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369725" y="685800"/>
            <a:ext cx="8458200" cy="59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chemeClr val="dk1"/>
                </a:solidFill>
              </a:rPr>
              <a:t>SCSS:</a:t>
            </a:r>
            <a:endParaRPr sz="2400" b="1" u="sng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indent with 2 space. Do not use tab characters.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hard-code hex values or font names. 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nest your identifiers more than 3 levels deep.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IN" sz="1800" b="1">
                <a:solidFill>
                  <a:schemeClr val="dk1"/>
                </a:solidFill>
              </a:rPr>
              <a:t>$ldirection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IN" sz="1800" b="1">
                <a:solidFill>
                  <a:schemeClr val="dk1"/>
                </a:solidFill>
              </a:rPr>
              <a:t>$rdirection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instead of using left and right in css properties</a:t>
            </a:r>
            <a:r>
              <a:rPr lang="en-IN" sz="1800">
                <a:solidFill>
                  <a:schemeClr val="dk1"/>
                </a:solidFill>
              </a:rPr>
              <a:t>, to apply style changes easily from </a:t>
            </a:r>
            <a:r>
              <a:rPr lang="en-IN" sz="1800" i="1">
                <a:solidFill>
                  <a:schemeClr val="dk1"/>
                </a:solidFill>
              </a:rPr>
              <a:t>LTR</a:t>
            </a:r>
            <a:r>
              <a:rPr lang="en-IN" sz="1800">
                <a:solidFill>
                  <a:schemeClr val="dk1"/>
                </a:solidFill>
              </a:rPr>
              <a:t>(</a:t>
            </a:r>
            <a:r>
              <a:rPr lang="en-IN" sz="1800" u="sng">
                <a:solidFill>
                  <a:schemeClr val="dk1"/>
                </a:solidFill>
              </a:rPr>
              <a:t>english</a:t>
            </a:r>
            <a:r>
              <a:rPr lang="en-IN" sz="1800">
                <a:solidFill>
                  <a:schemeClr val="dk1"/>
                </a:solidFill>
              </a:rPr>
              <a:t>) to </a:t>
            </a:r>
            <a:r>
              <a:rPr lang="en-IN" sz="1800" i="1">
                <a:solidFill>
                  <a:schemeClr val="dk1"/>
                </a:solidFill>
              </a:rPr>
              <a:t>RTL</a:t>
            </a:r>
            <a:r>
              <a:rPr lang="en-IN" sz="1800">
                <a:solidFill>
                  <a:schemeClr val="dk1"/>
                </a:solidFill>
              </a:rPr>
              <a:t>(</a:t>
            </a:r>
            <a:r>
              <a:rPr lang="en-IN" sz="1800" u="sng">
                <a:solidFill>
                  <a:schemeClr val="dk1"/>
                </a:solidFill>
              </a:rPr>
              <a:t>arabic</a:t>
            </a:r>
            <a:r>
              <a:rPr lang="en-IN" sz="1800">
                <a:solidFill>
                  <a:schemeClr val="dk1"/>
                </a:solidFill>
              </a:rPr>
              <a:t>) direction in websites.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850" y="2744850"/>
            <a:ext cx="5337474" cy="1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6a83334b_0_60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57" name="Google Shape;157;g7b6a83334b_0_60"/>
          <p:cNvSpPr/>
          <p:nvPr/>
        </p:nvSpPr>
        <p:spPr>
          <a:xfrm>
            <a:off x="457200" y="914400"/>
            <a:ext cx="82296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chemeClr val="dk1"/>
                </a:solidFill>
              </a:rPr>
              <a:t>Cont..</a:t>
            </a:r>
            <a:r>
              <a:rPr lang="en-IN" sz="2000" b="1" u="sng">
                <a:solidFill>
                  <a:schemeClr val="dk1"/>
                </a:solidFill>
              </a:rPr>
              <a:t>.</a:t>
            </a:r>
            <a:endParaRPr sz="20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_variables.scss exist in base theme folder. eg:)sites/clinique/themes/cl_base/scss/global/_variables.scss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8" name="Google Shape;158;g7b6a83334b_0_60"/>
          <p:cNvSpPr txBox="1"/>
          <p:nvPr/>
        </p:nvSpPr>
        <p:spPr>
          <a:xfrm>
            <a:off x="2481450" y="-70213"/>
            <a:ext cx="6208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standard &amp; guidelines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7b6a83334b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75" y="2506675"/>
            <a:ext cx="7027524" cy="373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sldNum" idx="12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457200" y="914400"/>
            <a:ext cx="8229600" cy="382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>
                <a:solidFill>
                  <a:schemeClr val="dk1"/>
                </a:solidFill>
              </a:rPr>
              <a:t>Cont...</a:t>
            </a:r>
            <a:endParaRPr sz="20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opening brace ({) spaced from the last selector by a single space.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declaration on its own new line.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space after the colon (:).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trailing semi-colon (;) at the end of all declarations.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closing brace (}) on its own new line.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line after the closing brace }.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solidFill>
                  <a:schemeClr val="dk1"/>
                </a:solidFill>
              </a:rPr>
              <a:t>All media query breakpoints should use global variables.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2481450" y="-70213"/>
            <a:ext cx="620814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 standard &amp; guidelines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4" y="5121311"/>
            <a:ext cx="3733799" cy="1492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2312_u241">
  <a:themeElements>
    <a:clrScheme name="f2312_u24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f2312_u241</vt:lpstr>
      <vt:lpstr>Coding standard &amp; guidelines</vt:lpstr>
      <vt:lpstr>coding standard &amp; guidelines</vt:lpstr>
      <vt:lpstr>coding standard &amp; guidelines</vt:lpstr>
      <vt:lpstr>PowerPoint Presentation</vt:lpstr>
      <vt:lpstr>coding standard &amp; guidelines</vt:lpstr>
      <vt:lpstr>PowerPoint Presentation</vt:lpstr>
      <vt:lpstr>coding standard &amp; guidelines</vt:lpstr>
      <vt:lpstr>PowerPoint Presentation</vt:lpstr>
      <vt:lpstr>PowerPoint Presentation</vt:lpstr>
      <vt:lpstr>coding standard &amp; guidelines</vt:lpstr>
      <vt:lpstr>coding standard &amp; guidelines</vt:lpstr>
      <vt:lpstr>coding standard &amp; guidelines</vt:lpstr>
      <vt:lpstr>coding standard &amp; guidelines</vt:lpstr>
      <vt:lpstr>coding standard &amp; guidelines</vt:lpstr>
      <vt:lpstr>coding standard &amp; guidelines</vt:lpstr>
      <vt:lpstr>coding standard &amp; guidelines</vt:lpstr>
      <vt:lpstr>coding standard &amp; guidelines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 &amp; guidelines</dc:title>
  <dc:creator>Ravi</dc:creator>
  <cp:revision>6</cp:revision>
  <dcterms:created xsi:type="dcterms:W3CDTF">2008-02-05T11:13:43Z</dcterms:created>
  <dcterms:modified xsi:type="dcterms:W3CDTF">2019-12-12T13:37:26Z</dcterms:modified>
</cp:coreProperties>
</file>