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4EFD-D9F9-460D-8000-630EF62D9B2C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7CBA-F77C-4AAA-935F-F94D428F5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9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1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8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6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6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Dantala</dc:creator>
  <cp:lastModifiedBy>Anil Dantala</cp:lastModifiedBy>
  <cp:revision>3</cp:revision>
  <dcterms:created xsi:type="dcterms:W3CDTF">2016-12-11T21:46:20Z</dcterms:created>
  <dcterms:modified xsi:type="dcterms:W3CDTF">2016-12-11T21:55:30Z</dcterms:modified>
</cp:coreProperties>
</file>