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F4444E-B534-494F-8379-6BD0F4AF14E5}" type="datetimeFigureOut">
              <a:rPr lang="en-US" smtClean="0"/>
              <a:t>19-Jan-13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7D24AF-A5DB-4F2B-A8C5-C5C184D6EA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2013-01-19T17:44:59Z</dcterms:created>
  <dcterms:modified xsi:type="dcterms:W3CDTF">2013-01-19T17:48:26Z</dcterms:modified>
</cp:coreProperties>
</file>