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tableauproject1_1737831242014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B13FFA9-16C6-443E-B679-C65E2CB5D19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tableau project 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CD93722-DE14-4F42-BC1F-F8C4740AEFA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1/26/2025 4:31:34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ectric vehicle type by year" id="2" name="slide2">
            <a:extLst>
              <a:ext uri="{FF2B5EF4-FFF2-40B4-BE49-F238E27FC236}">
                <a16:creationId xmlns:a16="http://schemas.microsoft.com/office/drawing/2014/main" id="{C242F6A8-34E2-452C-81DF-C87B44F04D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377190"/>
            <a:ext cx="11353800" cy="610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ectric vehicle type by country" id="3" name="slide3">
            <a:extLst>
              <a:ext uri="{FF2B5EF4-FFF2-40B4-BE49-F238E27FC236}">
                <a16:creationId xmlns:a16="http://schemas.microsoft.com/office/drawing/2014/main" id="{F94F5499-4425-4511-81F2-6FED5127B9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" y="377190"/>
            <a:ext cx="11224260" cy="610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ectric vehicle type by utility" id="4" name="slide4">
            <a:extLst>
              <a:ext uri="{FF2B5EF4-FFF2-40B4-BE49-F238E27FC236}">
                <a16:creationId xmlns:a16="http://schemas.microsoft.com/office/drawing/2014/main" id="{C6D365C5-FA37-4325-A7C4-1FA33A14B9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2857"/>
            <a:ext cx="12192000" cy="579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hicle type by make" id="5" name="slide5">
            <a:extLst>
              <a:ext uri="{FF2B5EF4-FFF2-40B4-BE49-F238E27FC236}">
                <a16:creationId xmlns:a16="http://schemas.microsoft.com/office/drawing/2014/main" id="{18AD6374-DB9F-47A9-9ED7-4D7392BD1D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377190"/>
            <a:ext cx="11353800" cy="610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v type by cafv eligibility" id="6" name="slide6">
            <a:extLst>
              <a:ext uri="{FF2B5EF4-FFF2-40B4-BE49-F238E27FC236}">
                <a16:creationId xmlns:a16="http://schemas.microsoft.com/office/drawing/2014/main" id="{8F942DB8-8301-4EA5-9500-F1608768D6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70" y="381000"/>
            <a:ext cx="1053846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" id="7" name="slide7">
            <a:extLst>
              <a:ext uri="{FF2B5EF4-FFF2-40B4-BE49-F238E27FC236}">
                <a16:creationId xmlns:a16="http://schemas.microsoft.com/office/drawing/2014/main" id="{6451C9C0-85E3-497A-AF59-EF689AF423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828800"/>
            <a:ext cx="11353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8" name="slide8">
            <a:extLst>
              <a:ext uri="{FF2B5EF4-FFF2-40B4-BE49-F238E27FC236}">
                <a16:creationId xmlns:a16="http://schemas.microsoft.com/office/drawing/2014/main" id="{1D0040C4-1F68-4557-9403-0EB058F907A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" y="575310"/>
            <a:ext cx="11422380" cy="570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2025-01-26T16:31:36Z</dcterms:created>
  <dcterms:modified xsi:type="dcterms:W3CDTF">2025-01-26T16:31:36Z</dcterms:modified>
</cp:coreProperties>
</file>