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307" y="1420485"/>
            <a:ext cx="4100417" cy="267354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767209"/>
            <a:ext cx="3485072" cy="4172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300" dirty="0"/>
              <a:t>ANILA K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76A2-B50F-DE18-FAC5-1FDAEA0E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9.</a:t>
            </a:r>
            <a:r>
              <a:rPr lang="en-US" dirty="0"/>
              <a:t> Retrieve </a:t>
            </a:r>
            <a:r>
              <a:rPr lang="en-US" dirty="0" err="1"/>
              <a:t>book_title</a:t>
            </a:r>
            <a:r>
              <a:rPr lang="en-US" dirty="0"/>
              <a:t> from book table containing history.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440A2-CB2D-CD4B-3587-123F12096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188" y="2568539"/>
            <a:ext cx="6390785" cy="1376737"/>
          </a:xfrm>
        </p:spPr>
      </p:pic>
    </p:spTree>
    <p:extLst>
      <p:ext uri="{BB962C8B-B14F-4D97-AF65-F5344CB8AC3E}">
        <p14:creationId xmlns:p14="http://schemas.microsoft.com/office/powerpoint/2010/main" val="327117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642C-4D8D-55F7-0498-F7F7FB78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10.</a:t>
            </a:r>
            <a:r>
              <a:rPr lang="en-US" dirty="0"/>
              <a:t>Retrieve the branch numbers along with the count of employees for branches having more than 5 employees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1B3BD-BB54-8A1D-50FA-EA2C25FA8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712" y="2684112"/>
            <a:ext cx="6467338" cy="1638393"/>
          </a:xfrm>
        </p:spPr>
      </p:pic>
    </p:spTree>
    <p:extLst>
      <p:ext uri="{BB962C8B-B14F-4D97-AF65-F5344CB8AC3E}">
        <p14:creationId xmlns:p14="http://schemas.microsoft.com/office/powerpoint/2010/main" val="150820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8B30-2915-2940-76BF-05CBDA1C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11.</a:t>
            </a:r>
            <a:r>
              <a:rPr lang="en-US" dirty="0"/>
              <a:t> Retrieve the names of employees who manage branches and their respective branch addresses.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59D1BA-5E92-AE2A-8268-9BFDBD49F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892" y="2800350"/>
            <a:ext cx="6409154" cy="1257299"/>
          </a:xfrm>
        </p:spPr>
      </p:pic>
    </p:spTree>
    <p:extLst>
      <p:ext uri="{BB962C8B-B14F-4D97-AF65-F5344CB8AC3E}">
        <p14:creationId xmlns:p14="http://schemas.microsoft.com/office/powerpoint/2010/main" val="228438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A2D8-428B-EA17-B71F-B2BABEEE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12.</a:t>
            </a:r>
            <a:r>
              <a:rPr lang="en-US" dirty="0"/>
              <a:t> Display the names of customers who have issued books with a rental price higher than Rs. 25.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36FD2-0FD2-B890-4836-9A8AF1FA7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005" y="2322471"/>
            <a:ext cx="3963272" cy="2535065"/>
          </a:xfrm>
        </p:spPr>
      </p:pic>
    </p:spTree>
    <p:extLst>
      <p:ext uri="{BB962C8B-B14F-4D97-AF65-F5344CB8AC3E}">
        <p14:creationId xmlns:p14="http://schemas.microsoft.com/office/powerpoint/2010/main" val="395295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2E7-086F-0376-D80D-E8AA2713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76" y="2294562"/>
            <a:ext cx="10353762" cy="12573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300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9281-CB25-3C40-FCD3-8C1F3892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/>
              <a:t>Retrieve the book title, category, and rental price of all available books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A3A2C-C491-ED9D-0875-5D17D70DE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813" y="2185055"/>
            <a:ext cx="5011101" cy="2494934"/>
          </a:xfrm>
        </p:spPr>
      </p:pic>
    </p:spTree>
    <p:extLst>
      <p:ext uri="{BB962C8B-B14F-4D97-AF65-F5344CB8AC3E}">
        <p14:creationId xmlns:p14="http://schemas.microsoft.com/office/powerpoint/2010/main" val="364513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55DA-3D12-D15E-A200-A2AB0D1B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/>
              <a:t>List the employee names and their respective salaries in descending order of salary.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4751DE-EA6E-0E2C-4876-1A9E37C24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071" y="1823666"/>
            <a:ext cx="3369924" cy="4777614"/>
          </a:xfrm>
        </p:spPr>
      </p:pic>
    </p:spTree>
    <p:extLst>
      <p:ext uri="{BB962C8B-B14F-4D97-AF65-F5344CB8AC3E}">
        <p14:creationId xmlns:p14="http://schemas.microsoft.com/office/powerpoint/2010/main" val="354995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4E14-E832-0675-90F0-D45551DA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3.</a:t>
            </a:r>
            <a:r>
              <a:rPr lang="en-US" dirty="0"/>
              <a:t> Retrieve the book titles and the corresponding customers who have issued those books.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A795B2-EAAC-AB83-A366-2160F3F8F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199" y="2187905"/>
            <a:ext cx="6036125" cy="3647815"/>
          </a:xfrm>
        </p:spPr>
      </p:pic>
    </p:spTree>
    <p:extLst>
      <p:ext uri="{BB962C8B-B14F-4D97-AF65-F5344CB8AC3E}">
        <p14:creationId xmlns:p14="http://schemas.microsoft.com/office/powerpoint/2010/main" val="95535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05A4-0EFA-C2CA-E5DB-AD4B4C80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4.</a:t>
            </a:r>
            <a:r>
              <a:rPr lang="en-US" dirty="0"/>
              <a:t> Display the total count of books in each category.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E5DFCC-EC86-CDE6-9DBB-359E9FAB4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163" y="1939295"/>
            <a:ext cx="4469627" cy="3875878"/>
          </a:xfrm>
        </p:spPr>
      </p:pic>
    </p:spTree>
    <p:extLst>
      <p:ext uri="{BB962C8B-B14F-4D97-AF65-F5344CB8AC3E}">
        <p14:creationId xmlns:p14="http://schemas.microsoft.com/office/powerpoint/2010/main" val="42430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D0F9-76D0-BBD1-EAB6-5578F6A5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5.</a:t>
            </a:r>
            <a:r>
              <a:rPr lang="en-US" dirty="0"/>
              <a:t> Retrieve the employee names and their positions for the employees whose salaries are above Rs.50,000.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2AE99-7BA7-6942-D2D7-E851A1703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1" y="2223535"/>
            <a:ext cx="5763966" cy="3714927"/>
          </a:xfrm>
        </p:spPr>
      </p:pic>
    </p:spTree>
    <p:extLst>
      <p:ext uri="{BB962C8B-B14F-4D97-AF65-F5344CB8AC3E}">
        <p14:creationId xmlns:p14="http://schemas.microsoft.com/office/powerpoint/2010/main" val="106241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2635-00F4-51B0-DD83-837AF960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6.</a:t>
            </a:r>
            <a:r>
              <a:rPr lang="en-US" dirty="0"/>
              <a:t> List the customer names who registered before 2022-01-01 and have not issued any books yet.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199687-08DC-E507-4794-ED2FE3F6B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694" y="2702103"/>
            <a:ext cx="4225244" cy="1797977"/>
          </a:xfrm>
        </p:spPr>
      </p:pic>
    </p:spTree>
    <p:extLst>
      <p:ext uri="{BB962C8B-B14F-4D97-AF65-F5344CB8AC3E}">
        <p14:creationId xmlns:p14="http://schemas.microsoft.com/office/powerpoint/2010/main" val="54531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D1A2-956B-CE5E-271A-78BD8629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7.</a:t>
            </a:r>
            <a:r>
              <a:rPr lang="en-US" dirty="0"/>
              <a:t> Display the branch numbers and the total count of employees in each branch.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9ECAD-0539-CE94-09B1-41CBCA934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887" y="1982462"/>
            <a:ext cx="4212658" cy="4171759"/>
          </a:xfrm>
        </p:spPr>
      </p:pic>
    </p:spTree>
    <p:extLst>
      <p:ext uri="{BB962C8B-B14F-4D97-AF65-F5344CB8AC3E}">
        <p14:creationId xmlns:p14="http://schemas.microsoft.com/office/powerpoint/2010/main" val="345386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BB43-B4E3-FA95-6B81-74AF99BF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8.</a:t>
            </a:r>
            <a:r>
              <a:rPr lang="en-US" dirty="0"/>
              <a:t> Display the names of customers who have issued books in the month of June 2023.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5D8EE-1A2B-47C8-8276-6092A2938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176" y="2704671"/>
            <a:ext cx="5718381" cy="1448657"/>
          </a:xfrm>
        </p:spPr>
      </p:pic>
    </p:spTree>
    <p:extLst>
      <p:ext uri="{BB962C8B-B14F-4D97-AF65-F5344CB8AC3E}">
        <p14:creationId xmlns:p14="http://schemas.microsoft.com/office/powerpoint/2010/main" val="1649814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{EFEBC5AF-72B9-41B0-9D1E-6DDDF83D128A}tf55705232_win32</Template>
  <TotalTime>51</TotalTime>
  <Words>213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Goudy Old Style</vt:lpstr>
      <vt:lpstr>Wingdings 2</vt:lpstr>
      <vt:lpstr>SlateVTI</vt:lpstr>
      <vt:lpstr>LIBRARY MANAGEMENT SYSTEM</vt:lpstr>
      <vt:lpstr>1. Retrieve the book title, category, and rental price of all available books</vt:lpstr>
      <vt:lpstr> 2. List the employee names and their respective salaries in descending order of salary. </vt:lpstr>
      <vt:lpstr> 3. Retrieve the book titles and the corresponding customers who have issued those books. </vt:lpstr>
      <vt:lpstr> 4. Display the total count of books in each category. </vt:lpstr>
      <vt:lpstr> 5. Retrieve the employee names and their positions for the employees whose salaries are above Rs.50,000.</vt:lpstr>
      <vt:lpstr> 6. List the customer names who registered before 2022-01-01 and have not issued any books yet.</vt:lpstr>
      <vt:lpstr>7. Display the branch numbers and the total count of employees in each branch. </vt:lpstr>
      <vt:lpstr>8. Display the names of customers who have issued books in the month of June 2023.</vt:lpstr>
      <vt:lpstr> 9. Retrieve book_title from book table containing history.</vt:lpstr>
      <vt:lpstr>10.Retrieve the branch numbers along with the count of employees for branches having more than 5 employees</vt:lpstr>
      <vt:lpstr>11. Retrieve the names of employees who manage branches and their respective branch addresses. </vt:lpstr>
      <vt:lpstr>12. Display the names of customers who have issued books with a rental price higher than Rs. 25.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Aswin K K</dc:creator>
  <cp:lastModifiedBy>Aswin K K</cp:lastModifiedBy>
  <cp:revision>2</cp:revision>
  <dcterms:created xsi:type="dcterms:W3CDTF">2024-11-06T18:38:20Z</dcterms:created>
  <dcterms:modified xsi:type="dcterms:W3CDTF">2024-11-06T19:29:23Z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