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6d59146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6d59146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78a51cb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78a51cb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db88bfd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7db88bfd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8a51c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78a51c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6d59146f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6d59146f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d59146f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d59146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7db88bfd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7db88bfd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db88bfd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7db88bfd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db88bfd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7db88bfd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6d59146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6d59146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d59146f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d59146f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7db88bfd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7db88bfd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7db88bf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7db88bf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6171d74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6171d74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6d59146f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6d59146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7db88bfd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7db88bfd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7db88bfd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7db88bfd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8614c8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8614c8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6d59146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6d59146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8614c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8614c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8614c80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8614c80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d59146f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d59146f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d59146f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d59146f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d59146f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d59146f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Stress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~ </a:t>
            </a:r>
            <a:r>
              <a:rPr i="1" lang="en-GB"/>
              <a:t>Anil, Himanshu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858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stress impact your life?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2193950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0" y="221175"/>
            <a:ext cx="9020398" cy="47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13" y="378775"/>
            <a:ext cx="7176975" cy="43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Stress cause can be divided into two categories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4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Things that already messed up        2. Things that can be messed if not handled 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6118825" y="115247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2100"/>
            <a:ext cx="3866100" cy="31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200" y="1771125"/>
            <a:ext cx="3511575" cy="31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handle stress?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if anyone want to share his/her experience of stress handling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75" y="2085300"/>
            <a:ext cx="7635500" cy="27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handle type 1 stress?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79825" y="1729500"/>
            <a:ext cx="39633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150"/>
              <a:t>If You were not able to complete your work on the deadline which causing you stressed, what will you do?</a:t>
            </a:r>
            <a:endParaRPr sz="21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25" y="1251925"/>
            <a:ext cx="4900875" cy="3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lang="en-GB" sz="2838">
                <a:solidFill>
                  <a:schemeClr val="dk2"/>
                </a:solidFill>
              </a:rPr>
              <a:t>Find your support system</a:t>
            </a:r>
            <a:endParaRPr sz="3688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50" y="1688625"/>
            <a:ext cx="7077300" cy="30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Socialize, Listen music, Exercise, find hobby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tips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Try some new routine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Reframe your thoughts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Change your attitude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Take proper Food &amp; Diet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Meditation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Take proper sleep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handle type 2 stress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815600" y="2367350"/>
            <a:ext cx="42603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550"/>
              <a:t>Too much work to do and it is creating stress, what will you will you do?</a:t>
            </a:r>
            <a:endParaRPr sz="2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37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>
                <a:solidFill>
                  <a:schemeClr val="dk2"/>
                </a:solidFill>
              </a:rPr>
              <a:t>Agenda</a:t>
            </a:r>
            <a:endParaRPr sz="372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41850" y="1738950"/>
            <a:ext cx="42603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is stress?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Causes of stress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Impact of stress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to handle the stress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00" y="1017725"/>
            <a:ext cx="3149900" cy="372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4350050" y="1017725"/>
            <a:ext cx="44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handle type 2 stress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0" y="1322450"/>
            <a:ext cx="42603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List down all the work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Break the big tasks into smaller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Decide the priority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And then forget all the tasks and start with highest priority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Take proper breaks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Take time for </a:t>
            </a:r>
            <a:r>
              <a:rPr lang="en-GB"/>
              <a:t>yourself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Seek help with problems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Be realistic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100" y="1170125"/>
            <a:ext cx="4727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handle stress: Summary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32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75" y="1168250"/>
            <a:ext cx="7914600" cy="35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tip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2227950"/>
            <a:ext cx="8520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Maintain the balance in work and life as well as in your account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26" cy="41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7665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600"/>
              <a:t>Questions?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solidFill>
                  <a:schemeClr val="dk2"/>
                </a:solidFill>
              </a:rPr>
              <a:t>What is stress?</a:t>
            </a:r>
            <a:endParaRPr sz="302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80800" y="1824600"/>
            <a:ext cx="79824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Stress can be created and can be destroyed and also can be transfer from one person to another</a:t>
            </a:r>
            <a:endParaRPr sz="2400"/>
          </a:p>
          <a:p>
            <a:pPr indent="0" lvl="0" marL="5029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~ Anil’s law of stress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20">
                <a:solidFill>
                  <a:srgbClr val="666666"/>
                </a:solidFill>
              </a:rPr>
              <a:t>is it a STATE of mind.…</a:t>
            </a:r>
            <a:endParaRPr sz="302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75" y="1317250"/>
            <a:ext cx="6801801" cy="35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720">
                <a:solidFill>
                  <a:schemeClr val="dk2"/>
                </a:solidFill>
              </a:rPr>
              <a:t>is stress only there when I think about it</a:t>
            </a:r>
            <a:r>
              <a:rPr lang="en-GB" sz="2220">
                <a:solidFill>
                  <a:schemeClr val="dk2"/>
                </a:solidFill>
              </a:rPr>
              <a:t> </a:t>
            </a:r>
            <a:r>
              <a:rPr lang="en-GB" sz="2920">
                <a:solidFill>
                  <a:schemeClr val="dk2"/>
                </a:solidFill>
              </a:rPr>
              <a:t>OR </a:t>
            </a:r>
            <a:r>
              <a:rPr lang="en-GB" sz="2920">
                <a:solidFill>
                  <a:schemeClr val="dk2"/>
                </a:solidFill>
              </a:rPr>
              <a:t>is it ALWAYS there?</a:t>
            </a:r>
            <a:endParaRPr sz="29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25" y="1345375"/>
            <a:ext cx="4746550" cy="3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20">
                <a:solidFill>
                  <a:schemeClr val="dk2"/>
                </a:solidFill>
              </a:rPr>
              <a:t>is it caused due to fear of failure?</a:t>
            </a:r>
            <a:endParaRPr sz="3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And something else also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Uncertainty</a:t>
            </a:r>
            <a:r>
              <a:rPr lang="en-GB" sz="2000"/>
              <a:t> and doubt[FoF]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Deadline(fof)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Mental fatigue(fof)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Overthinking(fof)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Health(fof)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Envy &amp; Comparison/ Weltschmerz(</a:t>
            </a:r>
            <a:r>
              <a:rPr lang="en-GB" sz="2000"/>
              <a:t>Empathy</a:t>
            </a: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>
                <a:solidFill>
                  <a:schemeClr val="dk2"/>
                </a:solidFill>
              </a:rPr>
              <a:t>is stress additive OR multiplicative?</a:t>
            </a:r>
            <a:endParaRPr sz="32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640050" y="2105250"/>
            <a:ext cx="1863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1+1 = 2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1*1 = 11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00">
                <a:solidFill>
                  <a:schemeClr val="dk2"/>
                </a:solidFill>
              </a:rPr>
              <a:t>Is stress ALWAYS BAD?</a:t>
            </a:r>
            <a:r>
              <a:rPr lang="en-GB" sz="2900"/>
              <a:t> </a:t>
            </a:r>
            <a:endParaRPr sz="29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10675"/>
            <a:ext cx="66675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solidFill>
                  <a:schemeClr val="dk2"/>
                </a:solidFill>
              </a:rPr>
              <a:t>stress is </a:t>
            </a:r>
            <a:r>
              <a:rPr lang="en-GB" sz="1975">
                <a:solidFill>
                  <a:schemeClr val="dk2"/>
                </a:solidFill>
              </a:rPr>
              <a:t>bad</a:t>
            </a:r>
            <a:r>
              <a:rPr lang="en-GB" sz="1975">
                <a:solidFill>
                  <a:schemeClr val="dk2"/>
                </a:solidFill>
              </a:rPr>
              <a:t> if too much</a:t>
            </a:r>
            <a:r>
              <a:rPr lang="en-GB" sz="2920">
                <a:solidFill>
                  <a:schemeClr val="dk2"/>
                </a:solidFill>
              </a:rPr>
              <a:t>, How much is too much?</a:t>
            </a:r>
            <a:endParaRPr sz="2920">
              <a:solidFill>
                <a:schemeClr val="dk2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7475"/>
            <a:ext cx="5715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