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8416-F74E-7AF3-730A-EF5A7DC7E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C7350-F2AA-AC88-B260-A6ECB8FD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9769-2ADA-0207-7ADE-E5E3E5F9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E026-03E4-3883-E93D-A67C89D5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15B1-8EBE-283B-E74A-B21FFB88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1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1208-7C4F-A92C-8823-1DB5CB3B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12CA-8088-A2AD-8E74-ACBF18F3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00C3-114B-3DE7-DEA9-501F6171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E5CE-9F79-7393-C014-62C9936B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0800-290D-5C25-318B-B127A843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6C338-0843-14B4-8FF2-6DB2AAB01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6E3DD-9EA7-75D6-DA35-C89AF031D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1B0B-C5B0-79CB-79EE-915A82C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A122-EAE3-792A-F295-86C1E289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65C3-81BF-D2BC-35CE-61318DB2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3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22A9-7431-8B16-3E56-B64B409E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E201-8FD0-8DB7-B9EA-E76B166E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F724-C70B-5008-28FA-BAA44B36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0DEA-D864-39B5-6C34-D10D4A98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6456B-1FEF-E80D-07DF-E8F116C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6A4-7E80-2BCD-B734-08B205A7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02E3A-3034-08E1-3E5B-9482D1BD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0638-945D-C8DB-43C4-AAAA7094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4B53-16CB-48E0-56AE-AE61E3C8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EE13-478E-876D-A122-C2E4E477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5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80BE-42CD-92D8-DC6F-61CDF05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1BEC-E602-616B-2450-91C78725B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8085C-2CFF-A05A-6AE1-4581ECE8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C8CF-3D61-93B1-7AB9-E8F372D5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1BF8-F848-C129-850F-0B1F48EA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00946-D316-6BCD-C228-731F9A7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8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42D4-5F97-1D9C-D485-94A9645D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03E4-71C0-06D9-0C5F-CD00715E4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7DCC7-2095-9465-A0CB-A17130DA1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BEFA4-A380-4A9B-E4A6-79B975285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76F7A-A678-E4A6-A3F5-65538503A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0229B-8188-036F-E3F3-627C3CED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33F47-A20B-1E46-A730-53F6D41C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E17A8-1537-A729-46FB-B0431D1D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5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56D0-BD31-5AF2-81E3-1ABD1DA2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4E4A-705A-89B5-C7B0-EAF10357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9E5C6-AB4C-EBC9-10D0-8BCB99D8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1E41A-8B2B-AA72-CB0E-7A090F4A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BE861-4414-C366-2247-8CA81029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57147-D52A-A020-3076-6809A804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9FFD-148F-5BF7-C257-68520F25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DA37-6C86-5AB4-2468-FA8421DF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4608-3D1F-B8C2-2B9D-9C7A158D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B70AF-0E32-9857-0634-93B693640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E6193-45E8-C9D1-B537-562ACFA6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C46F-B10C-A56E-0614-48F50361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C63C-CEE8-94A9-1A44-AF3695D2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3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1638-F586-101F-194E-C1172E80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292C8-632A-FA91-95BA-06CE6F26A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330A2-822D-1567-2269-699007194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82B68-3A24-048D-4258-7B48DB5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4E47D-F788-52E4-BAFD-4B3DD4BE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90A78-1FEB-8CDF-B6DF-387D3B42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99401-46BF-2BA0-21C4-FD815C5C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268F-E8C6-2011-D9F6-0157CD62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572D2-A54C-0C4D-17CD-BC9F3C455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465F-393B-4493-BD58-DB5366D9055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33AF-09AA-2E63-27AA-F9DF39BF9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1476-9874-844C-3270-90E2243F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1D7A-7CD3-4E01-95F6-34DDA43EC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6AE7-C88E-ED78-84BE-BE95E2D6A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aaaaaaaaaaaaaaaaaaaaa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F572-D698-32BC-6415-BCB9AEA13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4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855941-58C1-42F2-28FE-02B7584A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72" y="979714"/>
            <a:ext cx="8697368" cy="284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aaaaaaaaaaaaaaaaaaaaa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Bhabad</dc:creator>
  <cp:lastModifiedBy>Anil Bhabad</cp:lastModifiedBy>
  <cp:revision>1</cp:revision>
  <dcterms:created xsi:type="dcterms:W3CDTF">2025-05-02T17:18:09Z</dcterms:created>
  <dcterms:modified xsi:type="dcterms:W3CDTF">2025-05-02T17:18:42Z</dcterms:modified>
</cp:coreProperties>
</file>