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6C7B-FDA9-48FB-99D5-8AA208EE2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035C1-EC03-4543-BC3C-99E48E283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4EF7C-BF32-4190-9ED2-30F1DD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B939-AB11-4A47-B79C-74846D4AF1A1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50383-5A1C-46C7-B3AC-0B025124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306A4-F22F-4411-8FD1-DCBBE050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48C3-FF29-4C85-AEAA-E69697BED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40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8949-7F8C-409F-A853-0F313FF4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8381D-4C92-4AFB-863B-3EB5D0F38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802E-FB75-4F3C-9AF9-DDA34D8F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B939-AB11-4A47-B79C-74846D4AF1A1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744A2-3302-4585-AF85-D1AEEC54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4FD21-E310-4E45-9827-DD879EE7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48C3-FF29-4C85-AEAA-E69697BED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11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5C420-4262-4A3E-AD4B-F3282DAD2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56FDA-B8F6-43CE-A375-64D1E2254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8DF54-0044-4CE1-BB7F-74D0AC4E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B939-AB11-4A47-B79C-74846D4AF1A1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49D76-A004-4E5D-AF14-118CAFD2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8DA25-BCA1-41B5-AAC7-54F23E59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48C3-FF29-4C85-AEAA-E69697BED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02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424F-62EB-467C-8E3E-4EF19844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643BD-FDCB-4DD2-978A-163C9E82C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CFCC6-6191-4489-B90D-31B0F48E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B939-AB11-4A47-B79C-74846D4AF1A1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0B532-AD9E-43A2-9E0C-2D9C36CD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690CF-743E-4B03-9405-7B2B08C3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48C3-FF29-4C85-AEAA-E69697BED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05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E62E-CB94-4E73-B16F-63182CD3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8DD2E-C15A-4818-AD1F-E55D3AADE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0FECE-034C-40DB-AA91-ADF55DB0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B939-AB11-4A47-B79C-74846D4AF1A1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14C85-AB33-4BC5-AB89-635DFA05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3E97D-A2C5-4F61-AD96-126FA8967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48C3-FF29-4C85-AEAA-E69697BED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86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D893-CFE8-410B-BC41-E853157E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C291A-F4F0-4FCE-92C2-39F95C9FC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F1FDC-821D-446D-8B55-216E5F80B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12844-602B-4052-A904-41598D33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B939-AB11-4A47-B79C-74846D4AF1A1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FE5CB-1149-4AD1-B922-AB7F0040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AD75A-66E6-4AAB-91BB-792BF165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48C3-FF29-4C85-AEAA-E69697BED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19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F904-EDAC-4AC9-9BD5-02C03FA8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8DBBC-9F92-4911-A874-8A8C563DE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DE3F5-B295-49C8-9777-3DCA18B85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90E450-B1FD-49E2-8111-185117C7B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6A12D-9AA5-4587-B3EE-C51224777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5041B5-0534-441C-A856-AA07423F8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B939-AB11-4A47-B79C-74846D4AF1A1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3BCD8-73CE-49C1-A6CC-21624057A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8F69DB-4FEF-4522-9A29-B0E64F1C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48C3-FF29-4C85-AEAA-E69697BED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68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2685-0506-4DBE-89BB-E482B3C4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1353D-A61E-467B-A299-3AD5B901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B939-AB11-4A47-B79C-74846D4AF1A1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14A7F-4046-4C5E-8F0D-42816226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DA026-C553-43F9-92C5-BE1CE35E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48C3-FF29-4C85-AEAA-E69697BED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98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2BB81-288F-41C2-885C-1BAAD45D3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B939-AB11-4A47-B79C-74846D4AF1A1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A6AF70-7A9E-4C86-A3B9-CC0661847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51E78-DFD8-42E6-81BB-32D7DB80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48C3-FF29-4C85-AEAA-E69697BED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4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D9328-F032-4603-9F58-9A67A159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A9625-9FCE-419B-B3F6-63D25656F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E83C3-4DF8-4931-8A79-F660C8E19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65DA0-D9CE-4615-B2D0-B5A516EB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B939-AB11-4A47-B79C-74846D4AF1A1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B231D-AF2F-4440-B43F-F495CA3A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4E037-1E81-406B-B6FE-D5757DD2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48C3-FF29-4C85-AEAA-E69697BED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1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7671-B797-40D6-A429-B8874BFDF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31D88-1BD2-4530-A4FF-DD5640855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2345D-06BC-4DFF-A2A1-A7A4F88E7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80FDB-7AA8-4779-93AF-3E4E6356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B939-AB11-4A47-B79C-74846D4AF1A1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2294C-91DF-4E04-B020-ACD9ABE1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B45D9-3AAB-44D2-AA4E-4AC8A537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48C3-FF29-4C85-AEAA-E69697BED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88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63851F-0FE9-41E1-B8BB-7B761D5FA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33628-236B-4885-A084-0754A570C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B9F8E-8A45-4CDD-A6B5-0255363D8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1B939-AB11-4A47-B79C-74846D4AF1A1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90B44-8CFF-4ECF-8434-2DC923011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CDDDE-15BE-4BD1-AE04-7C7826B4C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248C3-FF29-4C85-AEAA-E69697BED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42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CD2E62-7290-4892-A017-114672AF65FF}"/>
              </a:ext>
            </a:extLst>
          </p:cNvPr>
          <p:cNvSpPr txBox="1"/>
          <p:nvPr/>
        </p:nvSpPr>
        <p:spPr>
          <a:xfrm>
            <a:off x="816746" y="701336"/>
            <a:ext cx="11061576" cy="59093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Register/Login</a:t>
            </a:r>
          </a:p>
          <a:p>
            <a:pPr marL="285750" indent="-285750">
              <a:buFontTx/>
              <a:buChar char="-"/>
            </a:pPr>
            <a:r>
              <a:rPr lang="en-IN" dirty="0"/>
              <a:t>Admin, Normal-User, Creator</a:t>
            </a:r>
          </a:p>
          <a:p>
            <a:pPr marL="285750" indent="-285750">
              <a:buFontTx/>
              <a:buChar char="-"/>
            </a:pPr>
            <a:r>
              <a:rPr lang="en-IN" dirty="0"/>
              <a:t>Update User</a:t>
            </a:r>
          </a:p>
          <a:p>
            <a:pPr marL="285750" indent="-285750">
              <a:buFontTx/>
              <a:buChar char="-"/>
            </a:pPr>
            <a:r>
              <a:rPr lang="en-IN" dirty="0"/>
              <a:t>Admin privilege for editing/deleting users</a:t>
            </a:r>
          </a:p>
          <a:p>
            <a:r>
              <a:rPr lang="en-IN" dirty="0"/>
              <a:t>Questions</a:t>
            </a:r>
          </a:p>
          <a:p>
            <a:pPr marL="285750" indent="-285750">
              <a:buFontTx/>
              <a:buChar char="-"/>
            </a:pPr>
            <a:r>
              <a:rPr lang="en-IN" dirty="0"/>
              <a:t>Add Question</a:t>
            </a:r>
          </a:p>
          <a:p>
            <a:pPr marL="285750" indent="-285750">
              <a:buFontTx/>
              <a:buChar char="-"/>
            </a:pPr>
            <a:r>
              <a:rPr lang="en-IN" dirty="0"/>
              <a:t>Edit Question, </a:t>
            </a:r>
            <a:r>
              <a:rPr lang="en-IN"/>
              <a:t>Plagiarism check </a:t>
            </a:r>
            <a:r>
              <a:rPr lang="en-IN" dirty="0"/>
              <a:t>(For admins &amp; creators</a:t>
            </a:r>
            <a:r>
              <a:rPr lang="en-IN"/>
              <a:t>), </a:t>
            </a: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Deactivate /Activate /Delete Question (For admin)</a:t>
            </a:r>
          </a:p>
          <a:p>
            <a:pPr marL="285750" indent="-285750">
              <a:buFontTx/>
              <a:buChar char="-"/>
            </a:pPr>
            <a:r>
              <a:rPr lang="en-IN" dirty="0"/>
              <a:t>Download Questions (For admin)</a:t>
            </a:r>
          </a:p>
          <a:p>
            <a:pPr marL="285750" indent="-285750">
              <a:buFontTx/>
              <a:buChar char="-"/>
            </a:pPr>
            <a:r>
              <a:rPr lang="en-IN" dirty="0"/>
              <a:t>Upload Questions (For admin)</a:t>
            </a:r>
          </a:p>
          <a:p>
            <a:pPr marL="285750" indent="-285750">
              <a:buFontTx/>
              <a:buChar char="-"/>
            </a:pPr>
            <a:r>
              <a:rPr lang="en-IN" dirty="0"/>
              <a:t>Admin/Creator can search for questions by giving keywords present in question statement</a:t>
            </a:r>
          </a:p>
          <a:p>
            <a:r>
              <a:rPr lang="en-IN" dirty="0"/>
              <a:t>Quiz</a:t>
            </a:r>
          </a:p>
          <a:p>
            <a:pPr marL="285750" indent="-285750">
              <a:buFontTx/>
              <a:buChar char="-"/>
            </a:pPr>
            <a:r>
              <a:rPr lang="en-IN" dirty="0"/>
              <a:t>Timed Quiz</a:t>
            </a:r>
          </a:p>
          <a:p>
            <a:pPr marL="285750" indent="-285750">
              <a:buFontTx/>
              <a:buChar char="-"/>
            </a:pPr>
            <a:r>
              <a:rPr lang="en-IN" dirty="0"/>
              <a:t>Fill In the Blank, Fill-in-the-</a:t>
            </a:r>
            <a:r>
              <a:rPr lang="en-IN" dirty="0" err="1"/>
              <a:t>BlankS</a:t>
            </a:r>
            <a:r>
              <a:rPr lang="en-IN" dirty="0"/>
              <a:t>, Image </a:t>
            </a:r>
            <a:r>
              <a:rPr lang="en-IN" dirty="0" err="1"/>
              <a:t>Qn</a:t>
            </a:r>
            <a:r>
              <a:rPr lang="en-IN" dirty="0"/>
              <a:t>-Text Answer, Text </a:t>
            </a:r>
            <a:r>
              <a:rPr lang="en-IN" dirty="0" err="1"/>
              <a:t>Qn</a:t>
            </a:r>
            <a:r>
              <a:rPr lang="en-IN" dirty="0"/>
              <a:t>-Image Answer, Multiple Choice, Numeric questions </a:t>
            </a:r>
          </a:p>
          <a:p>
            <a:pPr marL="285750" indent="-285750">
              <a:buFontTx/>
              <a:buChar char="-"/>
            </a:pPr>
            <a:r>
              <a:rPr lang="en-IN" dirty="0"/>
              <a:t>Can review past quiz attempts</a:t>
            </a:r>
          </a:p>
          <a:p>
            <a:pPr marL="285750" indent="-285750">
              <a:buFontTx/>
              <a:buChar char="-"/>
            </a:pPr>
            <a:r>
              <a:rPr lang="en-IN" dirty="0"/>
              <a:t>Admin can view/delete past quiz attempts of any user</a:t>
            </a:r>
          </a:p>
          <a:p>
            <a:r>
              <a:rPr lang="en-IN" dirty="0"/>
              <a:t>Logout/Feedback</a:t>
            </a:r>
          </a:p>
          <a:p>
            <a:pPr marL="285750" indent="-285750">
              <a:buFontTx/>
              <a:buChar char="-"/>
            </a:pPr>
            <a:r>
              <a:rPr lang="en-IN" dirty="0"/>
              <a:t>Feedback, control varies based on response for each question</a:t>
            </a:r>
          </a:p>
          <a:p>
            <a:pPr marL="285750" indent="-285750">
              <a:buFontTx/>
              <a:buChar char="-"/>
            </a:pPr>
            <a:r>
              <a:rPr lang="en-IN" dirty="0"/>
              <a:t>Feedback saved </a:t>
            </a:r>
          </a:p>
          <a:p>
            <a:pPr marL="285750" indent="-285750">
              <a:buFontTx/>
              <a:buChar char="-"/>
            </a:pPr>
            <a:r>
              <a:rPr lang="en-IN" dirty="0"/>
              <a:t>Admin can view/delete feedbacks of any user</a:t>
            </a:r>
          </a:p>
        </p:txBody>
      </p:sp>
    </p:spTree>
    <p:extLst>
      <p:ext uri="{BB962C8B-B14F-4D97-AF65-F5344CB8AC3E}">
        <p14:creationId xmlns:p14="http://schemas.microsoft.com/office/powerpoint/2010/main" val="953672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130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Anilkumar N Bhatt</dc:creator>
  <cp:lastModifiedBy>Anilkumar N Bhatt</cp:lastModifiedBy>
  <cp:revision>6</cp:revision>
  <dcterms:created xsi:type="dcterms:W3CDTF">2022-02-17T14:00:48Z</dcterms:created>
  <dcterms:modified xsi:type="dcterms:W3CDTF">2022-02-18T07:57:59Z</dcterms:modified>
</cp:coreProperties>
</file>