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188B-C8DB-405C-A905-ED47FEADD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16C07-13C8-4667-A8B4-C9042019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678A-DC1D-44F2-8D39-CEBB1A8C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D307-8677-488B-BF0D-54934C3F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646-5248-4608-83B6-8553AAA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FFF1-70B5-41D7-A713-3432C4A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DA2B4-D432-4C1A-96BA-AEA517E8E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33BB-012B-4129-8108-D8752285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3C6E-66F9-4088-9635-1DA424E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76B1-D914-448C-9378-6F17D453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7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2AC51-65F1-48E3-9041-E184F863C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3594C-CD57-4CD8-A3FE-0E017370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EFD3-CF00-4F69-84C6-86E3FC08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8207-AC2B-4655-8E63-23C0DAC7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071D-F982-48DF-86A3-4ED1695F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4B8-CE6D-4673-AEBA-32D815D2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A627-2A9B-4F8F-9086-70089404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108B-9DA9-429C-90A6-A20D8C42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FDB6-6CCC-46F5-84FF-E41DB2DE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4CE7-A2AC-494E-A7AD-F82B5609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F295-86A9-4F59-B9BA-BEBCD744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2DAC7-DAF1-4049-B452-E4FECDDC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256A-70D1-457F-A2EE-257E00B1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15E1-AF89-44EA-AF70-B244B45E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DB77-C1CC-4D49-9506-2202C5A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420B-516A-4F64-B9D2-33A2AD67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2C50-2848-43F1-B5C2-AC1D37F3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B8C8-C9BE-48B3-A0D0-34B98CF2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9CD9C-58CF-47A4-B5F0-6C2BFDE5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B7CFF-8D07-4D16-8178-AA32EF1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5CBE4-EFC9-42CE-AD90-49C9DB14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8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1BD4-BD95-40D1-B215-CFB2DF4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C206-D1F6-41E4-BB5C-75A12B97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222DF-36E3-473C-8995-88C1480F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3E1AD-9B27-48F7-839A-7A42BE3F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22EBC-8DD1-4E09-9D27-30A716397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FED1A-8EEB-4634-8935-207BC330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560A-D0D5-4B40-A9F8-D35E5DDA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471F-AF3D-43C1-97FD-8F377D29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F066-9BFF-44E5-BA7A-F2D79AB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DDE9-8C69-4DC9-9F9B-C2333BE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0BB0-3E03-4A3C-B4E2-89FD0B83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77FCD-3E77-4BB5-B9BF-AF5A4E3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F356-9882-4BB9-B155-A932EB6D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7FEA9-4101-4012-9C95-9C5989DA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8086-8011-4308-A110-34CBE7F8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AED3-AC00-4434-9C91-885DB2F7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AF71-2AB4-4F11-A949-53EFC6ED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5734-1164-4FFE-93D5-4664DB3E1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EC51-BFED-4F28-8755-6F84B6F0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A004-5FF0-482B-9297-636558E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DF49-AF39-4180-90D7-D2182FCF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1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9E1-D112-48DA-9015-A524039A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23A5-CBFA-4DB1-ABE0-FB38459C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2A9E-82E0-4358-B9BC-E479E083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AF166-96D2-44F3-A936-3D69BEEE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45CA-FA85-41C2-9662-9EF990E1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F4A5B-673B-4E80-A5F0-26055E57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25D1B-B881-4FF9-8673-253A86C5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9E8D-7ACB-498B-8078-99A330E0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7656-CB60-4715-B160-0B4AF5543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7201-D13D-4E74-8A0B-8BFFAF57DAB5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0C8C-FB4A-413C-82D5-0C618485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3060-3108-4C16-A79B-841A7BBD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4516-A69B-40E3-91AE-C12C8BD03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63499-EC32-4302-97E6-C8CCD6D00DC2}"/>
              </a:ext>
            </a:extLst>
          </p:cNvPr>
          <p:cNvSpPr/>
          <p:nvPr/>
        </p:nvSpPr>
        <p:spPr>
          <a:xfrm>
            <a:off x="368422" y="3888417"/>
            <a:ext cx="1953088" cy="94103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00FF00"/>
                </a:highlight>
              </a:rPr>
              <a:t>Mongo DB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1902B5-CE3F-4245-AAEC-D88829CEB5BD}"/>
              </a:ext>
            </a:extLst>
          </p:cNvPr>
          <p:cNvSpPr/>
          <p:nvPr/>
        </p:nvSpPr>
        <p:spPr>
          <a:xfrm>
            <a:off x="3346881" y="3923929"/>
            <a:ext cx="1180730" cy="878889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DB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F9AE0-8A6B-45D7-8D75-ED6177DEEBFE}"/>
              </a:ext>
            </a:extLst>
          </p:cNvPr>
          <p:cNvSpPr/>
          <p:nvPr/>
        </p:nvSpPr>
        <p:spPr>
          <a:xfrm>
            <a:off x="7325557" y="3881762"/>
            <a:ext cx="1953088" cy="9410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Express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9D06D22-3346-443A-9343-6A4D5B15D219}"/>
              </a:ext>
            </a:extLst>
          </p:cNvPr>
          <p:cNvSpPr/>
          <p:nvPr/>
        </p:nvSpPr>
        <p:spPr>
          <a:xfrm>
            <a:off x="5552982" y="3912835"/>
            <a:ext cx="1180730" cy="878889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Express Service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11D2A39-CBFB-4A1A-9FAE-314D8B9C2AC6}"/>
              </a:ext>
            </a:extLst>
          </p:cNvPr>
          <p:cNvSpPr/>
          <p:nvPr/>
        </p:nvSpPr>
        <p:spPr>
          <a:xfrm>
            <a:off x="4208074" y="5677270"/>
            <a:ext cx="1180730" cy="87888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C32A493-C8AE-4AA9-837D-FE84907F0032}"/>
              </a:ext>
            </a:extLst>
          </p:cNvPr>
          <p:cNvSpPr/>
          <p:nvPr/>
        </p:nvSpPr>
        <p:spPr>
          <a:xfrm>
            <a:off x="4199237" y="2888567"/>
            <a:ext cx="1180730" cy="9144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Config Map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257B11-3F38-4619-BD95-3D3FAD0950C3}"/>
              </a:ext>
            </a:extLst>
          </p:cNvPr>
          <p:cNvSpPr/>
          <p:nvPr/>
        </p:nvSpPr>
        <p:spPr>
          <a:xfrm>
            <a:off x="4753991" y="1608392"/>
            <a:ext cx="2778711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Outside World (Interacts through fixed IP)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78E0B-8F44-4F3D-BB9F-02BD3CED96F1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3519795" y="4674108"/>
            <a:ext cx="1278644" cy="1003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C25459-5573-45AB-A690-4A141A4E37E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793930" y="4663014"/>
            <a:ext cx="931966" cy="10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FCE9BA-72AD-498F-8FD5-68BFB5AE0131}"/>
              </a:ext>
            </a:extLst>
          </p:cNvPr>
          <p:cNvSpPr txBox="1"/>
          <p:nvPr/>
        </p:nvSpPr>
        <p:spPr>
          <a:xfrm>
            <a:off x="3541972" y="4978434"/>
            <a:ext cx="910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Username</a:t>
            </a:r>
          </a:p>
          <a:p>
            <a:r>
              <a:rPr lang="en-IN" sz="1100" dirty="0"/>
              <a:t>And</a:t>
            </a:r>
          </a:p>
          <a:p>
            <a:r>
              <a:rPr lang="en-IN" sz="1100" dirty="0"/>
              <a:t>Password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5040-96CB-4AD2-934A-80E2B59B80AA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2321510" y="4358934"/>
            <a:ext cx="1025371" cy="4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A321D-7AAA-4AE7-8FF9-C16D14231E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51713" y="3608288"/>
            <a:ext cx="674183" cy="43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B95EEB-B90C-48F7-9577-1085922DA201}"/>
              </a:ext>
            </a:extLst>
          </p:cNvPr>
          <p:cNvCxnSpPr>
            <a:cxnSpLocks/>
          </p:cNvCxnSpPr>
          <p:nvPr/>
        </p:nvCxnSpPr>
        <p:spPr>
          <a:xfrm flipV="1">
            <a:off x="4167864" y="3557698"/>
            <a:ext cx="336914" cy="384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8D5A6B-5655-47A9-8008-8E24212F8833}"/>
              </a:ext>
            </a:extLst>
          </p:cNvPr>
          <p:cNvSpPr txBox="1"/>
          <p:nvPr/>
        </p:nvSpPr>
        <p:spPr>
          <a:xfrm>
            <a:off x="5091579" y="4953741"/>
            <a:ext cx="9104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Username</a:t>
            </a:r>
          </a:p>
          <a:p>
            <a:r>
              <a:rPr lang="en-IN" sz="1100" dirty="0"/>
              <a:t>And</a:t>
            </a:r>
          </a:p>
          <a:p>
            <a:r>
              <a:rPr lang="en-IN" sz="1100" dirty="0"/>
              <a:t>Password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0621C5-D035-457C-8B2E-B29B43DD5D1A}"/>
              </a:ext>
            </a:extLst>
          </p:cNvPr>
          <p:cNvSpPr txBox="1"/>
          <p:nvPr/>
        </p:nvSpPr>
        <p:spPr>
          <a:xfrm>
            <a:off x="5019415" y="3680948"/>
            <a:ext cx="1054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Server details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1F04D2-77D2-4618-B863-50D9FA4B4C9B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6143347" y="2522792"/>
            <a:ext cx="0" cy="1390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0AEEAE-930F-4069-9D24-51E99F80247F}"/>
              </a:ext>
            </a:extLst>
          </p:cNvPr>
          <p:cNvCxnSpPr>
            <a:stCxn id="7" idx="6"/>
            <a:endCxn id="6" idx="1"/>
          </p:cNvCxnSpPr>
          <p:nvPr/>
        </p:nvCxnSpPr>
        <p:spPr>
          <a:xfrm flipV="1">
            <a:off x="6733712" y="4352279"/>
            <a:ext cx="59184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Anilkumar N Bhatt</dc:creator>
  <cp:lastModifiedBy>Anilkumar N Bhatt</cp:lastModifiedBy>
  <cp:revision>1</cp:revision>
  <dcterms:created xsi:type="dcterms:W3CDTF">2021-11-05T04:56:34Z</dcterms:created>
  <dcterms:modified xsi:type="dcterms:W3CDTF">2021-11-05T04:56:56Z</dcterms:modified>
</cp:coreProperties>
</file>