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4.png" ContentType="image/png"/>
  <Override PartName="/ppt/media/image2.wmf" ContentType="image/x-wmf"/>
  <Override PartName="/ppt/media/image4.png" ContentType="image/png"/>
  <Override PartName="/ppt/media/image13.png" ContentType="image/png"/>
  <Override PartName="/ppt/media/image1.wmf" ContentType="image/x-wmf"/>
  <Override PartName="/ppt/media/image3.wmf" ContentType="image/x-wmf"/>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0058400" cy="7772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2797200" y="2265840"/>
            <a:ext cx="508860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28" name="PlaceHolder 3"/>
          <p:cNvSpPr>
            <a:spLocks noGrp="1"/>
          </p:cNvSpPr>
          <p:nvPr>
            <p:ph type="body"/>
          </p:nvPr>
        </p:nvSpPr>
        <p:spPr>
          <a:xfrm>
            <a:off x="2797200" y="4551120"/>
            <a:ext cx="508860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279720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1" name="PlaceHolder 3"/>
          <p:cNvSpPr>
            <a:spLocks noGrp="1"/>
          </p:cNvSpPr>
          <p:nvPr>
            <p:ph type="body"/>
          </p:nvPr>
        </p:nvSpPr>
        <p:spPr>
          <a:xfrm>
            <a:off x="540468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2" name="PlaceHolder 4"/>
          <p:cNvSpPr>
            <a:spLocks noGrp="1"/>
          </p:cNvSpPr>
          <p:nvPr>
            <p:ph type="body"/>
          </p:nvPr>
        </p:nvSpPr>
        <p:spPr>
          <a:xfrm>
            <a:off x="279720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3" name="PlaceHolder 5"/>
          <p:cNvSpPr>
            <a:spLocks noGrp="1"/>
          </p:cNvSpPr>
          <p:nvPr>
            <p:ph type="body"/>
          </p:nvPr>
        </p:nvSpPr>
        <p:spPr>
          <a:xfrm>
            <a:off x="540468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2797200" y="226584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6" name="PlaceHolder 3"/>
          <p:cNvSpPr>
            <a:spLocks noGrp="1"/>
          </p:cNvSpPr>
          <p:nvPr>
            <p:ph type="body"/>
          </p:nvPr>
        </p:nvSpPr>
        <p:spPr>
          <a:xfrm>
            <a:off x="4518000" y="226584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7" name="PlaceHolder 4"/>
          <p:cNvSpPr>
            <a:spLocks noGrp="1"/>
          </p:cNvSpPr>
          <p:nvPr>
            <p:ph type="body"/>
          </p:nvPr>
        </p:nvSpPr>
        <p:spPr>
          <a:xfrm>
            <a:off x="6238440" y="226584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8" name="PlaceHolder 5"/>
          <p:cNvSpPr>
            <a:spLocks noGrp="1"/>
          </p:cNvSpPr>
          <p:nvPr>
            <p:ph type="body"/>
          </p:nvPr>
        </p:nvSpPr>
        <p:spPr>
          <a:xfrm>
            <a:off x="2797200" y="455112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39" name="PlaceHolder 6"/>
          <p:cNvSpPr>
            <a:spLocks noGrp="1"/>
          </p:cNvSpPr>
          <p:nvPr>
            <p:ph type="body"/>
          </p:nvPr>
        </p:nvSpPr>
        <p:spPr>
          <a:xfrm>
            <a:off x="4518000" y="455112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40" name="PlaceHolder 7"/>
          <p:cNvSpPr>
            <a:spLocks noGrp="1"/>
          </p:cNvSpPr>
          <p:nvPr>
            <p:ph type="body"/>
          </p:nvPr>
        </p:nvSpPr>
        <p:spPr>
          <a:xfrm>
            <a:off x="6238440" y="455112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2797200" y="2265840"/>
            <a:ext cx="5088600" cy="4374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2797200" y="2265840"/>
            <a:ext cx="5088600" cy="43747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279720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
        <p:nvSpPr>
          <p:cNvPr id="52" name="PlaceHolder 3"/>
          <p:cNvSpPr>
            <a:spLocks noGrp="1"/>
          </p:cNvSpPr>
          <p:nvPr>
            <p:ph type="body"/>
          </p:nvPr>
        </p:nvSpPr>
        <p:spPr>
          <a:xfrm>
            <a:off x="540468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361600" y="787320"/>
            <a:ext cx="5334840" cy="2661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279720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57" name="PlaceHolder 3"/>
          <p:cNvSpPr>
            <a:spLocks noGrp="1"/>
          </p:cNvSpPr>
          <p:nvPr>
            <p:ph type="body"/>
          </p:nvPr>
        </p:nvSpPr>
        <p:spPr>
          <a:xfrm>
            <a:off x="540468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
        <p:nvSpPr>
          <p:cNvPr id="58" name="PlaceHolder 4"/>
          <p:cNvSpPr>
            <a:spLocks noGrp="1"/>
          </p:cNvSpPr>
          <p:nvPr>
            <p:ph type="body"/>
          </p:nvPr>
        </p:nvSpPr>
        <p:spPr>
          <a:xfrm>
            <a:off x="279720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2797200" y="2265840"/>
            <a:ext cx="5088600" cy="4374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279720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
        <p:nvSpPr>
          <p:cNvPr id="61" name="PlaceHolder 3"/>
          <p:cNvSpPr>
            <a:spLocks noGrp="1"/>
          </p:cNvSpPr>
          <p:nvPr>
            <p:ph type="body"/>
          </p:nvPr>
        </p:nvSpPr>
        <p:spPr>
          <a:xfrm>
            <a:off x="540468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62" name="PlaceHolder 4"/>
          <p:cNvSpPr>
            <a:spLocks noGrp="1"/>
          </p:cNvSpPr>
          <p:nvPr>
            <p:ph type="body"/>
          </p:nvPr>
        </p:nvSpPr>
        <p:spPr>
          <a:xfrm>
            <a:off x="540468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279720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65" name="PlaceHolder 3"/>
          <p:cNvSpPr>
            <a:spLocks noGrp="1"/>
          </p:cNvSpPr>
          <p:nvPr>
            <p:ph type="body"/>
          </p:nvPr>
        </p:nvSpPr>
        <p:spPr>
          <a:xfrm>
            <a:off x="540468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66" name="PlaceHolder 4"/>
          <p:cNvSpPr>
            <a:spLocks noGrp="1"/>
          </p:cNvSpPr>
          <p:nvPr>
            <p:ph type="body"/>
          </p:nvPr>
        </p:nvSpPr>
        <p:spPr>
          <a:xfrm>
            <a:off x="2797200" y="4551120"/>
            <a:ext cx="508860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2797200" y="2265840"/>
            <a:ext cx="508860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69" name="PlaceHolder 3"/>
          <p:cNvSpPr>
            <a:spLocks noGrp="1"/>
          </p:cNvSpPr>
          <p:nvPr>
            <p:ph type="body"/>
          </p:nvPr>
        </p:nvSpPr>
        <p:spPr>
          <a:xfrm>
            <a:off x="2797200" y="4551120"/>
            <a:ext cx="508860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279720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72" name="PlaceHolder 3"/>
          <p:cNvSpPr>
            <a:spLocks noGrp="1"/>
          </p:cNvSpPr>
          <p:nvPr>
            <p:ph type="body"/>
          </p:nvPr>
        </p:nvSpPr>
        <p:spPr>
          <a:xfrm>
            <a:off x="540468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73" name="PlaceHolder 4"/>
          <p:cNvSpPr>
            <a:spLocks noGrp="1"/>
          </p:cNvSpPr>
          <p:nvPr>
            <p:ph type="body"/>
          </p:nvPr>
        </p:nvSpPr>
        <p:spPr>
          <a:xfrm>
            <a:off x="279720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74" name="PlaceHolder 5"/>
          <p:cNvSpPr>
            <a:spLocks noGrp="1"/>
          </p:cNvSpPr>
          <p:nvPr>
            <p:ph type="body"/>
          </p:nvPr>
        </p:nvSpPr>
        <p:spPr>
          <a:xfrm>
            <a:off x="540468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2797200" y="226584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77" name="PlaceHolder 3"/>
          <p:cNvSpPr>
            <a:spLocks noGrp="1"/>
          </p:cNvSpPr>
          <p:nvPr>
            <p:ph type="body"/>
          </p:nvPr>
        </p:nvSpPr>
        <p:spPr>
          <a:xfrm>
            <a:off x="4518000" y="226584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78" name="PlaceHolder 4"/>
          <p:cNvSpPr>
            <a:spLocks noGrp="1"/>
          </p:cNvSpPr>
          <p:nvPr>
            <p:ph type="body"/>
          </p:nvPr>
        </p:nvSpPr>
        <p:spPr>
          <a:xfrm>
            <a:off x="6238440" y="226584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79" name="PlaceHolder 5"/>
          <p:cNvSpPr>
            <a:spLocks noGrp="1"/>
          </p:cNvSpPr>
          <p:nvPr>
            <p:ph type="body"/>
          </p:nvPr>
        </p:nvSpPr>
        <p:spPr>
          <a:xfrm>
            <a:off x="2797200" y="455112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80" name="PlaceHolder 6"/>
          <p:cNvSpPr>
            <a:spLocks noGrp="1"/>
          </p:cNvSpPr>
          <p:nvPr>
            <p:ph type="body"/>
          </p:nvPr>
        </p:nvSpPr>
        <p:spPr>
          <a:xfrm>
            <a:off x="4518000" y="455112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7"/>
          <p:cNvSpPr>
            <a:spLocks noGrp="1"/>
          </p:cNvSpPr>
          <p:nvPr>
            <p:ph type="body"/>
          </p:nvPr>
        </p:nvSpPr>
        <p:spPr>
          <a:xfrm>
            <a:off x="6238440" y="4551120"/>
            <a:ext cx="163836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2797200" y="2265840"/>
            <a:ext cx="5088600" cy="43747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279720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
        <p:nvSpPr>
          <p:cNvPr id="11" name="PlaceHolder 3"/>
          <p:cNvSpPr>
            <a:spLocks noGrp="1"/>
          </p:cNvSpPr>
          <p:nvPr>
            <p:ph type="body"/>
          </p:nvPr>
        </p:nvSpPr>
        <p:spPr>
          <a:xfrm>
            <a:off x="540468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361600" y="787320"/>
            <a:ext cx="5334840" cy="2661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279720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16" name="PlaceHolder 3"/>
          <p:cNvSpPr>
            <a:spLocks noGrp="1"/>
          </p:cNvSpPr>
          <p:nvPr>
            <p:ph type="body"/>
          </p:nvPr>
        </p:nvSpPr>
        <p:spPr>
          <a:xfrm>
            <a:off x="540468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
        <p:nvSpPr>
          <p:cNvPr id="17" name="PlaceHolder 4"/>
          <p:cNvSpPr>
            <a:spLocks noGrp="1"/>
          </p:cNvSpPr>
          <p:nvPr>
            <p:ph type="body"/>
          </p:nvPr>
        </p:nvSpPr>
        <p:spPr>
          <a:xfrm>
            <a:off x="279720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2797200" y="2265840"/>
            <a:ext cx="2482920" cy="4374720"/>
          </a:xfrm>
          <a:prstGeom prst="rect">
            <a:avLst/>
          </a:prstGeom>
        </p:spPr>
        <p:txBody>
          <a:bodyPr lIns="0" rIns="0" tIns="0" bIns="0">
            <a:normAutofit/>
          </a:bodyPr>
          <a:p>
            <a:endParaRPr b="0" lang="en-US" sz="1800" spc="-1" strike="noStrike">
              <a:solidFill>
                <a:srgbClr val="000000"/>
              </a:solidFill>
              <a:latin typeface="Calibri"/>
            </a:endParaRPr>
          </a:p>
        </p:txBody>
      </p:sp>
      <p:sp>
        <p:nvSpPr>
          <p:cNvPr id="20" name="PlaceHolder 3"/>
          <p:cNvSpPr>
            <a:spLocks noGrp="1"/>
          </p:cNvSpPr>
          <p:nvPr>
            <p:ph type="body"/>
          </p:nvPr>
        </p:nvSpPr>
        <p:spPr>
          <a:xfrm>
            <a:off x="540468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21" name="PlaceHolder 4"/>
          <p:cNvSpPr>
            <a:spLocks noGrp="1"/>
          </p:cNvSpPr>
          <p:nvPr>
            <p:ph type="body"/>
          </p:nvPr>
        </p:nvSpPr>
        <p:spPr>
          <a:xfrm>
            <a:off x="5404680" y="455112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361600" y="787320"/>
            <a:ext cx="5334840" cy="5738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279720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24" name="PlaceHolder 3"/>
          <p:cNvSpPr>
            <a:spLocks noGrp="1"/>
          </p:cNvSpPr>
          <p:nvPr>
            <p:ph type="body"/>
          </p:nvPr>
        </p:nvSpPr>
        <p:spPr>
          <a:xfrm>
            <a:off x="5404680" y="2265840"/>
            <a:ext cx="2482920" cy="2086560"/>
          </a:xfrm>
          <a:prstGeom prst="rect">
            <a:avLst/>
          </a:prstGeom>
        </p:spPr>
        <p:txBody>
          <a:bodyPr lIns="0" rIns="0" tIns="0" bIns="0">
            <a:normAutofit/>
          </a:bodyPr>
          <a:p>
            <a:endParaRPr b="0" lang="en-US" sz="1800" spc="-1" strike="noStrike">
              <a:solidFill>
                <a:srgbClr val="000000"/>
              </a:solidFill>
              <a:latin typeface="Calibri"/>
            </a:endParaRPr>
          </a:p>
        </p:txBody>
      </p:sp>
      <p:sp>
        <p:nvSpPr>
          <p:cNvPr id="25" name="PlaceHolder 4"/>
          <p:cNvSpPr>
            <a:spLocks noGrp="1"/>
          </p:cNvSpPr>
          <p:nvPr>
            <p:ph type="body"/>
          </p:nvPr>
        </p:nvSpPr>
        <p:spPr>
          <a:xfrm>
            <a:off x="2797200" y="4551120"/>
            <a:ext cx="5088600" cy="20865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067200" y="2773080"/>
            <a:ext cx="3923280" cy="2011320"/>
          </a:xfrm>
          <a:prstGeom prst="rect">
            <a:avLst/>
          </a:prstGeom>
        </p:spPr>
        <p:txBody>
          <a:bodyPr lIns="0" rIns="0" tIns="0" bIns="0"/>
          <a:p>
            <a:r>
              <a:rPr b="0" lang="en-US" sz="4400" spc="-1" strike="noStrike">
                <a:solidFill>
                  <a:srgbClr val="000000"/>
                </a:solidFill>
                <a:latin typeface="Calibri"/>
              </a:rPr>
              <a:t>Click </a:t>
            </a:r>
            <a:r>
              <a:rPr b="0" lang="en-US" sz="4400" spc="-1" strike="noStrike">
                <a:solidFill>
                  <a:srgbClr val="000000"/>
                </a:solidFill>
                <a:latin typeface="Calibri"/>
              </a:rPr>
              <a:t>to </a:t>
            </a:r>
            <a:r>
              <a:rPr b="0" lang="en-US" sz="4400" spc="-1" strike="noStrike">
                <a:solidFill>
                  <a:srgbClr val="000000"/>
                </a:solidFill>
                <a:latin typeface="Calibri"/>
              </a:rPr>
              <a:t>edit </a:t>
            </a:r>
            <a:r>
              <a:rPr b="0" lang="en-US" sz="4400" spc="-1" strike="noStrike">
                <a:solidFill>
                  <a:srgbClr val="000000"/>
                </a:solidFill>
                <a:latin typeface="Calibri"/>
              </a:rPr>
              <a:t>the </a:t>
            </a:r>
            <a:r>
              <a:rPr b="0" lang="en-US" sz="4400" spc="-1" strike="noStrike">
                <a:solidFill>
                  <a:srgbClr val="000000"/>
                </a:solidFill>
                <a:latin typeface="Calibri"/>
              </a:rPr>
              <a:t>title </a:t>
            </a:r>
            <a:r>
              <a:rPr b="0" lang="en-US" sz="4400" spc="-1" strike="noStrike">
                <a:solidFill>
                  <a:srgbClr val="000000"/>
                </a:solidFill>
                <a:latin typeface="Calibri"/>
              </a:rPr>
              <a:t>text </a:t>
            </a:r>
            <a:r>
              <a:rPr b="0" lang="en-US" sz="4400" spc="-1" strike="noStrike">
                <a:solidFill>
                  <a:srgbClr val="000000"/>
                </a:solidFill>
                <a:latin typeface="Calibri"/>
              </a:rPr>
              <a:t>forma</a:t>
            </a:r>
            <a:r>
              <a:rPr b="0" lang="en-US" sz="4400" spc="-1" strike="noStrike">
                <a:solidFill>
                  <a:srgbClr val="000000"/>
                </a:solidFill>
                <a:latin typeface="Calibri"/>
              </a:rPr>
              <a:t>t</a:t>
            </a:r>
            <a:endParaRPr b="0" lang="en-US" sz="4400" spc="-1" strike="noStrike">
              <a:solidFill>
                <a:srgbClr val="000000"/>
              </a:solidFill>
              <a:latin typeface="Calibri"/>
            </a:endParaRPr>
          </a:p>
        </p:txBody>
      </p:sp>
      <p:sp>
        <p:nvSpPr>
          <p:cNvPr id="1" name="PlaceHolder 2"/>
          <p:cNvSpPr>
            <a:spLocks noGrp="1"/>
          </p:cNvSpPr>
          <p:nvPr>
            <p:ph type="ftr"/>
          </p:nvPr>
        </p:nvSpPr>
        <p:spPr>
          <a:xfrm>
            <a:off x="4276440" y="6746400"/>
            <a:ext cx="1505880" cy="223920"/>
          </a:xfrm>
          <a:prstGeom prst="rect">
            <a:avLst/>
          </a:prstGeom>
        </p:spPr>
        <p:txBody>
          <a:bodyPr lIns="0" rIns="0" tIns="0" bIns="0"/>
          <a:p>
            <a:pPr marL="12600">
              <a:lnSpc>
                <a:spcPts val="1644"/>
              </a:lnSpc>
            </a:pPr>
            <a:r>
              <a:rPr b="0" lang="en-US" sz="1400" spc="-4" strike="noStrike">
                <a:solidFill>
                  <a:srgbClr val="000000"/>
                </a:solidFill>
                <a:latin typeface="Arial"/>
              </a:rPr>
              <a:t>By </a:t>
            </a:r>
            <a:r>
              <a:rPr b="0" lang="en-US" sz="1400" spc="-9" strike="noStrike">
                <a:solidFill>
                  <a:srgbClr val="000000"/>
                </a:solidFill>
                <a:latin typeface="Arial"/>
              </a:rPr>
              <a:t>Bishnu</a:t>
            </a:r>
            <a:r>
              <a:rPr b="0" lang="en-US" sz="1400" spc="-32" strike="noStrike">
                <a:solidFill>
                  <a:srgbClr val="000000"/>
                </a:solidFill>
                <a:latin typeface="Arial"/>
              </a:rPr>
              <a:t> </a:t>
            </a:r>
            <a:r>
              <a:rPr b="0" lang="en-US" sz="1400" spc="-9" strike="noStrike">
                <a:solidFill>
                  <a:srgbClr val="000000"/>
                </a:solidFill>
                <a:latin typeface="Arial"/>
              </a:rPr>
              <a:t>Gautam</a:t>
            </a:r>
            <a:endParaRPr b="0" lang="en-US" sz="1400" spc="-1" strike="noStrike">
              <a:latin typeface="Times New Roman"/>
            </a:endParaRPr>
          </a:p>
        </p:txBody>
      </p:sp>
      <p:sp>
        <p:nvSpPr>
          <p:cNvPr id="2" name="PlaceHolder 3"/>
          <p:cNvSpPr>
            <a:spLocks noGrp="1"/>
          </p:cNvSpPr>
          <p:nvPr>
            <p:ph type="dt"/>
          </p:nvPr>
        </p:nvSpPr>
        <p:spPr>
          <a:xfrm>
            <a:off x="502920" y="7228440"/>
            <a:ext cx="2313000" cy="388440"/>
          </a:xfrm>
          <a:prstGeom prst="rect">
            <a:avLst/>
          </a:prstGeom>
        </p:spPr>
        <p:txBody>
          <a:bodyPr lIns="0" rIns="0" tIns="0" bIns="0"/>
          <a:p>
            <a:pPr>
              <a:lnSpc>
                <a:spcPct val="100000"/>
              </a:lnSpc>
            </a:pPr>
            <a:fld id="{0E992A4B-629C-4DA1-B805-8C864F6F365F}" type="datetime">
              <a:rPr b="0" lang="en-US" sz="1800" spc="-1" strike="noStrike">
                <a:solidFill>
                  <a:srgbClr val="b2b2b2"/>
                </a:solidFill>
                <a:latin typeface="Calibri"/>
              </a:rPr>
              <a:t>10/1/20</a:t>
            </a:fld>
            <a:endParaRPr b="0" lang="en-US" sz="1800" spc="-1" strike="noStrike">
              <a:latin typeface="Times New Roman"/>
            </a:endParaRPr>
          </a:p>
        </p:txBody>
      </p:sp>
      <p:sp>
        <p:nvSpPr>
          <p:cNvPr id="3" name="PlaceHolder 4"/>
          <p:cNvSpPr>
            <a:spLocks noGrp="1"/>
          </p:cNvSpPr>
          <p:nvPr>
            <p:ph type="sldNum"/>
          </p:nvPr>
        </p:nvSpPr>
        <p:spPr>
          <a:xfrm>
            <a:off x="8816760" y="6746400"/>
            <a:ext cx="273240" cy="223920"/>
          </a:xfrm>
          <a:prstGeom prst="rect">
            <a:avLst/>
          </a:prstGeom>
        </p:spPr>
        <p:txBody>
          <a:bodyPr lIns="0" rIns="0" tIns="0" bIns="0"/>
          <a:p>
            <a:pPr marL="38160">
              <a:lnSpc>
                <a:spcPts val="1644"/>
              </a:lnSpc>
            </a:pPr>
            <a:fld id="{95001218-F141-4A04-8F77-1E78EE980F91}" type="slidenum">
              <a:rPr b="0" lang="en-US" sz="1400" spc="-4" strike="noStrike">
                <a:solidFill>
                  <a:srgbClr val="000000"/>
                </a:solidFill>
                <a:latin typeface="Arial"/>
              </a:rPr>
              <a:t>&lt;number&gt;</a:t>
            </a:fld>
            <a:endParaRPr b="0" lang="en-US" sz="1400" spc="-1" strike="noStrike">
              <a:latin typeface="Times New Roman"/>
            </a:endParaRPr>
          </a:p>
        </p:txBody>
      </p:sp>
      <p:sp>
        <p:nvSpPr>
          <p:cNvPr id="4" name="PlaceHolder 5"/>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2361600" y="787320"/>
            <a:ext cx="5334840" cy="573840"/>
          </a:xfrm>
          <a:prstGeom prst="rect">
            <a:avLst/>
          </a:prstGeom>
        </p:spPr>
        <p:txBody>
          <a:bodyPr lIns="0" rIns="0" tIns="0" bIns="0"/>
          <a:p>
            <a:r>
              <a:rPr b="0" lang="en-US" sz="3600" spc="-1" strike="noStrike">
                <a:solidFill>
                  <a:srgbClr val="000000"/>
                </a:solidFill>
                <a:latin typeface="Calibri"/>
              </a:rPr>
              <a:t>Click to edit the title </a:t>
            </a:r>
            <a:r>
              <a:rPr b="0" lang="en-US" sz="3600" spc="-1" strike="noStrike">
                <a:solidFill>
                  <a:srgbClr val="000000"/>
                </a:solidFill>
                <a:latin typeface="Calibri"/>
              </a:rPr>
              <a:t>text format</a:t>
            </a:r>
            <a:endParaRPr b="0" lang="en-US" sz="3600" spc="-1" strike="noStrike">
              <a:solidFill>
                <a:srgbClr val="000000"/>
              </a:solidFill>
              <a:latin typeface="Calibri"/>
            </a:endParaRPr>
          </a:p>
        </p:txBody>
      </p:sp>
      <p:sp>
        <p:nvSpPr>
          <p:cNvPr id="42" name="PlaceHolder 2"/>
          <p:cNvSpPr>
            <a:spLocks noGrp="1"/>
          </p:cNvSpPr>
          <p:nvPr>
            <p:ph type="body"/>
          </p:nvPr>
        </p:nvSpPr>
        <p:spPr>
          <a:xfrm>
            <a:off x="2797200" y="2265840"/>
            <a:ext cx="5088600" cy="437472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Click to edit the outline text format</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
        <p:nvSpPr>
          <p:cNvPr id="43" name="PlaceHolder 3"/>
          <p:cNvSpPr>
            <a:spLocks noGrp="1"/>
          </p:cNvSpPr>
          <p:nvPr>
            <p:ph type="ftr"/>
          </p:nvPr>
        </p:nvSpPr>
        <p:spPr>
          <a:xfrm>
            <a:off x="4276440" y="6746400"/>
            <a:ext cx="1505880" cy="223920"/>
          </a:xfrm>
          <a:prstGeom prst="rect">
            <a:avLst/>
          </a:prstGeom>
        </p:spPr>
        <p:txBody>
          <a:bodyPr lIns="0" rIns="0" tIns="0" bIns="0"/>
          <a:p>
            <a:pPr marL="12600">
              <a:lnSpc>
                <a:spcPts val="1644"/>
              </a:lnSpc>
            </a:pPr>
            <a:r>
              <a:rPr b="0" lang="en-US" sz="1400" spc="-4" strike="noStrike">
                <a:solidFill>
                  <a:srgbClr val="000000"/>
                </a:solidFill>
                <a:latin typeface="Arial"/>
              </a:rPr>
              <a:t>B</a:t>
            </a:r>
            <a:r>
              <a:rPr b="0" lang="en-US" sz="1400" spc="-4" strike="noStrike">
                <a:solidFill>
                  <a:srgbClr val="000000"/>
                </a:solidFill>
                <a:latin typeface="Arial"/>
              </a:rPr>
              <a:t>y</a:t>
            </a:r>
            <a:r>
              <a:rPr b="0" lang="en-US" sz="1400" spc="-4" strike="noStrike">
                <a:solidFill>
                  <a:srgbClr val="000000"/>
                </a:solidFill>
                <a:latin typeface="Arial"/>
              </a:rPr>
              <a:t> </a:t>
            </a:r>
            <a:r>
              <a:rPr b="0" lang="en-US" sz="1400" spc="-9" strike="noStrike">
                <a:solidFill>
                  <a:srgbClr val="000000"/>
                </a:solidFill>
                <a:latin typeface="Arial"/>
              </a:rPr>
              <a:t>B</a:t>
            </a:r>
            <a:r>
              <a:rPr b="0" lang="en-US" sz="1400" spc="-9" strike="noStrike">
                <a:solidFill>
                  <a:srgbClr val="000000"/>
                </a:solidFill>
                <a:latin typeface="Arial"/>
              </a:rPr>
              <a:t>i</a:t>
            </a:r>
            <a:r>
              <a:rPr b="0" lang="en-US" sz="1400" spc="-9" strike="noStrike">
                <a:solidFill>
                  <a:srgbClr val="000000"/>
                </a:solidFill>
                <a:latin typeface="Arial"/>
              </a:rPr>
              <a:t>s</a:t>
            </a:r>
            <a:r>
              <a:rPr b="0" lang="en-US" sz="1400" spc="-9" strike="noStrike">
                <a:solidFill>
                  <a:srgbClr val="000000"/>
                </a:solidFill>
                <a:latin typeface="Arial"/>
              </a:rPr>
              <a:t>h</a:t>
            </a:r>
            <a:r>
              <a:rPr b="0" lang="en-US" sz="1400" spc="-9" strike="noStrike">
                <a:solidFill>
                  <a:srgbClr val="000000"/>
                </a:solidFill>
                <a:latin typeface="Arial"/>
              </a:rPr>
              <a:t>n</a:t>
            </a:r>
            <a:r>
              <a:rPr b="0" lang="en-US" sz="1400" spc="-9" strike="noStrike">
                <a:solidFill>
                  <a:srgbClr val="000000"/>
                </a:solidFill>
                <a:latin typeface="Arial"/>
              </a:rPr>
              <a:t>u</a:t>
            </a:r>
            <a:r>
              <a:rPr b="0" lang="en-US" sz="1400" spc="-32" strike="noStrike">
                <a:solidFill>
                  <a:srgbClr val="000000"/>
                </a:solidFill>
                <a:latin typeface="Arial"/>
              </a:rPr>
              <a:t> </a:t>
            </a:r>
            <a:r>
              <a:rPr b="0" lang="en-US" sz="1400" spc="-9" strike="noStrike">
                <a:solidFill>
                  <a:srgbClr val="000000"/>
                </a:solidFill>
                <a:latin typeface="Arial"/>
              </a:rPr>
              <a:t>G</a:t>
            </a:r>
            <a:r>
              <a:rPr b="0" lang="en-US" sz="1400" spc="-9" strike="noStrike">
                <a:solidFill>
                  <a:srgbClr val="000000"/>
                </a:solidFill>
                <a:latin typeface="Arial"/>
              </a:rPr>
              <a:t>a</a:t>
            </a:r>
            <a:r>
              <a:rPr b="0" lang="en-US" sz="1400" spc="-9" strike="noStrike">
                <a:solidFill>
                  <a:srgbClr val="000000"/>
                </a:solidFill>
                <a:latin typeface="Arial"/>
              </a:rPr>
              <a:t>u</a:t>
            </a:r>
            <a:r>
              <a:rPr b="0" lang="en-US" sz="1400" spc="-9" strike="noStrike">
                <a:solidFill>
                  <a:srgbClr val="000000"/>
                </a:solidFill>
                <a:latin typeface="Arial"/>
              </a:rPr>
              <a:t>t</a:t>
            </a:r>
            <a:r>
              <a:rPr b="0" lang="en-US" sz="1400" spc="-9" strike="noStrike">
                <a:solidFill>
                  <a:srgbClr val="000000"/>
                </a:solidFill>
                <a:latin typeface="Arial"/>
              </a:rPr>
              <a:t>a</a:t>
            </a:r>
            <a:r>
              <a:rPr b="0" lang="en-US" sz="1400" spc="-9" strike="noStrike">
                <a:solidFill>
                  <a:srgbClr val="000000"/>
                </a:solidFill>
                <a:latin typeface="Arial"/>
              </a:rPr>
              <a:t>m</a:t>
            </a:r>
            <a:endParaRPr b="0" lang="en-US" sz="1400" spc="-1" strike="noStrike">
              <a:latin typeface="Times New Roman"/>
            </a:endParaRPr>
          </a:p>
        </p:txBody>
      </p:sp>
      <p:sp>
        <p:nvSpPr>
          <p:cNvPr id="44" name="PlaceHolder 4"/>
          <p:cNvSpPr>
            <a:spLocks noGrp="1"/>
          </p:cNvSpPr>
          <p:nvPr>
            <p:ph type="dt"/>
          </p:nvPr>
        </p:nvSpPr>
        <p:spPr>
          <a:xfrm>
            <a:off x="502920" y="7228440"/>
            <a:ext cx="2313000" cy="388440"/>
          </a:xfrm>
          <a:prstGeom prst="rect">
            <a:avLst/>
          </a:prstGeom>
        </p:spPr>
        <p:txBody>
          <a:bodyPr lIns="0" rIns="0" tIns="0" bIns="0"/>
          <a:p>
            <a:pPr>
              <a:lnSpc>
                <a:spcPct val="100000"/>
              </a:lnSpc>
            </a:pPr>
            <a:fld id="{9520491F-564A-4920-AFB2-5581AC82AEDE}" type="datetime">
              <a:rPr b="0" lang="en-US" sz="1800" spc="-1" strike="noStrike">
                <a:solidFill>
                  <a:srgbClr val="b2b2b2"/>
                </a:solidFill>
                <a:latin typeface="Calibri"/>
              </a:rPr>
              <a:t>10/1/20</a:t>
            </a:fld>
            <a:endParaRPr b="0" lang="en-US" sz="1800" spc="-1" strike="noStrike">
              <a:latin typeface="Times New Roman"/>
            </a:endParaRPr>
          </a:p>
        </p:txBody>
      </p:sp>
      <p:sp>
        <p:nvSpPr>
          <p:cNvPr id="45" name="PlaceHolder 5"/>
          <p:cNvSpPr>
            <a:spLocks noGrp="1"/>
          </p:cNvSpPr>
          <p:nvPr>
            <p:ph type="sldNum"/>
          </p:nvPr>
        </p:nvSpPr>
        <p:spPr>
          <a:xfrm>
            <a:off x="8816760" y="6746400"/>
            <a:ext cx="273240" cy="223920"/>
          </a:xfrm>
          <a:prstGeom prst="rect">
            <a:avLst/>
          </a:prstGeom>
        </p:spPr>
        <p:txBody>
          <a:bodyPr lIns="0" rIns="0" tIns="0" bIns="0"/>
          <a:p>
            <a:pPr marL="38160">
              <a:lnSpc>
                <a:spcPts val="1644"/>
              </a:lnSpc>
            </a:pPr>
            <a:fld id="{3B8481DD-EB54-414F-8415-63609E8812B3}" type="slidenum">
              <a:rPr b="0" lang="en-US" sz="1400" spc="-4" strike="noStrike">
                <a:solidFill>
                  <a:srgbClr val="000000"/>
                </a:solidFill>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067200" y="2773080"/>
            <a:ext cx="3923280" cy="1310040"/>
          </a:xfrm>
          <a:prstGeom prst="rect">
            <a:avLst/>
          </a:prstGeom>
          <a:noFill/>
          <a:ln>
            <a:noFill/>
          </a:ln>
        </p:spPr>
        <p:txBody>
          <a:bodyPr lIns="0" rIns="0" tIns="12240" bIns="0"/>
          <a:p>
            <a:pPr algn="ctr">
              <a:lnSpc>
                <a:spcPct val="100000"/>
              </a:lnSpc>
              <a:spcBef>
                <a:spcPts val="96"/>
              </a:spcBef>
            </a:pPr>
            <a:r>
              <a:rPr b="1" lang="en-US" sz="4400" spc="-4" strike="noStrike">
                <a:solidFill>
                  <a:srgbClr val="33339a"/>
                </a:solidFill>
                <a:latin typeface="Times New Roman"/>
              </a:rPr>
              <a:t>L</a:t>
            </a:r>
            <a:r>
              <a:rPr b="1" lang="en-US" sz="4400" spc="-4" strike="noStrike">
                <a:solidFill>
                  <a:srgbClr val="33339a"/>
                </a:solidFill>
                <a:latin typeface="Times New Roman"/>
              </a:rPr>
              <a:t>e</a:t>
            </a:r>
            <a:r>
              <a:rPr b="1" lang="en-US" sz="4400" spc="-4" strike="noStrike">
                <a:solidFill>
                  <a:srgbClr val="33339a"/>
                </a:solidFill>
                <a:latin typeface="Times New Roman"/>
              </a:rPr>
              <a:t>x</a:t>
            </a:r>
            <a:r>
              <a:rPr b="1" lang="en-US" sz="4400" spc="-4" strike="noStrike">
                <a:solidFill>
                  <a:srgbClr val="33339a"/>
                </a:solidFill>
                <a:latin typeface="Times New Roman"/>
              </a:rPr>
              <a:t>i</a:t>
            </a:r>
            <a:r>
              <a:rPr b="1" lang="en-US" sz="4400" spc="-4" strike="noStrike">
                <a:solidFill>
                  <a:srgbClr val="33339a"/>
                </a:solidFill>
                <a:latin typeface="Times New Roman"/>
              </a:rPr>
              <a:t>c</a:t>
            </a:r>
            <a:r>
              <a:rPr b="1" lang="en-US" sz="4400" spc="-4" strike="noStrike">
                <a:solidFill>
                  <a:srgbClr val="33339a"/>
                </a:solidFill>
                <a:latin typeface="Times New Roman"/>
              </a:rPr>
              <a:t>a</a:t>
            </a:r>
            <a:r>
              <a:rPr b="1" lang="en-US" sz="4400" spc="-4" strike="noStrike">
                <a:solidFill>
                  <a:srgbClr val="33339a"/>
                </a:solidFill>
                <a:latin typeface="Times New Roman"/>
              </a:rPr>
              <a:t>l</a:t>
            </a:r>
            <a:r>
              <a:rPr b="1" lang="en-US" sz="4400" spc="-38" strike="noStrike">
                <a:solidFill>
                  <a:srgbClr val="33339a"/>
                </a:solidFill>
                <a:latin typeface="Times New Roman"/>
              </a:rPr>
              <a:t> </a:t>
            </a:r>
            <a:r>
              <a:rPr b="1" lang="en-US" sz="4400" spc="-4" strike="noStrike">
                <a:solidFill>
                  <a:srgbClr val="33339a"/>
                </a:solidFill>
                <a:latin typeface="Times New Roman"/>
              </a:rPr>
              <a:t>A</a:t>
            </a:r>
            <a:r>
              <a:rPr b="1" lang="en-US" sz="4400" spc="-4" strike="noStrike">
                <a:solidFill>
                  <a:srgbClr val="33339a"/>
                </a:solidFill>
                <a:latin typeface="Times New Roman"/>
              </a:rPr>
              <a:t>n</a:t>
            </a:r>
            <a:r>
              <a:rPr b="1" lang="en-US" sz="4400" spc="-4" strike="noStrike">
                <a:solidFill>
                  <a:srgbClr val="33339a"/>
                </a:solidFill>
                <a:latin typeface="Times New Roman"/>
              </a:rPr>
              <a:t>a</a:t>
            </a:r>
            <a:r>
              <a:rPr b="1" lang="en-US" sz="4400" spc="-4" strike="noStrike">
                <a:solidFill>
                  <a:srgbClr val="33339a"/>
                </a:solidFill>
                <a:latin typeface="Times New Roman"/>
              </a:rPr>
              <a:t>l</a:t>
            </a:r>
            <a:r>
              <a:rPr b="1" lang="en-US" sz="4400" spc="-4" strike="noStrike">
                <a:solidFill>
                  <a:srgbClr val="33339a"/>
                </a:solidFill>
                <a:latin typeface="Times New Roman"/>
              </a:rPr>
              <a:t>y</a:t>
            </a:r>
            <a:r>
              <a:rPr b="1" lang="en-US" sz="4400" spc="-4" strike="noStrike">
                <a:solidFill>
                  <a:srgbClr val="33339a"/>
                </a:solidFill>
                <a:latin typeface="Times New Roman"/>
              </a:rPr>
              <a:t>s</a:t>
            </a:r>
            <a:r>
              <a:rPr b="1" lang="en-US" sz="4400" spc="-4" strike="noStrike">
                <a:solidFill>
                  <a:srgbClr val="33339a"/>
                </a:solidFill>
                <a:latin typeface="Times New Roman"/>
              </a:rPr>
              <a:t>i</a:t>
            </a:r>
            <a:r>
              <a:rPr b="1" lang="en-US" sz="4400" spc="-4" strike="noStrike">
                <a:solidFill>
                  <a:srgbClr val="33339a"/>
                </a:solidFill>
                <a:latin typeface="Times New Roman"/>
              </a:rPr>
              <a:t>s</a:t>
            </a:r>
            <a:br/>
            <a:r>
              <a:rPr b="1" lang="en-US" sz="2400" spc="-4" strike="noStrike">
                <a:solidFill>
                  <a:srgbClr val="ff3300"/>
                </a:solidFill>
                <a:latin typeface="Times New Roman"/>
              </a:rPr>
              <a:t>R</a:t>
            </a:r>
            <a:r>
              <a:rPr b="1" lang="en-US" sz="2400" spc="-4" strike="noStrike">
                <a:solidFill>
                  <a:srgbClr val="ff3300"/>
                </a:solidFill>
                <a:latin typeface="Times New Roman"/>
              </a:rPr>
              <a:t>e</a:t>
            </a:r>
            <a:r>
              <a:rPr b="1" lang="en-US" sz="2400" spc="-4" strike="noStrike">
                <a:solidFill>
                  <a:srgbClr val="ff3300"/>
                </a:solidFill>
                <a:latin typeface="Times New Roman"/>
              </a:rPr>
              <a:t>a</a:t>
            </a:r>
            <a:r>
              <a:rPr b="1" lang="en-US" sz="2400" spc="-4" strike="noStrike">
                <a:solidFill>
                  <a:srgbClr val="ff3300"/>
                </a:solidFill>
                <a:latin typeface="Times New Roman"/>
              </a:rPr>
              <a:t>d</a:t>
            </a:r>
            <a:r>
              <a:rPr b="1" lang="en-US" sz="2400" spc="-4" strike="noStrike">
                <a:solidFill>
                  <a:srgbClr val="ff3300"/>
                </a:solidFill>
                <a:latin typeface="Times New Roman"/>
              </a:rPr>
              <a:t>i</a:t>
            </a:r>
            <a:r>
              <a:rPr b="1" lang="en-US" sz="2400" spc="-4" strike="noStrike">
                <a:solidFill>
                  <a:srgbClr val="ff3300"/>
                </a:solidFill>
                <a:latin typeface="Times New Roman"/>
              </a:rPr>
              <a:t>n</a:t>
            </a:r>
            <a:r>
              <a:rPr b="1" lang="en-US" sz="2400" spc="-4" strike="noStrike">
                <a:solidFill>
                  <a:srgbClr val="ff3300"/>
                </a:solidFill>
                <a:latin typeface="Times New Roman"/>
              </a:rPr>
              <a:t>g</a:t>
            </a:r>
            <a:r>
              <a:rPr b="1" lang="en-US" sz="2400" spc="-4" strike="noStrike">
                <a:solidFill>
                  <a:srgbClr val="ff3300"/>
                </a:solidFill>
                <a:latin typeface="Times New Roman"/>
              </a:rPr>
              <a:t>: </a:t>
            </a:r>
            <a:r>
              <a:rPr b="1" lang="en-US" sz="2400" spc="-4" strike="noStrike">
                <a:solidFill>
                  <a:srgbClr val="ff3300"/>
                </a:solidFill>
                <a:latin typeface="Times New Roman"/>
              </a:rPr>
              <a:t>C</a:t>
            </a:r>
            <a:r>
              <a:rPr b="1" lang="en-US" sz="2400" spc="-4" strike="noStrike">
                <a:solidFill>
                  <a:srgbClr val="ff3300"/>
                </a:solidFill>
                <a:latin typeface="Times New Roman"/>
              </a:rPr>
              <a:t>h</a:t>
            </a:r>
            <a:r>
              <a:rPr b="1" lang="en-US" sz="2400" spc="-4" strike="noStrike">
                <a:solidFill>
                  <a:srgbClr val="ff3300"/>
                </a:solidFill>
                <a:latin typeface="Times New Roman"/>
              </a:rPr>
              <a:t>a</a:t>
            </a:r>
            <a:r>
              <a:rPr b="1" lang="en-US" sz="2400" spc="-4" strike="noStrike">
                <a:solidFill>
                  <a:srgbClr val="ff3300"/>
                </a:solidFill>
                <a:latin typeface="Times New Roman"/>
              </a:rPr>
              <a:t>p</a:t>
            </a:r>
            <a:r>
              <a:rPr b="1" lang="en-US" sz="2400" spc="-4" strike="noStrike">
                <a:solidFill>
                  <a:srgbClr val="ff3300"/>
                </a:solidFill>
                <a:latin typeface="Times New Roman"/>
              </a:rPr>
              <a:t>t</a:t>
            </a:r>
            <a:r>
              <a:rPr b="1" lang="en-US" sz="2400" spc="-4" strike="noStrike">
                <a:solidFill>
                  <a:srgbClr val="ff3300"/>
                </a:solidFill>
                <a:latin typeface="Times New Roman"/>
              </a:rPr>
              <a:t>e</a:t>
            </a:r>
            <a:r>
              <a:rPr b="1" lang="en-US" sz="2400" spc="-4" strike="noStrike">
                <a:solidFill>
                  <a:srgbClr val="ff3300"/>
                </a:solidFill>
                <a:latin typeface="Times New Roman"/>
              </a:rPr>
              <a:t>r</a:t>
            </a:r>
            <a:r>
              <a:rPr b="1" lang="en-US" sz="2400" spc="-1" strike="noStrike">
                <a:solidFill>
                  <a:srgbClr val="ff3300"/>
                </a:solidFill>
                <a:latin typeface="Times New Roman"/>
              </a:rPr>
              <a:t> </a:t>
            </a:r>
            <a:r>
              <a:rPr b="1" lang="en-US" sz="2400" spc="-1" strike="noStrike">
                <a:solidFill>
                  <a:srgbClr val="ff3300"/>
                </a:solidFill>
                <a:latin typeface="Times New Roman"/>
              </a:rPr>
              <a:t>3</a:t>
            </a:r>
            <a:endParaRPr b="0" lang="en-US" sz="2400" spc="-1" strike="noStrike">
              <a:solidFill>
                <a:srgbClr val="000000"/>
              </a:solidFill>
              <a:latin typeface="Calibri"/>
            </a:endParaRPr>
          </a:p>
        </p:txBody>
      </p:sp>
      <p:sp>
        <p:nvSpPr>
          <p:cNvPr id="83" name="TextShape 2"/>
          <p:cNvSpPr txBox="1"/>
          <p:nvPr/>
        </p:nvSpPr>
        <p:spPr>
          <a:xfrm>
            <a:off x="2071800" y="4670640"/>
            <a:ext cx="5914440" cy="4520520"/>
          </a:xfrm>
          <a:prstGeom prst="rect">
            <a:avLst/>
          </a:prstGeom>
          <a:noFill/>
          <a:ln>
            <a:noFill/>
          </a:ln>
        </p:spPr>
        <p:txBody>
          <a:bodyPr lIns="0" rIns="0" tIns="12600" bIns="0"/>
          <a:p>
            <a:pPr marL="846360" indent="-757080">
              <a:lnSpc>
                <a:spcPct val="100000"/>
              </a:lnSpc>
              <a:spcBef>
                <a:spcPts val="99"/>
              </a:spcBef>
            </a:pPr>
            <a:r>
              <a:rPr b="0" lang="en-US" sz="2800" spc="-4" strike="noStrike">
                <a:solidFill>
                  <a:srgbClr val="000000"/>
                </a:solidFill>
                <a:latin typeface="Times New Roman"/>
              </a:rPr>
              <a:t>D</a:t>
            </a:r>
            <a:r>
              <a:rPr b="0" lang="en-US" sz="2800" spc="-4" strike="noStrike">
                <a:solidFill>
                  <a:srgbClr val="000000"/>
                </a:solidFill>
                <a:latin typeface="Times New Roman"/>
              </a:rPr>
              <a:t>e</a:t>
            </a:r>
            <a:r>
              <a:rPr b="0" lang="en-US" sz="2800" spc="-4" strike="noStrike">
                <a:solidFill>
                  <a:srgbClr val="000000"/>
                </a:solidFill>
                <a:latin typeface="Times New Roman"/>
              </a:rPr>
              <a:t>a</a:t>
            </a:r>
            <a:r>
              <a:rPr b="0" lang="en-US" sz="2800" spc="-4" strike="noStrike">
                <a:solidFill>
                  <a:srgbClr val="000000"/>
                </a:solidFill>
                <a:latin typeface="Times New Roman"/>
              </a:rPr>
              <a:t>l</a:t>
            </a:r>
            <a:r>
              <a:rPr b="0" lang="en-US" sz="2800" spc="-4" strike="noStrike">
                <a:solidFill>
                  <a:srgbClr val="000000"/>
                </a:solidFill>
                <a:latin typeface="Times New Roman"/>
              </a:rPr>
              <a:t>s</a:t>
            </a:r>
            <a:r>
              <a:rPr b="0" lang="en-US" sz="2800" spc="-4" strike="noStrike">
                <a:solidFill>
                  <a:srgbClr val="000000"/>
                </a:solidFill>
                <a:latin typeface="Times New Roman"/>
              </a:rPr>
              <a:t> </a:t>
            </a:r>
            <a:r>
              <a:rPr b="0" lang="en-US" sz="2800" spc="-4" strike="noStrike">
                <a:solidFill>
                  <a:srgbClr val="000000"/>
                </a:solidFill>
                <a:latin typeface="Times New Roman"/>
              </a:rPr>
              <a:t>w</a:t>
            </a:r>
            <a:r>
              <a:rPr b="0" lang="en-US" sz="2800" spc="-4" strike="noStrike">
                <a:solidFill>
                  <a:srgbClr val="000000"/>
                </a:solidFill>
                <a:latin typeface="Times New Roman"/>
              </a:rPr>
              <a:t>i</a:t>
            </a:r>
            <a:r>
              <a:rPr b="0" lang="en-US" sz="2800" spc="-4" strike="noStrike">
                <a:solidFill>
                  <a:srgbClr val="000000"/>
                </a:solidFill>
                <a:latin typeface="Times New Roman"/>
              </a:rPr>
              <a:t>t</a:t>
            </a:r>
            <a:r>
              <a:rPr b="0" lang="en-US" sz="2800" spc="-4" strike="noStrike">
                <a:solidFill>
                  <a:srgbClr val="000000"/>
                </a:solidFill>
                <a:latin typeface="Times New Roman"/>
              </a:rPr>
              <a:t>h</a:t>
            </a:r>
            <a:r>
              <a:rPr b="0" lang="en-US" sz="2800" spc="-4" strike="noStrike">
                <a:solidFill>
                  <a:srgbClr val="000000"/>
                </a:solidFill>
                <a:latin typeface="Times New Roman"/>
              </a:rPr>
              <a:t> </a:t>
            </a:r>
            <a:r>
              <a:rPr b="0" lang="en-US" sz="2800" spc="-4" strike="noStrike">
                <a:solidFill>
                  <a:srgbClr val="000000"/>
                </a:solidFill>
                <a:latin typeface="Times New Roman"/>
              </a:rPr>
              <a:t>t</a:t>
            </a:r>
            <a:r>
              <a:rPr b="0" lang="en-US" sz="2800" spc="-4" strike="noStrike">
                <a:solidFill>
                  <a:srgbClr val="000000"/>
                </a:solidFill>
                <a:latin typeface="Times New Roman"/>
              </a:rPr>
              <a:t>e</a:t>
            </a:r>
            <a:r>
              <a:rPr b="0" lang="en-US" sz="2800" spc="-4" strike="noStrike">
                <a:solidFill>
                  <a:srgbClr val="000000"/>
                </a:solidFill>
                <a:latin typeface="Times New Roman"/>
              </a:rPr>
              <a:t>c</a:t>
            </a:r>
            <a:r>
              <a:rPr b="0" lang="en-US" sz="2800" spc="-4" strike="noStrike">
                <a:solidFill>
                  <a:srgbClr val="000000"/>
                </a:solidFill>
                <a:latin typeface="Times New Roman"/>
              </a:rPr>
              <a:t>h</a:t>
            </a:r>
            <a:r>
              <a:rPr b="0" lang="en-US" sz="2800" spc="-4" strike="noStrike">
                <a:solidFill>
                  <a:srgbClr val="000000"/>
                </a:solidFill>
                <a:latin typeface="Times New Roman"/>
              </a:rPr>
              <a:t>n</a:t>
            </a:r>
            <a:r>
              <a:rPr b="0" lang="en-US" sz="2800" spc="-4" strike="noStrike">
                <a:solidFill>
                  <a:srgbClr val="000000"/>
                </a:solidFill>
                <a:latin typeface="Times New Roman"/>
              </a:rPr>
              <a:t>i</a:t>
            </a:r>
            <a:r>
              <a:rPr b="0" lang="en-US" sz="2800" spc="-4" strike="noStrike">
                <a:solidFill>
                  <a:srgbClr val="000000"/>
                </a:solidFill>
                <a:latin typeface="Times New Roman"/>
              </a:rPr>
              <a:t>q</a:t>
            </a:r>
            <a:r>
              <a:rPr b="0" lang="en-US" sz="2800" spc="-4" strike="noStrike">
                <a:solidFill>
                  <a:srgbClr val="000000"/>
                </a:solidFill>
                <a:latin typeface="Times New Roman"/>
              </a:rPr>
              <a:t>u</a:t>
            </a:r>
            <a:r>
              <a:rPr b="0" lang="en-US" sz="2800" spc="-4" strike="noStrike">
                <a:solidFill>
                  <a:srgbClr val="000000"/>
                </a:solidFill>
                <a:latin typeface="Times New Roman"/>
              </a:rPr>
              <a:t>e</a:t>
            </a:r>
            <a:r>
              <a:rPr b="0" lang="en-US" sz="2800" spc="-4" strike="noStrike">
                <a:solidFill>
                  <a:srgbClr val="000000"/>
                </a:solidFill>
                <a:latin typeface="Times New Roman"/>
              </a:rPr>
              <a:t>s</a:t>
            </a:r>
            <a:r>
              <a:rPr b="0" lang="en-US" sz="2800" spc="-4" strike="noStrike">
                <a:solidFill>
                  <a:srgbClr val="000000"/>
                </a:solidFill>
                <a:latin typeface="Times New Roman"/>
              </a:rPr>
              <a:t> </a:t>
            </a:r>
            <a:r>
              <a:rPr b="0" lang="en-US" sz="2800" spc="-4" strike="noStrike">
                <a:solidFill>
                  <a:srgbClr val="000000"/>
                </a:solidFill>
                <a:latin typeface="Times New Roman"/>
              </a:rPr>
              <a:t>f</a:t>
            </a:r>
            <a:r>
              <a:rPr b="0" lang="en-US" sz="2800" spc="-4" strike="noStrike">
                <a:solidFill>
                  <a:srgbClr val="000000"/>
                </a:solidFill>
                <a:latin typeface="Times New Roman"/>
              </a:rPr>
              <a:t>o</a:t>
            </a:r>
            <a:r>
              <a:rPr b="0" lang="en-US" sz="2800" spc="-4" strike="noStrike">
                <a:solidFill>
                  <a:srgbClr val="000000"/>
                </a:solidFill>
                <a:latin typeface="Times New Roman"/>
              </a:rPr>
              <a:t>r</a:t>
            </a:r>
            <a:r>
              <a:rPr b="0" lang="en-US" sz="2800" spc="-4" strike="noStrike">
                <a:solidFill>
                  <a:srgbClr val="000000"/>
                </a:solidFill>
                <a:latin typeface="Times New Roman"/>
              </a:rPr>
              <a:t> </a:t>
            </a:r>
            <a:r>
              <a:rPr b="0" lang="en-US" sz="2800" spc="-4" strike="noStrike">
                <a:solidFill>
                  <a:srgbClr val="000000"/>
                </a:solidFill>
                <a:latin typeface="Times New Roman"/>
              </a:rPr>
              <a:t>s</a:t>
            </a:r>
            <a:r>
              <a:rPr b="0" lang="en-US" sz="2800" spc="-4" strike="noStrike">
                <a:solidFill>
                  <a:srgbClr val="000000"/>
                </a:solidFill>
                <a:latin typeface="Times New Roman"/>
              </a:rPr>
              <a:t>p</a:t>
            </a:r>
            <a:r>
              <a:rPr b="0" lang="en-US" sz="2800" spc="-4" strike="noStrike">
                <a:solidFill>
                  <a:srgbClr val="000000"/>
                </a:solidFill>
                <a:latin typeface="Times New Roman"/>
              </a:rPr>
              <a:t>e</a:t>
            </a:r>
            <a:r>
              <a:rPr b="0" lang="en-US" sz="2800" spc="-4" strike="noStrike">
                <a:solidFill>
                  <a:srgbClr val="000000"/>
                </a:solidFill>
                <a:latin typeface="Times New Roman"/>
              </a:rPr>
              <a:t>c</a:t>
            </a:r>
            <a:r>
              <a:rPr b="0" lang="en-US" sz="2800" spc="-4" strike="noStrike">
                <a:solidFill>
                  <a:srgbClr val="000000"/>
                </a:solidFill>
                <a:latin typeface="Times New Roman"/>
              </a:rPr>
              <a:t>i</a:t>
            </a:r>
            <a:r>
              <a:rPr b="0" lang="en-US" sz="2800" spc="-4" strike="noStrike">
                <a:solidFill>
                  <a:srgbClr val="000000"/>
                </a:solidFill>
                <a:latin typeface="Times New Roman"/>
              </a:rPr>
              <a:t>f</a:t>
            </a:r>
            <a:r>
              <a:rPr b="0" lang="en-US" sz="2800" spc="-4" strike="noStrike">
                <a:solidFill>
                  <a:srgbClr val="000000"/>
                </a:solidFill>
                <a:latin typeface="Times New Roman"/>
              </a:rPr>
              <a:t>y</a:t>
            </a:r>
            <a:r>
              <a:rPr b="0" lang="en-US" sz="2800" spc="-4" strike="noStrike">
                <a:solidFill>
                  <a:srgbClr val="000000"/>
                </a:solidFill>
                <a:latin typeface="Times New Roman"/>
              </a:rPr>
              <a:t>i</a:t>
            </a:r>
            <a:r>
              <a:rPr b="0" lang="en-US" sz="2800" spc="-4" strike="noStrike">
                <a:solidFill>
                  <a:srgbClr val="000000"/>
                </a:solidFill>
                <a:latin typeface="Times New Roman"/>
              </a:rPr>
              <a:t>n</a:t>
            </a:r>
            <a:r>
              <a:rPr b="0" lang="en-US" sz="2800" spc="-4" strike="noStrike">
                <a:solidFill>
                  <a:srgbClr val="000000"/>
                </a:solidFill>
                <a:latin typeface="Times New Roman"/>
              </a:rPr>
              <a:t>g</a:t>
            </a:r>
            <a:r>
              <a:rPr b="0" lang="en-US" sz="2800" spc="-4" strike="noStrike">
                <a:solidFill>
                  <a:srgbClr val="000000"/>
                </a:solidFill>
                <a:latin typeface="Times New Roman"/>
              </a:rPr>
              <a:t> </a:t>
            </a:r>
            <a:r>
              <a:rPr b="0" lang="en-US" sz="2800" spc="-4" strike="noStrike">
                <a:solidFill>
                  <a:srgbClr val="000000"/>
                </a:solidFill>
                <a:latin typeface="Times New Roman"/>
              </a:rPr>
              <a:t>a</a:t>
            </a:r>
            <a:r>
              <a:rPr b="0" lang="en-US" sz="2800" spc="-4" strike="noStrike">
                <a:solidFill>
                  <a:srgbClr val="000000"/>
                </a:solidFill>
                <a:latin typeface="Times New Roman"/>
              </a:rPr>
              <a:t>n</a:t>
            </a:r>
            <a:r>
              <a:rPr b="0" lang="en-US" sz="2800" spc="-4" strike="noStrike">
                <a:solidFill>
                  <a:srgbClr val="000000"/>
                </a:solidFill>
                <a:latin typeface="Times New Roman"/>
              </a:rPr>
              <a:t>d</a:t>
            </a:r>
            <a:r>
              <a:rPr b="0" lang="en-US" sz="2800" spc="-4" strike="noStrike">
                <a:solidFill>
                  <a:srgbClr val="000000"/>
                </a:solidFill>
                <a:latin typeface="Times New Roman"/>
              </a:rPr>
              <a:t> </a:t>
            </a:r>
            <a:r>
              <a:rPr b="0" lang="en-US" sz="2800" spc="-4" strike="noStrike">
                <a:solidFill>
                  <a:srgbClr val="000000"/>
                </a:solidFill>
                <a:latin typeface="Times New Roman"/>
              </a:rPr>
              <a:t> </a:t>
            </a:r>
            <a:r>
              <a:rPr b="0" lang="en-US" sz="2800" spc="-4" strike="noStrike">
                <a:solidFill>
                  <a:srgbClr val="000000"/>
                </a:solidFill>
                <a:latin typeface="Times New Roman"/>
              </a:rPr>
              <a:t>i</a:t>
            </a:r>
            <a:r>
              <a:rPr b="0" lang="en-US" sz="2800" spc="-4" strike="noStrike">
                <a:solidFill>
                  <a:srgbClr val="000000"/>
                </a:solidFill>
                <a:latin typeface="Times New Roman"/>
              </a:rPr>
              <a:t>m</a:t>
            </a:r>
            <a:r>
              <a:rPr b="0" lang="en-US" sz="2800" spc="-4" strike="noStrike">
                <a:solidFill>
                  <a:srgbClr val="000000"/>
                </a:solidFill>
                <a:latin typeface="Times New Roman"/>
              </a:rPr>
              <a:t>p</a:t>
            </a:r>
            <a:r>
              <a:rPr b="0" lang="en-US" sz="2800" spc="-4" strike="noStrike">
                <a:solidFill>
                  <a:srgbClr val="000000"/>
                </a:solidFill>
                <a:latin typeface="Times New Roman"/>
              </a:rPr>
              <a:t>l</a:t>
            </a:r>
            <a:r>
              <a:rPr b="0" lang="en-US" sz="2800" spc="-4" strike="noStrike">
                <a:solidFill>
                  <a:srgbClr val="000000"/>
                </a:solidFill>
                <a:latin typeface="Times New Roman"/>
              </a:rPr>
              <a:t>e</a:t>
            </a:r>
            <a:r>
              <a:rPr b="0" lang="en-US" sz="2800" spc="-4" strike="noStrike">
                <a:solidFill>
                  <a:srgbClr val="000000"/>
                </a:solidFill>
                <a:latin typeface="Times New Roman"/>
              </a:rPr>
              <a:t>m</a:t>
            </a:r>
            <a:r>
              <a:rPr b="0" lang="en-US" sz="2800" spc="-4" strike="noStrike">
                <a:solidFill>
                  <a:srgbClr val="000000"/>
                </a:solidFill>
                <a:latin typeface="Times New Roman"/>
              </a:rPr>
              <a:t>e</a:t>
            </a:r>
            <a:r>
              <a:rPr b="0" lang="en-US" sz="2800" spc="-4" strike="noStrike">
                <a:solidFill>
                  <a:srgbClr val="000000"/>
                </a:solidFill>
                <a:latin typeface="Times New Roman"/>
              </a:rPr>
              <a:t>n</a:t>
            </a:r>
            <a:r>
              <a:rPr b="0" lang="en-US" sz="2800" spc="-4" strike="noStrike">
                <a:solidFill>
                  <a:srgbClr val="000000"/>
                </a:solidFill>
                <a:latin typeface="Times New Roman"/>
              </a:rPr>
              <a:t>t</a:t>
            </a:r>
            <a:r>
              <a:rPr b="0" lang="en-US" sz="2800" spc="-4" strike="noStrike">
                <a:solidFill>
                  <a:srgbClr val="000000"/>
                </a:solidFill>
                <a:latin typeface="Times New Roman"/>
              </a:rPr>
              <a:t>i</a:t>
            </a:r>
            <a:r>
              <a:rPr b="0" lang="en-US" sz="2800" spc="-4" strike="noStrike">
                <a:solidFill>
                  <a:srgbClr val="000000"/>
                </a:solidFill>
                <a:latin typeface="Times New Roman"/>
              </a:rPr>
              <a:t>n</a:t>
            </a:r>
            <a:r>
              <a:rPr b="0" lang="en-US" sz="2800" spc="-4" strike="noStrike">
                <a:solidFill>
                  <a:srgbClr val="000000"/>
                </a:solidFill>
                <a:latin typeface="Times New Roman"/>
              </a:rPr>
              <a:t>g</a:t>
            </a:r>
            <a:r>
              <a:rPr b="0" lang="en-US" sz="2800" spc="-4" strike="noStrike">
                <a:solidFill>
                  <a:srgbClr val="000000"/>
                </a:solidFill>
                <a:latin typeface="Times New Roman"/>
              </a:rPr>
              <a:t> </a:t>
            </a:r>
            <a:r>
              <a:rPr b="0" lang="en-US" sz="2800" spc="-4" strike="noStrike">
                <a:solidFill>
                  <a:srgbClr val="000000"/>
                </a:solidFill>
                <a:latin typeface="Times New Roman"/>
              </a:rPr>
              <a:t>l</a:t>
            </a:r>
            <a:r>
              <a:rPr b="0" lang="en-US" sz="2800" spc="-4" strike="noStrike">
                <a:solidFill>
                  <a:srgbClr val="000000"/>
                </a:solidFill>
                <a:latin typeface="Times New Roman"/>
              </a:rPr>
              <a:t>e</a:t>
            </a:r>
            <a:r>
              <a:rPr b="0" lang="en-US" sz="2800" spc="-4" strike="noStrike">
                <a:solidFill>
                  <a:srgbClr val="000000"/>
                </a:solidFill>
                <a:latin typeface="Times New Roman"/>
              </a:rPr>
              <a:t>x</a:t>
            </a:r>
            <a:r>
              <a:rPr b="0" lang="en-US" sz="2800" spc="-4" strike="noStrike">
                <a:solidFill>
                  <a:srgbClr val="000000"/>
                </a:solidFill>
                <a:latin typeface="Times New Roman"/>
              </a:rPr>
              <a:t>i</a:t>
            </a:r>
            <a:r>
              <a:rPr b="0" lang="en-US" sz="2800" spc="-4" strike="noStrike">
                <a:solidFill>
                  <a:srgbClr val="000000"/>
                </a:solidFill>
                <a:latin typeface="Times New Roman"/>
              </a:rPr>
              <a:t>c</a:t>
            </a:r>
            <a:r>
              <a:rPr b="0" lang="en-US" sz="2800" spc="-4" strike="noStrike">
                <a:solidFill>
                  <a:srgbClr val="000000"/>
                </a:solidFill>
                <a:latin typeface="Times New Roman"/>
              </a:rPr>
              <a:t>a</a:t>
            </a:r>
            <a:r>
              <a:rPr b="0" lang="en-US" sz="2800" spc="-4" strike="noStrike">
                <a:solidFill>
                  <a:srgbClr val="000000"/>
                </a:solidFill>
                <a:latin typeface="Times New Roman"/>
              </a:rPr>
              <a:t>l</a:t>
            </a:r>
            <a:r>
              <a:rPr b="0" lang="en-US" sz="2800" spc="-29" strike="noStrike">
                <a:solidFill>
                  <a:srgbClr val="000000"/>
                </a:solidFill>
                <a:latin typeface="Times New Roman"/>
              </a:rPr>
              <a:t> </a:t>
            </a:r>
            <a:r>
              <a:rPr b="0" lang="en-US" sz="2800" spc="-4" strike="noStrike">
                <a:solidFill>
                  <a:srgbClr val="000000"/>
                </a:solidFill>
                <a:latin typeface="Times New Roman"/>
              </a:rPr>
              <a:t>a</a:t>
            </a:r>
            <a:r>
              <a:rPr b="0" lang="en-US" sz="2800" spc="-4" strike="noStrike">
                <a:solidFill>
                  <a:srgbClr val="000000"/>
                </a:solidFill>
                <a:latin typeface="Times New Roman"/>
              </a:rPr>
              <a:t>n</a:t>
            </a:r>
            <a:r>
              <a:rPr b="0" lang="en-US" sz="2800" spc="-4" strike="noStrike">
                <a:solidFill>
                  <a:srgbClr val="000000"/>
                </a:solidFill>
                <a:latin typeface="Times New Roman"/>
              </a:rPr>
              <a:t>a</a:t>
            </a:r>
            <a:r>
              <a:rPr b="0" lang="en-US" sz="2800" spc="-4" strike="noStrike">
                <a:solidFill>
                  <a:srgbClr val="000000"/>
                </a:solidFill>
                <a:latin typeface="Times New Roman"/>
              </a:rPr>
              <a:t>l</a:t>
            </a:r>
            <a:r>
              <a:rPr b="0" lang="en-US" sz="2800" spc="-4" strike="noStrike">
                <a:solidFill>
                  <a:srgbClr val="000000"/>
                </a:solidFill>
                <a:latin typeface="Times New Roman"/>
              </a:rPr>
              <a:t>y</a:t>
            </a:r>
            <a:r>
              <a:rPr b="0" lang="en-US" sz="2800" spc="-4" strike="noStrike">
                <a:solidFill>
                  <a:srgbClr val="000000"/>
                </a:solidFill>
                <a:latin typeface="Times New Roman"/>
              </a:rPr>
              <a:t>z</a:t>
            </a:r>
            <a:r>
              <a:rPr b="0" lang="en-US" sz="2800" spc="-4" strike="noStrike">
                <a:solidFill>
                  <a:srgbClr val="000000"/>
                </a:solidFill>
                <a:latin typeface="Times New Roman"/>
              </a:rPr>
              <a:t>e</a:t>
            </a:r>
            <a:r>
              <a:rPr b="0" lang="en-US" sz="2800" spc="-4" strike="noStrike">
                <a:solidFill>
                  <a:srgbClr val="000000"/>
                </a:solidFill>
                <a:latin typeface="Times New Roman"/>
              </a:rPr>
              <a:t>r</a:t>
            </a:r>
            <a:endParaRPr b="0" lang="en-US" sz="2800" spc="-1" strike="noStrike">
              <a:latin typeface="Arial"/>
            </a:endParaRPr>
          </a:p>
        </p:txBody>
      </p:sp>
      <p:sp>
        <p:nvSpPr>
          <p:cNvPr id="84"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85"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86" name="CustomShape 5"/>
          <p:cNvSpPr/>
          <p:nvPr/>
        </p:nvSpPr>
        <p:spPr>
          <a:xfrm>
            <a:off x="4533840" y="2182680"/>
            <a:ext cx="990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Unit 2</a:t>
            </a:r>
            <a:endParaRPr b="0" lang="en-US" sz="1800" spc="-1" strike="noStrike">
              <a:latin typeface="Arial"/>
            </a:endParaRPr>
          </a:p>
        </p:txBody>
      </p:sp>
      <p:sp>
        <p:nvSpPr>
          <p:cNvPr id="87" name="CustomShape 6"/>
          <p:cNvSpPr/>
          <p:nvPr/>
        </p:nvSpPr>
        <p:spPr>
          <a:xfrm>
            <a:off x="155520" y="-144360"/>
            <a:ext cx="304560" cy="3045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124080" y="914400"/>
            <a:ext cx="336348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I</a:t>
            </a:r>
            <a:r>
              <a:rPr b="0" lang="en-US" sz="4000" spc="-1" strike="noStrike">
                <a:solidFill>
                  <a:srgbClr val="33339a"/>
                </a:solidFill>
                <a:latin typeface="Times New Roman"/>
              </a:rPr>
              <a:t>n</a:t>
            </a:r>
            <a:r>
              <a:rPr b="0" lang="en-US" sz="4000" spc="-1" strike="noStrike">
                <a:solidFill>
                  <a:srgbClr val="33339a"/>
                </a:solidFill>
                <a:latin typeface="Times New Roman"/>
              </a:rPr>
              <a:t>p</a:t>
            </a:r>
            <a:r>
              <a:rPr b="0" lang="en-US" sz="4000" spc="-1" strike="noStrike">
                <a:solidFill>
                  <a:srgbClr val="33339a"/>
                </a:solidFill>
                <a:latin typeface="Times New Roman"/>
              </a:rPr>
              <a:t>u</a:t>
            </a:r>
            <a:r>
              <a:rPr b="0" lang="en-US" sz="4000" spc="-1" strike="noStrike">
                <a:solidFill>
                  <a:srgbClr val="33339a"/>
                </a:solidFill>
                <a:latin typeface="Times New Roman"/>
              </a:rPr>
              <a:t>t</a:t>
            </a:r>
            <a:r>
              <a:rPr b="0" lang="en-US" sz="4000" spc="-1" strike="noStrike">
                <a:solidFill>
                  <a:srgbClr val="33339a"/>
                </a:solidFill>
                <a:latin typeface="Times New Roman"/>
              </a:rPr>
              <a:t> </a:t>
            </a:r>
            <a:r>
              <a:rPr b="0" lang="en-US" sz="4000" spc="-1" strike="noStrike">
                <a:solidFill>
                  <a:srgbClr val="33339a"/>
                </a:solidFill>
                <a:latin typeface="Times New Roman"/>
              </a:rPr>
              <a:t>B</a:t>
            </a:r>
            <a:r>
              <a:rPr b="0" lang="en-US" sz="4000" spc="-1" strike="noStrike">
                <a:solidFill>
                  <a:srgbClr val="33339a"/>
                </a:solidFill>
                <a:latin typeface="Times New Roman"/>
              </a:rPr>
              <a:t>u</a:t>
            </a:r>
            <a:r>
              <a:rPr b="0" lang="en-US" sz="4000" spc="-1" strike="noStrike">
                <a:solidFill>
                  <a:srgbClr val="33339a"/>
                </a:solidFill>
                <a:latin typeface="Times New Roman"/>
              </a:rPr>
              <a:t>f</a:t>
            </a:r>
            <a:r>
              <a:rPr b="0" lang="en-US" sz="4000" spc="-1" strike="noStrike">
                <a:solidFill>
                  <a:srgbClr val="33339a"/>
                </a:solidFill>
                <a:latin typeface="Times New Roman"/>
              </a:rPr>
              <a:t>f</a:t>
            </a:r>
            <a:r>
              <a:rPr b="0" lang="en-US" sz="4000" spc="-1" strike="noStrike">
                <a:solidFill>
                  <a:srgbClr val="33339a"/>
                </a:solidFill>
                <a:latin typeface="Times New Roman"/>
              </a:rPr>
              <a:t>e</a:t>
            </a:r>
            <a:r>
              <a:rPr b="0" lang="en-US" sz="4000" spc="-1" strike="noStrike">
                <a:solidFill>
                  <a:srgbClr val="33339a"/>
                </a:solidFill>
                <a:latin typeface="Times New Roman"/>
              </a:rPr>
              <a:t>r</a:t>
            </a:r>
            <a:r>
              <a:rPr b="0" lang="en-US" sz="4000" spc="-1" strike="noStrike">
                <a:solidFill>
                  <a:srgbClr val="33339a"/>
                </a:solidFill>
                <a:latin typeface="Times New Roman"/>
              </a:rPr>
              <a:t>i</a:t>
            </a:r>
            <a:r>
              <a:rPr b="0" lang="en-US" sz="4000" spc="-1" strike="noStrike">
                <a:solidFill>
                  <a:srgbClr val="33339a"/>
                </a:solidFill>
                <a:latin typeface="Times New Roman"/>
              </a:rPr>
              <a:t>n</a:t>
            </a:r>
            <a:r>
              <a:rPr b="0" lang="en-US" sz="4000" spc="-1" strike="noStrike">
                <a:solidFill>
                  <a:srgbClr val="33339a"/>
                </a:solidFill>
                <a:latin typeface="Times New Roman"/>
              </a:rPr>
              <a:t>g</a:t>
            </a:r>
            <a:endParaRPr b="0" lang="en-US" sz="4000" spc="-1" strike="noStrike">
              <a:solidFill>
                <a:srgbClr val="000000"/>
              </a:solidFill>
              <a:latin typeface="Calibri"/>
            </a:endParaRPr>
          </a:p>
        </p:txBody>
      </p:sp>
      <p:sp>
        <p:nvSpPr>
          <p:cNvPr id="144" name="CustomShape 2"/>
          <p:cNvSpPr/>
          <p:nvPr/>
        </p:nvSpPr>
        <p:spPr>
          <a:xfrm>
            <a:off x="879480" y="2031840"/>
            <a:ext cx="8220960" cy="1050120"/>
          </a:xfrm>
          <a:prstGeom prst="rect">
            <a:avLst/>
          </a:prstGeom>
          <a:noFill/>
          <a:ln>
            <a:noFill/>
          </a:ln>
        </p:spPr>
        <p:style>
          <a:lnRef idx="0"/>
          <a:fillRef idx="0"/>
          <a:effectRef idx="0"/>
          <a:fontRef idx="minor"/>
        </p:style>
        <p:txBody>
          <a:bodyPr lIns="0" rIns="0" tIns="69840" bIns="0"/>
          <a:p>
            <a:pPr marL="12600">
              <a:lnSpc>
                <a:spcPts val="1930"/>
              </a:lnSpc>
              <a:spcBef>
                <a:spcPts val="550"/>
              </a:spcBef>
            </a:pPr>
            <a:r>
              <a:rPr b="0" lang="en-US" sz="2000" spc="-4" strike="noStrike">
                <a:solidFill>
                  <a:srgbClr val="000000"/>
                </a:solidFill>
                <a:latin typeface="Times New Roman"/>
              </a:rPr>
              <a:t>We often have to look one or more characters beyond the next lexeme before we can be sure we have the right lexeme. As characters are read from left to right, each character is stored in the buffer to form a meaningful token as shown below:</a:t>
            </a:r>
            <a:endParaRPr b="0" lang="en-US" sz="2000" spc="-1" strike="noStrike">
              <a:latin typeface="Arial"/>
            </a:endParaRPr>
          </a:p>
        </p:txBody>
      </p:sp>
      <p:sp>
        <p:nvSpPr>
          <p:cNvPr id="145"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46"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147" name="CustomShape 5"/>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0C1CD28E-186B-4AFC-A80A-26FA819FEE9F}" type="slidenum">
              <a:rPr b="0" lang="en-US" sz="1400" spc="-4" strike="noStrike">
                <a:solidFill>
                  <a:srgbClr val="000000"/>
                </a:solidFill>
                <a:latin typeface="Arial"/>
              </a:rPr>
              <a:t>52</a:t>
            </a:fld>
            <a:endParaRPr b="0" lang="en-US" sz="1400" spc="-1" strike="noStrike">
              <a:latin typeface="Arial"/>
            </a:endParaRPr>
          </a:p>
        </p:txBody>
      </p:sp>
      <p:pic>
        <p:nvPicPr>
          <p:cNvPr id="148" name="Picture 3071" descr=""/>
          <p:cNvPicPr/>
          <p:nvPr/>
        </p:nvPicPr>
        <p:blipFill>
          <a:blip r:embed="rId1"/>
          <a:stretch/>
        </p:blipFill>
        <p:spPr>
          <a:xfrm>
            <a:off x="1371600" y="3101760"/>
            <a:ext cx="7009920" cy="1920600"/>
          </a:xfrm>
          <a:prstGeom prst="rect">
            <a:avLst/>
          </a:prstGeom>
          <a:ln>
            <a:noFill/>
          </a:ln>
        </p:spPr>
      </p:pic>
      <p:sp>
        <p:nvSpPr>
          <p:cNvPr id="149" name="CustomShape 6"/>
          <p:cNvSpPr/>
          <p:nvPr/>
        </p:nvSpPr>
        <p:spPr>
          <a:xfrm>
            <a:off x="879480" y="5578200"/>
            <a:ext cx="8220960" cy="12794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rPr>
              <a:t>We introduce a two-buffer scheme that handles large look aheads safely. We then consider an improvement involving "sentinels" that saves time checking for the ends of buffers.</a:t>
            </a:r>
            <a:endParaRPr b="0" lang="en-US" sz="2000" spc="-1" strike="noStrike">
              <a:latin typeface="Arial"/>
            </a:endParaRPr>
          </a:p>
          <a:p>
            <a:pPr>
              <a:lnSpc>
                <a:spcPct val="100000"/>
              </a:lnSpc>
            </a:pP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657240" y="655200"/>
            <a:ext cx="2667240" cy="573840"/>
          </a:xfrm>
          <a:prstGeom prst="rect">
            <a:avLst/>
          </a:prstGeom>
          <a:noFill/>
          <a:ln>
            <a:noFill/>
          </a:ln>
        </p:spPr>
        <p:txBody>
          <a:bodyPr lIns="0" rIns="0" tIns="0" bIns="0"/>
          <a:p>
            <a:pPr>
              <a:lnSpc>
                <a:spcPct val="100000"/>
              </a:lnSpc>
            </a:pPr>
            <a:r>
              <a:rPr b="0" lang="en-US" sz="3600" spc="-1" strike="noStrike">
                <a:solidFill>
                  <a:srgbClr val="33339a"/>
                </a:solidFill>
                <a:latin typeface="Times New Roman"/>
              </a:rPr>
              <a:t>B</a:t>
            </a:r>
            <a:r>
              <a:rPr b="0" lang="en-US" sz="3600" spc="-1" strike="noStrike">
                <a:solidFill>
                  <a:srgbClr val="33339a"/>
                </a:solidFill>
                <a:latin typeface="Times New Roman"/>
              </a:rPr>
              <a:t>u</a:t>
            </a:r>
            <a:r>
              <a:rPr b="0" lang="en-US" sz="3600" spc="-1" strike="noStrike">
                <a:solidFill>
                  <a:srgbClr val="33339a"/>
                </a:solidFill>
                <a:latin typeface="Times New Roman"/>
              </a:rPr>
              <a:t>f</a:t>
            </a:r>
            <a:r>
              <a:rPr b="0" lang="en-US" sz="3600" spc="-1" strike="noStrike">
                <a:solidFill>
                  <a:srgbClr val="33339a"/>
                </a:solidFill>
                <a:latin typeface="Times New Roman"/>
              </a:rPr>
              <a:t>f</a:t>
            </a:r>
            <a:r>
              <a:rPr b="0" lang="en-US" sz="3600" spc="-1" strike="noStrike">
                <a:solidFill>
                  <a:srgbClr val="33339a"/>
                </a:solidFill>
                <a:latin typeface="Times New Roman"/>
              </a:rPr>
              <a:t>e</a:t>
            </a:r>
            <a:r>
              <a:rPr b="0" lang="en-US" sz="3600" spc="-1" strike="noStrike">
                <a:solidFill>
                  <a:srgbClr val="33339a"/>
                </a:solidFill>
                <a:latin typeface="Times New Roman"/>
              </a:rPr>
              <a:t>r </a:t>
            </a:r>
            <a:r>
              <a:rPr b="0" lang="en-US" sz="3600" spc="-1" strike="noStrike">
                <a:solidFill>
                  <a:srgbClr val="33339a"/>
                </a:solidFill>
                <a:latin typeface="Times New Roman"/>
              </a:rPr>
              <a:t>P</a:t>
            </a:r>
            <a:r>
              <a:rPr b="0" lang="en-US" sz="3600" spc="-1" strike="noStrike">
                <a:solidFill>
                  <a:srgbClr val="33339a"/>
                </a:solidFill>
                <a:latin typeface="Times New Roman"/>
              </a:rPr>
              <a:t>a</a:t>
            </a:r>
            <a:r>
              <a:rPr b="0" lang="en-US" sz="3600" spc="-1" strike="noStrike">
                <a:solidFill>
                  <a:srgbClr val="33339a"/>
                </a:solidFill>
                <a:latin typeface="Times New Roman"/>
              </a:rPr>
              <a:t>i</a:t>
            </a:r>
            <a:r>
              <a:rPr b="0" lang="en-US" sz="3600" spc="-1" strike="noStrike">
                <a:solidFill>
                  <a:srgbClr val="33339a"/>
                </a:solidFill>
                <a:latin typeface="Times New Roman"/>
              </a:rPr>
              <a:t>r</a:t>
            </a:r>
            <a:r>
              <a:rPr b="0" lang="en-US" sz="3600" spc="-1" strike="noStrike">
                <a:solidFill>
                  <a:srgbClr val="33339a"/>
                </a:solidFill>
                <a:latin typeface="Times New Roman"/>
              </a:rPr>
              <a:t>s</a:t>
            </a:r>
            <a:endParaRPr b="0" lang="en-US" sz="3600" spc="-1" strike="noStrike">
              <a:solidFill>
                <a:srgbClr val="000000"/>
              </a:solidFill>
              <a:latin typeface="Calibri"/>
            </a:endParaRPr>
          </a:p>
        </p:txBody>
      </p:sp>
      <p:sp>
        <p:nvSpPr>
          <p:cNvPr id="151" name="TextShape 2"/>
          <p:cNvSpPr txBox="1"/>
          <p:nvPr/>
        </p:nvSpPr>
        <p:spPr>
          <a:xfrm>
            <a:off x="914400" y="1329480"/>
            <a:ext cx="8000640" cy="307440"/>
          </a:xfrm>
          <a:prstGeom prst="rect">
            <a:avLst/>
          </a:prstGeom>
          <a:noFill/>
          <a:ln>
            <a:noFill/>
          </a:ln>
        </p:spPr>
        <p:txBody>
          <a:bodyPr lIns="0" rIns="0" tIns="0" bIns="0"/>
          <a:p>
            <a:pPr marL="343080" indent="-342720">
              <a:lnSpc>
                <a:spcPct val="100000"/>
              </a:lnSpc>
              <a:buClr>
                <a:srgbClr val="000000"/>
              </a:buClr>
              <a:buFont typeface="Arial"/>
              <a:buChar char="•"/>
            </a:pPr>
            <a:r>
              <a:rPr b="0" lang="en-US" sz="2000" spc="-1" strike="noStrike">
                <a:solidFill>
                  <a:srgbClr val="000000"/>
                </a:solidFill>
                <a:latin typeface="Times New Roman"/>
              </a:rPr>
              <a:t>A buffer is divided into two N-character halves, as shown below</a:t>
            </a:r>
            <a:endParaRPr b="0" lang="en-US" sz="2000" spc="-1" strike="noStrike">
              <a:solidFill>
                <a:srgbClr val="000000"/>
              </a:solidFill>
              <a:latin typeface="Calibri"/>
            </a:endParaRPr>
          </a:p>
        </p:txBody>
      </p:sp>
      <p:pic>
        <p:nvPicPr>
          <p:cNvPr id="152" name="Picture 3" descr=""/>
          <p:cNvPicPr/>
          <p:nvPr/>
        </p:nvPicPr>
        <p:blipFill>
          <a:blip r:embed="rId1"/>
          <a:stretch/>
        </p:blipFill>
        <p:spPr>
          <a:xfrm>
            <a:off x="2535480" y="1651680"/>
            <a:ext cx="3809520" cy="1324440"/>
          </a:xfrm>
          <a:prstGeom prst="rect">
            <a:avLst/>
          </a:prstGeom>
          <a:ln>
            <a:noFill/>
          </a:ln>
        </p:spPr>
      </p:pic>
      <p:sp>
        <p:nvSpPr>
          <p:cNvPr id="153" name="CustomShape 3"/>
          <p:cNvSpPr/>
          <p:nvPr/>
        </p:nvSpPr>
        <p:spPr>
          <a:xfrm>
            <a:off x="914400" y="2971800"/>
            <a:ext cx="8686440" cy="4574160"/>
          </a:xfrm>
          <a:prstGeom prst="rect">
            <a:avLst/>
          </a:prstGeom>
          <a:noFill/>
          <a:ln>
            <a:noFill/>
          </a:ln>
        </p:spPr>
        <p:style>
          <a:lnRef idx="0"/>
          <a:fillRef idx="0"/>
          <a:effectRef idx="0"/>
          <a:fontRef idx="minor"/>
        </p:style>
        <p:txBody>
          <a:bodyPr lIns="0" rIns="0" tIns="0" bIns="0"/>
          <a:p>
            <a:pPr marL="343080" indent="-342720">
              <a:lnSpc>
                <a:spcPct val="100000"/>
              </a:lnSpc>
              <a:buClr>
                <a:srgbClr val="000000"/>
              </a:buClr>
              <a:buFont typeface="Arial"/>
              <a:buChar char="•"/>
            </a:pPr>
            <a:r>
              <a:rPr b="0" lang="en-US" sz="2000" spc="-1" strike="noStrike">
                <a:solidFill>
                  <a:srgbClr val="000000"/>
                </a:solidFill>
                <a:latin typeface="Times New Roman"/>
              </a:rPr>
              <a:t>Each buffer is of the same size N, and N is usually the number of characters on one disk block. E.g., 1024 or 4096 bytes.</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imes New Roman"/>
              </a:rPr>
              <a:t>Using one system read command we can read N characters into a buffer.</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imes New Roman"/>
              </a:rPr>
              <a:t>If fewer than N characters remain in the input file, then a special character, represented by eof, marks the end of the source file.</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Two pointers to the input are maintained:</a:t>
            </a:r>
            <a:endParaRPr b="0" lang="en-US" sz="2000" spc="-1" strike="noStrike">
              <a:latin typeface="Arial"/>
            </a:endParaRPr>
          </a:p>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1. Pointer </a:t>
            </a:r>
            <a:r>
              <a:rPr b="1" lang="en-US" sz="2000" spc="-1" strike="noStrike">
                <a:solidFill>
                  <a:srgbClr val="000000"/>
                </a:solidFill>
                <a:latin typeface="Times New Roman"/>
              </a:rPr>
              <a:t>lexeme_beginning</a:t>
            </a:r>
            <a:r>
              <a:rPr b="0" lang="en-US" sz="2000" spc="-1" strike="noStrike">
                <a:solidFill>
                  <a:srgbClr val="000000"/>
                </a:solidFill>
                <a:latin typeface="Times New Roman"/>
              </a:rPr>
              <a:t>, marks the beginning of the current </a:t>
            </a:r>
            <a:r>
              <a:rPr b="0" lang="en-US" sz="2000" spc="-1" strike="noStrike">
                <a:solidFill>
                  <a:srgbClr val="000000"/>
                </a:solidFill>
                <a:latin typeface="Times New Roman"/>
              </a:rPr>
              <a:t>	</a:t>
            </a:r>
            <a:r>
              <a:rPr b="0" lang="en-US" sz="2000" spc="-1" strike="noStrike">
                <a:solidFill>
                  <a:srgbClr val="000000"/>
                </a:solidFill>
                <a:latin typeface="Times New Roman"/>
              </a:rPr>
              <a:t>lexeme, whose extent we are attempting to determine.</a:t>
            </a:r>
            <a:endParaRPr b="0" lang="en-US" sz="2000" spc="-1" strike="noStrike">
              <a:latin typeface="Arial"/>
            </a:endParaRPr>
          </a:p>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2. Pointer </a:t>
            </a:r>
            <a:r>
              <a:rPr b="1" lang="en-US" sz="2000" spc="-1" strike="noStrike">
                <a:solidFill>
                  <a:srgbClr val="000000"/>
                </a:solidFill>
                <a:latin typeface="Times New Roman"/>
              </a:rPr>
              <a:t>forward</a:t>
            </a:r>
            <a:r>
              <a:rPr b="0" lang="en-US" sz="2000" spc="-1" strike="noStrike">
                <a:solidFill>
                  <a:srgbClr val="000000"/>
                </a:solidFill>
                <a:latin typeface="Times New Roman"/>
              </a:rPr>
              <a:t> scans ahead until a pattern match is found.</a:t>
            </a:r>
            <a:endParaRPr b="0" lang="en-US" sz="2000" spc="-1" strike="noStrike">
              <a:latin typeface="Arial"/>
            </a:endParaRPr>
          </a:p>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Once the next lexeme is determined, forward is set to the character at its </a:t>
            </a:r>
            <a:r>
              <a:rPr b="0" lang="en-US" sz="2000" spc="-1" strike="noStrike">
                <a:solidFill>
                  <a:srgbClr val="000000"/>
                </a:solidFill>
                <a:latin typeface="Times New Roman"/>
              </a:rPr>
              <a:t>	</a:t>
            </a:r>
            <a:r>
              <a:rPr b="0" lang="en-US" sz="2000" spc="-1" strike="noStrike">
                <a:solidFill>
                  <a:srgbClr val="000000"/>
                </a:solidFill>
                <a:latin typeface="Times New Roman"/>
              </a:rPr>
              <a:t>    right end.</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The string of characters between the two pointers is the current lexeme.</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imes New Roman"/>
              </a:rPr>
              <a:t>After the lexeme is recorded as an attribute value of a token returned to the parser, lexeme_beginning is set to the character immediately after the lexeme just found.</a:t>
            </a:r>
            <a:endParaRPr b="0" lang="en-US" sz="2000" spc="-1" strike="noStrike">
              <a:latin typeface="Arial"/>
            </a:endParaRPr>
          </a:p>
        </p:txBody>
      </p:sp>
      <p:sp>
        <p:nvSpPr>
          <p:cNvPr id="154" name="CustomShape 4"/>
          <p:cNvSpPr/>
          <p:nvPr/>
        </p:nvSpPr>
        <p:spPr>
          <a:xfrm>
            <a:off x="9570240" y="678168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4" strike="noStrike">
                <a:solidFill>
                  <a:srgbClr val="000000"/>
                </a:solidFill>
                <a:latin typeface="Arial"/>
              </a:rPr>
              <a:t>11</a:t>
            </a:r>
            <a:endParaRPr b="0" lang="en-US" sz="1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361600" y="787320"/>
            <a:ext cx="6400800" cy="659880"/>
          </a:xfrm>
          <a:prstGeom prst="rect">
            <a:avLst/>
          </a:prstGeom>
          <a:noFill/>
          <a:ln>
            <a:noFill/>
          </a:ln>
        </p:spPr>
        <p:txBody>
          <a:bodyPr lIns="0" rIns="0" tIns="0" bIns="0"/>
          <a:p>
            <a:pPr>
              <a:lnSpc>
                <a:spcPct val="100000"/>
              </a:lnSpc>
            </a:pPr>
            <a:r>
              <a:rPr b="0" lang="en-US" sz="3600" spc="-1" strike="noStrike">
                <a:solidFill>
                  <a:srgbClr val="33339a"/>
                </a:solidFill>
                <a:latin typeface="Times New Roman"/>
              </a:rPr>
              <a:t>A</a:t>
            </a:r>
            <a:r>
              <a:rPr b="0" lang="en-US" sz="3600" spc="-1" strike="noStrike">
                <a:solidFill>
                  <a:srgbClr val="33339a"/>
                </a:solidFill>
                <a:latin typeface="Times New Roman"/>
              </a:rPr>
              <a:t>d</a:t>
            </a:r>
            <a:r>
              <a:rPr b="0" lang="en-US" sz="3600" spc="-1" strike="noStrike">
                <a:solidFill>
                  <a:srgbClr val="33339a"/>
                </a:solidFill>
                <a:latin typeface="Times New Roman"/>
              </a:rPr>
              <a:t>v</a:t>
            </a:r>
            <a:r>
              <a:rPr b="0" lang="en-US" sz="3600" spc="-1" strike="noStrike">
                <a:solidFill>
                  <a:srgbClr val="33339a"/>
                </a:solidFill>
                <a:latin typeface="Times New Roman"/>
              </a:rPr>
              <a:t>a</a:t>
            </a:r>
            <a:r>
              <a:rPr b="0" lang="en-US" sz="3600" spc="-1" strike="noStrike">
                <a:solidFill>
                  <a:srgbClr val="33339a"/>
                </a:solidFill>
                <a:latin typeface="Times New Roman"/>
              </a:rPr>
              <a:t>n</a:t>
            </a:r>
            <a:r>
              <a:rPr b="0" lang="en-US" sz="3600" spc="-1" strike="noStrike">
                <a:solidFill>
                  <a:srgbClr val="33339a"/>
                </a:solidFill>
                <a:latin typeface="Times New Roman"/>
              </a:rPr>
              <a:t>c</a:t>
            </a:r>
            <a:r>
              <a:rPr b="0" lang="en-US" sz="3600" spc="-1" strike="noStrike">
                <a:solidFill>
                  <a:srgbClr val="33339a"/>
                </a:solidFill>
                <a:latin typeface="Times New Roman"/>
              </a:rPr>
              <a:t>i</a:t>
            </a:r>
            <a:r>
              <a:rPr b="0" lang="en-US" sz="3600" spc="-1" strike="noStrike">
                <a:solidFill>
                  <a:srgbClr val="33339a"/>
                </a:solidFill>
                <a:latin typeface="Times New Roman"/>
              </a:rPr>
              <a:t>n</a:t>
            </a:r>
            <a:r>
              <a:rPr b="0" lang="en-US" sz="3600" spc="-1" strike="noStrike">
                <a:solidFill>
                  <a:srgbClr val="33339a"/>
                </a:solidFill>
                <a:latin typeface="Times New Roman"/>
              </a:rPr>
              <a:t>g</a:t>
            </a:r>
            <a:r>
              <a:rPr b="0" lang="en-US" sz="3600" spc="-1" strike="noStrike">
                <a:solidFill>
                  <a:srgbClr val="33339a"/>
                </a:solidFill>
                <a:latin typeface="Times New Roman"/>
              </a:rPr>
              <a:t> </a:t>
            </a:r>
            <a:r>
              <a:rPr b="0" lang="en-US" sz="3600" spc="-1" strike="noStrike">
                <a:solidFill>
                  <a:srgbClr val="33339a"/>
                </a:solidFill>
                <a:latin typeface="Times New Roman"/>
              </a:rPr>
              <a:t>f</a:t>
            </a:r>
            <a:r>
              <a:rPr b="0" lang="en-US" sz="3600" spc="-1" strike="noStrike">
                <a:solidFill>
                  <a:srgbClr val="33339a"/>
                </a:solidFill>
                <a:latin typeface="Times New Roman"/>
              </a:rPr>
              <a:t>o</a:t>
            </a:r>
            <a:r>
              <a:rPr b="0" lang="en-US" sz="3600" spc="-1" strike="noStrike">
                <a:solidFill>
                  <a:srgbClr val="33339a"/>
                </a:solidFill>
                <a:latin typeface="Times New Roman"/>
              </a:rPr>
              <a:t>r</a:t>
            </a:r>
            <a:r>
              <a:rPr b="0" lang="en-US" sz="3600" spc="-1" strike="noStrike">
                <a:solidFill>
                  <a:srgbClr val="33339a"/>
                </a:solidFill>
                <a:latin typeface="Times New Roman"/>
              </a:rPr>
              <a:t>w</a:t>
            </a:r>
            <a:r>
              <a:rPr b="0" lang="en-US" sz="3600" spc="-1" strike="noStrike">
                <a:solidFill>
                  <a:srgbClr val="33339a"/>
                </a:solidFill>
                <a:latin typeface="Times New Roman"/>
              </a:rPr>
              <a:t>a</a:t>
            </a:r>
            <a:r>
              <a:rPr b="0" lang="en-US" sz="3600" spc="-1" strike="noStrike">
                <a:solidFill>
                  <a:srgbClr val="33339a"/>
                </a:solidFill>
                <a:latin typeface="Times New Roman"/>
              </a:rPr>
              <a:t>r</a:t>
            </a:r>
            <a:r>
              <a:rPr b="0" lang="en-US" sz="3600" spc="-1" strike="noStrike">
                <a:solidFill>
                  <a:srgbClr val="33339a"/>
                </a:solidFill>
                <a:latin typeface="Times New Roman"/>
              </a:rPr>
              <a:t>d</a:t>
            </a:r>
            <a:r>
              <a:rPr b="0" lang="en-US" sz="3600" spc="-1" strike="noStrike">
                <a:solidFill>
                  <a:srgbClr val="33339a"/>
                </a:solidFill>
                <a:latin typeface="Times New Roman"/>
              </a:rPr>
              <a:t> </a:t>
            </a:r>
            <a:r>
              <a:rPr b="0" lang="en-US" sz="3600" spc="-1" strike="noStrike">
                <a:solidFill>
                  <a:srgbClr val="33339a"/>
                </a:solidFill>
                <a:latin typeface="Times New Roman"/>
              </a:rPr>
              <a:t>p</a:t>
            </a:r>
            <a:r>
              <a:rPr b="0" lang="en-US" sz="3600" spc="-1" strike="noStrike">
                <a:solidFill>
                  <a:srgbClr val="33339a"/>
                </a:solidFill>
                <a:latin typeface="Times New Roman"/>
              </a:rPr>
              <a:t>o</a:t>
            </a:r>
            <a:r>
              <a:rPr b="0" lang="en-US" sz="3600" spc="-1" strike="noStrike">
                <a:solidFill>
                  <a:srgbClr val="33339a"/>
                </a:solidFill>
                <a:latin typeface="Times New Roman"/>
              </a:rPr>
              <a:t>i</a:t>
            </a:r>
            <a:r>
              <a:rPr b="0" lang="en-US" sz="3600" spc="-1" strike="noStrike">
                <a:solidFill>
                  <a:srgbClr val="33339a"/>
                </a:solidFill>
                <a:latin typeface="Times New Roman"/>
              </a:rPr>
              <a:t>n</a:t>
            </a:r>
            <a:r>
              <a:rPr b="0" lang="en-US" sz="3600" spc="-1" strike="noStrike">
                <a:solidFill>
                  <a:srgbClr val="33339a"/>
                </a:solidFill>
                <a:latin typeface="Times New Roman"/>
              </a:rPr>
              <a:t>t</a:t>
            </a:r>
            <a:r>
              <a:rPr b="0" lang="en-US" sz="3600" spc="-1" strike="noStrike">
                <a:solidFill>
                  <a:srgbClr val="33339a"/>
                </a:solidFill>
                <a:latin typeface="Times New Roman"/>
              </a:rPr>
              <a:t>e</a:t>
            </a:r>
            <a:r>
              <a:rPr b="0" lang="en-US" sz="3600" spc="-1" strike="noStrike">
                <a:solidFill>
                  <a:srgbClr val="33339a"/>
                </a:solidFill>
                <a:latin typeface="Times New Roman"/>
              </a:rPr>
              <a:t>r</a:t>
            </a:r>
            <a:r>
              <a:rPr b="0" lang="en-US" sz="3600" spc="-1" strike="noStrike">
                <a:solidFill>
                  <a:srgbClr val="33339a"/>
                </a:solidFill>
                <a:latin typeface="Times New Roman"/>
              </a:rPr>
              <a:t>:</a:t>
            </a:r>
            <a:br/>
            <a:endParaRPr b="0" lang="en-US" sz="3600" spc="-1" strike="noStrike">
              <a:solidFill>
                <a:srgbClr val="000000"/>
              </a:solidFill>
              <a:latin typeface="Calibri"/>
            </a:endParaRPr>
          </a:p>
        </p:txBody>
      </p:sp>
      <p:sp>
        <p:nvSpPr>
          <p:cNvPr id="156" name="TextShape 2"/>
          <p:cNvSpPr txBox="1"/>
          <p:nvPr/>
        </p:nvSpPr>
        <p:spPr>
          <a:xfrm>
            <a:off x="762120" y="1783080"/>
            <a:ext cx="8381520" cy="2461680"/>
          </a:xfrm>
          <a:prstGeom prst="rect">
            <a:avLst/>
          </a:prstGeom>
          <a:noFill/>
          <a:ln>
            <a:noFill/>
          </a:ln>
        </p:spPr>
        <p:txBody>
          <a:bodyPr lIns="0" rIns="0" tIns="0" bIns="0"/>
          <a:p>
            <a:pPr>
              <a:lnSpc>
                <a:spcPct val="100000"/>
              </a:lnSpc>
            </a:pPr>
            <a:r>
              <a:rPr b="0" lang="en-US" sz="2000" spc="-1" strike="noStrike">
                <a:solidFill>
                  <a:srgbClr val="000000"/>
                </a:solidFill>
                <a:latin typeface="Times New Roman"/>
              </a:rPr>
              <a:t>Advancing forward pointer requires that we first test whether we have reached the end of one of the buffers, and if so, we must reload the other buffer from the input, and move forward to the beginning of the newly loaded buffer. If the end of second buffer is reached, we must again reload the first buffer with input and the pointer wraps to the beginning of the buffer.</a:t>
            </a:r>
            <a:endParaRPr b="0" lang="en-US" sz="2000" spc="-1" strike="noStrike">
              <a:solidFill>
                <a:srgbClr val="000000"/>
              </a:solidFill>
              <a:latin typeface="Calibri"/>
            </a:endParaRPr>
          </a:p>
        </p:txBody>
      </p:sp>
      <p:sp>
        <p:nvSpPr>
          <p:cNvPr id="157" name="CustomShape 3"/>
          <p:cNvSpPr/>
          <p:nvPr/>
        </p:nvSpPr>
        <p:spPr>
          <a:xfrm>
            <a:off x="762120" y="3962520"/>
            <a:ext cx="6095520" cy="3382200"/>
          </a:xfrm>
          <a:prstGeom prst="rect">
            <a:avLst/>
          </a:prstGeom>
          <a:noFill/>
          <a:ln>
            <a:noFill/>
          </a:ln>
        </p:spPr>
        <p:style>
          <a:lnRef idx="0"/>
          <a:fillRef idx="0"/>
          <a:effectRef idx="0"/>
          <a:fontRef idx="minor"/>
        </p:style>
        <p:txBody>
          <a:bodyPr lIns="90000" rIns="90000" tIns="45000" bIns="45000"/>
          <a:p>
            <a:pPr>
              <a:lnSpc>
                <a:spcPct val="100000"/>
              </a:lnSpc>
            </a:pPr>
            <a:r>
              <a:rPr b="1" i="1" lang="en-US" sz="1800" spc="-1" strike="noStrike">
                <a:solidFill>
                  <a:srgbClr val="000000"/>
                </a:solidFill>
                <a:latin typeface="Times New Roman"/>
              </a:rPr>
              <a:t>Code to advance forward pointer: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i="1" lang="en-US" sz="1800" spc="-1" strike="noStrike">
                <a:solidFill>
                  <a:srgbClr val="000000"/>
                </a:solidFill>
                <a:latin typeface="Times New Roman"/>
              </a:rPr>
              <a:t>if forward at end of first half then begin </a:t>
            </a:r>
            <a:endParaRPr b="0" lang="en-US" sz="1800" spc="-1" strike="noStrike">
              <a:latin typeface="Arial"/>
            </a:endParaRPr>
          </a:p>
          <a:p>
            <a:pPr>
              <a:lnSpc>
                <a:spcPct val="100000"/>
              </a:lnSpc>
            </a:pPr>
            <a:r>
              <a:rPr b="0" i="1" lang="en-US" sz="1800" spc="-1" strike="noStrike">
                <a:solidFill>
                  <a:srgbClr val="000000"/>
                </a:solidFill>
                <a:latin typeface="Times New Roman"/>
              </a:rPr>
              <a:t>	</a:t>
            </a:r>
            <a:r>
              <a:rPr b="0" i="1" lang="en-US" sz="1800" spc="-1" strike="noStrike">
                <a:solidFill>
                  <a:srgbClr val="000000"/>
                </a:solidFill>
                <a:latin typeface="Times New Roman"/>
              </a:rPr>
              <a:t>reload second half;</a:t>
            </a:r>
            <a:endParaRPr b="0" lang="en-US" sz="1800" spc="-1" strike="noStrike">
              <a:latin typeface="Arial"/>
            </a:endParaRPr>
          </a:p>
          <a:p>
            <a:pPr>
              <a:lnSpc>
                <a:spcPct val="100000"/>
              </a:lnSpc>
            </a:pPr>
            <a:r>
              <a:rPr b="0" i="1" lang="en-US" sz="1800" spc="-1" strike="noStrike">
                <a:solidFill>
                  <a:srgbClr val="000000"/>
                </a:solidFill>
                <a:latin typeface="Times New Roman"/>
              </a:rPr>
              <a:t>	</a:t>
            </a:r>
            <a:r>
              <a:rPr b="0" i="1" lang="en-US" sz="1800" spc="-1" strike="noStrike">
                <a:solidFill>
                  <a:srgbClr val="000000"/>
                </a:solidFill>
                <a:latin typeface="Times New Roman"/>
              </a:rPr>
              <a:t>forward := forward + 1</a:t>
            </a:r>
            <a:endParaRPr b="0" lang="en-US" sz="1800" spc="-1" strike="noStrike">
              <a:latin typeface="Arial"/>
            </a:endParaRPr>
          </a:p>
          <a:p>
            <a:pPr>
              <a:lnSpc>
                <a:spcPct val="100000"/>
              </a:lnSpc>
            </a:pPr>
            <a:r>
              <a:rPr b="0" i="1" lang="en-US" sz="1800" spc="-1" strike="noStrike">
                <a:solidFill>
                  <a:srgbClr val="000000"/>
                </a:solidFill>
                <a:latin typeface="Times New Roman"/>
              </a:rPr>
              <a:t>end</a:t>
            </a:r>
            <a:endParaRPr b="0" lang="en-US" sz="1800" spc="-1" strike="noStrike">
              <a:latin typeface="Arial"/>
            </a:endParaRPr>
          </a:p>
          <a:p>
            <a:pPr>
              <a:lnSpc>
                <a:spcPct val="100000"/>
              </a:lnSpc>
            </a:pPr>
            <a:r>
              <a:rPr b="0" i="1" lang="en-US" sz="1800" spc="-1" strike="noStrike">
                <a:solidFill>
                  <a:srgbClr val="000000"/>
                </a:solidFill>
                <a:latin typeface="Times New Roman"/>
              </a:rPr>
              <a:t>else if forward at end of second half then begin </a:t>
            </a:r>
            <a:endParaRPr b="0" lang="en-US" sz="1800" spc="-1" strike="noStrike">
              <a:latin typeface="Arial"/>
            </a:endParaRPr>
          </a:p>
          <a:p>
            <a:pPr>
              <a:lnSpc>
                <a:spcPct val="100000"/>
              </a:lnSpc>
            </a:pPr>
            <a:r>
              <a:rPr b="0" i="1" lang="en-US" sz="1800" spc="-1" strike="noStrike">
                <a:solidFill>
                  <a:srgbClr val="000000"/>
                </a:solidFill>
                <a:latin typeface="Times New Roman"/>
              </a:rPr>
              <a:t>	</a:t>
            </a:r>
            <a:r>
              <a:rPr b="0" i="1" lang="en-US" sz="1800" spc="-1" strike="noStrike">
                <a:solidFill>
                  <a:srgbClr val="000000"/>
                </a:solidFill>
                <a:latin typeface="Times New Roman"/>
              </a:rPr>
              <a:t>reload second half;</a:t>
            </a:r>
            <a:endParaRPr b="0" lang="en-US" sz="1800" spc="-1" strike="noStrike">
              <a:latin typeface="Arial"/>
            </a:endParaRPr>
          </a:p>
          <a:p>
            <a:pPr>
              <a:lnSpc>
                <a:spcPct val="100000"/>
              </a:lnSpc>
            </a:pPr>
            <a:r>
              <a:rPr b="0" i="1" lang="en-US" sz="1800" spc="-1" strike="noStrike">
                <a:solidFill>
                  <a:srgbClr val="000000"/>
                </a:solidFill>
                <a:latin typeface="Times New Roman"/>
              </a:rPr>
              <a:t>	</a:t>
            </a:r>
            <a:r>
              <a:rPr b="0" i="1" lang="en-US" sz="1800" spc="-1" strike="noStrike">
                <a:solidFill>
                  <a:srgbClr val="000000"/>
                </a:solidFill>
                <a:latin typeface="Times New Roman"/>
              </a:rPr>
              <a:t>move forward to beginning of first half</a:t>
            </a:r>
            <a:endParaRPr b="0" lang="en-US" sz="1800" spc="-1" strike="noStrike">
              <a:latin typeface="Arial"/>
            </a:endParaRPr>
          </a:p>
          <a:p>
            <a:pPr>
              <a:lnSpc>
                <a:spcPct val="100000"/>
              </a:lnSpc>
            </a:pPr>
            <a:r>
              <a:rPr b="0" i="1" lang="en-US" sz="1800" spc="-1" strike="noStrike">
                <a:solidFill>
                  <a:srgbClr val="000000"/>
                </a:solidFill>
                <a:latin typeface="Times New Roman"/>
              </a:rPr>
              <a:t>end</a:t>
            </a:r>
            <a:endParaRPr b="0" lang="en-US" sz="1800" spc="-1" strike="noStrike">
              <a:latin typeface="Arial"/>
            </a:endParaRPr>
          </a:p>
          <a:p>
            <a:pPr>
              <a:lnSpc>
                <a:spcPct val="100000"/>
              </a:lnSpc>
            </a:pPr>
            <a:r>
              <a:rPr b="0" i="1" lang="en-US" sz="1800" spc="-1" strike="noStrike">
                <a:solidFill>
                  <a:srgbClr val="000000"/>
                </a:solidFill>
                <a:latin typeface="Times New Roman"/>
              </a:rPr>
              <a:t>else forward := forward + 1;</a:t>
            </a:r>
            <a:endParaRPr b="0" lang="en-US" sz="1800" spc="-1" strike="noStrike">
              <a:latin typeface="Arial"/>
            </a:endParaRPr>
          </a:p>
          <a:p>
            <a:pPr>
              <a:lnSpc>
                <a:spcPct val="100000"/>
              </a:lnSpc>
            </a:pPr>
            <a:endParaRPr b="0" lang="en-US" sz="1800" spc="-1" strike="noStrike">
              <a:latin typeface="Arial"/>
            </a:endParaRPr>
          </a:p>
        </p:txBody>
      </p:sp>
      <p:sp>
        <p:nvSpPr>
          <p:cNvPr id="158" name="CustomShape 4"/>
          <p:cNvSpPr/>
          <p:nvPr/>
        </p:nvSpPr>
        <p:spPr>
          <a:xfrm>
            <a:off x="8816760" y="674640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1" strike="noStrike">
                <a:solidFill>
                  <a:srgbClr val="000000"/>
                </a:solidFill>
                <a:latin typeface="Arial"/>
              </a:rPr>
              <a:t>12</a:t>
            </a:r>
            <a:endParaRPr b="0" lang="en-US" sz="1400" spc="-1" strike="noStrike">
              <a:latin typeface="Arial"/>
            </a:endParaRPr>
          </a:p>
        </p:txBody>
      </p:sp>
      <p:sp>
        <p:nvSpPr>
          <p:cNvPr id="159" name="CustomShape 5"/>
          <p:cNvSpPr/>
          <p:nvPr/>
        </p:nvSpPr>
        <p:spPr>
          <a:xfrm>
            <a:off x="5476680" y="4551480"/>
            <a:ext cx="2133360" cy="638280"/>
          </a:xfrm>
          <a:prstGeom prst="rect">
            <a:avLst/>
          </a:prstGeom>
          <a:noFill/>
          <a:ln>
            <a:solidFill>
              <a:schemeClr val="tx1"/>
            </a:solid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Fgfgfg   fgdffgdfj      =</a:t>
            </a:r>
            <a:endParaRPr b="0" lang="en-US" sz="1800" spc="-1" strike="noStrike">
              <a:latin typeface="Arial"/>
            </a:endParaRPr>
          </a:p>
        </p:txBody>
      </p:sp>
      <p:sp>
        <p:nvSpPr>
          <p:cNvPr id="160" name="CustomShape 6"/>
          <p:cNvSpPr/>
          <p:nvPr/>
        </p:nvSpPr>
        <p:spPr>
          <a:xfrm>
            <a:off x="7734240" y="4551480"/>
            <a:ext cx="2171520" cy="638280"/>
          </a:xfrm>
          <a:prstGeom prst="rect">
            <a:avLst/>
          </a:prstGeom>
          <a:noFill/>
          <a:ln>
            <a:solidFill>
              <a:schemeClr val="tx1"/>
            </a:solid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 + B; printf(“dkffj”);</a:t>
            </a:r>
            <a:endParaRPr b="0" lang="en-US" sz="1800" spc="-1" strike="noStrike">
              <a:latin typeface="Arial"/>
            </a:endParaRPr>
          </a:p>
        </p:txBody>
      </p:sp>
      <p:sp>
        <p:nvSpPr>
          <p:cNvPr id="161" name="CustomShape 7"/>
          <p:cNvSpPr/>
          <p:nvPr/>
        </p:nvSpPr>
        <p:spPr>
          <a:xfrm flipV="1">
            <a:off x="7162920" y="4800600"/>
            <a:ext cx="228240" cy="761760"/>
          </a:xfrm>
          <a:custGeom>
            <a:avLst/>
            <a:gdLst/>
            <a:ahLst/>
            <a:rect l="l" t="t" r="r" b="b"/>
            <a:pathLst>
              <a:path w="21600" h="21600">
                <a:moveTo>
                  <a:pt x="0" y="0"/>
                </a:moveTo>
                <a:lnTo>
                  <a:pt x="21600" y="21600"/>
                </a:lnTo>
              </a:path>
            </a:pathLst>
          </a:cu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62" name="CustomShape 8"/>
          <p:cNvSpPr/>
          <p:nvPr/>
        </p:nvSpPr>
        <p:spPr>
          <a:xfrm flipH="1" flipV="1">
            <a:off x="7506720" y="4891680"/>
            <a:ext cx="380520" cy="837720"/>
          </a:xfrm>
          <a:custGeom>
            <a:avLst/>
            <a:gdLst/>
            <a:ahLst/>
            <a:rect l="l" t="t" r="r" b="b"/>
            <a:pathLst>
              <a:path w="21600" h="21600">
                <a:moveTo>
                  <a:pt x="0" y="0"/>
                </a:moveTo>
                <a:lnTo>
                  <a:pt x="21600" y="21600"/>
                </a:lnTo>
              </a:path>
            </a:pathLst>
          </a:custGeom>
          <a:noFill/>
          <a:ln>
            <a:solidFill>
              <a:srgbClr val="002060"/>
            </a:solidFill>
            <a:round/>
            <a:tailEnd len="med" type="triangle" w="med"/>
          </a:ln>
        </p:spPr>
        <p:style>
          <a:lnRef idx="1">
            <a:schemeClr val="accent1"/>
          </a:lnRef>
          <a:fillRef idx="0">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361600" y="787320"/>
            <a:ext cx="5334840" cy="573840"/>
          </a:xfrm>
          <a:prstGeom prst="rect">
            <a:avLst/>
          </a:prstGeom>
          <a:noFill/>
          <a:ln>
            <a:noFill/>
          </a:ln>
        </p:spPr>
        <p:txBody>
          <a:bodyPr lIns="0" rIns="0" tIns="0" bIns="0"/>
          <a:p>
            <a:pPr>
              <a:lnSpc>
                <a:spcPct val="100000"/>
              </a:lnSpc>
            </a:pPr>
            <a:r>
              <a:rPr b="0" lang="en-US" sz="3600" spc="-1" strike="noStrike">
                <a:solidFill>
                  <a:srgbClr val="33339a"/>
                </a:solidFill>
                <a:latin typeface="Times New Roman"/>
              </a:rPr>
              <a:t>U</a:t>
            </a:r>
            <a:r>
              <a:rPr b="0" lang="en-US" sz="3600" spc="-1" strike="noStrike">
                <a:solidFill>
                  <a:srgbClr val="33339a"/>
                </a:solidFill>
                <a:latin typeface="Times New Roman"/>
              </a:rPr>
              <a:t>s</a:t>
            </a:r>
            <a:r>
              <a:rPr b="0" lang="en-US" sz="3600" spc="-1" strike="noStrike">
                <a:solidFill>
                  <a:srgbClr val="33339a"/>
                </a:solidFill>
                <a:latin typeface="Times New Roman"/>
              </a:rPr>
              <a:t>i</a:t>
            </a:r>
            <a:r>
              <a:rPr b="0" lang="en-US" sz="3600" spc="-1" strike="noStrike">
                <a:solidFill>
                  <a:srgbClr val="33339a"/>
                </a:solidFill>
                <a:latin typeface="Times New Roman"/>
              </a:rPr>
              <a:t>n</a:t>
            </a:r>
            <a:r>
              <a:rPr b="0" lang="en-US" sz="3600" spc="-1" strike="noStrike">
                <a:solidFill>
                  <a:srgbClr val="33339a"/>
                </a:solidFill>
                <a:latin typeface="Times New Roman"/>
              </a:rPr>
              <a:t>g</a:t>
            </a:r>
            <a:r>
              <a:rPr b="0" lang="en-US" sz="3600" spc="-1" strike="noStrike">
                <a:solidFill>
                  <a:srgbClr val="33339a"/>
                </a:solidFill>
                <a:latin typeface="Times New Roman"/>
              </a:rPr>
              <a:t> </a:t>
            </a:r>
            <a:r>
              <a:rPr b="0" lang="en-US" sz="3600" spc="-1" strike="noStrike">
                <a:solidFill>
                  <a:srgbClr val="33339a"/>
                </a:solidFill>
                <a:latin typeface="Times New Roman"/>
              </a:rPr>
              <a:t>S</a:t>
            </a:r>
            <a:r>
              <a:rPr b="0" lang="en-US" sz="3600" spc="-1" strike="noStrike">
                <a:solidFill>
                  <a:srgbClr val="33339a"/>
                </a:solidFill>
                <a:latin typeface="Times New Roman"/>
              </a:rPr>
              <a:t>e</a:t>
            </a:r>
            <a:r>
              <a:rPr b="0" lang="en-US" sz="3600" spc="-1" strike="noStrike">
                <a:solidFill>
                  <a:srgbClr val="33339a"/>
                </a:solidFill>
                <a:latin typeface="Times New Roman"/>
              </a:rPr>
              <a:t>n</a:t>
            </a:r>
            <a:r>
              <a:rPr b="0" lang="en-US" sz="3600" spc="-1" strike="noStrike">
                <a:solidFill>
                  <a:srgbClr val="33339a"/>
                </a:solidFill>
                <a:latin typeface="Times New Roman"/>
              </a:rPr>
              <a:t>t</a:t>
            </a:r>
            <a:r>
              <a:rPr b="0" lang="en-US" sz="3600" spc="-1" strike="noStrike">
                <a:solidFill>
                  <a:srgbClr val="33339a"/>
                </a:solidFill>
                <a:latin typeface="Times New Roman"/>
              </a:rPr>
              <a:t>i</a:t>
            </a:r>
            <a:r>
              <a:rPr b="0" lang="en-US" sz="3600" spc="-1" strike="noStrike">
                <a:solidFill>
                  <a:srgbClr val="33339a"/>
                </a:solidFill>
                <a:latin typeface="Times New Roman"/>
              </a:rPr>
              <a:t>n</a:t>
            </a:r>
            <a:r>
              <a:rPr b="0" lang="en-US" sz="3600" spc="-1" strike="noStrike">
                <a:solidFill>
                  <a:srgbClr val="33339a"/>
                </a:solidFill>
                <a:latin typeface="Times New Roman"/>
              </a:rPr>
              <a:t>e</a:t>
            </a:r>
            <a:r>
              <a:rPr b="0" lang="en-US" sz="3600" spc="-1" strike="noStrike">
                <a:solidFill>
                  <a:srgbClr val="33339a"/>
                </a:solidFill>
                <a:latin typeface="Times New Roman"/>
              </a:rPr>
              <a:t>l</a:t>
            </a:r>
            <a:r>
              <a:rPr b="0" lang="en-US" sz="3600" spc="-1" strike="noStrike">
                <a:solidFill>
                  <a:srgbClr val="33339a"/>
                </a:solidFill>
                <a:latin typeface="Times New Roman"/>
              </a:rPr>
              <a:t>s</a:t>
            </a:r>
            <a:endParaRPr b="0" lang="en-US" sz="3600" spc="-1" strike="noStrike">
              <a:solidFill>
                <a:srgbClr val="000000"/>
              </a:solidFill>
              <a:latin typeface="Calibri"/>
            </a:endParaRPr>
          </a:p>
        </p:txBody>
      </p:sp>
      <p:sp>
        <p:nvSpPr>
          <p:cNvPr id="164" name="TextShape 2"/>
          <p:cNvSpPr txBox="1"/>
          <p:nvPr/>
        </p:nvSpPr>
        <p:spPr>
          <a:xfrm>
            <a:off x="609480" y="2265840"/>
            <a:ext cx="8838720" cy="5231880"/>
          </a:xfrm>
          <a:prstGeom prst="rect">
            <a:avLst/>
          </a:prstGeom>
          <a:noFill/>
          <a:ln>
            <a:noFill/>
          </a:ln>
        </p:spPr>
        <p:txBody>
          <a:bodyPr lIns="0" rIns="0" tIns="0" bIns="0"/>
          <a:p>
            <a:pPr marL="343080" indent="-342720">
              <a:lnSpc>
                <a:spcPct val="100000"/>
              </a:lnSpc>
              <a:buClr>
                <a:srgbClr val="000000"/>
              </a:buClr>
              <a:buFont typeface="Arial"/>
              <a:buChar char="•"/>
            </a:pPr>
            <a:r>
              <a:rPr b="0" lang="en-US" sz="2000" spc="-1" strike="noStrike">
                <a:solidFill>
                  <a:srgbClr val="000000"/>
                </a:solidFill>
                <a:latin typeface="Times New Roman"/>
              </a:rPr>
              <a:t>For each character read, we make two tests: one for the end of the buffer, and one to determine what character is read. We can combine the buffer-end test with the test for the current character if we extend each buffer to hold a sentinel character at the end.</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The sentinel is a special character that cannot be part of the source program, and a natural choice is the character eof.</a:t>
            </a:r>
            <a:endParaRPr b="0" lang="en-US" sz="2000" spc="-1" strike="noStrike">
              <a:solidFill>
                <a:srgbClr val="000000"/>
              </a:solidFill>
              <a:latin typeface="Calibri"/>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The sentinel arrangement is as shown below:</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2000" spc="-1" strike="noStrike">
                <a:solidFill>
                  <a:srgbClr val="000000"/>
                </a:solidFill>
                <a:latin typeface="Times New Roman"/>
              </a:rPr>
              <a:t>Note that eof retains its use as a marker for the end of the entire input. Any eof that appears other than at the end of a buffer means that the input is at an end.</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p:txBody>
      </p:sp>
      <p:pic>
        <p:nvPicPr>
          <p:cNvPr id="165" name="Picture 4" descr=""/>
          <p:cNvPicPr/>
          <p:nvPr/>
        </p:nvPicPr>
        <p:blipFill>
          <a:blip r:embed="rId1"/>
          <a:stretch/>
        </p:blipFill>
        <p:spPr>
          <a:xfrm>
            <a:off x="2209680" y="4952880"/>
            <a:ext cx="5027760" cy="1311480"/>
          </a:xfrm>
          <a:prstGeom prst="rect">
            <a:avLst/>
          </a:prstGeom>
          <a:ln>
            <a:noFill/>
          </a:ln>
        </p:spPr>
      </p:pic>
      <p:sp>
        <p:nvSpPr>
          <p:cNvPr id="166" name="CustomShape 3"/>
          <p:cNvSpPr/>
          <p:nvPr/>
        </p:nvSpPr>
        <p:spPr>
          <a:xfrm>
            <a:off x="8816760" y="674640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1" strike="noStrike">
                <a:solidFill>
                  <a:srgbClr val="000000"/>
                </a:solidFill>
                <a:latin typeface="Arial"/>
              </a:rPr>
              <a:t>13</a:t>
            </a:r>
            <a:endParaRPr b="0" lang="en-US"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219320" y="2265840"/>
            <a:ext cx="7871760" cy="4000680"/>
          </a:xfrm>
          <a:prstGeom prst="rect">
            <a:avLst/>
          </a:prstGeom>
          <a:noFill/>
          <a:ln>
            <a:noFill/>
          </a:ln>
        </p:spPr>
        <p:txBody>
          <a:bodyPr lIns="0" rIns="0" tIns="0" bIns="0"/>
          <a:p>
            <a:pPr>
              <a:lnSpc>
                <a:spcPct val="100000"/>
              </a:lnSpc>
            </a:pPr>
            <a:r>
              <a:rPr b="0" i="1" lang="en-US" sz="2000" spc="-1" strike="noStrike">
                <a:solidFill>
                  <a:srgbClr val="000000"/>
                </a:solidFill>
                <a:latin typeface="Times New Roman"/>
              </a:rPr>
              <a:t>forward : = forward + 1;</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if forward ↑ = eof then begin</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if forward at end of first half then begin </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reload second half;</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forward := forward + 1</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end</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else if forward at end of second half then begin </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reload first half;</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move forward to beginning of first half end</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else /* eof within a buffer signifying end of input */ </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	</a:t>
            </a:r>
            <a:r>
              <a:rPr b="0" i="1" lang="en-US" sz="2000" spc="-1" strike="noStrike">
                <a:solidFill>
                  <a:srgbClr val="000000"/>
                </a:solidFill>
                <a:latin typeface="Times New Roman"/>
              </a:rPr>
              <a:t>terminate lexical analysis</a:t>
            </a:r>
            <a:endParaRPr b="0" lang="en-US" sz="2000" spc="-1" strike="noStrike">
              <a:solidFill>
                <a:srgbClr val="000000"/>
              </a:solidFill>
              <a:latin typeface="Calibri"/>
            </a:endParaRPr>
          </a:p>
          <a:p>
            <a:pPr>
              <a:lnSpc>
                <a:spcPct val="100000"/>
              </a:lnSpc>
            </a:pPr>
            <a:r>
              <a:rPr b="0" i="1" lang="en-US" sz="2000" spc="-1" strike="noStrike">
                <a:solidFill>
                  <a:srgbClr val="000000"/>
                </a:solidFill>
                <a:latin typeface="Times New Roman"/>
              </a:rPr>
              <a:t>end</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p:txBody>
      </p:sp>
      <p:sp>
        <p:nvSpPr>
          <p:cNvPr id="168" name="CustomShape 2"/>
          <p:cNvSpPr/>
          <p:nvPr/>
        </p:nvSpPr>
        <p:spPr>
          <a:xfrm>
            <a:off x="990720" y="1600200"/>
            <a:ext cx="6019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Code to advance forward pointer</a:t>
            </a:r>
            <a:endParaRPr b="0" lang="en-US" sz="1800" spc="-1" strike="noStrike">
              <a:latin typeface="Arial"/>
            </a:endParaRPr>
          </a:p>
        </p:txBody>
      </p:sp>
      <p:sp>
        <p:nvSpPr>
          <p:cNvPr id="169" name="CustomShape 3"/>
          <p:cNvSpPr/>
          <p:nvPr/>
        </p:nvSpPr>
        <p:spPr>
          <a:xfrm>
            <a:off x="2438280" y="730080"/>
            <a:ext cx="5334840" cy="549000"/>
          </a:xfrm>
          <a:prstGeom prst="rect">
            <a:avLst/>
          </a:prstGeom>
          <a:noFill/>
          <a:ln>
            <a:noFill/>
          </a:ln>
        </p:spPr>
        <p:style>
          <a:lnRef idx="0"/>
          <a:fillRef idx="0"/>
          <a:effectRef idx="0"/>
          <a:fontRef idx="minor"/>
        </p:style>
        <p:txBody>
          <a:bodyPr lIns="0" rIns="0" tIns="0" bIns="0"/>
          <a:p>
            <a:pPr>
              <a:lnSpc>
                <a:spcPct val="100000"/>
              </a:lnSpc>
            </a:pPr>
            <a:r>
              <a:rPr b="0" lang="en-US" sz="3600" spc="-1" strike="noStrike">
                <a:solidFill>
                  <a:srgbClr val="33339a"/>
                </a:solidFill>
                <a:latin typeface="Times New Roman"/>
              </a:rPr>
              <a:t>Using Sentinels</a:t>
            </a:r>
            <a:endParaRPr b="0" lang="en-US" sz="3600" spc="-1" strike="noStrike">
              <a:latin typeface="Arial"/>
            </a:endParaRPr>
          </a:p>
        </p:txBody>
      </p:sp>
      <p:sp>
        <p:nvSpPr>
          <p:cNvPr id="170" name="CustomShape 4"/>
          <p:cNvSpPr/>
          <p:nvPr/>
        </p:nvSpPr>
        <p:spPr>
          <a:xfrm>
            <a:off x="8816760" y="674640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1" strike="noStrike">
                <a:solidFill>
                  <a:srgbClr val="000000"/>
                </a:solidFill>
                <a:latin typeface="Arial"/>
              </a:rPr>
              <a:t>14</a:t>
            </a:r>
            <a:endParaRPr b="0" lang="en-US"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4466CDE8-49F9-4534-8E42-943D4C25B7C9}" type="slidenum">
              <a:rPr b="0" lang="en-US" sz="1400" spc="-4" strike="noStrike">
                <a:solidFill>
                  <a:srgbClr val="000000"/>
                </a:solidFill>
                <a:latin typeface="Arial"/>
              </a:rPr>
              <a:t>52</a:t>
            </a:fld>
            <a:endParaRPr b="0" lang="en-US" sz="1400" spc="-1" strike="noStrike">
              <a:latin typeface="Arial"/>
            </a:endParaRPr>
          </a:p>
        </p:txBody>
      </p:sp>
      <p:sp>
        <p:nvSpPr>
          <p:cNvPr id="172" name="TextShape 2"/>
          <p:cNvSpPr txBox="1"/>
          <p:nvPr/>
        </p:nvSpPr>
        <p:spPr>
          <a:xfrm>
            <a:off x="2588760" y="753840"/>
            <a:ext cx="488088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S</a:t>
            </a:r>
            <a:r>
              <a:rPr b="0" lang="en-US" sz="4000" spc="-1" strike="noStrike">
                <a:solidFill>
                  <a:srgbClr val="33339a"/>
                </a:solidFill>
                <a:latin typeface="Times New Roman"/>
              </a:rPr>
              <a:t>p</a:t>
            </a:r>
            <a:r>
              <a:rPr b="0" lang="en-US" sz="4000" spc="-1" strike="noStrike">
                <a:solidFill>
                  <a:srgbClr val="33339a"/>
                </a:solidFill>
                <a:latin typeface="Times New Roman"/>
              </a:rPr>
              <a:t>e</a:t>
            </a:r>
            <a:r>
              <a:rPr b="0" lang="en-US" sz="4000" spc="-1" strike="noStrike">
                <a:solidFill>
                  <a:srgbClr val="33339a"/>
                </a:solidFill>
                <a:latin typeface="Times New Roman"/>
              </a:rPr>
              <a:t>c</a:t>
            </a:r>
            <a:r>
              <a:rPr b="0" lang="en-US" sz="4000" spc="-1" strike="noStrike">
                <a:solidFill>
                  <a:srgbClr val="33339a"/>
                </a:solidFill>
                <a:latin typeface="Times New Roman"/>
              </a:rPr>
              <a:t>i</a:t>
            </a:r>
            <a:r>
              <a:rPr b="0" lang="en-US" sz="4000" spc="-1" strike="noStrike">
                <a:solidFill>
                  <a:srgbClr val="33339a"/>
                </a:solidFill>
                <a:latin typeface="Times New Roman"/>
              </a:rPr>
              <a:t>f</a:t>
            </a:r>
            <a:r>
              <a:rPr b="0" lang="en-US" sz="4000" spc="-1" strike="noStrike">
                <a:solidFill>
                  <a:srgbClr val="33339a"/>
                </a:solidFill>
                <a:latin typeface="Times New Roman"/>
              </a:rPr>
              <a:t>i</a:t>
            </a:r>
            <a:r>
              <a:rPr b="0" lang="en-US" sz="4000" spc="-1" strike="noStrike">
                <a:solidFill>
                  <a:srgbClr val="33339a"/>
                </a:solidFill>
                <a:latin typeface="Times New Roman"/>
              </a:rPr>
              <a:t>c</a:t>
            </a:r>
            <a:r>
              <a:rPr b="0" lang="en-US" sz="4000" spc="-1" strike="noStrike">
                <a:solidFill>
                  <a:srgbClr val="33339a"/>
                </a:solidFill>
                <a:latin typeface="Times New Roman"/>
              </a:rPr>
              <a:t>a</a:t>
            </a:r>
            <a:r>
              <a:rPr b="0" lang="en-US" sz="4000" spc="-1" strike="noStrike">
                <a:solidFill>
                  <a:srgbClr val="33339a"/>
                </a:solidFill>
                <a:latin typeface="Times New Roman"/>
              </a:rPr>
              <a:t>t</a:t>
            </a:r>
            <a:r>
              <a:rPr b="0" lang="en-US" sz="4000" spc="-1" strike="noStrike">
                <a:solidFill>
                  <a:srgbClr val="33339a"/>
                </a:solidFill>
                <a:latin typeface="Times New Roman"/>
              </a:rPr>
              <a:t>i</a:t>
            </a:r>
            <a:r>
              <a:rPr b="0" lang="en-US" sz="4000" spc="-1" strike="noStrike">
                <a:solidFill>
                  <a:srgbClr val="33339a"/>
                </a:solidFill>
                <a:latin typeface="Times New Roman"/>
              </a:rPr>
              <a:t>o</a:t>
            </a:r>
            <a:r>
              <a:rPr b="0" lang="en-US" sz="4000" spc="-1" strike="noStrike">
                <a:solidFill>
                  <a:srgbClr val="33339a"/>
                </a:solidFill>
                <a:latin typeface="Times New Roman"/>
              </a:rPr>
              <a:t>n</a:t>
            </a:r>
            <a:r>
              <a:rPr b="0" lang="en-US" sz="4000" spc="-1" strike="noStrike">
                <a:solidFill>
                  <a:srgbClr val="33339a"/>
                </a:solidFill>
                <a:latin typeface="Times New Roman"/>
              </a:rPr>
              <a:t> </a:t>
            </a:r>
            <a:r>
              <a:rPr b="0" lang="en-US" sz="4000" spc="-1" strike="noStrike">
                <a:solidFill>
                  <a:srgbClr val="33339a"/>
                </a:solidFill>
                <a:latin typeface="Times New Roman"/>
              </a:rPr>
              <a:t>o</a:t>
            </a:r>
            <a:r>
              <a:rPr b="0" lang="en-US" sz="4000" spc="-1" strike="noStrike">
                <a:solidFill>
                  <a:srgbClr val="33339a"/>
                </a:solidFill>
                <a:latin typeface="Times New Roman"/>
              </a:rPr>
              <a:t>f</a:t>
            </a:r>
            <a:r>
              <a:rPr b="0" lang="en-US" sz="4000" spc="-89" strike="noStrike">
                <a:solidFill>
                  <a:srgbClr val="33339a"/>
                </a:solidFill>
                <a:latin typeface="Times New Roman"/>
              </a:rPr>
              <a:t> </a:t>
            </a:r>
            <a:r>
              <a:rPr b="0" lang="en-US" sz="4000" spc="-1" strike="noStrike">
                <a:solidFill>
                  <a:srgbClr val="33339a"/>
                </a:solidFill>
                <a:latin typeface="Times New Roman"/>
              </a:rPr>
              <a:t>T</a:t>
            </a:r>
            <a:r>
              <a:rPr b="0" lang="en-US" sz="4000" spc="-1" strike="noStrike">
                <a:solidFill>
                  <a:srgbClr val="33339a"/>
                </a:solidFill>
                <a:latin typeface="Times New Roman"/>
              </a:rPr>
              <a:t>o</a:t>
            </a:r>
            <a:r>
              <a:rPr b="0" lang="en-US" sz="4000" spc="-1" strike="noStrike">
                <a:solidFill>
                  <a:srgbClr val="33339a"/>
                </a:solidFill>
                <a:latin typeface="Times New Roman"/>
              </a:rPr>
              <a:t>k</a:t>
            </a:r>
            <a:r>
              <a:rPr b="0" lang="en-US" sz="4000" spc="-1" strike="noStrike">
                <a:solidFill>
                  <a:srgbClr val="33339a"/>
                </a:solidFill>
                <a:latin typeface="Times New Roman"/>
              </a:rPr>
              <a:t>e</a:t>
            </a:r>
            <a:r>
              <a:rPr b="0" lang="en-US" sz="4000" spc="-1" strike="noStrike">
                <a:solidFill>
                  <a:srgbClr val="33339a"/>
                </a:solidFill>
                <a:latin typeface="Times New Roman"/>
              </a:rPr>
              <a:t>n</a:t>
            </a:r>
            <a:r>
              <a:rPr b="0" lang="en-US" sz="4000" spc="-1" strike="noStrike">
                <a:solidFill>
                  <a:srgbClr val="33339a"/>
                </a:solidFill>
                <a:latin typeface="Times New Roman"/>
              </a:rPr>
              <a:t>s</a:t>
            </a:r>
            <a:endParaRPr b="0" lang="en-US" sz="4000" spc="-1" strike="noStrike">
              <a:solidFill>
                <a:srgbClr val="000000"/>
              </a:solidFill>
              <a:latin typeface="Calibri"/>
            </a:endParaRPr>
          </a:p>
        </p:txBody>
      </p:sp>
      <p:sp>
        <p:nvSpPr>
          <p:cNvPr id="173" name="CustomShape 3"/>
          <p:cNvSpPr/>
          <p:nvPr/>
        </p:nvSpPr>
        <p:spPr>
          <a:xfrm>
            <a:off x="1032120" y="1370160"/>
            <a:ext cx="7995600" cy="312624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800" spc="-4" strike="noStrike">
                <a:solidFill>
                  <a:srgbClr val="33339a"/>
                </a:solidFill>
                <a:latin typeface="Times New Roman"/>
              </a:rPr>
              <a:t>Stings </a:t>
            </a:r>
            <a:r>
              <a:rPr b="0" lang="en-US" sz="2800" spc="-1" strike="noStrike">
                <a:solidFill>
                  <a:srgbClr val="33339a"/>
                </a:solidFill>
                <a:latin typeface="Times New Roman"/>
              </a:rPr>
              <a:t>&amp;</a:t>
            </a:r>
            <a:r>
              <a:rPr b="0" lang="en-US" sz="2800" spc="-24" strike="noStrike">
                <a:solidFill>
                  <a:srgbClr val="33339a"/>
                </a:solidFill>
                <a:latin typeface="Times New Roman"/>
              </a:rPr>
              <a:t> </a:t>
            </a:r>
            <a:r>
              <a:rPr b="0" lang="en-US" sz="2800" spc="-4" strike="noStrike">
                <a:solidFill>
                  <a:srgbClr val="33339a"/>
                </a:solidFill>
                <a:latin typeface="Times New Roman"/>
              </a:rPr>
              <a:t>Languages</a:t>
            </a:r>
            <a:endParaRPr b="0" lang="en-US" sz="2800" spc="-1" strike="noStrike">
              <a:latin typeface="Arial"/>
            </a:endParaRPr>
          </a:p>
          <a:p>
            <a:pPr marL="12600">
              <a:lnSpc>
                <a:spcPct val="100000"/>
              </a:lnSpc>
              <a:spcBef>
                <a:spcPts val="1800"/>
              </a:spcBef>
            </a:pPr>
            <a:r>
              <a:rPr b="0" lang="en-US" sz="2400" spc="-4" strike="noStrike">
                <a:solidFill>
                  <a:srgbClr val="000000"/>
                </a:solidFill>
                <a:latin typeface="Times New Roman"/>
              </a:rPr>
              <a:t>An </a:t>
            </a:r>
            <a:r>
              <a:rPr b="0" i="1" lang="en-US" sz="2400" spc="-4" strike="noStrike">
                <a:solidFill>
                  <a:srgbClr val="000000"/>
                </a:solidFill>
                <a:latin typeface="Times New Roman"/>
              </a:rPr>
              <a:t>alphabet </a:t>
            </a:r>
            <a:r>
              <a:rPr b="0" lang="en-US" sz="2400" spc="-1" strike="noStrike">
                <a:solidFill>
                  <a:srgbClr val="000000"/>
                </a:solidFill>
                <a:latin typeface="Symbol"/>
              </a:rPr>
              <a:t></a:t>
            </a:r>
            <a:r>
              <a:rPr b="0" lang="en-US" sz="2400" spc="-1" strike="noStrike">
                <a:solidFill>
                  <a:srgbClr val="000000"/>
                </a:solidFill>
                <a:latin typeface="Times New Roman"/>
              </a:rPr>
              <a:t>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finite set of symbols (characters)  A </a:t>
            </a:r>
            <a:r>
              <a:rPr b="0" i="1" lang="en-US" sz="2400" spc="-4" strike="noStrike">
                <a:solidFill>
                  <a:srgbClr val="000000"/>
                </a:solidFill>
                <a:latin typeface="Times New Roman"/>
              </a:rPr>
              <a:t>string s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finite sequence of symbols from</a:t>
            </a:r>
            <a:r>
              <a:rPr b="0" lang="en-US" sz="2400" spc="-12" strike="noStrike">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a:p>
            <a:pPr marL="412200" indent="-285480">
              <a:lnSpc>
                <a:spcPts val="2381"/>
              </a:lnSpc>
              <a:buClr>
                <a:srgbClr val="000000"/>
              </a:buClr>
              <a:buFont typeface="Times New Roman"/>
              <a:buChar char="–"/>
            </a:pPr>
            <a:r>
              <a:rPr b="0" lang="en-US" sz="2000" spc="-1" strike="noStrike">
                <a:solidFill>
                  <a:srgbClr val="000000"/>
                </a:solidFill>
                <a:latin typeface="Symbol"/>
              </a:rPr>
              <a:t>|</a:t>
            </a:r>
            <a:r>
              <a:rPr b="0" i="1" lang="en-US" sz="2000" spc="-1" strike="noStrike">
                <a:solidFill>
                  <a:srgbClr val="000000"/>
                </a:solidFill>
                <a:latin typeface="Times New Roman"/>
              </a:rPr>
              <a:t>s|</a:t>
            </a:r>
            <a:r>
              <a:rPr b="0" lang="en-US" sz="2000" spc="-1" strike="noStrike">
                <a:solidFill>
                  <a:srgbClr val="000000"/>
                </a:solidFill>
                <a:latin typeface="Times New Roman"/>
              </a:rPr>
              <a:t> </a:t>
            </a:r>
            <a:r>
              <a:rPr b="0" lang="en-US" sz="2000" spc="-9" strike="noStrike">
                <a:solidFill>
                  <a:srgbClr val="000000"/>
                </a:solidFill>
                <a:latin typeface="Times New Roman"/>
              </a:rPr>
              <a:t>denotes </a:t>
            </a:r>
            <a:r>
              <a:rPr b="0" lang="en-US" sz="2000" spc="-4" strike="noStrike">
                <a:solidFill>
                  <a:srgbClr val="000000"/>
                </a:solidFill>
                <a:latin typeface="Times New Roman"/>
              </a:rPr>
              <a:t>the length of string</a:t>
            </a:r>
            <a:r>
              <a:rPr b="0" lang="en-US" sz="2000" spc="-24" strike="noStrike">
                <a:solidFill>
                  <a:srgbClr val="000000"/>
                </a:solidFill>
                <a:latin typeface="Times New Roman"/>
              </a:rPr>
              <a:t> </a:t>
            </a:r>
            <a:r>
              <a:rPr b="0" i="1" lang="en-US" sz="2000" spc="-4" strike="noStrike">
                <a:solidFill>
                  <a:srgbClr val="000000"/>
                </a:solidFill>
                <a:latin typeface="Times New Roman"/>
              </a:rPr>
              <a:t>s</a:t>
            </a:r>
            <a:endParaRPr b="0" lang="en-US" sz="2000" spc="-1" strike="noStrike">
              <a:latin typeface="Arial"/>
            </a:endParaRPr>
          </a:p>
          <a:p>
            <a:pPr marL="127080" indent="-285480">
              <a:lnSpc>
                <a:spcPts val="2361"/>
              </a:lnSpc>
              <a:spcBef>
                <a:spcPts val="111"/>
              </a:spcBef>
              <a:buClr>
                <a:srgbClr val="000000"/>
              </a:buClr>
              <a:buFont typeface="Times New Roman"/>
              <a:buChar char="–"/>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9" strike="noStrike">
                <a:solidFill>
                  <a:srgbClr val="000000"/>
                </a:solidFill>
                <a:latin typeface="Times New Roman"/>
              </a:rPr>
              <a:t>denotes </a:t>
            </a:r>
            <a:r>
              <a:rPr b="0" lang="en-US" sz="2000" spc="-4" strike="noStrike">
                <a:solidFill>
                  <a:srgbClr val="000000"/>
                </a:solidFill>
                <a:latin typeface="Times New Roman"/>
              </a:rPr>
              <a:t>the empty </a:t>
            </a:r>
            <a:r>
              <a:rPr b="0" lang="en-US" sz="2000" spc="-9" strike="noStrike">
                <a:solidFill>
                  <a:srgbClr val="000000"/>
                </a:solidFill>
                <a:latin typeface="Times New Roman"/>
              </a:rPr>
              <a:t>string, </a:t>
            </a:r>
            <a:r>
              <a:rPr b="0" lang="en-US" sz="2000" spc="-4" strike="noStrike">
                <a:solidFill>
                  <a:srgbClr val="000000"/>
                </a:solidFill>
                <a:latin typeface="Times New Roman"/>
              </a:rPr>
              <a:t>thus |</a:t>
            </a:r>
            <a:r>
              <a:rPr b="0" lang="en-US" sz="2000" spc="-1" strike="noStrike">
                <a:solidFill>
                  <a:srgbClr val="000000"/>
                </a:solidFill>
                <a:latin typeface="Symbol"/>
              </a:rPr>
              <a:t>|</a:t>
            </a:r>
            <a:r>
              <a:rPr b="0" lang="en-US" sz="2000" spc="-1" strike="noStrike">
                <a:solidFill>
                  <a:srgbClr val="000000"/>
                </a:solidFill>
                <a:latin typeface="Times New Roman"/>
              </a:rPr>
              <a:t> </a:t>
            </a:r>
            <a:r>
              <a:rPr b="0" lang="en-US" sz="2000" spc="-69" strike="noStrike">
                <a:solidFill>
                  <a:srgbClr val="000000"/>
                </a:solidFill>
                <a:latin typeface="Times New Roman"/>
              </a:rPr>
              <a:t>=  </a:t>
            </a:r>
            <a:r>
              <a:rPr b="0" lang="en-US" sz="2000" spc="-4" strike="noStrike">
                <a:solidFill>
                  <a:srgbClr val="000000"/>
                </a:solidFill>
                <a:latin typeface="Times New Roman"/>
              </a:rPr>
              <a:t>0 </a:t>
            </a:r>
            <a:r>
              <a:rPr b="0" lang="en-US" sz="2000" spc="-9" strike="noStrike">
                <a:solidFill>
                  <a:srgbClr val="000000"/>
                </a:solidFill>
                <a:latin typeface="Times New Roman"/>
              </a:rPr>
              <a:t>Operators </a:t>
            </a:r>
            <a:r>
              <a:rPr b="0" lang="en-US" sz="2000" spc="-4" strike="noStrike">
                <a:solidFill>
                  <a:srgbClr val="000000"/>
                </a:solidFill>
                <a:latin typeface="Times New Roman"/>
              </a:rPr>
              <a:t>on</a:t>
            </a:r>
            <a:r>
              <a:rPr b="0" lang="en-US" sz="2000" spc="-9" strike="noStrike">
                <a:solidFill>
                  <a:srgbClr val="000000"/>
                </a:solidFill>
                <a:latin typeface="Times New Roman"/>
              </a:rPr>
              <a:t> Strings:</a:t>
            </a:r>
            <a:endParaRPr b="0" lang="en-US" sz="2000" spc="-1" strike="noStrike">
              <a:latin typeface="Arial"/>
            </a:endParaRPr>
          </a:p>
          <a:p>
            <a:pPr marL="412200" indent="-285480">
              <a:lnSpc>
                <a:spcPts val="2129"/>
              </a:lnSpc>
              <a:buClr>
                <a:srgbClr val="000000"/>
              </a:buClr>
              <a:buFont typeface="Times New Roman"/>
              <a:buChar char="–"/>
            </a:pPr>
            <a:r>
              <a:rPr b="0" lang="en-US" sz="2000" spc="-4" strike="noStrike">
                <a:solidFill>
                  <a:srgbClr val="000000"/>
                </a:solidFill>
                <a:latin typeface="Times New Roman"/>
              </a:rPr>
              <a:t>Concatenation: xy represents the concatenation of strings x and y. </a:t>
            </a:r>
            <a:endParaRPr b="0" lang="en-US" sz="2000" spc="-1" strike="noStrike">
              <a:latin typeface="Arial"/>
            </a:endParaRPr>
          </a:p>
          <a:p>
            <a:pPr marL="412200" indent="-285480">
              <a:lnSpc>
                <a:spcPts val="2129"/>
              </a:lnSpc>
              <a:buClr>
                <a:srgbClr val="000000"/>
              </a:buClr>
              <a:buFont typeface="Times New Roman"/>
              <a:buChar char="–"/>
            </a:pPr>
            <a:r>
              <a:rPr b="0" lang="en-US" sz="2000" spc="-4" strike="noStrike">
                <a:solidFill>
                  <a:srgbClr val="000000"/>
                </a:solidFill>
                <a:latin typeface="Times New Roman"/>
              </a:rPr>
              <a:t>s </a:t>
            </a: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117"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 s =</a:t>
            </a:r>
            <a:r>
              <a:rPr b="0" lang="en-US" sz="2000" spc="-9" strike="noStrike">
                <a:solidFill>
                  <a:srgbClr val="000000"/>
                </a:solidFill>
                <a:latin typeface="Times New Roman"/>
              </a:rPr>
              <a:t> </a:t>
            </a:r>
            <a:r>
              <a:rPr b="0" lang="en-US" sz="2000" spc="-4" strike="noStrike">
                <a:solidFill>
                  <a:srgbClr val="000000"/>
                </a:solidFill>
                <a:latin typeface="Times New Roman"/>
              </a:rPr>
              <a:t>s</a:t>
            </a:r>
            <a:endParaRPr b="0" lang="en-US" sz="2000" spc="-1" strike="noStrike">
              <a:latin typeface="Arial"/>
            </a:endParaRPr>
          </a:p>
        </p:txBody>
      </p:sp>
      <p:sp>
        <p:nvSpPr>
          <p:cNvPr id="174" name="CustomShape 4"/>
          <p:cNvSpPr/>
          <p:nvPr/>
        </p:nvSpPr>
        <p:spPr>
          <a:xfrm>
            <a:off x="4110120" y="4142520"/>
            <a:ext cx="258120" cy="4975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3000" spc="-1" strike="noStrike" baseline="-16000">
                <a:solidFill>
                  <a:srgbClr val="000000"/>
                </a:solidFill>
                <a:latin typeface="Times New Roman"/>
              </a:rPr>
              <a:t>s</a:t>
            </a:r>
            <a:r>
              <a:rPr b="0" lang="en-US" sz="1300" spc="-1" strike="noStrike">
                <a:solidFill>
                  <a:srgbClr val="000000"/>
                </a:solidFill>
                <a:latin typeface="Times New Roman"/>
              </a:rPr>
              <a:t>0</a:t>
            </a:r>
            <a:endParaRPr b="0" lang="en-US" sz="1300" spc="-1" strike="noStrike">
              <a:latin typeface="Arial"/>
            </a:endParaRPr>
          </a:p>
        </p:txBody>
      </p:sp>
      <p:sp>
        <p:nvSpPr>
          <p:cNvPr id="175" name="CustomShape 5"/>
          <p:cNvSpPr/>
          <p:nvPr/>
        </p:nvSpPr>
        <p:spPr>
          <a:xfrm>
            <a:off x="1113840" y="4205520"/>
            <a:ext cx="3703680" cy="621720"/>
          </a:xfrm>
          <a:prstGeom prst="rect">
            <a:avLst/>
          </a:prstGeom>
          <a:noFill/>
          <a:ln>
            <a:noFill/>
          </a:ln>
        </p:spPr>
        <p:style>
          <a:lnRef idx="0"/>
          <a:fillRef idx="0"/>
          <a:effectRef idx="0"/>
          <a:fontRef idx="minor"/>
        </p:style>
        <p:txBody>
          <a:bodyPr lIns="0" rIns="0" tIns="12240" bIns="0"/>
          <a:p>
            <a:pPr marL="50760">
              <a:lnSpc>
                <a:spcPct val="100000"/>
              </a:lnSpc>
              <a:spcBef>
                <a:spcPts val="96"/>
              </a:spcBef>
            </a:pPr>
            <a:r>
              <a:rPr b="0" lang="en-US" sz="2000" spc="-1" strike="noStrike">
                <a:solidFill>
                  <a:srgbClr val="000000"/>
                </a:solidFill>
                <a:latin typeface="Times New Roman"/>
              </a:rPr>
              <a:t>- s</a:t>
            </a:r>
            <a:r>
              <a:rPr b="0" lang="en-US" sz="1950" spc="-1" strike="noStrike" baseline="25000">
                <a:solidFill>
                  <a:srgbClr val="000000"/>
                </a:solidFill>
                <a:latin typeface="Times New Roman"/>
              </a:rPr>
              <a:t>n   </a:t>
            </a:r>
            <a:r>
              <a:rPr b="0" lang="en-US" sz="2000" spc="-4" strike="noStrike">
                <a:solidFill>
                  <a:srgbClr val="000000"/>
                </a:solidFill>
                <a:latin typeface="Times New Roman"/>
              </a:rPr>
              <a:t>=  s s s .. s (</a:t>
            </a:r>
            <a:r>
              <a:rPr b="0" lang="en-US" sz="2000" spc="52" strike="noStrike">
                <a:solidFill>
                  <a:srgbClr val="000000"/>
                </a:solidFill>
                <a:latin typeface="Times New Roman"/>
              </a:rPr>
              <a:t> </a:t>
            </a:r>
            <a:r>
              <a:rPr b="0" lang="en-US" sz="2000" spc="-4" strike="noStrike">
                <a:solidFill>
                  <a:srgbClr val="000000"/>
                </a:solidFill>
                <a:latin typeface="Times New Roman"/>
              </a:rPr>
              <a:t>n</a:t>
            </a:r>
            <a:r>
              <a:rPr b="0" lang="en-US" sz="2000" spc="-1" strike="noStrike">
                <a:solidFill>
                  <a:srgbClr val="000000"/>
                </a:solidFill>
                <a:latin typeface="Times New Roman"/>
              </a:rPr>
              <a:t> </a:t>
            </a:r>
            <a:r>
              <a:rPr b="0" lang="en-US" sz="2000" spc="-4" strike="noStrike">
                <a:solidFill>
                  <a:srgbClr val="000000"/>
                </a:solidFill>
                <a:latin typeface="Times New Roman"/>
              </a:rPr>
              <a:t>times)</a:t>
            </a:r>
            <a:r>
              <a:rPr b="0" lang="en-US" sz="2000" spc="-4" strike="noStrike">
                <a:solidFill>
                  <a:srgbClr val="000000"/>
                </a:solidFill>
                <a:latin typeface="Times New Roman"/>
              </a:rPr>
              <a:t>	</a:t>
            </a:r>
            <a:r>
              <a:rPr b="0" lang="en-US" sz="2000" spc="-4" strike="noStrike">
                <a:solidFill>
                  <a:srgbClr val="000000"/>
                </a:solidFill>
                <a:latin typeface="Times New Roman"/>
              </a:rPr>
              <a:t>=</a:t>
            </a:r>
            <a:r>
              <a:rPr b="0" lang="en-US" sz="2000" spc="-63" strike="noStrike">
                <a:solidFill>
                  <a:srgbClr val="000000"/>
                </a:solidFill>
                <a:latin typeface="Times New Roman"/>
              </a:rPr>
              <a:t> </a:t>
            </a:r>
            <a:r>
              <a:rPr b="0" lang="en-US" sz="2000" spc="-4" strike="noStrike">
                <a:solidFill>
                  <a:srgbClr val="000000"/>
                </a:solidFill>
                <a:latin typeface="Symbol"/>
              </a:rPr>
              <a:t></a:t>
            </a:r>
            <a:endParaRPr b="0" lang="en-US" sz="2000" spc="-1" strike="noStrike">
              <a:latin typeface="Arial"/>
            </a:endParaRPr>
          </a:p>
        </p:txBody>
      </p:sp>
      <p:sp>
        <p:nvSpPr>
          <p:cNvPr id="176" name="CustomShape 6"/>
          <p:cNvSpPr/>
          <p:nvPr/>
        </p:nvSpPr>
        <p:spPr>
          <a:xfrm>
            <a:off x="1032120" y="4829040"/>
            <a:ext cx="8003880" cy="1591920"/>
          </a:xfrm>
          <a:prstGeom prst="rect">
            <a:avLst/>
          </a:prstGeom>
          <a:noFill/>
          <a:ln>
            <a:noFill/>
          </a:ln>
        </p:spPr>
        <p:style>
          <a:lnRef idx="0"/>
          <a:fillRef idx="0"/>
          <a:effectRef idx="0"/>
          <a:fontRef idx="minor"/>
        </p:style>
        <p:txBody>
          <a:bodyPr lIns="0" rIns="0" tIns="12600" bIns="0"/>
          <a:p>
            <a:pPr marL="12600">
              <a:lnSpc>
                <a:spcPts val="2874"/>
              </a:lnSpc>
              <a:spcBef>
                <a:spcPts val="99"/>
              </a:spcBef>
            </a:pPr>
            <a:r>
              <a:rPr b="0" lang="en-US" sz="2400" spc="-4" strike="noStrike">
                <a:solidFill>
                  <a:srgbClr val="000000"/>
                </a:solidFill>
                <a:latin typeface="Times New Roman"/>
              </a:rPr>
              <a:t>A </a:t>
            </a:r>
            <a:r>
              <a:rPr b="0" i="1" lang="en-US" sz="2400" spc="-1" strike="noStrike">
                <a:solidFill>
                  <a:srgbClr val="000000"/>
                </a:solidFill>
                <a:latin typeface="Times New Roman"/>
              </a:rPr>
              <a:t>language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specific set of strings over some fixed alphabet</a:t>
            </a:r>
            <a:r>
              <a:rPr b="0" lang="en-US" sz="2400" spc="-69" strike="noStrike">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a:p>
            <a:pPr marL="412200" indent="-285480">
              <a:lnSpc>
                <a:spcPts val="2395"/>
              </a:lnSpc>
              <a:buClr>
                <a:srgbClr val="000000"/>
              </a:buClr>
              <a:buFont typeface="Times New Roman"/>
              <a:buChar char="–"/>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the empty set is a</a:t>
            </a:r>
            <a:r>
              <a:rPr b="0" lang="en-US" sz="2000" spc="-9" strike="noStrike">
                <a:solidFill>
                  <a:srgbClr val="000000"/>
                </a:solidFill>
                <a:latin typeface="Times New Roman"/>
              </a:rPr>
              <a:t> </a:t>
            </a:r>
            <a:r>
              <a:rPr b="0" lang="en-US" sz="2000" spc="-4" strike="noStrike">
                <a:solidFill>
                  <a:srgbClr val="000000"/>
                </a:solidFill>
                <a:latin typeface="Times New Roman"/>
              </a:rPr>
              <a:t>language.</a:t>
            </a:r>
            <a:endParaRPr b="0" lang="en-US" sz="2000" spc="-1" strike="noStrike">
              <a:latin typeface="Arial"/>
            </a:endParaRPr>
          </a:p>
          <a:p>
            <a:pPr marL="412200" indent="-285480">
              <a:lnSpc>
                <a:spcPts val="2381"/>
              </a:lnSpc>
              <a:buClr>
                <a:srgbClr val="000000"/>
              </a:buClr>
              <a:buFont typeface="Times New Roman"/>
              <a:buChar char="–"/>
            </a:pPr>
            <a:r>
              <a:rPr b="0" lang="en-US" sz="2000" spc="-4" strike="noStrike">
                <a:solidFill>
                  <a:srgbClr val="000000"/>
                </a:solidFill>
                <a:latin typeface="Times New Roman"/>
              </a:rPr>
              <a:t>{</a:t>
            </a:r>
            <a:r>
              <a:rPr b="0" lang="en-US" sz="2000" spc="-4" strike="noStrike">
                <a:solidFill>
                  <a:srgbClr val="000000"/>
                </a:solidFill>
                <a:latin typeface="Symbol"/>
              </a:rPr>
              <a:t></a:t>
            </a:r>
            <a:r>
              <a:rPr b="0" lang="en-US" sz="2000" spc="-4" strike="noStrike">
                <a:solidFill>
                  <a:srgbClr val="000000"/>
                </a:solidFill>
                <a:latin typeface="Times New Roman"/>
              </a:rPr>
              <a:t>} the set containing empty string is a</a:t>
            </a:r>
            <a:r>
              <a:rPr b="0" lang="en-US" sz="2000" spc="4" strike="noStrike">
                <a:solidFill>
                  <a:srgbClr val="000000"/>
                </a:solidFill>
                <a:latin typeface="Times New Roman"/>
              </a:rPr>
              <a:t> </a:t>
            </a:r>
            <a:r>
              <a:rPr b="0" lang="en-US" sz="2000" spc="-4" strike="noStrike">
                <a:solidFill>
                  <a:srgbClr val="000000"/>
                </a:solidFill>
                <a:latin typeface="Times New Roman"/>
              </a:rPr>
              <a:t>language</a:t>
            </a:r>
            <a:endParaRPr b="0" lang="en-US" sz="2000" spc="-1" strike="noStrike">
              <a:latin typeface="Arial"/>
            </a:endParaRPr>
          </a:p>
          <a:p>
            <a:pPr marL="412200" indent="-285480">
              <a:lnSpc>
                <a:spcPts val="2381"/>
              </a:lnSpc>
              <a:buClr>
                <a:srgbClr val="000000"/>
              </a:buClr>
              <a:buFont typeface="Times New Roman"/>
              <a:buChar char="–"/>
            </a:pPr>
            <a:r>
              <a:rPr b="0" lang="en-US" sz="2000" spc="-4" strike="noStrike">
                <a:solidFill>
                  <a:srgbClr val="000000"/>
                </a:solidFill>
                <a:latin typeface="Times New Roman"/>
              </a:rPr>
              <a:t>The set of well-formed C programs is a</a:t>
            </a:r>
            <a:r>
              <a:rPr b="0" lang="en-US" sz="2000" spc="-1" strike="noStrike">
                <a:solidFill>
                  <a:srgbClr val="000000"/>
                </a:solidFill>
                <a:latin typeface="Times New Roman"/>
              </a:rPr>
              <a:t> </a:t>
            </a:r>
            <a:r>
              <a:rPr b="0" lang="en-US" sz="2000" spc="-4" strike="noStrike">
                <a:solidFill>
                  <a:srgbClr val="000000"/>
                </a:solidFill>
                <a:latin typeface="Times New Roman"/>
              </a:rPr>
              <a:t>language</a:t>
            </a:r>
            <a:endParaRPr b="0" lang="en-US" sz="2000" spc="-1" strike="noStrike">
              <a:latin typeface="Arial"/>
            </a:endParaRPr>
          </a:p>
          <a:p>
            <a:pPr marL="412200" indent="-285480">
              <a:lnSpc>
                <a:spcPct val="100000"/>
              </a:lnSpc>
              <a:buClr>
                <a:srgbClr val="000000"/>
              </a:buClr>
              <a:buFont typeface="Times New Roman"/>
              <a:buChar char="–"/>
            </a:pPr>
            <a:r>
              <a:rPr b="0" lang="en-US" sz="2000" spc="-4" strike="noStrike">
                <a:solidFill>
                  <a:srgbClr val="000000"/>
                </a:solidFill>
                <a:latin typeface="Times New Roman"/>
              </a:rPr>
              <a:t>The set of all </a:t>
            </a:r>
            <a:r>
              <a:rPr b="0" lang="en-US" sz="2000" spc="-9" strike="noStrike">
                <a:solidFill>
                  <a:srgbClr val="000000"/>
                </a:solidFill>
                <a:latin typeface="Times New Roman"/>
              </a:rPr>
              <a:t>possible </a:t>
            </a:r>
            <a:r>
              <a:rPr b="0" lang="en-US" sz="2000" spc="-4" strike="noStrike">
                <a:solidFill>
                  <a:srgbClr val="000000"/>
                </a:solidFill>
                <a:latin typeface="Times New Roman"/>
              </a:rPr>
              <a:t>identifiers is a</a:t>
            </a:r>
            <a:r>
              <a:rPr b="0" lang="en-US" sz="2000" spc="4" strike="noStrike">
                <a:solidFill>
                  <a:srgbClr val="000000"/>
                </a:solidFill>
                <a:latin typeface="Times New Roman"/>
              </a:rPr>
              <a:t> </a:t>
            </a:r>
            <a:r>
              <a:rPr b="0" lang="en-US" sz="2000" spc="-4" strike="noStrike">
                <a:solidFill>
                  <a:srgbClr val="000000"/>
                </a:solidFill>
                <a:latin typeface="Times New Roman"/>
              </a:rPr>
              <a:t>language.</a:t>
            </a:r>
            <a:endParaRPr b="0" lang="en-US" sz="2000" spc="-1" strike="noStrike">
              <a:latin typeface="Arial"/>
            </a:endParaRPr>
          </a:p>
        </p:txBody>
      </p:sp>
      <p:sp>
        <p:nvSpPr>
          <p:cNvPr id="177" name="CustomShape 7"/>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78" name="CustomShape 8"/>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3ABEC53B-9E4D-405B-9353-D1E4A54E46C1}" type="slidenum">
              <a:rPr b="0" lang="en-US" sz="1400" spc="-4" strike="noStrike">
                <a:solidFill>
                  <a:srgbClr val="000000"/>
                </a:solidFill>
                <a:latin typeface="Arial"/>
              </a:rPr>
              <a:t>52</a:t>
            </a:fld>
            <a:endParaRPr b="0" lang="en-US" sz="1400" spc="-1" strike="noStrike">
              <a:latin typeface="Arial"/>
            </a:endParaRPr>
          </a:p>
        </p:txBody>
      </p:sp>
      <p:sp>
        <p:nvSpPr>
          <p:cNvPr id="180" name="TextShape 2"/>
          <p:cNvSpPr txBox="1"/>
          <p:nvPr/>
        </p:nvSpPr>
        <p:spPr>
          <a:xfrm>
            <a:off x="2588760" y="753840"/>
            <a:ext cx="488088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Specification </a:t>
            </a:r>
            <a:r>
              <a:rPr b="0" lang="en-US" sz="4000" spc="-1" strike="noStrike">
                <a:solidFill>
                  <a:srgbClr val="33339a"/>
                </a:solidFill>
                <a:latin typeface="Times New Roman"/>
              </a:rPr>
              <a:t>of</a:t>
            </a:r>
            <a:r>
              <a:rPr b="0" lang="en-US" sz="4000" spc="-89" strike="noStrike">
                <a:solidFill>
                  <a:srgbClr val="33339a"/>
                </a:solidFill>
                <a:latin typeface="Times New Roman"/>
              </a:rPr>
              <a:t> </a:t>
            </a:r>
            <a:r>
              <a:rPr b="0" lang="en-US" sz="4000" spc="-1" strike="noStrike">
                <a:solidFill>
                  <a:srgbClr val="33339a"/>
                </a:solidFill>
                <a:latin typeface="Times New Roman"/>
              </a:rPr>
              <a:t>Tokens</a:t>
            </a:r>
            <a:endParaRPr b="0" lang="en-US" sz="4000" spc="-1" strike="noStrike">
              <a:solidFill>
                <a:srgbClr val="000000"/>
              </a:solidFill>
              <a:latin typeface="Calibri"/>
            </a:endParaRPr>
          </a:p>
        </p:txBody>
      </p:sp>
      <p:sp>
        <p:nvSpPr>
          <p:cNvPr id="181" name="CustomShape 3"/>
          <p:cNvSpPr/>
          <p:nvPr/>
        </p:nvSpPr>
        <p:spPr>
          <a:xfrm>
            <a:off x="930240" y="1370160"/>
            <a:ext cx="8047800" cy="2191320"/>
          </a:xfrm>
          <a:prstGeom prst="rect">
            <a:avLst/>
          </a:prstGeom>
          <a:noFill/>
          <a:ln>
            <a:noFill/>
          </a:ln>
        </p:spPr>
        <p:style>
          <a:lnRef idx="0"/>
          <a:fillRef idx="0"/>
          <a:effectRef idx="0"/>
          <a:fontRef idx="minor"/>
        </p:style>
        <p:txBody>
          <a:bodyPr lIns="0" rIns="0" tIns="12600" bIns="0"/>
          <a:p>
            <a:pPr marL="148680" algn="ctr">
              <a:lnSpc>
                <a:spcPct val="100000"/>
              </a:lnSpc>
              <a:spcBef>
                <a:spcPts val="99"/>
              </a:spcBef>
            </a:pPr>
            <a:r>
              <a:rPr b="0" lang="en-US" sz="2800" spc="-4" strike="noStrike">
                <a:solidFill>
                  <a:srgbClr val="33339a"/>
                </a:solidFill>
                <a:latin typeface="Times New Roman"/>
              </a:rPr>
              <a:t>Operation on</a:t>
            </a:r>
            <a:r>
              <a:rPr b="0" lang="en-US" sz="2800" spc="-12" strike="noStrike">
                <a:solidFill>
                  <a:srgbClr val="33339a"/>
                </a:solidFill>
                <a:latin typeface="Times New Roman"/>
              </a:rPr>
              <a:t> </a:t>
            </a:r>
            <a:r>
              <a:rPr b="0" lang="en-US" sz="2800" spc="-4" strike="noStrike">
                <a:solidFill>
                  <a:srgbClr val="33339a"/>
                </a:solidFill>
                <a:latin typeface="Times New Roman"/>
              </a:rPr>
              <a:t>Languages</a:t>
            </a:r>
            <a:endParaRPr b="0" lang="en-US" sz="2800" spc="-1" strike="noStrike">
              <a:latin typeface="Arial"/>
            </a:endParaRPr>
          </a:p>
          <a:p>
            <a:pPr marL="76320">
              <a:lnSpc>
                <a:spcPts val="6729"/>
              </a:lnSpc>
              <a:spcBef>
                <a:spcPts val="340"/>
              </a:spcBef>
            </a:pPr>
            <a:r>
              <a:rPr b="0" lang="en-US" sz="2800" spc="-4" strike="noStrike">
                <a:solidFill>
                  <a:srgbClr val="000000"/>
                </a:solidFill>
                <a:latin typeface="Times New Roman"/>
              </a:rPr>
              <a:t>Concatenation:</a:t>
            </a:r>
            <a:r>
              <a:rPr b="0" lang="en-US" sz="2800" spc="-4"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1</a:t>
            </a:r>
            <a:r>
              <a:rPr b="0" lang="en-US" sz="2800" spc="-4" strike="noStrike">
                <a:solidFill>
                  <a:srgbClr val="000000"/>
                </a:solidFill>
                <a:latin typeface="Times New Roman"/>
              </a:rPr>
              <a:t>L</a:t>
            </a:r>
            <a:r>
              <a:rPr b="0" lang="en-US" sz="2850" spc="-4" strike="noStrike" baseline="-20000">
                <a:solidFill>
                  <a:srgbClr val="000000"/>
                </a:solidFill>
                <a:latin typeface="Times New Roman"/>
              </a:rPr>
              <a:t>2  </a:t>
            </a:r>
            <a:r>
              <a:rPr b="0" lang="en-US" sz="2800" spc="-1" strike="noStrike">
                <a:solidFill>
                  <a:srgbClr val="000000"/>
                </a:solidFill>
                <a:latin typeface="Times New Roman"/>
              </a:rPr>
              <a:t>= { </a:t>
            </a:r>
            <a:r>
              <a:rPr b="0" lang="en-US" sz="2800" spc="-4" strike="noStrike">
                <a:solidFill>
                  <a:srgbClr val="000000"/>
                </a:solidFill>
                <a:latin typeface="Times New Roman"/>
              </a:rPr>
              <a:t>s</a:t>
            </a:r>
            <a:r>
              <a:rPr b="0" lang="en-US" sz="2850" spc="-4" strike="noStrike" baseline="-20000">
                <a:solidFill>
                  <a:srgbClr val="000000"/>
                </a:solidFill>
                <a:latin typeface="Times New Roman"/>
              </a:rPr>
              <a:t>1</a:t>
            </a:r>
            <a:r>
              <a:rPr b="0" lang="en-US" sz="2800" spc="-4" strike="noStrike">
                <a:solidFill>
                  <a:srgbClr val="000000"/>
                </a:solidFill>
                <a:latin typeface="Times New Roman"/>
              </a:rPr>
              <a:t>s</a:t>
            </a:r>
            <a:r>
              <a:rPr b="0" lang="en-US" sz="2850" spc="-4" strike="noStrike" baseline="-20000">
                <a:solidFill>
                  <a:srgbClr val="000000"/>
                </a:solidFill>
                <a:latin typeface="Times New Roman"/>
              </a:rPr>
              <a:t>2 </a:t>
            </a:r>
            <a:r>
              <a:rPr b="0" lang="en-US" sz="2800" spc="-4" strike="noStrike">
                <a:solidFill>
                  <a:srgbClr val="000000"/>
                </a:solidFill>
                <a:latin typeface="Times New Roman"/>
              </a:rPr>
              <a:t>| s</a:t>
            </a:r>
            <a:r>
              <a:rPr b="0" lang="en-US" sz="2850" spc="-4" strike="noStrike" baseline="-20000">
                <a:solidFill>
                  <a:srgbClr val="000000"/>
                </a:solidFill>
                <a:latin typeface="Times New Roman"/>
              </a:rPr>
              <a:t>1</a:t>
            </a:r>
            <a:r>
              <a:rPr b="0" lang="en-US" sz="2850" spc="-304" strike="noStrike" baseline="-20000">
                <a:solidFill>
                  <a:srgbClr val="000000"/>
                </a:solidFill>
                <a:latin typeface="Times New Roman"/>
              </a:rPr>
              <a:t> </a:t>
            </a:r>
            <a:r>
              <a:rPr b="0" lang="en-US" sz="2800" spc="-1" strike="noStrike">
                <a:solidFill>
                  <a:srgbClr val="000000"/>
                </a:solidFill>
                <a:latin typeface="Symbol"/>
              </a:rPr>
              <a:t></a:t>
            </a:r>
            <a:r>
              <a:rPr b="0" lang="en-US" sz="2800" spc="4"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1</a:t>
            </a:r>
            <a:r>
              <a:rPr b="0" lang="en-US" sz="2850" spc="-4" strike="noStrike" baseline="-20000">
                <a:solidFill>
                  <a:srgbClr val="000000"/>
                </a:solidFill>
                <a:latin typeface="Times New Roman"/>
              </a:rPr>
              <a:t>	</a:t>
            </a:r>
            <a:r>
              <a:rPr b="0" lang="en-US" sz="2800" spc="-4" strike="noStrike">
                <a:solidFill>
                  <a:srgbClr val="000000"/>
                </a:solidFill>
                <a:latin typeface="Times New Roman"/>
              </a:rPr>
              <a:t>and</a:t>
            </a:r>
            <a:r>
              <a:rPr b="0" lang="en-US" sz="2800" spc="-4" strike="noStrike">
                <a:solidFill>
                  <a:srgbClr val="000000"/>
                </a:solidFill>
                <a:latin typeface="Times New Roman"/>
              </a:rPr>
              <a:t>	</a:t>
            </a:r>
            <a:r>
              <a:rPr b="0" lang="en-US" sz="2800" spc="-4" strike="noStrike">
                <a:solidFill>
                  <a:srgbClr val="000000"/>
                </a:solidFill>
                <a:latin typeface="Times New Roman"/>
              </a:rPr>
              <a:t>s</a:t>
            </a:r>
            <a:r>
              <a:rPr b="0" lang="en-US" sz="2850" spc="-4" strike="noStrike" baseline="-20000">
                <a:solidFill>
                  <a:srgbClr val="000000"/>
                </a:solidFill>
                <a:latin typeface="Times New Roman"/>
              </a:rPr>
              <a:t>2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2</a:t>
            </a:r>
            <a:r>
              <a:rPr b="0" lang="en-US" sz="2850" spc="-134" strike="noStrike" baseline="-20000">
                <a:solidFill>
                  <a:srgbClr val="000000"/>
                </a:solidFill>
                <a:latin typeface="Times New Roman"/>
              </a:rPr>
              <a:t> </a:t>
            </a:r>
            <a:r>
              <a:rPr b="0" lang="en-US" sz="2800" spc="-1" strike="noStrike">
                <a:solidFill>
                  <a:srgbClr val="000000"/>
                </a:solidFill>
                <a:latin typeface="Times New Roman"/>
              </a:rPr>
              <a:t>}  </a:t>
            </a:r>
            <a:r>
              <a:rPr b="0" lang="en-US" sz="2800" spc="-4" strike="noStrike">
                <a:solidFill>
                  <a:srgbClr val="000000"/>
                </a:solidFill>
                <a:latin typeface="Times New Roman"/>
              </a:rPr>
              <a:t>Union:</a:t>
            </a:r>
            <a:r>
              <a:rPr b="0" lang="en-US" sz="2800" spc="-4"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1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2 </a:t>
            </a:r>
            <a:r>
              <a:rPr b="0" lang="en-US" sz="2800" spc="-1" strike="noStrike">
                <a:solidFill>
                  <a:srgbClr val="000000"/>
                </a:solidFill>
                <a:latin typeface="Times New Roman"/>
              </a:rPr>
              <a:t>= { s </a:t>
            </a:r>
            <a:r>
              <a:rPr b="0" lang="en-US" sz="2800" spc="-4" strike="noStrike">
                <a:solidFill>
                  <a:srgbClr val="000000"/>
                </a:solidFill>
                <a:latin typeface="Times New Roman"/>
              </a:rPr>
              <a:t>| </a:t>
            </a:r>
            <a:r>
              <a:rPr b="0" lang="en-US" sz="2800" spc="-1" strike="noStrike">
                <a:solidFill>
                  <a:srgbClr val="000000"/>
                </a:solidFill>
                <a:latin typeface="Times New Roman"/>
              </a:rPr>
              <a:t>s</a:t>
            </a:r>
            <a:r>
              <a:rPr b="0" lang="en-US" sz="2800" spc="18" strike="noStrike">
                <a:solidFill>
                  <a:srgbClr val="000000"/>
                </a:solidFill>
                <a:latin typeface="Times New Roman"/>
              </a:rPr>
              <a:t>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1</a:t>
            </a:r>
            <a:r>
              <a:rPr b="0" lang="en-US" sz="2850" spc="-4" strike="noStrike" baseline="-20000">
                <a:solidFill>
                  <a:srgbClr val="000000"/>
                </a:solidFill>
                <a:latin typeface="Times New Roman"/>
              </a:rPr>
              <a:t>	</a:t>
            </a:r>
            <a:r>
              <a:rPr b="0" lang="en-US" sz="2800" spc="-1" strike="noStrike">
                <a:solidFill>
                  <a:srgbClr val="000000"/>
                </a:solidFill>
                <a:latin typeface="Times New Roman"/>
              </a:rPr>
              <a:t>or</a:t>
            </a:r>
            <a:r>
              <a:rPr b="0" lang="en-US" sz="2800" spc="-1" strike="noStrike">
                <a:solidFill>
                  <a:srgbClr val="000000"/>
                </a:solidFill>
                <a:latin typeface="Times New Roman"/>
              </a:rPr>
              <a:t>	</a:t>
            </a:r>
            <a:r>
              <a:rPr b="0" lang="en-US" sz="2800" spc="-1" strike="noStrike">
                <a:solidFill>
                  <a:srgbClr val="000000"/>
                </a:solidFill>
                <a:latin typeface="Times New Roman"/>
              </a:rPr>
              <a:t>s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0000">
                <a:solidFill>
                  <a:srgbClr val="000000"/>
                </a:solidFill>
                <a:latin typeface="Times New Roman"/>
              </a:rPr>
              <a:t>2</a:t>
            </a:r>
            <a:r>
              <a:rPr b="0" lang="en-US" sz="2850" spc="-350" strike="noStrike" baseline="-20000">
                <a:solidFill>
                  <a:srgbClr val="000000"/>
                </a:solidFill>
                <a:latin typeface="Times New Roman"/>
              </a:rPr>
              <a:t> </a:t>
            </a:r>
            <a:r>
              <a:rPr b="0" lang="en-US" sz="2800" spc="-1" strike="noStrike">
                <a:solidFill>
                  <a:srgbClr val="000000"/>
                </a:solidFill>
                <a:latin typeface="Times New Roman"/>
              </a:rPr>
              <a:t>}</a:t>
            </a:r>
            <a:endParaRPr b="0" lang="en-US" sz="2800" spc="-1" strike="noStrike">
              <a:latin typeface="Arial"/>
            </a:endParaRPr>
          </a:p>
        </p:txBody>
      </p:sp>
      <p:sp>
        <p:nvSpPr>
          <p:cNvPr id="182" name="CustomShape 4"/>
          <p:cNvSpPr/>
          <p:nvPr/>
        </p:nvSpPr>
        <p:spPr>
          <a:xfrm>
            <a:off x="943200" y="3876480"/>
            <a:ext cx="5762160" cy="2350080"/>
          </a:xfrm>
          <a:prstGeom prst="rect">
            <a:avLst/>
          </a:prstGeom>
          <a:noFill/>
          <a:ln>
            <a:noFill/>
          </a:ln>
        </p:spPr>
        <p:style>
          <a:lnRef idx="0"/>
          <a:fillRef idx="0"/>
          <a:effectRef idx="0"/>
          <a:fontRef idx="minor"/>
        </p:style>
        <p:txBody>
          <a:bodyPr lIns="0" rIns="0" tIns="12600" bIns="0"/>
          <a:p>
            <a:pPr marL="63360">
              <a:lnSpc>
                <a:spcPct val="100000"/>
              </a:lnSpc>
              <a:spcBef>
                <a:spcPts val="99"/>
              </a:spcBef>
            </a:pPr>
            <a:r>
              <a:rPr b="0" lang="en-US" sz="2800" spc="-4" strike="noStrike">
                <a:solidFill>
                  <a:srgbClr val="000000"/>
                </a:solidFill>
                <a:latin typeface="Times New Roman"/>
              </a:rPr>
              <a:t>Exponentiation:</a:t>
            </a:r>
            <a:r>
              <a:rPr b="0" lang="en-US" sz="2800" spc="-4"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3000">
                <a:solidFill>
                  <a:srgbClr val="000000"/>
                </a:solidFill>
                <a:latin typeface="Times New Roman"/>
              </a:rPr>
              <a:t>0 </a:t>
            </a:r>
            <a:r>
              <a:rPr b="0" lang="en-US" sz="2850" spc="12" strike="noStrike" baseline="23000">
                <a:solidFill>
                  <a:srgbClr val="000000"/>
                </a:solidFill>
                <a:latin typeface="Times New Roman"/>
              </a:rPr>
              <a:t> </a:t>
            </a:r>
            <a:r>
              <a:rPr b="0" lang="en-US" sz="2800" spc="-1" strike="noStrike">
                <a:solidFill>
                  <a:srgbClr val="000000"/>
                </a:solidFill>
                <a:latin typeface="Times New Roman"/>
              </a:rPr>
              <a:t>=</a:t>
            </a:r>
            <a:r>
              <a:rPr b="0" lang="en-US" sz="2800" spc="-4" strike="noStrike">
                <a:solidFill>
                  <a:srgbClr val="000000"/>
                </a:solidFill>
                <a:latin typeface="Times New Roman"/>
              </a:rPr>
              <a:t> {</a:t>
            </a:r>
            <a:r>
              <a:rPr b="0" lang="en-US" sz="2800" spc="-4" strike="noStrike">
                <a:solidFill>
                  <a:srgbClr val="000000"/>
                </a:solidFill>
                <a:latin typeface="Symbol"/>
              </a:rPr>
              <a:t></a:t>
            </a:r>
            <a:r>
              <a:rPr b="0" lang="en-US" sz="2800" spc="-4" strike="noStrike">
                <a:solidFill>
                  <a:srgbClr val="000000"/>
                </a:solidFill>
                <a:latin typeface="Times New Roman"/>
              </a:rPr>
              <a:t>}</a:t>
            </a:r>
            <a:r>
              <a:rPr b="0" lang="en-US" sz="2800" spc="-4" strike="noStrike">
                <a:solidFill>
                  <a:srgbClr val="000000"/>
                </a:solidFill>
                <a:latin typeface="Times New Roman"/>
              </a:rPr>
              <a:t>	</a:t>
            </a:r>
            <a:r>
              <a:rPr b="0" lang="en-US" sz="2800" spc="-4" strike="noStrike">
                <a:solidFill>
                  <a:srgbClr val="000000"/>
                </a:solidFill>
                <a:latin typeface="Times New Roman"/>
              </a:rPr>
              <a:t>L</a:t>
            </a:r>
            <a:r>
              <a:rPr b="0" lang="en-US" sz="2850" spc="-4" strike="noStrike" baseline="23000">
                <a:solidFill>
                  <a:srgbClr val="000000"/>
                </a:solidFill>
                <a:latin typeface="Times New Roman"/>
              </a:rPr>
              <a:t>1 </a:t>
            </a:r>
            <a:r>
              <a:rPr b="0" lang="en-US" sz="2800" spc="-1" strike="noStrike">
                <a:solidFill>
                  <a:srgbClr val="000000"/>
                </a:solidFill>
                <a:latin typeface="Times New Roman"/>
              </a:rPr>
              <a:t>=</a:t>
            </a:r>
            <a:r>
              <a:rPr b="0" lang="en-US" sz="2800" spc="-307" strike="noStrike">
                <a:solidFill>
                  <a:srgbClr val="000000"/>
                </a:solidFill>
                <a:latin typeface="Times New Roman"/>
              </a:rPr>
              <a:t> </a:t>
            </a:r>
            <a:r>
              <a:rPr b="0" lang="en-US" sz="2800" spc="-1" strike="noStrike">
                <a:solidFill>
                  <a:srgbClr val="000000"/>
                </a:solidFill>
                <a:latin typeface="Times New Roman"/>
              </a:rPr>
              <a:t>L</a:t>
            </a:r>
            <a:endParaRPr b="0" lang="en-US" sz="2800" spc="-1" strike="noStrike">
              <a:latin typeface="Arial"/>
            </a:endParaRPr>
          </a:p>
          <a:p>
            <a:pPr marL="63000" indent="-360">
              <a:lnSpc>
                <a:spcPct val="200000"/>
              </a:lnSpc>
            </a:pPr>
            <a:r>
              <a:rPr b="0" lang="en-US" sz="2800" spc="-4" strike="noStrike">
                <a:solidFill>
                  <a:srgbClr val="000000"/>
                </a:solidFill>
                <a:latin typeface="Times New Roman"/>
              </a:rPr>
              <a:t>Kleene Closure: L</a:t>
            </a:r>
            <a:r>
              <a:rPr b="0" lang="en-US" sz="2850" spc="-4" strike="noStrike" baseline="23000">
                <a:solidFill>
                  <a:srgbClr val="000000"/>
                </a:solidFill>
                <a:latin typeface="Times New Roman"/>
              </a:rPr>
              <a:t>* </a:t>
            </a:r>
            <a:r>
              <a:rPr b="0" lang="en-US" sz="2800" spc="-1" strike="noStrike">
                <a:solidFill>
                  <a:srgbClr val="000000"/>
                </a:solidFill>
                <a:latin typeface="Times New Roman"/>
              </a:rPr>
              <a:t>= </a:t>
            </a:r>
            <a:r>
              <a:rPr b="0" lang="en-US" sz="2800" spc="-4" strike="noStrike">
                <a:solidFill>
                  <a:srgbClr val="000000"/>
                </a:solidFill>
                <a:latin typeface="Symbol"/>
              </a:rPr>
              <a:t></a:t>
            </a:r>
            <a:r>
              <a:rPr b="0" lang="en-US" sz="2850" spc="-4" strike="noStrike" baseline="-20000">
                <a:solidFill>
                  <a:srgbClr val="000000"/>
                </a:solidFill>
                <a:latin typeface="Times New Roman"/>
              </a:rPr>
              <a:t>i=0,…,</a:t>
            </a:r>
            <a:r>
              <a:rPr b="0" lang="en-US" sz="2850" spc="-4" strike="noStrike" baseline="-20000">
                <a:solidFill>
                  <a:srgbClr val="000000"/>
                </a:solidFill>
                <a:latin typeface="Symbol"/>
              </a:rPr>
              <a:t></a:t>
            </a:r>
            <a:r>
              <a:rPr b="0" lang="en-US" sz="2850" spc="-4" strike="noStrike" baseline="-20000">
                <a:solidFill>
                  <a:srgbClr val="000000"/>
                </a:solidFill>
                <a:latin typeface="Times New Roman"/>
              </a:rPr>
              <a:t> </a:t>
            </a:r>
            <a:r>
              <a:rPr b="0" lang="en-US" sz="2800" spc="-4" strike="noStrike">
                <a:solidFill>
                  <a:srgbClr val="000000"/>
                </a:solidFill>
                <a:latin typeface="Times New Roman"/>
              </a:rPr>
              <a:t>L</a:t>
            </a:r>
            <a:r>
              <a:rPr b="0" lang="en-US" sz="2850" spc="-4" strike="noStrike" baseline="23000">
                <a:solidFill>
                  <a:srgbClr val="000000"/>
                </a:solidFill>
                <a:latin typeface="Times New Roman"/>
              </a:rPr>
              <a:t>i  </a:t>
            </a:r>
            <a:r>
              <a:rPr b="0" lang="en-US" sz="2800" spc="-4" strike="noStrike">
                <a:solidFill>
                  <a:srgbClr val="000000"/>
                </a:solidFill>
                <a:latin typeface="Times New Roman"/>
              </a:rPr>
              <a:t>Positive Closure: L</a:t>
            </a:r>
            <a:r>
              <a:rPr b="0" lang="en-US" sz="2850" spc="-4" strike="noStrike" baseline="23000">
                <a:solidFill>
                  <a:srgbClr val="000000"/>
                </a:solidFill>
                <a:latin typeface="Times New Roman"/>
              </a:rPr>
              <a:t>+ </a:t>
            </a:r>
            <a:r>
              <a:rPr b="0" lang="en-US" sz="2800" spc="-1" strike="noStrike">
                <a:solidFill>
                  <a:srgbClr val="000000"/>
                </a:solidFill>
                <a:latin typeface="Times New Roman"/>
              </a:rPr>
              <a:t>= </a:t>
            </a:r>
            <a:r>
              <a:rPr b="0" lang="en-US" sz="2800" spc="-4" strike="noStrike">
                <a:solidFill>
                  <a:srgbClr val="000000"/>
                </a:solidFill>
                <a:latin typeface="Symbol"/>
              </a:rPr>
              <a:t></a:t>
            </a:r>
            <a:r>
              <a:rPr b="0" lang="en-US" sz="2850" spc="-4" strike="noStrike" baseline="-20000">
                <a:solidFill>
                  <a:srgbClr val="000000"/>
                </a:solidFill>
                <a:latin typeface="Times New Roman"/>
              </a:rPr>
              <a:t>i=1,…,</a:t>
            </a:r>
            <a:r>
              <a:rPr b="0" lang="en-US" sz="2850" spc="-4" strike="noStrike" baseline="-20000">
                <a:solidFill>
                  <a:srgbClr val="000000"/>
                </a:solidFill>
                <a:latin typeface="Symbol"/>
              </a:rPr>
              <a:t></a:t>
            </a:r>
            <a:r>
              <a:rPr b="0" lang="en-US" sz="2850" spc="-94" strike="noStrike" baseline="-20000">
                <a:solidFill>
                  <a:srgbClr val="000000"/>
                </a:solidFill>
                <a:latin typeface="Times New Roman"/>
              </a:rPr>
              <a:t> </a:t>
            </a:r>
            <a:r>
              <a:rPr b="0" lang="en-US" sz="2800" spc="-4" strike="noStrike">
                <a:solidFill>
                  <a:srgbClr val="000000"/>
                </a:solidFill>
                <a:latin typeface="Times New Roman"/>
              </a:rPr>
              <a:t>L</a:t>
            </a:r>
            <a:r>
              <a:rPr b="0" lang="en-US" sz="2850" spc="-4" strike="noStrike" baseline="23000">
                <a:solidFill>
                  <a:srgbClr val="000000"/>
                </a:solidFill>
                <a:latin typeface="Times New Roman"/>
              </a:rPr>
              <a:t>i</a:t>
            </a:r>
            <a:endParaRPr b="0" lang="en-US" sz="2850" spc="-1" strike="noStrike">
              <a:latin typeface="Arial"/>
            </a:endParaRPr>
          </a:p>
        </p:txBody>
      </p:sp>
      <p:sp>
        <p:nvSpPr>
          <p:cNvPr id="183" name="CustomShape 5"/>
          <p:cNvSpPr/>
          <p:nvPr/>
        </p:nvSpPr>
        <p:spPr>
          <a:xfrm>
            <a:off x="7671240" y="3876480"/>
            <a:ext cx="1224000" cy="44712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800" spc="-9" strike="noStrike">
                <a:solidFill>
                  <a:srgbClr val="000000"/>
                </a:solidFill>
                <a:latin typeface="Times New Roman"/>
              </a:rPr>
              <a:t>L</a:t>
            </a:r>
            <a:r>
              <a:rPr b="0" lang="en-US" sz="2850" spc="-12" strike="noStrike" baseline="23000">
                <a:solidFill>
                  <a:srgbClr val="000000"/>
                </a:solidFill>
                <a:latin typeface="Times New Roman"/>
              </a:rPr>
              <a:t>2 </a:t>
            </a:r>
            <a:r>
              <a:rPr b="0" lang="en-US" sz="2800" spc="-1" strike="noStrike">
                <a:solidFill>
                  <a:srgbClr val="000000"/>
                </a:solidFill>
                <a:latin typeface="Times New Roman"/>
              </a:rPr>
              <a:t>=</a:t>
            </a:r>
            <a:r>
              <a:rPr b="0" lang="en-US" sz="2800" spc="-313" strike="noStrike">
                <a:solidFill>
                  <a:srgbClr val="000000"/>
                </a:solidFill>
                <a:latin typeface="Times New Roman"/>
              </a:rPr>
              <a:t> </a:t>
            </a:r>
            <a:r>
              <a:rPr b="0" lang="en-US" sz="2800" spc="-4" strike="noStrike">
                <a:solidFill>
                  <a:srgbClr val="000000"/>
                </a:solidFill>
                <a:latin typeface="Times New Roman"/>
              </a:rPr>
              <a:t>LL</a:t>
            </a:r>
            <a:endParaRPr b="0" lang="en-US" sz="2800" spc="-1" strike="noStrike">
              <a:latin typeface="Arial"/>
            </a:endParaRPr>
          </a:p>
        </p:txBody>
      </p:sp>
      <p:sp>
        <p:nvSpPr>
          <p:cNvPr id="184" name="CustomShape 6"/>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85" name="CustomShape 7"/>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DC24A735-DD04-42ED-B043-8E2BFD057785}" type="slidenum">
              <a:rPr b="0" lang="en-US" sz="1400" spc="-4" strike="noStrike">
                <a:solidFill>
                  <a:srgbClr val="000000"/>
                </a:solidFill>
                <a:latin typeface="Arial"/>
              </a:rPr>
              <a:t>52</a:t>
            </a:fld>
            <a:endParaRPr b="0" lang="en-US" sz="1400" spc="-1" strike="noStrike">
              <a:latin typeface="Arial"/>
            </a:endParaRPr>
          </a:p>
        </p:txBody>
      </p:sp>
      <p:sp>
        <p:nvSpPr>
          <p:cNvPr id="187" name="TextShape 2"/>
          <p:cNvSpPr txBox="1"/>
          <p:nvPr/>
        </p:nvSpPr>
        <p:spPr>
          <a:xfrm>
            <a:off x="2588760" y="753840"/>
            <a:ext cx="488088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Specification of</a:t>
            </a:r>
            <a:r>
              <a:rPr b="0" lang="en-US" sz="4000" spc="-89" strike="noStrike">
                <a:solidFill>
                  <a:srgbClr val="33339a"/>
                </a:solidFill>
                <a:latin typeface="Times New Roman"/>
              </a:rPr>
              <a:t> </a:t>
            </a:r>
            <a:r>
              <a:rPr b="0" lang="en-US" sz="4000" spc="-1" strike="noStrike">
                <a:solidFill>
                  <a:srgbClr val="33339a"/>
                </a:solidFill>
                <a:latin typeface="Times New Roman"/>
              </a:rPr>
              <a:t>Tokens</a:t>
            </a:r>
            <a:endParaRPr b="0" lang="en-US" sz="4000" spc="-1" strike="noStrike">
              <a:solidFill>
                <a:srgbClr val="000000"/>
              </a:solidFill>
              <a:latin typeface="Calibri"/>
            </a:endParaRPr>
          </a:p>
        </p:txBody>
      </p:sp>
      <p:sp>
        <p:nvSpPr>
          <p:cNvPr id="188" name="CustomShape 3"/>
          <p:cNvSpPr/>
          <p:nvPr/>
        </p:nvSpPr>
        <p:spPr>
          <a:xfrm>
            <a:off x="975960" y="1432080"/>
            <a:ext cx="6608160" cy="3527640"/>
          </a:xfrm>
          <a:prstGeom prst="rect">
            <a:avLst/>
          </a:prstGeom>
          <a:noFill/>
          <a:ln>
            <a:noFill/>
          </a:ln>
        </p:spPr>
        <p:style>
          <a:lnRef idx="0"/>
          <a:fillRef idx="0"/>
          <a:effectRef idx="0"/>
          <a:fontRef idx="minor"/>
        </p:style>
        <p:txBody>
          <a:bodyPr lIns="0" rIns="0" tIns="12600" bIns="0"/>
          <a:p>
            <a:pPr marL="1615320">
              <a:lnSpc>
                <a:spcPct val="100000"/>
              </a:lnSpc>
              <a:spcBef>
                <a:spcPts val="99"/>
              </a:spcBef>
            </a:pPr>
            <a:r>
              <a:rPr b="0" lang="en-US" sz="2800" spc="-4" strike="noStrike">
                <a:solidFill>
                  <a:srgbClr val="33339a"/>
                </a:solidFill>
                <a:latin typeface="Times New Roman"/>
              </a:rPr>
              <a:t>Operation on Languages:</a:t>
            </a:r>
            <a:r>
              <a:rPr b="0" lang="en-US" sz="2800" spc="-52" strike="noStrike">
                <a:solidFill>
                  <a:srgbClr val="33339a"/>
                </a:solidFill>
                <a:latin typeface="Times New Roman"/>
              </a:rPr>
              <a:t> </a:t>
            </a:r>
            <a:r>
              <a:rPr b="0" lang="en-US" sz="2800" spc="-4" strike="noStrike">
                <a:solidFill>
                  <a:srgbClr val="33339a"/>
                </a:solidFill>
                <a:latin typeface="Times New Roman"/>
              </a:rPr>
              <a:t>Example</a:t>
            </a:r>
            <a:endParaRPr b="0" lang="en-US" sz="2800" spc="-1" strike="noStrike">
              <a:latin typeface="Arial"/>
            </a:endParaRPr>
          </a:p>
          <a:p>
            <a:pPr marL="63360">
              <a:lnSpc>
                <a:spcPct val="100000"/>
              </a:lnSpc>
              <a:spcBef>
                <a:spcPts val="1990"/>
              </a:spcBef>
            </a:pPr>
            <a:r>
              <a:rPr b="0" lang="en-US" sz="2400" spc="-4" strike="noStrike">
                <a:solidFill>
                  <a:srgbClr val="000000"/>
                </a:solidFill>
                <a:latin typeface="Times New Roman"/>
              </a:rPr>
              <a:t>L</a:t>
            </a:r>
            <a:r>
              <a:rPr b="0" lang="en-US" sz="2400" spc="-4" strike="noStrike" baseline="-20000">
                <a:solidFill>
                  <a:srgbClr val="000000"/>
                </a:solidFill>
                <a:latin typeface="Times New Roman"/>
              </a:rPr>
              <a:t>1</a:t>
            </a:r>
            <a:r>
              <a:rPr b="0" lang="en-US" sz="2400" spc="290" strike="noStrike" baseline="-20000">
                <a:solidFill>
                  <a:srgbClr val="000000"/>
                </a:solidFill>
                <a:latin typeface="Times New Roman"/>
              </a:rPr>
              <a:t> </a:t>
            </a:r>
            <a:r>
              <a:rPr b="0" lang="en-US" sz="2400" spc="-1" strike="noStrike">
                <a:solidFill>
                  <a:srgbClr val="000000"/>
                </a:solidFill>
                <a:latin typeface="Times New Roman"/>
              </a:rPr>
              <a:t>=</a:t>
            </a:r>
            <a:r>
              <a:rPr b="0" lang="en-US" sz="2400" spc="-4" strike="noStrike">
                <a:solidFill>
                  <a:srgbClr val="000000"/>
                </a:solidFill>
                <a:latin typeface="Times New Roman"/>
              </a:rPr>
              <a:t> {a,b,c,d}</a:t>
            </a:r>
            <a:r>
              <a:rPr b="0" lang="en-US" sz="2400" spc="-4" strike="noStrike">
                <a:solidFill>
                  <a:srgbClr val="000000"/>
                </a:solidFill>
                <a:latin typeface="Times New Roman"/>
              </a:rPr>
              <a:t>	</a:t>
            </a:r>
            <a:r>
              <a:rPr b="0" lang="en-US" sz="2400" spc="-4" strike="noStrike">
                <a:solidFill>
                  <a:srgbClr val="000000"/>
                </a:solidFill>
                <a:latin typeface="Times New Roman"/>
              </a:rPr>
              <a:t>L</a:t>
            </a:r>
            <a:r>
              <a:rPr b="0" lang="en-US" sz="2400" spc="-4" strike="noStrike" baseline="-20000">
                <a:solidFill>
                  <a:srgbClr val="000000"/>
                </a:solidFill>
                <a:latin typeface="Times New Roman"/>
              </a:rPr>
              <a:t>2 </a:t>
            </a:r>
            <a:r>
              <a:rPr b="0" lang="en-US" sz="2400" spc="-1" strike="noStrike">
                <a:solidFill>
                  <a:srgbClr val="000000"/>
                </a:solidFill>
                <a:latin typeface="Times New Roman"/>
              </a:rPr>
              <a:t>=</a:t>
            </a:r>
            <a:r>
              <a:rPr b="0" lang="en-US" sz="2400" spc="-202" strike="noStrike">
                <a:solidFill>
                  <a:srgbClr val="000000"/>
                </a:solidFill>
                <a:latin typeface="Times New Roman"/>
              </a:rPr>
              <a:t> </a:t>
            </a:r>
            <a:r>
              <a:rPr b="0" lang="en-US" sz="2400" spc="-4" strike="noStrike">
                <a:solidFill>
                  <a:srgbClr val="000000"/>
                </a:solidFill>
                <a:latin typeface="Times New Roman"/>
              </a:rPr>
              <a:t>{1,2}</a:t>
            </a:r>
            <a:endParaRPr b="0" lang="en-US" sz="2400" spc="-1" strike="noStrike">
              <a:latin typeface="Arial"/>
            </a:endParaRPr>
          </a:p>
          <a:p>
            <a:pPr marL="63360">
              <a:lnSpc>
                <a:spcPts val="6361"/>
              </a:lnSpc>
              <a:spcBef>
                <a:spcPts val="754"/>
              </a:spcBef>
            </a:pPr>
            <a:r>
              <a:rPr b="0" lang="en-US" sz="2400" spc="-4" strike="noStrike">
                <a:solidFill>
                  <a:srgbClr val="000000"/>
                </a:solidFill>
                <a:latin typeface="Times New Roman"/>
              </a:rPr>
              <a:t>L</a:t>
            </a:r>
            <a:r>
              <a:rPr b="0" lang="en-US" sz="2400" spc="-4" strike="noStrike" baseline="-20000">
                <a:solidFill>
                  <a:srgbClr val="000000"/>
                </a:solidFill>
                <a:latin typeface="Times New Roman"/>
              </a:rPr>
              <a:t>1</a:t>
            </a:r>
            <a:r>
              <a:rPr b="0" lang="en-US" sz="2400" spc="-4" strike="noStrike">
                <a:solidFill>
                  <a:srgbClr val="000000"/>
                </a:solidFill>
                <a:latin typeface="Times New Roman"/>
              </a:rPr>
              <a:t>L</a:t>
            </a:r>
            <a:r>
              <a:rPr b="0" lang="en-US" sz="2400" spc="-4" strike="noStrike" baseline="-20000">
                <a:solidFill>
                  <a:srgbClr val="000000"/>
                </a:solidFill>
                <a:latin typeface="Times New Roman"/>
              </a:rPr>
              <a:t>2 </a:t>
            </a:r>
            <a:r>
              <a:rPr b="0" lang="en-US" sz="2400" spc="-1" strike="noStrike">
                <a:solidFill>
                  <a:srgbClr val="000000"/>
                </a:solidFill>
                <a:latin typeface="Times New Roman"/>
              </a:rPr>
              <a:t>= </a:t>
            </a:r>
            <a:r>
              <a:rPr b="0" lang="en-US" sz="2400" spc="-4" strike="noStrike">
                <a:solidFill>
                  <a:srgbClr val="000000"/>
                </a:solidFill>
                <a:latin typeface="Times New Roman"/>
              </a:rPr>
              <a:t>{a1,a2,b1,b2,c1,c2,d1,d2}  L</a:t>
            </a:r>
            <a:r>
              <a:rPr b="0" lang="en-US" sz="2400" spc="-4" strike="noStrike" baseline="-20000">
                <a:solidFill>
                  <a:srgbClr val="000000"/>
                </a:solidFill>
                <a:latin typeface="Times New Roman"/>
              </a:rPr>
              <a:t>1 </a:t>
            </a:r>
            <a:r>
              <a:rPr b="0" lang="en-US" sz="2400" spc="-1" strike="noStrike">
                <a:solidFill>
                  <a:srgbClr val="000000"/>
                </a:solidFill>
                <a:latin typeface="Symbol"/>
              </a:rPr>
              <a:t></a:t>
            </a:r>
            <a:r>
              <a:rPr b="0" lang="en-US" sz="2400" spc="-1" strike="noStrike">
                <a:solidFill>
                  <a:srgbClr val="000000"/>
                </a:solidFill>
                <a:latin typeface="Times New Roman"/>
              </a:rPr>
              <a:t> </a:t>
            </a:r>
            <a:r>
              <a:rPr b="0" lang="en-US" sz="2400" spc="-4" strike="noStrike">
                <a:solidFill>
                  <a:srgbClr val="000000"/>
                </a:solidFill>
                <a:latin typeface="Times New Roman"/>
              </a:rPr>
              <a:t>L</a:t>
            </a:r>
            <a:r>
              <a:rPr b="0" lang="en-US" sz="2400" spc="-4" strike="noStrike" baseline="-20000">
                <a:solidFill>
                  <a:srgbClr val="000000"/>
                </a:solidFill>
                <a:latin typeface="Times New Roman"/>
              </a:rPr>
              <a:t>2 </a:t>
            </a:r>
            <a:r>
              <a:rPr b="0" lang="en-US" sz="2400" spc="-1" strike="noStrike">
                <a:solidFill>
                  <a:srgbClr val="000000"/>
                </a:solidFill>
                <a:latin typeface="Times New Roman"/>
              </a:rPr>
              <a:t>=</a:t>
            </a:r>
            <a:r>
              <a:rPr b="0" lang="en-US" sz="2400" spc="-32" strike="noStrike">
                <a:solidFill>
                  <a:srgbClr val="000000"/>
                </a:solidFill>
                <a:latin typeface="Times New Roman"/>
              </a:rPr>
              <a:t> </a:t>
            </a:r>
            <a:r>
              <a:rPr b="0" lang="en-US" sz="2400" spc="-4" strike="noStrike">
                <a:solidFill>
                  <a:srgbClr val="000000"/>
                </a:solidFill>
                <a:latin typeface="Times New Roman"/>
              </a:rPr>
              <a:t>{a,b,c,d,1,2}</a:t>
            </a:r>
            <a:endParaRPr b="0" lang="en-US" sz="2400" spc="-1" strike="noStrike">
              <a:latin typeface="Arial"/>
            </a:endParaRPr>
          </a:p>
          <a:p>
            <a:pPr marL="63360">
              <a:lnSpc>
                <a:spcPts val="1069"/>
              </a:lnSpc>
              <a:spcBef>
                <a:spcPts val="2616"/>
              </a:spcBef>
            </a:pPr>
            <a:r>
              <a:rPr b="0" lang="en-US" sz="2400" spc="-1" strike="noStrike">
                <a:solidFill>
                  <a:srgbClr val="000000"/>
                </a:solidFill>
                <a:latin typeface="Times New Roman"/>
              </a:rPr>
              <a:t>L</a:t>
            </a:r>
            <a:r>
              <a:rPr b="0" lang="en-US" sz="2400" spc="-1" strike="noStrike" baseline="-25000">
                <a:solidFill>
                  <a:srgbClr val="000000"/>
                </a:solidFill>
                <a:latin typeface="Times New Roman"/>
              </a:rPr>
              <a:t>1</a:t>
            </a:r>
            <a:r>
              <a:rPr b="0" lang="en-US" sz="2400" spc="-1" strike="noStrike" baseline="30000">
                <a:solidFill>
                  <a:srgbClr val="000000"/>
                </a:solidFill>
                <a:latin typeface="Times New Roman"/>
              </a:rPr>
              <a:t>3</a:t>
            </a:r>
            <a:r>
              <a:rPr b="0" lang="en-US" sz="2400" spc="-1" strike="noStrike">
                <a:solidFill>
                  <a:srgbClr val="000000"/>
                </a:solidFill>
                <a:latin typeface="Times New Roman"/>
              </a:rPr>
              <a:t>= </a:t>
            </a:r>
            <a:r>
              <a:rPr b="0" lang="en-US" sz="2400" spc="-4" strike="noStrike">
                <a:solidFill>
                  <a:srgbClr val="000000"/>
                </a:solidFill>
                <a:latin typeface="Times New Roman"/>
              </a:rPr>
              <a:t>all strings with length three (using</a:t>
            </a:r>
            <a:r>
              <a:rPr b="0" lang="en-US" sz="2400" spc="-43" strike="noStrike">
                <a:solidFill>
                  <a:srgbClr val="000000"/>
                </a:solidFill>
                <a:latin typeface="Times New Roman"/>
              </a:rPr>
              <a:t> </a:t>
            </a:r>
            <a:r>
              <a:rPr b="0" lang="en-US" sz="2400" spc="-4" strike="noStrike">
                <a:solidFill>
                  <a:srgbClr val="000000"/>
                </a:solidFill>
                <a:latin typeface="Times New Roman"/>
              </a:rPr>
              <a:t>a,b,c,d}</a:t>
            </a:r>
            <a:endParaRPr b="0" lang="en-US" sz="2400" spc="-1" strike="noStrike">
              <a:latin typeface="Arial"/>
            </a:endParaRPr>
          </a:p>
          <a:p>
            <a:pPr marL="350640">
              <a:lnSpc>
                <a:spcPts val="944"/>
              </a:lnSpc>
            </a:pPr>
            <a:endParaRPr b="0" lang="en-US" sz="2400" spc="-1" strike="noStrike">
              <a:latin typeface="Arial"/>
            </a:endParaRPr>
          </a:p>
        </p:txBody>
      </p:sp>
      <p:sp>
        <p:nvSpPr>
          <p:cNvPr id="189" name="CustomShape 4"/>
          <p:cNvSpPr/>
          <p:nvPr/>
        </p:nvSpPr>
        <p:spPr>
          <a:xfrm>
            <a:off x="1293840" y="5276520"/>
            <a:ext cx="101880" cy="256320"/>
          </a:xfrm>
          <a:prstGeom prst="rect">
            <a:avLst/>
          </a:prstGeom>
          <a:noFill/>
          <a:ln>
            <a:noFill/>
          </a:ln>
        </p:spPr>
        <p:style>
          <a:lnRef idx="0"/>
          <a:fillRef idx="0"/>
          <a:effectRef idx="0"/>
          <a:fontRef idx="minor"/>
        </p:style>
        <p:txBody>
          <a:bodyPr lIns="0" rIns="0" tIns="12600" bIns="0"/>
          <a:p>
            <a:pPr>
              <a:lnSpc>
                <a:spcPct val="100000"/>
              </a:lnSpc>
              <a:spcBef>
                <a:spcPts val="99"/>
              </a:spcBef>
            </a:pPr>
            <a:r>
              <a:rPr b="0" lang="en-US" sz="1600" spc="-1" strike="noStrike">
                <a:solidFill>
                  <a:srgbClr val="000000"/>
                </a:solidFill>
                <a:latin typeface="Times New Roman"/>
              </a:rPr>
              <a:t>*</a:t>
            </a:r>
            <a:endParaRPr b="0" lang="en-US" sz="1600" spc="-1" strike="noStrike">
              <a:latin typeface="Arial"/>
            </a:endParaRPr>
          </a:p>
        </p:txBody>
      </p:sp>
      <p:sp>
        <p:nvSpPr>
          <p:cNvPr id="190" name="CustomShape 5"/>
          <p:cNvSpPr/>
          <p:nvPr/>
        </p:nvSpPr>
        <p:spPr>
          <a:xfrm>
            <a:off x="968400" y="5264280"/>
            <a:ext cx="6615720" cy="77904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400" spc="-4" strike="noStrike">
                <a:solidFill>
                  <a:srgbClr val="000000"/>
                </a:solidFill>
                <a:latin typeface="Times New Roman"/>
              </a:rPr>
              <a:t>L</a:t>
            </a:r>
            <a:r>
              <a:rPr b="0" lang="en-US" sz="2400" spc="-4" strike="noStrike" baseline="-20000">
                <a:solidFill>
                  <a:srgbClr val="000000"/>
                </a:solidFill>
                <a:latin typeface="Times New Roman"/>
              </a:rPr>
              <a:t>1</a:t>
            </a:r>
            <a:r>
              <a:rPr b="0" lang="en-US" sz="2400" spc="-4" strike="noStrike" baseline="-20000">
                <a:solidFill>
                  <a:srgbClr val="000000"/>
                </a:solidFill>
                <a:latin typeface="Times New Roman"/>
              </a:rPr>
              <a:t>	</a:t>
            </a:r>
            <a:r>
              <a:rPr b="0" lang="en-US" sz="2400" spc="-1" strike="noStrike">
                <a:solidFill>
                  <a:srgbClr val="000000"/>
                </a:solidFill>
                <a:latin typeface="Times New Roman"/>
              </a:rPr>
              <a:t>= </a:t>
            </a:r>
            <a:r>
              <a:rPr b="0" lang="en-US" sz="2400" spc="-4" strike="noStrike">
                <a:solidFill>
                  <a:srgbClr val="000000"/>
                </a:solidFill>
                <a:latin typeface="Times New Roman"/>
              </a:rPr>
              <a:t>all strings using letters a,b,c,d and empty</a:t>
            </a:r>
            <a:r>
              <a:rPr b="0" lang="en-US" sz="2400" spc="-63" strike="noStrike">
                <a:solidFill>
                  <a:srgbClr val="000000"/>
                </a:solidFill>
                <a:latin typeface="Times New Roman"/>
              </a:rPr>
              <a:t> </a:t>
            </a:r>
            <a:r>
              <a:rPr b="0" lang="en-US" sz="2400" spc="-4" strike="noStrike">
                <a:solidFill>
                  <a:srgbClr val="000000"/>
                </a:solidFill>
                <a:latin typeface="Times New Roman"/>
              </a:rPr>
              <a:t>string</a:t>
            </a:r>
            <a:endParaRPr b="0" lang="en-US" sz="2400" spc="-1" strike="noStrike">
              <a:latin typeface="Arial"/>
            </a:endParaRPr>
          </a:p>
        </p:txBody>
      </p:sp>
      <p:sp>
        <p:nvSpPr>
          <p:cNvPr id="191" name="CustomShape 6"/>
          <p:cNvSpPr/>
          <p:nvPr/>
        </p:nvSpPr>
        <p:spPr>
          <a:xfrm>
            <a:off x="975960" y="6248520"/>
            <a:ext cx="4727160" cy="148680"/>
          </a:xfrm>
          <a:prstGeom prst="rect">
            <a:avLst/>
          </a:prstGeom>
          <a:noFill/>
          <a:ln>
            <a:noFill/>
          </a:ln>
        </p:spPr>
        <p:style>
          <a:lnRef idx="0"/>
          <a:fillRef idx="0"/>
          <a:effectRef idx="0"/>
          <a:fontRef idx="minor"/>
        </p:style>
        <p:txBody>
          <a:bodyPr lIns="0" rIns="0" tIns="12600" bIns="0"/>
          <a:p>
            <a:pPr marL="38160">
              <a:lnSpc>
                <a:spcPts val="1069"/>
              </a:lnSpc>
              <a:spcBef>
                <a:spcPts val="99"/>
              </a:spcBef>
            </a:pPr>
            <a:r>
              <a:rPr b="0" lang="en-US" sz="2400" spc="-4" strike="noStrike">
                <a:solidFill>
                  <a:srgbClr val="000000"/>
                </a:solidFill>
                <a:latin typeface="Times New Roman"/>
              </a:rPr>
              <a:t>L</a:t>
            </a:r>
            <a:r>
              <a:rPr b="0" lang="en-US" sz="2400" spc="-4" strike="noStrike" baseline="-25000">
                <a:solidFill>
                  <a:srgbClr val="000000"/>
                </a:solidFill>
                <a:latin typeface="Times New Roman"/>
              </a:rPr>
              <a:t>1</a:t>
            </a:r>
            <a:r>
              <a:rPr b="0" lang="en-US" sz="2400" spc="-4" strike="noStrike" baseline="30000">
                <a:solidFill>
                  <a:srgbClr val="000000"/>
                </a:solidFill>
                <a:latin typeface="Times New Roman"/>
              </a:rPr>
              <a:t>+</a:t>
            </a:r>
            <a:r>
              <a:rPr b="0" lang="en-US" sz="2400" spc="-4" strike="noStrike" baseline="-20000">
                <a:solidFill>
                  <a:srgbClr val="000000"/>
                </a:solidFill>
                <a:latin typeface="Times New Roman"/>
              </a:rPr>
              <a:t>	</a:t>
            </a:r>
            <a:r>
              <a:rPr b="0" lang="en-US" sz="2400" spc="-1" strike="noStrike">
                <a:solidFill>
                  <a:srgbClr val="000000"/>
                </a:solidFill>
                <a:latin typeface="Times New Roman"/>
              </a:rPr>
              <a:t>= </a:t>
            </a:r>
            <a:r>
              <a:rPr b="0" lang="en-US" sz="2400" spc="-4" strike="noStrike">
                <a:solidFill>
                  <a:srgbClr val="000000"/>
                </a:solidFill>
                <a:latin typeface="Times New Roman"/>
              </a:rPr>
              <a:t>doesn’t include the empty</a:t>
            </a:r>
            <a:r>
              <a:rPr b="0" lang="en-US" sz="2400" spc="-77" strike="noStrike">
                <a:solidFill>
                  <a:srgbClr val="000000"/>
                </a:solidFill>
                <a:latin typeface="Times New Roman"/>
              </a:rPr>
              <a:t> </a:t>
            </a:r>
            <a:r>
              <a:rPr b="0" lang="en-US" sz="2400" spc="-4" strike="noStrike">
                <a:solidFill>
                  <a:srgbClr val="000000"/>
                </a:solidFill>
                <a:latin typeface="Times New Roman"/>
              </a:rPr>
              <a:t>string</a:t>
            </a:r>
            <a:endParaRPr b="0" lang="en-US" sz="2400" spc="-1" strike="noStrike">
              <a:latin typeface="Arial"/>
            </a:endParaRPr>
          </a:p>
        </p:txBody>
      </p:sp>
      <p:sp>
        <p:nvSpPr>
          <p:cNvPr id="192" name="CustomShape 7"/>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93" name="CustomShape 8"/>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8816760" y="6746400"/>
            <a:ext cx="273240" cy="4507920"/>
          </a:xfrm>
          <a:prstGeom prst="rect">
            <a:avLst/>
          </a:prstGeom>
          <a:noFill/>
          <a:ln>
            <a:noFill/>
          </a:ln>
        </p:spPr>
        <p:txBody>
          <a:bodyPr lIns="0" rIns="0" tIns="0" bIns="0"/>
          <a:p>
            <a:pPr marL="38160">
              <a:lnSpc>
                <a:spcPts val="1644"/>
              </a:lnSpc>
            </a:pPr>
            <a:fld id="{4EA4F66B-9A9B-4CDC-B780-FD4B14F309F9}" type="slidenum">
              <a:rPr b="0" lang="en-US" sz="1400" spc="-4" strike="noStrike">
                <a:solidFill>
                  <a:srgbClr val="000000"/>
                </a:solidFill>
                <a:latin typeface="Arial"/>
              </a:rPr>
              <a:t>&lt;number&gt;</a:t>
            </a:fld>
            <a:endParaRPr b="0" lang="en-US" sz="1400" spc="-1" strike="noStrike">
              <a:latin typeface="Times New Roman"/>
            </a:endParaRPr>
          </a:p>
        </p:txBody>
      </p:sp>
      <p:sp>
        <p:nvSpPr>
          <p:cNvPr id="195" name="TextShape 2"/>
          <p:cNvSpPr txBox="1"/>
          <p:nvPr/>
        </p:nvSpPr>
        <p:spPr>
          <a:xfrm>
            <a:off x="2588760" y="753840"/>
            <a:ext cx="488088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Specification of</a:t>
            </a:r>
            <a:r>
              <a:rPr b="0" lang="en-US" sz="4000" spc="-89" strike="noStrike">
                <a:solidFill>
                  <a:srgbClr val="33339a"/>
                </a:solidFill>
                <a:latin typeface="Times New Roman"/>
              </a:rPr>
              <a:t> </a:t>
            </a:r>
            <a:r>
              <a:rPr b="0" lang="en-US" sz="4000" spc="-1" strike="noStrike">
                <a:solidFill>
                  <a:srgbClr val="33339a"/>
                </a:solidFill>
                <a:latin typeface="Times New Roman"/>
              </a:rPr>
              <a:t>Tokens</a:t>
            </a:r>
            <a:endParaRPr b="0" lang="en-US" sz="4000" spc="-1" strike="noStrike">
              <a:solidFill>
                <a:srgbClr val="000000"/>
              </a:solidFill>
              <a:latin typeface="Calibri"/>
            </a:endParaRPr>
          </a:p>
        </p:txBody>
      </p:sp>
      <p:sp>
        <p:nvSpPr>
          <p:cNvPr id="196" name="CustomShape 3"/>
          <p:cNvSpPr/>
          <p:nvPr/>
        </p:nvSpPr>
        <p:spPr>
          <a:xfrm>
            <a:off x="841680" y="1370160"/>
            <a:ext cx="8386560" cy="598140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800" spc="-4" strike="noStrike">
                <a:solidFill>
                  <a:srgbClr val="33339a"/>
                </a:solidFill>
                <a:latin typeface="Times New Roman"/>
              </a:rPr>
              <a:t>Regular</a:t>
            </a:r>
            <a:r>
              <a:rPr b="0" lang="en-US" sz="2800" spc="-9" strike="noStrike">
                <a:solidFill>
                  <a:srgbClr val="33339a"/>
                </a:solidFill>
                <a:latin typeface="Times New Roman"/>
              </a:rPr>
              <a:t> </a:t>
            </a:r>
            <a:r>
              <a:rPr b="0" lang="en-US" sz="2800" spc="-4" strike="noStrike">
                <a:solidFill>
                  <a:srgbClr val="33339a"/>
                </a:solidFill>
                <a:latin typeface="Times New Roman"/>
              </a:rPr>
              <a:t>Expressions</a:t>
            </a:r>
            <a:endParaRPr b="0" lang="en-US" sz="2800" spc="-1" strike="noStrike">
              <a:latin typeface="Arial"/>
            </a:endParaRPr>
          </a:p>
          <a:p>
            <a:pPr marL="50760">
              <a:lnSpc>
                <a:spcPts val="2591"/>
              </a:lnSpc>
              <a:spcBef>
                <a:spcPts val="2330"/>
              </a:spcBef>
            </a:pPr>
            <a:r>
              <a:rPr b="0" lang="en-US" sz="2400" spc="-4" strike="noStrike">
                <a:solidFill>
                  <a:srgbClr val="000000"/>
                </a:solidFill>
                <a:latin typeface="Times New Roman"/>
              </a:rPr>
              <a:t>We use regular expressions to describe tokens of </a:t>
            </a:r>
            <a:r>
              <a:rPr b="0" lang="en-US" sz="2400" spc="-1" strike="noStrike">
                <a:solidFill>
                  <a:srgbClr val="000000"/>
                </a:solidFill>
                <a:latin typeface="Times New Roman"/>
              </a:rPr>
              <a:t>a </a:t>
            </a:r>
            <a:r>
              <a:rPr b="0" lang="en-US" sz="2400" spc="-4" strike="noStrike">
                <a:solidFill>
                  <a:srgbClr val="000000"/>
                </a:solidFill>
                <a:latin typeface="Times New Roman"/>
              </a:rPr>
              <a:t>programming  </a:t>
            </a:r>
            <a:r>
              <a:rPr b="0" lang="en-US" sz="2400" spc="-1" strike="noStrike">
                <a:solidFill>
                  <a:srgbClr val="000000"/>
                </a:solidFill>
                <a:latin typeface="Times New Roman"/>
              </a:rPr>
              <a:t>language.</a:t>
            </a:r>
            <a:endParaRPr b="0" lang="en-US" sz="2400" spc="-1" strike="noStrike">
              <a:latin typeface="Arial"/>
            </a:endParaRPr>
          </a:p>
          <a:p>
            <a:pPr marL="50760">
              <a:lnSpc>
                <a:spcPct val="100000"/>
              </a:lnSpc>
              <a:spcBef>
                <a:spcPts val="241"/>
              </a:spcBef>
            </a:pPr>
            <a:r>
              <a:rPr b="0" lang="en-US" sz="2400" spc="-4" strike="noStrike">
                <a:solidFill>
                  <a:srgbClr val="000000"/>
                </a:solidFill>
                <a:latin typeface="Times New Roman"/>
              </a:rPr>
              <a:t>Basis </a:t>
            </a:r>
            <a:r>
              <a:rPr b="0" lang="en-US" sz="2400" spc="-1" strike="noStrike">
                <a:solidFill>
                  <a:srgbClr val="000000"/>
                </a:solidFill>
                <a:latin typeface="Times New Roman"/>
              </a:rPr>
              <a:t>symbols:</a:t>
            </a:r>
            <a:endParaRPr b="0" lang="en-US" sz="2400" spc="-1" strike="noStrike">
              <a:latin typeface="Arial"/>
            </a:endParaRPr>
          </a:p>
          <a:p>
            <a:pPr marL="450360" indent="-285480">
              <a:lnSpc>
                <a:spcPct val="100000"/>
              </a:lnSpc>
              <a:spcBef>
                <a:spcPts val="269"/>
              </a:spcBef>
              <a:buClr>
                <a:srgbClr val="000000"/>
              </a:buClr>
              <a:buFont typeface="Times New Roman"/>
              <a:buChar char="–"/>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is a </a:t>
            </a:r>
            <a:r>
              <a:rPr b="0" lang="en-US" sz="2000" spc="-9" strike="noStrike">
                <a:solidFill>
                  <a:srgbClr val="000000"/>
                </a:solidFill>
                <a:latin typeface="Times New Roman"/>
              </a:rPr>
              <a:t>regular </a:t>
            </a:r>
            <a:r>
              <a:rPr b="0" lang="en-US" sz="2000" spc="-4" strike="noStrike">
                <a:solidFill>
                  <a:srgbClr val="000000"/>
                </a:solidFill>
                <a:latin typeface="Times New Roman"/>
              </a:rPr>
              <a:t>expression denoting language</a:t>
            </a:r>
            <a:r>
              <a:rPr b="0" lang="en-US" sz="2000" spc="-1" strike="noStrike">
                <a:solidFill>
                  <a:srgbClr val="000000"/>
                </a:solidFill>
                <a:latin typeface="Times New Roman"/>
              </a:rPr>
              <a:t> </a:t>
            </a:r>
            <a:r>
              <a:rPr b="0" lang="en-US" sz="2000" spc="-4" strike="noStrike">
                <a:solidFill>
                  <a:srgbClr val="000000"/>
                </a:solidFill>
                <a:latin typeface="Times New Roman"/>
              </a:rPr>
              <a:t>{</a:t>
            </a:r>
            <a:r>
              <a:rPr b="0" lang="en-US" sz="2000" spc="-4" strike="noStrike">
                <a:solidFill>
                  <a:srgbClr val="000000"/>
                </a:solidFill>
                <a:latin typeface="Symbol"/>
              </a:rPr>
              <a:t></a:t>
            </a:r>
            <a:r>
              <a:rPr b="0" lang="en-US" sz="2000" spc="-4" strike="noStrike">
                <a:solidFill>
                  <a:srgbClr val="000000"/>
                </a:solidFill>
                <a:latin typeface="Times New Roman"/>
              </a:rPr>
              <a:t>}</a:t>
            </a:r>
            <a:endParaRPr b="0" lang="en-US" sz="2000" spc="-1" strike="noStrike">
              <a:latin typeface="Arial"/>
            </a:endParaRPr>
          </a:p>
          <a:p>
            <a:pPr marL="450360" indent="-286200">
              <a:lnSpc>
                <a:spcPct val="100000"/>
              </a:lnSpc>
              <a:spcBef>
                <a:spcPts val="230"/>
              </a:spcBef>
              <a:buClr>
                <a:srgbClr val="000000"/>
              </a:buClr>
              <a:buFont typeface="Times New Roman"/>
              <a:buChar char="–"/>
            </a:pPr>
            <a:r>
              <a:rPr b="0" i="1" lang="en-US" sz="2000" spc="-4" strike="noStrike">
                <a:solidFill>
                  <a:srgbClr val="000000"/>
                </a:solidFill>
                <a:latin typeface="Times New Roman"/>
              </a:rPr>
              <a:t>a </a:t>
            </a: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 is a regular expression denoting</a:t>
            </a:r>
            <a:r>
              <a:rPr b="0" lang="en-US" sz="2000" spc="4" strike="noStrike">
                <a:solidFill>
                  <a:srgbClr val="000000"/>
                </a:solidFill>
                <a:latin typeface="Times New Roman"/>
              </a:rPr>
              <a:t> </a:t>
            </a:r>
            <a:r>
              <a:rPr b="0" lang="en-US" sz="2000" spc="-4" strike="noStrike">
                <a:solidFill>
                  <a:srgbClr val="000000"/>
                </a:solidFill>
                <a:latin typeface="Times New Roman"/>
              </a:rPr>
              <a:t>{</a:t>
            </a:r>
            <a:r>
              <a:rPr b="0" i="1" lang="en-US" sz="2000" spc="-4" strike="noStrike">
                <a:solidFill>
                  <a:srgbClr val="000000"/>
                </a:solidFill>
                <a:latin typeface="Times New Roman"/>
              </a:rPr>
              <a:t>a</a:t>
            </a:r>
            <a:r>
              <a:rPr b="0" lang="en-US" sz="2000" spc="-4" strike="noStrike">
                <a:solidFill>
                  <a:srgbClr val="000000"/>
                </a:solidFill>
                <a:latin typeface="Times New Roman"/>
              </a:rPr>
              <a:t>}</a:t>
            </a:r>
            <a:endParaRPr b="0" lang="en-US" sz="2000" spc="-1" strike="noStrike">
              <a:latin typeface="Arial"/>
            </a:endParaRPr>
          </a:p>
          <a:p>
            <a:pPr marL="50760">
              <a:lnSpc>
                <a:spcPts val="2735"/>
              </a:lnSpc>
              <a:spcBef>
                <a:spcPts val="255"/>
              </a:spcBef>
            </a:pPr>
            <a:r>
              <a:rPr b="0" lang="en-US" sz="2400" spc="-4" strike="noStrike">
                <a:solidFill>
                  <a:srgbClr val="000000"/>
                </a:solidFill>
                <a:latin typeface="Times New Roman"/>
              </a:rPr>
              <a:t>If </a:t>
            </a:r>
            <a:r>
              <a:rPr b="0" i="1" lang="en-US" sz="2400" spc="-4" strike="noStrike">
                <a:solidFill>
                  <a:srgbClr val="000000"/>
                </a:solidFill>
                <a:latin typeface="Times New Roman"/>
              </a:rPr>
              <a:t>r </a:t>
            </a:r>
            <a:r>
              <a:rPr b="0" lang="en-US" sz="2400" spc="-1" strike="noStrike">
                <a:solidFill>
                  <a:srgbClr val="000000"/>
                </a:solidFill>
                <a:latin typeface="Times New Roman"/>
              </a:rPr>
              <a:t>and </a:t>
            </a:r>
            <a:r>
              <a:rPr b="0" i="1" lang="en-US" sz="2400" spc="-4" strike="noStrike">
                <a:solidFill>
                  <a:srgbClr val="000000"/>
                </a:solidFill>
                <a:latin typeface="Times New Roman"/>
              </a:rPr>
              <a:t>s </a:t>
            </a:r>
            <a:r>
              <a:rPr b="0" lang="en-US" sz="2400" spc="-1" strike="noStrike">
                <a:solidFill>
                  <a:srgbClr val="000000"/>
                </a:solidFill>
                <a:latin typeface="Times New Roman"/>
              </a:rPr>
              <a:t>are </a:t>
            </a:r>
            <a:r>
              <a:rPr b="0" lang="en-US" sz="2400" spc="-4" strike="noStrike">
                <a:solidFill>
                  <a:srgbClr val="000000"/>
                </a:solidFill>
                <a:latin typeface="Times New Roman"/>
              </a:rPr>
              <a:t>regular expressions denoting </a:t>
            </a:r>
            <a:r>
              <a:rPr b="0" lang="en-US" sz="2400" spc="-1" strike="noStrike">
                <a:solidFill>
                  <a:srgbClr val="000000"/>
                </a:solidFill>
                <a:latin typeface="Times New Roman"/>
              </a:rPr>
              <a:t>languages </a:t>
            </a:r>
            <a:r>
              <a:rPr b="0" i="1" lang="en-US" sz="2400" spc="-4" strike="noStrike">
                <a:solidFill>
                  <a:srgbClr val="000000"/>
                </a:solidFill>
                <a:latin typeface="Times New Roman"/>
              </a:rPr>
              <a:t>L</a:t>
            </a:r>
            <a:r>
              <a:rPr b="0" i="1" lang="en-US" sz="2400" spc="-4" strike="noStrike" baseline="-20000">
                <a:solidFill>
                  <a:srgbClr val="000000"/>
                </a:solidFill>
                <a:latin typeface="Times New Roman"/>
              </a:rPr>
              <a:t>1</a:t>
            </a:r>
            <a:r>
              <a:rPr b="0" i="1" lang="en-US" sz="2400" spc="-4" strike="noStrike">
                <a:solidFill>
                  <a:srgbClr val="000000"/>
                </a:solidFill>
                <a:latin typeface="Times New Roman"/>
              </a:rPr>
              <a:t>(r) </a:t>
            </a:r>
            <a:r>
              <a:rPr b="0" lang="en-US" sz="2400" spc="-1" strike="noStrike">
                <a:solidFill>
                  <a:srgbClr val="000000"/>
                </a:solidFill>
                <a:latin typeface="Times New Roman"/>
              </a:rPr>
              <a:t>and</a:t>
            </a:r>
            <a:r>
              <a:rPr b="0" lang="en-US" sz="2400" spc="9" strike="noStrike">
                <a:solidFill>
                  <a:srgbClr val="000000"/>
                </a:solidFill>
                <a:latin typeface="Times New Roman"/>
              </a:rPr>
              <a:t> </a:t>
            </a:r>
            <a:r>
              <a:rPr b="0" i="1" lang="en-US" sz="2400" spc="-4" strike="noStrike">
                <a:solidFill>
                  <a:srgbClr val="000000"/>
                </a:solidFill>
                <a:latin typeface="Times New Roman"/>
              </a:rPr>
              <a:t>L</a:t>
            </a:r>
            <a:r>
              <a:rPr b="0" i="1" lang="en-US" sz="2400" spc="-4" strike="noStrike" baseline="-20000">
                <a:solidFill>
                  <a:srgbClr val="000000"/>
                </a:solidFill>
                <a:latin typeface="Times New Roman"/>
              </a:rPr>
              <a:t>2</a:t>
            </a:r>
            <a:r>
              <a:rPr b="0" i="1" lang="en-US" sz="2400" spc="-4" strike="noStrike">
                <a:solidFill>
                  <a:srgbClr val="000000"/>
                </a:solidFill>
                <a:latin typeface="Times New Roman"/>
              </a:rPr>
              <a:t>(s)</a:t>
            </a:r>
            <a:endParaRPr b="0" lang="en-US" sz="2400" spc="-1" strike="noStrike">
              <a:latin typeface="Arial"/>
            </a:endParaRPr>
          </a:p>
          <a:p>
            <a:pPr marL="50760">
              <a:lnSpc>
                <a:spcPts val="2735"/>
              </a:lnSpc>
            </a:pPr>
            <a:r>
              <a:rPr b="0" lang="en-US" sz="2400" spc="-4" strike="noStrike">
                <a:solidFill>
                  <a:srgbClr val="000000"/>
                </a:solidFill>
                <a:latin typeface="Times New Roman"/>
              </a:rPr>
              <a:t>respectively,</a:t>
            </a:r>
            <a:r>
              <a:rPr b="0" lang="en-US" sz="2400" spc="-9" strike="noStrike">
                <a:solidFill>
                  <a:srgbClr val="000000"/>
                </a:solidFill>
                <a:latin typeface="Times New Roman"/>
              </a:rPr>
              <a:t> </a:t>
            </a:r>
            <a:r>
              <a:rPr b="0" lang="en-US" sz="2400" spc="-4" strike="noStrike">
                <a:solidFill>
                  <a:srgbClr val="000000"/>
                </a:solidFill>
                <a:latin typeface="Times New Roman"/>
              </a:rPr>
              <a:t>then</a:t>
            </a:r>
            <a:endParaRPr b="0" lang="en-US" sz="2400" spc="-1" strike="noStrike">
              <a:latin typeface="Arial"/>
            </a:endParaRPr>
          </a:p>
          <a:p>
            <a:pPr marL="450360" indent="-285480">
              <a:lnSpc>
                <a:spcPct val="100000"/>
              </a:lnSpc>
              <a:spcBef>
                <a:spcPts val="264"/>
              </a:spcBef>
              <a:buClr>
                <a:srgbClr val="000000"/>
              </a:buClr>
              <a:buFont typeface="Times New Roman"/>
              <a:buChar char="–"/>
            </a:pPr>
            <a:r>
              <a:rPr b="0" i="1" lang="en-US" sz="2000" spc="-4" strike="noStrike">
                <a:solidFill>
                  <a:srgbClr val="000000"/>
                </a:solidFill>
                <a:latin typeface="Times New Roman"/>
              </a:rPr>
              <a:t>r+s </a:t>
            </a:r>
            <a:r>
              <a:rPr b="0" lang="en-US" sz="2000" spc="-4" strike="noStrike">
                <a:solidFill>
                  <a:srgbClr val="000000"/>
                </a:solidFill>
                <a:latin typeface="Times New Roman"/>
              </a:rPr>
              <a:t>is a </a:t>
            </a:r>
            <a:r>
              <a:rPr b="0" lang="en-US" sz="2000" spc="-9" strike="noStrike">
                <a:solidFill>
                  <a:srgbClr val="000000"/>
                </a:solidFill>
                <a:latin typeface="Times New Roman"/>
              </a:rPr>
              <a:t>regular expression denoting </a:t>
            </a:r>
            <a:r>
              <a:rPr b="0" i="1" lang="en-US" sz="2000" spc="-4" strike="noStrike">
                <a:solidFill>
                  <a:srgbClr val="000000"/>
                </a:solidFill>
                <a:latin typeface="Times New Roman"/>
              </a:rPr>
              <a:t>L</a:t>
            </a:r>
            <a:r>
              <a:rPr b="0" i="1" lang="en-US" sz="1950" spc="-4" strike="noStrike" baseline="-21000">
                <a:solidFill>
                  <a:srgbClr val="000000"/>
                </a:solidFill>
                <a:latin typeface="Times New Roman"/>
              </a:rPr>
              <a:t>1 </a:t>
            </a:r>
            <a:r>
              <a:rPr b="0" lang="en-US" sz="2000" spc="-4" strike="noStrike">
                <a:solidFill>
                  <a:srgbClr val="000000"/>
                </a:solidFill>
                <a:latin typeface="Times New Roman"/>
              </a:rPr>
              <a:t>(</a:t>
            </a:r>
            <a:r>
              <a:rPr b="0" i="1" lang="en-US" sz="2000" spc="-4" strike="noStrike">
                <a:solidFill>
                  <a:srgbClr val="000000"/>
                </a:solidFill>
                <a:latin typeface="Times New Roman"/>
              </a:rPr>
              <a:t>r</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117" strike="noStrike">
                <a:solidFill>
                  <a:srgbClr val="000000"/>
                </a:solidFill>
                <a:latin typeface="Times New Roman"/>
              </a:rPr>
              <a:t> </a:t>
            </a:r>
            <a:r>
              <a:rPr b="0" i="1" lang="en-US" sz="2000" spc="-4" strike="noStrike">
                <a:solidFill>
                  <a:srgbClr val="000000"/>
                </a:solidFill>
                <a:latin typeface="Times New Roman"/>
              </a:rPr>
              <a:t>L</a:t>
            </a:r>
            <a:r>
              <a:rPr b="0" i="1" lang="en-US" sz="1950" spc="-4" strike="noStrike" baseline="-21000">
                <a:solidFill>
                  <a:srgbClr val="000000"/>
                </a:solidFill>
                <a:latin typeface="Times New Roman"/>
              </a:rPr>
              <a:t>2</a:t>
            </a:r>
            <a:r>
              <a:rPr b="0" i="1" lang="en-US" sz="2000" spc="-4" strike="noStrike">
                <a:solidFill>
                  <a:srgbClr val="000000"/>
                </a:solidFill>
                <a:latin typeface="Times New Roman"/>
              </a:rPr>
              <a:t>(s)</a:t>
            </a:r>
            <a:endParaRPr b="0" lang="en-US" sz="2000" spc="-1" strike="noStrike">
              <a:latin typeface="Arial"/>
            </a:endParaRPr>
          </a:p>
          <a:p>
            <a:pPr marL="450360" indent="-285480">
              <a:lnSpc>
                <a:spcPct val="100000"/>
              </a:lnSpc>
              <a:spcBef>
                <a:spcPts val="201"/>
              </a:spcBef>
              <a:buClr>
                <a:srgbClr val="000000"/>
              </a:buClr>
              <a:buFont typeface="Times New Roman"/>
              <a:buChar char="–"/>
            </a:pPr>
            <a:r>
              <a:rPr b="0" i="1" lang="en-US" sz="2000" spc="-4" strike="noStrike">
                <a:solidFill>
                  <a:srgbClr val="000000"/>
                </a:solidFill>
                <a:latin typeface="Times New Roman"/>
              </a:rPr>
              <a:t>rs </a:t>
            </a:r>
            <a:r>
              <a:rPr b="0" lang="en-US" sz="2000" spc="-4" strike="noStrike">
                <a:solidFill>
                  <a:srgbClr val="000000"/>
                </a:solidFill>
                <a:latin typeface="Times New Roman"/>
              </a:rPr>
              <a:t>is a regular expression denoting </a:t>
            </a:r>
            <a:r>
              <a:rPr b="0" i="1" lang="en-US" sz="2000" spc="-4" strike="noStrike">
                <a:solidFill>
                  <a:srgbClr val="000000"/>
                </a:solidFill>
                <a:latin typeface="Times New Roman"/>
              </a:rPr>
              <a:t>L</a:t>
            </a:r>
            <a:r>
              <a:rPr b="0" i="1" lang="en-US" sz="1950" spc="-4" strike="noStrike" baseline="-21000">
                <a:solidFill>
                  <a:srgbClr val="000000"/>
                </a:solidFill>
                <a:latin typeface="Times New Roman"/>
              </a:rPr>
              <a:t>1 </a:t>
            </a:r>
            <a:r>
              <a:rPr b="0" lang="en-US" sz="2000" spc="-4" strike="noStrike">
                <a:solidFill>
                  <a:srgbClr val="000000"/>
                </a:solidFill>
                <a:latin typeface="Times New Roman"/>
              </a:rPr>
              <a:t>(</a:t>
            </a:r>
            <a:r>
              <a:rPr b="0" i="1" lang="en-US" sz="2000" spc="-4" strike="noStrike">
                <a:solidFill>
                  <a:srgbClr val="000000"/>
                </a:solidFill>
                <a:latin typeface="Times New Roman"/>
              </a:rPr>
              <a:t>r</a:t>
            </a:r>
            <a:r>
              <a:rPr b="0" lang="en-US" sz="2000" spc="-4" strike="noStrike">
                <a:solidFill>
                  <a:srgbClr val="000000"/>
                </a:solidFill>
                <a:latin typeface="Times New Roman"/>
              </a:rPr>
              <a:t>)</a:t>
            </a:r>
            <a:r>
              <a:rPr b="0" lang="en-US" sz="2000" spc="-148" strike="noStrike">
                <a:solidFill>
                  <a:srgbClr val="000000"/>
                </a:solidFill>
                <a:latin typeface="Times New Roman"/>
              </a:rPr>
              <a:t> </a:t>
            </a:r>
            <a:r>
              <a:rPr b="0" i="1" lang="en-US" sz="2000" spc="-9" strike="noStrike">
                <a:solidFill>
                  <a:srgbClr val="000000"/>
                </a:solidFill>
                <a:latin typeface="Times New Roman"/>
              </a:rPr>
              <a:t>L</a:t>
            </a:r>
            <a:r>
              <a:rPr b="0" i="1" lang="en-US" sz="1950" spc="-12" strike="noStrike" baseline="-21000">
                <a:solidFill>
                  <a:srgbClr val="000000"/>
                </a:solidFill>
                <a:latin typeface="Times New Roman"/>
              </a:rPr>
              <a:t>2</a:t>
            </a:r>
            <a:r>
              <a:rPr b="0" i="1" lang="en-US" sz="2000" spc="-9" strike="noStrike">
                <a:solidFill>
                  <a:srgbClr val="000000"/>
                </a:solidFill>
                <a:latin typeface="Times New Roman"/>
              </a:rPr>
              <a:t>(s)</a:t>
            </a:r>
            <a:endParaRPr b="0" lang="en-US" sz="2000" spc="-1" strike="noStrike">
              <a:latin typeface="Arial"/>
            </a:endParaRPr>
          </a:p>
          <a:p>
            <a:pPr marL="450360" indent="-285480">
              <a:lnSpc>
                <a:spcPct val="100000"/>
              </a:lnSpc>
              <a:spcBef>
                <a:spcPts val="235"/>
              </a:spcBef>
              <a:buClr>
                <a:srgbClr val="000000"/>
              </a:buClr>
              <a:buFont typeface="Times New Roman"/>
              <a:buChar char="–"/>
            </a:pPr>
            <a:r>
              <a:rPr b="0" i="1" lang="en-US" sz="2000" spc="-1" strike="noStrike">
                <a:solidFill>
                  <a:srgbClr val="000000"/>
                </a:solidFill>
                <a:latin typeface="Times New Roman"/>
              </a:rPr>
              <a:t>r</a:t>
            </a:r>
            <a:r>
              <a:rPr b="0" lang="en-US" sz="1950" spc="-1" strike="noStrike" baseline="25000">
                <a:solidFill>
                  <a:srgbClr val="000000"/>
                </a:solidFill>
                <a:latin typeface="Times New Roman"/>
              </a:rPr>
              <a:t>* </a:t>
            </a:r>
            <a:r>
              <a:rPr b="0" lang="en-US" sz="2000" spc="-4" strike="noStrike">
                <a:solidFill>
                  <a:srgbClr val="000000"/>
                </a:solidFill>
                <a:latin typeface="Times New Roman"/>
              </a:rPr>
              <a:t>is a regular expression denoting </a:t>
            </a:r>
            <a:r>
              <a:rPr b="0" lang="en-US" sz="2000" spc="-9" strike="noStrike">
                <a:solidFill>
                  <a:srgbClr val="000000"/>
                </a:solidFill>
                <a:latin typeface="Times New Roman"/>
              </a:rPr>
              <a:t>(</a:t>
            </a:r>
            <a:r>
              <a:rPr b="0" i="1" lang="en-US" sz="2000" spc="-9" strike="noStrike">
                <a:solidFill>
                  <a:srgbClr val="000000"/>
                </a:solidFill>
                <a:latin typeface="Times New Roman"/>
              </a:rPr>
              <a:t>L</a:t>
            </a:r>
            <a:r>
              <a:rPr b="0" i="1" lang="en-US" sz="1950" spc="-12" strike="noStrike" baseline="-21000">
                <a:solidFill>
                  <a:srgbClr val="000000"/>
                </a:solidFill>
                <a:latin typeface="Times New Roman"/>
              </a:rPr>
              <a:t>1</a:t>
            </a:r>
            <a:r>
              <a:rPr b="0" i="1" lang="en-US" sz="1950" spc="29" strike="noStrike" baseline="-21000">
                <a:solidFill>
                  <a:srgbClr val="000000"/>
                </a:solidFill>
                <a:latin typeface="Times New Roman"/>
              </a:rPr>
              <a:t> </a:t>
            </a:r>
            <a:r>
              <a:rPr b="0" lang="en-US" sz="2000" spc="-4" strike="noStrike">
                <a:solidFill>
                  <a:srgbClr val="000000"/>
                </a:solidFill>
                <a:latin typeface="Times New Roman"/>
              </a:rPr>
              <a:t>(</a:t>
            </a:r>
            <a:r>
              <a:rPr b="0" i="1" lang="en-US" sz="2000" spc="-4" strike="noStrike">
                <a:solidFill>
                  <a:srgbClr val="000000"/>
                </a:solidFill>
                <a:latin typeface="Times New Roman"/>
              </a:rPr>
              <a:t>r</a:t>
            </a:r>
            <a:r>
              <a:rPr b="0" lang="en-US" sz="2000" spc="-4" strike="noStrike">
                <a:solidFill>
                  <a:srgbClr val="000000"/>
                </a:solidFill>
                <a:latin typeface="Times New Roman"/>
              </a:rPr>
              <a:t>))</a:t>
            </a:r>
            <a:r>
              <a:rPr b="0" lang="en-US" sz="1950" spc="-4" strike="noStrike" baseline="25000">
                <a:solidFill>
                  <a:srgbClr val="000000"/>
                </a:solidFill>
                <a:latin typeface="Times New Roman"/>
              </a:rPr>
              <a:t>*</a:t>
            </a:r>
            <a:endParaRPr b="0" lang="en-US" sz="1950" spc="-1" strike="noStrike">
              <a:latin typeface="Arial"/>
            </a:endParaRPr>
          </a:p>
          <a:p>
            <a:pPr marL="450360" indent="-285480">
              <a:lnSpc>
                <a:spcPct val="100000"/>
              </a:lnSpc>
              <a:spcBef>
                <a:spcPts val="241"/>
              </a:spcBef>
              <a:buClr>
                <a:srgbClr val="000000"/>
              </a:buClr>
              <a:buFont typeface="Times New Roman"/>
              <a:buChar char="–"/>
            </a:pPr>
            <a:r>
              <a:rPr b="0" lang="en-US" sz="2000" spc="-4" strike="noStrike">
                <a:solidFill>
                  <a:srgbClr val="000000"/>
                </a:solidFill>
                <a:latin typeface="Times New Roman"/>
              </a:rPr>
              <a:t>(</a:t>
            </a:r>
            <a:r>
              <a:rPr b="0" i="1" lang="en-US" sz="2000" spc="-4" strike="noStrike">
                <a:solidFill>
                  <a:srgbClr val="000000"/>
                </a:solidFill>
                <a:latin typeface="Times New Roman"/>
              </a:rPr>
              <a:t>r</a:t>
            </a:r>
            <a:r>
              <a:rPr b="0" lang="en-US" sz="2000" spc="-4" strike="noStrike">
                <a:solidFill>
                  <a:srgbClr val="000000"/>
                </a:solidFill>
                <a:latin typeface="Times New Roman"/>
              </a:rPr>
              <a:t>) is a </a:t>
            </a:r>
            <a:r>
              <a:rPr b="0" lang="en-US" sz="2000" spc="-9" strike="noStrike">
                <a:solidFill>
                  <a:srgbClr val="000000"/>
                </a:solidFill>
                <a:latin typeface="Times New Roman"/>
              </a:rPr>
              <a:t>regular expression denoting </a:t>
            </a:r>
            <a:r>
              <a:rPr b="0" i="1" lang="en-US" sz="2000" spc="-4" strike="noStrike">
                <a:solidFill>
                  <a:srgbClr val="000000"/>
                </a:solidFill>
                <a:latin typeface="Times New Roman"/>
              </a:rPr>
              <a:t>L</a:t>
            </a:r>
            <a:r>
              <a:rPr b="0" i="1" lang="en-US" sz="1950" spc="-4" strike="noStrike" baseline="-21000">
                <a:solidFill>
                  <a:srgbClr val="000000"/>
                </a:solidFill>
                <a:latin typeface="Times New Roman"/>
              </a:rPr>
              <a:t>1</a:t>
            </a:r>
            <a:r>
              <a:rPr b="0" i="1" lang="en-US" sz="1950" spc="276" strike="noStrike" baseline="-21000">
                <a:solidFill>
                  <a:srgbClr val="000000"/>
                </a:solidFill>
                <a:latin typeface="Times New Roman"/>
              </a:rPr>
              <a:t> </a:t>
            </a:r>
            <a:r>
              <a:rPr b="0" lang="en-US" sz="2000" spc="-4" strike="noStrike">
                <a:solidFill>
                  <a:srgbClr val="000000"/>
                </a:solidFill>
                <a:latin typeface="Times New Roman"/>
              </a:rPr>
              <a:t>(</a:t>
            </a:r>
            <a:r>
              <a:rPr b="0" i="1" lang="en-US" sz="2000" spc="-4" strike="noStrike">
                <a:solidFill>
                  <a:srgbClr val="000000"/>
                </a:solidFill>
                <a:latin typeface="Times New Roman"/>
              </a:rPr>
              <a:t>r</a:t>
            </a:r>
            <a:r>
              <a:rPr b="0" lang="en-US" sz="2000" spc="-4" strike="noStrike">
                <a:solidFill>
                  <a:srgbClr val="000000"/>
                </a:solidFill>
                <a:latin typeface="Times New Roman"/>
              </a:rPr>
              <a:t>)</a:t>
            </a:r>
            <a:endParaRPr b="0" lang="en-US" sz="2000" spc="-1" strike="noStrike">
              <a:latin typeface="Arial"/>
            </a:endParaRPr>
          </a:p>
          <a:p>
            <a:pPr marL="50760">
              <a:lnSpc>
                <a:spcPct val="100000"/>
              </a:lnSpc>
              <a:spcBef>
                <a:spcPts val="2013"/>
              </a:spcBef>
            </a:pPr>
            <a:r>
              <a:rPr b="0" lang="en-US" sz="2400" spc="-4" strike="noStrike">
                <a:solidFill>
                  <a:srgbClr val="000000"/>
                </a:solidFill>
                <a:latin typeface="Times New Roman"/>
              </a:rPr>
              <a:t>A language defined by </a:t>
            </a:r>
            <a:r>
              <a:rPr b="0" lang="en-US" sz="2400" spc="-1" strike="noStrike">
                <a:solidFill>
                  <a:srgbClr val="000000"/>
                </a:solidFill>
                <a:latin typeface="Times New Roman"/>
              </a:rPr>
              <a:t>a </a:t>
            </a:r>
            <a:r>
              <a:rPr b="0" lang="en-US" sz="2400" spc="-4" strike="noStrike">
                <a:solidFill>
                  <a:srgbClr val="000000"/>
                </a:solidFill>
                <a:latin typeface="Times New Roman"/>
              </a:rPr>
              <a:t>regular expression is called </a:t>
            </a:r>
            <a:r>
              <a:rPr b="0" lang="en-US" sz="2400" spc="-1" strike="noStrike">
                <a:solidFill>
                  <a:srgbClr val="000000"/>
                </a:solidFill>
                <a:latin typeface="Times New Roman"/>
              </a:rPr>
              <a:t>a </a:t>
            </a:r>
            <a:r>
              <a:rPr b="0" i="1" lang="en-US" sz="2400" spc="-4" strike="noStrike">
                <a:solidFill>
                  <a:srgbClr val="000000"/>
                </a:solidFill>
                <a:latin typeface="Times New Roman"/>
              </a:rPr>
              <a:t>regular</a:t>
            </a:r>
            <a:r>
              <a:rPr b="0" i="1" lang="en-US" sz="2400" spc="-32" strike="noStrike">
                <a:solidFill>
                  <a:srgbClr val="000000"/>
                </a:solidFill>
                <a:latin typeface="Times New Roman"/>
              </a:rPr>
              <a:t> </a:t>
            </a:r>
            <a:r>
              <a:rPr b="0" i="1" lang="en-US" sz="2400" spc="-4" strike="noStrike">
                <a:solidFill>
                  <a:srgbClr val="000000"/>
                </a:solidFill>
                <a:latin typeface="Times New Roman"/>
              </a:rPr>
              <a:t>set</a:t>
            </a:r>
            <a:endParaRPr b="0" lang="en-US" sz="2400" spc="-1" strike="noStrike">
              <a:latin typeface="Arial"/>
            </a:endParaRPr>
          </a:p>
        </p:txBody>
      </p:sp>
      <p:sp>
        <p:nvSpPr>
          <p:cNvPr id="197"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98"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8816760" y="6746400"/>
            <a:ext cx="273240" cy="4507920"/>
          </a:xfrm>
          <a:prstGeom prst="rect">
            <a:avLst/>
          </a:prstGeom>
          <a:noFill/>
          <a:ln>
            <a:noFill/>
          </a:ln>
        </p:spPr>
        <p:txBody>
          <a:bodyPr lIns="0" rIns="0" tIns="0" bIns="0"/>
          <a:p>
            <a:pPr marL="38160">
              <a:lnSpc>
                <a:spcPts val="1644"/>
              </a:lnSpc>
            </a:pPr>
            <a:fld id="{A3F171CA-FB0D-4E39-BBDD-B3C74572945F}" type="slidenum">
              <a:rPr b="0" lang="en-US" sz="1400" spc="-4" strike="noStrike">
                <a:solidFill>
                  <a:srgbClr val="000000"/>
                </a:solidFill>
                <a:latin typeface="Arial"/>
              </a:rPr>
              <a:t>&lt;number&gt;</a:t>
            </a:fld>
            <a:endParaRPr b="0" lang="en-US" sz="1400" spc="-1" strike="noStrike">
              <a:latin typeface="Times New Roman"/>
            </a:endParaRPr>
          </a:p>
        </p:txBody>
      </p:sp>
      <p:sp>
        <p:nvSpPr>
          <p:cNvPr id="200" name="TextShape 2"/>
          <p:cNvSpPr txBox="1"/>
          <p:nvPr/>
        </p:nvSpPr>
        <p:spPr>
          <a:xfrm>
            <a:off x="2831760" y="787320"/>
            <a:ext cx="439524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Specification of</a:t>
            </a:r>
            <a:r>
              <a:rPr b="0" lang="en-US" sz="3600" spc="-69" strike="noStrike">
                <a:solidFill>
                  <a:srgbClr val="33339a"/>
                </a:solidFill>
                <a:latin typeface="Times New Roman"/>
              </a:rPr>
              <a:t> </a:t>
            </a:r>
            <a:r>
              <a:rPr b="0" lang="en-US" sz="3600" spc="-4" strike="noStrike">
                <a:solidFill>
                  <a:srgbClr val="33339a"/>
                </a:solidFill>
                <a:latin typeface="Times New Roman"/>
              </a:rPr>
              <a:t>Tokens</a:t>
            </a:r>
            <a:endParaRPr b="0" lang="en-US" sz="3600" spc="-1" strike="noStrike">
              <a:solidFill>
                <a:srgbClr val="000000"/>
              </a:solidFill>
              <a:latin typeface="Calibri"/>
            </a:endParaRPr>
          </a:p>
        </p:txBody>
      </p:sp>
      <p:sp>
        <p:nvSpPr>
          <p:cNvPr id="201" name="CustomShape 3"/>
          <p:cNvSpPr/>
          <p:nvPr/>
        </p:nvSpPr>
        <p:spPr>
          <a:xfrm>
            <a:off x="993960" y="1339920"/>
            <a:ext cx="6469560" cy="1179360"/>
          </a:xfrm>
          <a:prstGeom prst="rect">
            <a:avLst/>
          </a:prstGeom>
          <a:noFill/>
          <a:ln>
            <a:noFill/>
          </a:ln>
        </p:spPr>
        <p:style>
          <a:lnRef idx="0"/>
          <a:fillRef idx="0"/>
          <a:effectRef idx="0"/>
          <a:fontRef idx="minor"/>
        </p:style>
        <p:txBody>
          <a:bodyPr lIns="0" rIns="0" tIns="12600" bIns="0"/>
          <a:p>
            <a:pPr marL="1611720">
              <a:lnSpc>
                <a:spcPct val="100000"/>
              </a:lnSpc>
              <a:spcBef>
                <a:spcPts val="99"/>
              </a:spcBef>
            </a:pPr>
            <a:r>
              <a:rPr b="0" lang="en-US" sz="2800" spc="-4" strike="noStrike">
                <a:solidFill>
                  <a:srgbClr val="33339a"/>
                </a:solidFill>
                <a:latin typeface="Times New Roman"/>
              </a:rPr>
              <a:t>Properties of Regular</a:t>
            </a:r>
            <a:r>
              <a:rPr b="0" lang="en-US" sz="2800" spc="-63" strike="noStrike">
                <a:solidFill>
                  <a:srgbClr val="33339a"/>
                </a:solidFill>
                <a:latin typeface="Times New Roman"/>
              </a:rPr>
              <a:t> </a:t>
            </a:r>
            <a:r>
              <a:rPr b="0" lang="en-US" sz="2800" spc="-4" strike="noStrike">
                <a:solidFill>
                  <a:srgbClr val="33339a"/>
                </a:solidFill>
                <a:latin typeface="Times New Roman"/>
              </a:rPr>
              <a:t>Expressions</a:t>
            </a:r>
            <a:endParaRPr b="0" lang="en-US" sz="2800" spc="-1" strike="noStrike">
              <a:latin typeface="Arial"/>
            </a:endParaRPr>
          </a:p>
          <a:p>
            <a:pPr marL="12600">
              <a:lnSpc>
                <a:spcPct val="100000"/>
              </a:lnSpc>
              <a:spcBef>
                <a:spcPts val="2466"/>
              </a:spcBef>
            </a:pPr>
            <a:r>
              <a:rPr b="0" lang="en-US" sz="2800" spc="-4" strike="noStrike">
                <a:solidFill>
                  <a:srgbClr val="000000"/>
                </a:solidFill>
                <a:latin typeface="Times New Roman"/>
              </a:rPr>
              <a:t>For regular expression r, </a:t>
            </a:r>
            <a:r>
              <a:rPr b="0" lang="en-US" sz="2800" spc="-1" strike="noStrike">
                <a:solidFill>
                  <a:srgbClr val="000000"/>
                </a:solidFill>
                <a:latin typeface="Times New Roman"/>
              </a:rPr>
              <a:t>s &amp;</a:t>
            </a:r>
            <a:r>
              <a:rPr b="0" lang="en-US" sz="2800" spc="-24" strike="noStrike">
                <a:solidFill>
                  <a:srgbClr val="000000"/>
                </a:solidFill>
                <a:latin typeface="Times New Roman"/>
              </a:rPr>
              <a:t> </a:t>
            </a:r>
            <a:r>
              <a:rPr b="0" lang="en-US" sz="2800" spc="-1" strike="noStrike">
                <a:solidFill>
                  <a:srgbClr val="000000"/>
                </a:solidFill>
                <a:latin typeface="Times New Roman"/>
              </a:rPr>
              <a:t>t</a:t>
            </a:r>
            <a:endParaRPr b="0" lang="en-US" sz="2800" spc="-1" strike="noStrike">
              <a:latin typeface="Arial"/>
            </a:endParaRPr>
          </a:p>
        </p:txBody>
      </p:sp>
      <p:sp>
        <p:nvSpPr>
          <p:cNvPr id="202" name="CustomShape 4"/>
          <p:cNvSpPr/>
          <p:nvPr/>
        </p:nvSpPr>
        <p:spPr>
          <a:xfrm>
            <a:off x="993960" y="2506680"/>
            <a:ext cx="3349080" cy="3080160"/>
          </a:xfrm>
          <a:prstGeom prst="rect">
            <a:avLst/>
          </a:prstGeom>
          <a:noFill/>
          <a:ln>
            <a:noFill/>
          </a:ln>
        </p:spPr>
        <p:style>
          <a:lnRef idx="0"/>
          <a:fillRef idx="0"/>
          <a:effectRef idx="0"/>
          <a:fontRef idx="minor"/>
        </p:style>
        <p:txBody>
          <a:bodyPr lIns="0" rIns="0" tIns="98280" bIns="0"/>
          <a:p>
            <a:pPr marL="12600">
              <a:lnSpc>
                <a:spcPct val="100000"/>
              </a:lnSpc>
              <a:spcBef>
                <a:spcPts val="774"/>
              </a:spcBef>
            </a:pPr>
            <a:r>
              <a:rPr b="0" lang="en-US" sz="2800" spc="-1" strike="noStrike">
                <a:solidFill>
                  <a:srgbClr val="000000"/>
                </a:solidFill>
                <a:latin typeface="Times New Roman"/>
              </a:rPr>
              <a:t>r + s = s +</a:t>
            </a:r>
            <a:r>
              <a:rPr b="0" lang="en-US" sz="2800" spc="-58" strike="noStrike">
                <a:solidFill>
                  <a:srgbClr val="000000"/>
                </a:solidFill>
                <a:latin typeface="Times New Roman"/>
              </a:rPr>
              <a:t> </a:t>
            </a:r>
            <a:r>
              <a:rPr b="0" lang="en-US" sz="2800" spc="-1" strike="noStrike">
                <a:solidFill>
                  <a:srgbClr val="000000"/>
                </a:solidFill>
                <a:latin typeface="Times New Roman"/>
              </a:rPr>
              <a:t>r</a:t>
            </a:r>
            <a:endParaRPr b="0" lang="en-US" sz="2800" spc="-1" strike="noStrike">
              <a:latin typeface="Arial"/>
            </a:endParaRPr>
          </a:p>
          <a:p>
            <a:pPr marL="12600">
              <a:lnSpc>
                <a:spcPct val="120000"/>
              </a:lnSpc>
            </a:pPr>
            <a:r>
              <a:rPr b="0" lang="en-US" sz="2800" spc="-1" strike="noStrike">
                <a:solidFill>
                  <a:srgbClr val="000000"/>
                </a:solidFill>
                <a:latin typeface="Times New Roman"/>
              </a:rPr>
              <a:t>r + </a:t>
            </a:r>
            <a:r>
              <a:rPr b="0" lang="en-US" sz="2800" spc="-4" strike="noStrike">
                <a:solidFill>
                  <a:srgbClr val="000000"/>
                </a:solidFill>
                <a:latin typeface="Times New Roman"/>
              </a:rPr>
              <a:t>(s </a:t>
            </a:r>
            <a:r>
              <a:rPr b="0" lang="en-US" sz="2800" spc="-1" strike="noStrike">
                <a:solidFill>
                  <a:srgbClr val="000000"/>
                </a:solidFill>
                <a:latin typeface="Times New Roman"/>
              </a:rPr>
              <a:t>+ t) = </a:t>
            </a:r>
            <a:r>
              <a:rPr b="0" lang="en-US" sz="2800" spc="-4" strike="noStrike">
                <a:solidFill>
                  <a:srgbClr val="000000"/>
                </a:solidFill>
                <a:latin typeface="Times New Roman"/>
              </a:rPr>
              <a:t>(r </a:t>
            </a:r>
            <a:r>
              <a:rPr b="0" lang="en-US" sz="2800" spc="-1" strike="noStrike">
                <a:solidFill>
                  <a:srgbClr val="000000"/>
                </a:solidFill>
                <a:latin typeface="Times New Roman"/>
              </a:rPr>
              <a:t>+ </a:t>
            </a:r>
            <a:r>
              <a:rPr b="0" lang="en-US" sz="2800" spc="-4" strike="noStrike">
                <a:solidFill>
                  <a:srgbClr val="000000"/>
                </a:solidFill>
                <a:latin typeface="Times New Roman"/>
              </a:rPr>
              <a:t>s) </a:t>
            </a:r>
            <a:r>
              <a:rPr b="0" lang="en-US" sz="2800" spc="-1" strike="noStrike">
                <a:solidFill>
                  <a:srgbClr val="000000"/>
                </a:solidFill>
                <a:latin typeface="Times New Roman"/>
              </a:rPr>
              <a:t>+</a:t>
            </a:r>
            <a:r>
              <a:rPr b="0" lang="en-US" sz="2800" spc="-109" strike="noStrike">
                <a:solidFill>
                  <a:srgbClr val="000000"/>
                </a:solidFill>
                <a:latin typeface="Times New Roman"/>
              </a:rPr>
              <a:t> </a:t>
            </a:r>
            <a:r>
              <a:rPr b="0" lang="en-US" sz="2800" spc="-1" strike="noStrike">
                <a:solidFill>
                  <a:srgbClr val="000000"/>
                </a:solidFill>
                <a:latin typeface="Times New Roman"/>
              </a:rPr>
              <a:t>t  (rs)t =</a:t>
            </a:r>
            <a:r>
              <a:rPr b="0" lang="en-US" sz="2800" spc="-12" strike="noStrike">
                <a:solidFill>
                  <a:srgbClr val="000000"/>
                </a:solidFill>
                <a:latin typeface="Times New Roman"/>
              </a:rPr>
              <a:t> </a:t>
            </a:r>
            <a:r>
              <a:rPr b="0" lang="en-US" sz="2800" spc="-1" strike="noStrike">
                <a:solidFill>
                  <a:srgbClr val="000000"/>
                </a:solidFill>
                <a:latin typeface="Times New Roman"/>
              </a:rPr>
              <a:t>r(st)</a:t>
            </a:r>
            <a:endParaRPr b="0" lang="en-US" sz="2800" spc="-1" strike="noStrike">
              <a:latin typeface="Arial"/>
            </a:endParaRPr>
          </a:p>
          <a:p>
            <a:pPr marL="12600">
              <a:lnSpc>
                <a:spcPct val="100000"/>
              </a:lnSpc>
              <a:spcBef>
                <a:spcPts val="680"/>
              </a:spcBef>
            </a:pPr>
            <a:r>
              <a:rPr b="0" lang="en-US" sz="2800" spc="-1" strike="noStrike">
                <a:solidFill>
                  <a:srgbClr val="000000"/>
                </a:solidFill>
                <a:latin typeface="Times New Roman"/>
              </a:rPr>
              <a:t>r </a:t>
            </a:r>
            <a:r>
              <a:rPr b="0" lang="en-US" sz="2800" spc="-4" strike="noStrike">
                <a:solidFill>
                  <a:srgbClr val="000000"/>
                </a:solidFill>
                <a:latin typeface="Times New Roman"/>
              </a:rPr>
              <a:t>(s </a:t>
            </a:r>
            <a:r>
              <a:rPr b="0" lang="en-US" sz="2800" spc="-1" strike="noStrike">
                <a:solidFill>
                  <a:srgbClr val="000000"/>
                </a:solidFill>
                <a:latin typeface="Times New Roman"/>
              </a:rPr>
              <a:t>+ </a:t>
            </a:r>
            <a:r>
              <a:rPr b="0" lang="en-US" sz="2800" spc="-4" strike="noStrike">
                <a:solidFill>
                  <a:srgbClr val="000000"/>
                </a:solidFill>
                <a:latin typeface="Times New Roman"/>
              </a:rPr>
              <a:t>t) </a:t>
            </a:r>
            <a:r>
              <a:rPr b="0" lang="en-US" sz="2800" spc="-1" strike="noStrike">
                <a:solidFill>
                  <a:srgbClr val="000000"/>
                </a:solidFill>
                <a:latin typeface="Times New Roman"/>
              </a:rPr>
              <a:t>= </a:t>
            </a:r>
            <a:r>
              <a:rPr b="0" lang="en-US" sz="2800" spc="-4" strike="noStrike">
                <a:solidFill>
                  <a:srgbClr val="000000"/>
                </a:solidFill>
                <a:latin typeface="Times New Roman"/>
              </a:rPr>
              <a:t>rs </a:t>
            </a:r>
            <a:r>
              <a:rPr b="0" lang="en-US" sz="2800" spc="-1" strike="noStrike">
                <a:solidFill>
                  <a:srgbClr val="000000"/>
                </a:solidFill>
                <a:latin typeface="Times New Roman"/>
              </a:rPr>
              <a:t>+</a:t>
            </a:r>
            <a:r>
              <a:rPr b="0" lang="en-US" sz="2800" spc="-49" strike="noStrike">
                <a:solidFill>
                  <a:srgbClr val="000000"/>
                </a:solidFill>
                <a:latin typeface="Times New Roman"/>
              </a:rPr>
              <a:t> </a:t>
            </a:r>
            <a:r>
              <a:rPr b="0" lang="en-US" sz="2800" spc="-4" strike="noStrike">
                <a:solidFill>
                  <a:srgbClr val="000000"/>
                </a:solidFill>
                <a:latin typeface="Times New Roman"/>
              </a:rPr>
              <a:t>rt</a:t>
            </a:r>
            <a:endParaRPr b="0" lang="en-US" sz="2800" spc="-1" strike="noStrike">
              <a:latin typeface="Arial"/>
            </a:endParaRPr>
          </a:p>
          <a:p>
            <a:pPr marL="12600">
              <a:lnSpc>
                <a:spcPct val="118000"/>
              </a:lnSpc>
              <a:spcBef>
                <a:spcPts val="91"/>
              </a:spcBef>
            </a:pPr>
            <a:r>
              <a:rPr b="0" lang="en-US" sz="2800" spc="-1" strike="noStrike">
                <a:solidFill>
                  <a:srgbClr val="000000"/>
                </a:solidFill>
                <a:latin typeface="Symbol"/>
              </a:rPr>
              <a:t></a:t>
            </a:r>
            <a:r>
              <a:rPr b="0" lang="en-US" sz="2800" spc="-1" strike="noStrike">
                <a:solidFill>
                  <a:srgbClr val="000000"/>
                </a:solidFill>
                <a:latin typeface="Times New Roman"/>
              </a:rPr>
              <a:t>r = </a:t>
            </a:r>
            <a:r>
              <a:rPr b="0" lang="en-US" sz="2800" spc="-4" strike="noStrike">
                <a:solidFill>
                  <a:srgbClr val="000000"/>
                </a:solidFill>
                <a:latin typeface="Times New Roman"/>
              </a:rPr>
              <a:t>r=</a:t>
            </a:r>
            <a:r>
              <a:rPr b="0" lang="en-US" sz="2800" spc="-83" strike="noStrike">
                <a:solidFill>
                  <a:srgbClr val="000000"/>
                </a:solidFill>
                <a:latin typeface="Times New Roman"/>
              </a:rPr>
              <a:t> </a:t>
            </a:r>
            <a:r>
              <a:rPr b="0" lang="en-US" sz="2800" spc="-1" strike="noStrike">
                <a:solidFill>
                  <a:srgbClr val="000000"/>
                </a:solidFill>
                <a:latin typeface="Times New Roman"/>
              </a:rPr>
              <a:t>r</a:t>
            </a:r>
            <a:r>
              <a:rPr b="0" lang="en-US" sz="2800" spc="-1" strike="noStrike">
                <a:solidFill>
                  <a:srgbClr val="000000"/>
                </a:solidFill>
                <a:latin typeface="Symbol"/>
              </a:rPr>
              <a:t></a:t>
            </a:r>
            <a:r>
              <a:rPr b="0" lang="en-US" sz="2800" spc="-1" strike="noStrike">
                <a:solidFill>
                  <a:srgbClr val="000000"/>
                </a:solidFill>
                <a:latin typeface="Times New Roman"/>
              </a:rPr>
              <a:t> r** =</a:t>
            </a:r>
            <a:r>
              <a:rPr b="0" lang="en-US" sz="2800" spc="-69" strike="noStrike">
                <a:solidFill>
                  <a:srgbClr val="000000"/>
                </a:solidFill>
                <a:latin typeface="Times New Roman"/>
              </a:rPr>
              <a:t> </a:t>
            </a:r>
            <a:r>
              <a:rPr b="0" lang="en-US" sz="2800" spc="-1" strike="noStrike">
                <a:solidFill>
                  <a:srgbClr val="000000"/>
                </a:solidFill>
                <a:latin typeface="Times New Roman"/>
              </a:rPr>
              <a:t>r*</a:t>
            </a:r>
            <a:endParaRPr b="0" lang="en-US" sz="2800" spc="-1" strike="noStrike">
              <a:latin typeface="Arial"/>
            </a:endParaRPr>
          </a:p>
        </p:txBody>
      </p:sp>
      <p:sp>
        <p:nvSpPr>
          <p:cNvPr id="203" name="CustomShape 5"/>
          <p:cNvSpPr/>
          <p:nvPr/>
        </p:nvSpPr>
        <p:spPr>
          <a:xfrm>
            <a:off x="4651560" y="2694600"/>
            <a:ext cx="4444560" cy="318384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(union is</a:t>
            </a:r>
            <a:r>
              <a:rPr b="0" lang="en-US" sz="2000" spc="-18" strike="noStrike">
                <a:solidFill>
                  <a:srgbClr val="000000"/>
                </a:solidFill>
                <a:latin typeface="Times New Roman"/>
              </a:rPr>
              <a:t> </a:t>
            </a:r>
            <a:r>
              <a:rPr b="0" lang="en-US" sz="2000" spc="-9" strike="noStrike">
                <a:solidFill>
                  <a:srgbClr val="000000"/>
                </a:solidFill>
                <a:latin typeface="Times New Roman"/>
              </a:rPr>
              <a:t>commutative)</a:t>
            </a:r>
            <a:endParaRPr b="0" lang="en-US" sz="2000" spc="-1" strike="noStrike">
              <a:latin typeface="Arial"/>
            </a:endParaRPr>
          </a:p>
          <a:p>
            <a:pPr marL="12600">
              <a:lnSpc>
                <a:spcPts val="4039"/>
              </a:lnSpc>
              <a:spcBef>
                <a:spcPts val="408"/>
              </a:spcBef>
            </a:pPr>
            <a:r>
              <a:rPr b="0" lang="en-US" sz="2000" spc="-4" strike="noStrike">
                <a:solidFill>
                  <a:srgbClr val="000000"/>
                </a:solidFill>
                <a:latin typeface="Times New Roman"/>
              </a:rPr>
              <a:t>(union is </a:t>
            </a:r>
            <a:r>
              <a:rPr b="0" lang="en-US" sz="2000" spc="-9" strike="noStrike">
                <a:solidFill>
                  <a:srgbClr val="000000"/>
                </a:solidFill>
                <a:latin typeface="Times New Roman"/>
              </a:rPr>
              <a:t>associative)  (concatenation </a:t>
            </a:r>
            <a:r>
              <a:rPr b="0" lang="en-US" sz="2000" spc="-4" strike="noStrike">
                <a:solidFill>
                  <a:srgbClr val="000000"/>
                </a:solidFill>
                <a:latin typeface="Times New Roman"/>
              </a:rPr>
              <a:t>is</a:t>
            </a:r>
            <a:r>
              <a:rPr b="0" lang="en-US" sz="2000" spc="4" strike="noStrike">
                <a:solidFill>
                  <a:srgbClr val="000000"/>
                </a:solidFill>
                <a:latin typeface="Times New Roman"/>
              </a:rPr>
              <a:t> </a:t>
            </a:r>
            <a:r>
              <a:rPr b="0" lang="en-US" sz="2000" spc="-9" strike="noStrike">
                <a:solidFill>
                  <a:srgbClr val="000000"/>
                </a:solidFill>
                <a:latin typeface="Times New Roman"/>
              </a:rPr>
              <a:t>associative)</a:t>
            </a:r>
            <a:endParaRPr b="0" lang="en-US" sz="2000" spc="-1" strike="noStrike">
              <a:latin typeface="Arial"/>
            </a:endParaRPr>
          </a:p>
          <a:p>
            <a:pPr marL="12600">
              <a:lnSpc>
                <a:spcPct val="100000"/>
              </a:lnSpc>
              <a:spcBef>
                <a:spcPts val="1225"/>
              </a:spcBef>
            </a:pPr>
            <a:r>
              <a:rPr b="0" lang="en-US" sz="2000" spc="-9" strike="noStrike">
                <a:solidFill>
                  <a:srgbClr val="000000"/>
                </a:solidFill>
                <a:latin typeface="Times New Roman"/>
              </a:rPr>
              <a:t>(concatenation distributes </a:t>
            </a:r>
            <a:r>
              <a:rPr b="0" lang="en-US" sz="2000" spc="-4" strike="noStrike">
                <a:solidFill>
                  <a:srgbClr val="000000"/>
                </a:solidFill>
                <a:latin typeface="Times New Roman"/>
              </a:rPr>
              <a:t>over</a:t>
            </a:r>
            <a:r>
              <a:rPr b="0" lang="en-US" sz="2000" spc="9" strike="noStrike">
                <a:solidFill>
                  <a:srgbClr val="000000"/>
                </a:solidFill>
                <a:latin typeface="Times New Roman"/>
              </a:rPr>
              <a:t> </a:t>
            </a:r>
            <a:r>
              <a:rPr b="0" lang="en-US" sz="2000" spc="-9" strike="noStrike">
                <a:solidFill>
                  <a:srgbClr val="000000"/>
                </a:solidFill>
                <a:latin typeface="Times New Roman"/>
              </a:rPr>
              <a:t>union)</a:t>
            </a:r>
            <a:endParaRPr b="0" lang="en-US" sz="2000" spc="-1" strike="noStrike">
              <a:latin typeface="Arial"/>
            </a:endParaRPr>
          </a:p>
          <a:p>
            <a:pPr marL="12600">
              <a:lnSpc>
                <a:spcPct val="166000"/>
              </a:lnSpc>
              <a:spcBef>
                <a:spcPts val="91"/>
              </a:spcBef>
            </a:pPr>
            <a:r>
              <a:rPr b="0" lang="en-US" sz="2000" spc="-4" strike="noStrike">
                <a:solidFill>
                  <a:srgbClr val="000000"/>
                </a:solidFill>
                <a:latin typeface="Times New Roman"/>
              </a:rPr>
              <a:t>(</a:t>
            </a:r>
            <a:r>
              <a:rPr b="0" lang="en-US" sz="2000" spc="-4" strike="noStrike">
                <a:solidFill>
                  <a:srgbClr val="000000"/>
                </a:solidFill>
                <a:latin typeface="Symbol"/>
              </a:rPr>
              <a:t></a:t>
            </a:r>
            <a:r>
              <a:rPr b="0" lang="en-US" sz="2000" spc="-4" strike="noStrike">
                <a:solidFill>
                  <a:srgbClr val="000000"/>
                </a:solidFill>
                <a:latin typeface="Times New Roman"/>
              </a:rPr>
              <a:t> is the </a:t>
            </a:r>
            <a:r>
              <a:rPr b="0" lang="en-US" sz="2000" spc="-9" strike="noStrike">
                <a:solidFill>
                  <a:srgbClr val="000000"/>
                </a:solidFill>
                <a:latin typeface="Times New Roman"/>
              </a:rPr>
              <a:t>identity element </a:t>
            </a:r>
            <a:r>
              <a:rPr b="0" lang="en-US" sz="2000" spc="-4" strike="noStrike">
                <a:solidFill>
                  <a:srgbClr val="000000"/>
                </a:solidFill>
                <a:latin typeface="Times New Roman"/>
              </a:rPr>
              <a:t>for </a:t>
            </a:r>
            <a:r>
              <a:rPr b="0" lang="en-US" sz="2000" spc="-9" strike="noStrike">
                <a:solidFill>
                  <a:srgbClr val="000000"/>
                </a:solidFill>
                <a:latin typeface="Times New Roman"/>
              </a:rPr>
              <a:t>concatenation)  (closure </a:t>
            </a:r>
            <a:r>
              <a:rPr b="0" lang="en-US" sz="2000" spc="-4" strike="noStrike">
                <a:solidFill>
                  <a:srgbClr val="000000"/>
                </a:solidFill>
                <a:latin typeface="Times New Roman"/>
              </a:rPr>
              <a:t>is</a:t>
            </a:r>
            <a:r>
              <a:rPr b="0" lang="en-US" sz="2000" spc="-12" strike="noStrike">
                <a:solidFill>
                  <a:srgbClr val="000000"/>
                </a:solidFill>
                <a:latin typeface="Times New Roman"/>
              </a:rPr>
              <a:t> </a:t>
            </a:r>
            <a:r>
              <a:rPr b="0" lang="en-US" sz="2000" spc="-9" strike="noStrike">
                <a:solidFill>
                  <a:srgbClr val="000000"/>
                </a:solidFill>
                <a:latin typeface="Times New Roman"/>
              </a:rPr>
              <a:t>idempotent)</a:t>
            </a:r>
            <a:endParaRPr b="0" lang="en-US" sz="2000" spc="-1" strike="noStrike">
              <a:latin typeface="Arial"/>
            </a:endParaRPr>
          </a:p>
        </p:txBody>
      </p:sp>
      <p:sp>
        <p:nvSpPr>
          <p:cNvPr id="204" name="CustomShape 6"/>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205" name="CustomShape 7"/>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260160" y="968040"/>
            <a:ext cx="3537720" cy="1310400"/>
          </a:xfrm>
          <a:prstGeom prst="rect">
            <a:avLst/>
          </a:prstGeom>
          <a:noFill/>
          <a:ln>
            <a:noFill/>
          </a:ln>
        </p:spPr>
        <p:txBody>
          <a:bodyPr lIns="0" rIns="0" tIns="12600" bIns="0"/>
          <a:p>
            <a:pPr marL="12600">
              <a:lnSpc>
                <a:spcPct val="100000"/>
              </a:lnSpc>
              <a:spcBef>
                <a:spcPts val="99"/>
              </a:spcBef>
            </a:pPr>
            <a:r>
              <a:rPr b="0" lang="en-US" sz="4000" spc="-4" strike="noStrike">
                <a:solidFill>
                  <a:srgbClr val="33339a"/>
                </a:solidFill>
                <a:latin typeface="Times New Roman"/>
              </a:rPr>
              <a:t>L</a:t>
            </a:r>
            <a:r>
              <a:rPr b="0" lang="en-US" sz="4000" spc="-4" strike="noStrike">
                <a:solidFill>
                  <a:srgbClr val="33339a"/>
                </a:solidFill>
                <a:latin typeface="Times New Roman"/>
              </a:rPr>
              <a:t>e</a:t>
            </a:r>
            <a:r>
              <a:rPr b="0" lang="en-US" sz="4000" spc="-4" strike="noStrike">
                <a:solidFill>
                  <a:srgbClr val="33339a"/>
                </a:solidFill>
                <a:latin typeface="Times New Roman"/>
              </a:rPr>
              <a:t>x</a:t>
            </a:r>
            <a:r>
              <a:rPr b="0" lang="en-US" sz="4000" spc="-4" strike="noStrike">
                <a:solidFill>
                  <a:srgbClr val="33339a"/>
                </a:solidFill>
                <a:latin typeface="Times New Roman"/>
              </a:rPr>
              <a:t>i</a:t>
            </a:r>
            <a:r>
              <a:rPr b="0" lang="en-US" sz="4000" spc="-4" strike="noStrike">
                <a:solidFill>
                  <a:srgbClr val="33339a"/>
                </a:solidFill>
                <a:latin typeface="Times New Roman"/>
              </a:rPr>
              <a:t>c</a:t>
            </a:r>
            <a:r>
              <a:rPr b="0" lang="en-US" sz="4000" spc="-4" strike="noStrike">
                <a:solidFill>
                  <a:srgbClr val="33339a"/>
                </a:solidFill>
                <a:latin typeface="Times New Roman"/>
              </a:rPr>
              <a:t>a</a:t>
            </a:r>
            <a:r>
              <a:rPr b="0" lang="en-US" sz="4000" spc="-4" strike="noStrike">
                <a:solidFill>
                  <a:srgbClr val="33339a"/>
                </a:solidFill>
                <a:latin typeface="Times New Roman"/>
              </a:rPr>
              <a:t>l</a:t>
            </a:r>
            <a:r>
              <a:rPr b="0" lang="en-US" sz="4000" spc="-72" strike="noStrike">
                <a:solidFill>
                  <a:srgbClr val="33339a"/>
                </a:solidFill>
                <a:latin typeface="Times New Roman"/>
              </a:rPr>
              <a:t> </a:t>
            </a:r>
            <a:r>
              <a:rPr b="0" lang="en-US" sz="4000" spc="-4" strike="noStrike">
                <a:solidFill>
                  <a:srgbClr val="33339a"/>
                </a:solidFill>
                <a:latin typeface="Times New Roman"/>
              </a:rPr>
              <a:t>A</a:t>
            </a:r>
            <a:r>
              <a:rPr b="0" lang="en-US" sz="4000" spc="-4" strike="noStrike">
                <a:solidFill>
                  <a:srgbClr val="33339a"/>
                </a:solidFill>
                <a:latin typeface="Times New Roman"/>
              </a:rPr>
              <a:t>n</a:t>
            </a:r>
            <a:r>
              <a:rPr b="0" lang="en-US" sz="4000" spc="-4" strike="noStrike">
                <a:solidFill>
                  <a:srgbClr val="33339a"/>
                </a:solidFill>
                <a:latin typeface="Times New Roman"/>
              </a:rPr>
              <a:t>a</a:t>
            </a:r>
            <a:r>
              <a:rPr b="0" lang="en-US" sz="4000" spc="-4" strike="noStrike">
                <a:solidFill>
                  <a:srgbClr val="33339a"/>
                </a:solidFill>
                <a:latin typeface="Times New Roman"/>
              </a:rPr>
              <a:t>l</a:t>
            </a:r>
            <a:r>
              <a:rPr b="0" lang="en-US" sz="4000" spc="-4" strike="noStrike">
                <a:solidFill>
                  <a:srgbClr val="33339a"/>
                </a:solidFill>
                <a:latin typeface="Times New Roman"/>
              </a:rPr>
              <a:t>y</a:t>
            </a:r>
            <a:r>
              <a:rPr b="0" lang="en-US" sz="4000" spc="-4" strike="noStrike">
                <a:solidFill>
                  <a:srgbClr val="33339a"/>
                </a:solidFill>
                <a:latin typeface="Times New Roman"/>
              </a:rPr>
              <a:t>z</a:t>
            </a:r>
            <a:r>
              <a:rPr b="0" lang="en-US" sz="4000" spc="-4" strike="noStrike">
                <a:solidFill>
                  <a:srgbClr val="33339a"/>
                </a:solidFill>
                <a:latin typeface="Times New Roman"/>
              </a:rPr>
              <a:t>e</a:t>
            </a:r>
            <a:r>
              <a:rPr b="0" lang="en-US" sz="4000" spc="-4" strike="noStrike">
                <a:solidFill>
                  <a:srgbClr val="33339a"/>
                </a:solidFill>
                <a:latin typeface="Times New Roman"/>
              </a:rPr>
              <a:t>r</a:t>
            </a:r>
            <a:endParaRPr b="0" lang="en-US" sz="4000" spc="-1" strike="noStrike">
              <a:solidFill>
                <a:srgbClr val="000000"/>
              </a:solidFill>
              <a:latin typeface="Calibri"/>
            </a:endParaRPr>
          </a:p>
        </p:txBody>
      </p:sp>
      <p:sp>
        <p:nvSpPr>
          <p:cNvPr id="89" name="CustomShape 2"/>
          <p:cNvSpPr/>
          <p:nvPr/>
        </p:nvSpPr>
        <p:spPr>
          <a:xfrm>
            <a:off x="879480" y="1879200"/>
            <a:ext cx="8231760" cy="1110600"/>
          </a:xfrm>
          <a:prstGeom prst="rect">
            <a:avLst/>
          </a:prstGeom>
          <a:noFill/>
          <a:ln>
            <a:noFill/>
          </a:ln>
        </p:spPr>
        <p:style>
          <a:lnRef idx="0"/>
          <a:fillRef idx="0"/>
          <a:effectRef idx="0"/>
          <a:fontRef idx="minor"/>
        </p:style>
        <p:txBody>
          <a:bodyPr lIns="0" rIns="0" tIns="69840" bIns="0"/>
          <a:p>
            <a:pPr marL="12600">
              <a:lnSpc>
                <a:spcPts val="1930"/>
              </a:lnSpc>
              <a:spcBef>
                <a:spcPts val="550"/>
              </a:spcBef>
            </a:pPr>
            <a:r>
              <a:rPr b="1" lang="en-US" sz="2000" spc="-4" strike="noStrike">
                <a:solidFill>
                  <a:srgbClr val="000000"/>
                </a:solidFill>
                <a:latin typeface="Times New Roman"/>
              </a:rPr>
              <a:t>Lexical Analyzer </a:t>
            </a:r>
            <a:r>
              <a:rPr b="0" lang="en-US" sz="2000" spc="-4" strike="noStrike">
                <a:solidFill>
                  <a:srgbClr val="000000"/>
                </a:solidFill>
                <a:latin typeface="Times New Roman"/>
              </a:rPr>
              <a:t>reads the source program character by character to produce  tokens.</a:t>
            </a:r>
            <a:endParaRPr b="0" lang="en-US" sz="2000" spc="-1" strike="noStrike">
              <a:latin typeface="Arial"/>
            </a:endParaRPr>
          </a:p>
          <a:p>
            <a:pPr marL="12600">
              <a:lnSpc>
                <a:spcPts val="1930"/>
              </a:lnSpc>
              <a:spcBef>
                <a:spcPts val="471"/>
              </a:spcBef>
            </a:pPr>
            <a:r>
              <a:rPr b="0" lang="en-US" sz="2000" spc="-9" strike="noStrike">
                <a:solidFill>
                  <a:srgbClr val="000000"/>
                </a:solidFill>
                <a:latin typeface="Times New Roman"/>
              </a:rPr>
              <a:t>Normally </a:t>
            </a:r>
            <a:r>
              <a:rPr b="0" lang="en-US" sz="2000" spc="-4" strike="noStrike">
                <a:solidFill>
                  <a:srgbClr val="000000"/>
                </a:solidFill>
                <a:latin typeface="Times New Roman"/>
              </a:rPr>
              <a:t>a lexical </a:t>
            </a:r>
            <a:r>
              <a:rPr b="0" lang="en-US" sz="2000" spc="-9" strike="noStrike">
                <a:solidFill>
                  <a:srgbClr val="000000"/>
                </a:solidFill>
                <a:latin typeface="Times New Roman"/>
              </a:rPr>
              <a:t>analyzer doesn’t </a:t>
            </a:r>
            <a:r>
              <a:rPr b="0" lang="en-US" sz="2000" spc="-4" strike="noStrike">
                <a:solidFill>
                  <a:srgbClr val="000000"/>
                </a:solidFill>
                <a:latin typeface="Times New Roman"/>
              </a:rPr>
              <a:t>return a list of tokens at one shot, it returns a  token when the parser asks a token from</a:t>
            </a:r>
            <a:r>
              <a:rPr b="0" lang="en-US" sz="2000" spc="-1" strike="noStrike">
                <a:solidFill>
                  <a:srgbClr val="000000"/>
                </a:solidFill>
                <a:latin typeface="Times New Roman"/>
              </a:rPr>
              <a:t> </a:t>
            </a:r>
            <a:r>
              <a:rPr b="0" lang="en-US" sz="2000" spc="-4" strike="noStrike">
                <a:solidFill>
                  <a:srgbClr val="000000"/>
                </a:solidFill>
                <a:latin typeface="Times New Roman"/>
              </a:rPr>
              <a:t>it.</a:t>
            </a:r>
            <a:endParaRPr b="0" lang="en-US" sz="2000" spc="-1" strike="noStrike">
              <a:latin typeface="Arial"/>
            </a:endParaRPr>
          </a:p>
        </p:txBody>
      </p:sp>
      <p:sp>
        <p:nvSpPr>
          <p:cNvPr id="90"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91" name="CustomShape 4"/>
          <p:cNvSpPr/>
          <p:nvPr/>
        </p:nvSpPr>
        <p:spPr>
          <a:xfrm>
            <a:off x="2265480" y="3352680"/>
            <a:ext cx="1902240" cy="630000"/>
          </a:xfrm>
          <a:prstGeom prst="rect">
            <a:avLst/>
          </a:prstGeom>
          <a:solidFill>
            <a:srgbClr val="bbe0e3"/>
          </a:solidFill>
          <a:ln w="9360">
            <a:solidFill>
              <a:srgbClr val="000000"/>
            </a:solidFill>
            <a:round/>
          </a:ln>
        </p:spPr>
        <p:style>
          <a:lnRef idx="0"/>
          <a:fillRef idx="0"/>
          <a:effectRef idx="0"/>
          <a:fontRef idx="minor"/>
        </p:style>
        <p:txBody>
          <a:bodyPr lIns="0" rIns="0" tIns="19800" bIns="0"/>
          <a:p>
            <a:pPr marL="485280" indent="84600">
              <a:lnSpc>
                <a:spcPct val="100000"/>
              </a:lnSpc>
              <a:spcBef>
                <a:spcPts val="156"/>
              </a:spcBef>
            </a:pPr>
            <a:r>
              <a:rPr b="0" lang="en-US" sz="2000" spc="-4" strike="noStrike">
                <a:solidFill>
                  <a:srgbClr val="000000"/>
                </a:solidFill>
                <a:latin typeface="Times New Roman"/>
              </a:rPr>
              <a:t>Lexical  Analyzer</a:t>
            </a:r>
            <a:endParaRPr b="0" lang="en-US" sz="2000" spc="-1" strike="noStrike">
              <a:latin typeface="Arial"/>
            </a:endParaRPr>
          </a:p>
        </p:txBody>
      </p:sp>
      <p:sp>
        <p:nvSpPr>
          <p:cNvPr id="92" name="CustomShape 5"/>
          <p:cNvSpPr/>
          <p:nvPr/>
        </p:nvSpPr>
        <p:spPr>
          <a:xfrm>
            <a:off x="5770800" y="3352680"/>
            <a:ext cx="1902240" cy="477360"/>
          </a:xfrm>
          <a:prstGeom prst="rect">
            <a:avLst/>
          </a:prstGeom>
          <a:solidFill>
            <a:srgbClr val="bbe0e3"/>
          </a:solidFill>
          <a:ln w="9360">
            <a:solidFill>
              <a:srgbClr val="000000"/>
            </a:solidFill>
            <a:round/>
          </a:ln>
        </p:spPr>
        <p:style>
          <a:lnRef idx="0"/>
          <a:fillRef idx="0"/>
          <a:effectRef idx="0"/>
          <a:fontRef idx="minor"/>
        </p:style>
        <p:txBody>
          <a:bodyPr lIns="0" rIns="0" tIns="172080" bIns="0"/>
          <a:p>
            <a:pPr marL="633240">
              <a:lnSpc>
                <a:spcPct val="100000"/>
              </a:lnSpc>
              <a:spcBef>
                <a:spcPts val="1355"/>
              </a:spcBef>
            </a:pPr>
            <a:r>
              <a:rPr b="0" lang="en-US" sz="2000" spc="-9" strike="noStrike">
                <a:solidFill>
                  <a:srgbClr val="000000"/>
                </a:solidFill>
                <a:latin typeface="Times New Roman"/>
              </a:rPr>
              <a:t>Parser</a:t>
            </a:r>
            <a:endParaRPr b="0" lang="en-US" sz="2000" spc="-1" strike="noStrike">
              <a:latin typeface="Arial"/>
            </a:endParaRPr>
          </a:p>
        </p:txBody>
      </p:sp>
      <p:sp>
        <p:nvSpPr>
          <p:cNvPr id="93" name="CustomShape 6"/>
          <p:cNvSpPr/>
          <p:nvPr/>
        </p:nvSpPr>
        <p:spPr>
          <a:xfrm>
            <a:off x="888840" y="3300480"/>
            <a:ext cx="898920" cy="622440"/>
          </a:xfrm>
          <a:prstGeom prst="rect">
            <a:avLst/>
          </a:prstGeom>
          <a:noFill/>
          <a:ln>
            <a:noFill/>
          </a:ln>
        </p:spPr>
        <p:style>
          <a:lnRef idx="0"/>
          <a:fillRef idx="0"/>
          <a:effectRef idx="0"/>
          <a:fontRef idx="minor"/>
        </p:style>
        <p:txBody>
          <a:bodyPr lIns="0" rIns="0" tIns="12240" bIns="0"/>
          <a:p>
            <a:pPr marL="12600" indent="84600">
              <a:lnSpc>
                <a:spcPct val="100000"/>
              </a:lnSpc>
              <a:spcBef>
                <a:spcPts val="96"/>
              </a:spcBef>
            </a:pPr>
            <a:r>
              <a:rPr b="0" lang="en-US" sz="2000" spc="-4" strike="noStrike">
                <a:solidFill>
                  <a:srgbClr val="000000"/>
                </a:solidFill>
                <a:latin typeface="Times New Roman"/>
              </a:rPr>
              <a:t>Source  </a:t>
            </a:r>
            <a:r>
              <a:rPr b="0" lang="en-US" sz="2000" spc="-9" strike="noStrike">
                <a:solidFill>
                  <a:srgbClr val="000000"/>
                </a:solidFill>
                <a:latin typeface="Times New Roman"/>
              </a:rPr>
              <a:t>Program</a:t>
            </a:r>
            <a:endParaRPr b="0" lang="en-US" sz="2000" spc="-1" strike="noStrike">
              <a:latin typeface="Arial"/>
            </a:endParaRPr>
          </a:p>
        </p:txBody>
      </p:sp>
      <p:sp>
        <p:nvSpPr>
          <p:cNvPr id="94" name="CustomShape 7"/>
          <p:cNvSpPr/>
          <p:nvPr/>
        </p:nvSpPr>
        <p:spPr>
          <a:xfrm>
            <a:off x="4702680" y="3132720"/>
            <a:ext cx="64620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i="1" lang="en-US" sz="2000" spc="-4" strike="noStrike">
                <a:solidFill>
                  <a:srgbClr val="000000"/>
                </a:solidFill>
                <a:latin typeface="Times New Roman"/>
              </a:rPr>
              <a:t>Token</a:t>
            </a:r>
            <a:endParaRPr b="0" lang="en-US" sz="2000" spc="-1" strike="noStrike">
              <a:latin typeface="Arial"/>
            </a:endParaRPr>
          </a:p>
        </p:txBody>
      </p:sp>
      <p:sp>
        <p:nvSpPr>
          <p:cNvPr id="95" name="CustomShape 8"/>
          <p:cNvSpPr/>
          <p:nvPr/>
        </p:nvSpPr>
        <p:spPr>
          <a:xfrm>
            <a:off x="4475160" y="3442680"/>
            <a:ext cx="1115280" cy="127440"/>
          </a:xfrm>
          <a:custGeom>
            <a:avLst/>
            <a:gdLst/>
            <a:ahLst/>
            <a:rect l="l" t="t" r="r" b="b"/>
            <a:pathLst>
              <a:path w="1115695" h="127635">
                <a:moveTo>
                  <a:pt x="1039368" y="64008"/>
                </a:moveTo>
                <a:lnTo>
                  <a:pt x="1029178" y="51039"/>
                </a:lnTo>
                <a:lnTo>
                  <a:pt x="0" y="49530"/>
                </a:lnTo>
                <a:lnTo>
                  <a:pt x="0" y="75437"/>
                </a:lnTo>
                <a:lnTo>
                  <a:pt x="989076" y="76888"/>
                </a:lnTo>
                <a:lnTo>
                  <a:pt x="1029178" y="76822"/>
                </a:lnTo>
                <a:lnTo>
                  <a:pt x="1039368" y="64008"/>
                </a:lnTo>
                <a:close/>
                <a:moveTo>
                  <a:pt x="1115568" y="64008"/>
                </a:moveTo>
                <a:lnTo>
                  <a:pt x="989076" y="0"/>
                </a:lnTo>
                <a:lnTo>
                  <a:pt x="1029178" y="51039"/>
                </a:lnTo>
                <a:lnTo>
                  <a:pt x="1039368" y="51054"/>
                </a:lnTo>
                <a:lnTo>
                  <a:pt x="1039368" y="102108"/>
                </a:lnTo>
                <a:lnTo>
                  <a:pt x="1115568" y="64008"/>
                </a:lnTo>
                <a:close/>
                <a:moveTo>
                  <a:pt x="1039368" y="102108"/>
                </a:moveTo>
                <a:lnTo>
                  <a:pt x="1039368" y="76962"/>
                </a:lnTo>
                <a:lnTo>
                  <a:pt x="1029079" y="76946"/>
                </a:lnTo>
                <a:lnTo>
                  <a:pt x="989076" y="127254"/>
                </a:lnTo>
                <a:lnTo>
                  <a:pt x="1039368" y="102108"/>
                </a:lnTo>
                <a:close/>
                <a:moveTo>
                  <a:pt x="1039368" y="76962"/>
                </a:moveTo>
                <a:lnTo>
                  <a:pt x="1039368" y="64008"/>
                </a:lnTo>
                <a:lnTo>
                  <a:pt x="1029079" y="76946"/>
                </a:lnTo>
                <a:lnTo>
                  <a:pt x="1039368" y="76962"/>
                </a:lnTo>
                <a:close/>
                <a:moveTo>
                  <a:pt x="1039368" y="64008"/>
                </a:moveTo>
                <a:lnTo>
                  <a:pt x="1039368" y="51054"/>
                </a:lnTo>
                <a:lnTo>
                  <a:pt x="1029178" y="51039"/>
                </a:lnTo>
                <a:lnTo>
                  <a:pt x="1039368" y="64008"/>
                </a:lnTo>
                <a:close/>
              </a:path>
            </a:pathLst>
          </a:custGeom>
          <a:solidFill>
            <a:srgbClr val="000000"/>
          </a:solidFill>
          <a:ln>
            <a:noFill/>
          </a:ln>
        </p:spPr>
        <p:style>
          <a:lnRef idx="0"/>
          <a:fillRef idx="0"/>
          <a:effectRef idx="0"/>
          <a:fontRef idx="minor"/>
        </p:style>
      </p:sp>
      <p:sp>
        <p:nvSpPr>
          <p:cNvPr id="96" name="CustomShape 9"/>
          <p:cNvSpPr/>
          <p:nvPr/>
        </p:nvSpPr>
        <p:spPr>
          <a:xfrm>
            <a:off x="7772400" y="3594960"/>
            <a:ext cx="328680" cy="127440"/>
          </a:xfrm>
          <a:custGeom>
            <a:avLst/>
            <a:gdLst/>
            <a:ahLst/>
            <a:rect l="l" t="t" r="r" b="b"/>
            <a:pathLst>
              <a:path w="328929" h="127635">
                <a:moveTo>
                  <a:pt x="252222" y="64008"/>
                </a:moveTo>
                <a:lnTo>
                  <a:pt x="241995" y="50992"/>
                </a:lnTo>
                <a:lnTo>
                  <a:pt x="0" y="49530"/>
                </a:lnTo>
                <a:lnTo>
                  <a:pt x="0" y="75437"/>
                </a:lnTo>
                <a:lnTo>
                  <a:pt x="242404" y="76170"/>
                </a:lnTo>
                <a:lnTo>
                  <a:pt x="252222" y="64008"/>
                </a:lnTo>
                <a:close/>
                <a:moveTo>
                  <a:pt x="252222" y="101879"/>
                </a:moveTo>
                <a:lnTo>
                  <a:pt x="252222" y="76200"/>
                </a:lnTo>
                <a:lnTo>
                  <a:pt x="242404" y="76170"/>
                </a:lnTo>
                <a:lnTo>
                  <a:pt x="201168" y="127254"/>
                </a:lnTo>
                <a:lnTo>
                  <a:pt x="252222" y="101879"/>
                </a:lnTo>
                <a:close/>
                <a:moveTo>
                  <a:pt x="328422" y="64008"/>
                </a:moveTo>
                <a:lnTo>
                  <a:pt x="201929" y="0"/>
                </a:lnTo>
                <a:lnTo>
                  <a:pt x="241995" y="50992"/>
                </a:lnTo>
                <a:lnTo>
                  <a:pt x="252222" y="51054"/>
                </a:lnTo>
                <a:lnTo>
                  <a:pt x="252222" y="101879"/>
                </a:lnTo>
                <a:lnTo>
                  <a:pt x="328422" y="64008"/>
                </a:lnTo>
                <a:close/>
                <a:moveTo>
                  <a:pt x="252222" y="64008"/>
                </a:moveTo>
                <a:lnTo>
                  <a:pt x="252222" y="51054"/>
                </a:lnTo>
                <a:lnTo>
                  <a:pt x="241995" y="50992"/>
                </a:lnTo>
                <a:lnTo>
                  <a:pt x="252222" y="64008"/>
                </a:lnTo>
                <a:close/>
                <a:moveTo>
                  <a:pt x="252222" y="76200"/>
                </a:moveTo>
                <a:lnTo>
                  <a:pt x="252222" y="64008"/>
                </a:lnTo>
                <a:lnTo>
                  <a:pt x="242404" y="76170"/>
                </a:lnTo>
                <a:lnTo>
                  <a:pt x="252222" y="76200"/>
                </a:lnTo>
                <a:close/>
              </a:path>
            </a:pathLst>
          </a:custGeom>
          <a:solidFill>
            <a:srgbClr val="000000"/>
          </a:solidFill>
          <a:ln>
            <a:noFill/>
          </a:ln>
        </p:spPr>
        <p:style>
          <a:lnRef idx="0"/>
          <a:fillRef idx="0"/>
          <a:effectRef idx="0"/>
          <a:fontRef idx="minor"/>
        </p:style>
      </p:sp>
      <p:sp>
        <p:nvSpPr>
          <p:cNvPr id="97" name="CustomShape 10"/>
          <p:cNvSpPr/>
          <p:nvPr/>
        </p:nvSpPr>
        <p:spPr>
          <a:xfrm>
            <a:off x="1884600" y="3594960"/>
            <a:ext cx="328680" cy="127440"/>
          </a:xfrm>
          <a:custGeom>
            <a:avLst/>
            <a:gdLst/>
            <a:ahLst/>
            <a:rect l="l" t="t" r="r" b="b"/>
            <a:pathLst>
              <a:path w="328930" h="127635">
                <a:moveTo>
                  <a:pt x="252222" y="64008"/>
                </a:moveTo>
                <a:lnTo>
                  <a:pt x="241995" y="50992"/>
                </a:lnTo>
                <a:lnTo>
                  <a:pt x="0" y="49530"/>
                </a:lnTo>
                <a:lnTo>
                  <a:pt x="0" y="75437"/>
                </a:lnTo>
                <a:lnTo>
                  <a:pt x="242404" y="76170"/>
                </a:lnTo>
                <a:lnTo>
                  <a:pt x="252222" y="64008"/>
                </a:lnTo>
                <a:close/>
                <a:moveTo>
                  <a:pt x="252222" y="101879"/>
                </a:moveTo>
                <a:lnTo>
                  <a:pt x="252222" y="76200"/>
                </a:lnTo>
                <a:lnTo>
                  <a:pt x="242404" y="76170"/>
                </a:lnTo>
                <a:lnTo>
                  <a:pt x="201168" y="127254"/>
                </a:lnTo>
                <a:lnTo>
                  <a:pt x="252222" y="101879"/>
                </a:lnTo>
                <a:close/>
                <a:moveTo>
                  <a:pt x="328422" y="64008"/>
                </a:moveTo>
                <a:lnTo>
                  <a:pt x="201930" y="0"/>
                </a:lnTo>
                <a:lnTo>
                  <a:pt x="241995" y="50992"/>
                </a:lnTo>
                <a:lnTo>
                  <a:pt x="252222" y="51054"/>
                </a:lnTo>
                <a:lnTo>
                  <a:pt x="252222" y="101879"/>
                </a:lnTo>
                <a:lnTo>
                  <a:pt x="328422" y="64008"/>
                </a:lnTo>
                <a:close/>
                <a:moveTo>
                  <a:pt x="252222" y="64008"/>
                </a:moveTo>
                <a:lnTo>
                  <a:pt x="252222" y="51054"/>
                </a:lnTo>
                <a:lnTo>
                  <a:pt x="241995" y="50992"/>
                </a:lnTo>
                <a:lnTo>
                  <a:pt x="252222" y="64008"/>
                </a:lnTo>
                <a:close/>
                <a:moveTo>
                  <a:pt x="252222" y="76200"/>
                </a:moveTo>
                <a:lnTo>
                  <a:pt x="252222" y="64008"/>
                </a:lnTo>
                <a:lnTo>
                  <a:pt x="242404" y="76170"/>
                </a:lnTo>
                <a:lnTo>
                  <a:pt x="252222" y="76200"/>
                </a:lnTo>
                <a:close/>
              </a:path>
            </a:pathLst>
          </a:custGeom>
          <a:solidFill>
            <a:srgbClr val="000000"/>
          </a:solidFill>
          <a:ln>
            <a:noFill/>
          </a:ln>
        </p:spPr>
        <p:style>
          <a:lnRef idx="0"/>
          <a:fillRef idx="0"/>
          <a:effectRef idx="0"/>
          <a:fontRef idx="minor"/>
        </p:style>
      </p:sp>
      <p:sp>
        <p:nvSpPr>
          <p:cNvPr id="98" name="CustomShape 11"/>
          <p:cNvSpPr/>
          <p:nvPr/>
        </p:nvSpPr>
        <p:spPr>
          <a:xfrm>
            <a:off x="4094280" y="5105520"/>
            <a:ext cx="2230560" cy="524520"/>
          </a:xfrm>
          <a:prstGeom prst="rect">
            <a:avLst/>
          </a:prstGeom>
          <a:solidFill>
            <a:srgbClr val="bbe0e3"/>
          </a:solidFill>
          <a:ln w="9360">
            <a:solidFill>
              <a:srgbClr val="000000"/>
            </a:solidFill>
            <a:round/>
          </a:ln>
        </p:spPr>
        <p:style>
          <a:lnRef idx="0"/>
          <a:fillRef idx="0"/>
          <a:effectRef idx="0"/>
          <a:fontRef idx="minor"/>
        </p:style>
        <p:txBody>
          <a:bodyPr lIns="0" rIns="0" tIns="219240" bIns="0"/>
          <a:p>
            <a:pPr marL="399960">
              <a:lnSpc>
                <a:spcPct val="100000"/>
              </a:lnSpc>
              <a:spcBef>
                <a:spcPts val="1726"/>
              </a:spcBef>
            </a:pPr>
            <a:r>
              <a:rPr b="0" lang="en-US" sz="2000" spc="-4" strike="noStrike">
                <a:solidFill>
                  <a:srgbClr val="000000"/>
                </a:solidFill>
                <a:latin typeface="Times New Roman"/>
              </a:rPr>
              <a:t>Symbol</a:t>
            </a:r>
            <a:r>
              <a:rPr b="0" lang="en-US" sz="2000" spc="-12" strike="noStrike">
                <a:solidFill>
                  <a:srgbClr val="000000"/>
                </a:solidFill>
                <a:latin typeface="Times New Roman"/>
              </a:rPr>
              <a:t> </a:t>
            </a:r>
            <a:r>
              <a:rPr b="0" lang="en-US" sz="2000" spc="-4" strike="noStrike">
                <a:solidFill>
                  <a:srgbClr val="000000"/>
                </a:solidFill>
                <a:latin typeface="Times New Roman"/>
              </a:rPr>
              <a:t>Table</a:t>
            </a:r>
            <a:endParaRPr b="0" lang="en-US" sz="2000" spc="-1" strike="noStrike">
              <a:latin typeface="Arial"/>
            </a:endParaRPr>
          </a:p>
        </p:txBody>
      </p:sp>
      <p:sp>
        <p:nvSpPr>
          <p:cNvPr id="99" name="CustomShape 12"/>
          <p:cNvSpPr/>
          <p:nvPr/>
        </p:nvSpPr>
        <p:spPr>
          <a:xfrm>
            <a:off x="6064920" y="4114800"/>
            <a:ext cx="599760" cy="959040"/>
          </a:xfrm>
          <a:custGeom>
            <a:avLst/>
            <a:gdLst/>
            <a:ahLst/>
            <a:rect l="l" t="t" r="r" b="b"/>
            <a:pathLst>
              <a:path w="600075" h="959485">
                <a:moveTo>
                  <a:pt x="74675" y="872489"/>
                </a:moveTo>
                <a:lnTo>
                  <a:pt x="53339" y="859536"/>
                </a:lnTo>
                <a:lnTo>
                  <a:pt x="0" y="945641"/>
                </a:lnTo>
                <a:lnTo>
                  <a:pt x="21336" y="959358"/>
                </a:lnTo>
                <a:lnTo>
                  <a:pt x="74675" y="872489"/>
                </a:lnTo>
                <a:close/>
                <a:moveTo>
                  <a:pt x="168401" y="721613"/>
                </a:moveTo>
                <a:lnTo>
                  <a:pt x="147065" y="707898"/>
                </a:lnTo>
                <a:lnTo>
                  <a:pt x="92963" y="794765"/>
                </a:lnTo>
                <a:lnTo>
                  <a:pt x="115062" y="807720"/>
                </a:lnTo>
                <a:lnTo>
                  <a:pt x="168401" y="721613"/>
                </a:lnTo>
                <a:close/>
                <a:moveTo>
                  <a:pt x="262127" y="569976"/>
                </a:moveTo>
                <a:lnTo>
                  <a:pt x="240029" y="557022"/>
                </a:lnTo>
                <a:lnTo>
                  <a:pt x="186689" y="643127"/>
                </a:lnTo>
                <a:lnTo>
                  <a:pt x="208025" y="656844"/>
                </a:lnTo>
                <a:lnTo>
                  <a:pt x="262127" y="569976"/>
                </a:lnTo>
                <a:close/>
                <a:moveTo>
                  <a:pt x="355091" y="419100"/>
                </a:moveTo>
                <a:lnTo>
                  <a:pt x="333755" y="405384"/>
                </a:lnTo>
                <a:lnTo>
                  <a:pt x="280415" y="492251"/>
                </a:lnTo>
                <a:lnTo>
                  <a:pt x="301751" y="505205"/>
                </a:lnTo>
                <a:lnTo>
                  <a:pt x="355091" y="419100"/>
                </a:lnTo>
                <a:close/>
                <a:moveTo>
                  <a:pt x="448817" y="267462"/>
                </a:moveTo>
                <a:lnTo>
                  <a:pt x="427481" y="254508"/>
                </a:lnTo>
                <a:lnTo>
                  <a:pt x="374141" y="340613"/>
                </a:lnTo>
                <a:lnTo>
                  <a:pt x="395477" y="354329"/>
                </a:lnTo>
                <a:lnTo>
                  <a:pt x="448817" y="267462"/>
                </a:lnTo>
                <a:close/>
                <a:moveTo>
                  <a:pt x="542543" y="116586"/>
                </a:moveTo>
                <a:lnTo>
                  <a:pt x="520445" y="103632"/>
                </a:lnTo>
                <a:lnTo>
                  <a:pt x="467106" y="189737"/>
                </a:lnTo>
                <a:lnTo>
                  <a:pt x="489203" y="202691"/>
                </a:lnTo>
                <a:lnTo>
                  <a:pt x="542543" y="116586"/>
                </a:lnTo>
                <a:close/>
                <a:moveTo>
                  <a:pt x="599693" y="0"/>
                </a:moveTo>
                <a:lnTo>
                  <a:pt x="478536" y="74675"/>
                </a:lnTo>
                <a:lnTo>
                  <a:pt x="559308" y="64770"/>
                </a:lnTo>
                <a:lnTo>
                  <a:pt x="586739" y="141732"/>
                </a:lnTo>
                <a:lnTo>
                  <a:pt x="599693" y="0"/>
                </a:lnTo>
                <a:close/>
              </a:path>
            </a:pathLst>
          </a:custGeom>
          <a:solidFill>
            <a:srgbClr val="000000"/>
          </a:solidFill>
          <a:ln>
            <a:noFill/>
          </a:ln>
        </p:spPr>
        <p:style>
          <a:lnRef idx="0"/>
          <a:fillRef idx="0"/>
          <a:effectRef idx="0"/>
          <a:fontRef idx="minor"/>
        </p:style>
      </p:sp>
      <p:sp>
        <p:nvSpPr>
          <p:cNvPr id="100" name="CustomShape 13"/>
          <p:cNvSpPr/>
          <p:nvPr/>
        </p:nvSpPr>
        <p:spPr>
          <a:xfrm>
            <a:off x="3484800" y="4114800"/>
            <a:ext cx="730440" cy="959760"/>
          </a:xfrm>
          <a:custGeom>
            <a:avLst/>
            <a:gdLst/>
            <a:ahLst/>
            <a:rect l="l" t="t" r="r" b="b"/>
            <a:pathLst>
              <a:path w="730885" h="960120">
                <a:moveTo>
                  <a:pt x="730758" y="944879"/>
                </a:moveTo>
                <a:lnTo>
                  <a:pt x="669798" y="864108"/>
                </a:lnTo>
                <a:lnTo>
                  <a:pt x="649224" y="879348"/>
                </a:lnTo>
                <a:lnTo>
                  <a:pt x="710184" y="960120"/>
                </a:lnTo>
                <a:lnTo>
                  <a:pt x="730758" y="944879"/>
                </a:lnTo>
                <a:close/>
                <a:moveTo>
                  <a:pt x="623315" y="803148"/>
                </a:moveTo>
                <a:lnTo>
                  <a:pt x="562356" y="722376"/>
                </a:lnTo>
                <a:lnTo>
                  <a:pt x="541782" y="737615"/>
                </a:lnTo>
                <a:lnTo>
                  <a:pt x="603503" y="818388"/>
                </a:lnTo>
                <a:lnTo>
                  <a:pt x="623315" y="803148"/>
                </a:lnTo>
                <a:close/>
                <a:moveTo>
                  <a:pt x="515874" y="661415"/>
                </a:moveTo>
                <a:lnTo>
                  <a:pt x="454913" y="579882"/>
                </a:lnTo>
                <a:lnTo>
                  <a:pt x="434339" y="595884"/>
                </a:lnTo>
                <a:lnTo>
                  <a:pt x="496062" y="676655"/>
                </a:lnTo>
                <a:lnTo>
                  <a:pt x="515874" y="661415"/>
                </a:lnTo>
                <a:close/>
                <a:moveTo>
                  <a:pt x="409194" y="519684"/>
                </a:moveTo>
                <a:lnTo>
                  <a:pt x="347472" y="438150"/>
                </a:lnTo>
                <a:lnTo>
                  <a:pt x="327660" y="453389"/>
                </a:lnTo>
                <a:lnTo>
                  <a:pt x="388620" y="534924"/>
                </a:lnTo>
                <a:lnTo>
                  <a:pt x="409194" y="519684"/>
                </a:lnTo>
                <a:close/>
                <a:moveTo>
                  <a:pt x="301751" y="377951"/>
                </a:moveTo>
                <a:lnTo>
                  <a:pt x="240029" y="296417"/>
                </a:lnTo>
                <a:lnTo>
                  <a:pt x="220218" y="311658"/>
                </a:lnTo>
                <a:lnTo>
                  <a:pt x="281177" y="393191"/>
                </a:lnTo>
                <a:lnTo>
                  <a:pt x="301751" y="377951"/>
                </a:lnTo>
                <a:close/>
                <a:moveTo>
                  <a:pt x="194310" y="236220"/>
                </a:moveTo>
                <a:lnTo>
                  <a:pt x="133350" y="154686"/>
                </a:lnTo>
                <a:lnTo>
                  <a:pt x="112775" y="169925"/>
                </a:lnTo>
                <a:lnTo>
                  <a:pt x="173736" y="251460"/>
                </a:lnTo>
                <a:lnTo>
                  <a:pt x="194310" y="236220"/>
                </a:lnTo>
                <a:close/>
                <a:moveTo>
                  <a:pt x="127253" y="63246"/>
                </a:moveTo>
                <a:lnTo>
                  <a:pt x="0" y="0"/>
                </a:lnTo>
                <a:lnTo>
                  <a:pt x="25908" y="139446"/>
                </a:lnTo>
                <a:lnTo>
                  <a:pt x="35813" y="100203"/>
                </a:lnTo>
                <a:lnTo>
                  <a:pt x="35813" y="68579"/>
                </a:lnTo>
                <a:lnTo>
                  <a:pt x="45632" y="61307"/>
                </a:lnTo>
                <a:lnTo>
                  <a:pt x="45720" y="60960"/>
                </a:lnTo>
                <a:lnTo>
                  <a:pt x="46087" y="60970"/>
                </a:lnTo>
                <a:lnTo>
                  <a:pt x="56387" y="53339"/>
                </a:lnTo>
                <a:lnTo>
                  <a:pt x="62493" y="61430"/>
                </a:lnTo>
                <a:lnTo>
                  <a:pt x="127253" y="63246"/>
                </a:lnTo>
                <a:close/>
                <a:moveTo>
                  <a:pt x="45632" y="61307"/>
                </a:moveTo>
                <a:lnTo>
                  <a:pt x="35813" y="68579"/>
                </a:lnTo>
                <a:lnTo>
                  <a:pt x="41804" y="76470"/>
                </a:lnTo>
                <a:lnTo>
                  <a:pt x="45632" y="61307"/>
                </a:lnTo>
                <a:close/>
                <a:moveTo>
                  <a:pt x="41804" y="76470"/>
                </a:moveTo>
                <a:lnTo>
                  <a:pt x="35813" y="68579"/>
                </a:lnTo>
                <a:lnTo>
                  <a:pt x="35813" y="100203"/>
                </a:lnTo>
                <a:lnTo>
                  <a:pt x="41804" y="76470"/>
                </a:lnTo>
                <a:close/>
                <a:moveTo>
                  <a:pt x="86868" y="93725"/>
                </a:moveTo>
                <a:lnTo>
                  <a:pt x="62493" y="61430"/>
                </a:lnTo>
                <a:lnTo>
                  <a:pt x="46087" y="60970"/>
                </a:lnTo>
                <a:lnTo>
                  <a:pt x="45632" y="61307"/>
                </a:lnTo>
                <a:lnTo>
                  <a:pt x="41804" y="76470"/>
                </a:lnTo>
                <a:lnTo>
                  <a:pt x="67056" y="109727"/>
                </a:lnTo>
                <a:lnTo>
                  <a:pt x="86868" y="93725"/>
                </a:lnTo>
                <a:close/>
                <a:moveTo>
                  <a:pt x="62493" y="61430"/>
                </a:moveTo>
                <a:lnTo>
                  <a:pt x="56387" y="53339"/>
                </a:lnTo>
                <a:lnTo>
                  <a:pt x="46087" y="60970"/>
                </a:lnTo>
                <a:lnTo>
                  <a:pt x="62493" y="61430"/>
                </a:lnTo>
                <a:close/>
              </a:path>
            </a:pathLst>
          </a:custGeom>
          <a:solidFill>
            <a:srgbClr val="000000"/>
          </a:solidFill>
          <a:ln>
            <a:noFill/>
          </a:ln>
        </p:spPr>
        <p:style>
          <a:lnRef idx="0"/>
          <a:fillRef idx="0"/>
          <a:effectRef idx="0"/>
          <a:fontRef idx="minor"/>
        </p:style>
      </p:sp>
      <p:sp>
        <p:nvSpPr>
          <p:cNvPr id="101" name="CustomShape 14"/>
          <p:cNvSpPr/>
          <p:nvPr/>
        </p:nvSpPr>
        <p:spPr>
          <a:xfrm>
            <a:off x="4475160" y="3747600"/>
            <a:ext cx="1115280" cy="127440"/>
          </a:xfrm>
          <a:custGeom>
            <a:avLst/>
            <a:gdLst/>
            <a:ahLst/>
            <a:rect l="l" t="t" r="r" b="b"/>
            <a:pathLst>
              <a:path w="1115695" h="127635">
                <a:moveTo>
                  <a:pt x="126491" y="0"/>
                </a:moveTo>
                <a:lnTo>
                  <a:pt x="0" y="64008"/>
                </a:lnTo>
                <a:lnTo>
                  <a:pt x="76200" y="101879"/>
                </a:lnTo>
                <a:lnTo>
                  <a:pt x="76200" y="51054"/>
                </a:lnTo>
                <a:lnTo>
                  <a:pt x="86389" y="51039"/>
                </a:lnTo>
                <a:lnTo>
                  <a:pt x="126491" y="0"/>
                </a:lnTo>
                <a:close/>
                <a:moveTo>
                  <a:pt x="86389" y="51039"/>
                </a:moveTo>
                <a:lnTo>
                  <a:pt x="76200" y="51054"/>
                </a:lnTo>
                <a:lnTo>
                  <a:pt x="76200" y="64008"/>
                </a:lnTo>
                <a:lnTo>
                  <a:pt x="86389" y="51039"/>
                </a:lnTo>
                <a:close/>
                <a:moveTo>
                  <a:pt x="1115568" y="75437"/>
                </a:moveTo>
                <a:lnTo>
                  <a:pt x="1115568" y="49530"/>
                </a:lnTo>
                <a:lnTo>
                  <a:pt x="86389" y="51039"/>
                </a:lnTo>
                <a:lnTo>
                  <a:pt x="76200" y="64008"/>
                </a:lnTo>
                <a:lnTo>
                  <a:pt x="86644" y="76946"/>
                </a:lnTo>
                <a:lnTo>
                  <a:pt x="1115568" y="75437"/>
                </a:lnTo>
                <a:close/>
                <a:moveTo>
                  <a:pt x="86644" y="76946"/>
                </a:moveTo>
                <a:lnTo>
                  <a:pt x="76200" y="64008"/>
                </a:lnTo>
                <a:lnTo>
                  <a:pt x="76200" y="76962"/>
                </a:lnTo>
                <a:lnTo>
                  <a:pt x="86644" y="76946"/>
                </a:lnTo>
                <a:close/>
                <a:moveTo>
                  <a:pt x="127253" y="127254"/>
                </a:moveTo>
                <a:lnTo>
                  <a:pt x="86644" y="76946"/>
                </a:lnTo>
                <a:lnTo>
                  <a:pt x="76200" y="76962"/>
                </a:lnTo>
                <a:lnTo>
                  <a:pt x="76200" y="101879"/>
                </a:lnTo>
                <a:lnTo>
                  <a:pt x="127253" y="127254"/>
                </a:lnTo>
                <a:close/>
              </a:path>
            </a:pathLst>
          </a:custGeom>
          <a:solidFill>
            <a:srgbClr val="000000"/>
          </a:solidFill>
          <a:ln>
            <a:noFill/>
          </a:ln>
        </p:spPr>
        <p:style>
          <a:lnRef idx="0"/>
          <a:fillRef idx="0"/>
          <a:effectRef idx="0"/>
          <a:fontRef idx="minor"/>
        </p:style>
      </p:sp>
      <p:sp>
        <p:nvSpPr>
          <p:cNvPr id="102" name="CustomShape 15"/>
          <p:cNvSpPr/>
          <p:nvPr/>
        </p:nvSpPr>
        <p:spPr>
          <a:xfrm>
            <a:off x="4575240" y="3757680"/>
            <a:ext cx="878400" cy="622440"/>
          </a:xfrm>
          <a:prstGeom prst="rect">
            <a:avLst/>
          </a:prstGeom>
          <a:noFill/>
          <a:ln>
            <a:noFill/>
          </a:ln>
        </p:spPr>
        <p:style>
          <a:lnRef idx="0"/>
          <a:fillRef idx="0"/>
          <a:effectRef idx="0"/>
          <a:fontRef idx="minor"/>
        </p:style>
        <p:txBody>
          <a:bodyPr lIns="0" rIns="0" tIns="12240" bIns="0"/>
          <a:p>
            <a:pPr marL="163080" indent="-150840">
              <a:lnSpc>
                <a:spcPct val="100000"/>
              </a:lnSpc>
              <a:spcBef>
                <a:spcPts val="96"/>
              </a:spcBef>
            </a:pPr>
            <a:r>
              <a:rPr b="0" i="1" lang="en-US" sz="2000" spc="-4" strike="noStrike">
                <a:solidFill>
                  <a:srgbClr val="000000"/>
                </a:solidFill>
                <a:latin typeface="Times New Roman"/>
              </a:rPr>
              <a:t>Get</a:t>
            </a:r>
            <a:r>
              <a:rPr b="0" i="1" lang="en-US" sz="2000" spc="-72" strike="noStrike">
                <a:solidFill>
                  <a:srgbClr val="000000"/>
                </a:solidFill>
                <a:latin typeface="Times New Roman"/>
              </a:rPr>
              <a:t> </a:t>
            </a:r>
            <a:r>
              <a:rPr b="0" i="1" lang="en-US" sz="2000" spc="-4" strike="noStrike">
                <a:solidFill>
                  <a:srgbClr val="000000"/>
                </a:solidFill>
                <a:latin typeface="Times New Roman"/>
              </a:rPr>
              <a:t>next  token</a:t>
            </a:r>
            <a:endParaRPr b="0" lang="en-US" sz="2000" spc="-1" strike="noStrike">
              <a:latin typeface="Arial"/>
            </a:endParaRPr>
          </a:p>
        </p:txBody>
      </p:sp>
      <p:sp>
        <p:nvSpPr>
          <p:cNvPr id="103" name="CustomShape 16"/>
          <p:cNvSpPr/>
          <p:nvPr/>
        </p:nvSpPr>
        <p:spPr>
          <a:xfrm>
            <a:off x="3040200" y="4114800"/>
            <a:ext cx="127440" cy="428400"/>
          </a:xfrm>
          <a:custGeom>
            <a:avLst/>
            <a:gdLst/>
            <a:ahLst/>
            <a:rect l="l" t="t" r="r" b="b"/>
            <a:pathLst>
              <a:path w="127635" h="428625">
                <a:moveTo>
                  <a:pt x="127253" y="301751"/>
                </a:moveTo>
                <a:lnTo>
                  <a:pt x="76247" y="341828"/>
                </a:lnTo>
                <a:lnTo>
                  <a:pt x="76200" y="352805"/>
                </a:lnTo>
                <a:lnTo>
                  <a:pt x="51053" y="352044"/>
                </a:lnTo>
                <a:lnTo>
                  <a:pt x="51053" y="342202"/>
                </a:lnTo>
                <a:lnTo>
                  <a:pt x="0" y="300989"/>
                </a:lnTo>
                <a:lnTo>
                  <a:pt x="51053" y="403713"/>
                </a:lnTo>
                <a:lnTo>
                  <a:pt x="51053" y="352044"/>
                </a:lnTo>
                <a:lnTo>
                  <a:pt x="51075" y="403755"/>
                </a:lnTo>
                <a:lnTo>
                  <a:pt x="63245" y="428244"/>
                </a:lnTo>
                <a:lnTo>
                  <a:pt x="127253" y="301751"/>
                </a:lnTo>
                <a:close/>
                <a:moveTo>
                  <a:pt x="76247" y="341828"/>
                </a:moveTo>
                <a:lnTo>
                  <a:pt x="63245" y="352044"/>
                </a:lnTo>
                <a:lnTo>
                  <a:pt x="51075" y="342219"/>
                </a:lnTo>
                <a:lnTo>
                  <a:pt x="51053" y="352044"/>
                </a:lnTo>
                <a:lnTo>
                  <a:pt x="76200" y="352805"/>
                </a:lnTo>
                <a:lnTo>
                  <a:pt x="76247" y="341828"/>
                </a:lnTo>
                <a:close/>
                <a:moveTo>
                  <a:pt x="77724" y="0"/>
                </a:moveTo>
                <a:lnTo>
                  <a:pt x="51815" y="0"/>
                </a:lnTo>
                <a:lnTo>
                  <a:pt x="51075" y="342219"/>
                </a:lnTo>
                <a:lnTo>
                  <a:pt x="63245" y="352044"/>
                </a:lnTo>
                <a:lnTo>
                  <a:pt x="76247" y="341828"/>
                </a:lnTo>
                <a:lnTo>
                  <a:pt x="77724" y="0"/>
                </a:lnTo>
                <a:close/>
              </a:path>
            </a:pathLst>
          </a:custGeom>
          <a:solidFill>
            <a:srgbClr val="000000"/>
          </a:solidFill>
          <a:ln>
            <a:noFill/>
          </a:ln>
        </p:spPr>
        <p:style>
          <a:lnRef idx="0"/>
          <a:fillRef idx="0"/>
          <a:effectRef idx="0"/>
          <a:fontRef idx="minor"/>
        </p:style>
      </p:sp>
      <p:sp>
        <p:nvSpPr>
          <p:cNvPr id="104" name="CustomShape 17"/>
          <p:cNvSpPr/>
          <p:nvPr/>
        </p:nvSpPr>
        <p:spPr>
          <a:xfrm>
            <a:off x="7099560" y="4191120"/>
            <a:ext cx="127440" cy="428400"/>
          </a:xfrm>
          <a:custGeom>
            <a:avLst/>
            <a:gdLst/>
            <a:ahLst/>
            <a:rect l="l" t="t" r="r" b="b"/>
            <a:pathLst>
              <a:path w="127634" h="428625">
                <a:moveTo>
                  <a:pt x="127253" y="301751"/>
                </a:moveTo>
                <a:lnTo>
                  <a:pt x="76247" y="341828"/>
                </a:lnTo>
                <a:lnTo>
                  <a:pt x="76200" y="352805"/>
                </a:lnTo>
                <a:lnTo>
                  <a:pt x="51053" y="352044"/>
                </a:lnTo>
                <a:lnTo>
                  <a:pt x="51053" y="342202"/>
                </a:lnTo>
                <a:lnTo>
                  <a:pt x="0" y="300989"/>
                </a:lnTo>
                <a:lnTo>
                  <a:pt x="51053" y="403713"/>
                </a:lnTo>
                <a:lnTo>
                  <a:pt x="51053" y="352044"/>
                </a:lnTo>
                <a:lnTo>
                  <a:pt x="51075" y="403755"/>
                </a:lnTo>
                <a:lnTo>
                  <a:pt x="63246" y="428244"/>
                </a:lnTo>
                <a:lnTo>
                  <a:pt x="127253" y="301751"/>
                </a:lnTo>
                <a:close/>
                <a:moveTo>
                  <a:pt x="76247" y="341828"/>
                </a:moveTo>
                <a:lnTo>
                  <a:pt x="63246" y="352044"/>
                </a:lnTo>
                <a:lnTo>
                  <a:pt x="51075" y="342219"/>
                </a:lnTo>
                <a:lnTo>
                  <a:pt x="51053" y="352044"/>
                </a:lnTo>
                <a:lnTo>
                  <a:pt x="76200" y="352805"/>
                </a:lnTo>
                <a:lnTo>
                  <a:pt x="76247" y="341828"/>
                </a:lnTo>
                <a:close/>
                <a:moveTo>
                  <a:pt x="77724" y="0"/>
                </a:moveTo>
                <a:lnTo>
                  <a:pt x="51816" y="0"/>
                </a:lnTo>
                <a:lnTo>
                  <a:pt x="51075" y="342219"/>
                </a:lnTo>
                <a:lnTo>
                  <a:pt x="63246" y="352044"/>
                </a:lnTo>
                <a:lnTo>
                  <a:pt x="76247" y="341828"/>
                </a:lnTo>
                <a:lnTo>
                  <a:pt x="77724" y="0"/>
                </a:lnTo>
                <a:close/>
              </a:path>
            </a:pathLst>
          </a:custGeom>
          <a:solidFill>
            <a:srgbClr val="000000"/>
          </a:solidFill>
          <a:ln>
            <a:noFill/>
          </a:ln>
        </p:spPr>
        <p:style>
          <a:lnRef idx="0"/>
          <a:fillRef idx="0"/>
          <a:effectRef idx="0"/>
          <a:fontRef idx="minor"/>
        </p:style>
      </p:sp>
      <p:sp>
        <p:nvSpPr>
          <p:cNvPr id="105" name="CustomShape 18"/>
          <p:cNvSpPr/>
          <p:nvPr/>
        </p:nvSpPr>
        <p:spPr>
          <a:xfrm>
            <a:off x="2797560" y="4595760"/>
            <a:ext cx="51840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error</a:t>
            </a:r>
            <a:endParaRPr b="0" lang="en-US" sz="2000" spc="-1" strike="noStrike">
              <a:latin typeface="Arial"/>
            </a:endParaRPr>
          </a:p>
        </p:txBody>
      </p:sp>
      <p:sp>
        <p:nvSpPr>
          <p:cNvPr id="106" name="CustomShape 19"/>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47F8D055-136A-49E6-8D37-F5F909D79611}" type="slidenum">
              <a:rPr b="0" lang="en-US" sz="1400" spc="-4" strike="noStrike">
                <a:solidFill>
                  <a:srgbClr val="000000"/>
                </a:solidFill>
                <a:latin typeface="Arial"/>
              </a:rPr>
              <a:t>52</a:t>
            </a:fld>
            <a:endParaRPr b="0" lang="en-US" sz="1400" spc="-1" strike="noStrike">
              <a:latin typeface="Arial"/>
            </a:endParaRPr>
          </a:p>
        </p:txBody>
      </p:sp>
      <p:sp>
        <p:nvSpPr>
          <p:cNvPr id="107" name="CustomShape 20"/>
          <p:cNvSpPr/>
          <p:nvPr/>
        </p:nvSpPr>
        <p:spPr>
          <a:xfrm>
            <a:off x="6870600" y="4672080"/>
            <a:ext cx="51840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error</a:t>
            </a:r>
            <a:endParaRPr b="0" lang="en-US" sz="2000" spc="-1" strike="noStrike">
              <a:latin typeface="Arial"/>
            </a:endParaRPr>
          </a:p>
        </p:txBody>
      </p:sp>
      <p:sp>
        <p:nvSpPr>
          <p:cNvPr id="108" name="CustomShape 21"/>
          <p:cNvSpPr/>
          <p:nvPr/>
        </p:nvSpPr>
        <p:spPr>
          <a:xfrm>
            <a:off x="841680" y="5967360"/>
            <a:ext cx="7608240" cy="62244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9" strike="noStrike">
                <a:solidFill>
                  <a:srgbClr val="000000"/>
                </a:solidFill>
                <a:latin typeface="Times New Roman"/>
              </a:rPr>
              <a:t>Lexical analyzer </a:t>
            </a:r>
            <a:r>
              <a:rPr b="0" lang="en-US" sz="2000" spc="-4" strike="noStrike">
                <a:solidFill>
                  <a:srgbClr val="000000"/>
                </a:solidFill>
                <a:latin typeface="Times New Roman"/>
              </a:rPr>
              <a:t>may also </a:t>
            </a:r>
            <a:r>
              <a:rPr b="0" lang="en-US" sz="2000" spc="-9" strike="noStrike">
                <a:solidFill>
                  <a:srgbClr val="000000"/>
                </a:solidFill>
                <a:latin typeface="Times New Roman"/>
              </a:rPr>
              <a:t>perform </a:t>
            </a:r>
            <a:r>
              <a:rPr b="0" lang="en-US" sz="2000" spc="-4" strike="noStrike">
                <a:solidFill>
                  <a:srgbClr val="000000"/>
                </a:solidFill>
                <a:latin typeface="Times New Roman"/>
              </a:rPr>
              <a:t>other auxiliary operation like removing  redundant white space, removing token </a:t>
            </a:r>
            <a:r>
              <a:rPr b="0" lang="en-US" sz="2000" spc="-9" strike="noStrike">
                <a:solidFill>
                  <a:srgbClr val="000000"/>
                </a:solidFill>
                <a:latin typeface="Times New Roman"/>
              </a:rPr>
              <a:t>separator </a:t>
            </a:r>
            <a:r>
              <a:rPr b="0" lang="en-US" sz="2000" spc="-4" strike="noStrike">
                <a:solidFill>
                  <a:srgbClr val="000000"/>
                </a:solidFill>
                <a:latin typeface="Times New Roman"/>
              </a:rPr>
              <a:t>(like </a:t>
            </a:r>
            <a:r>
              <a:rPr b="0" lang="en-US" sz="2000" spc="-9" strike="noStrike">
                <a:solidFill>
                  <a:srgbClr val="000000"/>
                </a:solidFill>
                <a:latin typeface="Times New Roman"/>
              </a:rPr>
              <a:t>semicolon)</a:t>
            </a:r>
            <a:r>
              <a:rPr b="0" lang="en-US" sz="2000" spc="72" strike="noStrike">
                <a:solidFill>
                  <a:srgbClr val="000000"/>
                </a:solidFill>
                <a:latin typeface="Times New Roman"/>
              </a:rPr>
              <a:t> </a:t>
            </a:r>
            <a:r>
              <a:rPr b="0" lang="en-US" sz="2000" spc="-9" strike="noStrike">
                <a:solidFill>
                  <a:srgbClr val="000000"/>
                </a:solidFill>
                <a:latin typeface="Times New Roman"/>
              </a:rPr>
              <a:t>etc.</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8816760" y="6746400"/>
            <a:ext cx="273240" cy="4507920"/>
          </a:xfrm>
          <a:prstGeom prst="rect">
            <a:avLst/>
          </a:prstGeom>
          <a:noFill/>
          <a:ln>
            <a:noFill/>
          </a:ln>
        </p:spPr>
        <p:txBody>
          <a:bodyPr lIns="0" rIns="0" tIns="0" bIns="0"/>
          <a:p>
            <a:pPr marL="38160">
              <a:lnSpc>
                <a:spcPts val="1644"/>
              </a:lnSpc>
            </a:pPr>
            <a:fld id="{872A440E-607B-4E8E-AC15-55412B3F6D41}" type="slidenum">
              <a:rPr b="0" lang="en-US" sz="1400" spc="-4" strike="noStrike">
                <a:solidFill>
                  <a:srgbClr val="000000"/>
                </a:solidFill>
                <a:latin typeface="Arial"/>
              </a:rPr>
              <a:t>&lt;number&gt;</a:t>
            </a:fld>
            <a:endParaRPr b="0" lang="en-US" sz="1400" spc="-1" strike="noStrike">
              <a:latin typeface="Times New Roman"/>
            </a:endParaRPr>
          </a:p>
        </p:txBody>
      </p:sp>
      <p:sp>
        <p:nvSpPr>
          <p:cNvPr id="207" name="TextShape 2"/>
          <p:cNvSpPr txBox="1"/>
          <p:nvPr/>
        </p:nvSpPr>
        <p:spPr>
          <a:xfrm>
            <a:off x="2757240" y="787320"/>
            <a:ext cx="4544280" cy="1414800"/>
          </a:xfrm>
          <a:prstGeom prst="rect">
            <a:avLst/>
          </a:prstGeom>
          <a:noFill/>
          <a:ln>
            <a:noFill/>
          </a:ln>
        </p:spPr>
        <p:txBody>
          <a:bodyPr lIns="0" rIns="0" tIns="12600" bIns="0"/>
          <a:p>
            <a:pPr marL="87120">
              <a:lnSpc>
                <a:spcPct val="100000"/>
              </a:lnSpc>
              <a:spcBef>
                <a:spcPts val="99"/>
              </a:spcBef>
            </a:pPr>
            <a:r>
              <a:rPr b="0" lang="en-US" sz="3600" spc="-1" strike="noStrike">
                <a:solidFill>
                  <a:srgbClr val="33339a"/>
                </a:solidFill>
                <a:latin typeface="Times New Roman"/>
              </a:rPr>
              <a:t>Specification of</a:t>
            </a:r>
            <a:r>
              <a:rPr b="0" lang="en-US" sz="3600" spc="-72" strike="noStrike">
                <a:solidFill>
                  <a:srgbClr val="33339a"/>
                </a:solidFill>
                <a:latin typeface="Times New Roman"/>
              </a:rPr>
              <a:t> </a:t>
            </a:r>
            <a:r>
              <a:rPr b="0" lang="en-US" sz="3600" spc="-4" strike="noStrike">
                <a:solidFill>
                  <a:srgbClr val="33339a"/>
                </a:solidFill>
                <a:latin typeface="Times New Roman"/>
              </a:rPr>
              <a:t>Tokens</a:t>
            </a:r>
            <a:br/>
            <a:r>
              <a:rPr b="0" lang="en-US" sz="2800" spc="-4" strike="noStrike">
                <a:solidFill>
                  <a:srgbClr val="33339a"/>
                </a:solidFill>
                <a:latin typeface="Times New Roman"/>
              </a:rPr>
              <a:t>Regular Expressions:</a:t>
            </a:r>
            <a:r>
              <a:rPr b="0" lang="en-US" sz="2800" spc="-72" strike="noStrike">
                <a:solidFill>
                  <a:srgbClr val="33339a"/>
                </a:solidFill>
                <a:latin typeface="Times New Roman"/>
              </a:rPr>
              <a:t> </a:t>
            </a:r>
            <a:r>
              <a:rPr b="0" lang="en-US" sz="2800" spc="-4" strike="noStrike">
                <a:solidFill>
                  <a:srgbClr val="33339a"/>
                </a:solidFill>
                <a:latin typeface="Times New Roman"/>
              </a:rPr>
              <a:t>Examples</a:t>
            </a:r>
            <a:endParaRPr b="0" lang="en-US" sz="2800" spc="-1" strike="noStrike">
              <a:solidFill>
                <a:srgbClr val="000000"/>
              </a:solidFill>
              <a:latin typeface="Calibri"/>
            </a:endParaRPr>
          </a:p>
        </p:txBody>
      </p:sp>
      <p:sp>
        <p:nvSpPr>
          <p:cNvPr id="208" name="CustomShape 3"/>
          <p:cNvSpPr/>
          <p:nvPr/>
        </p:nvSpPr>
        <p:spPr>
          <a:xfrm>
            <a:off x="841680" y="2531520"/>
            <a:ext cx="8491320" cy="38646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4" strike="noStrike">
                <a:solidFill>
                  <a:srgbClr val="000000"/>
                </a:solidFill>
                <a:latin typeface="Times New Roman"/>
              </a:rPr>
              <a:t>Given the alphabet A </a:t>
            </a:r>
            <a:r>
              <a:rPr b="0" lang="en-US" sz="2400" spc="-1" strike="noStrike">
                <a:solidFill>
                  <a:srgbClr val="000000"/>
                </a:solidFill>
                <a:latin typeface="Times New Roman"/>
              </a:rPr>
              <a:t>=</a:t>
            </a:r>
            <a:r>
              <a:rPr b="0" lang="en-US" sz="2400" spc="-12" strike="noStrike">
                <a:solidFill>
                  <a:srgbClr val="000000"/>
                </a:solidFill>
                <a:latin typeface="Times New Roman"/>
              </a:rPr>
              <a:t> </a:t>
            </a:r>
            <a:r>
              <a:rPr b="0" lang="en-US" sz="2400" spc="-4" strike="noStrike">
                <a:solidFill>
                  <a:srgbClr val="000000"/>
                </a:solidFill>
                <a:latin typeface="Times New Roman"/>
              </a:rPr>
              <a:t>{0,1}</a:t>
            </a:r>
            <a:endParaRPr b="0" lang="en-US" sz="2400" spc="-1" strike="noStrike">
              <a:latin typeface="Arial"/>
            </a:endParaRPr>
          </a:p>
          <a:p>
            <a:pPr marL="622440" indent="-609120">
              <a:lnSpc>
                <a:spcPct val="149000"/>
              </a:lnSpc>
              <a:spcBef>
                <a:spcPts val="575"/>
              </a:spcBef>
              <a:buClr>
                <a:srgbClr val="000000"/>
              </a:buClr>
              <a:buFont typeface="StarSymbol"/>
              <a:buAutoNum type="arabicPeriod"/>
            </a:pPr>
            <a:r>
              <a:rPr b="0" lang="en-US" sz="2400" spc="-4" strike="noStrike">
                <a:solidFill>
                  <a:srgbClr val="000000"/>
                </a:solidFill>
                <a:latin typeface="Times New Roman"/>
              </a:rPr>
              <a:t>1(1+0)*0 denotes the language of all string that begins with </a:t>
            </a:r>
            <a:r>
              <a:rPr b="0" lang="en-US" sz="2400" spc="-1" strike="noStrike">
                <a:solidFill>
                  <a:srgbClr val="000000"/>
                </a:solidFill>
                <a:latin typeface="Times New Roman"/>
              </a:rPr>
              <a:t>a 1  and ends with a</a:t>
            </a:r>
            <a:r>
              <a:rPr b="0" lang="en-US" sz="2400" spc="-29" strike="noStrike">
                <a:solidFill>
                  <a:srgbClr val="000000"/>
                </a:solidFill>
                <a:latin typeface="Times New Roman"/>
              </a:rPr>
              <a:t> </a:t>
            </a:r>
            <a:r>
              <a:rPr b="0" lang="en-US" sz="2400" spc="-1" strike="noStrike">
                <a:solidFill>
                  <a:srgbClr val="000000"/>
                </a:solidFill>
                <a:latin typeface="Times New Roman"/>
              </a:rPr>
              <a:t>0</a:t>
            </a:r>
            <a:endParaRPr b="0" lang="en-US" sz="2400" spc="-1" strike="noStrike">
              <a:latin typeface="Arial"/>
            </a:endParaRPr>
          </a:p>
          <a:p>
            <a:pPr marL="622440" indent="-609120">
              <a:lnSpc>
                <a:spcPct val="149000"/>
              </a:lnSpc>
              <a:spcBef>
                <a:spcPts val="570"/>
              </a:spcBef>
              <a:buClr>
                <a:srgbClr val="000000"/>
              </a:buClr>
              <a:buFont typeface="StarSymbol"/>
              <a:buAutoNum type="arabicPeriod"/>
            </a:pPr>
            <a:r>
              <a:rPr b="0" lang="en-US" sz="2400" spc="-4" strike="noStrike">
                <a:solidFill>
                  <a:srgbClr val="000000"/>
                </a:solidFill>
                <a:latin typeface="Times New Roman"/>
              </a:rPr>
              <a:t>(1+0)*00 denotes the language of all strings that ends with 00  (binary number multiple of</a:t>
            </a:r>
            <a:r>
              <a:rPr b="0" lang="en-US" sz="2400" spc="-12" strike="noStrike">
                <a:solidFill>
                  <a:srgbClr val="000000"/>
                </a:solidFill>
                <a:latin typeface="Times New Roman"/>
              </a:rPr>
              <a:t> </a:t>
            </a:r>
            <a:r>
              <a:rPr b="0" lang="en-US" sz="2400" spc="-4" strike="noStrike">
                <a:solidFill>
                  <a:srgbClr val="000000"/>
                </a:solidFill>
                <a:latin typeface="Times New Roman"/>
              </a:rPr>
              <a:t>4)</a:t>
            </a:r>
            <a:endParaRPr b="0" lang="en-US" sz="2400" spc="-1" strike="noStrike">
              <a:latin typeface="Arial"/>
            </a:endParaRPr>
          </a:p>
          <a:p>
            <a:pPr marL="622440" indent="-609120">
              <a:lnSpc>
                <a:spcPct val="149000"/>
              </a:lnSpc>
              <a:spcBef>
                <a:spcPts val="570"/>
              </a:spcBef>
              <a:buClr>
                <a:srgbClr val="000000"/>
              </a:buClr>
              <a:buFont typeface="StarSymbol"/>
              <a:buAutoNum type="arabicPeriod"/>
            </a:pPr>
            <a:r>
              <a:rPr b="0" lang="en-US" sz="2400" spc="-1" strike="noStrike">
                <a:solidFill>
                  <a:srgbClr val="000000"/>
                </a:solidFill>
                <a:latin typeface="Times New Roman"/>
              </a:rPr>
              <a:t>(01)*+(10)* denotes the </a:t>
            </a:r>
            <a:r>
              <a:rPr b="0" lang="en-US" sz="2400" spc="-4" strike="noStrike">
                <a:solidFill>
                  <a:srgbClr val="000000"/>
                </a:solidFill>
                <a:latin typeface="Times New Roman"/>
              </a:rPr>
              <a:t>set </a:t>
            </a:r>
            <a:r>
              <a:rPr b="0" lang="en-US" sz="2400" spc="-1" strike="noStrike">
                <a:solidFill>
                  <a:srgbClr val="000000"/>
                </a:solidFill>
                <a:latin typeface="Times New Roman"/>
              </a:rPr>
              <a:t>of all </a:t>
            </a:r>
            <a:r>
              <a:rPr b="0" lang="en-US" sz="2400" spc="-4" strike="noStrike">
                <a:solidFill>
                  <a:srgbClr val="000000"/>
                </a:solidFill>
                <a:latin typeface="Times New Roman"/>
              </a:rPr>
              <a:t>stings that describe alternating  1s </a:t>
            </a:r>
            <a:r>
              <a:rPr b="0" lang="en-US" sz="2400" spc="-1" strike="noStrike">
                <a:solidFill>
                  <a:srgbClr val="000000"/>
                </a:solidFill>
                <a:latin typeface="Times New Roman"/>
              </a:rPr>
              <a:t>and</a:t>
            </a:r>
            <a:r>
              <a:rPr b="0" lang="en-US" sz="2400" spc="-4" strike="noStrike">
                <a:solidFill>
                  <a:srgbClr val="000000"/>
                </a:solidFill>
                <a:latin typeface="Times New Roman"/>
              </a:rPr>
              <a:t> </a:t>
            </a:r>
            <a:r>
              <a:rPr b="0" lang="en-US" sz="2400" spc="-9" strike="noStrike">
                <a:solidFill>
                  <a:srgbClr val="000000"/>
                </a:solidFill>
                <a:latin typeface="Times New Roman"/>
              </a:rPr>
              <a:t>0s</a:t>
            </a:r>
            <a:endParaRPr b="0" lang="en-US" sz="2400" spc="-1" strike="noStrike">
              <a:latin typeface="Arial"/>
            </a:endParaRPr>
          </a:p>
        </p:txBody>
      </p:sp>
      <p:sp>
        <p:nvSpPr>
          <p:cNvPr id="209"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210"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8816760" y="6746400"/>
            <a:ext cx="273240" cy="4507920"/>
          </a:xfrm>
          <a:prstGeom prst="rect">
            <a:avLst/>
          </a:prstGeom>
          <a:noFill/>
          <a:ln>
            <a:noFill/>
          </a:ln>
        </p:spPr>
        <p:txBody>
          <a:bodyPr lIns="0" rIns="0" tIns="0" bIns="0"/>
          <a:p>
            <a:pPr marL="38160">
              <a:lnSpc>
                <a:spcPts val="1644"/>
              </a:lnSpc>
            </a:pPr>
            <a:fld id="{C5910A8E-7E6B-45A6-A063-63D4B6B636BB}" type="slidenum">
              <a:rPr b="0" lang="en-US" sz="1400" spc="-4" strike="noStrike">
                <a:solidFill>
                  <a:srgbClr val="000000"/>
                </a:solidFill>
                <a:latin typeface="Arial"/>
              </a:rPr>
              <a:t>&lt;number&gt;</a:t>
            </a:fld>
            <a:endParaRPr b="0" lang="en-US" sz="1400" spc="-1" strike="noStrike">
              <a:latin typeface="Times New Roman"/>
            </a:endParaRPr>
          </a:p>
        </p:txBody>
      </p:sp>
      <p:sp>
        <p:nvSpPr>
          <p:cNvPr id="212" name="TextShape 2"/>
          <p:cNvSpPr txBox="1"/>
          <p:nvPr/>
        </p:nvSpPr>
        <p:spPr>
          <a:xfrm>
            <a:off x="1466280" y="1001520"/>
            <a:ext cx="712692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Regular Expressions: Exercise</a:t>
            </a:r>
            <a:r>
              <a:rPr b="0" lang="en-US" sz="3600" spc="-97" strike="noStrike">
                <a:solidFill>
                  <a:srgbClr val="33339a"/>
                </a:solidFill>
                <a:latin typeface="Times New Roman"/>
              </a:rPr>
              <a:t> </a:t>
            </a:r>
            <a:r>
              <a:rPr b="0" lang="en-US" sz="3600" spc="-1" strike="noStrike">
                <a:solidFill>
                  <a:srgbClr val="33339a"/>
                </a:solidFill>
                <a:latin typeface="Times New Roman"/>
              </a:rPr>
              <a:t>Review</a:t>
            </a:r>
            <a:endParaRPr b="0" lang="en-US" sz="3600" spc="-1" strike="noStrike">
              <a:solidFill>
                <a:srgbClr val="000000"/>
              </a:solidFill>
              <a:latin typeface="Calibri"/>
            </a:endParaRPr>
          </a:p>
        </p:txBody>
      </p:sp>
      <p:sp>
        <p:nvSpPr>
          <p:cNvPr id="213" name="CustomShape 3"/>
          <p:cNvSpPr/>
          <p:nvPr/>
        </p:nvSpPr>
        <p:spPr>
          <a:xfrm>
            <a:off x="765360" y="2011680"/>
            <a:ext cx="7690680" cy="3302640"/>
          </a:xfrm>
          <a:prstGeom prst="rect">
            <a:avLst/>
          </a:prstGeom>
          <a:noFill/>
          <a:ln>
            <a:noFill/>
          </a:ln>
        </p:spPr>
        <p:style>
          <a:lnRef idx="0"/>
          <a:fillRef idx="0"/>
          <a:effectRef idx="0"/>
          <a:fontRef idx="minor"/>
        </p:style>
        <p:txBody>
          <a:bodyPr lIns="0" rIns="0" tIns="118800" bIns="0"/>
          <a:p>
            <a:pPr marL="12600">
              <a:lnSpc>
                <a:spcPct val="100000"/>
              </a:lnSpc>
              <a:spcBef>
                <a:spcPts val="935"/>
              </a:spcBef>
            </a:pPr>
            <a:r>
              <a:rPr b="0" lang="en-US" sz="2000" spc="-4" strike="noStrike">
                <a:solidFill>
                  <a:srgbClr val="000000"/>
                </a:solidFill>
                <a:latin typeface="Times New Roman"/>
              </a:rPr>
              <a:t>Given the alphabet A = {0,1} write the </a:t>
            </a:r>
            <a:r>
              <a:rPr b="0" lang="en-US" sz="2000" spc="-9" strike="noStrike">
                <a:solidFill>
                  <a:srgbClr val="000000"/>
                </a:solidFill>
                <a:latin typeface="Times New Roman"/>
              </a:rPr>
              <a:t>regular </a:t>
            </a:r>
            <a:r>
              <a:rPr b="0" lang="en-US" sz="2000" spc="-4" strike="noStrike">
                <a:solidFill>
                  <a:srgbClr val="000000"/>
                </a:solidFill>
                <a:latin typeface="Times New Roman"/>
              </a:rPr>
              <a:t>expression for the</a:t>
            </a:r>
            <a:r>
              <a:rPr b="0" lang="en-US" sz="2000" spc="137" strike="noStrike">
                <a:solidFill>
                  <a:srgbClr val="000000"/>
                </a:solidFill>
                <a:latin typeface="Times New Roman"/>
              </a:rPr>
              <a:t> </a:t>
            </a:r>
            <a:r>
              <a:rPr b="0" lang="en-US" sz="2000" spc="-9" strike="noStrike">
                <a:solidFill>
                  <a:srgbClr val="000000"/>
                </a:solidFill>
                <a:latin typeface="Times New Roman"/>
              </a:rPr>
              <a:t>following</a:t>
            </a:r>
            <a:endParaRPr b="0" lang="en-US" sz="2000" spc="-1" strike="noStrike">
              <a:latin typeface="Arial"/>
            </a:endParaRPr>
          </a:p>
          <a:p>
            <a:pPr marL="621720" indent="-609120">
              <a:lnSpc>
                <a:spcPct val="100000"/>
              </a:lnSpc>
              <a:spcBef>
                <a:spcPts val="831"/>
              </a:spcBef>
              <a:buClr>
                <a:srgbClr val="000000"/>
              </a:buClr>
              <a:buFont typeface="StarSymbol"/>
              <a:buAutoNum type="arabicPeriod"/>
            </a:pPr>
            <a:r>
              <a:rPr b="0" lang="en-US" sz="2000" spc="-4" strike="noStrike">
                <a:solidFill>
                  <a:srgbClr val="000000"/>
                </a:solidFill>
                <a:latin typeface="Times New Roman"/>
              </a:rPr>
              <a:t>String that either have substring 001 or</a:t>
            </a:r>
            <a:r>
              <a:rPr b="0" lang="en-US" sz="2000" spc="-1" strike="noStrike">
                <a:solidFill>
                  <a:srgbClr val="000000"/>
                </a:solidFill>
                <a:latin typeface="Times New Roman"/>
              </a:rPr>
              <a:t> </a:t>
            </a:r>
            <a:r>
              <a:rPr b="0" lang="en-US" sz="2000" spc="-4" strike="noStrike">
                <a:solidFill>
                  <a:srgbClr val="000000"/>
                </a:solidFill>
                <a:latin typeface="Times New Roman"/>
              </a:rPr>
              <a:t>100</a:t>
            </a:r>
            <a:endParaRPr b="0" lang="en-US" sz="2000" spc="-1" strike="noStrike">
              <a:latin typeface="Arial"/>
            </a:endParaRPr>
          </a:p>
          <a:p>
            <a:pPr marL="621720" indent="-609120">
              <a:lnSpc>
                <a:spcPct val="100000"/>
              </a:lnSpc>
              <a:spcBef>
                <a:spcPts val="839"/>
              </a:spcBef>
              <a:buClr>
                <a:srgbClr val="000000"/>
              </a:buClr>
              <a:buFont typeface="StarSymbol"/>
              <a:buAutoNum type="arabicPeriod"/>
            </a:pPr>
            <a:r>
              <a:rPr b="0" lang="en-US" sz="2000" spc="-9" strike="noStrike">
                <a:solidFill>
                  <a:srgbClr val="000000"/>
                </a:solidFill>
                <a:latin typeface="Times New Roman"/>
              </a:rPr>
              <a:t>Strings </a:t>
            </a:r>
            <a:r>
              <a:rPr b="0" lang="en-US" sz="2000" spc="-4" strike="noStrike">
                <a:solidFill>
                  <a:srgbClr val="000000"/>
                </a:solidFill>
                <a:latin typeface="Times New Roman"/>
              </a:rPr>
              <a:t>where no two 1s </a:t>
            </a:r>
            <a:r>
              <a:rPr b="0" lang="en-US" sz="2000" spc="-9" strike="noStrike">
                <a:solidFill>
                  <a:srgbClr val="000000"/>
                </a:solidFill>
                <a:latin typeface="Times New Roman"/>
              </a:rPr>
              <a:t>occurs</a:t>
            </a:r>
            <a:r>
              <a:rPr b="0" lang="en-US" sz="2000" spc="-1" strike="noStrike">
                <a:solidFill>
                  <a:srgbClr val="000000"/>
                </a:solidFill>
                <a:latin typeface="Times New Roman"/>
              </a:rPr>
              <a:t> </a:t>
            </a:r>
            <a:r>
              <a:rPr b="0" lang="en-US" sz="2000" spc="-4" strike="noStrike">
                <a:solidFill>
                  <a:srgbClr val="000000"/>
                </a:solidFill>
                <a:latin typeface="Times New Roman"/>
              </a:rPr>
              <a:t>consecutively</a:t>
            </a:r>
            <a:endParaRPr b="0" lang="en-US" sz="2000" spc="-1" strike="noStrike">
              <a:latin typeface="Arial"/>
            </a:endParaRPr>
          </a:p>
          <a:p>
            <a:pPr marL="621720" indent="-609120">
              <a:lnSpc>
                <a:spcPct val="100000"/>
              </a:lnSpc>
              <a:spcBef>
                <a:spcPts val="839"/>
              </a:spcBef>
              <a:buClr>
                <a:srgbClr val="000000"/>
              </a:buClr>
              <a:buFont typeface="StarSymbol"/>
              <a:buAutoNum type="arabicPeriod"/>
            </a:pPr>
            <a:r>
              <a:rPr b="0" lang="en-US" sz="2000" spc="-4" strike="noStrike">
                <a:solidFill>
                  <a:srgbClr val="000000"/>
                </a:solidFill>
                <a:latin typeface="Times New Roman"/>
              </a:rPr>
              <a:t>String which have an odd numbers of 0s</a:t>
            </a:r>
            <a:endParaRPr b="0" lang="en-US" sz="2000" spc="-1" strike="noStrike">
              <a:latin typeface="Arial"/>
            </a:endParaRPr>
          </a:p>
          <a:p>
            <a:pPr marL="621720" indent="-609120">
              <a:lnSpc>
                <a:spcPct val="100000"/>
              </a:lnSpc>
              <a:spcBef>
                <a:spcPts val="836"/>
              </a:spcBef>
              <a:buClr>
                <a:srgbClr val="000000"/>
              </a:buClr>
              <a:buFont typeface="StarSymbol"/>
              <a:buAutoNum type="arabicPeriod"/>
            </a:pPr>
            <a:r>
              <a:rPr b="0" lang="en-US" sz="2000" spc="-4" strike="noStrike">
                <a:solidFill>
                  <a:srgbClr val="000000"/>
                </a:solidFill>
                <a:latin typeface="Times New Roman"/>
              </a:rPr>
              <a:t>String which have an odd numbers of 0s and an even numbers</a:t>
            </a:r>
            <a:r>
              <a:rPr b="0" lang="en-US" sz="2000" spc="49" strike="noStrike">
                <a:solidFill>
                  <a:srgbClr val="000000"/>
                </a:solidFill>
                <a:latin typeface="Times New Roman"/>
              </a:rPr>
              <a:t> </a:t>
            </a:r>
            <a:r>
              <a:rPr b="0" lang="en-US" sz="2000" spc="-4" strike="noStrike">
                <a:solidFill>
                  <a:srgbClr val="000000"/>
                </a:solidFill>
                <a:latin typeface="Times New Roman"/>
              </a:rPr>
              <a:t>1s</a:t>
            </a:r>
            <a:endParaRPr b="0" lang="en-US" sz="2000" spc="-1" strike="noStrike">
              <a:latin typeface="Arial"/>
            </a:endParaRPr>
          </a:p>
          <a:p>
            <a:pPr marL="621720" indent="-609120">
              <a:lnSpc>
                <a:spcPct val="100000"/>
              </a:lnSpc>
              <a:spcBef>
                <a:spcPts val="839"/>
              </a:spcBef>
              <a:buClr>
                <a:srgbClr val="000000"/>
              </a:buClr>
              <a:buFont typeface="StarSymbol"/>
              <a:buAutoNum type="arabicPeriod"/>
            </a:pPr>
            <a:r>
              <a:rPr b="0" lang="en-US" sz="2000" spc="-4" strike="noStrike">
                <a:solidFill>
                  <a:srgbClr val="000000"/>
                </a:solidFill>
                <a:latin typeface="Times New Roman"/>
              </a:rPr>
              <a:t>String that have at most 2</a:t>
            </a:r>
            <a:r>
              <a:rPr b="0" lang="en-US" sz="2000" spc="-9" strike="noStrike">
                <a:solidFill>
                  <a:srgbClr val="000000"/>
                </a:solidFill>
                <a:latin typeface="Times New Roman"/>
              </a:rPr>
              <a:t> 0s</a:t>
            </a:r>
            <a:endParaRPr b="0" lang="en-US" sz="2000" spc="-1" strike="noStrike">
              <a:latin typeface="Arial"/>
            </a:endParaRPr>
          </a:p>
          <a:p>
            <a:pPr marL="621720" indent="-609120">
              <a:lnSpc>
                <a:spcPct val="100000"/>
              </a:lnSpc>
              <a:spcBef>
                <a:spcPts val="836"/>
              </a:spcBef>
              <a:buClr>
                <a:srgbClr val="000000"/>
              </a:buClr>
              <a:buFont typeface="StarSymbol"/>
              <a:buAutoNum type="arabicPeriod"/>
            </a:pPr>
            <a:r>
              <a:rPr b="0" lang="en-US" sz="2000" spc="-4" strike="noStrike">
                <a:solidFill>
                  <a:srgbClr val="000000"/>
                </a:solidFill>
                <a:latin typeface="Times New Roman"/>
              </a:rPr>
              <a:t>String that at least 3</a:t>
            </a:r>
            <a:r>
              <a:rPr b="0" lang="en-US" sz="2000" spc="-9" strike="noStrike">
                <a:solidFill>
                  <a:srgbClr val="000000"/>
                </a:solidFill>
                <a:latin typeface="Times New Roman"/>
              </a:rPr>
              <a:t> </a:t>
            </a:r>
            <a:r>
              <a:rPr b="0" lang="en-US" sz="2000" spc="-4" strike="noStrike">
                <a:solidFill>
                  <a:srgbClr val="000000"/>
                </a:solidFill>
                <a:latin typeface="Times New Roman"/>
              </a:rPr>
              <a:t>1s</a:t>
            </a:r>
            <a:endParaRPr b="0" lang="en-US" sz="2000" spc="-1" strike="noStrike">
              <a:latin typeface="Arial"/>
            </a:endParaRPr>
          </a:p>
          <a:p>
            <a:pPr marL="621720" indent="-609120">
              <a:lnSpc>
                <a:spcPct val="100000"/>
              </a:lnSpc>
              <a:spcBef>
                <a:spcPts val="839"/>
              </a:spcBef>
              <a:buClr>
                <a:srgbClr val="000000"/>
              </a:buClr>
              <a:buFont typeface="StarSymbol"/>
              <a:buAutoNum type="arabicPeriod"/>
            </a:pPr>
            <a:r>
              <a:rPr b="0" lang="en-US" sz="2000" spc="-9" strike="noStrike">
                <a:solidFill>
                  <a:srgbClr val="000000"/>
                </a:solidFill>
                <a:latin typeface="Times New Roman"/>
              </a:rPr>
              <a:t>Strings </a:t>
            </a:r>
            <a:r>
              <a:rPr b="0" lang="en-US" sz="2000" spc="-4" strike="noStrike">
                <a:solidFill>
                  <a:srgbClr val="000000"/>
                </a:solidFill>
                <a:latin typeface="Times New Roman"/>
              </a:rPr>
              <a:t>that have at most two 0s and at least three</a:t>
            </a:r>
            <a:r>
              <a:rPr b="0" lang="en-US" sz="2000" spc="-9" strike="noStrike">
                <a:solidFill>
                  <a:srgbClr val="000000"/>
                </a:solidFill>
                <a:latin typeface="Times New Roman"/>
              </a:rPr>
              <a:t> 1s</a:t>
            </a:r>
            <a:endParaRPr b="0" lang="en-US" sz="2000" spc="-1" strike="noStrike">
              <a:latin typeface="Arial"/>
            </a:endParaRPr>
          </a:p>
        </p:txBody>
      </p:sp>
      <p:sp>
        <p:nvSpPr>
          <p:cNvPr id="214"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215" name="CustomShape 5"/>
          <p:cNvSpPr/>
          <p:nvPr/>
        </p:nvSpPr>
        <p:spPr>
          <a:xfrm>
            <a:off x="6324840" y="2435400"/>
            <a:ext cx="5257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(0+1)*001 (0+1)*+ (0+1)* 100 (0+1)*</a:t>
            </a:r>
            <a:endParaRPr b="0" lang="en-US" sz="1800" spc="-1" strike="noStrike">
              <a:latin typeface="Arial"/>
            </a:endParaRPr>
          </a:p>
        </p:txBody>
      </p:sp>
      <p:sp>
        <p:nvSpPr>
          <p:cNvPr id="216" name="CustomShape 6"/>
          <p:cNvSpPr/>
          <p:nvPr/>
        </p:nvSpPr>
        <p:spPr>
          <a:xfrm>
            <a:off x="3010680" y="5988240"/>
            <a:ext cx="4038120" cy="1461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Valid string: 0, 01,10,010,001,01001</a:t>
            </a:r>
            <a:endParaRPr b="0" lang="en-US" sz="1800" spc="-1" strike="noStrike">
              <a:latin typeface="Arial"/>
            </a:endParaRPr>
          </a:p>
          <a:p>
            <a:pPr>
              <a:lnSpc>
                <a:spcPct val="100000"/>
              </a:lnSpc>
            </a:pPr>
            <a:r>
              <a:rPr b="0" lang="en-US" sz="1800" spc="-1" strike="noStrike">
                <a:solidFill>
                  <a:srgbClr val="000000"/>
                </a:solidFill>
                <a:latin typeface="Calibri"/>
              </a:rPr>
              <a:t>Invalid string: 11, 011,110,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(0+€)*(1+€)0*)*</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2831760" y="787320"/>
            <a:ext cx="439524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Specification of</a:t>
            </a:r>
            <a:r>
              <a:rPr b="0" lang="en-US" sz="3600" spc="-69" strike="noStrike">
                <a:solidFill>
                  <a:srgbClr val="33339a"/>
                </a:solidFill>
                <a:latin typeface="Times New Roman"/>
              </a:rPr>
              <a:t> </a:t>
            </a:r>
            <a:r>
              <a:rPr b="0" lang="en-US" sz="3600" spc="-4" strike="noStrike">
                <a:solidFill>
                  <a:srgbClr val="33339a"/>
                </a:solidFill>
                <a:latin typeface="Times New Roman"/>
              </a:rPr>
              <a:t>Tokens</a:t>
            </a:r>
            <a:endParaRPr b="0" lang="en-US" sz="3600" spc="-1" strike="noStrike">
              <a:solidFill>
                <a:srgbClr val="000000"/>
              </a:solidFill>
              <a:latin typeface="Calibri"/>
            </a:endParaRPr>
          </a:p>
        </p:txBody>
      </p:sp>
      <p:sp>
        <p:nvSpPr>
          <p:cNvPr id="218" name="CustomShape 2"/>
          <p:cNvSpPr/>
          <p:nvPr/>
        </p:nvSpPr>
        <p:spPr>
          <a:xfrm>
            <a:off x="879480" y="1339920"/>
            <a:ext cx="8442000" cy="279324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800" spc="-4" strike="noStrike">
                <a:solidFill>
                  <a:srgbClr val="33339a"/>
                </a:solidFill>
                <a:latin typeface="Times New Roman"/>
              </a:rPr>
              <a:t>Regular</a:t>
            </a:r>
            <a:r>
              <a:rPr b="0" lang="en-US" sz="2800" spc="-9" strike="noStrike">
                <a:solidFill>
                  <a:srgbClr val="33339a"/>
                </a:solidFill>
                <a:latin typeface="Times New Roman"/>
              </a:rPr>
              <a:t> </a:t>
            </a:r>
            <a:r>
              <a:rPr b="0" lang="en-US" sz="2800" spc="-4" strike="noStrike">
                <a:solidFill>
                  <a:srgbClr val="33339a"/>
                </a:solidFill>
                <a:latin typeface="Times New Roman"/>
              </a:rPr>
              <a:t>Definitions</a:t>
            </a:r>
            <a:endParaRPr b="0" lang="en-US" sz="2800" spc="-1" strike="noStrike">
              <a:latin typeface="Arial"/>
            </a:endParaRPr>
          </a:p>
          <a:p>
            <a:pPr>
              <a:lnSpc>
                <a:spcPct val="100000"/>
              </a:lnSpc>
              <a:spcBef>
                <a:spcPts val="26"/>
              </a:spcBef>
            </a:pPr>
            <a:endParaRPr b="0" lang="en-US" sz="2800" spc="-1" strike="noStrike">
              <a:latin typeface="Arial"/>
            </a:endParaRPr>
          </a:p>
          <a:p>
            <a:pPr marL="12600" algn="just">
              <a:lnSpc>
                <a:spcPct val="91000"/>
              </a:lnSpc>
            </a:pPr>
            <a:r>
              <a:rPr b="0" lang="en-US" sz="2000" spc="-4" strike="noStrike">
                <a:solidFill>
                  <a:srgbClr val="000000"/>
                </a:solidFill>
                <a:latin typeface="Times New Roman"/>
              </a:rPr>
              <a:t>To write </a:t>
            </a:r>
            <a:r>
              <a:rPr b="0" lang="en-US" sz="2000" spc="-9" strike="noStrike">
                <a:solidFill>
                  <a:srgbClr val="000000"/>
                </a:solidFill>
                <a:latin typeface="Times New Roman"/>
              </a:rPr>
              <a:t>regular </a:t>
            </a:r>
            <a:r>
              <a:rPr b="0" lang="en-US" sz="2000" spc="-4" strike="noStrike">
                <a:solidFill>
                  <a:srgbClr val="000000"/>
                </a:solidFill>
                <a:latin typeface="Times New Roman"/>
              </a:rPr>
              <a:t>expression for some languages can be difficult, because their  regular expressions can be quite complex. In those cases, we may use </a:t>
            </a:r>
            <a:r>
              <a:rPr b="0" i="1" lang="en-US" sz="2000" spc="-4" strike="noStrike">
                <a:solidFill>
                  <a:srgbClr val="000000"/>
                </a:solidFill>
                <a:latin typeface="Times New Roman"/>
              </a:rPr>
              <a:t>regular  </a:t>
            </a:r>
            <a:r>
              <a:rPr b="0" i="1" lang="en-US" sz="2000" spc="-9" strike="noStrike">
                <a:solidFill>
                  <a:srgbClr val="000000"/>
                </a:solidFill>
                <a:latin typeface="Times New Roman"/>
              </a:rPr>
              <a:t>definitions</a:t>
            </a:r>
            <a:r>
              <a:rPr b="0" lang="en-US" sz="2000" spc="-9" strike="noStrike">
                <a:solidFill>
                  <a:srgbClr val="000000"/>
                </a:solidFill>
                <a:latin typeface="Times New Roman"/>
              </a:rPr>
              <a:t>.</a:t>
            </a:r>
            <a:endParaRPr b="0" lang="en-US" sz="2000" spc="-1" strike="noStrike">
              <a:latin typeface="Arial"/>
            </a:endParaRPr>
          </a:p>
          <a:p>
            <a:pPr marL="12600" algn="just">
              <a:lnSpc>
                <a:spcPts val="2171"/>
              </a:lnSpc>
              <a:spcBef>
                <a:spcPts val="499"/>
              </a:spcBef>
            </a:pPr>
            <a:r>
              <a:rPr b="0" lang="en-US" sz="2000" spc="-4" strike="noStrike">
                <a:solidFill>
                  <a:srgbClr val="000000"/>
                </a:solidFill>
                <a:latin typeface="Times New Roman"/>
              </a:rPr>
              <a:t>We can give </a:t>
            </a:r>
            <a:r>
              <a:rPr b="0" lang="en-US" sz="2000" spc="-9" strike="noStrike">
                <a:solidFill>
                  <a:srgbClr val="000000"/>
                </a:solidFill>
                <a:latin typeface="Times New Roman"/>
              </a:rPr>
              <a:t>names </a:t>
            </a:r>
            <a:r>
              <a:rPr b="0" lang="en-US" sz="2000" spc="-4" strike="noStrike">
                <a:solidFill>
                  <a:srgbClr val="000000"/>
                </a:solidFill>
                <a:latin typeface="Times New Roman"/>
              </a:rPr>
              <a:t>to </a:t>
            </a:r>
            <a:r>
              <a:rPr b="0" lang="en-US" sz="2000" spc="-9" strike="noStrike">
                <a:solidFill>
                  <a:srgbClr val="000000"/>
                </a:solidFill>
                <a:latin typeface="Times New Roman"/>
              </a:rPr>
              <a:t>regular expressions, </a:t>
            </a:r>
            <a:r>
              <a:rPr b="0" lang="en-US" sz="2000" spc="-4" strike="noStrike">
                <a:solidFill>
                  <a:srgbClr val="000000"/>
                </a:solidFill>
                <a:latin typeface="Times New Roman"/>
              </a:rPr>
              <a:t>and we can use these names as symbols  to define other </a:t>
            </a:r>
            <a:r>
              <a:rPr b="0" lang="en-US" sz="2000" spc="-9" strike="noStrike">
                <a:solidFill>
                  <a:srgbClr val="000000"/>
                </a:solidFill>
                <a:latin typeface="Times New Roman"/>
              </a:rPr>
              <a:t>regular expressions.</a:t>
            </a:r>
            <a:endParaRPr b="0" lang="en-US" sz="2000" spc="-1" strike="noStrike">
              <a:latin typeface="Arial"/>
            </a:endParaRPr>
          </a:p>
          <a:p>
            <a:pPr marL="12600" algn="just">
              <a:lnSpc>
                <a:spcPct val="100000"/>
              </a:lnSpc>
              <a:spcBef>
                <a:spcPts val="1301"/>
              </a:spcBef>
            </a:pPr>
            <a:r>
              <a:rPr b="0" lang="en-US" sz="2400" spc="-4" strike="noStrike">
                <a:solidFill>
                  <a:srgbClr val="000000"/>
                </a:solidFill>
                <a:latin typeface="Times New Roman"/>
              </a:rPr>
              <a:t>A </a:t>
            </a:r>
            <a:r>
              <a:rPr b="1" i="1" lang="en-US" sz="2400" spc="-4" strike="noStrike">
                <a:solidFill>
                  <a:srgbClr val="000000"/>
                </a:solidFill>
                <a:latin typeface="Times New Roman"/>
              </a:rPr>
              <a:t>regular definition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sequence of the definitions of the</a:t>
            </a:r>
            <a:r>
              <a:rPr b="0" lang="en-US" sz="2400" spc="-38" strike="noStrike">
                <a:solidFill>
                  <a:srgbClr val="000000"/>
                </a:solidFill>
                <a:latin typeface="Times New Roman"/>
              </a:rPr>
              <a:t> </a:t>
            </a:r>
            <a:r>
              <a:rPr b="0" lang="en-US" sz="2400" spc="-4" strike="noStrike">
                <a:solidFill>
                  <a:srgbClr val="000000"/>
                </a:solidFill>
                <a:latin typeface="Times New Roman"/>
              </a:rPr>
              <a:t>form:</a:t>
            </a:r>
            <a:endParaRPr b="0" lang="en-US" sz="2400" spc="-1" strike="noStrike">
              <a:latin typeface="Arial"/>
            </a:endParaRPr>
          </a:p>
        </p:txBody>
      </p:sp>
      <p:graphicFrame>
        <p:nvGraphicFramePr>
          <p:cNvPr id="219" name="Table 3"/>
          <p:cNvGraphicFramePr/>
          <p:nvPr/>
        </p:nvGraphicFramePr>
        <p:xfrm>
          <a:off x="860400" y="4162680"/>
          <a:ext cx="8495280" cy="1951920"/>
        </p:xfrm>
        <a:graphic>
          <a:graphicData uri="http://schemas.openxmlformats.org/drawingml/2006/table">
            <a:tbl>
              <a:tblPr/>
              <a:tblGrid>
                <a:gridCol w="814680"/>
                <a:gridCol w="947880"/>
                <a:gridCol w="6732720"/>
              </a:tblGrid>
              <a:tr h="1205280">
                <a:tc>
                  <a:txBody>
                    <a:bodyPr lIns="0" rIns="0" tIns="1080" bIns="0"/>
                    <a:p>
                      <a:pPr marL="31680">
                        <a:lnSpc>
                          <a:spcPct val="100000"/>
                        </a:lnSpc>
                        <a:spcBef>
                          <a:spcPts val="11"/>
                        </a:spcBef>
                      </a:pPr>
                      <a:r>
                        <a:rPr b="0" lang="en-US" sz="2400" spc="-1" strike="noStrike">
                          <a:solidFill>
                            <a:srgbClr val="000000"/>
                          </a:solidFill>
                          <a:latin typeface="Times New Roman"/>
                        </a:rPr>
                        <a:t>d</a:t>
                      </a:r>
                      <a:r>
                        <a:rPr b="0" lang="en-US" sz="2400" spc="-1" strike="noStrike" baseline="-20000">
                          <a:solidFill>
                            <a:srgbClr val="000000"/>
                          </a:solidFill>
                          <a:latin typeface="Times New Roman"/>
                        </a:rPr>
                        <a:t>1</a:t>
                      </a:r>
                      <a:r>
                        <a:rPr b="0" lang="en-US" sz="2400" spc="-1" strike="noStrike" baseline="-20000">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a:p>
                      <a:pPr marL="31680">
                        <a:lnSpc>
                          <a:spcPct val="100000"/>
                        </a:lnSpc>
                        <a:spcBef>
                          <a:spcPts val="283"/>
                        </a:spcBef>
                      </a:pPr>
                      <a:r>
                        <a:rPr b="0" lang="en-US" sz="2400" spc="-1" strike="noStrike">
                          <a:solidFill>
                            <a:srgbClr val="000000"/>
                          </a:solidFill>
                          <a:latin typeface="Times New Roman"/>
                        </a:rPr>
                        <a:t>d</a:t>
                      </a:r>
                      <a:r>
                        <a:rPr b="0" lang="en-US" sz="2400" spc="-1" strike="noStrike" baseline="-20000">
                          <a:solidFill>
                            <a:srgbClr val="000000"/>
                          </a:solidFill>
                          <a:latin typeface="Times New Roman"/>
                        </a:rPr>
                        <a:t>2</a:t>
                      </a:r>
                      <a:r>
                        <a:rPr b="0" lang="en-US" sz="2400" spc="-1" strike="noStrike" baseline="-20000">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a:txBody>
                  <a:tcPr>
                    <a:noFill/>
                  </a:tcPr>
                </a:tc>
                <a:tc>
                  <a:txBody>
                    <a:bodyPr lIns="0" rIns="0" tIns="1080" bIns="0"/>
                    <a:p>
                      <a:pPr marL="75600">
                        <a:lnSpc>
                          <a:spcPct val="100000"/>
                        </a:lnSpc>
                        <a:spcBef>
                          <a:spcPts val="11"/>
                        </a:spcBef>
                      </a:pPr>
                      <a:r>
                        <a:rPr b="0" lang="en-US" sz="2400" spc="-4" strike="noStrike">
                          <a:solidFill>
                            <a:srgbClr val="000000"/>
                          </a:solidFill>
                          <a:latin typeface="Times New Roman"/>
                        </a:rPr>
                        <a:t>r</a:t>
                      </a:r>
                      <a:r>
                        <a:rPr b="0" lang="en-US" sz="2400" spc="-4" strike="noStrike" baseline="-20000">
                          <a:solidFill>
                            <a:srgbClr val="000000"/>
                          </a:solidFill>
                          <a:latin typeface="Times New Roman"/>
                        </a:rPr>
                        <a:t>1</a:t>
                      </a:r>
                      <a:endParaRPr b="0" lang="en-US" sz="2400" spc="-1" strike="noStrike">
                        <a:latin typeface="Arial"/>
                      </a:endParaRPr>
                    </a:p>
                    <a:p>
                      <a:pPr marL="75600">
                        <a:lnSpc>
                          <a:spcPct val="100000"/>
                        </a:lnSpc>
                        <a:spcBef>
                          <a:spcPts val="283"/>
                        </a:spcBef>
                      </a:pPr>
                      <a:r>
                        <a:rPr b="0" lang="en-US" sz="2400" spc="-4" strike="noStrike">
                          <a:solidFill>
                            <a:srgbClr val="000000"/>
                          </a:solidFill>
                          <a:latin typeface="Times New Roman"/>
                        </a:rPr>
                        <a:t>r</a:t>
                      </a:r>
                      <a:r>
                        <a:rPr b="0" lang="en-US" sz="2400" spc="-4" strike="noStrike" baseline="-20000">
                          <a:solidFill>
                            <a:srgbClr val="000000"/>
                          </a:solidFill>
                          <a:latin typeface="Times New Roman"/>
                        </a:rPr>
                        <a:t>2</a:t>
                      </a:r>
                      <a:endParaRPr b="0" lang="en-US" sz="2400" spc="-1" strike="noStrike">
                        <a:latin typeface="Arial"/>
                      </a:endParaRPr>
                    </a:p>
                  </a:txBody>
                  <a:tcPr>
                    <a:noFill/>
                  </a:tcPr>
                </a:tc>
                <a:tc>
                  <a:txBody>
                    <a:bodyPr lIns="0" rIns="0" tIns="1080" bIns="0"/>
                    <a:p>
                      <a:pPr marL="668520">
                        <a:lnSpc>
                          <a:spcPct val="100000"/>
                        </a:lnSpc>
                        <a:spcBef>
                          <a:spcPts val="11"/>
                        </a:spcBef>
                      </a:pPr>
                      <a:r>
                        <a:rPr b="0" lang="en-US" sz="2400" spc="-4" strike="noStrike">
                          <a:solidFill>
                            <a:srgbClr val="000000"/>
                          </a:solidFill>
                          <a:latin typeface="Times New Roman"/>
                        </a:rPr>
                        <a:t>where</a:t>
                      </a:r>
                      <a:r>
                        <a:rPr b="0" lang="en-US" sz="2400" spc="-4" strike="noStrike">
                          <a:solidFill>
                            <a:srgbClr val="000000"/>
                          </a:solidFill>
                          <a:latin typeface="Times New Roman"/>
                        </a:rPr>
                        <a:t>	</a:t>
                      </a:r>
                      <a:r>
                        <a:rPr b="0" lang="en-US" sz="2400" spc="-1" strike="noStrike">
                          <a:solidFill>
                            <a:srgbClr val="000000"/>
                          </a:solidFill>
                          <a:latin typeface="Times New Roman"/>
                        </a:rPr>
                        <a:t>d</a:t>
                      </a:r>
                      <a:r>
                        <a:rPr b="0" lang="en-US" sz="2400" spc="-1" strike="noStrike" baseline="-20000">
                          <a:solidFill>
                            <a:srgbClr val="000000"/>
                          </a:solidFill>
                          <a:latin typeface="Times New Roman"/>
                        </a:rPr>
                        <a:t>i</a:t>
                      </a:r>
                      <a:r>
                        <a:rPr b="0" lang="en-US" sz="2400" spc="-1" strike="noStrike" baseline="-20000">
                          <a:solidFill>
                            <a:srgbClr val="000000"/>
                          </a:solidFill>
                          <a:latin typeface="Times New Roman"/>
                        </a:rPr>
                        <a:t>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distinct name</a:t>
                      </a:r>
                      <a:r>
                        <a:rPr b="0" lang="en-US" sz="2400" spc="-24" strike="noStrike">
                          <a:solidFill>
                            <a:srgbClr val="000000"/>
                          </a:solidFill>
                          <a:latin typeface="Times New Roman"/>
                        </a:rPr>
                        <a:t> </a:t>
                      </a:r>
                      <a:r>
                        <a:rPr b="0" lang="en-US" sz="2400" spc="-4" strike="noStrike">
                          <a:solidFill>
                            <a:srgbClr val="000000"/>
                          </a:solidFill>
                          <a:latin typeface="Times New Roman"/>
                        </a:rPr>
                        <a:t>and</a:t>
                      </a:r>
                      <a:endParaRPr b="0" lang="en-US" sz="2400" spc="-1" strike="noStrike">
                        <a:latin typeface="Arial"/>
                      </a:endParaRPr>
                    </a:p>
                    <a:p>
                      <a:pPr marL="1582920">
                        <a:lnSpc>
                          <a:spcPct val="100000"/>
                        </a:lnSpc>
                        <a:spcBef>
                          <a:spcPts val="283"/>
                        </a:spcBef>
                      </a:pPr>
                      <a:r>
                        <a:rPr b="0" lang="en-US" sz="2400" spc="-4" strike="noStrike">
                          <a:solidFill>
                            <a:srgbClr val="000000"/>
                          </a:solidFill>
                          <a:latin typeface="Times New Roman"/>
                        </a:rPr>
                        <a:t>r</a:t>
                      </a:r>
                      <a:r>
                        <a:rPr b="0" lang="en-US" sz="2400" spc="-4" strike="noStrike" baseline="-20000">
                          <a:solidFill>
                            <a:srgbClr val="000000"/>
                          </a:solidFill>
                          <a:latin typeface="Times New Roman"/>
                        </a:rPr>
                        <a:t>i</a:t>
                      </a:r>
                      <a:r>
                        <a:rPr b="0" lang="en-US" sz="2400" spc="-4" strike="noStrike" baseline="-20000">
                          <a:solidFill>
                            <a:srgbClr val="000000"/>
                          </a:solidFill>
                          <a:latin typeface="Times New Roman"/>
                        </a:rPr>
                        <a:t>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regular </a:t>
                      </a:r>
                      <a:r>
                        <a:rPr b="0" lang="en-US" sz="2400" spc="-1" strike="noStrike">
                          <a:solidFill>
                            <a:srgbClr val="000000"/>
                          </a:solidFill>
                          <a:latin typeface="Times New Roman"/>
                        </a:rPr>
                        <a:t>expression </a:t>
                      </a:r>
                      <a:r>
                        <a:rPr b="0" lang="en-US" sz="2400" spc="-4" strike="noStrike">
                          <a:solidFill>
                            <a:srgbClr val="000000"/>
                          </a:solidFill>
                          <a:latin typeface="Times New Roman"/>
                        </a:rPr>
                        <a:t>over symbols</a:t>
                      </a:r>
                      <a:r>
                        <a:rPr b="0" lang="en-US" sz="2400" spc="-69" strike="noStrike">
                          <a:solidFill>
                            <a:srgbClr val="000000"/>
                          </a:solidFill>
                          <a:latin typeface="Times New Roman"/>
                        </a:rPr>
                        <a:t> </a:t>
                      </a:r>
                      <a:r>
                        <a:rPr b="0" lang="en-US" sz="2400" spc="-1" strike="noStrike">
                          <a:solidFill>
                            <a:srgbClr val="000000"/>
                          </a:solidFill>
                          <a:latin typeface="Times New Roman"/>
                        </a:rPr>
                        <a:t>in</a:t>
                      </a:r>
                      <a:endParaRPr b="0" lang="en-US" sz="2400" spc="-1" strike="noStrike">
                        <a:latin typeface="Arial"/>
                      </a:endParaRPr>
                    </a:p>
                  </a:txBody>
                  <a:tcPr>
                    <a:noFill/>
                  </a:tcPr>
                </a:tc>
              </a:tr>
              <a:tr h="355320">
                <a:tc>
                  <a:txBody>
                    <a:bodyPr lIns="0" rIns="0" tIns="0" bIns="0"/>
                    <a:p>
                      <a:pPr marL="488880">
                        <a:lnSpc>
                          <a:spcPts val="2795"/>
                        </a:lnSpc>
                      </a:pPr>
                      <a:r>
                        <a:rPr b="0" lang="en-US" sz="2400" spc="-1" strike="noStrike">
                          <a:solidFill>
                            <a:srgbClr val="000000"/>
                          </a:solidFill>
                          <a:latin typeface="Times New Roman"/>
                        </a:rPr>
                        <a:t>.</a:t>
                      </a:r>
                      <a:endParaRPr b="0" lang="en-US" sz="2400" spc="-1" strike="noStrike">
                        <a:latin typeface="Arial"/>
                      </a:endParaRPr>
                    </a:p>
                  </a:txBody>
                  <a:tcPr>
                    <a:noFill/>
                  </a:tcPr>
                </a:tc>
                <a:tc>
                  <a:tcPr>
                    <a:noFill/>
                  </a:tcPr>
                </a:tc>
                <a:tc>
                  <a:txBody>
                    <a:bodyPr lIns="0" rIns="0" tIns="0" bIns="0"/>
                    <a:p>
                      <a:pPr algn="ctr">
                        <a:lnSpc>
                          <a:spcPts val="2795"/>
                        </a:lnSpc>
                      </a:pPr>
                      <a:r>
                        <a:rPr b="0" lang="en-US" sz="2400" spc="-4" strike="noStrike">
                          <a:solidFill>
                            <a:srgbClr val="000000"/>
                          </a:solidFill>
                          <a:latin typeface="Symbol"/>
                        </a:rPr>
                        <a:t></a:t>
                      </a:r>
                      <a:r>
                        <a:rPr b="0" lang="en-US" sz="2400" spc="-4" strike="noStrike">
                          <a:solidFill>
                            <a:srgbClr val="000000"/>
                          </a:solidFill>
                          <a:latin typeface="Times New Roman"/>
                        </a:rPr>
                        <a:t>{d</a:t>
                      </a:r>
                      <a:r>
                        <a:rPr b="0" lang="en-US" sz="2400" spc="-4" strike="noStrike" baseline="-20000">
                          <a:solidFill>
                            <a:srgbClr val="000000"/>
                          </a:solidFill>
                          <a:latin typeface="Times New Roman"/>
                        </a:rPr>
                        <a:t>1</a:t>
                      </a:r>
                      <a:r>
                        <a:rPr b="0" lang="en-US" sz="2400" spc="-4" strike="noStrike">
                          <a:solidFill>
                            <a:srgbClr val="000000"/>
                          </a:solidFill>
                          <a:latin typeface="Times New Roman"/>
                        </a:rPr>
                        <a:t>,d</a:t>
                      </a:r>
                      <a:r>
                        <a:rPr b="0" lang="en-US" sz="2400" spc="-4" strike="noStrike" baseline="-20000">
                          <a:solidFill>
                            <a:srgbClr val="000000"/>
                          </a:solidFill>
                          <a:latin typeface="Times New Roman"/>
                        </a:rPr>
                        <a:t>2</a:t>
                      </a:r>
                      <a:r>
                        <a:rPr b="0" lang="en-US" sz="2400" spc="-4" strike="noStrike">
                          <a:solidFill>
                            <a:srgbClr val="000000"/>
                          </a:solidFill>
                          <a:latin typeface="Times New Roman"/>
                        </a:rPr>
                        <a:t>,...,d</a:t>
                      </a:r>
                      <a:r>
                        <a:rPr b="0" lang="en-US" sz="2400" spc="-4" strike="noStrike" baseline="-20000">
                          <a:solidFill>
                            <a:srgbClr val="000000"/>
                          </a:solidFill>
                          <a:latin typeface="Times New Roman"/>
                        </a:rPr>
                        <a:t>i-1</a:t>
                      </a:r>
                      <a:r>
                        <a:rPr b="0" lang="en-US" sz="2400" spc="-4" strike="noStrike">
                          <a:solidFill>
                            <a:srgbClr val="000000"/>
                          </a:solidFill>
                          <a:latin typeface="Times New Roman"/>
                        </a:rPr>
                        <a:t>}</a:t>
                      </a:r>
                      <a:endParaRPr b="0" lang="en-US" sz="2400" spc="-1" strike="noStrike">
                        <a:latin typeface="Arial"/>
                      </a:endParaRPr>
                    </a:p>
                  </a:txBody>
                  <a:tcPr>
                    <a:noFill/>
                  </a:tcPr>
                </a:tc>
              </a:tr>
              <a:tr h="743040">
                <a:tc>
                  <a:txBody>
                    <a:bodyPr lIns="0" rIns="0" tIns="0" bIns="0"/>
                    <a:p>
                      <a:pPr marL="31680">
                        <a:lnSpc>
                          <a:spcPts val="2795"/>
                        </a:lnSpc>
                      </a:pPr>
                      <a:r>
                        <a:rPr b="0" lang="en-US" sz="2400" spc="-1" strike="noStrike">
                          <a:solidFill>
                            <a:srgbClr val="000000"/>
                          </a:solidFill>
                          <a:latin typeface="Times New Roman"/>
                        </a:rPr>
                        <a:t>d</a:t>
                      </a:r>
                      <a:r>
                        <a:rPr b="0" lang="en-US" sz="2400" spc="-1" strike="noStrike" baseline="-20000">
                          <a:solidFill>
                            <a:srgbClr val="000000"/>
                          </a:solidFill>
                          <a:latin typeface="Times New Roman"/>
                        </a:rPr>
                        <a:t>n</a:t>
                      </a:r>
                      <a:r>
                        <a:rPr b="0" lang="en-US" sz="2400" spc="-1" strike="noStrike" baseline="-20000">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a:txBody>
                  <a:tcPr>
                    <a:noFill/>
                  </a:tcPr>
                </a:tc>
                <a:tc>
                  <a:txBody>
                    <a:bodyPr lIns="0" rIns="0" tIns="0" bIns="0"/>
                    <a:p>
                      <a:pPr marL="75600">
                        <a:lnSpc>
                          <a:spcPts val="2795"/>
                        </a:lnSpc>
                      </a:pPr>
                      <a:r>
                        <a:rPr b="0" lang="en-US" sz="2400" spc="-4" strike="noStrike">
                          <a:solidFill>
                            <a:srgbClr val="000000"/>
                          </a:solidFill>
                          <a:latin typeface="Times New Roman"/>
                        </a:rPr>
                        <a:t>r</a:t>
                      </a:r>
                      <a:r>
                        <a:rPr b="0" lang="en-US" sz="2400" spc="-4" strike="noStrike" baseline="-20000">
                          <a:solidFill>
                            <a:srgbClr val="000000"/>
                          </a:solidFill>
                          <a:latin typeface="Times New Roman"/>
                        </a:rPr>
                        <a:t>n</a:t>
                      </a:r>
                      <a:endParaRPr b="0" lang="en-US" sz="2400" spc="-1" strike="noStrike">
                        <a:latin typeface="Arial"/>
                      </a:endParaRPr>
                    </a:p>
                  </a:txBody>
                  <a:tcPr>
                    <a:noFill/>
                  </a:tcPr>
                </a:tc>
                <a:tc>
                  <a:txBody>
                    <a:bodyPr lIns="0" rIns="0" tIns="0" bIns="0"/>
                    <a:p>
                      <a:pPr>
                        <a:lnSpc>
                          <a:spcPct val="100000"/>
                        </a:lnSpc>
                      </a:pPr>
                      <a:endParaRPr b="0" lang="en-US" sz="1800" spc="-1" strike="noStrike">
                        <a:latin typeface="Arial"/>
                      </a:endParaRPr>
                    </a:p>
                    <a:p>
                      <a:pPr>
                        <a:lnSpc>
                          <a:spcPct val="100000"/>
                        </a:lnSpc>
                        <a:spcBef>
                          <a:spcPts val="45"/>
                        </a:spcBef>
                      </a:pPr>
                      <a:endParaRPr b="0" lang="en-US" sz="1800" spc="-1" strike="noStrike">
                        <a:latin typeface="Arial"/>
                      </a:endParaRPr>
                    </a:p>
                    <a:p>
                      <a:pPr marL="51480" algn="ctr">
                        <a:lnSpc>
                          <a:spcPts val="1845"/>
                        </a:lnSpc>
                      </a:pPr>
                      <a:r>
                        <a:rPr b="0" lang="en-US" sz="1600" spc="-1" strike="noStrike">
                          <a:solidFill>
                            <a:srgbClr val="000000"/>
                          </a:solidFill>
                          <a:latin typeface="Times New Roman"/>
                        </a:rPr>
                        <a:t>basic symbols</a:t>
                      </a:r>
                      <a:r>
                        <a:rPr b="0" lang="en-US" sz="1600" spc="-1" strike="noStrike">
                          <a:solidFill>
                            <a:srgbClr val="000000"/>
                          </a:solidFill>
                          <a:latin typeface="Times New Roman"/>
                        </a:rPr>
                        <a:t>	</a:t>
                      </a:r>
                      <a:r>
                        <a:rPr b="0" lang="en-US" sz="1600" spc="-1" strike="noStrike">
                          <a:solidFill>
                            <a:srgbClr val="000000"/>
                          </a:solidFill>
                          <a:latin typeface="Times New Roman"/>
                        </a:rPr>
                        <a:t>previously defined</a:t>
                      </a:r>
                      <a:r>
                        <a:rPr b="0" lang="en-US" sz="1600" spc="-4" strike="noStrike">
                          <a:solidFill>
                            <a:srgbClr val="000000"/>
                          </a:solidFill>
                          <a:latin typeface="Times New Roman"/>
                        </a:rPr>
                        <a:t> </a:t>
                      </a:r>
                      <a:r>
                        <a:rPr b="0" lang="en-US" sz="1600" spc="-1" strike="noStrike">
                          <a:solidFill>
                            <a:srgbClr val="000000"/>
                          </a:solidFill>
                          <a:latin typeface="Times New Roman"/>
                        </a:rPr>
                        <a:t>names</a:t>
                      </a:r>
                      <a:endParaRPr b="0" lang="en-US" sz="1600" spc="-1" strike="noStrike">
                        <a:latin typeface="Arial"/>
                      </a:endParaRPr>
                    </a:p>
                  </a:txBody>
                  <a:tcPr>
                    <a:noFill/>
                  </a:tcPr>
                </a:tc>
              </a:tr>
            </a:tbl>
          </a:graphicData>
        </a:graphic>
      </p:graphicFrame>
      <p:sp>
        <p:nvSpPr>
          <p:cNvPr id="220"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221"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222" name="CustomShape 6"/>
          <p:cNvSpPr/>
          <p:nvPr/>
        </p:nvSpPr>
        <p:spPr>
          <a:xfrm>
            <a:off x="4415040" y="5308920"/>
            <a:ext cx="242280" cy="614160"/>
          </a:xfrm>
          <a:custGeom>
            <a:avLst/>
            <a:gdLst/>
            <a:ahLst/>
            <a:rect l="l" t="t" r="r" b="b"/>
            <a:pathLst>
              <a:path w="242570" h="614679">
                <a:moveTo>
                  <a:pt x="211137" y="72972"/>
                </a:moveTo>
                <a:lnTo>
                  <a:pt x="201859" y="69518"/>
                </a:lnTo>
                <a:lnTo>
                  <a:pt x="0" y="607313"/>
                </a:lnTo>
                <a:lnTo>
                  <a:pt x="0" y="611124"/>
                </a:lnTo>
                <a:lnTo>
                  <a:pt x="3048" y="614172"/>
                </a:lnTo>
                <a:lnTo>
                  <a:pt x="6858" y="613410"/>
                </a:lnTo>
                <a:lnTo>
                  <a:pt x="9144" y="611124"/>
                </a:lnTo>
                <a:lnTo>
                  <a:pt x="211137" y="72972"/>
                </a:lnTo>
                <a:close/>
                <a:moveTo>
                  <a:pt x="242315" y="84582"/>
                </a:moveTo>
                <a:lnTo>
                  <a:pt x="233171" y="0"/>
                </a:lnTo>
                <a:lnTo>
                  <a:pt x="170687" y="57912"/>
                </a:lnTo>
                <a:lnTo>
                  <a:pt x="201859" y="69518"/>
                </a:lnTo>
                <a:lnTo>
                  <a:pt x="206501" y="57150"/>
                </a:lnTo>
                <a:lnTo>
                  <a:pt x="208787" y="54863"/>
                </a:lnTo>
                <a:lnTo>
                  <a:pt x="212597" y="54863"/>
                </a:lnTo>
                <a:lnTo>
                  <a:pt x="214883" y="57150"/>
                </a:lnTo>
                <a:lnTo>
                  <a:pt x="215645" y="60960"/>
                </a:lnTo>
                <a:lnTo>
                  <a:pt x="215645" y="74651"/>
                </a:lnTo>
                <a:lnTo>
                  <a:pt x="242315" y="84582"/>
                </a:lnTo>
                <a:close/>
                <a:moveTo>
                  <a:pt x="215645" y="60960"/>
                </a:moveTo>
                <a:lnTo>
                  <a:pt x="214883" y="57150"/>
                </a:lnTo>
                <a:lnTo>
                  <a:pt x="212597" y="54863"/>
                </a:lnTo>
                <a:lnTo>
                  <a:pt x="208787" y="54863"/>
                </a:lnTo>
                <a:lnTo>
                  <a:pt x="206501" y="57150"/>
                </a:lnTo>
                <a:lnTo>
                  <a:pt x="201859" y="69518"/>
                </a:lnTo>
                <a:lnTo>
                  <a:pt x="211137" y="72972"/>
                </a:lnTo>
                <a:lnTo>
                  <a:pt x="215645" y="60960"/>
                </a:lnTo>
                <a:close/>
                <a:moveTo>
                  <a:pt x="215645" y="74651"/>
                </a:moveTo>
                <a:lnTo>
                  <a:pt x="215645" y="60960"/>
                </a:lnTo>
                <a:lnTo>
                  <a:pt x="211137" y="72972"/>
                </a:lnTo>
                <a:lnTo>
                  <a:pt x="215645" y="74651"/>
                </a:lnTo>
                <a:close/>
              </a:path>
            </a:pathLst>
          </a:custGeom>
          <a:solidFill>
            <a:srgbClr val="000000"/>
          </a:solidFill>
          <a:ln>
            <a:noFill/>
          </a:ln>
        </p:spPr>
        <p:style>
          <a:lnRef idx="0"/>
          <a:fillRef idx="0"/>
          <a:effectRef idx="0"/>
          <a:fontRef idx="minor"/>
        </p:style>
      </p:sp>
      <p:sp>
        <p:nvSpPr>
          <p:cNvPr id="223" name="CustomShape 7"/>
          <p:cNvSpPr/>
          <p:nvPr/>
        </p:nvSpPr>
        <p:spPr>
          <a:xfrm>
            <a:off x="5791320" y="5384880"/>
            <a:ext cx="1071360" cy="538200"/>
          </a:xfrm>
          <a:custGeom>
            <a:avLst/>
            <a:gdLst/>
            <a:ahLst/>
            <a:rect l="l" t="t" r="r" b="b"/>
            <a:pathLst>
              <a:path w="1071879" h="538479">
                <a:moveTo>
                  <a:pt x="85344" y="0"/>
                </a:moveTo>
                <a:lnTo>
                  <a:pt x="0" y="0"/>
                </a:lnTo>
                <a:lnTo>
                  <a:pt x="51053" y="67818"/>
                </a:lnTo>
                <a:lnTo>
                  <a:pt x="52577" y="64803"/>
                </a:lnTo>
                <a:lnTo>
                  <a:pt x="52577" y="25908"/>
                </a:lnTo>
                <a:lnTo>
                  <a:pt x="54863" y="23622"/>
                </a:lnTo>
                <a:lnTo>
                  <a:pt x="58674" y="23622"/>
                </a:lnTo>
                <a:lnTo>
                  <a:pt x="70428" y="29499"/>
                </a:lnTo>
                <a:lnTo>
                  <a:pt x="85344" y="0"/>
                </a:lnTo>
                <a:close/>
                <a:moveTo>
                  <a:pt x="70428" y="29499"/>
                </a:moveTo>
                <a:lnTo>
                  <a:pt x="58674" y="23622"/>
                </a:lnTo>
                <a:lnTo>
                  <a:pt x="54863" y="23622"/>
                </a:lnTo>
                <a:lnTo>
                  <a:pt x="52577" y="25908"/>
                </a:lnTo>
                <a:lnTo>
                  <a:pt x="52577" y="29718"/>
                </a:lnTo>
                <a:lnTo>
                  <a:pt x="54863" y="32766"/>
                </a:lnTo>
                <a:lnTo>
                  <a:pt x="65971" y="38315"/>
                </a:lnTo>
                <a:lnTo>
                  <a:pt x="70428" y="29499"/>
                </a:lnTo>
                <a:close/>
                <a:moveTo>
                  <a:pt x="65971" y="38315"/>
                </a:moveTo>
                <a:lnTo>
                  <a:pt x="54863" y="32766"/>
                </a:lnTo>
                <a:lnTo>
                  <a:pt x="52577" y="29718"/>
                </a:lnTo>
                <a:lnTo>
                  <a:pt x="52577" y="64803"/>
                </a:lnTo>
                <a:lnTo>
                  <a:pt x="65971" y="38315"/>
                </a:lnTo>
                <a:close/>
                <a:moveTo>
                  <a:pt x="1071372" y="534923"/>
                </a:moveTo>
                <a:lnTo>
                  <a:pt x="1071372" y="531875"/>
                </a:lnTo>
                <a:lnTo>
                  <a:pt x="1069085" y="528827"/>
                </a:lnTo>
                <a:lnTo>
                  <a:pt x="70428" y="29499"/>
                </a:lnTo>
                <a:lnTo>
                  <a:pt x="65971" y="38315"/>
                </a:lnTo>
                <a:lnTo>
                  <a:pt x="1064514" y="537209"/>
                </a:lnTo>
                <a:lnTo>
                  <a:pt x="1068324" y="537971"/>
                </a:lnTo>
                <a:lnTo>
                  <a:pt x="1071372" y="534923"/>
                </a:lnTo>
                <a:close/>
              </a:path>
            </a:pathLst>
          </a:custGeom>
          <a:solidFill>
            <a:srgbClr val="000000"/>
          </a:solidFill>
          <a:ln>
            <a:noFill/>
          </a:ln>
        </p:spPr>
        <p:style>
          <a:lnRef idx="0"/>
          <a:fillRef idx="0"/>
          <a:effectRef idx="0"/>
          <a:fontRef idx="minor"/>
        </p:style>
      </p:sp>
      <p:sp>
        <p:nvSpPr>
          <p:cNvPr id="224" name="TextShape 8"/>
          <p:cNvSpPr txBox="1"/>
          <p:nvPr/>
        </p:nvSpPr>
        <p:spPr>
          <a:xfrm>
            <a:off x="8816760" y="6746400"/>
            <a:ext cx="273240" cy="4507920"/>
          </a:xfrm>
          <a:prstGeom prst="rect">
            <a:avLst/>
          </a:prstGeom>
          <a:noFill/>
          <a:ln>
            <a:noFill/>
          </a:ln>
        </p:spPr>
        <p:txBody>
          <a:bodyPr lIns="0" rIns="0" tIns="0" bIns="0"/>
          <a:p>
            <a:pPr marL="38160">
              <a:lnSpc>
                <a:spcPts val="1644"/>
              </a:lnSpc>
            </a:pPr>
            <a:fld id="{5D03D256-AF9D-469C-B9D7-7A67E4D148EB}" type="slidenum">
              <a:rPr b="0" lang="en-US" sz="1400" spc="-4" strike="noStrike">
                <a:solidFill>
                  <a:srgbClr val="000000"/>
                </a:solidFill>
                <a:latin typeface="Arial"/>
              </a:rPr>
              <a:t>&lt;number&gt;</a:t>
            </a:fld>
            <a:endParaRPr b="0" lang="en-US" sz="1400" spc="-1" strike="noStrike">
              <a:latin typeface="Times New Roman"/>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8816760" y="6746400"/>
            <a:ext cx="273240" cy="4507920"/>
          </a:xfrm>
          <a:prstGeom prst="rect">
            <a:avLst/>
          </a:prstGeom>
          <a:noFill/>
          <a:ln>
            <a:noFill/>
          </a:ln>
        </p:spPr>
        <p:txBody>
          <a:bodyPr lIns="0" rIns="0" tIns="0" bIns="0"/>
          <a:p>
            <a:pPr marL="38160">
              <a:lnSpc>
                <a:spcPts val="1644"/>
              </a:lnSpc>
            </a:pPr>
            <a:fld id="{16CEA51B-0304-471B-BC91-80694D352A31}" type="slidenum">
              <a:rPr b="0" lang="en-US" sz="1400" spc="-4" strike="noStrike">
                <a:solidFill>
                  <a:srgbClr val="000000"/>
                </a:solidFill>
                <a:latin typeface="Arial"/>
              </a:rPr>
              <a:t>&lt;number&gt;</a:t>
            </a:fld>
            <a:endParaRPr b="0" lang="en-US" sz="1400" spc="-1" strike="noStrike">
              <a:latin typeface="Times New Roman"/>
            </a:endParaRPr>
          </a:p>
        </p:txBody>
      </p:sp>
      <p:sp>
        <p:nvSpPr>
          <p:cNvPr id="226" name="TextShape 2"/>
          <p:cNvSpPr txBox="1"/>
          <p:nvPr/>
        </p:nvSpPr>
        <p:spPr>
          <a:xfrm>
            <a:off x="2831760" y="787320"/>
            <a:ext cx="439524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Specification of</a:t>
            </a:r>
            <a:r>
              <a:rPr b="0" lang="en-US" sz="3600" spc="-69" strike="noStrike">
                <a:solidFill>
                  <a:srgbClr val="33339a"/>
                </a:solidFill>
                <a:latin typeface="Times New Roman"/>
              </a:rPr>
              <a:t> </a:t>
            </a:r>
            <a:r>
              <a:rPr b="0" lang="en-US" sz="3600" spc="-4" strike="noStrike">
                <a:solidFill>
                  <a:srgbClr val="33339a"/>
                </a:solidFill>
                <a:latin typeface="Times New Roman"/>
              </a:rPr>
              <a:t>Tokens</a:t>
            </a:r>
            <a:endParaRPr b="0" lang="en-US" sz="3600" spc="-1" strike="noStrike">
              <a:solidFill>
                <a:srgbClr val="000000"/>
              </a:solidFill>
              <a:latin typeface="Calibri"/>
            </a:endParaRPr>
          </a:p>
        </p:txBody>
      </p:sp>
      <p:sp>
        <p:nvSpPr>
          <p:cNvPr id="227" name="CustomShape 3"/>
          <p:cNvSpPr/>
          <p:nvPr/>
        </p:nvSpPr>
        <p:spPr>
          <a:xfrm>
            <a:off x="828720" y="1339920"/>
            <a:ext cx="8118000" cy="4980960"/>
          </a:xfrm>
          <a:prstGeom prst="rect">
            <a:avLst/>
          </a:prstGeom>
          <a:noFill/>
          <a:ln>
            <a:noFill/>
          </a:ln>
        </p:spPr>
        <p:style>
          <a:lnRef idx="0"/>
          <a:fillRef idx="0"/>
          <a:effectRef idx="0"/>
          <a:fontRef idx="minor"/>
        </p:style>
        <p:txBody>
          <a:bodyPr lIns="0" rIns="0" tIns="12600" bIns="0"/>
          <a:p>
            <a:pPr marL="281160" algn="ctr">
              <a:lnSpc>
                <a:spcPct val="100000"/>
              </a:lnSpc>
              <a:spcBef>
                <a:spcPts val="99"/>
              </a:spcBef>
            </a:pPr>
            <a:r>
              <a:rPr b="0" lang="en-US" sz="2800" spc="-4" strike="noStrike">
                <a:solidFill>
                  <a:srgbClr val="33339a"/>
                </a:solidFill>
                <a:latin typeface="Times New Roman"/>
              </a:rPr>
              <a:t>Regular Definitions:</a:t>
            </a:r>
            <a:r>
              <a:rPr b="0" lang="en-US" sz="2800" spc="-12" strike="noStrike">
                <a:solidFill>
                  <a:srgbClr val="33339a"/>
                </a:solidFill>
                <a:latin typeface="Times New Roman"/>
              </a:rPr>
              <a:t> </a:t>
            </a:r>
            <a:r>
              <a:rPr b="0" lang="en-US" sz="2800" spc="-4" strike="noStrike">
                <a:solidFill>
                  <a:srgbClr val="33339a"/>
                </a:solidFill>
                <a:latin typeface="Times New Roman"/>
              </a:rPr>
              <a:t>Examples</a:t>
            </a:r>
            <a:endParaRPr b="0" lang="en-US" sz="2800" spc="-1" strike="noStrike">
              <a:latin typeface="Arial"/>
            </a:endParaRPr>
          </a:p>
          <a:p>
            <a:pPr>
              <a:lnSpc>
                <a:spcPct val="100000"/>
              </a:lnSpc>
              <a:spcBef>
                <a:spcPts val="14"/>
              </a:spcBef>
            </a:pPr>
            <a:endParaRPr b="0" lang="en-US" sz="2800" spc="-1" strike="noStrike">
              <a:latin typeface="Arial"/>
            </a:endParaRPr>
          </a:p>
          <a:p>
            <a:pPr marL="63360">
              <a:lnSpc>
                <a:spcPct val="100000"/>
              </a:lnSpc>
            </a:pPr>
            <a:r>
              <a:rPr b="0" lang="en-US" sz="2400" spc="-4" strike="noStrike">
                <a:solidFill>
                  <a:srgbClr val="000000"/>
                </a:solidFill>
                <a:latin typeface="Times New Roman"/>
              </a:rPr>
              <a:t>Identifiers in Pascal are defined as </a:t>
            </a:r>
            <a:r>
              <a:rPr b="0" lang="en-US" sz="2400" spc="-1" strike="noStrike">
                <a:solidFill>
                  <a:srgbClr val="000000"/>
                </a:solidFill>
                <a:latin typeface="Times New Roman"/>
              </a:rPr>
              <a:t>a </a:t>
            </a:r>
            <a:r>
              <a:rPr b="0" lang="en-US" sz="2400" spc="-4" strike="noStrike">
                <a:solidFill>
                  <a:srgbClr val="000000"/>
                </a:solidFill>
                <a:latin typeface="Times New Roman"/>
              </a:rPr>
              <a:t>string of letters and digits  beginning with </a:t>
            </a:r>
            <a:r>
              <a:rPr b="0" lang="en-US" sz="2400" spc="-1" strike="noStrike">
                <a:solidFill>
                  <a:srgbClr val="000000"/>
                </a:solidFill>
                <a:latin typeface="Times New Roman"/>
              </a:rPr>
              <a:t>a</a:t>
            </a:r>
            <a:r>
              <a:rPr b="0" lang="en-US" sz="2400" spc="-9" strike="noStrike">
                <a:solidFill>
                  <a:srgbClr val="000000"/>
                </a:solidFill>
                <a:latin typeface="Times New Roman"/>
              </a:rPr>
              <a:t> </a:t>
            </a:r>
            <a:r>
              <a:rPr b="0" lang="en-US" sz="2400" spc="-4" strike="noStrike">
                <a:solidFill>
                  <a:srgbClr val="000000"/>
                </a:solidFill>
                <a:latin typeface="Times New Roman"/>
              </a:rPr>
              <a:t>letter</a:t>
            </a:r>
            <a:endParaRPr b="0" lang="en-US" sz="2400" spc="-1" strike="noStrike">
              <a:latin typeface="Arial"/>
            </a:endParaRPr>
          </a:p>
          <a:p>
            <a:pPr marL="635040">
              <a:lnSpc>
                <a:spcPct val="119000"/>
              </a:lnSpc>
              <a:spcBef>
                <a:spcPts val="54"/>
              </a:spcBef>
            </a:pPr>
            <a:r>
              <a:rPr b="0" lang="en-US" sz="2000" spc="-4" strike="noStrike">
                <a:solidFill>
                  <a:srgbClr val="000000"/>
                </a:solidFill>
                <a:latin typeface="Times New Roman"/>
              </a:rPr>
              <a:t>letter </a:t>
            </a:r>
            <a:r>
              <a:rPr b="0" lang="en-US" sz="2000" spc="-4" strike="noStrike">
                <a:solidFill>
                  <a:srgbClr val="000000"/>
                </a:solidFill>
                <a:latin typeface="Symbol"/>
              </a:rPr>
              <a:t></a:t>
            </a:r>
            <a:r>
              <a:rPr b="0" lang="en-US" sz="2000" spc="-4" strike="noStrike">
                <a:solidFill>
                  <a:srgbClr val="000000"/>
                </a:solidFill>
                <a:latin typeface="Times New Roman"/>
              </a:rPr>
              <a:t> A | B | ... | Z | a | b | ... | z  digit </a:t>
            </a:r>
            <a:r>
              <a:rPr b="0" lang="en-US" sz="2000" spc="-4" strike="noStrike">
                <a:solidFill>
                  <a:srgbClr val="000000"/>
                </a:solidFill>
                <a:latin typeface="Symbol"/>
              </a:rPr>
              <a:t></a:t>
            </a:r>
            <a:r>
              <a:rPr b="0" lang="en-US" sz="2000" spc="-4" strike="noStrike">
                <a:solidFill>
                  <a:srgbClr val="000000"/>
                </a:solidFill>
                <a:latin typeface="Times New Roman"/>
              </a:rPr>
              <a:t> 0 | 1 | ... |</a:t>
            </a:r>
            <a:r>
              <a:rPr b="0" lang="en-US" sz="2000" spc="4" strike="noStrike">
                <a:solidFill>
                  <a:srgbClr val="000000"/>
                </a:solidFill>
                <a:latin typeface="Times New Roman"/>
              </a:rPr>
              <a:t> </a:t>
            </a:r>
            <a:r>
              <a:rPr b="0" lang="en-US" sz="2000" spc="-4" strike="noStrike">
                <a:solidFill>
                  <a:srgbClr val="000000"/>
                </a:solidFill>
                <a:latin typeface="Times New Roman"/>
              </a:rPr>
              <a:t>9</a:t>
            </a:r>
            <a:endParaRPr b="0" lang="en-US" sz="2000" spc="-1" strike="noStrike">
              <a:latin typeface="Arial"/>
            </a:endParaRPr>
          </a:p>
          <a:p>
            <a:pPr marL="635040">
              <a:lnSpc>
                <a:spcPct val="100000"/>
              </a:lnSpc>
              <a:spcBef>
                <a:spcPts val="476"/>
              </a:spcBef>
            </a:pPr>
            <a:r>
              <a:rPr b="0" lang="en-US" sz="2000" spc="-4" strike="noStrike">
                <a:solidFill>
                  <a:srgbClr val="000000"/>
                </a:solidFill>
                <a:latin typeface="Times New Roman"/>
              </a:rPr>
              <a:t>id </a:t>
            </a:r>
            <a:r>
              <a:rPr b="0" lang="en-US" sz="2000" spc="-4" strike="noStrike">
                <a:solidFill>
                  <a:srgbClr val="000000"/>
                </a:solidFill>
                <a:latin typeface="Symbol"/>
              </a:rPr>
              <a:t></a:t>
            </a:r>
            <a:r>
              <a:rPr b="0" lang="en-US" sz="2000" spc="-4" strike="noStrike">
                <a:solidFill>
                  <a:srgbClr val="000000"/>
                </a:solidFill>
                <a:latin typeface="Times New Roman"/>
              </a:rPr>
              <a:t> letter (letter | digit )</a:t>
            </a:r>
            <a:r>
              <a:rPr b="0" lang="en-US" sz="2000" spc="-38" strike="noStrike">
                <a:solidFill>
                  <a:srgbClr val="000000"/>
                </a:solidFill>
                <a:latin typeface="Times New Roman"/>
              </a:rPr>
              <a:t> </a:t>
            </a:r>
            <a:r>
              <a:rPr b="0" lang="en-US" sz="1950" spc="-1" strike="noStrike" baseline="25000">
                <a:solidFill>
                  <a:srgbClr val="000000"/>
                </a:solidFill>
                <a:latin typeface="Times New Roman"/>
              </a:rPr>
              <a:t>*</a:t>
            </a:r>
            <a:endParaRPr b="0" lang="en-US" sz="1950" spc="-1" strike="noStrike">
              <a:latin typeface="Arial"/>
            </a:endParaRPr>
          </a:p>
          <a:p>
            <a:pPr marL="462960" indent="-285480">
              <a:lnSpc>
                <a:spcPct val="100000"/>
              </a:lnSpc>
              <a:spcBef>
                <a:spcPts val="1301"/>
              </a:spcBef>
            </a:pPr>
            <a:r>
              <a:rPr b="0" lang="en-US" sz="2000" spc="-4" strike="noStrike">
                <a:solidFill>
                  <a:srgbClr val="000000"/>
                </a:solidFill>
                <a:latin typeface="Times New Roman"/>
              </a:rPr>
              <a:t>If we try to write the </a:t>
            </a:r>
            <a:r>
              <a:rPr b="0" lang="en-US" sz="2000" spc="-9" strike="noStrike">
                <a:solidFill>
                  <a:srgbClr val="000000"/>
                </a:solidFill>
                <a:latin typeface="Times New Roman"/>
              </a:rPr>
              <a:t>regular </a:t>
            </a:r>
            <a:r>
              <a:rPr b="0" lang="en-US" sz="2000" spc="-4" strike="noStrike">
                <a:solidFill>
                  <a:srgbClr val="000000"/>
                </a:solidFill>
                <a:latin typeface="Times New Roman"/>
              </a:rPr>
              <a:t>expression </a:t>
            </a:r>
            <a:r>
              <a:rPr b="0" lang="en-US" sz="2000" spc="-9" strike="noStrike">
                <a:solidFill>
                  <a:srgbClr val="000000"/>
                </a:solidFill>
                <a:latin typeface="Times New Roman"/>
              </a:rPr>
              <a:t>representing identifiers without using  regular definitions, </a:t>
            </a:r>
            <a:r>
              <a:rPr b="0" lang="en-US" sz="2000" spc="-4" strike="noStrike">
                <a:solidFill>
                  <a:srgbClr val="000000"/>
                </a:solidFill>
                <a:latin typeface="Times New Roman"/>
              </a:rPr>
              <a:t>that regular </a:t>
            </a:r>
            <a:r>
              <a:rPr b="0" lang="en-US" sz="2000" spc="-9" strike="noStrike">
                <a:solidFill>
                  <a:srgbClr val="000000"/>
                </a:solidFill>
                <a:latin typeface="Times New Roman"/>
              </a:rPr>
              <a:t>expression </a:t>
            </a:r>
            <a:r>
              <a:rPr b="0" lang="en-US" sz="2000" spc="-4" strike="noStrike">
                <a:solidFill>
                  <a:srgbClr val="000000"/>
                </a:solidFill>
                <a:latin typeface="Times New Roman"/>
              </a:rPr>
              <a:t>will be</a:t>
            </a:r>
            <a:r>
              <a:rPr b="0" lang="en-US" sz="2000" spc="24" strike="noStrike">
                <a:solidFill>
                  <a:srgbClr val="000000"/>
                </a:solidFill>
                <a:latin typeface="Times New Roman"/>
              </a:rPr>
              <a:t> </a:t>
            </a:r>
            <a:r>
              <a:rPr b="0" lang="en-US" sz="2000" spc="-9" strike="noStrike">
                <a:solidFill>
                  <a:srgbClr val="000000"/>
                </a:solidFill>
                <a:latin typeface="Times New Roman"/>
              </a:rPr>
              <a:t>complex.</a:t>
            </a:r>
            <a:endParaRPr b="0" lang="en-US" sz="2000" spc="-1" strike="noStrike">
              <a:latin typeface="Arial"/>
            </a:endParaRPr>
          </a:p>
          <a:p>
            <a:pPr marL="634320" indent="-285480">
              <a:lnSpc>
                <a:spcPct val="100000"/>
              </a:lnSpc>
              <a:spcBef>
                <a:spcPts val="476"/>
              </a:spcBef>
            </a:pPr>
            <a:r>
              <a:rPr b="0" lang="en-US" sz="2000" spc="-4" strike="noStrike">
                <a:solidFill>
                  <a:srgbClr val="000000"/>
                </a:solidFill>
                <a:latin typeface="Times New Roman"/>
              </a:rPr>
              <a:t>(A|...|Z|a|...|z) ( (A|...|Z|a|...|z) | (0|...|9) )</a:t>
            </a:r>
            <a:r>
              <a:rPr b="0" lang="en-US" sz="2000" spc="18" strike="noStrike">
                <a:solidFill>
                  <a:srgbClr val="000000"/>
                </a:solidFill>
                <a:latin typeface="Times New Roman"/>
              </a:rPr>
              <a:t> </a:t>
            </a:r>
            <a:r>
              <a:rPr b="0" lang="en-US" sz="1950" spc="-1" strike="noStrike" baseline="25000">
                <a:solidFill>
                  <a:srgbClr val="000000"/>
                </a:solidFill>
                <a:latin typeface="Times New Roman"/>
              </a:rPr>
              <a:t>*</a:t>
            </a:r>
            <a:endParaRPr b="0" lang="en-US" sz="1950" spc="-1" strike="noStrike">
              <a:latin typeface="Arial"/>
            </a:endParaRPr>
          </a:p>
          <a:p>
            <a:pPr marL="63360" indent="-285480">
              <a:lnSpc>
                <a:spcPct val="100000"/>
              </a:lnSpc>
              <a:spcBef>
                <a:spcPts val="1664"/>
              </a:spcBef>
            </a:pPr>
            <a:r>
              <a:rPr b="0" lang="en-US" sz="2400" spc="-4" strike="noStrike">
                <a:solidFill>
                  <a:srgbClr val="000000"/>
                </a:solidFill>
                <a:latin typeface="Times New Roman"/>
              </a:rPr>
              <a:t>Regular definitions are not</a:t>
            </a:r>
            <a:r>
              <a:rPr b="0" lang="en-US" sz="2400" spc="-12" strike="noStrike">
                <a:solidFill>
                  <a:srgbClr val="000000"/>
                </a:solidFill>
                <a:latin typeface="Times New Roman"/>
              </a:rPr>
              <a:t> </a:t>
            </a:r>
            <a:r>
              <a:rPr b="0" lang="en-US" sz="2400" spc="-4" strike="noStrike">
                <a:solidFill>
                  <a:srgbClr val="000000"/>
                </a:solidFill>
                <a:latin typeface="Times New Roman"/>
              </a:rPr>
              <a:t>recursive:</a:t>
            </a:r>
            <a:endParaRPr b="0" lang="en-US" sz="2400" spc="-1" strike="noStrike">
              <a:latin typeface="Arial"/>
            </a:endParaRPr>
          </a:p>
          <a:p>
            <a:pPr marL="63360" indent="-285480">
              <a:lnSpc>
                <a:spcPct val="100000"/>
              </a:lnSpc>
              <a:spcBef>
                <a:spcPts val="1760"/>
              </a:spcBef>
            </a:pPr>
            <a:r>
              <a:rPr b="1" lang="en-US" sz="2400" spc="-4" strike="noStrike">
                <a:solidFill>
                  <a:srgbClr val="000000"/>
                </a:solidFill>
                <a:latin typeface="Times New Roman"/>
              </a:rPr>
              <a:t>digits </a:t>
            </a:r>
            <a:r>
              <a:rPr b="0" lang="en-US" sz="2400" spc="-1" strike="noStrike">
                <a:solidFill>
                  <a:srgbClr val="000000"/>
                </a:solidFill>
                <a:latin typeface="Symbol"/>
              </a:rPr>
              <a:t></a:t>
            </a:r>
            <a:r>
              <a:rPr b="0" lang="en-US" sz="2400" spc="12" strike="noStrike">
                <a:solidFill>
                  <a:srgbClr val="000000"/>
                </a:solidFill>
                <a:latin typeface="Times New Roman"/>
              </a:rPr>
              <a:t> </a:t>
            </a:r>
            <a:r>
              <a:rPr b="1" lang="en-US" sz="2400" spc="-4" strike="noStrike">
                <a:solidFill>
                  <a:srgbClr val="000000"/>
                </a:solidFill>
                <a:latin typeface="Times New Roman"/>
              </a:rPr>
              <a:t>digit</a:t>
            </a:r>
            <a:r>
              <a:rPr b="1" lang="en-US" sz="2400" spc="-1" strike="noStrike">
                <a:solidFill>
                  <a:srgbClr val="000000"/>
                </a:solidFill>
                <a:latin typeface="Times New Roman"/>
              </a:rPr>
              <a:t> </a:t>
            </a:r>
            <a:r>
              <a:rPr b="1" lang="en-US" sz="2400" spc="-4" strike="noStrike">
                <a:solidFill>
                  <a:srgbClr val="000000"/>
                </a:solidFill>
                <a:latin typeface="Times New Roman"/>
              </a:rPr>
              <a:t>digits|digit</a:t>
            </a:r>
            <a:r>
              <a:rPr b="1" lang="en-US" sz="2400" spc="-4" strike="noStrike">
                <a:solidFill>
                  <a:srgbClr val="000000"/>
                </a:solidFill>
                <a:latin typeface="Times New Roman"/>
              </a:rPr>
              <a:t>	</a:t>
            </a:r>
            <a:r>
              <a:rPr b="0" i="1" lang="en-US" sz="2400" spc="-4" strike="noStrike">
                <a:solidFill>
                  <a:srgbClr val="000000"/>
                </a:solidFill>
                <a:latin typeface="Times New Roman"/>
              </a:rPr>
              <a:t>wrong!</a:t>
            </a:r>
            <a:endParaRPr b="0" lang="en-US" sz="2400" spc="-1" strike="noStrike">
              <a:latin typeface="Arial"/>
            </a:endParaRPr>
          </a:p>
        </p:txBody>
      </p:sp>
      <p:sp>
        <p:nvSpPr>
          <p:cNvPr id="228"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229"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816760" y="6746400"/>
            <a:ext cx="273240" cy="4507920"/>
          </a:xfrm>
          <a:prstGeom prst="rect">
            <a:avLst/>
          </a:prstGeom>
          <a:noFill/>
          <a:ln>
            <a:noFill/>
          </a:ln>
        </p:spPr>
        <p:txBody>
          <a:bodyPr lIns="0" rIns="0" tIns="0" bIns="0"/>
          <a:p>
            <a:pPr marL="38160">
              <a:lnSpc>
                <a:spcPts val="1644"/>
              </a:lnSpc>
            </a:pPr>
            <a:fld id="{65A241AE-1143-460F-ADAD-05CF629F4D01}" type="slidenum">
              <a:rPr b="0" lang="en-US" sz="1400" spc="-4" strike="noStrike">
                <a:solidFill>
                  <a:srgbClr val="000000"/>
                </a:solidFill>
                <a:latin typeface="Arial"/>
              </a:rPr>
              <a:t>&lt;number&gt;</a:t>
            </a:fld>
            <a:endParaRPr b="0" lang="en-US" sz="1400" spc="-1" strike="noStrike">
              <a:latin typeface="Times New Roman"/>
            </a:endParaRPr>
          </a:p>
        </p:txBody>
      </p:sp>
      <p:sp>
        <p:nvSpPr>
          <p:cNvPr id="231" name="TextShape 2"/>
          <p:cNvSpPr txBox="1"/>
          <p:nvPr/>
        </p:nvSpPr>
        <p:spPr>
          <a:xfrm>
            <a:off x="2831760" y="787320"/>
            <a:ext cx="439524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Specification of</a:t>
            </a:r>
            <a:r>
              <a:rPr b="0" lang="en-US" sz="3600" spc="-69" strike="noStrike">
                <a:solidFill>
                  <a:srgbClr val="33339a"/>
                </a:solidFill>
                <a:latin typeface="Times New Roman"/>
              </a:rPr>
              <a:t> </a:t>
            </a:r>
            <a:r>
              <a:rPr b="0" lang="en-US" sz="3600" spc="-4" strike="noStrike">
                <a:solidFill>
                  <a:srgbClr val="33339a"/>
                </a:solidFill>
                <a:latin typeface="Times New Roman"/>
              </a:rPr>
              <a:t>Tokens</a:t>
            </a:r>
            <a:endParaRPr b="0" lang="en-US" sz="3600" spc="-1" strike="noStrike">
              <a:solidFill>
                <a:srgbClr val="000000"/>
              </a:solidFill>
              <a:latin typeface="Calibri"/>
            </a:endParaRPr>
          </a:p>
        </p:txBody>
      </p:sp>
      <p:sp>
        <p:nvSpPr>
          <p:cNvPr id="232" name="CustomShape 3"/>
          <p:cNvSpPr/>
          <p:nvPr/>
        </p:nvSpPr>
        <p:spPr>
          <a:xfrm>
            <a:off x="955800" y="1339920"/>
            <a:ext cx="6824520" cy="6019200"/>
          </a:xfrm>
          <a:prstGeom prst="rect">
            <a:avLst/>
          </a:prstGeom>
          <a:noFill/>
          <a:ln>
            <a:noFill/>
          </a:ln>
        </p:spPr>
        <p:style>
          <a:lnRef idx="0"/>
          <a:fillRef idx="0"/>
          <a:effectRef idx="0"/>
          <a:fontRef idx="minor"/>
        </p:style>
        <p:txBody>
          <a:bodyPr lIns="0" rIns="0" tIns="12600" bIns="0"/>
          <a:p>
            <a:pPr marL="2548080">
              <a:lnSpc>
                <a:spcPct val="100000"/>
              </a:lnSpc>
              <a:spcBef>
                <a:spcPts val="99"/>
              </a:spcBef>
            </a:pPr>
            <a:r>
              <a:rPr b="0" lang="en-US" sz="2800" spc="-4" strike="noStrike">
                <a:solidFill>
                  <a:srgbClr val="33339a"/>
                </a:solidFill>
                <a:latin typeface="Times New Roman"/>
              </a:rPr>
              <a:t>Notational</a:t>
            </a:r>
            <a:r>
              <a:rPr b="0" lang="en-US" sz="2800" spc="-9" strike="noStrike">
                <a:solidFill>
                  <a:srgbClr val="33339a"/>
                </a:solidFill>
                <a:latin typeface="Times New Roman"/>
              </a:rPr>
              <a:t> </a:t>
            </a:r>
            <a:r>
              <a:rPr b="0" lang="en-US" sz="2800" spc="-4" strike="noStrike">
                <a:solidFill>
                  <a:srgbClr val="33339a"/>
                </a:solidFill>
                <a:latin typeface="Times New Roman"/>
              </a:rPr>
              <a:t>Shorthand</a:t>
            </a:r>
            <a:endParaRPr b="0" lang="en-US" sz="2800" spc="-1" strike="noStrike">
              <a:latin typeface="Arial"/>
            </a:endParaRPr>
          </a:p>
          <a:p>
            <a:pPr marL="50760">
              <a:lnSpc>
                <a:spcPct val="100000"/>
              </a:lnSpc>
              <a:spcBef>
                <a:spcPts val="2466"/>
              </a:spcBef>
            </a:pPr>
            <a:r>
              <a:rPr b="0" lang="en-US" sz="2800" spc="-4" strike="noStrike">
                <a:solidFill>
                  <a:srgbClr val="000000"/>
                </a:solidFill>
                <a:latin typeface="Times New Roman"/>
              </a:rPr>
              <a:t>The following shorthands are often</a:t>
            </a:r>
            <a:r>
              <a:rPr b="0" lang="en-US" sz="2800" spc="-18" strike="noStrike">
                <a:solidFill>
                  <a:srgbClr val="000000"/>
                </a:solidFill>
                <a:latin typeface="Times New Roman"/>
              </a:rPr>
              <a:t> </a:t>
            </a:r>
            <a:r>
              <a:rPr b="0" lang="en-US" sz="2800" spc="-4" strike="noStrike">
                <a:solidFill>
                  <a:srgbClr val="000000"/>
                </a:solidFill>
                <a:latin typeface="Times New Roman"/>
              </a:rPr>
              <a:t>used:</a:t>
            </a:r>
            <a:endParaRPr b="0" lang="en-US" sz="2800" spc="-1" strike="noStrike">
              <a:latin typeface="Arial"/>
            </a:endParaRPr>
          </a:p>
          <a:p>
            <a:pPr>
              <a:lnSpc>
                <a:spcPct val="100000"/>
              </a:lnSpc>
              <a:spcBef>
                <a:spcPts val="40"/>
              </a:spcBef>
            </a:pPr>
            <a:endParaRPr b="0" lang="en-US" sz="2800" spc="-1" strike="noStrike">
              <a:latin typeface="Arial"/>
            </a:endParaRPr>
          </a:p>
          <a:p>
            <a:pPr marL="1409760" indent="-360">
              <a:lnSpc>
                <a:spcPct val="101000"/>
              </a:lnSpc>
              <a:spcBef>
                <a:spcPts val="6"/>
              </a:spcBef>
            </a:pPr>
            <a:r>
              <a:rPr b="0" i="1" lang="en-US" sz="2800" spc="-1" strike="noStrike">
                <a:solidFill>
                  <a:srgbClr val="000000"/>
                </a:solidFill>
                <a:latin typeface="Times New Roman"/>
              </a:rPr>
              <a:t>r</a:t>
            </a:r>
            <a:r>
              <a:rPr b="0" lang="en-US" sz="2850" spc="-1" strike="noStrike" baseline="23000">
                <a:solidFill>
                  <a:srgbClr val="000000"/>
                </a:solidFill>
                <a:latin typeface="Times New Roman"/>
              </a:rPr>
              <a:t>+ </a:t>
            </a:r>
            <a:r>
              <a:rPr b="0" lang="en-US" sz="2800" spc="-1" strike="noStrike">
                <a:solidFill>
                  <a:srgbClr val="000000"/>
                </a:solidFill>
                <a:latin typeface="Times New Roman"/>
              </a:rPr>
              <a:t>= </a:t>
            </a:r>
            <a:r>
              <a:rPr b="0" i="1" lang="en-US" sz="2800" spc="-4" strike="noStrike">
                <a:solidFill>
                  <a:srgbClr val="000000"/>
                </a:solidFill>
                <a:latin typeface="Times New Roman"/>
              </a:rPr>
              <a:t>rr</a:t>
            </a:r>
            <a:r>
              <a:rPr b="0" lang="en-US" sz="2850" spc="-4" strike="noStrike" baseline="23000">
                <a:solidFill>
                  <a:srgbClr val="000000"/>
                </a:solidFill>
                <a:latin typeface="Times New Roman"/>
              </a:rPr>
              <a:t>*  </a:t>
            </a:r>
            <a:r>
              <a:rPr b="0" i="1" lang="en-US" sz="2800" spc="-4" strike="noStrike">
                <a:solidFill>
                  <a:srgbClr val="000000"/>
                </a:solidFill>
                <a:latin typeface="Times New Roman"/>
              </a:rPr>
              <a:t>r</a:t>
            </a:r>
            <a:r>
              <a:rPr b="0" lang="en-US" sz="2800" spc="-4" strike="noStrike">
                <a:solidFill>
                  <a:srgbClr val="000000"/>
                </a:solidFill>
                <a:latin typeface="Times New Roman"/>
              </a:rPr>
              <a:t>? </a:t>
            </a:r>
            <a:r>
              <a:rPr b="0" lang="en-US" sz="2800" spc="-1" strike="noStrike">
                <a:solidFill>
                  <a:srgbClr val="000000"/>
                </a:solidFill>
                <a:latin typeface="Times New Roman"/>
              </a:rPr>
              <a:t>=</a:t>
            </a:r>
            <a:r>
              <a:rPr b="0" lang="en-US" sz="2800" spc="-83" strike="noStrike">
                <a:solidFill>
                  <a:srgbClr val="000000"/>
                </a:solidFill>
                <a:latin typeface="Times New Roman"/>
              </a:rPr>
              <a:t> </a:t>
            </a:r>
            <a:r>
              <a:rPr b="0" i="1" lang="en-US" sz="2800" spc="-389" strike="noStrike">
                <a:solidFill>
                  <a:srgbClr val="000000"/>
                </a:solidFill>
                <a:latin typeface="Times New Roman"/>
              </a:rPr>
              <a:t>r|</a:t>
            </a:r>
            <a:r>
              <a:rPr b="0" lang="en-US" sz="2800" spc="-389" strike="noStrike">
                <a:solidFill>
                  <a:srgbClr val="000000"/>
                </a:solidFill>
                <a:latin typeface="Symbol"/>
              </a:rPr>
              <a:t></a:t>
            </a:r>
            <a:endParaRPr b="0" lang="en-US" sz="2800" spc="-1" strike="noStrike">
              <a:latin typeface="Arial"/>
            </a:endParaRPr>
          </a:p>
          <a:p>
            <a:pPr marL="965160" indent="-360">
              <a:lnSpc>
                <a:spcPts val="3189"/>
              </a:lnSpc>
            </a:pPr>
            <a:r>
              <a:rPr b="0" lang="en-US" sz="2800" spc="-4" strike="noStrike">
                <a:solidFill>
                  <a:srgbClr val="000000"/>
                </a:solidFill>
                <a:latin typeface="Times New Roman"/>
              </a:rPr>
              <a:t>[</a:t>
            </a:r>
            <a:r>
              <a:rPr b="1" lang="en-US" sz="2800" spc="-4" strike="noStrike">
                <a:solidFill>
                  <a:srgbClr val="000000"/>
                </a:solidFill>
                <a:latin typeface="Courier New"/>
              </a:rPr>
              <a:t>a</a:t>
            </a:r>
            <a:r>
              <a:rPr b="0" lang="en-US" sz="2800" spc="-4" strike="noStrike">
                <a:solidFill>
                  <a:srgbClr val="000000"/>
                </a:solidFill>
                <a:latin typeface="Times New Roman"/>
              </a:rPr>
              <a:t>-</a:t>
            </a:r>
            <a:r>
              <a:rPr b="1" lang="en-US" sz="2800" spc="-4" strike="noStrike">
                <a:solidFill>
                  <a:srgbClr val="000000"/>
                </a:solidFill>
                <a:latin typeface="Courier New"/>
              </a:rPr>
              <a:t>z</a:t>
            </a:r>
            <a:r>
              <a:rPr b="0" lang="en-US" sz="2800" spc="-4" strike="noStrike">
                <a:solidFill>
                  <a:srgbClr val="000000"/>
                </a:solidFill>
                <a:latin typeface="Times New Roman"/>
              </a:rPr>
              <a:t>] </a:t>
            </a:r>
            <a:r>
              <a:rPr b="0" lang="en-US" sz="2800" spc="-1" strike="noStrike">
                <a:solidFill>
                  <a:srgbClr val="000000"/>
                </a:solidFill>
                <a:latin typeface="Times New Roman"/>
              </a:rPr>
              <a:t>=</a:t>
            </a:r>
            <a:r>
              <a:rPr b="0" lang="en-US" sz="2800" spc="-4" strike="noStrike">
                <a:solidFill>
                  <a:srgbClr val="000000"/>
                </a:solidFill>
                <a:latin typeface="Times New Roman"/>
              </a:rPr>
              <a:t> </a:t>
            </a:r>
            <a:r>
              <a:rPr b="1" lang="en-US" sz="2800" spc="-1" strike="noStrike">
                <a:solidFill>
                  <a:srgbClr val="000000"/>
                </a:solidFill>
                <a:latin typeface="Courier New"/>
              </a:rPr>
              <a:t>a|b|c|</a:t>
            </a:r>
            <a:r>
              <a:rPr b="0" lang="en-US" sz="2800" spc="-1" strike="noStrike">
                <a:solidFill>
                  <a:srgbClr val="000000"/>
                </a:solidFill>
                <a:latin typeface="Times New Roman"/>
              </a:rPr>
              <a:t>…</a:t>
            </a:r>
            <a:r>
              <a:rPr b="0" lang="en-US" sz="2800" spc="-1" strike="noStrike">
                <a:solidFill>
                  <a:srgbClr val="000000"/>
                </a:solidFill>
                <a:latin typeface="Symbol"/>
              </a:rPr>
              <a:t>|</a:t>
            </a:r>
            <a:r>
              <a:rPr b="1" lang="en-US" sz="2800" spc="-1" strike="noStrike">
                <a:solidFill>
                  <a:srgbClr val="000000"/>
                </a:solidFill>
                <a:latin typeface="Courier New"/>
              </a:rPr>
              <a:t>z</a:t>
            </a:r>
            <a:endParaRPr b="0" lang="en-US" sz="2800" spc="-1" strike="noStrike">
              <a:latin typeface="Arial"/>
            </a:endParaRPr>
          </a:p>
          <a:p>
            <a:pPr>
              <a:lnSpc>
                <a:spcPct val="100000"/>
              </a:lnSpc>
              <a:spcBef>
                <a:spcPts val="26"/>
              </a:spcBef>
            </a:pPr>
            <a:endParaRPr b="0" lang="en-US" sz="2800" spc="-1" strike="noStrike">
              <a:latin typeface="Arial"/>
            </a:endParaRPr>
          </a:p>
          <a:p>
            <a:pPr marL="50760" indent="-360">
              <a:lnSpc>
                <a:spcPts val="3294"/>
              </a:lnSpc>
            </a:pPr>
            <a:r>
              <a:rPr b="0" lang="en-US" sz="2800" spc="-4" strike="noStrike">
                <a:solidFill>
                  <a:srgbClr val="000000"/>
                </a:solidFill>
                <a:latin typeface="Times New Roman"/>
              </a:rPr>
              <a:t>Examples:</a:t>
            </a:r>
            <a:endParaRPr b="0" lang="en-US" sz="2800" spc="-1" strike="noStrike">
              <a:latin typeface="Arial"/>
            </a:endParaRPr>
          </a:p>
          <a:p>
            <a:pPr marL="393840" indent="-360">
              <a:lnSpc>
                <a:spcPts val="3294"/>
              </a:lnSpc>
            </a:pPr>
            <a:r>
              <a:rPr b="1" lang="en-US" sz="2800" spc="-1" strike="noStrike">
                <a:solidFill>
                  <a:srgbClr val="000000"/>
                </a:solidFill>
                <a:latin typeface="Times New Roman"/>
              </a:rPr>
              <a:t>digit </a:t>
            </a:r>
            <a:r>
              <a:rPr b="0" lang="en-US" sz="2800" spc="-1" strike="noStrike">
                <a:solidFill>
                  <a:srgbClr val="000000"/>
                </a:solidFill>
                <a:latin typeface="Symbol"/>
              </a:rPr>
              <a:t></a:t>
            </a:r>
            <a:r>
              <a:rPr b="0" lang="en-US" sz="2800" spc="-4" strike="noStrike">
                <a:solidFill>
                  <a:srgbClr val="000000"/>
                </a:solidFill>
                <a:latin typeface="Times New Roman"/>
              </a:rPr>
              <a:t> [</a:t>
            </a:r>
            <a:r>
              <a:rPr b="1" lang="en-US" sz="2800" spc="-4" strike="noStrike">
                <a:solidFill>
                  <a:srgbClr val="000000"/>
                </a:solidFill>
                <a:latin typeface="Courier New"/>
              </a:rPr>
              <a:t>0</a:t>
            </a:r>
            <a:r>
              <a:rPr b="0" lang="en-US" sz="2800" spc="-4" strike="noStrike">
                <a:solidFill>
                  <a:srgbClr val="000000"/>
                </a:solidFill>
                <a:latin typeface="Times New Roman"/>
              </a:rPr>
              <a:t>-</a:t>
            </a:r>
            <a:r>
              <a:rPr b="1" lang="en-US" sz="2800" spc="-4" strike="noStrike">
                <a:solidFill>
                  <a:srgbClr val="000000"/>
                </a:solidFill>
                <a:latin typeface="Courier New"/>
              </a:rPr>
              <a:t>9</a:t>
            </a:r>
            <a:r>
              <a:rPr b="0" lang="en-US" sz="2800" spc="-4" strike="noStrike">
                <a:solidFill>
                  <a:srgbClr val="000000"/>
                </a:solidFill>
                <a:latin typeface="Times New Roman"/>
              </a:rPr>
              <a:t>]</a:t>
            </a:r>
            <a:endParaRPr b="0" lang="en-US" sz="2800" spc="-1" strike="noStrike">
              <a:latin typeface="Arial"/>
            </a:endParaRPr>
          </a:p>
          <a:p>
            <a:pPr marL="393840" indent="-360">
              <a:lnSpc>
                <a:spcPct val="100000"/>
              </a:lnSpc>
              <a:spcBef>
                <a:spcPts val="181"/>
              </a:spcBef>
            </a:pPr>
            <a:r>
              <a:rPr b="1" lang="en-US" sz="2800" spc="-1" strike="noStrike">
                <a:solidFill>
                  <a:srgbClr val="000000"/>
                </a:solidFill>
                <a:latin typeface="Times New Roman"/>
              </a:rPr>
              <a:t>num </a:t>
            </a:r>
            <a:r>
              <a:rPr b="0" lang="en-US" sz="2800" spc="-1" strike="noStrike">
                <a:solidFill>
                  <a:srgbClr val="000000"/>
                </a:solidFill>
                <a:latin typeface="Symbol"/>
              </a:rPr>
              <a:t></a:t>
            </a:r>
            <a:r>
              <a:rPr b="0" lang="en-US" sz="2800" spc="-1" strike="noStrike">
                <a:solidFill>
                  <a:srgbClr val="000000"/>
                </a:solidFill>
                <a:latin typeface="Times New Roman"/>
              </a:rPr>
              <a:t> </a:t>
            </a:r>
            <a:r>
              <a:rPr b="1" lang="en-US" sz="2800" spc="-4" strike="noStrike">
                <a:solidFill>
                  <a:srgbClr val="000000"/>
                </a:solidFill>
                <a:latin typeface="Times New Roman"/>
              </a:rPr>
              <a:t>digit</a:t>
            </a:r>
            <a:r>
              <a:rPr b="0" lang="en-US" sz="2850" spc="-4" strike="noStrike" baseline="23000">
                <a:solidFill>
                  <a:srgbClr val="000000"/>
                </a:solidFill>
                <a:latin typeface="Times New Roman"/>
              </a:rPr>
              <a:t>+ </a:t>
            </a:r>
            <a:r>
              <a:rPr b="0" lang="en-US" sz="2800" spc="-1" strike="noStrike">
                <a:solidFill>
                  <a:srgbClr val="000000"/>
                </a:solidFill>
                <a:latin typeface="Times New Roman"/>
              </a:rPr>
              <a:t>(</a:t>
            </a:r>
            <a:r>
              <a:rPr b="1" lang="en-US" sz="2800" spc="-1" strike="noStrike">
                <a:solidFill>
                  <a:srgbClr val="000000"/>
                </a:solidFill>
                <a:latin typeface="Times New Roman"/>
              </a:rPr>
              <a:t>. digit</a:t>
            </a:r>
            <a:r>
              <a:rPr b="0" lang="en-US" sz="2850" spc="-1" strike="noStrike" baseline="23000">
                <a:solidFill>
                  <a:srgbClr val="000000"/>
                </a:solidFill>
                <a:latin typeface="Times New Roman"/>
              </a:rPr>
              <a:t>+</a:t>
            </a:r>
            <a:r>
              <a:rPr b="0" lang="en-US" sz="2800" spc="-1" strike="noStrike">
                <a:solidFill>
                  <a:srgbClr val="000000"/>
                </a:solidFill>
                <a:latin typeface="Times New Roman"/>
              </a:rPr>
              <a:t>)? ( </a:t>
            </a:r>
            <a:r>
              <a:rPr b="1" lang="en-US" sz="2800" spc="-1" strike="noStrike">
                <a:solidFill>
                  <a:srgbClr val="000000"/>
                </a:solidFill>
                <a:latin typeface="Times New Roman"/>
              </a:rPr>
              <a:t>E </a:t>
            </a:r>
            <a:r>
              <a:rPr b="0" lang="en-US" sz="2800" spc="-1" strike="noStrike">
                <a:solidFill>
                  <a:srgbClr val="000000"/>
                </a:solidFill>
                <a:latin typeface="Times New Roman"/>
              </a:rPr>
              <a:t>(</a:t>
            </a:r>
            <a:r>
              <a:rPr b="1" lang="en-US" sz="2800" spc="-1" strike="noStrike">
                <a:solidFill>
                  <a:srgbClr val="000000"/>
                </a:solidFill>
                <a:latin typeface="Times New Roman"/>
              </a:rPr>
              <a:t>+|-</a:t>
            </a:r>
            <a:r>
              <a:rPr b="0" lang="en-US" sz="2800" spc="-1" strike="noStrike">
                <a:solidFill>
                  <a:srgbClr val="000000"/>
                </a:solidFill>
                <a:latin typeface="Times New Roman"/>
              </a:rPr>
              <a:t>)? </a:t>
            </a:r>
            <a:r>
              <a:rPr b="1" lang="en-US" sz="2800" spc="-4" strike="noStrike">
                <a:solidFill>
                  <a:srgbClr val="000000"/>
                </a:solidFill>
                <a:latin typeface="Times New Roman"/>
              </a:rPr>
              <a:t>digit</a:t>
            </a:r>
            <a:r>
              <a:rPr b="0" lang="en-US" sz="2850" spc="-4" strike="noStrike" baseline="23000">
                <a:solidFill>
                  <a:srgbClr val="000000"/>
                </a:solidFill>
                <a:latin typeface="Times New Roman"/>
              </a:rPr>
              <a:t>+</a:t>
            </a:r>
            <a:r>
              <a:rPr b="0" lang="en-US" sz="2850" spc="-86" strike="noStrike" baseline="23000">
                <a:solidFill>
                  <a:srgbClr val="000000"/>
                </a:solidFill>
                <a:latin typeface="Times New Roman"/>
              </a:rPr>
              <a:t> </a:t>
            </a:r>
            <a:r>
              <a:rPr b="0" lang="en-US" sz="2800" spc="-344" strike="noStrike">
                <a:solidFill>
                  <a:srgbClr val="000000"/>
                </a:solidFill>
                <a:latin typeface="Times New Roman"/>
              </a:rPr>
              <a:t>)?</a:t>
            </a:r>
            <a:endParaRPr b="0" lang="en-US" sz="2800" spc="-1" strike="noStrike">
              <a:latin typeface="Arial"/>
            </a:endParaRPr>
          </a:p>
        </p:txBody>
      </p:sp>
      <p:sp>
        <p:nvSpPr>
          <p:cNvPr id="233"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234"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8816760" y="6746400"/>
            <a:ext cx="273240" cy="4507920"/>
          </a:xfrm>
          <a:prstGeom prst="rect">
            <a:avLst/>
          </a:prstGeom>
          <a:noFill/>
          <a:ln>
            <a:noFill/>
          </a:ln>
        </p:spPr>
        <p:txBody>
          <a:bodyPr lIns="0" rIns="0" tIns="0" bIns="0"/>
          <a:p>
            <a:pPr marL="38160">
              <a:lnSpc>
                <a:spcPts val="1644"/>
              </a:lnSpc>
            </a:pPr>
            <a:fld id="{22ADD84A-A6DA-481D-BBBE-0C3ADC9112C0}" type="slidenum">
              <a:rPr b="0" lang="en-US" sz="1400" spc="-4" strike="noStrike">
                <a:solidFill>
                  <a:srgbClr val="000000"/>
                </a:solidFill>
                <a:latin typeface="Arial"/>
              </a:rPr>
              <a:t>&lt;number&gt;</a:t>
            </a:fld>
            <a:endParaRPr b="0" lang="en-US" sz="1400" spc="-1" strike="noStrike">
              <a:latin typeface="Times New Roman"/>
            </a:endParaRPr>
          </a:p>
        </p:txBody>
      </p:sp>
      <p:sp>
        <p:nvSpPr>
          <p:cNvPr id="236" name="TextShape 2"/>
          <p:cNvSpPr txBox="1"/>
          <p:nvPr/>
        </p:nvSpPr>
        <p:spPr>
          <a:xfrm>
            <a:off x="1542600" y="1001520"/>
            <a:ext cx="697248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Regular Definitions: Exercise</a:t>
            </a:r>
            <a:r>
              <a:rPr b="0" lang="en-US" sz="3600" spc="-97" strike="noStrike">
                <a:solidFill>
                  <a:srgbClr val="33339a"/>
                </a:solidFill>
                <a:latin typeface="Times New Roman"/>
              </a:rPr>
              <a:t> </a:t>
            </a:r>
            <a:r>
              <a:rPr b="0" lang="en-US" sz="3600" spc="-1" strike="noStrike">
                <a:solidFill>
                  <a:srgbClr val="33339a"/>
                </a:solidFill>
                <a:latin typeface="Times New Roman"/>
              </a:rPr>
              <a:t>Review</a:t>
            </a:r>
            <a:endParaRPr b="0" lang="en-US" sz="3600" spc="-1" strike="noStrike">
              <a:solidFill>
                <a:srgbClr val="000000"/>
              </a:solidFill>
              <a:latin typeface="Calibri"/>
            </a:endParaRPr>
          </a:p>
        </p:txBody>
      </p:sp>
      <p:sp>
        <p:nvSpPr>
          <p:cNvPr id="237" name="CustomShape 3"/>
          <p:cNvSpPr/>
          <p:nvPr/>
        </p:nvSpPr>
        <p:spPr>
          <a:xfrm>
            <a:off x="993960" y="2342160"/>
            <a:ext cx="8097120" cy="2656440"/>
          </a:xfrm>
          <a:prstGeom prst="rect">
            <a:avLst/>
          </a:prstGeom>
          <a:noFill/>
          <a:ln>
            <a:noFill/>
          </a:ln>
        </p:spPr>
        <p:style>
          <a:lnRef idx="0"/>
          <a:fillRef idx="0"/>
          <a:effectRef idx="0"/>
          <a:fontRef idx="minor"/>
        </p:style>
        <p:txBody>
          <a:bodyPr lIns="0" rIns="0" tIns="12240" bIns="0"/>
          <a:p>
            <a:pPr marL="622440" indent="-609840">
              <a:lnSpc>
                <a:spcPct val="150000"/>
              </a:lnSpc>
              <a:spcBef>
                <a:spcPts val="96"/>
              </a:spcBef>
              <a:buClr>
                <a:srgbClr val="000000"/>
              </a:buClr>
              <a:buFont typeface="StarSymbol"/>
              <a:buAutoNum type="arabicPeriod"/>
            </a:pPr>
            <a:r>
              <a:rPr b="0" lang="en-US" sz="2800" spc="-4" strike="noStrike">
                <a:solidFill>
                  <a:srgbClr val="000000"/>
                </a:solidFill>
                <a:latin typeface="Times New Roman"/>
              </a:rPr>
              <a:t>Write regular definition for specifying floating point  number in </a:t>
            </a:r>
            <a:r>
              <a:rPr b="0" lang="en-US" sz="2800" spc="-1" strike="noStrike">
                <a:solidFill>
                  <a:srgbClr val="000000"/>
                </a:solidFill>
                <a:latin typeface="Times New Roman"/>
              </a:rPr>
              <a:t>a </a:t>
            </a:r>
            <a:r>
              <a:rPr b="0" lang="en-US" sz="2800" spc="-4" strike="noStrike">
                <a:solidFill>
                  <a:srgbClr val="000000"/>
                </a:solidFill>
                <a:latin typeface="Times New Roman"/>
              </a:rPr>
              <a:t>programming language like</a:t>
            </a:r>
            <a:r>
              <a:rPr b="0" lang="en-US" sz="2800" spc="-24" strike="noStrike">
                <a:solidFill>
                  <a:srgbClr val="000000"/>
                </a:solidFill>
                <a:latin typeface="Times New Roman"/>
              </a:rPr>
              <a:t> </a:t>
            </a:r>
            <a:r>
              <a:rPr b="0" lang="en-US" sz="2800" spc="-1" strike="noStrike">
                <a:solidFill>
                  <a:srgbClr val="000000"/>
                </a:solidFill>
                <a:latin typeface="Times New Roman"/>
              </a:rPr>
              <a:t>C</a:t>
            </a:r>
            <a:endParaRPr b="0" lang="en-US" sz="2800" spc="-1" strike="noStrike">
              <a:latin typeface="Arial"/>
            </a:endParaRPr>
          </a:p>
          <a:p>
            <a:pPr marL="622440" indent="-609840">
              <a:lnSpc>
                <a:spcPct val="150000"/>
              </a:lnSpc>
              <a:spcBef>
                <a:spcPts val="669"/>
              </a:spcBef>
              <a:buClr>
                <a:srgbClr val="000000"/>
              </a:buClr>
              <a:buFont typeface="StarSymbol"/>
              <a:buAutoNum type="arabicPeriod"/>
            </a:pPr>
            <a:r>
              <a:rPr b="0" lang="en-US" sz="2800" spc="-4" strike="noStrike">
                <a:solidFill>
                  <a:srgbClr val="000000"/>
                </a:solidFill>
                <a:latin typeface="Times New Roman"/>
              </a:rPr>
              <a:t>Write regular definitions for specifying an integer  array declaration in language like</a:t>
            </a:r>
            <a:r>
              <a:rPr b="0" lang="en-US" sz="2800" spc="-12" strike="noStrike">
                <a:solidFill>
                  <a:srgbClr val="000000"/>
                </a:solidFill>
                <a:latin typeface="Times New Roman"/>
              </a:rPr>
              <a:t> </a:t>
            </a:r>
            <a:r>
              <a:rPr b="0" lang="en-US" sz="2800" spc="-1" strike="noStrike">
                <a:solidFill>
                  <a:srgbClr val="000000"/>
                </a:solidFill>
                <a:latin typeface="Times New Roman"/>
              </a:rPr>
              <a:t>C</a:t>
            </a:r>
            <a:endParaRPr b="0" lang="en-US" sz="2800" spc="-1" strike="noStrike">
              <a:latin typeface="Arial"/>
            </a:endParaRPr>
          </a:p>
        </p:txBody>
      </p:sp>
      <p:sp>
        <p:nvSpPr>
          <p:cNvPr id="238"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8816760" y="6746400"/>
            <a:ext cx="273240" cy="4507920"/>
          </a:xfrm>
          <a:prstGeom prst="rect">
            <a:avLst/>
          </a:prstGeom>
          <a:noFill/>
          <a:ln>
            <a:noFill/>
          </a:ln>
        </p:spPr>
        <p:txBody>
          <a:bodyPr lIns="0" rIns="0" tIns="0" bIns="0"/>
          <a:p>
            <a:pPr marL="38160">
              <a:lnSpc>
                <a:spcPts val="1644"/>
              </a:lnSpc>
            </a:pPr>
            <a:fld id="{9CC088FA-3C9A-477D-A1C8-9DFD02752EA0}" type="slidenum">
              <a:rPr b="0" lang="en-US" sz="1400" spc="-4" strike="noStrike">
                <a:solidFill>
                  <a:srgbClr val="000000"/>
                </a:solidFill>
                <a:latin typeface="Arial"/>
              </a:rPr>
              <a:t>&lt;number&gt;</a:t>
            </a:fld>
            <a:endParaRPr b="0" lang="en-US" sz="1400" spc="-1" strike="noStrike">
              <a:latin typeface="Times New Roman"/>
            </a:endParaRPr>
          </a:p>
        </p:txBody>
      </p:sp>
      <p:sp>
        <p:nvSpPr>
          <p:cNvPr id="240" name="TextShape 2"/>
          <p:cNvSpPr txBox="1"/>
          <p:nvPr/>
        </p:nvSpPr>
        <p:spPr>
          <a:xfrm>
            <a:off x="2687760" y="968040"/>
            <a:ext cx="4682880" cy="1310400"/>
          </a:xfrm>
          <a:prstGeom prst="rect">
            <a:avLst/>
          </a:prstGeom>
          <a:noFill/>
          <a:ln>
            <a:noFill/>
          </a:ln>
        </p:spPr>
        <p:txBody>
          <a:bodyPr lIns="0" rIns="0" tIns="12600" bIns="0"/>
          <a:p>
            <a:pPr marL="12600">
              <a:lnSpc>
                <a:spcPct val="100000"/>
              </a:lnSpc>
              <a:spcBef>
                <a:spcPts val="99"/>
              </a:spcBef>
            </a:pPr>
            <a:r>
              <a:rPr b="0" lang="en-US" sz="4000" spc="-4" strike="noStrike">
                <a:solidFill>
                  <a:srgbClr val="33339a"/>
                </a:solidFill>
                <a:latin typeface="Times New Roman"/>
              </a:rPr>
              <a:t>Recognition of</a:t>
            </a:r>
            <a:r>
              <a:rPr b="0" lang="en-US" sz="4000" spc="-72" strike="noStrike">
                <a:solidFill>
                  <a:srgbClr val="33339a"/>
                </a:solidFill>
                <a:latin typeface="Times New Roman"/>
              </a:rPr>
              <a:t> </a:t>
            </a:r>
            <a:r>
              <a:rPr b="0" lang="en-US" sz="4000" spc="-4" strike="noStrike">
                <a:solidFill>
                  <a:srgbClr val="33339a"/>
                </a:solidFill>
                <a:latin typeface="Times New Roman"/>
              </a:rPr>
              <a:t>Tokens</a:t>
            </a:r>
            <a:endParaRPr b="0" lang="en-US" sz="4000" spc="-1" strike="noStrike">
              <a:solidFill>
                <a:srgbClr val="000000"/>
              </a:solidFill>
              <a:latin typeface="Calibri"/>
            </a:endParaRPr>
          </a:p>
        </p:txBody>
      </p:sp>
      <p:sp>
        <p:nvSpPr>
          <p:cNvPr id="241" name="CustomShape 3"/>
          <p:cNvSpPr/>
          <p:nvPr/>
        </p:nvSpPr>
        <p:spPr>
          <a:xfrm>
            <a:off x="879480" y="1905120"/>
            <a:ext cx="8443080" cy="4373640"/>
          </a:xfrm>
          <a:prstGeom prst="rect">
            <a:avLst/>
          </a:prstGeom>
          <a:noFill/>
          <a:ln>
            <a:noFill/>
          </a:ln>
        </p:spPr>
        <p:style>
          <a:lnRef idx="0"/>
          <a:fillRef idx="0"/>
          <a:effectRef idx="0"/>
          <a:fontRef idx="minor"/>
        </p:style>
        <p:txBody>
          <a:bodyPr lIns="0" rIns="0" tIns="47160" bIns="0"/>
          <a:p>
            <a:pPr marL="12600">
              <a:lnSpc>
                <a:spcPts val="2160"/>
              </a:lnSpc>
              <a:spcBef>
                <a:spcPts val="371"/>
              </a:spcBef>
            </a:pPr>
            <a:r>
              <a:rPr b="0" lang="en-US" sz="2000" spc="-4" strike="noStrike">
                <a:solidFill>
                  <a:srgbClr val="000000"/>
                </a:solidFill>
                <a:latin typeface="Times New Roman"/>
              </a:rPr>
              <a:t>A recognizer for a language is a program that takes a string x, and answers “yes” if  x is a sentence of that language, and “no”</a:t>
            </a:r>
            <a:r>
              <a:rPr b="0" lang="en-US" sz="2000" spc="4" strike="noStrike">
                <a:solidFill>
                  <a:srgbClr val="000000"/>
                </a:solidFill>
                <a:latin typeface="Times New Roman"/>
              </a:rPr>
              <a:t> </a:t>
            </a:r>
            <a:r>
              <a:rPr b="0" lang="en-US" sz="2000" spc="-4" strike="noStrike">
                <a:solidFill>
                  <a:srgbClr val="000000"/>
                </a:solidFill>
                <a:latin typeface="Times New Roman"/>
              </a:rPr>
              <a:t>otherwise.</a:t>
            </a:r>
            <a:endParaRPr b="0" lang="en-US" sz="2000" spc="-1" strike="noStrike">
              <a:latin typeface="Arial"/>
            </a:endParaRPr>
          </a:p>
          <a:p>
            <a:pPr marL="12600">
              <a:lnSpc>
                <a:spcPts val="2160"/>
              </a:lnSpc>
              <a:spcBef>
                <a:spcPts val="1655"/>
              </a:spcBef>
            </a:pPr>
            <a:r>
              <a:rPr b="0" lang="en-US" sz="2000" spc="-9" strike="noStrike">
                <a:solidFill>
                  <a:srgbClr val="000000"/>
                </a:solidFill>
                <a:latin typeface="Times New Roman"/>
              </a:rPr>
              <a:t>Recognition </a:t>
            </a:r>
            <a:r>
              <a:rPr b="0" lang="en-US" sz="2000" spc="-4" strike="noStrike">
                <a:solidFill>
                  <a:srgbClr val="000000"/>
                </a:solidFill>
                <a:latin typeface="Times New Roman"/>
              </a:rPr>
              <a:t>of token </a:t>
            </a:r>
            <a:r>
              <a:rPr b="0" lang="en-US" sz="2000" spc="-9" strike="noStrike">
                <a:solidFill>
                  <a:srgbClr val="000000"/>
                </a:solidFill>
                <a:latin typeface="Times New Roman"/>
              </a:rPr>
              <a:t>implies implementing </a:t>
            </a:r>
            <a:r>
              <a:rPr b="0" lang="en-US" sz="2000" spc="-4" strike="noStrike">
                <a:solidFill>
                  <a:srgbClr val="000000"/>
                </a:solidFill>
                <a:latin typeface="Times New Roman"/>
              </a:rPr>
              <a:t>a </a:t>
            </a:r>
            <a:r>
              <a:rPr b="0" lang="en-US" sz="2000" spc="-9" strike="noStrike">
                <a:solidFill>
                  <a:srgbClr val="000000"/>
                </a:solidFill>
                <a:latin typeface="Times New Roman"/>
              </a:rPr>
              <a:t>regular </a:t>
            </a:r>
            <a:r>
              <a:rPr b="0" lang="en-US" sz="2000" spc="-4" strike="noStrike">
                <a:solidFill>
                  <a:srgbClr val="000000"/>
                </a:solidFill>
                <a:latin typeface="Times New Roman"/>
              </a:rPr>
              <a:t>expression </a:t>
            </a:r>
            <a:r>
              <a:rPr b="0" lang="en-US" sz="2000" spc="-9" strike="noStrike">
                <a:solidFill>
                  <a:srgbClr val="000000"/>
                </a:solidFill>
                <a:latin typeface="Times New Roman"/>
              </a:rPr>
              <a:t>recognizer. </a:t>
            </a:r>
            <a:r>
              <a:rPr b="0" lang="en-US" sz="2000" spc="-1" strike="noStrike">
                <a:solidFill>
                  <a:srgbClr val="000000"/>
                </a:solidFill>
                <a:latin typeface="Times New Roman"/>
              </a:rPr>
              <a:t>That  </a:t>
            </a:r>
            <a:r>
              <a:rPr b="0" lang="en-US" sz="2000" spc="-4" strike="noStrike">
                <a:solidFill>
                  <a:srgbClr val="000000"/>
                </a:solidFill>
                <a:latin typeface="Times New Roman"/>
              </a:rPr>
              <a:t>entails the </a:t>
            </a:r>
            <a:r>
              <a:rPr b="0" lang="en-US" sz="2000" spc="-9" strike="noStrike">
                <a:solidFill>
                  <a:srgbClr val="000000"/>
                </a:solidFill>
                <a:latin typeface="Times New Roman"/>
              </a:rPr>
              <a:t>implementation </a:t>
            </a:r>
            <a:r>
              <a:rPr b="0" lang="en-US" sz="2000" spc="-4" strike="noStrike">
                <a:solidFill>
                  <a:srgbClr val="000000"/>
                </a:solidFill>
                <a:latin typeface="Times New Roman"/>
              </a:rPr>
              <a:t>of Finite</a:t>
            </a:r>
            <a:r>
              <a:rPr b="0" lang="en-US" sz="2000" spc="-12" strike="noStrike">
                <a:solidFill>
                  <a:srgbClr val="000000"/>
                </a:solidFill>
                <a:latin typeface="Times New Roman"/>
              </a:rPr>
              <a:t> </a:t>
            </a:r>
            <a:r>
              <a:rPr b="0" lang="en-US" sz="2000" spc="-9" strike="noStrike">
                <a:solidFill>
                  <a:srgbClr val="000000"/>
                </a:solidFill>
                <a:latin typeface="Times New Roman"/>
              </a:rPr>
              <a:t>Automation</a:t>
            </a:r>
            <a:endParaRPr b="0" lang="en-US" sz="2000" spc="-1" strike="noStrike">
              <a:latin typeface="Arial"/>
            </a:endParaRPr>
          </a:p>
          <a:p>
            <a:pPr marL="12600">
              <a:lnSpc>
                <a:spcPct val="100000"/>
              </a:lnSpc>
              <a:spcBef>
                <a:spcPts val="1120"/>
              </a:spcBef>
            </a:pPr>
            <a:r>
              <a:rPr b="0" lang="en-US" sz="2000" spc="-4" strike="noStrike">
                <a:solidFill>
                  <a:srgbClr val="000000"/>
                </a:solidFill>
                <a:latin typeface="Times New Roman"/>
              </a:rPr>
              <a:t>A finite </a:t>
            </a:r>
            <a:r>
              <a:rPr b="0" lang="en-US" sz="2000" spc="-9" strike="noStrike">
                <a:solidFill>
                  <a:srgbClr val="000000"/>
                </a:solidFill>
                <a:latin typeface="Times New Roman"/>
              </a:rPr>
              <a:t>automaton </a:t>
            </a:r>
            <a:r>
              <a:rPr b="0" lang="en-US" sz="2000" spc="-4" strike="noStrike">
                <a:solidFill>
                  <a:srgbClr val="000000"/>
                </a:solidFill>
                <a:latin typeface="Times New Roman"/>
              </a:rPr>
              <a:t>can be: </a:t>
            </a:r>
            <a:r>
              <a:rPr b="0" lang="en-US" sz="2000" spc="-9" strike="noStrike">
                <a:solidFill>
                  <a:srgbClr val="000000"/>
                </a:solidFill>
                <a:latin typeface="Times New Roman"/>
              </a:rPr>
              <a:t>deterministic (DFA) </a:t>
            </a:r>
            <a:r>
              <a:rPr b="0" lang="en-US" sz="2000" spc="-4" strike="noStrike">
                <a:solidFill>
                  <a:srgbClr val="000000"/>
                </a:solidFill>
                <a:latin typeface="Times New Roman"/>
              </a:rPr>
              <a:t>or </a:t>
            </a:r>
            <a:r>
              <a:rPr b="0" lang="en-US" sz="2000" spc="-9" strike="noStrike">
                <a:solidFill>
                  <a:srgbClr val="000000"/>
                </a:solidFill>
                <a:latin typeface="Times New Roman"/>
              </a:rPr>
              <a:t>non-deterministic</a:t>
            </a:r>
            <a:r>
              <a:rPr b="0" lang="en-US" sz="2000" spc="58" strike="noStrike">
                <a:solidFill>
                  <a:srgbClr val="000000"/>
                </a:solidFill>
                <a:latin typeface="Times New Roman"/>
              </a:rPr>
              <a:t> </a:t>
            </a:r>
            <a:r>
              <a:rPr b="0" lang="en-US" sz="2000" spc="-9" strike="noStrike">
                <a:solidFill>
                  <a:srgbClr val="000000"/>
                </a:solidFill>
                <a:latin typeface="Times New Roman"/>
              </a:rPr>
              <a:t>(NFA)</a:t>
            </a:r>
            <a:endParaRPr b="0" lang="en-US" sz="2000" spc="-1" strike="noStrike">
              <a:latin typeface="Arial"/>
            </a:endParaRPr>
          </a:p>
          <a:p>
            <a:pPr marL="12600">
              <a:lnSpc>
                <a:spcPts val="2171"/>
              </a:lnSpc>
              <a:spcBef>
                <a:spcPts val="1551"/>
              </a:spcBef>
            </a:pPr>
            <a:r>
              <a:rPr b="0" lang="en-US" sz="2000" spc="-4" strike="noStrike">
                <a:solidFill>
                  <a:srgbClr val="000000"/>
                </a:solidFill>
                <a:latin typeface="Times New Roman"/>
              </a:rPr>
              <a:t>This means that we may use a </a:t>
            </a:r>
            <a:r>
              <a:rPr b="0" lang="en-US" sz="2000" spc="-9" strike="noStrike">
                <a:solidFill>
                  <a:srgbClr val="000000"/>
                </a:solidFill>
                <a:latin typeface="Times New Roman"/>
              </a:rPr>
              <a:t>deterministic </a:t>
            </a:r>
            <a:r>
              <a:rPr b="0" lang="en-US" sz="2000" spc="-4" strike="noStrike">
                <a:solidFill>
                  <a:srgbClr val="000000"/>
                </a:solidFill>
                <a:latin typeface="Times New Roman"/>
              </a:rPr>
              <a:t>or </a:t>
            </a:r>
            <a:r>
              <a:rPr b="0" lang="en-US" sz="2000" spc="-9" strike="noStrike">
                <a:solidFill>
                  <a:srgbClr val="000000"/>
                </a:solidFill>
                <a:latin typeface="Times New Roman"/>
              </a:rPr>
              <a:t>non-deterministic automaton </a:t>
            </a:r>
            <a:r>
              <a:rPr b="0" lang="en-US" sz="2000" spc="-4" strike="noStrike">
                <a:solidFill>
                  <a:srgbClr val="000000"/>
                </a:solidFill>
                <a:latin typeface="Times New Roman"/>
              </a:rPr>
              <a:t>as a  lexical</a:t>
            </a:r>
            <a:r>
              <a:rPr b="0" lang="en-US" sz="2000" spc="-12" strike="noStrike">
                <a:solidFill>
                  <a:srgbClr val="000000"/>
                </a:solidFill>
                <a:latin typeface="Times New Roman"/>
              </a:rPr>
              <a:t> </a:t>
            </a:r>
            <a:r>
              <a:rPr b="0" lang="en-US" sz="2000" spc="-4" strike="noStrike">
                <a:solidFill>
                  <a:srgbClr val="000000"/>
                </a:solidFill>
                <a:latin typeface="Times New Roman"/>
              </a:rPr>
              <a:t>analyzer.</a:t>
            </a:r>
            <a:endParaRPr b="0" lang="en-US" sz="2000" spc="-1" strike="noStrike">
              <a:latin typeface="Arial"/>
            </a:endParaRPr>
          </a:p>
          <a:p>
            <a:pPr marL="12600">
              <a:lnSpc>
                <a:spcPts val="3691"/>
              </a:lnSpc>
              <a:spcBef>
                <a:spcPts val="156"/>
              </a:spcBef>
            </a:pPr>
            <a:r>
              <a:rPr b="0" lang="en-US" sz="2000" spc="-4" strike="noStrike">
                <a:solidFill>
                  <a:srgbClr val="000000"/>
                </a:solidFill>
                <a:latin typeface="Times New Roman"/>
              </a:rPr>
              <a:t>Both </a:t>
            </a:r>
            <a:r>
              <a:rPr b="0" lang="en-US" sz="2000" spc="-9" strike="noStrike">
                <a:solidFill>
                  <a:srgbClr val="000000"/>
                </a:solidFill>
                <a:latin typeface="Times New Roman"/>
              </a:rPr>
              <a:t>deterministic </a:t>
            </a:r>
            <a:r>
              <a:rPr b="0" lang="en-US" sz="2000" spc="-4" strike="noStrike">
                <a:solidFill>
                  <a:srgbClr val="000000"/>
                </a:solidFill>
                <a:latin typeface="Times New Roman"/>
              </a:rPr>
              <a:t>and </a:t>
            </a:r>
            <a:r>
              <a:rPr b="0" lang="en-US" sz="2000" spc="-9" strike="noStrike">
                <a:solidFill>
                  <a:srgbClr val="000000"/>
                </a:solidFill>
                <a:latin typeface="Times New Roman"/>
              </a:rPr>
              <a:t>non-deterministic finite automaton recognize regular sets.  </a:t>
            </a:r>
            <a:r>
              <a:rPr b="0" lang="en-US" sz="2000" spc="-4" strike="noStrike">
                <a:solidFill>
                  <a:srgbClr val="000000"/>
                </a:solidFill>
                <a:latin typeface="Times New Roman"/>
              </a:rPr>
              <a:t>Which</a:t>
            </a:r>
            <a:r>
              <a:rPr b="0" lang="en-US" sz="2000" spc="-12" strike="noStrike">
                <a:solidFill>
                  <a:srgbClr val="000000"/>
                </a:solidFill>
                <a:latin typeface="Times New Roman"/>
              </a:rPr>
              <a:t> </a:t>
            </a:r>
            <a:r>
              <a:rPr b="0" lang="en-US" sz="2000" spc="-4" strike="noStrike">
                <a:solidFill>
                  <a:srgbClr val="000000"/>
                </a:solidFill>
                <a:latin typeface="Times New Roman"/>
              </a:rPr>
              <a:t>one?</a:t>
            </a:r>
            <a:endParaRPr b="0" lang="en-US" sz="2000" spc="-1" strike="noStrike">
              <a:latin typeface="Arial"/>
            </a:endParaRPr>
          </a:p>
          <a:p>
            <a:pPr marL="812160" indent="-228240">
              <a:lnSpc>
                <a:spcPts val="2044"/>
              </a:lnSpc>
              <a:buClr>
                <a:srgbClr val="000000"/>
              </a:buClr>
              <a:buFont typeface="Symbol" charset="2"/>
              <a:buChar char=""/>
            </a:pPr>
            <a:r>
              <a:rPr b="0" lang="en-US" sz="1800" spc="-1" strike="noStrike">
                <a:solidFill>
                  <a:srgbClr val="000000"/>
                </a:solidFill>
                <a:latin typeface="Times New Roman"/>
              </a:rPr>
              <a:t>deterministic – faster recognizer, but it may take more</a:t>
            </a:r>
            <a:r>
              <a:rPr b="0" lang="en-US" sz="1800" spc="-12" strike="noStrike">
                <a:solidFill>
                  <a:srgbClr val="000000"/>
                </a:solidFill>
                <a:latin typeface="Times New Roman"/>
              </a:rPr>
              <a:t> </a:t>
            </a:r>
            <a:r>
              <a:rPr b="0" lang="en-US" sz="1800" spc="-1" strike="noStrike">
                <a:solidFill>
                  <a:srgbClr val="000000"/>
                </a:solidFill>
                <a:latin typeface="Times New Roman"/>
              </a:rPr>
              <a:t>space</a:t>
            </a:r>
            <a:endParaRPr b="0" lang="en-US" sz="1800" spc="-1" strike="noStrike">
              <a:latin typeface="Arial"/>
            </a:endParaRPr>
          </a:p>
          <a:p>
            <a:pPr marL="812160" indent="-228240">
              <a:lnSpc>
                <a:spcPct val="100000"/>
              </a:lnSpc>
              <a:spcBef>
                <a:spcPts val="224"/>
              </a:spcBef>
              <a:buClr>
                <a:srgbClr val="000000"/>
              </a:buClr>
              <a:buFont typeface="Symbol" charset="2"/>
              <a:buChar char=""/>
            </a:pPr>
            <a:r>
              <a:rPr b="0" lang="en-US" sz="1800" spc="-4" strike="noStrike">
                <a:solidFill>
                  <a:srgbClr val="000000"/>
                </a:solidFill>
                <a:latin typeface="Times New Roman"/>
              </a:rPr>
              <a:t>non-deterministic </a:t>
            </a:r>
            <a:r>
              <a:rPr b="0" lang="en-US" sz="1800" spc="-1" strike="noStrike">
                <a:solidFill>
                  <a:srgbClr val="000000"/>
                </a:solidFill>
                <a:latin typeface="Times New Roman"/>
              </a:rPr>
              <a:t>– </a:t>
            </a:r>
            <a:r>
              <a:rPr b="0" lang="en-US" sz="1800" spc="-4" strike="noStrike">
                <a:solidFill>
                  <a:srgbClr val="000000"/>
                </a:solidFill>
                <a:latin typeface="Times New Roman"/>
              </a:rPr>
              <a:t>slower, but </a:t>
            </a:r>
            <a:r>
              <a:rPr b="0" lang="en-US" sz="1800" spc="-1" strike="noStrike">
                <a:solidFill>
                  <a:srgbClr val="000000"/>
                </a:solidFill>
                <a:latin typeface="Times New Roman"/>
              </a:rPr>
              <a:t>it </a:t>
            </a:r>
            <a:r>
              <a:rPr b="0" lang="en-US" sz="1800" spc="-4" strike="noStrike">
                <a:solidFill>
                  <a:srgbClr val="000000"/>
                </a:solidFill>
                <a:latin typeface="Times New Roman"/>
              </a:rPr>
              <a:t>may take less</a:t>
            </a:r>
            <a:r>
              <a:rPr b="0" lang="en-US" sz="1800" spc="18" strike="noStrike">
                <a:solidFill>
                  <a:srgbClr val="000000"/>
                </a:solidFill>
                <a:latin typeface="Times New Roman"/>
              </a:rPr>
              <a:t> </a:t>
            </a:r>
            <a:r>
              <a:rPr b="0" lang="en-US" sz="1800" spc="-4" strike="noStrike">
                <a:solidFill>
                  <a:srgbClr val="000000"/>
                </a:solidFill>
                <a:latin typeface="Times New Roman"/>
              </a:rPr>
              <a:t>space</a:t>
            </a:r>
            <a:endParaRPr b="0" lang="en-US" sz="1800" spc="-1" strike="noStrike">
              <a:latin typeface="Arial"/>
            </a:endParaRPr>
          </a:p>
          <a:p>
            <a:pPr marL="812160" indent="-228240">
              <a:lnSpc>
                <a:spcPct val="100000"/>
              </a:lnSpc>
              <a:spcBef>
                <a:spcPts val="230"/>
              </a:spcBef>
              <a:buClr>
                <a:srgbClr val="000000"/>
              </a:buClr>
              <a:buFont typeface="Symbol" charset="2"/>
              <a:buChar char=""/>
            </a:pPr>
            <a:r>
              <a:rPr b="0" lang="en-US" sz="1800" spc="-1" strike="noStrike">
                <a:solidFill>
                  <a:srgbClr val="000000"/>
                </a:solidFill>
                <a:latin typeface="Times New Roman"/>
              </a:rPr>
              <a:t>Deterministic automatons are widely used lexical</a:t>
            </a:r>
            <a:r>
              <a:rPr b="0" lang="en-US" sz="1800" spc="-12" strike="noStrike">
                <a:solidFill>
                  <a:srgbClr val="000000"/>
                </a:solidFill>
                <a:latin typeface="Times New Roman"/>
              </a:rPr>
              <a:t> </a:t>
            </a:r>
            <a:r>
              <a:rPr b="0" lang="en-US" sz="1800" spc="-1" strike="noStrike">
                <a:solidFill>
                  <a:srgbClr val="000000"/>
                </a:solidFill>
                <a:latin typeface="Times New Roman"/>
              </a:rPr>
              <a:t>analyzers.</a:t>
            </a:r>
            <a:endParaRPr b="0" lang="en-US" sz="1800" spc="-1" strike="noStrike">
              <a:latin typeface="Arial"/>
            </a:endParaRPr>
          </a:p>
        </p:txBody>
      </p:sp>
      <p:sp>
        <p:nvSpPr>
          <p:cNvPr id="242"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2921040" y="787320"/>
            <a:ext cx="421668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Recognition of</a:t>
            </a:r>
            <a:r>
              <a:rPr b="0" lang="en-US" sz="3600" spc="-94" strike="noStrike">
                <a:solidFill>
                  <a:srgbClr val="33339a"/>
                </a:solidFill>
                <a:latin typeface="Times New Roman"/>
              </a:rPr>
              <a:t> </a:t>
            </a:r>
            <a:r>
              <a:rPr b="0" lang="en-US" sz="3600" spc="-1" strike="noStrike">
                <a:solidFill>
                  <a:srgbClr val="33339a"/>
                </a:solidFill>
                <a:latin typeface="Times New Roman"/>
              </a:rPr>
              <a:t>Tokens</a:t>
            </a:r>
            <a:endParaRPr b="0" lang="en-US" sz="3600" spc="-1" strike="noStrike">
              <a:solidFill>
                <a:srgbClr val="000000"/>
              </a:solidFill>
              <a:latin typeface="Calibri"/>
            </a:endParaRPr>
          </a:p>
        </p:txBody>
      </p:sp>
      <p:sp>
        <p:nvSpPr>
          <p:cNvPr id="244" name="CustomShape 2"/>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245" name="CustomShape 3"/>
          <p:cNvSpPr/>
          <p:nvPr/>
        </p:nvSpPr>
        <p:spPr>
          <a:xfrm>
            <a:off x="1143000" y="4191120"/>
            <a:ext cx="2209320" cy="888840"/>
          </a:xfrm>
          <a:prstGeom prst="rect">
            <a:avLst/>
          </a:prstGeom>
          <a:solidFill>
            <a:srgbClr val="bbe0e3"/>
          </a:solidFill>
          <a:ln w="9360">
            <a:solidFill>
              <a:srgbClr val="000000"/>
            </a:solidFill>
            <a:round/>
          </a:ln>
        </p:spPr>
        <p:style>
          <a:lnRef idx="0"/>
          <a:fillRef idx="0"/>
          <a:effectRef idx="0"/>
          <a:fontRef idx="minor"/>
        </p:style>
        <p:txBody>
          <a:bodyPr lIns="0" rIns="0" tIns="156960" bIns="0"/>
          <a:p>
            <a:pPr marL="393840" indent="316800">
              <a:lnSpc>
                <a:spcPct val="100000"/>
              </a:lnSpc>
              <a:spcBef>
                <a:spcPts val="1236"/>
              </a:spcBef>
            </a:pPr>
            <a:r>
              <a:rPr b="0" lang="en-US" sz="2400" spc="-1" strike="noStrike">
                <a:solidFill>
                  <a:srgbClr val="000000"/>
                </a:solidFill>
                <a:latin typeface="Times New Roman"/>
              </a:rPr>
              <a:t>regular  expressions</a:t>
            </a:r>
            <a:endParaRPr b="0" lang="en-US" sz="2400" spc="-1" strike="noStrike">
              <a:latin typeface="Arial"/>
            </a:endParaRPr>
          </a:p>
        </p:txBody>
      </p:sp>
      <p:sp>
        <p:nvSpPr>
          <p:cNvPr id="246" name="CustomShape 4"/>
          <p:cNvSpPr/>
          <p:nvPr/>
        </p:nvSpPr>
        <p:spPr>
          <a:xfrm>
            <a:off x="3733920" y="4191120"/>
            <a:ext cx="2209320" cy="720360"/>
          </a:xfrm>
          <a:prstGeom prst="rect">
            <a:avLst/>
          </a:prstGeom>
          <a:solidFill>
            <a:srgbClr val="bbe0e3"/>
          </a:solidFill>
          <a:ln w="9360">
            <a:solidFill>
              <a:srgbClr val="000000"/>
            </a:solidFill>
            <a:round/>
          </a:ln>
        </p:spPr>
        <p:style>
          <a:lnRef idx="0"/>
          <a:fillRef idx="0"/>
          <a:effectRef idx="0"/>
          <a:fontRef idx="minor"/>
        </p:style>
        <p:txBody>
          <a:bodyPr lIns="0" rIns="0" tIns="3960" bIns="0"/>
          <a:p>
            <a:pPr>
              <a:lnSpc>
                <a:spcPct val="100000"/>
              </a:lnSpc>
              <a:spcBef>
                <a:spcPts val="31"/>
              </a:spcBef>
            </a:pPr>
            <a:endParaRPr b="0" lang="en-US" sz="1800" spc="-1" strike="noStrike">
              <a:latin typeface="Arial"/>
            </a:endParaRPr>
          </a:p>
          <a:p>
            <a:pPr algn="ctr">
              <a:lnSpc>
                <a:spcPct val="100000"/>
              </a:lnSpc>
            </a:pPr>
            <a:r>
              <a:rPr b="0" lang="en-US" sz="2400" spc="-4" strike="noStrike">
                <a:solidFill>
                  <a:srgbClr val="000000"/>
                </a:solidFill>
                <a:latin typeface="Times New Roman"/>
              </a:rPr>
              <a:t>NFA</a:t>
            </a:r>
            <a:endParaRPr b="0" lang="en-US" sz="2400" spc="-1" strike="noStrike">
              <a:latin typeface="Arial"/>
            </a:endParaRPr>
          </a:p>
        </p:txBody>
      </p:sp>
      <p:sp>
        <p:nvSpPr>
          <p:cNvPr id="247" name="CustomShape 5"/>
          <p:cNvSpPr/>
          <p:nvPr/>
        </p:nvSpPr>
        <p:spPr>
          <a:xfrm>
            <a:off x="6324480" y="4191120"/>
            <a:ext cx="2209320" cy="720360"/>
          </a:xfrm>
          <a:prstGeom prst="rect">
            <a:avLst/>
          </a:prstGeom>
          <a:solidFill>
            <a:srgbClr val="bbe0e3"/>
          </a:solidFill>
          <a:ln w="9360">
            <a:solidFill>
              <a:srgbClr val="000000"/>
            </a:solidFill>
            <a:round/>
          </a:ln>
        </p:spPr>
        <p:style>
          <a:lnRef idx="0"/>
          <a:fillRef idx="0"/>
          <a:effectRef idx="0"/>
          <a:fontRef idx="minor"/>
        </p:style>
        <p:txBody>
          <a:bodyPr lIns="0" rIns="0" tIns="3960" bIns="0"/>
          <a:p>
            <a:pPr>
              <a:lnSpc>
                <a:spcPct val="100000"/>
              </a:lnSpc>
              <a:spcBef>
                <a:spcPts val="31"/>
              </a:spcBef>
            </a:pPr>
            <a:endParaRPr b="0" lang="en-US" sz="1800" spc="-1" strike="noStrike">
              <a:latin typeface="Arial"/>
            </a:endParaRPr>
          </a:p>
          <a:p>
            <a:pPr algn="ctr">
              <a:lnSpc>
                <a:spcPct val="100000"/>
              </a:lnSpc>
            </a:pPr>
            <a:r>
              <a:rPr b="0" lang="en-US" sz="2400" spc="-4" strike="noStrike">
                <a:solidFill>
                  <a:srgbClr val="000000"/>
                </a:solidFill>
                <a:latin typeface="Times New Roman"/>
              </a:rPr>
              <a:t>DFA</a:t>
            </a:r>
            <a:endParaRPr b="0" lang="en-US" sz="2400" spc="-1" strike="noStrike">
              <a:latin typeface="Arial"/>
            </a:endParaRPr>
          </a:p>
        </p:txBody>
      </p:sp>
      <p:sp>
        <p:nvSpPr>
          <p:cNvPr id="248" name="CustomShape 6"/>
          <p:cNvSpPr/>
          <p:nvPr/>
        </p:nvSpPr>
        <p:spPr>
          <a:xfrm>
            <a:off x="3352680" y="4661280"/>
            <a:ext cx="380520" cy="126720"/>
          </a:xfrm>
          <a:custGeom>
            <a:avLst/>
            <a:gdLst/>
            <a:ahLst/>
            <a:rect l="l" t="t" r="r" b="b"/>
            <a:pathLst>
              <a:path w="381000" h="127000">
                <a:moveTo>
                  <a:pt x="304800" y="63246"/>
                </a:moveTo>
                <a:lnTo>
                  <a:pt x="294343" y="50291"/>
                </a:lnTo>
                <a:lnTo>
                  <a:pt x="0" y="50291"/>
                </a:lnTo>
                <a:lnTo>
                  <a:pt x="0" y="76200"/>
                </a:lnTo>
                <a:lnTo>
                  <a:pt x="294343" y="76200"/>
                </a:lnTo>
                <a:lnTo>
                  <a:pt x="304800" y="63246"/>
                </a:lnTo>
                <a:close/>
                <a:moveTo>
                  <a:pt x="381000" y="63246"/>
                </a:moveTo>
                <a:lnTo>
                  <a:pt x="253746" y="0"/>
                </a:lnTo>
                <a:lnTo>
                  <a:pt x="294343" y="50291"/>
                </a:lnTo>
                <a:lnTo>
                  <a:pt x="304800" y="50291"/>
                </a:lnTo>
                <a:lnTo>
                  <a:pt x="304800" y="101117"/>
                </a:lnTo>
                <a:lnTo>
                  <a:pt x="381000" y="63246"/>
                </a:lnTo>
                <a:close/>
                <a:moveTo>
                  <a:pt x="304800" y="101117"/>
                </a:moveTo>
                <a:lnTo>
                  <a:pt x="304800" y="76200"/>
                </a:lnTo>
                <a:lnTo>
                  <a:pt x="294343" y="76200"/>
                </a:lnTo>
                <a:lnTo>
                  <a:pt x="253746" y="126492"/>
                </a:lnTo>
                <a:lnTo>
                  <a:pt x="304800" y="101117"/>
                </a:lnTo>
                <a:close/>
                <a:moveTo>
                  <a:pt x="304800" y="63246"/>
                </a:moveTo>
                <a:lnTo>
                  <a:pt x="304800" y="50291"/>
                </a:lnTo>
                <a:lnTo>
                  <a:pt x="294343" y="50291"/>
                </a:lnTo>
                <a:lnTo>
                  <a:pt x="304800" y="63246"/>
                </a:lnTo>
                <a:close/>
                <a:moveTo>
                  <a:pt x="304800" y="76200"/>
                </a:moveTo>
                <a:lnTo>
                  <a:pt x="304800" y="63246"/>
                </a:lnTo>
                <a:lnTo>
                  <a:pt x="294343" y="76200"/>
                </a:lnTo>
                <a:lnTo>
                  <a:pt x="304800" y="76200"/>
                </a:lnTo>
                <a:close/>
              </a:path>
            </a:pathLst>
          </a:custGeom>
          <a:solidFill>
            <a:srgbClr val="000000"/>
          </a:solidFill>
          <a:ln>
            <a:noFill/>
          </a:ln>
        </p:spPr>
        <p:style>
          <a:lnRef idx="0"/>
          <a:fillRef idx="0"/>
          <a:effectRef idx="0"/>
          <a:fontRef idx="minor"/>
        </p:style>
      </p:sp>
      <p:grpSp>
        <p:nvGrpSpPr>
          <p:cNvPr id="249" name="Group 7"/>
          <p:cNvGrpSpPr/>
          <p:nvPr/>
        </p:nvGrpSpPr>
        <p:grpSpPr>
          <a:xfrm>
            <a:off x="5943600" y="3809880"/>
            <a:ext cx="380520" cy="2742840"/>
            <a:chOff x="5943600" y="3809880"/>
            <a:chExt cx="380520" cy="2742840"/>
          </a:xfrm>
        </p:grpSpPr>
        <p:sp>
          <p:nvSpPr>
            <p:cNvPr id="250" name="CustomShape 8"/>
            <p:cNvSpPr/>
            <p:nvPr/>
          </p:nvSpPr>
          <p:spPr>
            <a:xfrm>
              <a:off x="5943600" y="4661280"/>
              <a:ext cx="380520" cy="126720"/>
            </a:xfrm>
            <a:custGeom>
              <a:avLst/>
              <a:gdLst/>
              <a:ahLst/>
              <a:rect l="l" t="t" r="r" b="b"/>
              <a:pathLst>
                <a:path w="381000" h="127000">
                  <a:moveTo>
                    <a:pt x="304800" y="63246"/>
                  </a:moveTo>
                  <a:lnTo>
                    <a:pt x="294343" y="50291"/>
                  </a:lnTo>
                  <a:lnTo>
                    <a:pt x="0" y="50291"/>
                  </a:lnTo>
                  <a:lnTo>
                    <a:pt x="0" y="76200"/>
                  </a:lnTo>
                  <a:lnTo>
                    <a:pt x="294343" y="76200"/>
                  </a:lnTo>
                  <a:lnTo>
                    <a:pt x="304800" y="63246"/>
                  </a:lnTo>
                  <a:close/>
                  <a:moveTo>
                    <a:pt x="381000" y="63246"/>
                  </a:moveTo>
                  <a:lnTo>
                    <a:pt x="253746" y="0"/>
                  </a:lnTo>
                  <a:lnTo>
                    <a:pt x="294343" y="50291"/>
                  </a:lnTo>
                  <a:lnTo>
                    <a:pt x="304800" y="50291"/>
                  </a:lnTo>
                  <a:lnTo>
                    <a:pt x="304800" y="101117"/>
                  </a:lnTo>
                  <a:lnTo>
                    <a:pt x="381000" y="63246"/>
                  </a:lnTo>
                  <a:close/>
                  <a:moveTo>
                    <a:pt x="304800" y="101117"/>
                  </a:moveTo>
                  <a:lnTo>
                    <a:pt x="304800" y="76200"/>
                  </a:lnTo>
                  <a:lnTo>
                    <a:pt x="294343" y="76200"/>
                  </a:lnTo>
                  <a:lnTo>
                    <a:pt x="253746" y="126492"/>
                  </a:lnTo>
                  <a:lnTo>
                    <a:pt x="304800" y="101117"/>
                  </a:lnTo>
                  <a:close/>
                  <a:moveTo>
                    <a:pt x="304800" y="63246"/>
                  </a:moveTo>
                  <a:lnTo>
                    <a:pt x="304800" y="50291"/>
                  </a:lnTo>
                  <a:lnTo>
                    <a:pt x="294343" y="50291"/>
                  </a:lnTo>
                  <a:lnTo>
                    <a:pt x="304800" y="63246"/>
                  </a:lnTo>
                  <a:close/>
                  <a:moveTo>
                    <a:pt x="304800" y="76200"/>
                  </a:moveTo>
                  <a:lnTo>
                    <a:pt x="304800" y="63246"/>
                  </a:lnTo>
                  <a:lnTo>
                    <a:pt x="294343" y="76200"/>
                  </a:lnTo>
                  <a:lnTo>
                    <a:pt x="304800" y="76200"/>
                  </a:lnTo>
                  <a:close/>
                </a:path>
              </a:pathLst>
            </a:custGeom>
            <a:solidFill>
              <a:srgbClr val="000000"/>
            </a:solidFill>
            <a:ln>
              <a:noFill/>
            </a:ln>
          </p:spPr>
          <p:style>
            <a:lnRef idx="0"/>
            <a:fillRef idx="0"/>
            <a:effectRef idx="0"/>
            <a:fontRef idx="minor"/>
          </p:style>
        </p:sp>
        <p:sp>
          <p:nvSpPr>
            <p:cNvPr id="251" name="CustomShape 9"/>
            <p:cNvSpPr/>
            <p:nvPr/>
          </p:nvSpPr>
          <p:spPr>
            <a:xfrm>
              <a:off x="6095880" y="3809880"/>
              <a:ext cx="228240" cy="2742840"/>
            </a:xfrm>
            <a:custGeom>
              <a:avLst/>
              <a:gdLst/>
              <a:ahLst/>
              <a:rect l="l" t="t" r="r" b="b"/>
              <a:pathLst>
                <a:path w="228600" h="2743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0" y="2514600"/>
                  </a:lnTo>
                  <a:lnTo>
                    <a:pt x="4634" y="2560739"/>
                  </a:lnTo>
                  <a:lnTo>
                    <a:pt x="17930" y="2603682"/>
                  </a:lnTo>
                  <a:lnTo>
                    <a:pt x="38978" y="2642517"/>
                  </a:lnTo>
                  <a:lnTo>
                    <a:pt x="66865" y="2676334"/>
                  </a:lnTo>
                  <a:lnTo>
                    <a:pt x="100682" y="2704221"/>
                  </a:lnTo>
                  <a:lnTo>
                    <a:pt x="139517" y="2725269"/>
                  </a:lnTo>
                  <a:lnTo>
                    <a:pt x="182460" y="2738565"/>
                  </a:lnTo>
                  <a:lnTo>
                    <a:pt x="228600" y="2743200"/>
                  </a:lnTo>
                </a:path>
              </a:pathLst>
            </a:custGeom>
            <a:noFill/>
            <a:ln w="25560">
              <a:solidFill>
                <a:srgbClr val="000000"/>
              </a:solidFill>
              <a:round/>
            </a:ln>
          </p:spPr>
          <p:style>
            <a:lnRef idx="0"/>
            <a:fillRef idx="0"/>
            <a:effectRef idx="0"/>
            <a:fontRef idx="minor"/>
          </p:style>
        </p:sp>
      </p:grpSp>
      <p:sp>
        <p:nvSpPr>
          <p:cNvPr id="252" name="CustomShape 10"/>
          <p:cNvSpPr/>
          <p:nvPr/>
        </p:nvSpPr>
        <p:spPr>
          <a:xfrm>
            <a:off x="3917520" y="5508720"/>
            <a:ext cx="1792800" cy="1110240"/>
          </a:xfrm>
          <a:prstGeom prst="rect">
            <a:avLst/>
          </a:prstGeom>
          <a:noFill/>
          <a:ln>
            <a:noFill/>
          </a:ln>
        </p:spPr>
        <p:style>
          <a:lnRef idx="0"/>
          <a:fillRef idx="0"/>
          <a:effectRef idx="0"/>
          <a:fontRef idx="minor"/>
        </p:style>
        <p:txBody>
          <a:bodyPr lIns="0" rIns="0" tIns="12600" bIns="0"/>
          <a:p>
            <a:pPr marL="12600" algn="ctr">
              <a:lnSpc>
                <a:spcPct val="100000"/>
              </a:lnSpc>
              <a:spcBef>
                <a:spcPts val="99"/>
              </a:spcBef>
            </a:pPr>
            <a:r>
              <a:rPr b="0" lang="en-US" sz="2400" spc="-4" strike="noStrike">
                <a:solidFill>
                  <a:srgbClr val="000000"/>
                </a:solidFill>
                <a:latin typeface="Times New Roman"/>
              </a:rPr>
              <a:t>Simulate</a:t>
            </a:r>
            <a:r>
              <a:rPr b="0" lang="en-US" sz="2400" spc="-83" strike="noStrike">
                <a:solidFill>
                  <a:srgbClr val="000000"/>
                </a:solidFill>
                <a:latin typeface="Times New Roman"/>
              </a:rPr>
              <a:t> </a:t>
            </a:r>
            <a:r>
              <a:rPr b="0" lang="en-US" sz="2400" spc="-9" strike="noStrike">
                <a:solidFill>
                  <a:srgbClr val="000000"/>
                </a:solidFill>
                <a:latin typeface="Times New Roman"/>
              </a:rPr>
              <a:t>NFA  </a:t>
            </a:r>
            <a:r>
              <a:rPr b="0" lang="en-US" sz="2400" spc="-4" strike="noStrike">
                <a:solidFill>
                  <a:srgbClr val="000000"/>
                </a:solidFill>
                <a:latin typeface="Times New Roman"/>
              </a:rPr>
              <a:t>to recognize  tokens</a:t>
            </a:r>
            <a:endParaRPr b="0" lang="en-US" sz="2400" spc="-1" strike="noStrike">
              <a:latin typeface="Arial"/>
            </a:endParaRPr>
          </a:p>
        </p:txBody>
      </p:sp>
      <p:sp>
        <p:nvSpPr>
          <p:cNvPr id="253" name="CustomShape 11"/>
          <p:cNvSpPr/>
          <p:nvPr/>
        </p:nvSpPr>
        <p:spPr>
          <a:xfrm>
            <a:off x="6556680" y="5523840"/>
            <a:ext cx="1792800" cy="1110240"/>
          </a:xfrm>
          <a:prstGeom prst="rect">
            <a:avLst/>
          </a:prstGeom>
          <a:noFill/>
          <a:ln>
            <a:noFill/>
          </a:ln>
        </p:spPr>
        <p:style>
          <a:lnRef idx="0"/>
          <a:fillRef idx="0"/>
          <a:effectRef idx="0"/>
          <a:fontRef idx="minor"/>
        </p:style>
        <p:txBody>
          <a:bodyPr lIns="0" rIns="0" tIns="12600" bIns="0"/>
          <a:p>
            <a:pPr marL="12600" algn="ctr">
              <a:lnSpc>
                <a:spcPct val="100000"/>
              </a:lnSpc>
              <a:spcBef>
                <a:spcPts val="99"/>
              </a:spcBef>
            </a:pPr>
            <a:r>
              <a:rPr b="0" lang="en-US" sz="2400" spc="-4" strike="noStrike">
                <a:solidFill>
                  <a:srgbClr val="000000"/>
                </a:solidFill>
                <a:latin typeface="Times New Roman"/>
              </a:rPr>
              <a:t>Simulate</a:t>
            </a:r>
            <a:r>
              <a:rPr b="0" lang="en-US" sz="2400" spc="-83" strike="noStrike">
                <a:solidFill>
                  <a:srgbClr val="000000"/>
                </a:solidFill>
                <a:latin typeface="Times New Roman"/>
              </a:rPr>
              <a:t> </a:t>
            </a:r>
            <a:r>
              <a:rPr b="0" lang="en-US" sz="2400" spc="-9" strike="noStrike">
                <a:solidFill>
                  <a:srgbClr val="000000"/>
                </a:solidFill>
                <a:latin typeface="Times New Roman"/>
              </a:rPr>
              <a:t>DFA  </a:t>
            </a:r>
            <a:r>
              <a:rPr b="0" lang="en-US" sz="2400" spc="-4" strike="noStrike">
                <a:solidFill>
                  <a:srgbClr val="000000"/>
                </a:solidFill>
                <a:latin typeface="Times New Roman"/>
              </a:rPr>
              <a:t>to recognize  tokens</a:t>
            </a:r>
            <a:endParaRPr b="0" lang="en-US" sz="2400" spc="-1" strike="noStrike">
              <a:latin typeface="Arial"/>
            </a:endParaRPr>
          </a:p>
        </p:txBody>
      </p:sp>
      <p:sp>
        <p:nvSpPr>
          <p:cNvPr id="254" name="CustomShape 12"/>
          <p:cNvSpPr/>
          <p:nvPr/>
        </p:nvSpPr>
        <p:spPr>
          <a:xfrm>
            <a:off x="8534520" y="3809880"/>
            <a:ext cx="228240" cy="2742840"/>
          </a:xfrm>
          <a:custGeom>
            <a:avLst/>
            <a:gdLst/>
            <a:ahLst/>
            <a:rect l="l" t="t" r="r" b="b"/>
            <a:pathLst>
              <a:path w="228600" h="2743200">
                <a:moveTo>
                  <a:pt x="0" y="0"/>
                </a:moveTo>
                <a:lnTo>
                  <a:pt x="46139" y="4634"/>
                </a:lnTo>
                <a:lnTo>
                  <a:pt x="89082" y="17930"/>
                </a:lnTo>
                <a:lnTo>
                  <a:pt x="127917" y="38978"/>
                </a:lnTo>
                <a:lnTo>
                  <a:pt x="161734" y="66865"/>
                </a:lnTo>
                <a:lnTo>
                  <a:pt x="189621" y="100682"/>
                </a:lnTo>
                <a:lnTo>
                  <a:pt x="210669" y="139517"/>
                </a:lnTo>
                <a:lnTo>
                  <a:pt x="223965" y="182460"/>
                </a:lnTo>
                <a:lnTo>
                  <a:pt x="228600" y="228600"/>
                </a:lnTo>
                <a:lnTo>
                  <a:pt x="228600" y="2514600"/>
                </a:lnTo>
                <a:lnTo>
                  <a:pt x="223965" y="2560739"/>
                </a:lnTo>
                <a:lnTo>
                  <a:pt x="210669" y="2603682"/>
                </a:lnTo>
                <a:lnTo>
                  <a:pt x="189621" y="2642517"/>
                </a:lnTo>
                <a:lnTo>
                  <a:pt x="161734" y="2676334"/>
                </a:lnTo>
                <a:lnTo>
                  <a:pt x="127917" y="2704221"/>
                </a:lnTo>
                <a:lnTo>
                  <a:pt x="89082" y="2725269"/>
                </a:lnTo>
                <a:lnTo>
                  <a:pt x="46139" y="2738565"/>
                </a:lnTo>
                <a:lnTo>
                  <a:pt x="0" y="2743200"/>
                </a:lnTo>
              </a:path>
            </a:pathLst>
          </a:custGeom>
          <a:noFill/>
          <a:ln w="25560">
            <a:solidFill>
              <a:srgbClr val="000000"/>
            </a:solidFill>
            <a:round/>
          </a:ln>
        </p:spPr>
        <p:style>
          <a:lnRef idx="0"/>
          <a:fillRef idx="0"/>
          <a:effectRef idx="0"/>
          <a:fontRef idx="minor"/>
        </p:style>
      </p:sp>
      <p:sp>
        <p:nvSpPr>
          <p:cNvPr id="255" name="CustomShape 13"/>
          <p:cNvSpPr/>
          <p:nvPr/>
        </p:nvSpPr>
        <p:spPr>
          <a:xfrm>
            <a:off x="993240" y="1219680"/>
            <a:ext cx="8384760" cy="2080440"/>
          </a:xfrm>
          <a:prstGeom prst="rect">
            <a:avLst/>
          </a:prstGeom>
          <a:noFill/>
          <a:ln>
            <a:noFill/>
          </a:ln>
        </p:spPr>
        <p:style>
          <a:lnRef idx="0"/>
          <a:fillRef idx="0"/>
          <a:effectRef idx="0"/>
          <a:fontRef idx="minor"/>
        </p:style>
        <p:txBody>
          <a:bodyPr lIns="0" rIns="0" tIns="133200" bIns="0"/>
          <a:p>
            <a:pPr algn="ctr">
              <a:lnSpc>
                <a:spcPct val="100000"/>
              </a:lnSpc>
              <a:spcBef>
                <a:spcPts val="1049"/>
              </a:spcBef>
            </a:pPr>
            <a:r>
              <a:rPr b="0" lang="en-US" sz="2800" spc="-4" strike="noStrike">
                <a:solidFill>
                  <a:srgbClr val="33339a"/>
                </a:solidFill>
                <a:latin typeface="Times New Roman"/>
              </a:rPr>
              <a:t>Design of </a:t>
            </a:r>
            <a:r>
              <a:rPr b="0" lang="en-US" sz="2800" spc="-1" strike="noStrike">
                <a:solidFill>
                  <a:srgbClr val="33339a"/>
                </a:solidFill>
                <a:latin typeface="Times New Roman"/>
              </a:rPr>
              <a:t>a </a:t>
            </a:r>
            <a:r>
              <a:rPr b="0" lang="en-US" sz="2800" spc="-4" strike="noStrike">
                <a:solidFill>
                  <a:srgbClr val="33339a"/>
                </a:solidFill>
                <a:latin typeface="Times New Roman"/>
              </a:rPr>
              <a:t>Lexical</a:t>
            </a:r>
            <a:r>
              <a:rPr b="0" lang="en-US" sz="2800" spc="-18" strike="noStrike">
                <a:solidFill>
                  <a:srgbClr val="33339a"/>
                </a:solidFill>
                <a:latin typeface="Times New Roman"/>
              </a:rPr>
              <a:t> </a:t>
            </a:r>
            <a:r>
              <a:rPr b="0" lang="en-US" sz="2800" spc="-4" strike="noStrike">
                <a:solidFill>
                  <a:srgbClr val="33339a"/>
                </a:solidFill>
                <a:latin typeface="Times New Roman"/>
              </a:rPr>
              <a:t>Analyzer</a:t>
            </a:r>
            <a:endParaRPr b="0" lang="en-US" sz="2800" spc="-1" strike="noStrike">
              <a:latin typeface="Arial"/>
            </a:endParaRPr>
          </a:p>
          <a:p>
            <a:pPr marL="546840" indent="-534240">
              <a:lnSpc>
                <a:spcPct val="100000"/>
              </a:lnSpc>
              <a:spcBef>
                <a:spcPts val="669"/>
              </a:spcBef>
            </a:pPr>
            <a:r>
              <a:rPr b="0" lang="en-US" sz="2000" spc="-4" strike="noStrike">
                <a:solidFill>
                  <a:srgbClr val="000000"/>
                </a:solidFill>
                <a:latin typeface="Times New Roman"/>
              </a:rPr>
              <a:t>First, we define regular expressions for tokens; Then we convert them into a DFA  to get a lexical </a:t>
            </a:r>
            <a:r>
              <a:rPr b="0" lang="en-US" sz="2000" spc="-9" strike="noStrike">
                <a:solidFill>
                  <a:srgbClr val="000000"/>
                </a:solidFill>
                <a:latin typeface="Times New Roman"/>
              </a:rPr>
              <a:t>analyzer </a:t>
            </a:r>
            <a:r>
              <a:rPr b="0" lang="en-US" sz="2000" spc="-4" strike="noStrike">
                <a:solidFill>
                  <a:srgbClr val="000000"/>
                </a:solidFill>
                <a:latin typeface="Times New Roman"/>
              </a:rPr>
              <a:t>for our </a:t>
            </a:r>
            <a:r>
              <a:rPr b="0" lang="en-US" sz="2000" spc="-9" strike="noStrike">
                <a:solidFill>
                  <a:srgbClr val="000000"/>
                </a:solidFill>
                <a:latin typeface="Times New Roman"/>
              </a:rPr>
              <a:t>tokens.</a:t>
            </a:r>
            <a:endParaRPr b="0" lang="en-US" sz="2000" spc="-1" strike="noStrike">
              <a:latin typeface="Arial"/>
            </a:endParaRPr>
          </a:p>
          <a:p>
            <a:pPr marL="546840" indent="-534240">
              <a:lnSpc>
                <a:spcPct val="100000"/>
              </a:lnSpc>
              <a:spcBef>
                <a:spcPts val="14"/>
              </a:spcBef>
            </a:pPr>
            <a:r>
              <a:rPr b="1" lang="en-US" sz="1800" spc="-4" strike="noStrike">
                <a:solidFill>
                  <a:srgbClr val="000000"/>
                </a:solidFill>
                <a:latin typeface="Times New Roman"/>
              </a:rPr>
              <a:t>Algorithm1</a:t>
            </a:r>
            <a:r>
              <a:rPr b="0" lang="en-US" sz="1800" spc="-4" strike="noStrike">
                <a:solidFill>
                  <a:srgbClr val="000000"/>
                </a:solidFill>
                <a:latin typeface="Times New Roman"/>
              </a:rPr>
              <a:t>:</a:t>
            </a:r>
            <a:endParaRPr b="0" lang="en-US" sz="1800" spc="-1" strike="noStrike">
              <a:latin typeface="Arial"/>
            </a:endParaRPr>
          </a:p>
          <a:p>
            <a:pPr marL="546840" indent="-534240">
              <a:lnSpc>
                <a:spcPct val="100000"/>
              </a:lnSpc>
            </a:pPr>
            <a:r>
              <a:rPr b="0" lang="en-US" sz="1800" spc="-1" strike="noStrike">
                <a:solidFill>
                  <a:srgbClr val="000000"/>
                </a:solidFill>
                <a:latin typeface="Times New Roman"/>
              </a:rPr>
              <a:t>Regular Expression</a:t>
            </a:r>
            <a:r>
              <a:rPr b="0" lang="en-US" sz="1800" spc="443" strike="noStrike">
                <a:solidFill>
                  <a:srgbClr val="000000"/>
                </a:solidFill>
                <a:latin typeface="Times New Roman"/>
              </a:rPr>
              <a:t> </a:t>
            </a:r>
            <a:r>
              <a:rPr b="0" lang="en-US" sz="1800" spc="443" strike="noStrike">
                <a:solidFill>
                  <a:srgbClr val="000000"/>
                </a:solidFill>
                <a:latin typeface="Wingdings"/>
              </a:rPr>
              <a:t></a:t>
            </a:r>
            <a:r>
              <a:rPr b="0" lang="en-US" sz="1800" spc="454" strike="noStrike">
                <a:solidFill>
                  <a:srgbClr val="000000"/>
                </a:solidFill>
                <a:latin typeface="Times New Roman"/>
              </a:rPr>
              <a:t> </a:t>
            </a:r>
            <a:r>
              <a:rPr b="0" lang="en-US" sz="1800" spc="-4" strike="noStrike">
                <a:solidFill>
                  <a:srgbClr val="000000"/>
                </a:solidFill>
                <a:latin typeface="Times New Roman"/>
              </a:rPr>
              <a:t>NFA </a:t>
            </a:r>
            <a:r>
              <a:rPr b="0" lang="en-US" sz="1800" spc="-4" strike="noStrike">
                <a:solidFill>
                  <a:srgbClr val="000000"/>
                </a:solidFill>
                <a:latin typeface="Wingdings"/>
              </a:rPr>
              <a:t></a:t>
            </a:r>
            <a:r>
              <a:rPr b="0" lang="en-US" sz="1800" spc="-4" strike="noStrike">
                <a:solidFill>
                  <a:srgbClr val="000000"/>
                </a:solidFill>
                <a:latin typeface="Times New Roman"/>
              </a:rPr>
              <a:t> DFA</a:t>
            </a:r>
            <a:r>
              <a:rPr b="0" lang="en-US" sz="1800" spc="9" strike="noStrike">
                <a:solidFill>
                  <a:srgbClr val="000000"/>
                </a:solidFill>
                <a:latin typeface="Times New Roman"/>
              </a:rPr>
              <a:t> </a:t>
            </a:r>
            <a:r>
              <a:rPr b="0" lang="en-US" sz="1800" spc="-1" strike="noStrike">
                <a:solidFill>
                  <a:srgbClr val="000000"/>
                </a:solidFill>
                <a:latin typeface="Times New Roman"/>
              </a:rPr>
              <a:t>(two </a:t>
            </a:r>
            <a:r>
              <a:rPr b="0" lang="en-US" sz="1800" spc="-4" strike="noStrike">
                <a:solidFill>
                  <a:srgbClr val="000000"/>
                </a:solidFill>
                <a:latin typeface="Times New Roman"/>
              </a:rPr>
              <a:t>steps:</a:t>
            </a:r>
            <a:r>
              <a:rPr b="0" lang="en-US" sz="1800" spc="-1" strike="noStrike">
                <a:solidFill>
                  <a:srgbClr val="000000"/>
                </a:solidFill>
                <a:latin typeface="Times New Roman"/>
              </a:rPr>
              <a:t> </a:t>
            </a:r>
            <a:r>
              <a:rPr b="0" lang="en-US" sz="1800" spc="-4" strike="noStrike">
                <a:solidFill>
                  <a:srgbClr val="000000"/>
                </a:solidFill>
                <a:latin typeface="Times New Roman"/>
              </a:rPr>
              <a:t>first</a:t>
            </a:r>
            <a:r>
              <a:rPr b="0" lang="en-US" sz="1800" spc="4" strike="noStrike">
                <a:solidFill>
                  <a:srgbClr val="000000"/>
                </a:solidFill>
                <a:latin typeface="Times New Roman"/>
              </a:rPr>
              <a:t> </a:t>
            </a:r>
            <a:r>
              <a:rPr b="0" lang="en-US" sz="1800" spc="-1" strike="noStrike">
                <a:solidFill>
                  <a:srgbClr val="000000"/>
                </a:solidFill>
                <a:latin typeface="Times New Roman"/>
              </a:rPr>
              <a:t>to </a:t>
            </a:r>
            <a:r>
              <a:rPr b="0" lang="en-US" sz="1800" spc="-4" strike="noStrike">
                <a:solidFill>
                  <a:srgbClr val="000000"/>
                </a:solidFill>
                <a:latin typeface="Times New Roman"/>
              </a:rPr>
              <a:t>NFA,</a:t>
            </a:r>
            <a:r>
              <a:rPr b="0" lang="en-US" sz="1800" spc="-1" strike="noStrike">
                <a:solidFill>
                  <a:srgbClr val="000000"/>
                </a:solidFill>
                <a:latin typeface="Times New Roman"/>
              </a:rPr>
              <a:t> then</a:t>
            </a:r>
            <a:r>
              <a:rPr b="0" lang="en-US" sz="1800" spc="4" strike="noStrike">
                <a:solidFill>
                  <a:srgbClr val="000000"/>
                </a:solidFill>
                <a:latin typeface="Times New Roman"/>
              </a:rPr>
              <a:t> </a:t>
            </a:r>
            <a:r>
              <a:rPr b="0" lang="en-US" sz="1800" spc="-1" strike="noStrike">
                <a:solidFill>
                  <a:srgbClr val="000000"/>
                </a:solidFill>
                <a:latin typeface="Times New Roman"/>
              </a:rPr>
              <a:t>to </a:t>
            </a:r>
            <a:r>
              <a:rPr b="0" lang="en-US" sz="1800" spc="-347" strike="noStrike">
                <a:solidFill>
                  <a:srgbClr val="000000"/>
                </a:solidFill>
                <a:latin typeface="Times New Roman"/>
              </a:rPr>
              <a:t>DFA  )</a:t>
            </a:r>
            <a:endParaRPr b="0" lang="en-US" sz="1800" spc="-1" strike="noStrike">
              <a:latin typeface="Arial"/>
            </a:endParaRPr>
          </a:p>
          <a:p>
            <a:pPr marL="546840" indent="-534240">
              <a:lnSpc>
                <a:spcPct val="100000"/>
              </a:lnSpc>
              <a:spcBef>
                <a:spcPts val="6"/>
              </a:spcBef>
            </a:pPr>
            <a:r>
              <a:rPr b="1" lang="en-US" sz="1800" spc="-4" strike="noStrike">
                <a:solidFill>
                  <a:srgbClr val="000000"/>
                </a:solidFill>
                <a:latin typeface="Times New Roman"/>
              </a:rPr>
              <a:t>Algorithm2:</a:t>
            </a:r>
            <a:endParaRPr b="0" lang="en-US" sz="1800" spc="-1" strike="noStrike">
              <a:latin typeface="Arial"/>
            </a:endParaRPr>
          </a:p>
        </p:txBody>
      </p:sp>
      <p:sp>
        <p:nvSpPr>
          <p:cNvPr id="256" name="TextShape 14"/>
          <p:cNvSpPr txBox="1"/>
          <p:nvPr/>
        </p:nvSpPr>
        <p:spPr>
          <a:xfrm>
            <a:off x="8816760" y="6746400"/>
            <a:ext cx="273240" cy="4507920"/>
          </a:xfrm>
          <a:prstGeom prst="rect">
            <a:avLst/>
          </a:prstGeom>
          <a:noFill/>
          <a:ln>
            <a:noFill/>
          </a:ln>
        </p:spPr>
        <p:txBody>
          <a:bodyPr lIns="0" rIns="0" tIns="0" bIns="0"/>
          <a:p>
            <a:pPr marL="38160">
              <a:lnSpc>
                <a:spcPts val="1644"/>
              </a:lnSpc>
            </a:pPr>
            <a:fld id="{86DC4242-1EF5-41BC-AA2C-00FD8D4E3D88}" type="slidenum">
              <a:rPr b="0" lang="en-US" sz="1400" spc="-4" strike="noStrike">
                <a:solidFill>
                  <a:srgbClr val="000000"/>
                </a:solidFill>
                <a:latin typeface="Arial"/>
              </a:rPr>
              <a:t>&lt;number&gt;</a:t>
            </a:fld>
            <a:endParaRPr b="0" lang="en-US" sz="1400" spc="-1" strike="noStrike">
              <a:latin typeface="Times New Roman"/>
            </a:endParaRPr>
          </a:p>
        </p:txBody>
      </p:sp>
      <p:sp>
        <p:nvSpPr>
          <p:cNvPr id="257" name="CustomShape 15"/>
          <p:cNvSpPr/>
          <p:nvPr/>
        </p:nvSpPr>
        <p:spPr>
          <a:xfrm>
            <a:off x="1527480" y="3287520"/>
            <a:ext cx="26632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Regular Expression </a:t>
            </a:r>
            <a:r>
              <a:rPr b="0" lang="en-US" sz="1800" spc="-1" strike="noStrike">
                <a:solidFill>
                  <a:srgbClr val="000000"/>
                </a:solidFill>
                <a:latin typeface="Wingdings"/>
              </a:rPr>
              <a:t></a:t>
            </a:r>
            <a:r>
              <a:rPr b="0" lang="en-US" sz="1800" spc="-1" strike="noStrike">
                <a:solidFill>
                  <a:srgbClr val="000000"/>
                </a:solidFill>
                <a:latin typeface="Times New Roman"/>
              </a:rPr>
              <a:t>DFA</a:t>
            </a:r>
            <a:endParaRPr b="0" lang="en-US" sz="1800" spc="-1" strike="noStrike">
              <a:latin typeface="Arial"/>
            </a:endParaRPr>
          </a:p>
        </p:txBody>
      </p:sp>
      <p:sp>
        <p:nvSpPr>
          <p:cNvPr id="258" name="CustomShape 16"/>
          <p:cNvSpPr/>
          <p:nvPr/>
        </p:nvSpPr>
        <p:spPr>
          <a:xfrm>
            <a:off x="4312080" y="3256200"/>
            <a:ext cx="4605840" cy="726120"/>
          </a:xfrm>
          <a:prstGeom prst="rect">
            <a:avLst/>
          </a:prstGeom>
          <a:noFill/>
          <a:ln>
            <a:noFill/>
          </a:ln>
        </p:spPr>
        <p:style>
          <a:lnRef idx="0"/>
          <a:fillRef idx="0"/>
          <a:effectRef idx="0"/>
          <a:fontRef idx="minor"/>
        </p:style>
        <p:txBody>
          <a:bodyPr lIns="0" rIns="0" tIns="43920" bIns="0"/>
          <a:p>
            <a:pPr marL="12600">
              <a:lnSpc>
                <a:spcPct val="100000"/>
              </a:lnSpc>
              <a:spcBef>
                <a:spcPts val="346"/>
              </a:spcBef>
            </a:pPr>
            <a:r>
              <a:rPr b="0" lang="en-US" sz="1800" spc="-1" strike="noStrike">
                <a:solidFill>
                  <a:srgbClr val="000000"/>
                </a:solidFill>
                <a:latin typeface="Times New Roman"/>
              </a:rPr>
              <a:t>(directly convert a regular expression into a</a:t>
            </a:r>
            <a:r>
              <a:rPr b="0" lang="en-US" sz="1800" spc="-77" strike="noStrike">
                <a:solidFill>
                  <a:srgbClr val="000000"/>
                </a:solidFill>
                <a:latin typeface="Times New Roman"/>
              </a:rPr>
              <a:t> </a:t>
            </a:r>
            <a:r>
              <a:rPr b="0" lang="en-US" sz="1800" spc="-4" strike="noStrike">
                <a:solidFill>
                  <a:srgbClr val="000000"/>
                </a:solidFill>
                <a:latin typeface="Times New Roman"/>
              </a:rPr>
              <a:t>DFA)</a:t>
            </a:r>
            <a:endParaRPr b="0" lang="en-US" sz="1800" spc="-1" strike="noStrike">
              <a:latin typeface="Arial"/>
            </a:endParaRPr>
          </a:p>
          <a:p>
            <a:pPr marL="2561760">
              <a:lnSpc>
                <a:spcPct val="100000"/>
              </a:lnSpc>
              <a:spcBef>
                <a:spcPts val="329"/>
              </a:spcBef>
            </a:pPr>
            <a:r>
              <a:rPr b="0" i="1" lang="en-US" sz="2400" spc="-9" strike="noStrike">
                <a:solidFill>
                  <a:srgbClr val="000000"/>
                </a:solidFill>
                <a:latin typeface="Times New Roman"/>
              </a:rPr>
              <a:t>Optional</a:t>
            </a:r>
            <a:endParaRPr b="0" lang="en-US" sz="2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958680" y="1001520"/>
            <a:ext cx="81392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Non-Deterministic Finite Automaton</a:t>
            </a:r>
            <a:r>
              <a:rPr b="0" lang="en-US" sz="3600" spc="83" strike="noStrike">
                <a:solidFill>
                  <a:srgbClr val="33339a"/>
                </a:solidFill>
                <a:latin typeface="Times New Roman"/>
              </a:rPr>
              <a:t> </a:t>
            </a:r>
            <a:r>
              <a:rPr b="0" lang="en-US" sz="3600" spc="-4" strike="noStrike">
                <a:solidFill>
                  <a:srgbClr val="33339a"/>
                </a:solidFill>
                <a:latin typeface="Times New Roman"/>
              </a:rPr>
              <a:t>(NFA)</a:t>
            </a:r>
            <a:endParaRPr b="0" lang="en-US" sz="3600" spc="-1" strike="noStrike">
              <a:solidFill>
                <a:srgbClr val="000000"/>
              </a:solidFill>
              <a:latin typeface="Calibri"/>
            </a:endParaRPr>
          </a:p>
        </p:txBody>
      </p:sp>
      <p:sp>
        <p:nvSpPr>
          <p:cNvPr id="260" name="CustomShape 2"/>
          <p:cNvSpPr/>
          <p:nvPr/>
        </p:nvSpPr>
        <p:spPr>
          <a:xfrm>
            <a:off x="866880" y="1580040"/>
            <a:ext cx="8083800" cy="2204640"/>
          </a:xfrm>
          <a:prstGeom prst="rect">
            <a:avLst/>
          </a:prstGeom>
          <a:noFill/>
          <a:ln>
            <a:noFill/>
          </a:ln>
        </p:spPr>
        <p:style>
          <a:lnRef idx="0"/>
          <a:fillRef idx="0"/>
          <a:effectRef idx="0"/>
          <a:fontRef idx="minor"/>
        </p:style>
        <p:txBody>
          <a:bodyPr lIns="0" rIns="0" tIns="12240" bIns="0"/>
          <a:p>
            <a:pPr marL="88920">
              <a:lnSpc>
                <a:spcPts val="2140"/>
              </a:lnSpc>
              <a:spcBef>
                <a:spcPts val="96"/>
              </a:spcBef>
            </a:pPr>
            <a:r>
              <a:rPr b="0" lang="en-US" sz="2000" spc="-4" strike="noStrike">
                <a:solidFill>
                  <a:srgbClr val="000000"/>
                </a:solidFill>
                <a:latin typeface="Times New Roman"/>
              </a:rPr>
              <a:t>An NFA is a 5-tuple (</a:t>
            </a:r>
            <a:r>
              <a:rPr b="0" i="1" lang="en-US" sz="2000" spc="-4" strike="noStrike">
                <a:solidFill>
                  <a:srgbClr val="000000"/>
                </a:solidFill>
                <a:latin typeface="Times New Roman"/>
              </a:rPr>
              <a:t>S</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 </a:t>
            </a:r>
            <a:r>
              <a:rPr b="0" i="1" lang="en-US" sz="2000" spc="-4" strike="noStrike">
                <a:solidFill>
                  <a:srgbClr val="000000"/>
                </a:solidFill>
                <a:latin typeface="Times New Roman"/>
              </a:rPr>
              <a:t>s</a:t>
            </a:r>
            <a:r>
              <a:rPr b="0" lang="en-US" sz="1950" spc="-4" strike="noStrike" baseline="-21000">
                <a:solidFill>
                  <a:srgbClr val="000000"/>
                </a:solidFill>
                <a:latin typeface="Times New Roman"/>
              </a:rPr>
              <a:t>0</a:t>
            </a:r>
            <a:r>
              <a:rPr b="0" lang="en-US" sz="2000" spc="-4" strike="noStrike">
                <a:solidFill>
                  <a:srgbClr val="000000"/>
                </a:solidFill>
                <a:latin typeface="Times New Roman"/>
              </a:rPr>
              <a:t>, </a:t>
            </a:r>
            <a:r>
              <a:rPr b="0" i="1" lang="en-US" sz="2000" spc="-4" strike="noStrike">
                <a:solidFill>
                  <a:srgbClr val="000000"/>
                </a:solidFill>
                <a:latin typeface="Times New Roman"/>
              </a:rPr>
              <a:t>F</a:t>
            </a:r>
            <a:r>
              <a:rPr b="0" lang="en-US" sz="2000" spc="-4" strike="noStrike">
                <a:solidFill>
                  <a:srgbClr val="000000"/>
                </a:solidFill>
                <a:latin typeface="Times New Roman"/>
              </a:rPr>
              <a:t>)</a:t>
            </a:r>
            <a:r>
              <a:rPr b="0" lang="en-US" sz="2000" spc="4" strike="noStrike">
                <a:solidFill>
                  <a:srgbClr val="000000"/>
                </a:solidFill>
                <a:latin typeface="Times New Roman"/>
              </a:rPr>
              <a:t> </a:t>
            </a:r>
            <a:r>
              <a:rPr b="0" lang="en-US" sz="2000" spc="-4" strike="noStrike">
                <a:solidFill>
                  <a:srgbClr val="000000"/>
                </a:solidFill>
                <a:latin typeface="Times New Roman"/>
              </a:rPr>
              <a:t>where</a:t>
            </a:r>
            <a:endParaRPr b="0" lang="en-US" sz="2000" spc="-1" strike="noStrike">
              <a:latin typeface="Arial"/>
            </a:endParaRPr>
          </a:p>
          <a:p>
            <a:pPr marL="1510560">
              <a:lnSpc>
                <a:spcPts val="1925"/>
              </a:lnSpc>
            </a:pPr>
            <a:r>
              <a:rPr b="0" i="1" lang="en-US" sz="2000" spc="-4" strike="noStrike">
                <a:solidFill>
                  <a:srgbClr val="000000"/>
                </a:solidFill>
                <a:latin typeface="Times New Roman"/>
              </a:rPr>
              <a:t>S </a:t>
            </a:r>
            <a:r>
              <a:rPr b="0" lang="en-US" sz="2000" spc="-4" strike="noStrike">
                <a:solidFill>
                  <a:srgbClr val="000000"/>
                </a:solidFill>
                <a:latin typeface="Times New Roman"/>
              </a:rPr>
              <a:t>is a finite set of</a:t>
            </a:r>
            <a:r>
              <a:rPr b="0" lang="en-US" sz="2000" spc="-1" strike="noStrike">
                <a:solidFill>
                  <a:srgbClr val="000000"/>
                </a:solidFill>
                <a:latin typeface="Times New Roman"/>
              </a:rPr>
              <a:t> </a:t>
            </a:r>
            <a:r>
              <a:rPr b="0" i="1" lang="en-US" sz="2000" spc="-9" strike="noStrike">
                <a:solidFill>
                  <a:srgbClr val="000000"/>
                </a:solidFill>
                <a:latin typeface="Times New Roman"/>
              </a:rPr>
              <a:t>states</a:t>
            </a:r>
            <a:endParaRPr b="0" lang="en-US" sz="2000" spc="-1" strike="noStrike">
              <a:latin typeface="Arial"/>
            </a:endParaRPr>
          </a:p>
          <a:p>
            <a:pPr marL="1510560">
              <a:lnSpc>
                <a:spcPts val="1945"/>
              </a:lnSpc>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is a finite set of </a:t>
            </a:r>
            <a:r>
              <a:rPr b="0" lang="en-US" sz="2000" spc="-9" strike="noStrike">
                <a:solidFill>
                  <a:srgbClr val="000000"/>
                </a:solidFill>
                <a:latin typeface="Times New Roman"/>
              </a:rPr>
              <a:t>symbols, </a:t>
            </a:r>
            <a:r>
              <a:rPr b="0" lang="en-US" sz="2000" spc="-4" strike="noStrike">
                <a:solidFill>
                  <a:srgbClr val="000000"/>
                </a:solidFill>
                <a:latin typeface="Times New Roman"/>
              </a:rPr>
              <a:t>the</a:t>
            </a:r>
            <a:r>
              <a:rPr b="0" lang="en-US" sz="2000" spc="-1" strike="noStrike">
                <a:solidFill>
                  <a:srgbClr val="000000"/>
                </a:solidFill>
                <a:latin typeface="Times New Roman"/>
              </a:rPr>
              <a:t> </a:t>
            </a:r>
            <a:r>
              <a:rPr b="0" i="1" lang="en-US" sz="2000" spc="-4" strike="noStrike">
                <a:solidFill>
                  <a:srgbClr val="000000"/>
                </a:solidFill>
                <a:latin typeface="Times New Roman"/>
              </a:rPr>
              <a:t>alphabet</a:t>
            </a:r>
            <a:endParaRPr b="0" lang="en-US" sz="2000" spc="-1" strike="noStrike">
              <a:latin typeface="Arial"/>
            </a:endParaRPr>
          </a:p>
          <a:p>
            <a:pPr marL="1510560">
              <a:lnSpc>
                <a:spcPts val="1925"/>
              </a:lnSpc>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is a </a:t>
            </a:r>
            <a:r>
              <a:rPr b="0" i="1" lang="en-US" sz="2000" spc="-4" strike="noStrike">
                <a:solidFill>
                  <a:srgbClr val="000000"/>
                </a:solidFill>
                <a:latin typeface="Times New Roman"/>
              </a:rPr>
              <a:t>mapping </a:t>
            </a:r>
            <a:r>
              <a:rPr b="0" lang="en-US" sz="2000" spc="-4" strike="noStrike">
                <a:solidFill>
                  <a:srgbClr val="000000"/>
                </a:solidFill>
                <a:latin typeface="Times New Roman"/>
              </a:rPr>
              <a:t>from </a:t>
            </a:r>
            <a:r>
              <a:rPr b="0" i="1" lang="en-US" sz="2000" spc="-4" strike="noStrike">
                <a:solidFill>
                  <a:srgbClr val="000000"/>
                </a:solidFill>
                <a:latin typeface="Times New Roman"/>
              </a:rPr>
              <a:t>S </a:t>
            </a: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 to a set of</a:t>
            </a:r>
            <a:r>
              <a:rPr b="0" lang="en-US" sz="2000" spc="9" strike="noStrike">
                <a:solidFill>
                  <a:srgbClr val="000000"/>
                </a:solidFill>
                <a:latin typeface="Times New Roman"/>
              </a:rPr>
              <a:t> </a:t>
            </a:r>
            <a:r>
              <a:rPr b="0" lang="en-US" sz="2000" spc="-9" strike="noStrike">
                <a:solidFill>
                  <a:srgbClr val="000000"/>
                </a:solidFill>
                <a:latin typeface="Times New Roman"/>
              </a:rPr>
              <a:t>states</a:t>
            </a:r>
            <a:endParaRPr b="0" lang="en-US" sz="2000" spc="-1" strike="noStrike">
              <a:latin typeface="Arial"/>
            </a:endParaRPr>
          </a:p>
          <a:p>
            <a:pPr marL="1510560">
              <a:lnSpc>
                <a:spcPts val="1925"/>
              </a:lnSpc>
            </a:pPr>
            <a:r>
              <a:rPr b="0" i="1" lang="en-US" sz="2000" spc="-1" strike="noStrike">
                <a:solidFill>
                  <a:srgbClr val="000000"/>
                </a:solidFill>
                <a:latin typeface="Times New Roman"/>
              </a:rPr>
              <a:t>s</a:t>
            </a:r>
            <a:r>
              <a:rPr b="0" lang="en-US" sz="1950" spc="-1" strike="noStrike" baseline="-21000">
                <a:solidFill>
                  <a:srgbClr val="000000"/>
                </a:solidFill>
                <a:latin typeface="Times New Roman"/>
              </a:rPr>
              <a:t>0 </a:t>
            </a:r>
            <a:r>
              <a:rPr b="0" lang="en-US" sz="2000" spc="-4" strike="noStrike">
                <a:solidFill>
                  <a:srgbClr val="000000"/>
                </a:solidFill>
                <a:latin typeface="Symbol"/>
              </a:rPr>
              <a:t></a:t>
            </a:r>
            <a:r>
              <a:rPr b="0" lang="en-US" sz="2000" spc="-4" strike="noStrike">
                <a:solidFill>
                  <a:srgbClr val="000000"/>
                </a:solidFill>
                <a:latin typeface="Times New Roman"/>
              </a:rPr>
              <a:t> </a:t>
            </a:r>
            <a:r>
              <a:rPr b="0" i="1" lang="en-US" sz="2000" spc="-4" strike="noStrike">
                <a:solidFill>
                  <a:srgbClr val="000000"/>
                </a:solidFill>
                <a:latin typeface="Times New Roman"/>
              </a:rPr>
              <a:t>S </a:t>
            </a:r>
            <a:r>
              <a:rPr b="0" lang="en-US" sz="2000" spc="-4" strike="noStrike">
                <a:solidFill>
                  <a:srgbClr val="000000"/>
                </a:solidFill>
                <a:latin typeface="Times New Roman"/>
              </a:rPr>
              <a:t>is the </a:t>
            </a:r>
            <a:r>
              <a:rPr b="0" i="1" lang="en-US" sz="2000" spc="-4" strike="noStrike">
                <a:solidFill>
                  <a:srgbClr val="000000"/>
                </a:solidFill>
                <a:latin typeface="Times New Roman"/>
              </a:rPr>
              <a:t>start</a:t>
            </a:r>
            <a:r>
              <a:rPr b="0" i="1" lang="en-US" sz="2000" spc="-24" strike="noStrike">
                <a:solidFill>
                  <a:srgbClr val="000000"/>
                </a:solidFill>
                <a:latin typeface="Times New Roman"/>
              </a:rPr>
              <a:t> </a:t>
            </a:r>
            <a:r>
              <a:rPr b="0" i="1" lang="en-US" sz="2000" spc="-9" strike="noStrike">
                <a:solidFill>
                  <a:srgbClr val="000000"/>
                </a:solidFill>
                <a:latin typeface="Times New Roman"/>
              </a:rPr>
              <a:t>state</a:t>
            </a:r>
            <a:endParaRPr b="0" lang="en-US" sz="2000" spc="-1" strike="noStrike">
              <a:latin typeface="Arial"/>
            </a:endParaRPr>
          </a:p>
          <a:p>
            <a:pPr marL="1510560">
              <a:lnSpc>
                <a:spcPts val="2160"/>
              </a:lnSpc>
            </a:pPr>
            <a:r>
              <a:rPr b="0" i="1" lang="en-US" sz="2000" spc="-4" strike="noStrike">
                <a:solidFill>
                  <a:srgbClr val="000000"/>
                </a:solidFill>
                <a:latin typeface="Times New Roman"/>
              </a:rPr>
              <a:t>F </a:t>
            </a:r>
            <a:r>
              <a:rPr b="0" lang="en-US" sz="2000" spc="-4" strike="noStrike">
                <a:solidFill>
                  <a:srgbClr val="000000"/>
                </a:solidFill>
                <a:latin typeface="Symbol"/>
              </a:rPr>
              <a:t></a:t>
            </a:r>
            <a:r>
              <a:rPr b="0" lang="en-US" sz="2000" spc="-4" strike="noStrike">
                <a:solidFill>
                  <a:srgbClr val="000000"/>
                </a:solidFill>
                <a:latin typeface="Times New Roman"/>
              </a:rPr>
              <a:t> </a:t>
            </a:r>
            <a:r>
              <a:rPr b="0" i="1" lang="en-US" sz="2000" spc="-4" strike="noStrike">
                <a:solidFill>
                  <a:srgbClr val="000000"/>
                </a:solidFill>
                <a:latin typeface="Times New Roman"/>
              </a:rPr>
              <a:t>S </a:t>
            </a:r>
            <a:r>
              <a:rPr b="0" lang="en-US" sz="2000" spc="-4" strike="noStrike">
                <a:solidFill>
                  <a:srgbClr val="000000"/>
                </a:solidFill>
                <a:latin typeface="Times New Roman"/>
              </a:rPr>
              <a:t>is the set of </a:t>
            </a:r>
            <a:r>
              <a:rPr b="0" i="1" lang="en-US" sz="2000" spc="-4" strike="noStrike">
                <a:solidFill>
                  <a:srgbClr val="000000"/>
                </a:solidFill>
                <a:latin typeface="Times New Roman"/>
              </a:rPr>
              <a:t>accepting (</a:t>
            </a:r>
            <a:r>
              <a:rPr b="0" lang="en-US" sz="2000" spc="-4" strike="noStrike">
                <a:solidFill>
                  <a:srgbClr val="000000"/>
                </a:solidFill>
                <a:latin typeface="Times New Roman"/>
              </a:rPr>
              <a:t>or </a:t>
            </a:r>
            <a:r>
              <a:rPr b="0" i="1" lang="en-US" sz="2000" spc="-4" strike="noStrike">
                <a:solidFill>
                  <a:srgbClr val="000000"/>
                </a:solidFill>
                <a:latin typeface="Times New Roman"/>
              </a:rPr>
              <a:t>final)</a:t>
            </a:r>
            <a:r>
              <a:rPr b="0" i="1" lang="en-US" sz="2000" spc="4" strike="noStrike">
                <a:solidFill>
                  <a:srgbClr val="000000"/>
                </a:solidFill>
                <a:latin typeface="Times New Roman"/>
              </a:rPr>
              <a:t> </a:t>
            </a:r>
            <a:r>
              <a:rPr b="0" i="1" lang="en-US" sz="2000" spc="-9" strike="noStrike">
                <a:solidFill>
                  <a:srgbClr val="000000"/>
                </a:solidFill>
                <a:latin typeface="Times New Roman"/>
              </a:rPr>
              <a:t>states</a:t>
            </a:r>
            <a:endParaRPr b="0" lang="en-US" sz="2000" spc="-1" strike="noStrike">
              <a:latin typeface="Arial"/>
            </a:endParaRPr>
          </a:p>
          <a:p>
            <a:pPr marL="25560">
              <a:lnSpc>
                <a:spcPts val="1930"/>
              </a:lnSpc>
              <a:spcBef>
                <a:spcPts val="1380"/>
              </a:spcBef>
            </a:pPr>
            <a:r>
              <a:rPr b="0" lang="en-US" sz="2000" spc="-4" strike="noStrike">
                <a:solidFill>
                  <a:srgbClr val="000000"/>
                </a:solidFill>
                <a:latin typeface="Times New Roman"/>
              </a:rPr>
              <a:t>A NFA accepts a string x, if and only if there is a path from the </a:t>
            </a:r>
            <a:r>
              <a:rPr b="0" lang="en-US" sz="2000" spc="-9" strike="noStrike">
                <a:solidFill>
                  <a:srgbClr val="000000"/>
                </a:solidFill>
                <a:latin typeface="Times New Roman"/>
              </a:rPr>
              <a:t>starting </a:t>
            </a:r>
            <a:r>
              <a:rPr b="0" lang="en-US" sz="2000" spc="-4" strike="noStrike">
                <a:solidFill>
                  <a:srgbClr val="000000"/>
                </a:solidFill>
                <a:latin typeface="Times New Roman"/>
              </a:rPr>
              <a:t>state </a:t>
            </a:r>
            <a:r>
              <a:rPr b="0" lang="en-US" sz="2000" spc="-9" strike="noStrike">
                <a:solidFill>
                  <a:srgbClr val="000000"/>
                </a:solidFill>
                <a:latin typeface="Times New Roman"/>
              </a:rPr>
              <a:t>to  </a:t>
            </a:r>
            <a:r>
              <a:rPr b="0" lang="en-US" sz="2000" spc="-4" strike="noStrike">
                <a:solidFill>
                  <a:srgbClr val="000000"/>
                </a:solidFill>
                <a:latin typeface="Times New Roman"/>
              </a:rPr>
              <a:t>one of </a:t>
            </a:r>
            <a:r>
              <a:rPr b="0" lang="en-US" sz="2000" spc="-9" strike="noStrike">
                <a:solidFill>
                  <a:srgbClr val="000000"/>
                </a:solidFill>
                <a:latin typeface="Times New Roman"/>
              </a:rPr>
              <a:t>accepting </a:t>
            </a:r>
            <a:r>
              <a:rPr b="0" lang="en-US" sz="2000" spc="-4" strike="noStrike">
                <a:solidFill>
                  <a:srgbClr val="000000"/>
                </a:solidFill>
                <a:latin typeface="Times New Roman"/>
              </a:rPr>
              <a:t>states such that edge labels along this path spell out</a:t>
            </a:r>
            <a:r>
              <a:rPr b="0" lang="en-US" sz="2000" spc="-9" strike="noStrike">
                <a:solidFill>
                  <a:srgbClr val="000000"/>
                </a:solidFill>
                <a:latin typeface="Times New Roman"/>
              </a:rPr>
              <a:t> x.</a:t>
            </a:r>
            <a:endParaRPr b="0" lang="en-US" sz="2000" spc="-1" strike="noStrike">
              <a:latin typeface="Arial"/>
            </a:endParaRPr>
          </a:p>
        </p:txBody>
      </p:sp>
      <p:sp>
        <p:nvSpPr>
          <p:cNvPr id="261"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262" name="CustomShape 4"/>
          <p:cNvSpPr/>
          <p:nvPr/>
        </p:nvSpPr>
        <p:spPr>
          <a:xfrm>
            <a:off x="838080" y="4196160"/>
            <a:ext cx="6419520" cy="1055880"/>
          </a:xfrm>
          <a:prstGeom prst="rect">
            <a:avLst/>
          </a:prstGeom>
          <a:blipFill rotWithShape="0">
            <a:blip r:embed="rId1"/>
            <a:stretch>
              <a:fillRect/>
            </a:stretch>
          </a:blipFill>
          <a:ln>
            <a:noFill/>
          </a:ln>
        </p:spPr>
        <p:style>
          <a:lnRef idx="0"/>
          <a:fillRef idx="0"/>
          <a:effectRef idx="0"/>
          <a:fontRef idx="minor"/>
        </p:style>
      </p:sp>
      <p:sp>
        <p:nvSpPr>
          <p:cNvPr id="263" name="CustomShape 5"/>
          <p:cNvSpPr/>
          <p:nvPr/>
        </p:nvSpPr>
        <p:spPr>
          <a:xfrm>
            <a:off x="2211480" y="45518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0</a:t>
            </a:r>
            <a:endParaRPr b="0" lang="en-US" sz="2000" spc="-1" strike="noStrike">
              <a:latin typeface="Arial"/>
            </a:endParaRPr>
          </a:p>
        </p:txBody>
      </p:sp>
      <p:sp>
        <p:nvSpPr>
          <p:cNvPr id="264" name="TextShape 6"/>
          <p:cNvSpPr txBox="1"/>
          <p:nvPr/>
        </p:nvSpPr>
        <p:spPr>
          <a:xfrm>
            <a:off x="8816760" y="6746400"/>
            <a:ext cx="273240" cy="4507920"/>
          </a:xfrm>
          <a:prstGeom prst="rect">
            <a:avLst/>
          </a:prstGeom>
          <a:noFill/>
          <a:ln>
            <a:noFill/>
          </a:ln>
        </p:spPr>
        <p:txBody>
          <a:bodyPr lIns="0" rIns="0" tIns="0" bIns="0"/>
          <a:p>
            <a:pPr marL="38160">
              <a:lnSpc>
                <a:spcPts val="1644"/>
              </a:lnSpc>
            </a:pPr>
            <a:fld id="{E64E301F-17A0-40D3-BE66-87593E23C47C}" type="slidenum">
              <a:rPr b="0" lang="en-US" sz="1400" spc="-4" strike="noStrike">
                <a:solidFill>
                  <a:srgbClr val="000000"/>
                </a:solidFill>
                <a:latin typeface="Arial"/>
              </a:rPr>
              <a:t>&lt;number&gt;</a:t>
            </a:fld>
            <a:endParaRPr b="0" lang="en-US" sz="1400" spc="-1" strike="noStrike">
              <a:latin typeface="Times New Roman"/>
            </a:endParaRPr>
          </a:p>
        </p:txBody>
      </p:sp>
      <p:sp>
        <p:nvSpPr>
          <p:cNvPr id="265" name="CustomShape 7"/>
          <p:cNvSpPr/>
          <p:nvPr/>
        </p:nvSpPr>
        <p:spPr>
          <a:xfrm>
            <a:off x="1222560" y="4444920"/>
            <a:ext cx="4186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9" strike="noStrike">
                <a:solidFill>
                  <a:srgbClr val="000000"/>
                </a:solidFill>
                <a:latin typeface="Times New Roman"/>
              </a:rPr>
              <a:t>start</a:t>
            </a:r>
            <a:endParaRPr b="0" lang="en-US" sz="1800" spc="-1" strike="noStrike">
              <a:latin typeface="Arial"/>
            </a:endParaRPr>
          </a:p>
        </p:txBody>
      </p:sp>
      <p:sp>
        <p:nvSpPr>
          <p:cNvPr id="266" name="CustomShape 8"/>
          <p:cNvSpPr/>
          <p:nvPr/>
        </p:nvSpPr>
        <p:spPr>
          <a:xfrm>
            <a:off x="2975040" y="443052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a</a:t>
            </a:r>
            <a:endParaRPr b="0" lang="en-US" sz="1800" spc="-1" strike="noStrike">
              <a:latin typeface="Arial"/>
            </a:endParaRPr>
          </a:p>
        </p:txBody>
      </p:sp>
      <p:sp>
        <p:nvSpPr>
          <p:cNvPr id="267" name="CustomShape 9"/>
          <p:cNvSpPr/>
          <p:nvPr/>
        </p:nvSpPr>
        <p:spPr>
          <a:xfrm>
            <a:off x="3811680" y="45518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1</a:t>
            </a:r>
            <a:endParaRPr b="0" lang="en-US" sz="2000" spc="-1" strike="noStrike">
              <a:latin typeface="Arial"/>
            </a:endParaRPr>
          </a:p>
        </p:txBody>
      </p:sp>
      <p:sp>
        <p:nvSpPr>
          <p:cNvPr id="268" name="CustomShape 10"/>
          <p:cNvSpPr/>
          <p:nvPr/>
        </p:nvSpPr>
        <p:spPr>
          <a:xfrm>
            <a:off x="7012080" y="45500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3</a:t>
            </a:r>
            <a:endParaRPr b="0" lang="en-US" sz="2000" spc="-1" strike="noStrike">
              <a:latin typeface="Arial"/>
            </a:endParaRPr>
          </a:p>
        </p:txBody>
      </p:sp>
      <p:sp>
        <p:nvSpPr>
          <p:cNvPr id="269" name="CustomShape 11"/>
          <p:cNvSpPr/>
          <p:nvPr/>
        </p:nvSpPr>
        <p:spPr>
          <a:xfrm>
            <a:off x="5411880" y="45518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2</a:t>
            </a:r>
            <a:endParaRPr b="0" lang="en-US" sz="2000" spc="-1" strike="noStrike">
              <a:latin typeface="Arial"/>
            </a:endParaRPr>
          </a:p>
        </p:txBody>
      </p:sp>
      <p:sp>
        <p:nvSpPr>
          <p:cNvPr id="270" name="CustomShape 12"/>
          <p:cNvSpPr/>
          <p:nvPr/>
        </p:nvSpPr>
        <p:spPr>
          <a:xfrm>
            <a:off x="4575240" y="442584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271" name="CustomShape 13"/>
          <p:cNvSpPr/>
          <p:nvPr/>
        </p:nvSpPr>
        <p:spPr>
          <a:xfrm>
            <a:off x="6175440" y="442584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272" name="CustomShape 14"/>
          <p:cNvSpPr/>
          <p:nvPr/>
        </p:nvSpPr>
        <p:spPr>
          <a:xfrm>
            <a:off x="2441880" y="389268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a</a:t>
            </a:r>
            <a:endParaRPr b="0" lang="en-US" sz="1800" spc="-1" strike="noStrike">
              <a:latin typeface="Arial"/>
            </a:endParaRPr>
          </a:p>
        </p:txBody>
      </p:sp>
      <p:sp>
        <p:nvSpPr>
          <p:cNvPr id="273" name="CustomShape 15"/>
          <p:cNvSpPr/>
          <p:nvPr/>
        </p:nvSpPr>
        <p:spPr>
          <a:xfrm>
            <a:off x="2441880" y="520236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274" name="CustomShape 16"/>
          <p:cNvSpPr/>
          <p:nvPr/>
        </p:nvSpPr>
        <p:spPr>
          <a:xfrm>
            <a:off x="7597800" y="3984840"/>
            <a:ext cx="1683720" cy="1473120"/>
          </a:xfrm>
          <a:prstGeom prst="rect">
            <a:avLst/>
          </a:prstGeom>
          <a:noFill/>
          <a:ln>
            <a:noFill/>
          </a:ln>
        </p:spPr>
        <p:style>
          <a:lnRef idx="0"/>
          <a:fillRef idx="0"/>
          <a:effectRef idx="0"/>
          <a:fontRef idx="minor"/>
        </p:style>
        <p:txBody>
          <a:bodyPr lIns="0" rIns="0" tIns="12600" bIns="0"/>
          <a:p>
            <a:pPr marL="38160">
              <a:lnSpc>
                <a:spcPts val="2829"/>
              </a:lnSpc>
              <a:spcBef>
                <a:spcPts val="99"/>
              </a:spcBef>
            </a:pPr>
            <a:r>
              <a:rPr b="0" i="1" lang="en-US" sz="2400" spc="-1" strike="noStrike">
                <a:solidFill>
                  <a:srgbClr val="000000"/>
                </a:solidFill>
                <a:latin typeface="Times New Roman"/>
              </a:rPr>
              <a:t>S </a:t>
            </a:r>
            <a:r>
              <a:rPr b="0" lang="en-US" sz="2400" spc="-1" strike="noStrike">
                <a:solidFill>
                  <a:srgbClr val="000000"/>
                </a:solidFill>
                <a:latin typeface="Times New Roman"/>
              </a:rPr>
              <a:t>=</a:t>
            </a:r>
            <a:r>
              <a:rPr b="0" lang="en-US" sz="2400" spc="-77" strike="noStrike">
                <a:solidFill>
                  <a:srgbClr val="000000"/>
                </a:solidFill>
                <a:latin typeface="Times New Roman"/>
              </a:rPr>
              <a:t> </a:t>
            </a:r>
            <a:r>
              <a:rPr b="0" lang="en-US" sz="2400" spc="-1" strike="noStrike">
                <a:solidFill>
                  <a:srgbClr val="000000"/>
                </a:solidFill>
                <a:latin typeface="Times New Roman"/>
              </a:rPr>
              <a:t>{0,1,2,3}</a:t>
            </a:r>
            <a:endParaRPr b="0" lang="en-US" sz="2400" spc="-1" strike="noStrike">
              <a:latin typeface="Arial"/>
            </a:endParaRPr>
          </a:p>
          <a:p>
            <a:pPr marL="38160">
              <a:lnSpc>
                <a:spcPts val="2829"/>
              </a:lnSpc>
            </a:pPr>
            <a:r>
              <a:rPr b="0" lang="en-US" sz="2400" spc="-1" strike="noStrike">
                <a:solidFill>
                  <a:srgbClr val="000000"/>
                </a:solidFill>
                <a:latin typeface="Symbol"/>
              </a:rPr>
              <a:t></a:t>
            </a:r>
            <a:r>
              <a:rPr b="0" lang="en-US" sz="2400" spc="-1" strike="noStrike">
                <a:solidFill>
                  <a:srgbClr val="000000"/>
                </a:solidFill>
                <a:latin typeface="Times New Roman"/>
              </a:rPr>
              <a:t> </a:t>
            </a:r>
            <a:r>
              <a:rPr b="0" lang="en-US" sz="2400" spc="-1" strike="noStrike">
                <a:solidFill>
                  <a:srgbClr val="000000"/>
                </a:solidFill>
                <a:latin typeface="Times New Roman"/>
              </a:rPr>
              <a:t>=</a:t>
            </a:r>
            <a:r>
              <a:rPr b="0" lang="en-US" sz="2400" spc="-24" strike="noStrike">
                <a:solidFill>
                  <a:srgbClr val="000000"/>
                </a:solidFill>
                <a:latin typeface="Times New Roman"/>
              </a:rPr>
              <a:t> </a:t>
            </a:r>
            <a:r>
              <a:rPr b="0" lang="en-US" sz="2400" spc="-4" strike="noStrike">
                <a:solidFill>
                  <a:srgbClr val="000000"/>
                </a:solidFill>
                <a:latin typeface="Times New Roman"/>
              </a:rPr>
              <a:t>{</a:t>
            </a:r>
            <a:r>
              <a:rPr b="1" lang="en-US" sz="2400" spc="-4" strike="noStrike">
                <a:solidFill>
                  <a:srgbClr val="000000"/>
                </a:solidFill>
                <a:latin typeface="Courier New"/>
              </a:rPr>
              <a:t>a</a:t>
            </a:r>
            <a:r>
              <a:rPr b="0" lang="en-US" sz="2400" spc="-4" strike="noStrike">
                <a:solidFill>
                  <a:srgbClr val="000000"/>
                </a:solidFill>
                <a:latin typeface="Times New Roman"/>
              </a:rPr>
              <a:t>,</a:t>
            </a:r>
            <a:r>
              <a:rPr b="1" lang="en-US" sz="2400" spc="-4" strike="noStrike">
                <a:solidFill>
                  <a:srgbClr val="000000"/>
                </a:solidFill>
                <a:latin typeface="Courier New"/>
              </a:rPr>
              <a:t>b</a:t>
            </a:r>
            <a:r>
              <a:rPr b="0" lang="en-US" sz="2400" spc="-4" strike="noStrike">
                <a:solidFill>
                  <a:srgbClr val="000000"/>
                </a:solidFill>
                <a:latin typeface="Times New Roman"/>
              </a:rPr>
              <a:t>}</a:t>
            </a:r>
            <a:endParaRPr b="0" lang="en-US" sz="2400" spc="-1" strike="noStrike">
              <a:latin typeface="Arial"/>
            </a:endParaRPr>
          </a:p>
          <a:p>
            <a:pPr marL="38160">
              <a:lnSpc>
                <a:spcPts val="2874"/>
              </a:lnSpc>
              <a:spcBef>
                <a:spcPts val="91"/>
              </a:spcBef>
            </a:pPr>
            <a:r>
              <a:rPr b="0" i="1" lang="en-US" sz="2400" spc="-1" strike="noStrike">
                <a:solidFill>
                  <a:srgbClr val="000000"/>
                </a:solidFill>
                <a:latin typeface="Times New Roman"/>
              </a:rPr>
              <a:t>s</a:t>
            </a:r>
            <a:r>
              <a:rPr b="0" lang="en-US" sz="2400" spc="-1" strike="noStrike" baseline="-20000">
                <a:solidFill>
                  <a:srgbClr val="000000"/>
                </a:solidFill>
                <a:latin typeface="Times New Roman"/>
              </a:rPr>
              <a:t>0 </a:t>
            </a:r>
            <a:r>
              <a:rPr b="0" lang="en-US" sz="2400" spc="-1" strike="noStrike">
                <a:solidFill>
                  <a:srgbClr val="000000"/>
                </a:solidFill>
                <a:latin typeface="Times New Roman"/>
              </a:rPr>
              <a:t>=</a:t>
            </a:r>
            <a:r>
              <a:rPr b="0" lang="en-US" sz="2400" spc="-18" strike="noStrike">
                <a:solidFill>
                  <a:srgbClr val="000000"/>
                </a:solidFill>
                <a:latin typeface="Times New Roman"/>
              </a:rPr>
              <a:t> </a:t>
            </a:r>
            <a:r>
              <a:rPr b="0" lang="en-US" sz="2400" spc="-1" strike="noStrike">
                <a:solidFill>
                  <a:srgbClr val="000000"/>
                </a:solidFill>
                <a:latin typeface="Times New Roman"/>
              </a:rPr>
              <a:t>0</a:t>
            </a:r>
            <a:endParaRPr b="0" lang="en-US" sz="2400" spc="-1" strike="noStrike">
              <a:latin typeface="Arial"/>
            </a:endParaRPr>
          </a:p>
          <a:p>
            <a:pPr marL="38160">
              <a:lnSpc>
                <a:spcPts val="2874"/>
              </a:lnSpc>
            </a:pPr>
            <a:r>
              <a:rPr b="0" i="1" lang="en-US" sz="2400" spc="-1" strike="noStrike">
                <a:solidFill>
                  <a:srgbClr val="000000"/>
                </a:solidFill>
                <a:latin typeface="Times New Roman"/>
              </a:rPr>
              <a:t>F </a:t>
            </a:r>
            <a:r>
              <a:rPr b="0" lang="en-US" sz="2400" spc="-1" strike="noStrike">
                <a:solidFill>
                  <a:srgbClr val="000000"/>
                </a:solidFill>
                <a:latin typeface="Times New Roman"/>
              </a:rPr>
              <a:t>=</a:t>
            </a:r>
            <a:r>
              <a:rPr b="0" lang="en-US" sz="2400" spc="-32" strike="noStrike">
                <a:solidFill>
                  <a:srgbClr val="000000"/>
                </a:solidFill>
                <a:latin typeface="Times New Roman"/>
              </a:rPr>
              <a:t> </a:t>
            </a:r>
            <a:r>
              <a:rPr b="0" lang="en-US" sz="2400" spc="-4" strike="noStrike">
                <a:solidFill>
                  <a:srgbClr val="000000"/>
                </a:solidFill>
                <a:latin typeface="Times New Roman"/>
              </a:rPr>
              <a:t>{3}</a:t>
            </a:r>
            <a:endParaRPr b="0" lang="en-US" sz="2400" spc="-1" strike="noStrike">
              <a:latin typeface="Arial"/>
            </a:endParaRPr>
          </a:p>
        </p:txBody>
      </p:sp>
      <p:sp>
        <p:nvSpPr>
          <p:cNvPr id="275" name="CustomShape 17"/>
          <p:cNvSpPr/>
          <p:nvPr/>
        </p:nvSpPr>
        <p:spPr>
          <a:xfrm>
            <a:off x="993960" y="5708520"/>
            <a:ext cx="7763760" cy="1018440"/>
          </a:xfrm>
          <a:prstGeom prst="rect">
            <a:avLst/>
          </a:prstGeom>
          <a:noFill/>
          <a:ln>
            <a:noFill/>
          </a:ln>
        </p:spPr>
        <p:style>
          <a:lnRef idx="0"/>
          <a:fillRef idx="0"/>
          <a:effectRef idx="0"/>
          <a:fontRef idx="minor"/>
        </p:style>
        <p:txBody>
          <a:bodyPr lIns="0" rIns="0" tIns="12600" bIns="0"/>
          <a:p>
            <a:pPr marL="12600" algn="just">
              <a:lnSpc>
                <a:spcPct val="100000"/>
              </a:lnSpc>
              <a:spcBef>
                <a:spcPts val="99"/>
              </a:spcBef>
            </a:pPr>
            <a:r>
              <a:rPr b="0" lang="en-US" sz="2200" spc="-4" strike="noStrike">
                <a:solidFill>
                  <a:srgbClr val="000000"/>
                </a:solidFill>
                <a:latin typeface="Times New Roman"/>
              </a:rPr>
              <a:t>The above state machine is an NFA for regular expression (a+b)*abb  having non deterministic transition at the state 0. On reading </a:t>
            </a:r>
            <a:r>
              <a:rPr b="0" lang="en-US" sz="2200" spc="-1" strike="noStrike">
                <a:solidFill>
                  <a:srgbClr val="000000"/>
                </a:solidFill>
                <a:latin typeface="Times New Roman"/>
              </a:rPr>
              <a:t>a it </a:t>
            </a:r>
            <a:r>
              <a:rPr b="0" lang="en-US" sz="2200" spc="-4" strike="noStrike">
                <a:solidFill>
                  <a:srgbClr val="000000"/>
                </a:solidFill>
                <a:latin typeface="Times New Roman"/>
              </a:rPr>
              <a:t>may  either stay at state </a:t>
            </a:r>
            <a:r>
              <a:rPr b="0" lang="en-US" sz="2200" spc="-1" strike="noStrike">
                <a:solidFill>
                  <a:srgbClr val="000000"/>
                </a:solidFill>
                <a:latin typeface="Times New Roman"/>
              </a:rPr>
              <a:t>0 </a:t>
            </a:r>
            <a:r>
              <a:rPr b="0" lang="en-US" sz="2200" spc="-4" strike="noStrike">
                <a:solidFill>
                  <a:srgbClr val="000000"/>
                </a:solidFill>
                <a:latin typeface="Times New Roman"/>
              </a:rPr>
              <a:t>or go to state</a:t>
            </a:r>
            <a:r>
              <a:rPr b="0" lang="en-US" sz="2200" spc="-18" strike="noStrike">
                <a:solidFill>
                  <a:srgbClr val="000000"/>
                </a:solidFill>
                <a:latin typeface="Times New Roman"/>
              </a:rPr>
              <a:t> </a:t>
            </a:r>
            <a:r>
              <a:rPr b="0" lang="en-US" sz="2200" spc="-4" strike="noStrike">
                <a:solidFill>
                  <a:srgbClr val="000000"/>
                </a:solidFill>
                <a:latin typeface="Times New Roman"/>
              </a:rPr>
              <a:t>1.</a:t>
            </a:r>
            <a:endParaRPr b="0" lang="en-US" sz="2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248360" y="977040"/>
            <a:ext cx="156060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Symbol"/>
              </a:rPr>
              <a:t></a:t>
            </a:r>
            <a:r>
              <a:rPr b="0" lang="en-US" sz="4000" spc="-1" strike="noStrike">
                <a:solidFill>
                  <a:srgbClr val="33339a"/>
                </a:solidFill>
                <a:latin typeface="Times New Roman"/>
              </a:rPr>
              <a:t>-</a:t>
            </a:r>
            <a:r>
              <a:rPr b="0" lang="en-US" sz="4000" spc="-89" strike="noStrike">
                <a:solidFill>
                  <a:srgbClr val="33339a"/>
                </a:solidFill>
                <a:latin typeface="Times New Roman"/>
              </a:rPr>
              <a:t> </a:t>
            </a:r>
            <a:r>
              <a:rPr b="0" lang="en-US" sz="4000" spc="-4" strike="noStrike">
                <a:solidFill>
                  <a:srgbClr val="33339a"/>
                </a:solidFill>
                <a:latin typeface="Times New Roman"/>
              </a:rPr>
              <a:t>NFA</a:t>
            </a:r>
            <a:endParaRPr b="0" lang="en-US" sz="4000" spc="-1" strike="noStrike">
              <a:solidFill>
                <a:srgbClr val="000000"/>
              </a:solidFill>
              <a:latin typeface="Calibri"/>
            </a:endParaRPr>
          </a:p>
        </p:txBody>
      </p:sp>
      <p:sp>
        <p:nvSpPr>
          <p:cNvPr id="277" name="CustomShape 2"/>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278" name="CustomShape 3"/>
          <p:cNvSpPr/>
          <p:nvPr/>
        </p:nvSpPr>
        <p:spPr>
          <a:xfrm>
            <a:off x="2666880" y="2900880"/>
            <a:ext cx="3204000" cy="1994400"/>
          </a:xfrm>
          <a:prstGeom prst="rect">
            <a:avLst/>
          </a:prstGeom>
          <a:blipFill rotWithShape="0">
            <a:blip r:embed="rId1"/>
            <a:stretch>
              <a:fillRect/>
            </a:stretch>
          </a:blipFill>
          <a:ln>
            <a:noFill/>
          </a:ln>
        </p:spPr>
        <p:style>
          <a:lnRef idx="0"/>
          <a:fillRef idx="0"/>
          <a:effectRef idx="0"/>
          <a:fontRef idx="minor"/>
        </p:style>
      </p:sp>
      <p:sp>
        <p:nvSpPr>
          <p:cNvPr id="279" name="CustomShape 4"/>
          <p:cNvSpPr/>
          <p:nvPr/>
        </p:nvSpPr>
        <p:spPr>
          <a:xfrm>
            <a:off x="5319720" y="326916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2</a:t>
            </a:r>
            <a:endParaRPr b="0" lang="en-US" sz="2000" spc="-1" strike="noStrike">
              <a:latin typeface="Arial"/>
            </a:endParaRPr>
          </a:p>
        </p:txBody>
      </p:sp>
      <p:sp>
        <p:nvSpPr>
          <p:cNvPr id="280" name="TextShape 5"/>
          <p:cNvSpPr txBox="1"/>
          <p:nvPr/>
        </p:nvSpPr>
        <p:spPr>
          <a:xfrm>
            <a:off x="8816760" y="6746400"/>
            <a:ext cx="273240" cy="4507920"/>
          </a:xfrm>
          <a:prstGeom prst="rect">
            <a:avLst/>
          </a:prstGeom>
          <a:noFill/>
          <a:ln>
            <a:noFill/>
          </a:ln>
        </p:spPr>
        <p:txBody>
          <a:bodyPr lIns="0" rIns="0" tIns="0" bIns="0"/>
          <a:p>
            <a:pPr marL="38160">
              <a:lnSpc>
                <a:spcPts val="1644"/>
              </a:lnSpc>
            </a:pPr>
            <a:fld id="{A071D851-50B5-4071-98B4-F3A015007EC0}" type="slidenum">
              <a:rPr b="0" lang="en-US" sz="1400" spc="-4" strike="noStrike">
                <a:solidFill>
                  <a:srgbClr val="000000"/>
                </a:solidFill>
                <a:latin typeface="Arial"/>
              </a:rPr>
              <a:t>&lt;number&gt;</a:t>
            </a:fld>
            <a:endParaRPr b="0" lang="en-US" sz="1400" spc="-1" strike="noStrike">
              <a:latin typeface="Times New Roman"/>
            </a:endParaRPr>
          </a:p>
        </p:txBody>
      </p:sp>
      <p:sp>
        <p:nvSpPr>
          <p:cNvPr id="281" name="CustomShape 6"/>
          <p:cNvSpPr/>
          <p:nvPr/>
        </p:nvSpPr>
        <p:spPr>
          <a:xfrm>
            <a:off x="4788000" y="314496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a</a:t>
            </a:r>
            <a:endParaRPr b="0" lang="en-US" sz="1800" spc="-1" strike="noStrike">
              <a:latin typeface="Arial"/>
            </a:endParaRPr>
          </a:p>
        </p:txBody>
      </p:sp>
      <p:sp>
        <p:nvSpPr>
          <p:cNvPr id="282" name="CustomShape 7"/>
          <p:cNvSpPr/>
          <p:nvPr/>
        </p:nvSpPr>
        <p:spPr>
          <a:xfrm>
            <a:off x="4405320" y="327060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1</a:t>
            </a:r>
            <a:endParaRPr b="0" lang="en-US" sz="2000" spc="-1" strike="noStrike">
              <a:latin typeface="Arial"/>
            </a:endParaRPr>
          </a:p>
        </p:txBody>
      </p:sp>
      <p:sp>
        <p:nvSpPr>
          <p:cNvPr id="283" name="CustomShape 8"/>
          <p:cNvSpPr/>
          <p:nvPr/>
        </p:nvSpPr>
        <p:spPr>
          <a:xfrm>
            <a:off x="4727880" y="466920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284" name="CustomShape 9"/>
          <p:cNvSpPr/>
          <p:nvPr/>
        </p:nvSpPr>
        <p:spPr>
          <a:xfrm>
            <a:off x="4345200" y="4551840"/>
            <a:ext cx="1066320" cy="621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3</a:t>
            </a:r>
            <a:r>
              <a:rPr b="0" lang="en-US" sz="2000" spc="-4" strike="noStrike">
                <a:solidFill>
                  <a:srgbClr val="000000"/>
                </a:solidFill>
                <a:latin typeface="Times New Roman"/>
              </a:rPr>
              <a:t>	</a:t>
            </a:r>
            <a:r>
              <a:rPr b="0" lang="en-US" sz="2000" spc="-4" strike="noStrike">
                <a:solidFill>
                  <a:srgbClr val="000000"/>
                </a:solidFill>
                <a:latin typeface="Times New Roman"/>
              </a:rPr>
              <a:t>4</a:t>
            </a:r>
            <a:endParaRPr b="0" lang="en-US" sz="2000" spc="-1" strike="noStrike">
              <a:latin typeface="Arial"/>
            </a:endParaRPr>
          </a:p>
        </p:txBody>
      </p:sp>
      <p:sp>
        <p:nvSpPr>
          <p:cNvPr id="285" name="CustomShape 10"/>
          <p:cNvSpPr/>
          <p:nvPr/>
        </p:nvSpPr>
        <p:spPr>
          <a:xfrm>
            <a:off x="5565960" y="390708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286" name="CustomShape 11"/>
          <p:cNvSpPr/>
          <p:nvPr/>
        </p:nvSpPr>
        <p:spPr>
          <a:xfrm>
            <a:off x="3354480" y="401832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0</a:t>
            </a:r>
            <a:endParaRPr b="0" lang="en-US" sz="2000" spc="-1" strike="noStrike">
              <a:latin typeface="Arial"/>
            </a:endParaRPr>
          </a:p>
        </p:txBody>
      </p:sp>
      <p:sp>
        <p:nvSpPr>
          <p:cNvPr id="287" name="CustomShape 12"/>
          <p:cNvSpPr/>
          <p:nvPr/>
        </p:nvSpPr>
        <p:spPr>
          <a:xfrm>
            <a:off x="2670480" y="3835440"/>
            <a:ext cx="4186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9" strike="noStrike">
                <a:solidFill>
                  <a:srgbClr val="000000"/>
                </a:solidFill>
                <a:latin typeface="Times New Roman"/>
              </a:rPr>
              <a:t>start</a:t>
            </a:r>
            <a:endParaRPr b="0" lang="en-US" sz="1800" spc="-1" strike="noStrike">
              <a:latin typeface="Arial"/>
            </a:endParaRPr>
          </a:p>
        </p:txBody>
      </p:sp>
      <p:sp>
        <p:nvSpPr>
          <p:cNvPr id="288" name="CustomShape 13"/>
          <p:cNvSpPr/>
          <p:nvPr/>
        </p:nvSpPr>
        <p:spPr>
          <a:xfrm>
            <a:off x="3660840" y="4295520"/>
            <a:ext cx="181080" cy="4395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000000"/>
                </a:solidFill>
                <a:latin typeface="Symbol"/>
              </a:rPr>
              <a:t></a:t>
            </a:r>
            <a:endParaRPr b="0" lang="en-US" sz="2800" spc="-1" strike="noStrike">
              <a:latin typeface="Arial"/>
            </a:endParaRPr>
          </a:p>
        </p:txBody>
      </p:sp>
      <p:sp>
        <p:nvSpPr>
          <p:cNvPr id="289" name="CustomShape 14"/>
          <p:cNvSpPr/>
          <p:nvPr/>
        </p:nvSpPr>
        <p:spPr>
          <a:xfrm>
            <a:off x="3778200" y="3395880"/>
            <a:ext cx="181080" cy="4395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000000"/>
                </a:solidFill>
                <a:latin typeface="Symbol"/>
              </a:rPr>
              <a:t></a:t>
            </a:r>
            <a:endParaRPr b="0" lang="en-US" sz="2800" spc="-1" strike="noStrike">
              <a:latin typeface="Arial"/>
            </a:endParaRPr>
          </a:p>
        </p:txBody>
      </p:sp>
      <p:sp>
        <p:nvSpPr>
          <p:cNvPr id="290" name="CustomShape 15"/>
          <p:cNvSpPr/>
          <p:nvPr/>
        </p:nvSpPr>
        <p:spPr>
          <a:xfrm>
            <a:off x="879480" y="2030400"/>
            <a:ext cx="8334000" cy="1184760"/>
          </a:xfrm>
          <a:prstGeom prst="rect">
            <a:avLst/>
          </a:prstGeom>
          <a:noFill/>
          <a:ln>
            <a:noFill/>
          </a:ln>
        </p:spPr>
        <p:style>
          <a:lnRef idx="0"/>
          <a:fillRef idx="0"/>
          <a:effectRef idx="0"/>
          <a:fontRef idx="minor"/>
        </p:style>
        <p:txBody>
          <a:bodyPr lIns="0" rIns="0" tIns="82440" bIns="0"/>
          <a:p>
            <a:pPr marL="12600">
              <a:lnSpc>
                <a:spcPct val="79000"/>
              </a:lnSpc>
              <a:spcBef>
                <a:spcPts val="649"/>
              </a:spcBef>
            </a:pPr>
            <a:r>
              <a:rPr b="0" lang="en-US" sz="2200" spc="-4" strike="noStrike">
                <a:solidFill>
                  <a:srgbClr val="000000"/>
                </a:solidFill>
                <a:latin typeface="Symbol"/>
              </a:rPr>
              <a:t></a:t>
            </a:r>
            <a:r>
              <a:rPr b="0" lang="en-US" sz="2200" spc="-4" strike="noStrike">
                <a:solidFill>
                  <a:srgbClr val="000000"/>
                </a:solidFill>
                <a:latin typeface="Times New Roman"/>
              </a:rPr>
              <a:t>- transitions are allowed in NFAs. In other words, we can move from one  state to another one without consuming any</a:t>
            </a:r>
            <a:r>
              <a:rPr b="0" lang="en-US" sz="2200" spc="18" strike="noStrike">
                <a:solidFill>
                  <a:srgbClr val="000000"/>
                </a:solidFill>
                <a:latin typeface="Times New Roman"/>
              </a:rPr>
              <a:t> </a:t>
            </a:r>
            <a:r>
              <a:rPr b="0" lang="en-US" sz="2200" spc="-4" strike="noStrike">
                <a:solidFill>
                  <a:srgbClr val="000000"/>
                </a:solidFill>
                <a:latin typeface="Times New Roman"/>
              </a:rPr>
              <a:t>symbol.</a:t>
            </a:r>
            <a:endParaRPr b="0" lang="en-US" sz="2200" spc="-1" strike="noStrike">
              <a:latin typeface="Arial"/>
            </a:endParaRPr>
          </a:p>
          <a:p>
            <a:pPr>
              <a:lnSpc>
                <a:spcPct val="100000"/>
              </a:lnSpc>
              <a:spcBef>
                <a:spcPts val="6"/>
              </a:spcBef>
            </a:pPr>
            <a:endParaRPr b="0" lang="en-US" sz="2200" spc="-1" strike="noStrike">
              <a:latin typeface="Arial"/>
            </a:endParaRPr>
          </a:p>
          <a:p>
            <a:pPr marL="1931040" algn="ctr">
              <a:lnSpc>
                <a:spcPct val="100000"/>
              </a:lnSpc>
              <a:spcBef>
                <a:spcPts val="6"/>
              </a:spcBef>
            </a:pPr>
            <a:r>
              <a:rPr b="1" lang="en-US" sz="1800" spc="-4" strike="noStrike">
                <a:solidFill>
                  <a:srgbClr val="000000"/>
                </a:solidFill>
                <a:latin typeface="Courier New"/>
              </a:rPr>
              <a:t>a</a:t>
            </a:r>
            <a:endParaRPr b="0" lang="en-US" sz="1800" spc="-1" strike="noStrike">
              <a:latin typeface="Arial"/>
            </a:endParaRPr>
          </a:p>
        </p:txBody>
      </p:sp>
      <p:sp>
        <p:nvSpPr>
          <p:cNvPr id="291" name="CustomShape 16"/>
          <p:cNvSpPr/>
          <p:nvPr/>
        </p:nvSpPr>
        <p:spPr>
          <a:xfrm>
            <a:off x="765360" y="5059080"/>
            <a:ext cx="8367840" cy="1221840"/>
          </a:xfrm>
          <a:prstGeom prst="rect">
            <a:avLst/>
          </a:prstGeom>
          <a:noFill/>
          <a:ln>
            <a:noFill/>
          </a:ln>
        </p:spPr>
        <p:style>
          <a:lnRef idx="0"/>
          <a:fillRef idx="0"/>
          <a:effectRef idx="0"/>
          <a:fontRef idx="minor"/>
        </p:style>
        <p:txBody>
          <a:bodyPr lIns="0" rIns="0" tIns="14760" bIns="0"/>
          <a:p>
            <a:pPr marL="12600">
              <a:lnSpc>
                <a:spcPct val="99000"/>
              </a:lnSpc>
              <a:spcBef>
                <a:spcPts val="116"/>
              </a:spcBef>
            </a:pPr>
            <a:r>
              <a:rPr b="0" lang="en-US" sz="2000" spc="-4" strike="noStrike">
                <a:solidFill>
                  <a:srgbClr val="000000"/>
                </a:solidFill>
                <a:latin typeface="Times New Roman"/>
              </a:rPr>
              <a:t>The figure shows a state machine with </a:t>
            </a:r>
            <a:r>
              <a:rPr b="0" lang="en-US" sz="2000" spc="-4" strike="noStrike">
                <a:solidFill>
                  <a:srgbClr val="000000"/>
                </a:solidFill>
                <a:latin typeface="Symbol"/>
              </a:rPr>
              <a:t></a:t>
            </a:r>
            <a:r>
              <a:rPr b="0" lang="en-US" sz="2000" spc="-4" strike="noStrike">
                <a:solidFill>
                  <a:srgbClr val="000000"/>
                </a:solidFill>
                <a:latin typeface="Times New Roman"/>
              </a:rPr>
              <a:t> moves that is equivalent to the regular  expression aa* +bb*. The upper half of the state machine recognize aa* and lower  half recognize bb*. The machine non-deterministically move to the upper half </a:t>
            </a:r>
            <a:r>
              <a:rPr b="0" lang="en-US" sz="2000" spc="-9" strike="noStrike">
                <a:solidFill>
                  <a:srgbClr val="000000"/>
                </a:solidFill>
                <a:latin typeface="Times New Roman"/>
              </a:rPr>
              <a:t>or  </a:t>
            </a:r>
            <a:r>
              <a:rPr b="0" lang="en-US" sz="2000" spc="-4" strike="noStrike">
                <a:solidFill>
                  <a:srgbClr val="000000"/>
                </a:solidFill>
                <a:latin typeface="Times New Roman"/>
              </a:rPr>
              <a:t>lower half when </a:t>
            </a:r>
            <a:r>
              <a:rPr b="0" lang="en-US" sz="2000" spc="-9" strike="noStrike">
                <a:solidFill>
                  <a:srgbClr val="000000"/>
                </a:solidFill>
                <a:latin typeface="Times New Roman"/>
              </a:rPr>
              <a:t>started </a:t>
            </a:r>
            <a:r>
              <a:rPr b="0" lang="en-US" sz="2000" spc="-4" strike="noStrike">
                <a:solidFill>
                  <a:srgbClr val="000000"/>
                </a:solidFill>
                <a:latin typeface="Times New Roman"/>
              </a:rPr>
              <a:t>from state 0</a:t>
            </a:r>
            <a:endParaRPr b="0" lang="en-US" sz="2000" spc="-1" strike="noStrike">
              <a:latin typeface="Arial"/>
            </a:endParaRPr>
          </a:p>
        </p:txBody>
      </p:sp>
      <p:sp>
        <p:nvSpPr>
          <p:cNvPr id="292" name="CustomShape 17"/>
          <p:cNvSpPr/>
          <p:nvPr/>
        </p:nvSpPr>
        <p:spPr>
          <a:xfrm>
            <a:off x="6251760" y="3474360"/>
            <a:ext cx="3102840" cy="628200"/>
          </a:xfrm>
          <a:prstGeom prst="rect">
            <a:avLst/>
          </a:prstGeom>
          <a:noFill/>
          <a:ln>
            <a:noFill/>
          </a:ln>
        </p:spPr>
        <p:style>
          <a:lnRef idx="0"/>
          <a:fillRef idx="0"/>
          <a:effectRef idx="0"/>
          <a:fontRef idx="minor"/>
        </p:style>
        <p:txBody>
          <a:bodyPr lIns="0" rIns="0" tIns="6480" bIns="0"/>
          <a:p>
            <a:pPr marL="12600">
              <a:lnSpc>
                <a:spcPct val="102000"/>
              </a:lnSpc>
              <a:spcBef>
                <a:spcPts val="51"/>
              </a:spcBef>
            </a:pPr>
            <a:r>
              <a:rPr b="0" lang="en-US" sz="2000" spc="-4" strike="noStrike">
                <a:solidFill>
                  <a:srgbClr val="000000"/>
                </a:solidFill>
                <a:latin typeface="Times New Roman"/>
              </a:rPr>
              <a:t>Regular expressions are easily  </a:t>
            </a:r>
            <a:r>
              <a:rPr b="0" lang="en-US" sz="2000" spc="-9" strike="noStrike">
                <a:solidFill>
                  <a:srgbClr val="000000"/>
                </a:solidFill>
                <a:latin typeface="Times New Roman"/>
              </a:rPr>
              <a:t>convertible </a:t>
            </a:r>
            <a:r>
              <a:rPr b="0" lang="en-US" sz="2000" spc="-4" strike="noStrike">
                <a:solidFill>
                  <a:srgbClr val="000000"/>
                </a:solidFill>
                <a:latin typeface="Symbol"/>
              </a:rPr>
              <a:t></a:t>
            </a:r>
            <a:r>
              <a:rPr b="0" lang="en-US" sz="2000" spc="-4" strike="noStrike">
                <a:solidFill>
                  <a:srgbClr val="000000"/>
                </a:solidFill>
                <a:latin typeface="Times New Roman"/>
              </a:rPr>
              <a:t> -NFA</a:t>
            </a:r>
            <a:endParaRPr b="0" lang="en-US" sz="2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143000" y="1157760"/>
            <a:ext cx="7391160" cy="1107720"/>
          </a:xfrm>
          <a:prstGeom prst="rect">
            <a:avLst/>
          </a:prstGeom>
          <a:noFill/>
          <a:ln>
            <a:noFill/>
          </a:ln>
        </p:spPr>
        <p:txBody>
          <a:bodyPr lIns="0" rIns="0" tIns="0" bIns="0"/>
          <a:p>
            <a:pPr>
              <a:lnSpc>
                <a:spcPct val="100000"/>
              </a:lnSpc>
            </a:pPr>
            <a:r>
              <a:rPr b="1" lang="en-US" sz="3600" spc="-1" strike="noStrike">
                <a:solidFill>
                  <a:srgbClr val="33339a"/>
                </a:solidFill>
                <a:latin typeface="Times New Roman"/>
              </a:rPr>
              <a:t>I</a:t>
            </a:r>
            <a:r>
              <a:rPr b="1" lang="en-US" sz="3600" spc="-1" strike="noStrike">
                <a:solidFill>
                  <a:srgbClr val="33339a"/>
                </a:solidFill>
                <a:latin typeface="Times New Roman"/>
              </a:rPr>
              <a:t>S</a:t>
            </a:r>
            <a:r>
              <a:rPr b="1" lang="en-US" sz="3600" spc="-1" strike="noStrike">
                <a:solidFill>
                  <a:srgbClr val="33339a"/>
                </a:solidFill>
                <a:latin typeface="Times New Roman"/>
              </a:rPr>
              <a:t>S</a:t>
            </a:r>
            <a:r>
              <a:rPr b="1" lang="en-US" sz="3600" spc="-1" strike="noStrike">
                <a:solidFill>
                  <a:srgbClr val="33339a"/>
                </a:solidFill>
                <a:latin typeface="Times New Roman"/>
              </a:rPr>
              <a:t>U</a:t>
            </a:r>
            <a:r>
              <a:rPr b="1" lang="en-US" sz="3600" spc="-1" strike="noStrike">
                <a:solidFill>
                  <a:srgbClr val="33339a"/>
                </a:solidFill>
                <a:latin typeface="Times New Roman"/>
              </a:rPr>
              <a:t>E</a:t>
            </a:r>
            <a:r>
              <a:rPr b="1" lang="en-US" sz="3600" spc="-1" strike="noStrike">
                <a:solidFill>
                  <a:srgbClr val="33339a"/>
                </a:solidFill>
                <a:latin typeface="Times New Roman"/>
              </a:rPr>
              <a:t>S</a:t>
            </a:r>
            <a:r>
              <a:rPr b="1" lang="en-US" sz="3600" spc="-1" strike="noStrike">
                <a:solidFill>
                  <a:srgbClr val="33339a"/>
                </a:solidFill>
                <a:latin typeface="Times New Roman"/>
              </a:rPr>
              <a:t> </a:t>
            </a:r>
            <a:r>
              <a:rPr b="1" lang="en-US" sz="3600" spc="-1" strike="noStrike">
                <a:solidFill>
                  <a:srgbClr val="33339a"/>
                </a:solidFill>
                <a:latin typeface="Times New Roman"/>
              </a:rPr>
              <a:t>O</a:t>
            </a:r>
            <a:r>
              <a:rPr b="1" lang="en-US" sz="3600" spc="-1" strike="noStrike">
                <a:solidFill>
                  <a:srgbClr val="33339a"/>
                </a:solidFill>
                <a:latin typeface="Times New Roman"/>
              </a:rPr>
              <a:t>F</a:t>
            </a:r>
            <a:r>
              <a:rPr b="1" lang="en-US" sz="3600" spc="-1" strike="noStrike">
                <a:solidFill>
                  <a:srgbClr val="33339a"/>
                </a:solidFill>
                <a:latin typeface="Times New Roman"/>
              </a:rPr>
              <a:t> </a:t>
            </a:r>
            <a:r>
              <a:rPr b="1" lang="en-US" sz="3600" spc="-1" strike="noStrike">
                <a:solidFill>
                  <a:srgbClr val="33339a"/>
                </a:solidFill>
                <a:latin typeface="Times New Roman"/>
              </a:rPr>
              <a:t>L</a:t>
            </a:r>
            <a:r>
              <a:rPr b="1" lang="en-US" sz="3600" spc="-1" strike="noStrike">
                <a:solidFill>
                  <a:srgbClr val="33339a"/>
                </a:solidFill>
                <a:latin typeface="Times New Roman"/>
              </a:rPr>
              <a:t>E</a:t>
            </a:r>
            <a:r>
              <a:rPr b="1" lang="en-US" sz="3600" spc="-1" strike="noStrike">
                <a:solidFill>
                  <a:srgbClr val="33339a"/>
                </a:solidFill>
                <a:latin typeface="Times New Roman"/>
              </a:rPr>
              <a:t>X</a:t>
            </a:r>
            <a:r>
              <a:rPr b="1" lang="en-US" sz="3600" spc="-1" strike="noStrike">
                <a:solidFill>
                  <a:srgbClr val="33339a"/>
                </a:solidFill>
                <a:latin typeface="Times New Roman"/>
              </a:rPr>
              <a:t>I</a:t>
            </a:r>
            <a:r>
              <a:rPr b="1" lang="en-US" sz="3600" spc="-1" strike="noStrike">
                <a:solidFill>
                  <a:srgbClr val="33339a"/>
                </a:solidFill>
                <a:latin typeface="Times New Roman"/>
              </a:rPr>
              <a:t>C</a:t>
            </a:r>
            <a:r>
              <a:rPr b="1" lang="en-US" sz="3600" spc="-1" strike="noStrike">
                <a:solidFill>
                  <a:srgbClr val="33339a"/>
                </a:solidFill>
                <a:latin typeface="Times New Roman"/>
              </a:rPr>
              <a:t>A</a:t>
            </a:r>
            <a:r>
              <a:rPr b="1" lang="en-US" sz="3600" spc="-1" strike="noStrike">
                <a:solidFill>
                  <a:srgbClr val="33339a"/>
                </a:solidFill>
                <a:latin typeface="Times New Roman"/>
              </a:rPr>
              <a:t>L</a:t>
            </a:r>
            <a:r>
              <a:rPr b="1" lang="en-US" sz="3600" spc="-1" strike="noStrike">
                <a:solidFill>
                  <a:srgbClr val="33339a"/>
                </a:solidFill>
                <a:latin typeface="Times New Roman"/>
              </a:rPr>
              <a:t> </a:t>
            </a:r>
            <a:r>
              <a:rPr b="1" lang="en-US" sz="3600" spc="-1" strike="noStrike">
                <a:solidFill>
                  <a:srgbClr val="33339a"/>
                </a:solidFill>
                <a:latin typeface="Times New Roman"/>
              </a:rPr>
              <a:t>A</a:t>
            </a:r>
            <a:r>
              <a:rPr b="1" lang="en-US" sz="3600" spc="-1" strike="noStrike">
                <a:solidFill>
                  <a:srgbClr val="33339a"/>
                </a:solidFill>
                <a:latin typeface="Times New Roman"/>
              </a:rPr>
              <a:t>N</a:t>
            </a:r>
            <a:r>
              <a:rPr b="1" lang="en-US" sz="3600" spc="-1" strike="noStrike">
                <a:solidFill>
                  <a:srgbClr val="33339a"/>
                </a:solidFill>
                <a:latin typeface="Times New Roman"/>
              </a:rPr>
              <a:t>A</a:t>
            </a:r>
            <a:r>
              <a:rPr b="1" lang="en-US" sz="3600" spc="-1" strike="noStrike">
                <a:solidFill>
                  <a:srgbClr val="33339a"/>
                </a:solidFill>
                <a:latin typeface="Times New Roman"/>
              </a:rPr>
              <a:t>L</a:t>
            </a:r>
            <a:r>
              <a:rPr b="1" lang="en-US" sz="3600" spc="-1" strike="noStrike">
                <a:solidFill>
                  <a:srgbClr val="33339a"/>
                </a:solidFill>
                <a:latin typeface="Times New Roman"/>
              </a:rPr>
              <a:t>Y</a:t>
            </a:r>
            <a:r>
              <a:rPr b="1" lang="en-US" sz="3600" spc="-1" strike="noStrike">
                <a:solidFill>
                  <a:srgbClr val="33339a"/>
                </a:solidFill>
                <a:latin typeface="Times New Roman"/>
              </a:rPr>
              <a:t>Z</a:t>
            </a:r>
            <a:r>
              <a:rPr b="1" lang="en-US" sz="3600" spc="-1" strike="noStrike">
                <a:solidFill>
                  <a:srgbClr val="33339a"/>
                </a:solidFill>
                <a:latin typeface="Times New Roman"/>
              </a:rPr>
              <a:t>E</a:t>
            </a:r>
            <a:r>
              <a:rPr b="1" lang="en-US" sz="3600" spc="-1" strike="noStrike">
                <a:solidFill>
                  <a:srgbClr val="33339a"/>
                </a:solidFill>
                <a:latin typeface="Times New Roman"/>
              </a:rPr>
              <a:t>R</a:t>
            </a:r>
            <a:endParaRPr b="0" lang="en-US" sz="3600" spc="-1" strike="noStrike">
              <a:solidFill>
                <a:srgbClr val="000000"/>
              </a:solidFill>
              <a:latin typeface="Calibri"/>
            </a:endParaRPr>
          </a:p>
        </p:txBody>
      </p:sp>
      <p:sp>
        <p:nvSpPr>
          <p:cNvPr id="110" name="TextShape 2"/>
          <p:cNvSpPr txBox="1"/>
          <p:nvPr/>
        </p:nvSpPr>
        <p:spPr>
          <a:xfrm>
            <a:off x="1143000" y="1932480"/>
            <a:ext cx="8381520" cy="1846440"/>
          </a:xfrm>
          <a:prstGeom prst="rect">
            <a:avLst/>
          </a:prstGeom>
          <a:noFill/>
          <a:ln>
            <a:noFill/>
          </a:ln>
        </p:spPr>
        <p:txBody>
          <a:bodyPr lIns="0" rIns="0" tIns="0" bIns="0"/>
          <a:p>
            <a:pPr>
              <a:lnSpc>
                <a:spcPct val="100000"/>
              </a:lnSpc>
            </a:pPr>
            <a:endParaRPr b="0" lang="en-US" sz="1800" spc="-1" strike="noStrike">
              <a:solidFill>
                <a:srgbClr val="000000"/>
              </a:solidFill>
              <a:latin typeface="Calibri"/>
            </a:endParaRPr>
          </a:p>
          <a:p>
            <a:pPr>
              <a:lnSpc>
                <a:spcPct val="100000"/>
              </a:lnSpc>
            </a:pPr>
            <a:r>
              <a:rPr b="0" lang="en-US" sz="2000" spc="-1" strike="noStrike">
                <a:solidFill>
                  <a:srgbClr val="000000"/>
                </a:solidFill>
                <a:latin typeface="Times New Roman"/>
              </a:rPr>
              <a:t>There are three issues in lexical analysis:</a:t>
            </a:r>
            <a:endParaRPr b="0" lang="en-US" sz="2000" spc="-1" strike="noStrike">
              <a:solidFill>
                <a:srgbClr val="000000"/>
              </a:solidFill>
              <a:latin typeface="Calibri"/>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To make the design simpler.</a:t>
            </a:r>
            <a:endParaRPr b="0" lang="en-US" sz="2000" spc="-1" strike="noStrike">
              <a:solidFill>
                <a:srgbClr val="000000"/>
              </a:solidFill>
              <a:latin typeface="Calibri"/>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To improve the efficiency of the compiler.</a:t>
            </a:r>
            <a:endParaRPr b="0" lang="en-US" sz="2000" spc="-1" strike="noStrike">
              <a:solidFill>
                <a:srgbClr val="000000"/>
              </a:solidFill>
              <a:latin typeface="Calibri"/>
            </a:endParaRPr>
          </a:p>
          <a:p>
            <a:pPr marL="343080" indent="-342720">
              <a:lnSpc>
                <a:spcPct val="100000"/>
              </a:lnSpc>
              <a:buClr>
                <a:srgbClr val="000000"/>
              </a:buClr>
              <a:buFont typeface="Arial"/>
              <a:buChar char="•"/>
            </a:pPr>
            <a:r>
              <a:rPr b="0" lang="en-US" sz="2000" spc="-1" strike="noStrike">
                <a:solidFill>
                  <a:srgbClr val="000000"/>
                </a:solidFill>
                <a:latin typeface="Times New Roman"/>
              </a:rPr>
              <a:t>To enhance the computer portability.</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p:txBody>
      </p:sp>
      <p:sp>
        <p:nvSpPr>
          <p:cNvPr id="111"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112" name="CustomShape 4"/>
          <p:cNvSpPr/>
          <p:nvPr/>
        </p:nvSpPr>
        <p:spPr>
          <a:xfrm>
            <a:off x="8816760" y="674640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1" strike="noStrike">
                <a:solidFill>
                  <a:srgbClr val="000000"/>
                </a:solidFill>
                <a:latin typeface="Arial"/>
              </a:rPr>
              <a:t>3</a:t>
            </a:r>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1428120" y="1001520"/>
            <a:ext cx="720108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Deterministic Finite Automaton</a:t>
            </a:r>
            <a:r>
              <a:rPr b="0" lang="en-US" sz="3600" spc="63"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294" name="CustomShape 2"/>
          <p:cNvSpPr/>
          <p:nvPr/>
        </p:nvSpPr>
        <p:spPr>
          <a:xfrm>
            <a:off x="879480" y="1983960"/>
            <a:ext cx="8605080" cy="1877400"/>
          </a:xfrm>
          <a:prstGeom prst="rect">
            <a:avLst/>
          </a:prstGeom>
          <a:noFill/>
          <a:ln>
            <a:noFill/>
          </a:ln>
        </p:spPr>
        <p:style>
          <a:lnRef idx="0"/>
          <a:fillRef idx="0"/>
          <a:effectRef idx="0"/>
          <a:fontRef idx="minor"/>
        </p:style>
        <p:txBody>
          <a:bodyPr lIns="0" rIns="0" tIns="108720" bIns="0"/>
          <a:p>
            <a:pPr marL="12600">
              <a:lnSpc>
                <a:spcPct val="100000"/>
              </a:lnSpc>
              <a:spcBef>
                <a:spcPts val="856"/>
              </a:spcBef>
            </a:pPr>
            <a:r>
              <a:rPr b="0" lang="en-US" sz="2800" spc="-1" strike="noStrike">
                <a:solidFill>
                  <a:srgbClr val="000000"/>
                </a:solidFill>
                <a:latin typeface="Times New Roman"/>
              </a:rPr>
              <a:t>A </a:t>
            </a:r>
            <a:r>
              <a:rPr b="0" i="1" lang="en-US" sz="2800" spc="-4" strike="noStrike">
                <a:solidFill>
                  <a:srgbClr val="000000"/>
                </a:solidFill>
                <a:latin typeface="Times New Roman"/>
              </a:rPr>
              <a:t>deterministic finite automaton </a:t>
            </a:r>
            <a:r>
              <a:rPr b="0" lang="en-US" sz="2800" spc="-4" strike="noStrike">
                <a:solidFill>
                  <a:srgbClr val="000000"/>
                </a:solidFill>
                <a:latin typeface="Times New Roman"/>
              </a:rPr>
              <a:t>is </a:t>
            </a:r>
            <a:r>
              <a:rPr b="0" lang="en-US" sz="2800" spc="-1" strike="noStrike">
                <a:solidFill>
                  <a:srgbClr val="000000"/>
                </a:solidFill>
                <a:latin typeface="Times New Roman"/>
              </a:rPr>
              <a:t>a </a:t>
            </a:r>
            <a:r>
              <a:rPr b="0" lang="en-US" sz="2800" spc="-4" strike="noStrike">
                <a:solidFill>
                  <a:srgbClr val="000000"/>
                </a:solidFill>
                <a:latin typeface="Times New Roman"/>
              </a:rPr>
              <a:t>special case of an</a:t>
            </a:r>
            <a:r>
              <a:rPr b="0" lang="en-US" sz="2800" spc="-32" strike="noStrike">
                <a:solidFill>
                  <a:srgbClr val="000000"/>
                </a:solidFill>
                <a:latin typeface="Times New Roman"/>
              </a:rPr>
              <a:t> </a:t>
            </a:r>
            <a:r>
              <a:rPr b="0" lang="en-US" sz="2800" spc="-4" strike="noStrike">
                <a:solidFill>
                  <a:srgbClr val="000000"/>
                </a:solidFill>
                <a:latin typeface="Times New Roman"/>
              </a:rPr>
              <a:t>NFA</a:t>
            </a:r>
            <a:endParaRPr b="0" lang="en-US" sz="2800" spc="-1" strike="noStrike">
              <a:latin typeface="Arial"/>
            </a:endParaRPr>
          </a:p>
          <a:p>
            <a:pPr marL="812160" indent="-228240">
              <a:lnSpc>
                <a:spcPct val="100000"/>
              </a:lnSpc>
              <a:spcBef>
                <a:spcPts val="536"/>
              </a:spcBef>
              <a:buClr>
                <a:srgbClr val="000000"/>
              </a:buClr>
              <a:buFont typeface="Symbol" charset="2"/>
              <a:buChar char=""/>
            </a:pPr>
            <a:r>
              <a:rPr b="0" lang="en-US" sz="2000" spc="-4" strike="noStrike">
                <a:solidFill>
                  <a:srgbClr val="000000"/>
                </a:solidFill>
                <a:latin typeface="Times New Roman"/>
              </a:rPr>
              <a:t>No state has an</a:t>
            </a:r>
            <a:r>
              <a:rPr b="0" lang="en-US" sz="2000" spc="-12" strike="noStrike">
                <a:solidFill>
                  <a:srgbClr val="000000"/>
                </a:solidFill>
                <a:latin typeface="Times New Roman"/>
              </a:rPr>
              <a:t> </a:t>
            </a:r>
            <a:r>
              <a:rPr b="0" lang="en-US" sz="2000" spc="-9" strike="noStrike">
                <a:solidFill>
                  <a:srgbClr val="000000"/>
                </a:solidFill>
                <a:latin typeface="Symbol"/>
              </a:rPr>
              <a:t></a:t>
            </a:r>
            <a:r>
              <a:rPr b="0" lang="en-US" sz="2000" spc="-9" strike="noStrike">
                <a:solidFill>
                  <a:srgbClr val="000000"/>
                </a:solidFill>
                <a:latin typeface="Times New Roman"/>
              </a:rPr>
              <a:t>-transition</a:t>
            </a:r>
            <a:endParaRPr b="0" lang="en-US" sz="2000" spc="-1" strike="noStrike">
              <a:latin typeface="Arial"/>
            </a:endParaRPr>
          </a:p>
          <a:p>
            <a:pPr marL="812160" indent="-228240">
              <a:lnSpc>
                <a:spcPct val="100000"/>
              </a:lnSpc>
              <a:spcBef>
                <a:spcPts val="425"/>
              </a:spcBef>
              <a:buClr>
                <a:srgbClr val="000000"/>
              </a:buClr>
              <a:buFont typeface="Symbol" charset="2"/>
              <a:buChar char=""/>
            </a:pPr>
            <a:r>
              <a:rPr b="0" lang="en-US" sz="2000" spc="-4" strike="noStrike">
                <a:solidFill>
                  <a:srgbClr val="000000"/>
                </a:solidFill>
                <a:latin typeface="Times New Roman"/>
              </a:rPr>
              <a:t>For each state </a:t>
            </a:r>
            <a:r>
              <a:rPr b="0" i="1" lang="en-US" sz="2000" spc="-4" strike="noStrike">
                <a:solidFill>
                  <a:srgbClr val="000000"/>
                </a:solidFill>
                <a:latin typeface="Times New Roman"/>
              </a:rPr>
              <a:t>s </a:t>
            </a:r>
            <a:r>
              <a:rPr b="0" lang="en-US" sz="2000" spc="-4" strike="noStrike">
                <a:solidFill>
                  <a:srgbClr val="000000"/>
                </a:solidFill>
                <a:latin typeface="Times New Roman"/>
              </a:rPr>
              <a:t>and input symbol </a:t>
            </a:r>
            <a:r>
              <a:rPr b="0" i="1" lang="en-US" sz="2000" spc="-4" strike="noStrike">
                <a:solidFill>
                  <a:srgbClr val="000000"/>
                </a:solidFill>
                <a:latin typeface="Times New Roman"/>
              </a:rPr>
              <a:t>a </a:t>
            </a:r>
            <a:r>
              <a:rPr b="0" lang="en-US" sz="2000" spc="-4" strike="noStrike">
                <a:solidFill>
                  <a:srgbClr val="000000"/>
                </a:solidFill>
                <a:latin typeface="Times New Roman"/>
              </a:rPr>
              <a:t>there is at most one edge labeled </a:t>
            </a:r>
            <a:r>
              <a:rPr b="0" i="1" lang="en-US" sz="2000" spc="-4" strike="noStrike">
                <a:solidFill>
                  <a:srgbClr val="000000"/>
                </a:solidFill>
                <a:latin typeface="Times New Roman"/>
              </a:rPr>
              <a:t>a  </a:t>
            </a:r>
            <a:r>
              <a:rPr b="0" lang="en-US" sz="2000" spc="-9" strike="noStrike">
                <a:solidFill>
                  <a:srgbClr val="000000"/>
                </a:solidFill>
                <a:latin typeface="Times New Roman"/>
              </a:rPr>
              <a:t>leaving </a:t>
            </a:r>
            <a:r>
              <a:rPr b="0" i="1" lang="en-US" sz="2000" spc="-4" strike="noStrike">
                <a:solidFill>
                  <a:srgbClr val="000000"/>
                </a:solidFill>
                <a:latin typeface="Times New Roman"/>
              </a:rPr>
              <a:t>si.e. </a:t>
            </a:r>
            <a:r>
              <a:rPr b="0" i="1" lang="en-US" sz="2000" spc="-9" strike="noStrike">
                <a:solidFill>
                  <a:srgbClr val="000000"/>
                </a:solidFill>
                <a:latin typeface="Times New Roman"/>
              </a:rPr>
              <a:t>transition function </a:t>
            </a:r>
            <a:r>
              <a:rPr b="0" i="1" lang="en-US" sz="2000" spc="-4" strike="noStrike">
                <a:solidFill>
                  <a:srgbClr val="000000"/>
                </a:solidFill>
                <a:latin typeface="Times New Roman"/>
              </a:rPr>
              <a:t>is from pair of state-symbol to state (not </a:t>
            </a:r>
            <a:r>
              <a:rPr b="0" i="1" lang="en-US" sz="2000" spc="-9" strike="noStrike">
                <a:solidFill>
                  <a:srgbClr val="000000"/>
                </a:solidFill>
                <a:latin typeface="Times New Roman"/>
              </a:rPr>
              <a:t>set  </a:t>
            </a:r>
            <a:r>
              <a:rPr b="0" i="1" lang="en-US" sz="2000" spc="-4" strike="noStrike">
                <a:solidFill>
                  <a:srgbClr val="000000"/>
                </a:solidFill>
                <a:latin typeface="Times New Roman"/>
              </a:rPr>
              <a:t>of</a:t>
            </a:r>
            <a:r>
              <a:rPr b="0" i="1" lang="en-US" sz="2000" spc="-9" strike="noStrike">
                <a:solidFill>
                  <a:srgbClr val="000000"/>
                </a:solidFill>
                <a:latin typeface="Times New Roman"/>
              </a:rPr>
              <a:t> states)</a:t>
            </a:r>
            <a:endParaRPr b="0" lang="en-US" sz="2000" spc="-1" strike="noStrike">
              <a:latin typeface="Arial"/>
            </a:endParaRPr>
          </a:p>
        </p:txBody>
      </p:sp>
      <p:sp>
        <p:nvSpPr>
          <p:cNvPr id="295"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296" name="CustomShape 4"/>
          <p:cNvSpPr/>
          <p:nvPr/>
        </p:nvSpPr>
        <p:spPr>
          <a:xfrm>
            <a:off x="1752480" y="4324320"/>
            <a:ext cx="6419520" cy="1242360"/>
          </a:xfrm>
          <a:prstGeom prst="rect">
            <a:avLst/>
          </a:prstGeom>
          <a:blipFill rotWithShape="0">
            <a:blip r:embed="rId1"/>
            <a:stretch>
              <a:fillRect/>
            </a:stretch>
          </a:blipFill>
          <a:ln>
            <a:noFill/>
          </a:ln>
        </p:spPr>
        <p:style>
          <a:lnRef idx="0"/>
          <a:fillRef idx="0"/>
          <a:effectRef idx="0"/>
          <a:fontRef idx="minor"/>
        </p:style>
      </p:sp>
      <p:sp>
        <p:nvSpPr>
          <p:cNvPr id="297" name="CustomShape 5"/>
          <p:cNvSpPr/>
          <p:nvPr/>
        </p:nvSpPr>
        <p:spPr>
          <a:xfrm>
            <a:off x="3125880" y="485640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0</a:t>
            </a:r>
            <a:endParaRPr b="0" lang="en-US" sz="2000" spc="-1" strike="noStrike">
              <a:latin typeface="Arial"/>
            </a:endParaRPr>
          </a:p>
        </p:txBody>
      </p:sp>
      <p:sp>
        <p:nvSpPr>
          <p:cNvPr id="298" name="TextShape 6"/>
          <p:cNvSpPr txBox="1"/>
          <p:nvPr/>
        </p:nvSpPr>
        <p:spPr>
          <a:xfrm>
            <a:off x="8816760" y="6746400"/>
            <a:ext cx="273240" cy="4507920"/>
          </a:xfrm>
          <a:prstGeom prst="rect">
            <a:avLst/>
          </a:prstGeom>
          <a:noFill/>
          <a:ln>
            <a:noFill/>
          </a:ln>
        </p:spPr>
        <p:txBody>
          <a:bodyPr lIns="0" rIns="0" tIns="0" bIns="0"/>
          <a:p>
            <a:pPr marL="38160">
              <a:lnSpc>
                <a:spcPts val="1644"/>
              </a:lnSpc>
            </a:pPr>
            <a:fld id="{C336ABCA-27B3-4D70-9622-367F45470463}" type="slidenum">
              <a:rPr b="0" lang="en-US" sz="1400" spc="-4" strike="noStrike">
                <a:solidFill>
                  <a:srgbClr val="000000"/>
                </a:solidFill>
                <a:latin typeface="Arial"/>
              </a:rPr>
              <a:t>&lt;number&gt;</a:t>
            </a:fld>
            <a:endParaRPr b="0" lang="en-US" sz="1400" spc="-1" strike="noStrike">
              <a:latin typeface="Times New Roman"/>
            </a:endParaRPr>
          </a:p>
        </p:txBody>
      </p:sp>
      <p:sp>
        <p:nvSpPr>
          <p:cNvPr id="299" name="CustomShape 7"/>
          <p:cNvSpPr/>
          <p:nvPr/>
        </p:nvSpPr>
        <p:spPr>
          <a:xfrm>
            <a:off x="2136960" y="4749840"/>
            <a:ext cx="4186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9" strike="noStrike">
                <a:solidFill>
                  <a:srgbClr val="000000"/>
                </a:solidFill>
                <a:latin typeface="Times New Roman"/>
              </a:rPr>
              <a:t>start</a:t>
            </a:r>
            <a:endParaRPr b="0" lang="en-US" sz="1800" spc="-1" strike="noStrike">
              <a:latin typeface="Arial"/>
            </a:endParaRPr>
          </a:p>
        </p:txBody>
      </p:sp>
      <p:sp>
        <p:nvSpPr>
          <p:cNvPr id="300" name="CustomShape 8"/>
          <p:cNvSpPr/>
          <p:nvPr/>
        </p:nvSpPr>
        <p:spPr>
          <a:xfrm>
            <a:off x="3889440" y="473544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a</a:t>
            </a:r>
            <a:endParaRPr b="0" lang="en-US" sz="1800" spc="-1" strike="noStrike">
              <a:latin typeface="Arial"/>
            </a:endParaRPr>
          </a:p>
        </p:txBody>
      </p:sp>
      <p:sp>
        <p:nvSpPr>
          <p:cNvPr id="301" name="CustomShape 9"/>
          <p:cNvSpPr/>
          <p:nvPr/>
        </p:nvSpPr>
        <p:spPr>
          <a:xfrm>
            <a:off x="4726080" y="485640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1</a:t>
            </a:r>
            <a:endParaRPr b="0" lang="en-US" sz="2000" spc="-1" strike="noStrike">
              <a:latin typeface="Arial"/>
            </a:endParaRPr>
          </a:p>
        </p:txBody>
      </p:sp>
      <p:sp>
        <p:nvSpPr>
          <p:cNvPr id="302" name="CustomShape 10"/>
          <p:cNvSpPr/>
          <p:nvPr/>
        </p:nvSpPr>
        <p:spPr>
          <a:xfrm>
            <a:off x="7926480" y="485496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3</a:t>
            </a:r>
            <a:endParaRPr b="0" lang="en-US" sz="2000" spc="-1" strike="noStrike">
              <a:latin typeface="Arial"/>
            </a:endParaRPr>
          </a:p>
        </p:txBody>
      </p:sp>
      <p:sp>
        <p:nvSpPr>
          <p:cNvPr id="303" name="CustomShape 11"/>
          <p:cNvSpPr/>
          <p:nvPr/>
        </p:nvSpPr>
        <p:spPr>
          <a:xfrm>
            <a:off x="6326280" y="485640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2</a:t>
            </a:r>
            <a:endParaRPr b="0" lang="en-US" sz="2000" spc="-1" strike="noStrike">
              <a:latin typeface="Arial"/>
            </a:endParaRPr>
          </a:p>
        </p:txBody>
      </p:sp>
      <p:sp>
        <p:nvSpPr>
          <p:cNvPr id="304" name="CustomShape 12"/>
          <p:cNvSpPr/>
          <p:nvPr/>
        </p:nvSpPr>
        <p:spPr>
          <a:xfrm>
            <a:off x="7089840" y="473076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305" name="CustomShape 13"/>
          <p:cNvSpPr/>
          <p:nvPr/>
        </p:nvSpPr>
        <p:spPr>
          <a:xfrm>
            <a:off x="3356280" y="419724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b</a:t>
            </a:r>
            <a:endParaRPr b="0" lang="en-US" sz="1800" spc="-1" strike="noStrike">
              <a:latin typeface="Arial"/>
            </a:endParaRPr>
          </a:p>
        </p:txBody>
      </p:sp>
      <p:sp>
        <p:nvSpPr>
          <p:cNvPr id="306" name="CustomShape 14"/>
          <p:cNvSpPr/>
          <p:nvPr/>
        </p:nvSpPr>
        <p:spPr>
          <a:xfrm>
            <a:off x="5032440" y="549288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a</a:t>
            </a:r>
            <a:endParaRPr b="0" lang="en-US" sz="1800" spc="-1" strike="noStrike">
              <a:latin typeface="Arial"/>
            </a:endParaRPr>
          </a:p>
        </p:txBody>
      </p:sp>
      <p:sp>
        <p:nvSpPr>
          <p:cNvPr id="307" name="CustomShape 15"/>
          <p:cNvSpPr/>
          <p:nvPr/>
        </p:nvSpPr>
        <p:spPr>
          <a:xfrm>
            <a:off x="5489640" y="3938400"/>
            <a:ext cx="162360" cy="1382400"/>
          </a:xfrm>
          <a:prstGeom prst="rect">
            <a:avLst/>
          </a:prstGeom>
          <a:noFill/>
          <a:ln>
            <a:noFill/>
          </a:ln>
        </p:spPr>
        <p:style>
          <a:lnRef idx="0"/>
          <a:fillRef idx="0"/>
          <a:effectRef idx="0"/>
          <a:fontRef idx="minor"/>
        </p:style>
        <p:txBody>
          <a:bodyPr lIns="0" rIns="0" tIns="119520" bIns="0"/>
          <a:p>
            <a:pPr marL="12600">
              <a:lnSpc>
                <a:spcPct val="100000"/>
              </a:lnSpc>
              <a:spcBef>
                <a:spcPts val="941"/>
              </a:spcBef>
            </a:pPr>
            <a:r>
              <a:rPr b="1" lang="en-US" sz="1800" spc="-4" strike="noStrike">
                <a:solidFill>
                  <a:srgbClr val="000000"/>
                </a:solidFill>
                <a:latin typeface="Courier New"/>
              </a:rPr>
              <a:t>b</a:t>
            </a:r>
            <a:endParaRPr b="0" lang="en-US" sz="1800" spc="-1" strike="noStrike">
              <a:latin typeface="Arial"/>
            </a:endParaRPr>
          </a:p>
          <a:p>
            <a:pPr marL="12600">
              <a:lnSpc>
                <a:spcPct val="111000"/>
              </a:lnSpc>
              <a:spcBef>
                <a:spcPts val="601"/>
              </a:spcBef>
            </a:pPr>
            <a:r>
              <a:rPr b="1" lang="en-US" sz="1800" spc="-4" strike="noStrike">
                <a:solidFill>
                  <a:srgbClr val="000000"/>
                </a:solidFill>
                <a:latin typeface="Courier New"/>
              </a:rPr>
              <a:t>a  b</a:t>
            </a:r>
            <a:endParaRPr b="0" lang="en-US" sz="1800" spc="-1" strike="noStrike">
              <a:latin typeface="Arial"/>
            </a:endParaRPr>
          </a:p>
        </p:txBody>
      </p:sp>
      <p:sp>
        <p:nvSpPr>
          <p:cNvPr id="308" name="CustomShape 16"/>
          <p:cNvSpPr/>
          <p:nvPr/>
        </p:nvSpPr>
        <p:spPr>
          <a:xfrm>
            <a:off x="6404040" y="5416560"/>
            <a:ext cx="1623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Courier New"/>
              </a:rPr>
              <a:t>a</a:t>
            </a:r>
            <a:endParaRPr b="0" lang="en-US" sz="1800" spc="-1" strike="noStrike">
              <a:latin typeface="Arial"/>
            </a:endParaRPr>
          </a:p>
        </p:txBody>
      </p:sp>
      <p:sp>
        <p:nvSpPr>
          <p:cNvPr id="309" name="CustomShape 17"/>
          <p:cNvSpPr/>
          <p:nvPr/>
        </p:nvSpPr>
        <p:spPr>
          <a:xfrm>
            <a:off x="765360" y="5965920"/>
            <a:ext cx="8780400" cy="850680"/>
          </a:xfrm>
          <a:prstGeom prst="rect">
            <a:avLst/>
          </a:prstGeom>
          <a:noFill/>
          <a:ln>
            <a:noFill/>
          </a:ln>
        </p:spPr>
        <p:style>
          <a:lnRef idx="0"/>
          <a:fillRef idx="0"/>
          <a:effectRef idx="0"/>
          <a:fontRef idx="minor"/>
        </p:style>
        <p:txBody>
          <a:bodyPr lIns="0" rIns="0" tIns="47520" bIns="0"/>
          <a:p>
            <a:pPr marL="101520" indent="-89280">
              <a:lnSpc>
                <a:spcPts val="3161"/>
              </a:lnSpc>
              <a:spcBef>
                <a:spcPts val="374"/>
              </a:spcBef>
            </a:pPr>
            <a:r>
              <a:rPr b="0" lang="en-US" sz="2800" spc="-4" strike="noStrike">
                <a:solidFill>
                  <a:srgbClr val="000000"/>
                </a:solidFill>
                <a:latin typeface="Times New Roman"/>
              </a:rPr>
              <a:t>The above figure shows DFA for the same regular expression  </a:t>
            </a:r>
            <a:r>
              <a:rPr b="0" lang="en-US" sz="2800" spc="-9" strike="noStrike">
                <a:solidFill>
                  <a:srgbClr val="000000"/>
                </a:solidFill>
                <a:latin typeface="Times New Roman"/>
              </a:rPr>
              <a:t>(</a:t>
            </a:r>
            <a:r>
              <a:rPr b="1" lang="en-US" sz="2800" spc="-9" strike="noStrike">
                <a:solidFill>
                  <a:srgbClr val="000000"/>
                </a:solidFill>
                <a:latin typeface="Courier New"/>
              </a:rPr>
              <a:t>a</a:t>
            </a:r>
            <a:r>
              <a:rPr b="0" lang="en-US" sz="2800" spc="-9" strike="noStrike">
                <a:solidFill>
                  <a:srgbClr val="000000"/>
                </a:solidFill>
                <a:latin typeface="Times New Roman"/>
              </a:rPr>
              <a:t>+</a:t>
            </a:r>
            <a:r>
              <a:rPr b="1" lang="en-US" sz="2800" spc="-9" strike="noStrike">
                <a:solidFill>
                  <a:srgbClr val="000000"/>
                </a:solidFill>
                <a:latin typeface="Courier New"/>
              </a:rPr>
              <a:t>b</a:t>
            </a:r>
            <a:r>
              <a:rPr b="0" lang="en-US" sz="2800" spc="-9" strike="noStrike">
                <a:solidFill>
                  <a:srgbClr val="000000"/>
                </a:solidFill>
                <a:latin typeface="Times New Roman"/>
              </a:rPr>
              <a:t>)*</a:t>
            </a:r>
            <a:r>
              <a:rPr b="1" lang="en-US" sz="2800" spc="-9" strike="noStrike">
                <a:solidFill>
                  <a:srgbClr val="000000"/>
                </a:solidFill>
                <a:latin typeface="Courier New"/>
              </a:rPr>
              <a:t>abb</a:t>
            </a:r>
            <a:endParaRPr b="0" lang="en-US"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8816760" y="6746400"/>
            <a:ext cx="273240" cy="4507920"/>
          </a:xfrm>
          <a:prstGeom prst="rect">
            <a:avLst/>
          </a:prstGeom>
          <a:noFill/>
          <a:ln>
            <a:noFill/>
          </a:ln>
        </p:spPr>
        <p:txBody>
          <a:bodyPr lIns="0" rIns="0" tIns="0" bIns="0"/>
          <a:p>
            <a:pPr marL="38160">
              <a:lnSpc>
                <a:spcPts val="1644"/>
              </a:lnSpc>
            </a:pPr>
            <a:fld id="{2474FF32-F266-47C0-8D8C-F14A0E6EA469}" type="slidenum">
              <a:rPr b="0" lang="en-US" sz="1400" spc="-4" strike="noStrike">
                <a:solidFill>
                  <a:srgbClr val="000000"/>
                </a:solidFill>
                <a:latin typeface="Arial"/>
              </a:rPr>
              <a:t>&lt;number&gt;</a:t>
            </a:fld>
            <a:endParaRPr b="0" lang="en-US" sz="1400" spc="-1" strike="noStrike">
              <a:latin typeface="Times New Roman"/>
            </a:endParaRPr>
          </a:p>
        </p:txBody>
      </p:sp>
      <p:sp>
        <p:nvSpPr>
          <p:cNvPr id="311" name="TextShape 2"/>
          <p:cNvSpPr txBox="1"/>
          <p:nvPr/>
        </p:nvSpPr>
        <p:spPr>
          <a:xfrm>
            <a:off x="2842560" y="968040"/>
            <a:ext cx="437292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Implementing a</a:t>
            </a:r>
            <a:r>
              <a:rPr b="0" lang="en-US" sz="4000" spc="-89" strike="noStrike">
                <a:solidFill>
                  <a:srgbClr val="33339a"/>
                </a:solidFill>
                <a:latin typeface="Times New Roman"/>
              </a:rPr>
              <a:t> </a:t>
            </a:r>
            <a:r>
              <a:rPr b="0" lang="en-US" sz="4000" spc="-1" strike="noStrike">
                <a:solidFill>
                  <a:srgbClr val="33339a"/>
                </a:solidFill>
                <a:latin typeface="Times New Roman"/>
              </a:rPr>
              <a:t>DFA</a:t>
            </a:r>
            <a:endParaRPr b="0" lang="en-US" sz="4000" spc="-1" strike="noStrike">
              <a:solidFill>
                <a:srgbClr val="000000"/>
              </a:solidFill>
              <a:latin typeface="Calibri"/>
            </a:endParaRPr>
          </a:p>
        </p:txBody>
      </p:sp>
      <p:sp>
        <p:nvSpPr>
          <p:cNvPr id="312" name="CustomShape 3"/>
          <p:cNvSpPr/>
          <p:nvPr/>
        </p:nvSpPr>
        <p:spPr>
          <a:xfrm>
            <a:off x="879480" y="1879200"/>
            <a:ext cx="8144280" cy="867240"/>
          </a:xfrm>
          <a:prstGeom prst="rect">
            <a:avLst/>
          </a:prstGeom>
          <a:noFill/>
          <a:ln>
            <a:noFill/>
          </a:ln>
        </p:spPr>
        <p:style>
          <a:lnRef idx="0"/>
          <a:fillRef idx="0"/>
          <a:effectRef idx="0"/>
          <a:fontRef idx="minor"/>
        </p:style>
        <p:txBody>
          <a:bodyPr lIns="0" rIns="0" tIns="69840" bIns="0"/>
          <a:p>
            <a:pPr marL="12600">
              <a:lnSpc>
                <a:spcPts val="1930"/>
              </a:lnSpc>
              <a:spcBef>
                <a:spcPts val="550"/>
              </a:spcBef>
            </a:pPr>
            <a:r>
              <a:rPr b="0" lang="en-US" sz="2000" spc="-4" strike="noStrike">
                <a:solidFill>
                  <a:srgbClr val="000000"/>
                </a:solidFill>
                <a:latin typeface="Times New Roman"/>
              </a:rPr>
              <a:t>Input: An input string x, </a:t>
            </a:r>
            <a:r>
              <a:rPr b="0" lang="en-US" sz="2000" spc="-9" strike="noStrike">
                <a:solidFill>
                  <a:srgbClr val="000000"/>
                </a:solidFill>
                <a:latin typeface="Times New Roman"/>
              </a:rPr>
              <a:t>assume </a:t>
            </a:r>
            <a:r>
              <a:rPr b="0" lang="en-US" sz="2000" spc="-4" strike="noStrike">
                <a:solidFill>
                  <a:srgbClr val="000000"/>
                </a:solidFill>
                <a:latin typeface="Times New Roman"/>
              </a:rPr>
              <a:t>that the end of a string is marked with a </a:t>
            </a:r>
            <a:r>
              <a:rPr b="0" lang="en-US" sz="2000" spc="-9" strike="noStrike">
                <a:solidFill>
                  <a:srgbClr val="000000"/>
                </a:solidFill>
                <a:latin typeface="Times New Roman"/>
              </a:rPr>
              <a:t>special  symbol </a:t>
            </a:r>
            <a:r>
              <a:rPr b="0" lang="en-US" sz="2000" spc="-4" strike="noStrike">
                <a:solidFill>
                  <a:srgbClr val="000000"/>
                </a:solidFill>
                <a:latin typeface="Times New Roman"/>
              </a:rPr>
              <a:t>(say </a:t>
            </a:r>
            <a:r>
              <a:rPr b="0" lang="en-US" sz="2000" spc="-9" strike="noStrike">
                <a:solidFill>
                  <a:srgbClr val="000000"/>
                </a:solidFill>
                <a:latin typeface="Times New Roman"/>
              </a:rPr>
              <a:t>eos).</a:t>
            </a:r>
            <a:endParaRPr b="0" lang="en-US" sz="2000" spc="-1" strike="noStrike">
              <a:latin typeface="Arial"/>
            </a:endParaRPr>
          </a:p>
          <a:p>
            <a:pPr marL="12600">
              <a:lnSpc>
                <a:spcPct val="100000"/>
              </a:lnSpc>
              <a:spcBef>
                <a:spcPts val="14"/>
              </a:spcBef>
            </a:pPr>
            <a:r>
              <a:rPr b="0" lang="en-US" sz="2000" spc="-9" strike="noStrike">
                <a:solidFill>
                  <a:srgbClr val="000000"/>
                </a:solidFill>
                <a:latin typeface="Times New Roman"/>
              </a:rPr>
              <a:t>Output: returns </a:t>
            </a:r>
            <a:r>
              <a:rPr b="0" lang="en-US" sz="2000" spc="-4" strike="noStrike">
                <a:solidFill>
                  <a:srgbClr val="000000"/>
                </a:solidFill>
                <a:latin typeface="Times New Roman"/>
              </a:rPr>
              <a:t>“yes” if the input string is accepted, else return</a:t>
            </a:r>
            <a:r>
              <a:rPr b="0" lang="en-US" sz="2000" spc="32" strike="noStrike">
                <a:solidFill>
                  <a:srgbClr val="000000"/>
                </a:solidFill>
                <a:latin typeface="Times New Roman"/>
              </a:rPr>
              <a:t> </a:t>
            </a:r>
            <a:r>
              <a:rPr b="0" lang="en-US" sz="2000" spc="-4" strike="noStrike">
                <a:solidFill>
                  <a:srgbClr val="000000"/>
                </a:solidFill>
                <a:latin typeface="Times New Roman"/>
              </a:rPr>
              <a:t>“no”</a:t>
            </a:r>
            <a:endParaRPr b="0" lang="en-US" sz="2000" spc="-1" strike="noStrike">
              <a:latin typeface="Arial"/>
            </a:endParaRPr>
          </a:p>
        </p:txBody>
      </p:sp>
      <p:sp>
        <p:nvSpPr>
          <p:cNvPr id="313" name="CustomShape 4"/>
          <p:cNvSpPr/>
          <p:nvPr/>
        </p:nvSpPr>
        <p:spPr>
          <a:xfrm>
            <a:off x="765360" y="2872080"/>
            <a:ext cx="4187160" cy="306576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800" spc="-4" strike="noStrike">
                <a:solidFill>
                  <a:srgbClr val="000000"/>
                </a:solidFill>
                <a:latin typeface="Times New Roman"/>
              </a:rPr>
              <a:t>s </a:t>
            </a:r>
            <a:r>
              <a:rPr b="0" lang="en-US" sz="1800" spc="3459" strike="noStrike">
                <a:solidFill>
                  <a:srgbClr val="000000"/>
                </a:solidFill>
                <a:latin typeface="Wingdings"/>
              </a:rPr>
              <a:t></a:t>
            </a:r>
            <a:r>
              <a:rPr b="0" lang="en-US" sz="1800" spc="-9" strike="noStrike">
                <a:solidFill>
                  <a:srgbClr val="000000"/>
                </a:solidFill>
                <a:latin typeface="Times New Roman"/>
              </a:rPr>
              <a:t> </a:t>
            </a:r>
            <a:r>
              <a:rPr b="0" lang="en-US" sz="1800" spc="-4" strike="noStrike">
                <a:solidFill>
                  <a:srgbClr val="000000"/>
                </a:solidFill>
                <a:latin typeface="Times New Roman"/>
              </a:rPr>
              <a:t>s</a:t>
            </a:r>
            <a:r>
              <a:rPr b="0" lang="en-US" sz="1800" spc="-4" strike="noStrike" baseline="-23000">
                <a:solidFill>
                  <a:srgbClr val="000000"/>
                </a:solidFill>
                <a:latin typeface="Times New Roman"/>
              </a:rPr>
              <a:t>0</a:t>
            </a:r>
            <a:endParaRPr b="0" lang="en-US" sz="1800" spc="-1" strike="noStrike">
              <a:latin typeface="Arial"/>
            </a:endParaRPr>
          </a:p>
          <a:p>
            <a:pPr marL="38160">
              <a:lnSpc>
                <a:spcPct val="100000"/>
              </a:lnSpc>
            </a:pPr>
            <a:r>
              <a:rPr b="0" lang="en-US" sz="1800" spc="-1" strike="noStrike">
                <a:solidFill>
                  <a:srgbClr val="000000"/>
                </a:solidFill>
                <a:latin typeface="Times New Roman"/>
              </a:rPr>
              <a:t>c </a:t>
            </a:r>
            <a:r>
              <a:rPr b="0" lang="en-US" sz="1800" spc="3459" strike="noStrike">
                <a:solidFill>
                  <a:srgbClr val="000000"/>
                </a:solidFill>
                <a:latin typeface="Wingdings"/>
              </a:rPr>
              <a:t></a:t>
            </a:r>
            <a:r>
              <a:rPr b="0" lang="en-US" sz="1800" spc="-72" strike="noStrike">
                <a:solidFill>
                  <a:srgbClr val="000000"/>
                </a:solidFill>
                <a:latin typeface="Times New Roman"/>
              </a:rPr>
              <a:t> </a:t>
            </a:r>
            <a:r>
              <a:rPr b="0" lang="en-US" sz="1800" spc="-1" strike="noStrike">
                <a:solidFill>
                  <a:srgbClr val="000000"/>
                </a:solidFill>
                <a:latin typeface="Times New Roman"/>
              </a:rPr>
              <a:t>nextchar  </a:t>
            </a:r>
            <a:endParaRPr b="0" lang="en-US" sz="1800" spc="-1" strike="noStrike">
              <a:latin typeface="Arial"/>
            </a:endParaRPr>
          </a:p>
          <a:p>
            <a:pPr marL="38160">
              <a:lnSpc>
                <a:spcPct val="100000"/>
              </a:lnSpc>
            </a:pPr>
            <a:r>
              <a:rPr b="0" lang="en-US" sz="1800" spc="-4" strike="noStrike">
                <a:solidFill>
                  <a:srgbClr val="000000"/>
                </a:solidFill>
                <a:latin typeface="Times New Roman"/>
              </a:rPr>
              <a:t>while (c != eos)</a:t>
            </a:r>
            <a:r>
              <a:rPr b="0" lang="en-US" sz="1800" spc="-49" strike="noStrike">
                <a:solidFill>
                  <a:srgbClr val="000000"/>
                </a:solidFill>
                <a:latin typeface="Times New Roman"/>
              </a:rPr>
              <a:t> </a:t>
            </a:r>
            <a:r>
              <a:rPr b="0" lang="en-US" sz="1800" spc="-4" strike="noStrike">
                <a:solidFill>
                  <a:srgbClr val="000000"/>
                </a:solidFill>
                <a:latin typeface="Times New Roman"/>
              </a:rPr>
              <a:t>do</a:t>
            </a:r>
            <a:endParaRPr b="0" lang="en-US" sz="1800" spc="-1" strike="noStrike">
              <a:latin typeface="Arial"/>
            </a:endParaRPr>
          </a:p>
          <a:p>
            <a:pPr marL="209520">
              <a:lnSpc>
                <a:spcPct val="100000"/>
              </a:lnSpc>
              <a:spcBef>
                <a:spcPts val="6"/>
              </a:spcBef>
            </a:pPr>
            <a:r>
              <a:rPr b="0" lang="en-US" sz="1800" spc="-4" strike="noStrike">
                <a:solidFill>
                  <a:srgbClr val="000000"/>
                </a:solidFill>
                <a:latin typeface="Times New Roman"/>
              </a:rPr>
              <a:t>begin</a:t>
            </a:r>
            <a:endParaRPr b="0" lang="en-US" sz="1800" spc="-1" strike="noStrike">
              <a:latin typeface="Arial"/>
            </a:endParaRPr>
          </a:p>
          <a:p>
            <a:pPr marL="1123920">
              <a:lnSpc>
                <a:spcPct val="100000"/>
              </a:lnSpc>
            </a:pPr>
            <a:r>
              <a:rPr b="0" lang="en-US" sz="1800" spc="-4" strike="noStrike">
                <a:solidFill>
                  <a:srgbClr val="000000"/>
                </a:solidFill>
                <a:latin typeface="Times New Roman"/>
              </a:rPr>
              <a:t>s </a:t>
            </a:r>
            <a:r>
              <a:rPr b="0" lang="en-US" sz="1800" spc="3459" strike="noStrike">
                <a:solidFill>
                  <a:srgbClr val="000000"/>
                </a:solidFill>
                <a:latin typeface="Wingdings"/>
              </a:rPr>
              <a:t></a:t>
            </a:r>
            <a:r>
              <a:rPr b="0" lang="en-US" sz="1800" spc="97" strike="noStrike">
                <a:solidFill>
                  <a:srgbClr val="000000"/>
                </a:solidFill>
                <a:latin typeface="Times New Roman"/>
              </a:rPr>
              <a:t>move(s,c)  </a:t>
            </a:r>
            <a:endParaRPr b="0" lang="en-US" sz="1800" spc="-1" strike="noStrike">
              <a:latin typeface="Arial"/>
            </a:endParaRPr>
          </a:p>
          <a:p>
            <a:pPr marL="1123920">
              <a:lnSpc>
                <a:spcPct val="100000"/>
              </a:lnSpc>
            </a:pPr>
            <a:r>
              <a:rPr b="0" lang="en-US" sz="1800" spc="-1" strike="noStrike">
                <a:solidFill>
                  <a:srgbClr val="000000"/>
                </a:solidFill>
                <a:latin typeface="Times New Roman"/>
              </a:rPr>
              <a:t>c </a:t>
            </a:r>
            <a:r>
              <a:rPr b="0" lang="en-US" sz="1800" spc="-1" strike="noStrike">
                <a:solidFill>
                  <a:srgbClr val="000000"/>
                </a:solidFill>
                <a:latin typeface="Wingdings"/>
              </a:rPr>
              <a:t></a:t>
            </a:r>
            <a:r>
              <a:rPr b="0" lang="en-US" sz="1800" spc="-1" strike="noStrike">
                <a:solidFill>
                  <a:srgbClr val="000000"/>
                </a:solidFill>
                <a:latin typeface="Times New Roman"/>
              </a:rPr>
              <a:t> </a:t>
            </a:r>
            <a:r>
              <a:rPr b="0" lang="en-US" sz="1800" spc="-97" strike="noStrike">
                <a:solidFill>
                  <a:srgbClr val="000000"/>
                </a:solidFill>
                <a:latin typeface="Times New Roman"/>
              </a:rPr>
              <a:t>        </a:t>
            </a:r>
            <a:r>
              <a:rPr b="0" lang="en-US" sz="1800" spc="-1" strike="noStrike">
                <a:solidFill>
                  <a:srgbClr val="000000"/>
                </a:solidFill>
                <a:latin typeface="Times New Roman"/>
              </a:rPr>
              <a:t>nextchar</a:t>
            </a:r>
            <a:endParaRPr b="0" lang="en-US" sz="1800" spc="-1" strike="noStrike">
              <a:latin typeface="Arial"/>
            </a:endParaRPr>
          </a:p>
          <a:p>
            <a:pPr marL="209520">
              <a:lnSpc>
                <a:spcPct val="100000"/>
              </a:lnSpc>
              <a:spcBef>
                <a:spcPts val="6"/>
              </a:spcBef>
            </a:pPr>
            <a:r>
              <a:rPr b="0" lang="en-US" sz="1800" spc="-4" strike="noStrike">
                <a:solidFill>
                  <a:srgbClr val="000000"/>
                </a:solidFill>
                <a:latin typeface="Times New Roman"/>
              </a:rPr>
              <a:t>end</a:t>
            </a:r>
            <a:endParaRPr b="0" lang="en-US" sz="1800" spc="-1" strike="noStrike">
              <a:latin typeface="Arial"/>
            </a:endParaRPr>
          </a:p>
          <a:p>
            <a:pPr marL="209520">
              <a:lnSpc>
                <a:spcPct val="100000"/>
              </a:lnSpc>
              <a:spcBef>
                <a:spcPts val="6"/>
              </a:spcBef>
            </a:pPr>
            <a:r>
              <a:rPr b="0" lang="en-US" sz="1800" spc="-1" strike="noStrike">
                <a:solidFill>
                  <a:srgbClr val="000000"/>
                </a:solidFill>
                <a:latin typeface="Times New Roman"/>
              </a:rPr>
              <a:t>if </a:t>
            </a:r>
            <a:r>
              <a:rPr b="0" lang="en-US" sz="1800" spc="-4" strike="noStrike">
                <a:solidFill>
                  <a:srgbClr val="000000"/>
                </a:solidFill>
                <a:latin typeface="Times New Roman"/>
              </a:rPr>
              <a:t>(s </a:t>
            </a:r>
            <a:r>
              <a:rPr b="0" lang="en-US" sz="1800" spc="-1" strike="noStrike">
                <a:solidFill>
                  <a:srgbClr val="000000"/>
                </a:solidFill>
                <a:latin typeface="Times New Roman"/>
              </a:rPr>
              <a:t>in </a:t>
            </a:r>
            <a:r>
              <a:rPr b="0" lang="en-US" sz="1800" spc="-4" strike="noStrike">
                <a:solidFill>
                  <a:srgbClr val="000000"/>
                </a:solidFill>
                <a:latin typeface="Times New Roman"/>
              </a:rPr>
              <a:t>F)</a:t>
            </a:r>
            <a:r>
              <a:rPr b="0" lang="en-US" sz="1800" spc="-9" strike="noStrike">
                <a:solidFill>
                  <a:srgbClr val="000000"/>
                </a:solidFill>
                <a:latin typeface="Times New Roman"/>
              </a:rPr>
              <a:t> </a:t>
            </a:r>
            <a:r>
              <a:rPr b="0" lang="en-US" sz="1800" spc="-1" strike="noStrike">
                <a:solidFill>
                  <a:srgbClr val="000000"/>
                </a:solidFill>
                <a:latin typeface="Times New Roman"/>
              </a:rPr>
              <a:t>then</a:t>
            </a:r>
            <a:endParaRPr b="0" lang="en-US" sz="1800" spc="-1" strike="noStrike">
              <a:latin typeface="Arial"/>
            </a:endParaRPr>
          </a:p>
          <a:p>
            <a:pPr marL="1123920">
              <a:lnSpc>
                <a:spcPct val="100000"/>
              </a:lnSpc>
            </a:pPr>
            <a:r>
              <a:rPr b="0" lang="en-US" sz="1800" spc="-1" strike="noStrike">
                <a:solidFill>
                  <a:srgbClr val="000000"/>
                </a:solidFill>
                <a:latin typeface="Times New Roman"/>
              </a:rPr>
              <a:t>return</a:t>
            </a:r>
            <a:r>
              <a:rPr b="0" lang="en-US" sz="1800" spc="-18" strike="noStrike">
                <a:solidFill>
                  <a:srgbClr val="000000"/>
                </a:solidFill>
                <a:latin typeface="Times New Roman"/>
              </a:rPr>
              <a:t> </a:t>
            </a:r>
            <a:r>
              <a:rPr b="0" lang="en-US" sz="1800" spc="-1" strike="noStrike">
                <a:solidFill>
                  <a:srgbClr val="000000"/>
                </a:solidFill>
                <a:latin typeface="Times New Roman"/>
              </a:rPr>
              <a:t>“yes”</a:t>
            </a:r>
            <a:endParaRPr b="0" lang="en-US" sz="1800" spc="-1" strike="noStrike">
              <a:latin typeface="Arial"/>
            </a:endParaRPr>
          </a:p>
          <a:p>
            <a:pPr marL="209520">
              <a:lnSpc>
                <a:spcPct val="100000"/>
              </a:lnSpc>
            </a:pPr>
            <a:r>
              <a:rPr b="0" lang="en-US" sz="1800" spc="-4" strike="noStrike">
                <a:solidFill>
                  <a:srgbClr val="000000"/>
                </a:solidFill>
                <a:latin typeface="Times New Roman"/>
              </a:rPr>
              <a:t>else</a:t>
            </a:r>
            <a:endParaRPr b="0" lang="en-US" sz="1800" spc="-1" strike="noStrike">
              <a:latin typeface="Arial"/>
            </a:endParaRPr>
          </a:p>
          <a:p>
            <a:pPr marL="1123920">
              <a:lnSpc>
                <a:spcPct val="100000"/>
              </a:lnSpc>
              <a:spcBef>
                <a:spcPts val="6"/>
              </a:spcBef>
            </a:pPr>
            <a:r>
              <a:rPr b="0" lang="en-US" sz="1800" spc="-1" strike="noStrike">
                <a:solidFill>
                  <a:srgbClr val="000000"/>
                </a:solidFill>
                <a:latin typeface="Times New Roman"/>
              </a:rPr>
              <a:t>return</a:t>
            </a:r>
            <a:r>
              <a:rPr b="0" lang="en-US" sz="1800" spc="-12" strike="noStrike">
                <a:solidFill>
                  <a:srgbClr val="000000"/>
                </a:solidFill>
                <a:latin typeface="Times New Roman"/>
              </a:rPr>
              <a:t> </a:t>
            </a:r>
            <a:r>
              <a:rPr b="0" lang="en-US" sz="1800" spc="-1" strike="noStrike">
                <a:solidFill>
                  <a:srgbClr val="000000"/>
                </a:solidFill>
                <a:latin typeface="Times New Roman"/>
              </a:rPr>
              <a:t>“no”</a:t>
            </a:r>
            <a:endParaRPr b="0" lang="en-US" sz="1800" spc="-1" strike="noStrike">
              <a:latin typeface="Arial"/>
            </a:endParaRPr>
          </a:p>
        </p:txBody>
      </p:sp>
      <p:sp>
        <p:nvSpPr>
          <p:cNvPr id="314" name="CustomShape 5"/>
          <p:cNvSpPr/>
          <p:nvPr/>
        </p:nvSpPr>
        <p:spPr>
          <a:xfrm>
            <a:off x="5105520" y="2872080"/>
            <a:ext cx="4264200" cy="1110240"/>
          </a:xfrm>
          <a:prstGeom prst="rect">
            <a:avLst/>
          </a:prstGeom>
          <a:noFill/>
          <a:ln>
            <a:noFill/>
          </a:ln>
        </p:spPr>
        <p:style>
          <a:lnRef idx="0"/>
          <a:fillRef idx="0"/>
          <a:effectRef idx="0"/>
          <a:fontRef idx="minor"/>
        </p:style>
        <p:txBody>
          <a:bodyPr lIns="0" rIns="0" tIns="12600" bIns="0"/>
          <a:p>
            <a:pPr marL="13320">
              <a:lnSpc>
                <a:spcPct val="100000"/>
              </a:lnSpc>
              <a:spcBef>
                <a:spcPts val="99"/>
              </a:spcBef>
            </a:pPr>
            <a:r>
              <a:rPr b="0" lang="en-US" sz="1800" spc="-1" strike="noStrike">
                <a:solidFill>
                  <a:srgbClr val="000000"/>
                </a:solidFill>
                <a:latin typeface="Times New Roman"/>
              </a:rPr>
              <a:t>{ </a:t>
            </a:r>
            <a:r>
              <a:rPr b="0" lang="en-US" sz="1800" spc="-4" strike="noStrike">
                <a:solidFill>
                  <a:srgbClr val="000000"/>
                </a:solidFill>
                <a:latin typeface="Times New Roman"/>
              </a:rPr>
              <a:t>start from the initial state</a:t>
            </a:r>
            <a:r>
              <a:rPr b="0" lang="en-US" sz="1800" spc="-24"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p>
            <a:pPr marL="12600">
              <a:lnSpc>
                <a:spcPct val="100000"/>
              </a:lnSpc>
            </a:pPr>
            <a:r>
              <a:rPr b="0" lang="en-US" sz="1800" spc="-1" strike="noStrike">
                <a:solidFill>
                  <a:srgbClr val="000000"/>
                </a:solidFill>
                <a:latin typeface="Times New Roman"/>
              </a:rPr>
              <a:t>{ get the next character from the input string</a:t>
            </a:r>
            <a:r>
              <a:rPr b="0" lang="en-US" sz="1800" spc="-97"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a:p>
            <a:pPr marL="12600">
              <a:lnSpc>
                <a:spcPct val="100000"/>
              </a:lnSpc>
              <a:spcBef>
                <a:spcPts val="6"/>
              </a:spcBef>
            </a:pPr>
            <a:r>
              <a:rPr b="0" lang="en-US" sz="1800" spc="-1" strike="noStrike">
                <a:solidFill>
                  <a:srgbClr val="000000"/>
                </a:solidFill>
                <a:latin typeface="Times New Roman"/>
              </a:rPr>
              <a:t>{ </a:t>
            </a:r>
            <a:r>
              <a:rPr b="0" lang="en-US" sz="1800" spc="-4" strike="noStrike">
                <a:solidFill>
                  <a:srgbClr val="000000"/>
                </a:solidFill>
                <a:latin typeface="Times New Roman"/>
              </a:rPr>
              <a:t>do until </a:t>
            </a:r>
            <a:r>
              <a:rPr b="0" lang="en-US" sz="1800" spc="-1" strike="noStrike">
                <a:solidFill>
                  <a:srgbClr val="000000"/>
                </a:solidFill>
                <a:latin typeface="Times New Roman"/>
              </a:rPr>
              <a:t>the en</a:t>
            </a:r>
            <a:r>
              <a:rPr b="0" lang="en-US" sz="1800" spc="-4" strike="noStrike">
                <a:solidFill>
                  <a:srgbClr val="000000"/>
                </a:solidFill>
                <a:latin typeface="Times New Roman"/>
              </a:rPr>
              <a:t>d of </a:t>
            </a:r>
            <a:r>
              <a:rPr b="0" lang="en-US" sz="1800" spc="-1" strike="noStrike">
                <a:solidFill>
                  <a:srgbClr val="000000"/>
                </a:solidFill>
                <a:latin typeface="Times New Roman"/>
              </a:rPr>
              <a:t>the </a:t>
            </a:r>
            <a:r>
              <a:rPr b="0" lang="en-US" sz="1800" spc="-4" strike="noStrike">
                <a:solidFill>
                  <a:srgbClr val="000000"/>
                </a:solidFill>
                <a:latin typeface="Times New Roman"/>
              </a:rPr>
              <a:t>string</a:t>
            </a:r>
            <a:r>
              <a:rPr b="0" lang="en-US" sz="1800" spc="-9"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p:txBody>
      </p:sp>
      <p:sp>
        <p:nvSpPr>
          <p:cNvPr id="315" name="CustomShape 6"/>
          <p:cNvSpPr/>
          <p:nvPr/>
        </p:nvSpPr>
        <p:spPr>
          <a:xfrm>
            <a:off x="5105880" y="3970440"/>
            <a:ext cx="20422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 transition function</a:t>
            </a:r>
            <a:r>
              <a:rPr b="0" lang="en-US" sz="1800" spc="-94"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p:txBody>
      </p:sp>
      <p:sp>
        <p:nvSpPr>
          <p:cNvPr id="316" name="CustomShape 7"/>
          <p:cNvSpPr/>
          <p:nvPr/>
        </p:nvSpPr>
        <p:spPr>
          <a:xfrm>
            <a:off x="5106600" y="4794840"/>
            <a:ext cx="25372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 if </a:t>
            </a:r>
            <a:r>
              <a:rPr b="0" lang="en-US" sz="1800" spc="-4" strike="noStrike">
                <a:solidFill>
                  <a:srgbClr val="000000"/>
                </a:solidFill>
                <a:latin typeface="Times New Roman"/>
              </a:rPr>
              <a:t>s is </a:t>
            </a:r>
            <a:r>
              <a:rPr b="0" lang="en-US" sz="1800" spc="-1" strike="noStrike">
                <a:solidFill>
                  <a:srgbClr val="000000"/>
                </a:solidFill>
                <a:latin typeface="Times New Roman"/>
              </a:rPr>
              <a:t>an accepting state</a:t>
            </a:r>
            <a:r>
              <a:rPr b="0" lang="en-US" sz="1800" spc="-72"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p:txBody>
      </p:sp>
      <p:sp>
        <p:nvSpPr>
          <p:cNvPr id="317" name="CustomShape 8"/>
          <p:cNvSpPr/>
          <p:nvPr/>
        </p:nvSpPr>
        <p:spPr>
          <a:xfrm>
            <a:off x="879480" y="6165720"/>
            <a:ext cx="299556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(an </a:t>
            </a:r>
            <a:r>
              <a:rPr b="0" lang="en-US" sz="2000" spc="-9" strike="noStrike">
                <a:solidFill>
                  <a:srgbClr val="000000"/>
                </a:solidFill>
                <a:latin typeface="Times New Roman"/>
              </a:rPr>
              <a:t>efficient implementation)</a:t>
            </a:r>
            <a:endParaRPr b="0" lang="en-US" sz="2000" spc="-1" strike="noStrike">
              <a:latin typeface="Arial"/>
            </a:endParaRPr>
          </a:p>
        </p:txBody>
      </p:sp>
      <p:sp>
        <p:nvSpPr>
          <p:cNvPr id="318" name="CustomShape 9"/>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8816760" y="6746400"/>
            <a:ext cx="273240" cy="4507920"/>
          </a:xfrm>
          <a:prstGeom prst="rect">
            <a:avLst/>
          </a:prstGeom>
          <a:noFill/>
          <a:ln>
            <a:noFill/>
          </a:ln>
        </p:spPr>
        <p:txBody>
          <a:bodyPr lIns="0" rIns="0" tIns="0" bIns="0"/>
          <a:p>
            <a:pPr marL="38160">
              <a:lnSpc>
                <a:spcPts val="1644"/>
              </a:lnSpc>
            </a:pPr>
            <a:fld id="{2E979838-579F-4874-9563-7A2854B7DC64}" type="slidenum">
              <a:rPr b="0" lang="en-US" sz="1400" spc="-4" strike="noStrike">
                <a:solidFill>
                  <a:srgbClr val="000000"/>
                </a:solidFill>
                <a:latin typeface="Arial"/>
              </a:rPr>
              <a:t>&lt;number&gt;</a:t>
            </a:fld>
            <a:endParaRPr b="0" lang="en-US" sz="1400" spc="-1" strike="noStrike">
              <a:latin typeface="Times New Roman"/>
            </a:endParaRPr>
          </a:p>
        </p:txBody>
      </p:sp>
      <p:sp>
        <p:nvSpPr>
          <p:cNvPr id="320" name="TextShape 2"/>
          <p:cNvSpPr txBox="1"/>
          <p:nvPr/>
        </p:nvSpPr>
        <p:spPr>
          <a:xfrm>
            <a:off x="3060360" y="1001520"/>
            <a:ext cx="393804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Implementing a</a:t>
            </a:r>
            <a:r>
              <a:rPr b="0" lang="en-US" sz="3600" spc="-83" strike="noStrike">
                <a:solidFill>
                  <a:srgbClr val="33339a"/>
                </a:solidFill>
                <a:latin typeface="Times New Roman"/>
              </a:rPr>
              <a:t> </a:t>
            </a:r>
            <a:r>
              <a:rPr b="0" lang="en-US" sz="3600" spc="-4" strike="noStrike">
                <a:solidFill>
                  <a:srgbClr val="33339a"/>
                </a:solidFill>
                <a:latin typeface="Times New Roman"/>
              </a:rPr>
              <a:t>NFA</a:t>
            </a:r>
            <a:endParaRPr b="0" lang="en-US" sz="3600" spc="-1" strike="noStrike">
              <a:solidFill>
                <a:srgbClr val="000000"/>
              </a:solidFill>
              <a:latin typeface="Calibri"/>
            </a:endParaRPr>
          </a:p>
        </p:txBody>
      </p:sp>
      <p:sp>
        <p:nvSpPr>
          <p:cNvPr id="321" name="CustomShape 3"/>
          <p:cNvSpPr/>
          <p:nvPr/>
        </p:nvSpPr>
        <p:spPr>
          <a:xfrm>
            <a:off x="1197000" y="1881000"/>
            <a:ext cx="1949760" cy="116928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2000" spc="-4" strike="noStrike">
                <a:solidFill>
                  <a:srgbClr val="000000"/>
                </a:solidFill>
                <a:latin typeface="Times New Roman"/>
              </a:rPr>
              <a:t>S </a:t>
            </a:r>
            <a:r>
              <a:rPr b="0" lang="en-US" sz="2000" spc="-4" strike="noStrike">
                <a:solidFill>
                  <a:srgbClr val="000000"/>
                </a:solidFill>
                <a:latin typeface="Wingdings"/>
              </a:rPr>
              <a:t></a:t>
            </a:r>
            <a:r>
              <a:rPr b="0" lang="en-US" sz="1800" spc="-63" strike="noStrike">
                <a:solidFill>
                  <a:srgbClr val="000000"/>
                </a:solidFill>
                <a:latin typeface="Times New Roman"/>
              </a:rPr>
              <a:t> </a:t>
            </a:r>
            <a:r>
              <a:rPr b="0" lang="en-US" sz="1800" spc="-1" strike="noStrike">
                <a:solidFill>
                  <a:srgbClr val="000000"/>
                </a:solidFill>
                <a:latin typeface="Symbol"/>
              </a:rPr>
              <a:t></a:t>
            </a:r>
            <a:r>
              <a:rPr b="0" lang="en-US" sz="1800" spc="-1" strike="noStrike">
                <a:solidFill>
                  <a:srgbClr val="000000"/>
                </a:solidFill>
                <a:latin typeface="Times New Roman"/>
              </a:rPr>
              <a:t>-closure({s</a:t>
            </a:r>
            <a:r>
              <a:rPr b="0" lang="en-US" sz="1800" spc="-1" strike="noStrike" baseline="-23000">
                <a:solidFill>
                  <a:srgbClr val="000000"/>
                </a:solidFill>
                <a:latin typeface="Times New Roman"/>
              </a:rPr>
              <a:t>0</a:t>
            </a:r>
            <a:r>
              <a:rPr b="0" lang="en-US" sz="1800" spc="-1" strike="noStrike">
                <a:solidFill>
                  <a:srgbClr val="000000"/>
                </a:solidFill>
                <a:latin typeface="Times New Roman"/>
              </a:rPr>
              <a:t>})  c </a:t>
            </a:r>
            <a:r>
              <a:rPr b="0" lang="en-US" sz="1800" spc="-1" strike="noStrike">
                <a:solidFill>
                  <a:srgbClr val="000000"/>
                </a:solidFill>
                <a:latin typeface="Wingdings"/>
              </a:rPr>
              <a:t></a:t>
            </a:r>
            <a:r>
              <a:rPr b="0" lang="en-US" sz="1800" spc="-1" strike="noStrike">
                <a:solidFill>
                  <a:srgbClr val="000000"/>
                </a:solidFill>
                <a:latin typeface="Times New Roman"/>
              </a:rPr>
              <a:t> </a:t>
            </a:r>
            <a:r>
              <a:rPr b="0" lang="en-US" sz="1800" spc="-49" strike="noStrike">
                <a:solidFill>
                  <a:srgbClr val="000000"/>
                </a:solidFill>
                <a:latin typeface="Times New Roman"/>
              </a:rPr>
              <a:t> </a:t>
            </a:r>
            <a:r>
              <a:rPr b="0" lang="en-US" sz="1800" spc="-1" strike="noStrike">
                <a:solidFill>
                  <a:srgbClr val="000000"/>
                </a:solidFill>
                <a:latin typeface="Times New Roman"/>
              </a:rPr>
              <a:t>nextchar</a:t>
            </a:r>
            <a:endParaRPr b="0" lang="en-US" sz="1800" spc="-1" strike="noStrike">
              <a:latin typeface="Arial"/>
            </a:endParaRPr>
          </a:p>
          <a:p>
            <a:pPr marL="324000" indent="-285480">
              <a:lnSpc>
                <a:spcPct val="100000"/>
              </a:lnSpc>
              <a:spcBef>
                <a:spcPts val="11"/>
              </a:spcBef>
            </a:pPr>
            <a:r>
              <a:rPr b="0" lang="en-US" sz="1800" spc="-4" strike="noStrike">
                <a:solidFill>
                  <a:srgbClr val="000000"/>
                </a:solidFill>
                <a:latin typeface="Times New Roman"/>
              </a:rPr>
              <a:t>while (c != eos)</a:t>
            </a:r>
            <a:r>
              <a:rPr b="0" lang="en-US" sz="1800" spc="-18" strike="noStrike">
                <a:solidFill>
                  <a:srgbClr val="000000"/>
                </a:solidFill>
                <a:latin typeface="Times New Roman"/>
              </a:rPr>
              <a:t> </a:t>
            </a:r>
            <a:r>
              <a:rPr b="0" lang="en-US" sz="1800" spc="-4" strike="noStrike">
                <a:solidFill>
                  <a:srgbClr val="000000"/>
                </a:solidFill>
                <a:latin typeface="Times New Roman"/>
              </a:rPr>
              <a:t>{  </a:t>
            </a:r>
            <a:r>
              <a:rPr b="0" lang="en-US" sz="1800" spc="-9" strike="noStrike">
                <a:solidFill>
                  <a:srgbClr val="000000"/>
                </a:solidFill>
                <a:latin typeface="Times New Roman"/>
              </a:rPr>
              <a:t>begin</a:t>
            </a:r>
            <a:endParaRPr b="0" lang="en-US" sz="1800" spc="-1" strike="noStrike">
              <a:latin typeface="Arial"/>
            </a:endParaRPr>
          </a:p>
        </p:txBody>
      </p:sp>
      <p:sp>
        <p:nvSpPr>
          <p:cNvPr id="322" name="CustomShape 4"/>
          <p:cNvSpPr/>
          <p:nvPr/>
        </p:nvSpPr>
        <p:spPr>
          <a:xfrm>
            <a:off x="3483000" y="1905840"/>
            <a:ext cx="5571000" cy="31968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800" spc="-1" strike="noStrike">
                <a:solidFill>
                  <a:srgbClr val="000000"/>
                </a:solidFill>
                <a:latin typeface="Times New Roman"/>
              </a:rPr>
              <a:t>{ </a:t>
            </a:r>
            <a:r>
              <a:rPr b="0" lang="en-US" sz="1800" spc="-4" strike="noStrike">
                <a:solidFill>
                  <a:srgbClr val="000000"/>
                </a:solidFill>
                <a:latin typeface="Times New Roman"/>
              </a:rPr>
              <a:t>set </a:t>
            </a:r>
            <a:r>
              <a:rPr b="0" lang="en-US" sz="1800" spc="-1" strike="noStrike">
                <a:solidFill>
                  <a:srgbClr val="000000"/>
                </a:solidFill>
                <a:latin typeface="Times New Roman"/>
              </a:rPr>
              <a:t>all </a:t>
            </a:r>
            <a:r>
              <a:rPr b="0" lang="en-US" sz="1800" spc="-4" strike="noStrike">
                <a:solidFill>
                  <a:srgbClr val="000000"/>
                </a:solidFill>
                <a:latin typeface="Times New Roman"/>
              </a:rPr>
              <a:t>of states </a:t>
            </a:r>
            <a:r>
              <a:rPr b="0" lang="en-US" sz="1800" spc="-1" strike="noStrike">
                <a:solidFill>
                  <a:srgbClr val="000000"/>
                </a:solidFill>
                <a:latin typeface="Times New Roman"/>
              </a:rPr>
              <a:t>can </a:t>
            </a:r>
            <a:r>
              <a:rPr b="0" lang="en-US" sz="1800" spc="-4" strike="noStrike">
                <a:solidFill>
                  <a:srgbClr val="000000"/>
                </a:solidFill>
                <a:latin typeface="Times New Roman"/>
              </a:rPr>
              <a:t>be </a:t>
            </a:r>
            <a:r>
              <a:rPr b="0" lang="en-US" sz="1800" spc="-1" strike="noStrike">
                <a:solidFill>
                  <a:srgbClr val="000000"/>
                </a:solidFill>
                <a:latin typeface="Times New Roman"/>
              </a:rPr>
              <a:t>accessible </a:t>
            </a:r>
            <a:r>
              <a:rPr b="0" lang="en-US" sz="1800" spc="-4" strike="noStrike">
                <a:solidFill>
                  <a:srgbClr val="000000"/>
                </a:solidFill>
                <a:latin typeface="Times New Roman"/>
              </a:rPr>
              <a:t>from s</a:t>
            </a:r>
            <a:r>
              <a:rPr b="0" lang="en-US" sz="1800" spc="-4" strike="noStrike" baseline="-23000">
                <a:solidFill>
                  <a:srgbClr val="000000"/>
                </a:solidFill>
                <a:latin typeface="Times New Roman"/>
              </a:rPr>
              <a:t>0 </a:t>
            </a:r>
            <a:r>
              <a:rPr b="0" lang="en-US" sz="1800" spc="-1" strike="noStrike">
                <a:solidFill>
                  <a:srgbClr val="000000"/>
                </a:solidFill>
                <a:latin typeface="Times New Roman"/>
              </a:rPr>
              <a:t>by </a:t>
            </a:r>
            <a:r>
              <a:rPr b="0" lang="en-US" sz="1800" spc="-4" strike="noStrike">
                <a:solidFill>
                  <a:srgbClr val="000000"/>
                </a:solidFill>
                <a:latin typeface="Symbol"/>
              </a:rPr>
              <a:t></a:t>
            </a:r>
            <a:r>
              <a:rPr b="0" lang="en-US" sz="1800" spc="-4" strike="noStrike">
                <a:solidFill>
                  <a:srgbClr val="000000"/>
                </a:solidFill>
                <a:latin typeface="Times New Roman"/>
              </a:rPr>
              <a:t>-transitions</a:t>
            </a:r>
            <a:r>
              <a:rPr b="0" lang="en-US" sz="1800" spc="-32"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p:txBody>
      </p:sp>
      <p:sp>
        <p:nvSpPr>
          <p:cNvPr id="323" name="CustomShape 5"/>
          <p:cNvSpPr/>
          <p:nvPr/>
        </p:nvSpPr>
        <p:spPr>
          <a:xfrm>
            <a:off x="1851120" y="3010320"/>
            <a:ext cx="2422800" cy="604080"/>
          </a:xfrm>
          <a:prstGeom prst="rect">
            <a:avLst/>
          </a:prstGeom>
          <a:noFill/>
          <a:ln>
            <a:noFill/>
          </a:ln>
        </p:spPr>
        <p:style>
          <a:lnRef idx="0"/>
          <a:fillRef idx="0"/>
          <a:effectRef idx="0"/>
          <a:fontRef idx="minor"/>
        </p:style>
        <p:txBody>
          <a:bodyPr lIns="0" rIns="0" tIns="12240" bIns="0"/>
          <a:p>
            <a:pPr marL="69120" indent="-56880">
              <a:lnSpc>
                <a:spcPct val="100000"/>
              </a:lnSpc>
              <a:spcBef>
                <a:spcPts val="96"/>
              </a:spcBef>
            </a:pPr>
            <a:r>
              <a:rPr b="0" lang="en-US" sz="1800" spc="-4" strike="noStrike">
                <a:solidFill>
                  <a:srgbClr val="000000"/>
                </a:solidFill>
                <a:latin typeface="Times New Roman"/>
              </a:rPr>
              <a:t>s </a:t>
            </a:r>
            <a:r>
              <a:rPr b="0" lang="en-US" sz="1800" spc="-4" strike="noStrike">
                <a:solidFill>
                  <a:srgbClr val="000000"/>
                </a:solidFill>
                <a:latin typeface="Wingdings"/>
              </a:rPr>
              <a:t></a:t>
            </a:r>
            <a:r>
              <a:rPr b="0" lang="en-US" sz="1800" spc="38" strike="noStrike">
                <a:solidFill>
                  <a:srgbClr val="000000"/>
                </a:solidFill>
                <a:latin typeface="Times New Roman"/>
              </a:rPr>
              <a:t> </a:t>
            </a:r>
            <a:r>
              <a:rPr b="0" lang="en-US" sz="1800" spc="-97" strike="noStrike">
                <a:solidFill>
                  <a:srgbClr val="000000"/>
                </a:solidFill>
                <a:latin typeface="Symbol"/>
              </a:rPr>
              <a:t></a:t>
            </a:r>
            <a:r>
              <a:rPr b="0" lang="en-US" sz="1800" spc="-97" strike="noStrike">
                <a:solidFill>
                  <a:srgbClr val="000000"/>
                </a:solidFill>
                <a:latin typeface="Times New Roman"/>
              </a:rPr>
              <a:t>-closure(move(</a:t>
            </a:r>
            <a:r>
              <a:rPr b="0" lang="en-US" sz="2000" spc="-97" strike="noStrike">
                <a:solidFill>
                  <a:srgbClr val="000000"/>
                </a:solidFill>
                <a:latin typeface="Times New Roman"/>
              </a:rPr>
              <a:t>S</a:t>
            </a:r>
            <a:r>
              <a:rPr b="0" lang="en-US" sz="1800" spc="-97" strike="noStrike">
                <a:solidFill>
                  <a:srgbClr val="000000"/>
                </a:solidFill>
                <a:latin typeface="Times New Roman"/>
              </a:rPr>
              <a:t>,c))</a:t>
            </a:r>
            <a:r>
              <a:rPr b="0" lang="en-US" sz="1800" spc="-174" strike="noStrike">
                <a:solidFill>
                  <a:srgbClr val="000000"/>
                </a:solidFill>
                <a:latin typeface="Times New Roman"/>
              </a:rPr>
              <a:t>  </a:t>
            </a:r>
            <a:endParaRPr b="0" lang="en-US" sz="1800" spc="-1" strike="noStrike">
              <a:latin typeface="Arial"/>
            </a:endParaRPr>
          </a:p>
          <a:p>
            <a:pPr marL="69120" indent="-56880">
              <a:lnSpc>
                <a:spcPct val="100000"/>
              </a:lnSpc>
              <a:spcBef>
                <a:spcPts val="96"/>
              </a:spcBef>
            </a:pPr>
            <a:r>
              <a:rPr b="0" lang="en-US" sz="1800" spc="-1" strike="noStrike">
                <a:solidFill>
                  <a:srgbClr val="000000"/>
                </a:solidFill>
                <a:latin typeface="Times New Roman"/>
              </a:rPr>
              <a:t>c</a:t>
            </a:r>
            <a:r>
              <a:rPr b="0" lang="en-US" sz="1800" spc="-1" strike="noStrike">
                <a:solidFill>
                  <a:srgbClr val="000000"/>
                </a:solidFill>
                <a:latin typeface="Wingdings"/>
              </a:rPr>
              <a:t></a:t>
            </a:r>
            <a:r>
              <a:rPr b="0" lang="en-US" sz="1800" spc="-18" strike="noStrike">
                <a:solidFill>
                  <a:srgbClr val="000000"/>
                </a:solidFill>
                <a:latin typeface="Times New Roman"/>
              </a:rPr>
              <a:t> </a:t>
            </a:r>
            <a:r>
              <a:rPr b="0" lang="en-US" sz="1800" spc="-1" strike="noStrike">
                <a:solidFill>
                  <a:srgbClr val="000000"/>
                </a:solidFill>
                <a:latin typeface="Times New Roman"/>
              </a:rPr>
              <a:t>nextchar</a:t>
            </a:r>
            <a:endParaRPr b="0" lang="en-US" sz="1800" spc="-1" strike="noStrike">
              <a:latin typeface="Arial"/>
            </a:endParaRPr>
          </a:p>
        </p:txBody>
      </p:sp>
      <p:sp>
        <p:nvSpPr>
          <p:cNvPr id="324" name="CustomShape 6"/>
          <p:cNvSpPr/>
          <p:nvPr/>
        </p:nvSpPr>
        <p:spPr>
          <a:xfrm>
            <a:off x="4422960" y="3035160"/>
            <a:ext cx="4731120" cy="560880"/>
          </a:xfrm>
          <a:prstGeom prst="rect">
            <a:avLst/>
          </a:prstGeom>
          <a:noFill/>
          <a:ln>
            <a:noFill/>
          </a:ln>
        </p:spPr>
        <p:style>
          <a:lnRef idx="0"/>
          <a:fillRef idx="0"/>
          <a:effectRef idx="0"/>
          <a:fontRef idx="minor"/>
        </p:style>
        <p:txBody>
          <a:bodyPr lIns="0" rIns="0" tIns="6840" bIns="0"/>
          <a:p>
            <a:pPr marL="184320" indent="-171720">
              <a:lnSpc>
                <a:spcPct val="101000"/>
              </a:lnSpc>
              <a:spcBef>
                <a:spcPts val="54"/>
              </a:spcBef>
            </a:pPr>
            <a:r>
              <a:rPr b="0" lang="en-US" sz="1800" spc="-1" strike="noStrike">
                <a:solidFill>
                  <a:srgbClr val="000000"/>
                </a:solidFill>
                <a:latin typeface="Times New Roman"/>
              </a:rPr>
              <a:t>{ </a:t>
            </a:r>
            <a:r>
              <a:rPr b="0" lang="en-US" sz="1800" spc="-4" strike="noStrike">
                <a:solidFill>
                  <a:srgbClr val="000000"/>
                </a:solidFill>
                <a:latin typeface="Times New Roman"/>
              </a:rPr>
              <a:t>set </a:t>
            </a:r>
            <a:r>
              <a:rPr b="0" lang="en-US" sz="1800" spc="-1" strike="noStrike">
                <a:solidFill>
                  <a:srgbClr val="000000"/>
                </a:solidFill>
                <a:latin typeface="Times New Roman"/>
              </a:rPr>
              <a:t>of all </a:t>
            </a:r>
            <a:r>
              <a:rPr b="0" lang="en-US" sz="1800" spc="-4" strike="noStrike">
                <a:solidFill>
                  <a:srgbClr val="000000"/>
                </a:solidFill>
                <a:latin typeface="Times New Roman"/>
              </a:rPr>
              <a:t>states </a:t>
            </a:r>
            <a:r>
              <a:rPr b="0" lang="en-US" sz="1800" spc="-1" strike="noStrike">
                <a:solidFill>
                  <a:srgbClr val="000000"/>
                </a:solidFill>
                <a:latin typeface="Times New Roman"/>
              </a:rPr>
              <a:t>can be accessible from a state in</a:t>
            </a:r>
            <a:r>
              <a:rPr b="0" lang="en-US" sz="1800" spc="-43" strike="noStrike">
                <a:solidFill>
                  <a:srgbClr val="000000"/>
                </a:solidFill>
                <a:latin typeface="Times New Roman"/>
              </a:rPr>
              <a:t> </a:t>
            </a:r>
            <a:r>
              <a:rPr b="0" lang="en-US" sz="1800" spc="-4" strike="noStrike">
                <a:solidFill>
                  <a:srgbClr val="000000"/>
                </a:solidFill>
                <a:latin typeface="Times New Roman"/>
              </a:rPr>
              <a:t>S  </a:t>
            </a:r>
            <a:r>
              <a:rPr b="0" lang="en-US" sz="1800" spc="-1" strike="noStrike">
                <a:solidFill>
                  <a:srgbClr val="000000"/>
                </a:solidFill>
                <a:latin typeface="Times New Roman"/>
              </a:rPr>
              <a:t>by a transition on c</a:t>
            </a:r>
            <a:r>
              <a:rPr b="0" lang="en-US" sz="1800" spc="-9"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p:txBody>
      </p:sp>
      <p:sp>
        <p:nvSpPr>
          <p:cNvPr id="325" name="CustomShape 7"/>
          <p:cNvSpPr/>
          <p:nvPr/>
        </p:nvSpPr>
        <p:spPr>
          <a:xfrm>
            <a:off x="1222560" y="3589200"/>
            <a:ext cx="1763640" cy="1690200"/>
          </a:xfrm>
          <a:prstGeom prst="rect">
            <a:avLst/>
          </a:prstGeom>
          <a:noFill/>
          <a:ln>
            <a:noFill/>
          </a:ln>
        </p:spPr>
        <p:style>
          <a:lnRef idx="0"/>
          <a:fillRef idx="0"/>
          <a:effectRef idx="0"/>
          <a:fontRef idx="minor"/>
        </p:style>
        <p:txBody>
          <a:bodyPr lIns="0" rIns="0" tIns="12600" bIns="0"/>
          <a:p>
            <a:pPr marL="298440">
              <a:lnSpc>
                <a:spcPts val="2160"/>
              </a:lnSpc>
              <a:spcBef>
                <a:spcPts val="99"/>
              </a:spcBef>
            </a:pPr>
            <a:r>
              <a:rPr b="0" lang="en-US" sz="1800" spc="-4" strike="noStrike">
                <a:solidFill>
                  <a:srgbClr val="000000"/>
                </a:solidFill>
                <a:latin typeface="Times New Roman"/>
              </a:rPr>
              <a:t>end</a:t>
            </a:r>
            <a:endParaRPr b="0" lang="en-US" sz="1800" spc="-1" strike="noStrike">
              <a:latin typeface="Arial"/>
            </a:endParaRPr>
          </a:p>
          <a:p>
            <a:pPr marL="298440" indent="-286200">
              <a:lnSpc>
                <a:spcPct val="100000"/>
              </a:lnSpc>
            </a:pPr>
            <a:r>
              <a:rPr b="0" lang="en-US" sz="1800" spc="-4" strike="noStrike">
                <a:solidFill>
                  <a:srgbClr val="000000"/>
                </a:solidFill>
                <a:latin typeface="Times New Roman"/>
              </a:rPr>
              <a:t>if (</a:t>
            </a:r>
            <a:r>
              <a:rPr b="0" lang="en-US" sz="2000" spc="-4" strike="noStrike">
                <a:solidFill>
                  <a:srgbClr val="000000"/>
                </a:solidFill>
                <a:latin typeface="Times New Roman"/>
              </a:rPr>
              <a:t>S</a:t>
            </a:r>
            <a:r>
              <a:rPr b="0" lang="en-US" sz="1800" spc="-4" strike="noStrike">
                <a:solidFill>
                  <a:srgbClr val="000000"/>
                </a:solidFill>
                <a:latin typeface="Symbol"/>
              </a:rPr>
              <a:t></a:t>
            </a:r>
            <a:r>
              <a:rPr b="0" lang="en-US" sz="1800" spc="-4" strike="noStrike">
                <a:solidFill>
                  <a:srgbClr val="000000"/>
                </a:solidFill>
                <a:latin typeface="Times New Roman"/>
              </a:rPr>
              <a:t>F </a:t>
            </a:r>
            <a:r>
              <a:rPr b="0" lang="en-US" sz="1800" spc="-1" strike="noStrike">
                <a:solidFill>
                  <a:srgbClr val="000000"/>
                </a:solidFill>
                <a:latin typeface="Times New Roman"/>
              </a:rPr>
              <a:t>!= </a:t>
            </a:r>
            <a:r>
              <a:rPr b="0" lang="en-US" sz="1800" spc="-1" strike="noStrike">
                <a:solidFill>
                  <a:srgbClr val="000000"/>
                </a:solidFill>
                <a:latin typeface="Symbol"/>
              </a:rPr>
              <a:t></a:t>
            </a:r>
            <a:r>
              <a:rPr b="0" lang="en-US" sz="1800" spc="-1" strike="noStrike">
                <a:solidFill>
                  <a:srgbClr val="000000"/>
                </a:solidFill>
                <a:latin typeface="Times New Roman"/>
              </a:rPr>
              <a:t>)</a:t>
            </a:r>
            <a:r>
              <a:rPr b="0" lang="en-US" sz="1800" spc="-72" strike="noStrike">
                <a:solidFill>
                  <a:srgbClr val="000000"/>
                </a:solidFill>
                <a:latin typeface="Times New Roman"/>
              </a:rPr>
              <a:t> </a:t>
            </a:r>
            <a:r>
              <a:rPr b="0" lang="en-US" sz="1800" spc="-1" strike="noStrike">
                <a:solidFill>
                  <a:srgbClr val="000000"/>
                </a:solidFill>
                <a:latin typeface="Times New Roman"/>
              </a:rPr>
              <a:t>then  return</a:t>
            </a:r>
            <a:r>
              <a:rPr b="0" lang="en-US" sz="1800" spc="-12" strike="noStrike">
                <a:solidFill>
                  <a:srgbClr val="000000"/>
                </a:solidFill>
                <a:latin typeface="Times New Roman"/>
              </a:rPr>
              <a:t> </a:t>
            </a:r>
            <a:r>
              <a:rPr b="0" lang="en-US" sz="1800" spc="-1" strike="noStrike">
                <a:solidFill>
                  <a:srgbClr val="000000"/>
                </a:solidFill>
                <a:latin typeface="Times New Roman"/>
              </a:rPr>
              <a:t>“yes”</a:t>
            </a:r>
            <a:endParaRPr b="0" lang="en-US" sz="1800" spc="-1" strike="noStrike">
              <a:latin typeface="Arial"/>
            </a:endParaRPr>
          </a:p>
          <a:p>
            <a:pPr marL="12600" indent="-286200">
              <a:lnSpc>
                <a:spcPct val="100000"/>
              </a:lnSpc>
              <a:spcBef>
                <a:spcPts val="6"/>
              </a:spcBef>
            </a:pPr>
            <a:r>
              <a:rPr b="0" lang="en-US" sz="1800" spc="-4" strike="noStrike">
                <a:solidFill>
                  <a:srgbClr val="000000"/>
                </a:solidFill>
                <a:latin typeface="Times New Roman"/>
              </a:rPr>
              <a:t>else</a:t>
            </a:r>
            <a:endParaRPr b="0" lang="en-US" sz="1800" spc="-1" strike="noStrike">
              <a:latin typeface="Arial"/>
            </a:endParaRPr>
          </a:p>
          <a:p>
            <a:pPr marL="298440" indent="-286200">
              <a:lnSpc>
                <a:spcPct val="100000"/>
              </a:lnSpc>
              <a:spcBef>
                <a:spcPts val="6"/>
              </a:spcBef>
            </a:pPr>
            <a:r>
              <a:rPr b="0" lang="en-US" sz="1800" spc="-1" strike="noStrike">
                <a:solidFill>
                  <a:srgbClr val="000000"/>
                </a:solidFill>
                <a:latin typeface="Times New Roman"/>
              </a:rPr>
              <a:t>return</a:t>
            </a:r>
            <a:r>
              <a:rPr b="0" lang="en-US" sz="1800" spc="-12" strike="noStrike">
                <a:solidFill>
                  <a:srgbClr val="000000"/>
                </a:solidFill>
                <a:latin typeface="Times New Roman"/>
              </a:rPr>
              <a:t> </a:t>
            </a:r>
            <a:r>
              <a:rPr b="0" lang="en-US" sz="1800" spc="-1" strike="noStrike">
                <a:solidFill>
                  <a:srgbClr val="000000"/>
                </a:solidFill>
                <a:latin typeface="Times New Roman"/>
              </a:rPr>
              <a:t>“no”</a:t>
            </a:r>
            <a:endParaRPr b="0" lang="en-US" sz="1800" spc="-1" strike="noStrike">
              <a:latin typeface="Arial"/>
            </a:endParaRPr>
          </a:p>
        </p:txBody>
      </p:sp>
      <p:sp>
        <p:nvSpPr>
          <p:cNvPr id="326" name="CustomShape 8"/>
          <p:cNvSpPr/>
          <p:nvPr/>
        </p:nvSpPr>
        <p:spPr>
          <a:xfrm>
            <a:off x="4423320" y="3888720"/>
            <a:ext cx="31852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 if </a:t>
            </a:r>
            <a:r>
              <a:rPr b="0" lang="en-US" sz="1800" spc="-4" strike="noStrike">
                <a:solidFill>
                  <a:srgbClr val="000000"/>
                </a:solidFill>
                <a:latin typeface="Times New Roman"/>
              </a:rPr>
              <a:t>S </a:t>
            </a:r>
            <a:r>
              <a:rPr b="0" lang="en-US" sz="1800" spc="-1" strike="noStrike">
                <a:solidFill>
                  <a:srgbClr val="000000"/>
                </a:solidFill>
                <a:latin typeface="Times New Roman"/>
              </a:rPr>
              <a:t>contains an accepting state</a:t>
            </a:r>
            <a:r>
              <a:rPr b="0" lang="en-US" sz="1800" spc="-89"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latin typeface="Arial"/>
            </a:endParaRPr>
          </a:p>
        </p:txBody>
      </p:sp>
      <p:sp>
        <p:nvSpPr>
          <p:cNvPr id="327" name="CustomShape 9"/>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328" name="CustomShape 10"/>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8816760" y="6746400"/>
            <a:ext cx="273240" cy="4507920"/>
          </a:xfrm>
          <a:prstGeom prst="rect">
            <a:avLst/>
          </a:prstGeom>
          <a:noFill/>
          <a:ln>
            <a:noFill/>
          </a:ln>
        </p:spPr>
        <p:txBody>
          <a:bodyPr lIns="0" rIns="0" tIns="0" bIns="0"/>
          <a:p>
            <a:pPr marL="38160">
              <a:lnSpc>
                <a:spcPts val="1644"/>
              </a:lnSpc>
            </a:pPr>
            <a:fld id="{032A9509-C9DF-4D57-9CFD-A489891F71BD}" type="slidenum">
              <a:rPr b="0" lang="en-US" sz="1400" spc="-4" strike="noStrike">
                <a:solidFill>
                  <a:srgbClr val="000000"/>
                </a:solidFill>
                <a:latin typeface="Arial"/>
              </a:rPr>
              <a:t>&lt;number&gt;</a:t>
            </a:fld>
            <a:endParaRPr b="0" lang="en-US" sz="1400" spc="-1" strike="noStrike">
              <a:latin typeface="Times New Roman"/>
            </a:endParaRPr>
          </a:p>
        </p:txBody>
      </p:sp>
      <p:sp>
        <p:nvSpPr>
          <p:cNvPr id="330" name="TextShape 2"/>
          <p:cNvSpPr txBox="1"/>
          <p:nvPr/>
        </p:nvSpPr>
        <p:spPr>
          <a:xfrm>
            <a:off x="1294920" y="787320"/>
            <a:ext cx="7469280" cy="1310400"/>
          </a:xfrm>
          <a:prstGeom prst="rect">
            <a:avLst/>
          </a:prstGeom>
          <a:noFill/>
          <a:ln>
            <a:noFill/>
          </a:ln>
        </p:spPr>
        <p:txBody>
          <a:bodyPr lIns="0" rIns="0" tIns="12600" bIns="0"/>
          <a:p>
            <a:pPr algn="ctr">
              <a:lnSpc>
                <a:spcPct val="100000"/>
              </a:lnSpc>
              <a:spcBef>
                <a:spcPts val="99"/>
              </a:spcBef>
            </a:pPr>
            <a:r>
              <a:rPr b="0" lang="en-US" sz="3600" spc="-1" strike="noStrike">
                <a:solidFill>
                  <a:srgbClr val="33339a"/>
                </a:solidFill>
                <a:latin typeface="Times New Roman"/>
              </a:rPr>
              <a:t>Conversion: Regular Expression to</a:t>
            </a:r>
            <a:r>
              <a:rPr b="0" lang="en-US" sz="3600" spc="-89" strike="noStrike">
                <a:solidFill>
                  <a:srgbClr val="33339a"/>
                </a:solidFill>
                <a:latin typeface="Times New Roman"/>
              </a:rPr>
              <a:t> </a:t>
            </a:r>
            <a:r>
              <a:rPr b="0" lang="en-US" sz="3600" spc="-4" strike="noStrike">
                <a:solidFill>
                  <a:srgbClr val="33339a"/>
                </a:solidFill>
                <a:latin typeface="Times New Roman"/>
              </a:rPr>
              <a:t>NFA</a:t>
            </a:r>
            <a:br/>
            <a:r>
              <a:rPr b="0" lang="en-US" sz="2800" spc="-4" strike="noStrike">
                <a:solidFill>
                  <a:srgbClr val="33339a"/>
                </a:solidFill>
                <a:latin typeface="Times New Roman"/>
              </a:rPr>
              <a:t>Thomson’s Construction</a:t>
            </a:r>
            <a:endParaRPr b="0" lang="en-US" sz="2800" spc="-1" strike="noStrike">
              <a:solidFill>
                <a:srgbClr val="000000"/>
              </a:solidFill>
              <a:latin typeface="Calibri"/>
            </a:endParaRPr>
          </a:p>
        </p:txBody>
      </p:sp>
      <p:sp>
        <p:nvSpPr>
          <p:cNvPr id="331" name="CustomShape 3"/>
          <p:cNvSpPr/>
          <p:nvPr/>
        </p:nvSpPr>
        <p:spPr>
          <a:xfrm>
            <a:off x="993960" y="2085120"/>
            <a:ext cx="8155080" cy="3080520"/>
          </a:xfrm>
          <a:prstGeom prst="rect">
            <a:avLst/>
          </a:prstGeom>
          <a:noFill/>
          <a:ln>
            <a:noFill/>
          </a:ln>
        </p:spPr>
        <p:style>
          <a:lnRef idx="0"/>
          <a:fillRef idx="0"/>
          <a:effectRef idx="0"/>
          <a:fontRef idx="minor"/>
        </p:style>
        <p:txBody>
          <a:bodyPr lIns="0" rIns="0" tIns="207720" bIns="0"/>
          <a:p>
            <a:pPr marL="492840">
              <a:lnSpc>
                <a:spcPct val="100000"/>
              </a:lnSpc>
              <a:spcBef>
                <a:spcPts val="1636"/>
              </a:spcBef>
            </a:pPr>
            <a:r>
              <a:rPr b="0" lang="en-US" sz="2400" spc="-4" strike="noStrike">
                <a:solidFill>
                  <a:srgbClr val="000000"/>
                </a:solidFill>
                <a:latin typeface="Times New Roman"/>
              </a:rPr>
              <a:t>This is one way to convert </a:t>
            </a:r>
            <a:r>
              <a:rPr b="0" lang="en-US" sz="2400" spc="-1" strike="noStrike">
                <a:solidFill>
                  <a:srgbClr val="000000"/>
                </a:solidFill>
                <a:latin typeface="Times New Roman"/>
              </a:rPr>
              <a:t>a </a:t>
            </a:r>
            <a:r>
              <a:rPr b="0" lang="en-US" sz="2400" spc="-4" strike="noStrike">
                <a:solidFill>
                  <a:srgbClr val="000000"/>
                </a:solidFill>
                <a:latin typeface="Times New Roman"/>
              </a:rPr>
              <a:t>regular expression into </a:t>
            </a:r>
            <a:r>
              <a:rPr b="0" lang="en-US" sz="2400" spc="-1" strike="noStrike">
                <a:solidFill>
                  <a:srgbClr val="000000"/>
                </a:solidFill>
                <a:latin typeface="Times New Roman"/>
              </a:rPr>
              <a:t>a</a:t>
            </a:r>
            <a:r>
              <a:rPr b="0" lang="en-US" sz="2400" spc="-32" strike="noStrike">
                <a:solidFill>
                  <a:srgbClr val="000000"/>
                </a:solidFill>
                <a:latin typeface="Times New Roman"/>
              </a:rPr>
              <a:t> </a:t>
            </a:r>
            <a:r>
              <a:rPr b="0" lang="en-US" sz="2400" spc="-9" strike="noStrike">
                <a:solidFill>
                  <a:srgbClr val="000000"/>
                </a:solidFill>
                <a:latin typeface="Times New Roman"/>
              </a:rPr>
              <a:t>NFA.</a:t>
            </a:r>
            <a:endParaRPr b="0" lang="en-US" sz="2400" spc="-1" strike="noStrike">
              <a:latin typeface="Arial"/>
            </a:endParaRPr>
          </a:p>
          <a:p>
            <a:pPr marL="297720" indent="-285480">
              <a:lnSpc>
                <a:spcPct val="100000"/>
              </a:lnSpc>
              <a:spcBef>
                <a:spcPts val="1276"/>
              </a:spcBef>
              <a:buClr>
                <a:srgbClr val="000000"/>
              </a:buClr>
              <a:buFont typeface="Symbol" charset="2"/>
              <a:buChar char=""/>
            </a:pPr>
            <a:r>
              <a:rPr b="0" lang="en-US" sz="2000" spc="-4" strike="noStrike">
                <a:solidFill>
                  <a:srgbClr val="000000"/>
                </a:solidFill>
                <a:latin typeface="Times New Roman"/>
              </a:rPr>
              <a:t>There can be other ways (much efficient) for the</a:t>
            </a:r>
            <a:r>
              <a:rPr b="0" lang="en-US" sz="2000" spc="18" strike="noStrike">
                <a:solidFill>
                  <a:srgbClr val="000000"/>
                </a:solidFill>
                <a:latin typeface="Times New Roman"/>
              </a:rPr>
              <a:t> </a:t>
            </a:r>
            <a:r>
              <a:rPr b="0" lang="en-US" sz="2000" spc="-4" strike="noStrike">
                <a:solidFill>
                  <a:srgbClr val="000000"/>
                </a:solidFill>
                <a:latin typeface="Times New Roman"/>
              </a:rPr>
              <a:t>conversion.</a:t>
            </a:r>
            <a:endParaRPr b="0" lang="en-US" sz="2000" spc="-1" strike="noStrike">
              <a:latin typeface="Arial"/>
            </a:endParaRPr>
          </a:p>
          <a:p>
            <a:pPr marL="297720" indent="-285480">
              <a:lnSpc>
                <a:spcPts val="2279"/>
              </a:lnSpc>
              <a:spcBef>
                <a:spcPts val="1290"/>
              </a:spcBef>
              <a:buClr>
                <a:srgbClr val="000000"/>
              </a:buClr>
              <a:buFont typeface="Symbol" charset="2"/>
              <a:buChar char=""/>
            </a:pPr>
            <a:r>
              <a:rPr b="0" lang="en-US" sz="2000" spc="-9" strike="noStrike">
                <a:solidFill>
                  <a:srgbClr val="000000"/>
                </a:solidFill>
                <a:latin typeface="Times New Roman"/>
              </a:rPr>
              <a:t>Thomson’s Construction </a:t>
            </a:r>
            <a:r>
              <a:rPr b="0" lang="en-US" sz="2000" spc="-4" strike="noStrike">
                <a:solidFill>
                  <a:srgbClr val="000000"/>
                </a:solidFill>
                <a:latin typeface="Times New Roman"/>
              </a:rPr>
              <a:t>is </a:t>
            </a:r>
            <a:r>
              <a:rPr b="0" lang="en-US" sz="2000" spc="-9" strike="noStrike">
                <a:solidFill>
                  <a:srgbClr val="000000"/>
                </a:solidFill>
                <a:latin typeface="Times New Roman"/>
              </a:rPr>
              <a:t>simple </a:t>
            </a:r>
            <a:r>
              <a:rPr b="0" lang="en-US" sz="2000" spc="-4" strike="noStrike">
                <a:solidFill>
                  <a:srgbClr val="000000"/>
                </a:solidFill>
                <a:latin typeface="Times New Roman"/>
              </a:rPr>
              <a:t>and systematic</a:t>
            </a:r>
            <a:r>
              <a:rPr b="0" lang="en-US" sz="2000" spc="18" strike="noStrike">
                <a:solidFill>
                  <a:srgbClr val="000000"/>
                </a:solidFill>
                <a:latin typeface="Times New Roman"/>
              </a:rPr>
              <a:t> </a:t>
            </a:r>
            <a:r>
              <a:rPr b="0" lang="en-US" sz="2000" spc="-4" strike="noStrike">
                <a:solidFill>
                  <a:srgbClr val="000000"/>
                </a:solidFill>
                <a:latin typeface="Times New Roman"/>
              </a:rPr>
              <a:t>method.</a:t>
            </a:r>
            <a:endParaRPr b="0" lang="en-US" sz="2000" spc="-1" strike="noStrike">
              <a:latin typeface="Arial"/>
            </a:endParaRPr>
          </a:p>
          <a:p>
            <a:pPr marL="297720">
              <a:lnSpc>
                <a:spcPts val="2171"/>
              </a:lnSpc>
              <a:spcBef>
                <a:spcPts val="145"/>
              </a:spcBef>
            </a:pPr>
            <a:r>
              <a:rPr b="0" lang="en-US" sz="2000" spc="-4" strike="noStrike">
                <a:solidFill>
                  <a:srgbClr val="000000"/>
                </a:solidFill>
                <a:latin typeface="Times New Roman"/>
              </a:rPr>
              <a:t>It </a:t>
            </a:r>
            <a:r>
              <a:rPr b="0" lang="en-US" sz="2000" spc="-9" strike="noStrike">
                <a:solidFill>
                  <a:srgbClr val="000000"/>
                </a:solidFill>
                <a:latin typeface="Times New Roman"/>
              </a:rPr>
              <a:t>guarantees </a:t>
            </a:r>
            <a:r>
              <a:rPr b="0" lang="en-US" sz="2000" spc="-4" strike="noStrike">
                <a:solidFill>
                  <a:srgbClr val="000000"/>
                </a:solidFill>
                <a:latin typeface="Times New Roman"/>
              </a:rPr>
              <a:t>that the </a:t>
            </a:r>
            <a:r>
              <a:rPr b="0" lang="en-US" sz="2000" spc="-9" strike="noStrike">
                <a:solidFill>
                  <a:srgbClr val="000000"/>
                </a:solidFill>
                <a:latin typeface="Times New Roman"/>
              </a:rPr>
              <a:t>resulting </a:t>
            </a:r>
            <a:r>
              <a:rPr b="0" lang="en-US" sz="2000" spc="-4" strike="noStrike">
                <a:solidFill>
                  <a:srgbClr val="000000"/>
                </a:solidFill>
                <a:latin typeface="Times New Roman"/>
              </a:rPr>
              <a:t>NFA will have exactly one final state, and one  start</a:t>
            </a:r>
            <a:r>
              <a:rPr b="0" lang="en-US" sz="2000" spc="-12" strike="noStrike">
                <a:solidFill>
                  <a:srgbClr val="000000"/>
                </a:solidFill>
                <a:latin typeface="Times New Roman"/>
              </a:rPr>
              <a:t> </a:t>
            </a:r>
            <a:r>
              <a:rPr b="0" lang="en-US" sz="2000" spc="-9" strike="noStrike">
                <a:solidFill>
                  <a:srgbClr val="000000"/>
                </a:solidFill>
                <a:latin typeface="Times New Roman"/>
              </a:rPr>
              <a:t>state.</a:t>
            </a:r>
            <a:endParaRPr b="0" lang="en-US" sz="2000" spc="-1" strike="noStrike">
              <a:latin typeface="Arial"/>
            </a:endParaRPr>
          </a:p>
          <a:p>
            <a:pPr marL="297720" indent="-285480">
              <a:lnSpc>
                <a:spcPts val="2285"/>
              </a:lnSpc>
              <a:spcBef>
                <a:spcPts val="1244"/>
              </a:spcBef>
              <a:buClr>
                <a:srgbClr val="000000"/>
              </a:buClr>
              <a:buFont typeface="Symbol" charset="2"/>
              <a:buChar char=""/>
            </a:pPr>
            <a:r>
              <a:rPr b="0" lang="en-US" sz="2000" spc="-9" strike="noStrike">
                <a:solidFill>
                  <a:srgbClr val="000000"/>
                </a:solidFill>
                <a:latin typeface="Times New Roman"/>
              </a:rPr>
              <a:t>Construction </a:t>
            </a:r>
            <a:r>
              <a:rPr b="0" lang="en-US" sz="2000" spc="-4" strike="noStrike">
                <a:solidFill>
                  <a:srgbClr val="000000"/>
                </a:solidFill>
                <a:latin typeface="Times New Roman"/>
              </a:rPr>
              <a:t>starts from </a:t>
            </a:r>
            <a:r>
              <a:rPr b="0" lang="en-US" sz="2000" spc="-9" strike="noStrike">
                <a:solidFill>
                  <a:srgbClr val="000000"/>
                </a:solidFill>
                <a:latin typeface="Times New Roman"/>
              </a:rPr>
              <a:t>simplest </a:t>
            </a:r>
            <a:r>
              <a:rPr b="0" lang="en-US" sz="2000" spc="-4" strike="noStrike">
                <a:solidFill>
                  <a:srgbClr val="000000"/>
                </a:solidFill>
                <a:latin typeface="Times New Roman"/>
              </a:rPr>
              <a:t>parts </a:t>
            </a:r>
            <a:r>
              <a:rPr b="0" lang="en-US" sz="2000" spc="-9" strike="noStrike">
                <a:solidFill>
                  <a:srgbClr val="000000"/>
                </a:solidFill>
                <a:latin typeface="Times New Roman"/>
              </a:rPr>
              <a:t>(alphabet</a:t>
            </a:r>
            <a:r>
              <a:rPr b="0" lang="en-US" sz="2000" spc="12" strike="noStrike">
                <a:solidFill>
                  <a:srgbClr val="000000"/>
                </a:solidFill>
                <a:latin typeface="Times New Roman"/>
              </a:rPr>
              <a:t> </a:t>
            </a:r>
            <a:r>
              <a:rPr b="0" lang="en-US" sz="2000" spc="-9" strike="noStrike">
                <a:solidFill>
                  <a:srgbClr val="000000"/>
                </a:solidFill>
                <a:latin typeface="Times New Roman"/>
              </a:rPr>
              <a:t>symbols).</a:t>
            </a:r>
            <a:endParaRPr b="0" lang="en-US" sz="2000" spc="-1" strike="noStrike">
              <a:latin typeface="Arial"/>
            </a:endParaRPr>
          </a:p>
          <a:p>
            <a:pPr marL="298440">
              <a:lnSpc>
                <a:spcPts val="2160"/>
              </a:lnSpc>
              <a:spcBef>
                <a:spcPts val="156"/>
              </a:spcBef>
            </a:pPr>
            <a:r>
              <a:rPr b="0" lang="en-US" sz="2000" spc="-4" strike="noStrike">
                <a:solidFill>
                  <a:srgbClr val="000000"/>
                </a:solidFill>
                <a:latin typeface="Times New Roman"/>
              </a:rPr>
              <a:t>To create a NFA for a complex regular expression, NFAs of its sub-  expressions are combined to create its</a:t>
            </a:r>
            <a:r>
              <a:rPr b="0" lang="en-US" sz="2000" spc="-1" strike="noStrike">
                <a:solidFill>
                  <a:srgbClr val="000000"/>
                </a:solidFill>
                <a:latin typeface="Times New Roman"/>
              </a:rPr>
              <a:t> </a:t>
            </a:r>
            <a:r>
              <a:rPr b="0" lang="en-US" sz="2000" spc="-4" strike="noStrike">
                <a:solidFill>
                  <a:srgbClr val="000000"/>
                </a:solidFill>
                <a:latin typeface="Times New Roman"/>
              </a:rPr>
              <a:t>NFA,</a:t>
            </a:r>
            <a:endParaRPr b="0" lang="en-US" sz="2000" spc="-1" strike="noStrike">
              <a:latin typeface="Arial"/>
            </a:endParaRPr>
          </a:p>
        </p:txBody>
      </p:sp>
      <p:sp>
        <p:nvSpPr>
          <p:cNvPr id="332"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3254760" y="787320"/>
            <a:ext cx="3549240" cy="1310400"/>
          </a:xfrm>
          <a:prstGeom prst="rect">
            <a:avLst/>
          </a:prstGeom>
          <a:noFill/>
          <a:ln>
            <a:noFill/>
          </a:ln>
        </p:spPr>
        <p:txBody>
          <a:bodyPr lIns="0" rIns="0" tIns="12600" bIns="0"/>
          <a:p>
            <a:pPr algn="ctr">
              <a:lnSpc>
                <a:spcPct val="100000"/>
              </a:lnSpc>
              <a:spcBef>
                <a:spcPts val="99"/>
              </a:spcBef>
            </a:pPr>
            <a:r>
              <a:rPr b="0" lang="en-US" sz="3600" spc="-1" strike="noStrike">
                <a:solidFill>
                  <a:srgbClr val="33339a"/>
                </a:solidFill>
                <a:latin typeface="Times New Roman"/>
              </a:rPr>
              <a:t>RE to</a:t>
            </a:r>
            <a:r>
              <a:rPr b="0" lang="en-US" sz="3600" spc="-24" strike="noStrike">
                <a:solidFill>
                  <a:srgbClr val="33339a"/>
                </a:solidFill>
                <a:latin typeface="Times New Roman"/>
              </a:rPr>
              <a:t> </a:t>
            </a:r>
            <a:r>
              <a:rPr b="0" lang="en-US" sz="3600" spc="-4" strike="noStrike">
                <a:solidFill>
                  <a:srgbClr val="33339a"/>
                </a:solidFill>
                <a:latin typeface="Times New Roman"/>
              </a:rPr>
              <a:t>NFA</a:t>
            </a:r>
            <a:br/>
            <a:r>
              <a:rPr b="0" lang="en-US" sz="2800" spc="-4" strike="noStrike">
                <a:solidFill>
                  <a:srgbClr val="33339a"/>
                </a:solidFill>
                <a:latin typeface="Times New Roman"/>
              </a:rPr>
              <a:t>Thomson’s</a:t>
            </a:r>
            <a:r>
              <a:rPr b="0" lang="en-US" sz="2800" spc="-63" strike="noStrike">
                <a:solidFill>
                  <a:srgbClr val="33339a"/>
                </a:solidFill>
                <a:latin typeface="Times New Roman"/>
              </a:rPr>
              <a:t> </a:t>
            </a:r>
            <a:r>
              <a:rPr b="0" lang="en-US" sz="2800" spc="-4" strike="noStrike">
                <a:solidFill>
                  <a:srgbClr val="33339a"/>
                </a:solidFill>
                <a:latin typeface="Times New Roman"/>
              </a:rPr>
              <a:t>Construction</a:t>
            </a:r>
            <a:endParaRPr b="0" lang="en-US" sz="2800" spc="-1" strike="noStrike">
              <a:solidFill>
                <a:srgbClr val="000000"/>
              </a:solidFill>
              <a:latin typeface="Calibri"/>
            </a:endParaRPr>
          </a:p>
        </p:txBody>
      </p:sp>
      <p:sp>
        <p:nvSpPr>
          <p:cNvPr id="334" name="CustomShape 2"/>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335" name="CustomShape 3"/>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336" name="CustomShape 4"/>
          <p:cNvSpPr/>
          <p:nvPr/>
        </p:nvSpPr>
        <p:spPr>
          <a:xfrm>
            <a:off x="917640" y="2315160"/>
            <a:ext cx="410868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4" strike="noStrike">
                <a:solidFill>
                  <a:srgbClr val="000000"/>
                </a:solidFill>
                <a:latin typeface="Times New Roman"/>
              </a:rPr>
              <a:t>1. To recognize an empty string</a:t>
            </a:r>
            <a:r>
              <a:rPr b="0" lang="en-US" sz="2400" spc="-83" strike="noStrike">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p:txBody>
      </p:sp>
      <p:sp>
        <p:nvSpPr>
          <p:cNvPr id="337" name="CustomShape 5"/>
          <p:cNvSpPr/>
          <p:nvPr/>
        </p:nvSpPr>
        <p:spPr>
          <a:xfrm>
            <a:off x="917640" y="3045240"/>
            <a:ext cx="544716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4" strike="noStrike">
                <a:solidFill>
                  <a:srgbClr val="000000"/>
                </a:solidFill>
                <a:latin typeface="Times New Roman"/>
              </a:rPr>
              <a:t>2. To recognize </a:t>
            </a:r>
            <a:r>
              <a:rPr b="0" lang="en-US" sz="2400" spc="-1" strike="noStrike">
                <a:solidFill>
                  <a:srgbClr val="000000"/>
                </a:solidFill>
                <a:latin typeface="Times New Roman"/>
              </a:rPr>
              <a:t>a </a:t>
            </a:r>
            <a:r>
              <a:rPr b="0" lang="en-US" sz="2400" spc="-4" strike="noStrike">
                <a:solidFill>
                  <a:srgbClr val="000000"/>
                </a:solidFill>
                <a:latin typeface="Times New Roman"/>
              </a:rPr>
              <a:t>symbol </a:t>
            </a:r>
            <a:r>
              <a:rPr b="0" lang="en-US" sz="2400" spc="-1" strike="noStrike">
                <a:solidFill>
                  <a:srgbClr val="000000"/>
                </a:solidFill>
                <a:latin typeface="Times New Roman"/>
              </a:rPr>
              <a:t>a </a:t>
            </a:r>
            <a:r>
              <a:rPr b="0" lang="en-US" sz="2400" spc="-4" strike="noStrike">
                <a:solidFill>
                  <a:srgbClr val="000000"/>
                </a:solidFill>
                <a:latin typeface="Times New Roman"/>
              </a:rPr>
              <a:t>in the alphabet</a:t>
            </a:r>
            <a:r>
              <a:rPr b="0" lang="en-US" sz="2400" spc="-94" strike="noStrike">
                <a:solidFill>
                  <a:srgbClr val="000000"/>
                </a:solidFill>
                <a:latin typeface="Times New Roman"/>
              </a:rPr>
              <a:t> </a:t>
            </a:r>
            <a:r>
              <a:rPr b="0" lang="en-US" sz="2400" spc="-1" strike="noStrike">
                <a:solidFill>
                  <a:srgbClr val="000000"/>
                </a:solidFill>
                <a:latin typeface="Symbol"/>
              </a:rPr>
              <a:t></a:t>
            </a:r>
            <a:endParaRPr b="0" lang="en-US" sz="2400" spc="-1" strike="noStrike">
              <a:latin typeface="Arial"/>
            </a:endParaRPr>
          </a:p>
        </p:txBody>
      </p:sp>
      <p:sp>
        <p:nvSpPr>
          <p:cNvPr id="338" name="CustomShape 6"/>
          <p:cNvSpPr/>
          <p:nvPr/>
        </p:nvSpPr>
        <p:spPr>
          <a:xfrm>
            <a:off x="892440" y="3756240"/>
            <a:ext cx="7781400" cy="743040"/>
          </a:xfrm>
          <a:prstGeom prst="rect">
            <a:avLst/>
          </a:prstGeom>
          <a:noFill/>
          <a:ln>
            <a:noFill/>
          </a:ln>
        </p:spPr>
        <p:style>
          <a:lnRef idx="0"/>
          <a:fillRef idx="0"/>
          <a:effectRef idx="0"/>
          <a:fontRef idx="minor"/>
        </p:style>
        <p:txBody>
          <a:bodyPr lIns="0" rIns="0" tIns="12600" bIns="0"/>
          <a:p>
            <a:pPr marL="419040" indent="-381240">
              <a:lnSpc>
                <a:spcPts val="2874"/>
              </a:lnSpc>
              <a:spcBef>
                <a:spcPts val="99"/>
              </a:spcBef>
              <a:buClr>
                <a:srgbClr val="000000"/>
              </a:buClr>
              <a:buFont typeface="StarSymbol"/>
              <a:buAutoNum type="arabicPeriod" startAt="3"/>
            </a:pPr>
            <a:r>
              <a:rPr b="0" lang="en-US" sz="2400" spc="-4" strike="noStrike">
                <a:solidFill>
                  <a:srgbClr val="000000"/>
                </a:solidFill>
                <a:latin typeface="Times New Roman"/>
              </a:rPr>
              <a:t>If N(r</a:t>
            </a:r>
            <a:r>
              <a:rPr b="0" lang="en-US" sz="2400" spc="-4" strike="noStrike" baseline="-20000">
                <a:solidFill>
                  <a:srgbClr val="000000"/>
                </a:solidFill>
                <a:latin typeface="Times New Roman"/>
              </a:rPr>
              <a:t>1</a:t>
            </a:r>
            <a:r>
              <a:rPr b="0" lang="en-US" sz="2400" spc="-4" strike="noStrike">
                <a:solidFill>
                  <a:srgbClr val="000000"/>
                </a:solidFill>
                <a:latin typeface="Times New Roman"/>
              </a:rPr>
              <a:t>) </a:t>
            </a:r>
            <a:r>
              <a:rPr b="0" lang="en-US" sz="2400" spc="-1" strike="noStrike">
                <a:solidFill>
                  <a:srgbClr val="000000"/>
                </a:solidFill>
                <a:latin typeface="Times New Roman"/>
              </a:rPr>
              <a:t>and </a:t>
            </a:r>
            <a:r>
              <a:rPr b="0" lang="en-US" sz="2400" spc="-4" strike="noStrike">
                <a:solidFill>
                  <a:srgbClr val="000000"/>
                </a:solidFill>
                <a:latin typeface="Times New Roman"/>
              </a:rPr>
              <a:t>N(r</a:t>
            </a:r>
            <a:r>
              <a:rPr b="0" lang="en-US" sz="2400" spc="-4" strike="noStrike" baseline="-20000">
                <a:solidFill>
                  <a:srgbClr val="000000"/>
                </a:solidFill>
                <a:latin typeface="Times New Roman"/>
              </a:rPr>
              <a:t>2</a:t>
            </a:r>
            <a:r>
              <a:rPr b="0" lang="en-US" sz="2400" spc="-4" strike="noStrike">
                <a:solidFill>
                  <a:srgbClr val="000000"/>
                </a:solidFill>
                <a:latin typeface="Times New Roman"/>
              </a:rPr>
              <a:t>) </a:t>
            </a:r>
            <a:r>
              <a:rPr b="0" lang="en-US" sz="2400" spc="-1" strike="noStrike">
                <a:solidFill>
                  <a:srgbClr val="000000"/>
                </a:solidFill>
                <a:latin typeface="Times New Roman"/>
              </a:rPr>
              <a:t>are </a:t>
            </a:r>
            <a:r>
              <a:rPr b="0" lang="en-US" sz="2400" spc="-4" strike="noStrike">
                <a:solidFill>
                  <a:srgbClr val="000000"/>
                </a:solidFill>
                <a:latin typeface="Times New Roman"/>
              </a:rPr>
              <a:t>NFAs </a:t>
            </a:r>
            <a:r>
              <a:rPr b="0" lang="en-US" sz="2400" spc="-1" strike="noStrike">
                <a:solidFill>
                  <a:srgbClr val="000000"/>
                </a:solidFill>
                <a:latin typeface="Times New Roman"/>
              </a:rPr>
              <a:t>for regular </a:t>
            </a:r>
            <a:r>
              <a:rPr b="0" lang="en-US" sz="2400" spc="-4" strike="noStrike">
                <a:solidFill>
                  <a:srgbClr val="000000"/>
                </a:solidFill>
                <a:latin typeface="Times New Roman"/>
              </a:rPr>
              <a:t>expressions </a:t>
            </a:r>
            <a:r>
              <a:rPr b="0" lang="en-US" sz="2400" spc="-9" strike="noStrike">
                <a:solidFill>
                  <a:srgbClr val="000000"/>
                </a:solidFill>
                <a:latin typeface="Times New Roman"/>
              </a:rPr>
              <a:t>r</a:t>
            </a:r>
            <a:r>
              <a:rPr b="0" lang="en-US" sz="2400" spc="-12" strike="noStrike" baseline="-20000">
                <a:solidFill>
                  <a:srgbClr val="000000"/>
                </a:solidFill>
                <a:latin typeface="Times New Roman"/>
              </a:rPr>
              <a:t>1 </a:t>
            </a:r>
            <a:r>
              <a:rPr b="0" lang="en-US" sz="2400" spc="-4" strike="noStrike">
                <a:solidFill>
                  <a:srgbClr val="000000"/>
                </a:solidFill>
                <a:latin typeface="Times New Roman"/>
              </a:rPr>
              <a:t>and</a:t>
            </a:r>
            <a:r>
              <a:rPr b="0" lang="en-US" sz="2400" spc="-137" strike="noStrike">
                <a:solidFill>
                  <a:srgbClr val="000000"/>
                </a:solidFill>
                <a:latin typeface="Times New Roman"/>
              </a:rPr>
              <a:t> </a:t>
            </a:r>
            <a:r>
              <a:rPr b="0" lang="en-US" sz="2400" spc="-4" strike="noStrike">
                <a:solidFill>
                  <a:srgbClr val="000000"/>
                </a:solidFill>
                <a:latin typeface="Times New Roman"/>
              </a:rPr>
              <a:t>r</a:t>
            </a:r>
            <a:r>
              <a:rPr b="0" lang="en-US" sz="2400" spc="-4" strike="noStrike" baseline="-20000">
                <a:solidFill>
                  <a:srgbClr val="000000"/>
                </a:solidFill>
                <a:latin typeface="Times New Roman"/>
              </a:rPr>
              <a:t>2</a:t>
            </a:r>
            <a:endParaRPr b="0" lang="en-US" sz="2400" spc="-1" strike="noStrike">
              <a:latin typeface="Arial"/>
            </a:endParaRPr>
          </a:p>
          <a:p>
            <a:pPr marL="495360">
              <a:lnSpc>
                <a:spcPts val="2874"/>
              </a:lnSpc>
            </a:pPr>
            <a:r>
              <a:rPr b="0" lang="en-US" sz="2400" spc="-4" strike="noStrike">
                <a:solidFill>
                  <a:srgbClr val="000000"/>
                </a:solidFill>
                <a:latin typeface="Times New Roman"/>
              </a:rPr>
              <a:t>a.</a:t>
            </a:r>
            <a:r>
              <a:rPr b="0" lang="en-US" sz="2400" spc="-4" strike="noStrike">
                <a:solidFill>
                  <a:srgbClr val="000000"/>
                </a:solidFill>
                <a:latin typeface="Times New Roman"/>
              </a:rPr>
              <a:t>	</a:t>
            </a:r>
            <a:r>
              <a:rPr b="0" lang="en-US" sz="2400" spc="-4" strike="noStrike">
                <a:solidFill>
                  <a:srgbClr val="000000"/>
                </a:solidFill>
                <a:latin typeface="Times New Roman"/>
              </a:rPr>
              <a:t>For regular</a:t>
            </a:r>
            <a:r>
              <a:rPr b="0" lang="en-US" sz="2400" spc="-1" strike="noStrike">
                <a:solidFill>
                  <a:srgbClr val="000000"/>
                </a:solidFill>
                <a:latin typeface="Times New Roman"/>
              </a:rPr>
              <a:t> </a:t>
            </a:r>
            <a:r>
              <a:rPr b="0" lang="en-US" sz="2400" spc="-4" strike="noStrike">
                <a:solidFill>
                  <a:srgbClr val="000000"/>
                </a:solidFill>
                <a:latin typeface="Times New Roman"/>
              </a:rPr>
              <a:t>expression</a:t>
            </a:r>
            <a:r>
              <a:rPr b="0" lang="en-US" sz="2400" spc="-4" strike="noStrike">
                <a:solidFill>
                  <a:srgbClr val="000000"/>
                </a:solidFill>
                <a:latin typeface="Times New Roman"/>
              </a:rPr>
              <a:t>	</a:t>
            </a:r>
            <a:r>
              <a:rPr b="0" lang="en-US" sz="2400" spc="-1" strike="noStrike">
                <a:solidFill>
                  <a:srgbClr val="000000"/>
                </a:solidFill>
                <a:latin typeface="Times New Roman"/>
              </a:rPr>
              <a:t>r</a:t>
            </a:r>
            <a:r>
              <a:rPr b="0" lang="en-US" sz="2400" spc="-1" strike="noStrike" baseline="-20000">
                <a:solidFill>
                  <a:srgbClr val="000000"/>
                </a:solidFill>
                <a:latin typeface="Times New Roman"/>
              </a:rPr>
              <a:t>1 </a:t>
            </a:r>
            <a:r>
              <a:rPr b="0" lang="en-US" sz="2400" spc="-1" strike="noStrike">
                <a:solidFill>
                  <a:srgbClr val="000000"/>
                </a:solidFill>
                <a:latin typeface="Times New Roman"/>
              </a:rPr>
              <a:t>+</a:t>
            </a:r>
            <a:r>
              <a:rPr b="0" lang="en-US" sz="2400" spc="-9" strike="noStrike">
                <a:solidFill>
                  <a:srgbClr val="000000"/>
                </a:solidFill>
                <a:latin typeface="Times New Roman"/>
              </a:rPr>
              <a:t> </a:t>
            </a:r>
            <a:r>
              <a:rPr b="0" lang="en-US" sz="2400" spc="-4" strike="noStrike">
                <a:solidFill>
                  <a:srgbClr val="000000"/>
                </a:solidFill>
                <a:latin typeface="Times New Roman"/>
              </a:rPr>
              <a:t>r</a:t>
            </a:r>
            <a:r>
              <a:rPr b="0" lang="en-US" sz="2400" spc="-4" strike="noStrike" baseline="-20000">
                <a:solidFill>
                  <a:srgbClr val="000000"/>
                </a:solidFill>
                <a:latin typeface="Times New Roman"/>
              </a:rPr>
              <a:t>2</a:t>
            </a:r>
            <a:endParaRPr b="0" lang="en-US" sz="2400" spc="-1" strike="noStrike">
              <a:latin typeface="Arial"/>
            </a:endParaRPr>
          </a:p>
        </p:txBody>
      </p:sp>
      <p:sp>
        <p:nvSpPr>
          <p:cNvPr id="339" name="CustomShape 7"/>
          <p:cNvSpPr/>
          <p:nvPr/>
        </p:nvSpPr>
        <p:spPr>
          <a:xfrm>
            <a:off x="8080560" y="299952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grpSp>
        <p:nvGrpSpPr>
          <p:cNvPr id="340" name="Group 8"/>
          <p:cNvGrpSpPr/>
          <p:nvPr/>
        </p:nvGrpSpPr>
        <p:grpSpPr>
          <a:xfrm>
            <a:off x="7229520" y="2145960"/>
            <a:ext cx="1680480" cy="456840"/>
            <a:chOff x="7229520" y="2145960"/>
            <a:chExt cx="1680480" cy="456840"/>
          </a:xfrm>
        </p:grpSpPr>
        <p:sp>
          <p:nvSpPr>
            <p:cNvPr id="341" name="CustomShape 9"/>
            <p:cNvSpPr/>
            <p:nvPr/>
          </p:nvSpPr>
          <p:spPr>
            <a:xfrm>
              <a:off x="7538760" y="2145960"/>
              <a:ext cx="1371240" cy="456840"/>
            </a:xfrm>
            <a:custGeom>
              <a:avLst/>
              <a:gdLst/>
              <a:ahLst/>
              <a:rect l="l" t="t" r="r" b="b"/>
              <a:pathLst>
                <a:path w="1371600" h="457200">
                  <a:moveTo>
                    <a:pt x="152400" y="76199"/>
                  </a:moveTo>
                  <a:lnTo>
                    <a:pt x="104363" y="84002"/>
                  </a:lnTo>
                  <a:lnTo>
                    <a:pt x="62544" y="105704"/>
                  </a:lnTo>
                  <a:lnTo>
                    <a:pt x="29504" y="138744"/>
                  </a:lnTo>
                  <a:lnTo>
                    <a:pt x="7802" y="180563"/>
                  </a:lnTo>
                  <a:lnTo>
                    <a:pt x="0" y="228599"/>
                  </a:lnTo>
                  <a:lnTo>
                    <a:pt x="7802" y="276636"/>
                  </a:lnTo>
                  <a:lnTo>
                    <a:pt x="29504" y="318455"/>
                  </a:lnTo>
                  <a:lnTo>
                    <a:pt x="62544" y="351495"/>
                  </a:lnTo>
                  <a:lnTo>
                    <a:pt x="104363" y="373197"/>
                  </a:lnTo>
                  <a:lnTo>
                    <a:pt x="152400" y="380999"/>
                  </a:lnTo>
                  <a:lnTo>
                    <a:pt x="200436" y="373197"/>
                  </a:lnTo>
                  <a:lnTo>
                    <a:pt x="242255" y="351495"/>
                  </a:lnTo>
                  <a:lnTo>
                    <a:pt x="275295" y="318455"/>
                  </a:lnTo>
                  <a:lnTo>
                    <a:pt x="296997" y="276636"/>
                  </a:lnTo>
                  <a:lnTo>
                    <a:pt x="304800" y="228599"/>
                  </a:lnTo>
                  <a:lnTo>
                    <a:pt x="296997" y="180563"/>
                  </a:lnTo>
                  <a:lnTo>
                    <a:pt x="275295" y="138744"/>
                  </a:lnTo>
                  <a:lnTo>
                    <a:pt x="242255" y="105704"/>
                  </a:lnTo>
                  <a:lnTo>
                    <a:pt x="200436" y="84002"/>
                  </a:lnTo>
                  <a:lnTo>
                    <a:pt x="152400" y="76199"/>
                  </a:lnTo>
                  <a:close/>
                  <a:moveTo>
                    <a:pt x="1143000" y="0"/>
                  </a:moveTo>
                  <a:lnTo>
                    <a:pt x="1096860" y="4634"/>
                  </a:lnTo>
                  <a:lnTo>
                    <a:pt x="1053917" y="17930"/>
                  </a:lnTo>
                  <a:lnTo>
                    <a:pt x="1015082" y="38978"/>
                  </a:lnTo>
                  <a:lnTo>
                    <a:pt x="981265" y="66865"/>
                  </a:lnTo>
                  <a:lnTo>
                    <a:pt x="953378" y="100682"/>
                  </a:lnTo>
                  <a:lnTo>
                    <a:pt x="932330" y="139517"/>
                  </a:lnTo>
                  <a:lnTo>
                    <a:pt x="919034" y="182460"/>
                  </a:lnTo>
                  <a:lnTo>
                    <a:pt x="914400" y="228599"/>
                  </a:lnTo>
                  <a:lnTo>
                    <a:pt x="919034" y="274739"/>
                  </a:lnTo>
                  <a:lnTo>
                    <a:pt x="932330" y="317682"/>
                  </a:lnTo>
                  <a:lnTo>
                    <a:pt x="953378" y="356517"/>
                  </a:lnTo>
                  <a:lnTo>
                    <a:pt x="981265" y="390334"/>
                  </a:lnTo>
                  <a:lnTo>
                    <a:pt x="1015082" y="418221"/>
                  </a:lnTo>
                  <a:lnTo>
                    <a:pt x="1053917" y="439269"/>
                  </a:lnTo>
                  <a:lnTo>
                    <a:pt x="1096860" y="452565"/>
                  </a:lnTo>
                  <a:lnTo>
                    <a:pt x="1143000" y="457199"/>
                  </a:lnTo>
                  <a:lnTo>
                    <a:pt x="1189139" y="452565"/>
                  </a:lnTo>
                  <a:lnTo>
                    <a:pt x="1232082" y="439269"/>
                  </a:lnTo>
                  <a:lnTo>
                    <a:pt x="1270917" y="418221"/>
                  </a:lnTo>
                  <a:lnTo>
                    <a:pt x="1304734" y="390334"/>
                  </a:lnTo>
                  <a:lnTo>
                    <a:pt x="1332621" y="356517"/>
                  </a:lnTo>
                  <a:lnTo>
                    <a:pt x="1353669" y="317682"/>
                  </a:lnTo>
                  <a:lnTo>
                    <a:pt x="1366965" y="274739"/>
                  </a:lnTo>
                  <a:lnTo>
                    <a:pt x="1371600" y="228599"/>
                  </a:lnTo>
                  <a:lnTo>
                    <a:pt x="1366965" y="182460"/>
                  </a:lnTo>
                  <a:lnTo>
                    <a:pt x="1353669" y="139517"/>
                  </a:lnTo>
                  <a:lnTo>
                    <a:pt x="1332621" y="100682"/>
                  </a:lnTo>
                  <a:lnTo>
                    <a:pt x="1304734" y="66865"/>
                  </a:lnTo>
                  <a:lnTo>
                    <a:pt x="1270917" y="38978"/>
                  </a:lnTo>
                  <a:lnTo>
                    <a:pt x="1232082" y="17930"/>
                  </a:lnTo>
                  <a:lnTo>
                    <a:pt x="1189139" y="4634"/>
                  </a:lnTo>
                  <a:lnTo>
                    <a:pt x="1143000" y="0"/>
                  </a:lnTo>
                  <a:close/>
                  <a:moveTo>
                    <a:pt x="1143000" y="76199"/>
                  </a:moveTo>
                  <a:lnTo>
                    <a:pt x="1094963" y="84002"/>
                  </a:lnTo>
                  <a:lnTo>
                    <a:pt x="1053144" y="105704"/>
                  </a:lnTo>
                  <a:lnTo>
                    <a:pt x="1020104" y="138744"/>
                  </a:lnTo>
                  <a:lnTo>
                    <a:pt x="998402" y="180563"/>
                  </a:lnTo>
                  <a:lnTo>
                    <a:pt x="990600" y="228599"/>
                  </a:lnTo>
                  <a:lnTo>
                    <a:pt x="998402" y="276636"/>
                  </a:lnTo>
                  <a:lnTo>
                    <a:pt x="1020104" y="318455"/>
                  </a:lnTo>
                  <a:lnTo>
                    <a:pt x="1053144" y="351495"/>
                  </a:lnTo>
                  <a:lnTo>
                    <a:pt x="1094963" y="373197"/>
                  </a:lnTo>
                  <a:lnTo>
                    <a:pt x="1143000" y="380999"/>
                  </a:lnTo>
                  <a:lnTo>
                    <a:pt x="1191036" y="373197"/>
                  </a:lnTo>
                  <a:lnTo>
                    <a:pt x="1232855" y="351495"/>
                  </a:lnTo>
                  <a:lnTo>
                    <a:pt x="1265895" y="318455"/>
                  </a:lnTo>
                  <a:lnTo>
                    <a:pt x="1287597" y="276636"/>
                  </a:lnTo>
                  <a:lnTo>
                    <a:pt x="1295400" y="228599"/>
                  </a:lnTo>
                  <a:lnTo>
                    <a:pt x="1287597" y="180563"/>
                  </a:lnTo>
                  <a:lnTo>
                    <a:pt x="1265895" y="138744"/>
                  </a:lnTo>
                  <a:lnTo>
                    <a:pt x="1232855" y="105704"/>
                  </a:lnTo>
                  <a:lnTo>
                    <a:pt x="1191036" y="84002"/>
                  </a:lnTo>
                  <a:lnTo>
                    <a:pt x="1143000" y="76199"/>
                  </a:lnTo>
                  <a:close/>
                </a:path>
              </a:pathLst>
            </a:custGeom>
            <a:noFill/>
            <a:ln w="9360">
              <a:solidFill>
                <a:srgbClr val="000000"/>
              </a:solidFill>
              <a:round/>
            </a:ln>
          </p:spPr>
          <p:style>
            <a:lnRef idx="0"/>
            <a:fillRef idx="0"/>
            <a:effectRef idx="0"/>
            <a:fontRef idx="minor"/>
          </p:style>
        </p:sp>
        <p:sp>
          <p:nvSpPr>
            <p:cNvPr id="342" name="CustomShape 10"/>
            <p:cNvSpPr/>
            <p:nvPr/>
          </p:nvSpPr>
          <p:spPr>
            <a:xfrm>
              <a:off x="7229520" y="2336400"/>
              <a:ext cx="1224000" cy="75960"/>
            </a:xfrm>
            <a:custGeom>
              <a:avLst/>
              <a:gdLst/>
              <a:ahLst/>
              <a:rect l="l" t="t" r="r" b="b"/>
              <a:pathLst>
                <a:path w="1224279" h="76200">
                  <a:moveTo>
                    <a:pt x="309372" y="38100"/>
                  </a:moveTo>
                  <a:lnTo>
                    <a:pt x="233172" y="0"/>
                  </a:lnTo>
                  <a:lnTo>
                    <a:pt x="233172" y="33528"/>
                  </a:lnTo>
                  <a:lnTo>
                    <a:pt x="4572" y="33528"/>
                  </a:lnTo>
                  <a:lnTo>
                    <a:pt x="1524" y="35052"/>
                  </a:lnTo>
                  <a:lnTo>
                    <a:pt x="0" y="38100"/>
                  </a:lnTo>
                  <a:lnTo>
                    <a:pt x="1524" y="41148"/>
                  </a:lnTo>
                  <a:lnTo>
                    <a:pt x="4572" y="42672"/>
                  </a:lnTo>
                  <a:lnTo>
                    <a:pt x="233172" y="42672"/>
                  </a:lnTo>
                  <a:lnTo>
                    <a:pt x="233172" y="76200"/>
                  </a:lnTo>
                  <a:lnTo>
                    <a:pt x="250698" y="67437"/>
                  </a:lnTo>
                  <a:lnTo>
                    <a:pt x="309372" y="38100"/>
                  </a:lnTo>
                  <a:close/>
                  <a:moveTo>
                    <a:pt x="1223772" y="38100"/>
                  </a:moveTo>
                  <a:lnTo>
                    <a:pt x="1147572" y="0"/>
                  </a:lnTo>
                  <a:lnTo>
                    <a:pt x="1147572" y="33528"/>
                  </a:lnTo>
                  <a:lnTo>
                    <a:pt x="614172" y="33528"/>
                  </a:lnTo>
                  <a:lnTo>
                    <a:pt x="611124" y="35052"/>
                  </a:lnTo>
                  <a:lnTo>
                    <a:pt x="609600" y="38100"/>
                  </a:lnTo>
                  <a:lnTo>
                    <a:pt x="611124" y="41148"/>
                  </a:lnTo>
                  <a:lnTo>
                    <a:pt x="614172" y="42672"/>
                  </a:lnTo>
                  <a:lnTo>
                    <a:pt x="1147572" y="42672"/>
                  </a:lnTo>
                  <a:lnTo>
                    <a:pt x="1147572" y="76200"/>
                  </a:lnTo>
                  <a:lnTo>
                    <a:pt x="1165098" y="67437"/>
                  </a:lnTo>
                  <a:lnTo>
                    <a:pt x="1223772" y="38100"/>
                  </a:lnTo>
                  <a:close/>
                </a:path>
              </a:pathLst>
            </a:custGeom>
            <a:solidFill>
              <a:srgbClr val="000000"/>
            </a:solidFill>
            <a:ln>
              <a:noFill/>
            </a:ln>
          </p:spPr>
          <p:style>
            <a:lnRef idx="0"/>
            <a:fillRef idx="0"/>
            <a:effectRef idx="0"/>
            <a:fontRef idx="minor"/>
          </p:style>
        </p:sp>
      </p:grpSp>
      <p:sp>
        <p:nvSpPr>
          <p:cNvPr id="343" name="CustomShape 11"/>
          <p:cNvSpPr/>
          <p:nvPr/>
        </p:nvSpPr>
        <p:spPr>
          <a:xfrm>
            <a:off x="8614080" y="2237400"/>
            <a:ext cx="846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f</a:t>
            </a:r>
            <a:endParaRPr b="0" lang="en-US" sz="1400" spc="-1" strike="noStrike">
              <a:latin typeface="Arial"/>
            </a:endParaRPr>
          </a:p>
        </p:txBody>
      </p:sp>
      <p:sp>
        <p:nvSpPr>
          <p:cNvPr id="344" name="CustomShape 12"/>
          <p:cNvSpPr/>
          <p:nvPr/>
        </p:nvSpPr>
        <p:spPr>
          <a:xfrm>
            <a:off x="7623360" y="2237400"/>
            <a:ext cx="745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i</a:t>
            </a:r>
            <a:endParaRPr b="0" lang="en-US" sz="1400" spc="-1" strike="noStrike">
              <a:latin typeface="Arial"/>
            </a:endParaRPr>
          </a:p>
        </p:txBody>
      </p:sp>
      <p:grpSp>
        <p:nvGrpSpPr>
          <p:cNvPr id="345" name="Group 13"/>
          <p:cNvGrpSpPr/>
          <p:nvPr/>
        </p:nvGrpSpPr>
        <p:grpSpPr>
          <a:xfrm>
            <a:off x="7234560" y="3048120"/>
            <a:ext cx="1680480" cy="456840"/>
            <a:chOff x="7234560" y="3048120"/>
            <a:chExt cx="1680480" cy="456840"/>
          </a:xfrm>
        </p:grpSpPr>
        <p:sp>
          <p:nvSpPr>
            <p:cNvPr id="346" name="CustomShape 14"/>
            <p:cNvSpPr/>
            <p:nvPr/>
          </p:nvSpPr>
          <p:spPr>
            <a:xfrm>
              <a:off x="7543800" y="3048120"/>
              <a:ext cx="1371240" cy="456840"/>
            </a:xfrm>
            <a:custGeom>
              <a:avLst/>
              <a:gdLst/>
              <a:ahLst/>
              <a:rect l="l" t="t" r="r" b="b"/>
              <a:pathLst>
                <a:path w="1371600" h="457200">
                  <a:moveTo>
                    <a:pt x="152400" y="76199"/>
                  </a:moveTo>
                  <a:lnTo>
                    <a:pt x="104363" y="84002"/>
                  </a:lnTo>
                  <a:lnTo>
                    <a:pt x="62544" y="105704"/>
                  </a:lnTo>
                  <a:lnTo>
                    <a:pt x="29504" y="138744"/>
                  </a:lnTo>
                  <a:lnTo>
                    <a:pt x="7802" y="180563"/>
                  </a:lnTo>
                  <a:lnTo>
                    <a:pt x="0" y="228599"/>
                  </a:lnTo>
                  <a:lnTo>
                    <a:pt x="7802" y="276636"/>
                  </a:lnTo>
                  <a:lnTo>
                    <a:pt x="29504" y="318455"/>
                  </a:lnTo>
                  <a:lnTo>
                    <a:pt x="62544" y="351495"/>
                  </a:lnTo>
                  <a:lnTo>
                    <a:pt x="104363" y="373197"/>
                  </a:lnTo>
                  <a:lnTo>
                    <a:pt x="152400" y="380999"/>
                  </a:lnTo>
                  <a:lnTo>
                    <a:pt x="200436" y="373197"/>
                  </a:lnTo>
                  <a:lnTo>
                    <a:pt x="242255" y="351495"/>
                  </a:lnTo>
                  <a:lnTo>
                    <a:pt x="275295" y="318455"/>
                  </a:lnTo>
                  <a:lnTo>
                    <a:pt x="296997" y="276636"/>
                  </a:lnTo>
                  <a:lnTo>
                    <a:pt x="304800" y="228599"/>
                  </a:lnTo>
                  <a:lnTo>
                    <a:pt x="296997" y="180563"/>
                  </a:lnTo>
                  <a:lnTo>
                    <a:pt x="275295" y="138744"/>
                  </a:lnTo>
                  <a:lnTo>
                    <a:pt x="242255" y="105704"/>
                  </a:lnTo>
                  <a:lnTo>
                    <a:pt x="200436" y="84002"/>
                  </a:lnTo>
                  <a:lnTo>
                    <a:pt x="152400" y="76199"/>
                  </a:lnTo>
                  <a:close/>
                  <a:moveTo>
                    <a:pt x="1143000" y="0"/>
                  </a:moveTo>
                  <a:lnTo>
                    <a:pt x="1096860" y="4634"/>
                  </a:lnTo>
                  <a:lnTo>
                    <a:pt x="1053917" y="17930"/>
                  </a:lnTo>
                  <a:lnTo>
                    <a:pt x="1015082" y="38978"/>
                  </a:lnTo>
                  <a:lnTo>
                    <a:pt x="981265" y="66865"/>
                  </a:lnTo>
                  <a:lnTo>
                    <a:pt x="953378" y="100682"/>
                  </a:lnTo>
                  <a:lnTo>
                    <a:pt x="932330" y="139517"/>
                  </a:lnTo>
                  <a:lnTo>
                    <a:pt x="919034" y="182460"/>
                  </a:lnTo>
                  <a:lnTo>
                    <a:pt x="914400" y="228599"/>
                  </a:lnTo>
                  <a:lnTo>
                    <a:pt x="919034" y="274739"/>
                  </a:lnTo>
                  <a:lnTo>
                    <a:pt x="932330" y="317682"/>
                  </a:lnTo>
                  <a:lnTo>
                    <a:pt x="953378" y="356517"/>
                  </a:lnTo>
                  <a:lnTo>
                    <a:pt x="981265" y="390334"/>
                  </a:lnTo>
                  <a:lnTo>
                    <a:pt x="1015082" y="418221"/>
                  </a:lnTo>
                  <a:lnTo>
                    <a:pt x="1053917" y="439269"/>
                  </a:lnTo>
                  <a:lnTo>
                    <a:pt x="1096860" y="452565"/>
                  </a:lnTo>
                  <a:lnTo>
                    <a:pt x="1143000" y="457199"/>
                  </a:lnTo>
                  <a:lnTo>
                    <a:pt x="1189139" y="452565"/>
                  </a:lnTo>
                  <a:lnTo>
                    <a:pt x="1232082" y="439269"/>
                  </a:lnTo>
                  <a:lnTo>
                    <a:pt x="1270917" y="418221"/>
                  </a:lnTo>
                  <a:lnTo>
                    <a:pt x="1304734" y="390334"/>
                  </a:lnTo>
                  <a:lnTo>
                    <a:pt x="1332621" y="356517"/>
                  </a:lnTo>
                  <a:lnTo>
                    <a:pt x="1353669" y="317682"/>
                  </a:lnTo>
                  <a:lnTo>
                    <a:pt x="1366965" y="274739"/>
                  </a:lnTo>
                  <a:lnTo>
                    <a:pt x="1371600" y="228599"/>
                  </a:lnTo>
                  <a:lnTo>
                    <a:pt x="1366965" y="182460"/>
                  </a:lnTo>
                  <a:lnTo>
                    <a:pt x="1353669" y="139517"/>
                  </a:lnTo>
                  <a:lnTo>
                    <a:pt x="1332621" y="100682"/>
                  </a:lnTo>
                  <a:lnTo>
                    <a:pt x="1304734" y="66865"/>
                  </a:lnTo>
                  <a:lnTo>
                    <a:pt x="1270917" y="38978"/>
                  </a:lnTo>
                  <a:lnTo>
                    <a:pt x="1232082" y="17930"/>
                  </a:lnTo>
                  <a:lnTo>
                    <a:pt x="1189139" y="4634"/>
                  </a:lnTo>
                  <a:lnTo>
                    <a:pt x="1143000" y="0"/>
                  </a:lnTo>
                  <a:close/>
                  <a:moveTo>
                    <a:pt x="1143000" y="76199"/>
                  </a:moveTo>
                  <a:lnTo>
                    <a:pt x="1094963" y="84002"/>
                  </a:lnTo>
                  <a:lnTo>
                    <a:pt x="1053144" y="105704"/>
                  </a:lnTo>
                  <a:lnTo>
                    <a:pt x="1020104" y="138744"/>
                  </a:lnTo>
                  <a:lnTo>
                    <a:pt x="998402" y="180563"/>
                  </a:lnTo>
                  <a:lnTo>
                    <a:pt x="990600" y="228599"/>
                  </a:lnTo>
                  <a:lnTo>
                    <a:pt x="998402" y="276636"/>
                  </a:lnTo>
                  <a:lnTo>
                    <a:pt x="1020104" y="318455"/>
                  </a:lnTo>
                  <a:lnTo>
                    <a:pt x="1053144" y="351495"/>
                  </a:lnTo>
                  <a:lnTo>
                    <a:pt x="1094963" y="373197"/>
                  </a:lnTo>
                  <a:lnTo>
                    <a:pt x="1143000" y="380999"/>
                  </a:lnTo>
                  <a:lnTo>
                    <a:pt x="1191036" y="373197"/>
                  </a:lnTo>
                  <a:lnTo>
                    <a:pt x="1232855" y="351495"/>
                  </a:lnTo>
                  <a:lnTo>
                    <a:pt x="1265895" y="318455"/>
                  </a:lnTo>
                  <a:lnTo>
                    <a:pt x="1287597" y="276636"/>
                  </a:lnTo>
                  <a:lnTo>
                    <a:pt x="1295400" y="228599"/>
                  </a:lnTo>
                  <a:lnTo>
                    <a:pt x="1287597" y="180563"/>
                  </a:lnTo>
                  <a:lnTo>
                    <a:pt x="1265895" y="138744"/>
                  </a:lnTo>
                  <a:lnTo>
                    <a:pt x="1232855" y="105704"/>
                  </a:lnTo>
                  <a:lnTo>
                    <a:pt x="1191036" y="84002"/>
                  </a:lnTo>
                  <a:lnTo>
                    <a:pt x="1143000" y="76199"/>
                  </a:lnTo>
                  <a:close/>
                </a:path>
              </a:pathLst>
            </a:custGeom>
            <a:noFill/>
            <a:ln w="9360">
              <a:solidFill>
                <a:srgbClr val="000000"/>
              </a:solidFill>
              <a:round/>
            </a:ln>
          </p:spPr>
          <p:style>
            <a:lnRef idx="0"/>
            <a:fillRef idx="0"/>
            <a:effectRef idx="0"/>
            <a:fontRef idx="minor"/>
          </p:style>
        </p:sp>
        <p:sp>
          <p:nvSpPr>
            <p:cNvPr id="347" name="CustomShape 15"/>
            <p:cNvSpPr/>
            <p:nvPr/>
          </p:nvSpPr>
          <p:spPr>
            <a:xfrm>
              <a:off x="7234560" y="3238560"/>
              <a:ext cx="1224000" cy="75960"/>
            </a:xfrm>
            <a:custGeom>
              <a:avLst/>
              <a:gdLst/>
              <a:ahLst/>
              <a:rect l="l" t="t" r="r" b="b"/>
              <a:pathLst>
                <a:path w="1224279" h="76200">
                  <a:moveTo>
                    <a:pt x="309372" y="38100"/>
                  </a:moveTo>
                  <a:lnTo>
                    <a:pt x="233172" y="0"/>
                  </a:lnTo>
                  <a:lnTo>
                    <a:pt x="233172" y="33528"/>
                  </a:lnTo>
                  <a:lnTo>
                    <a:pt x="4572" y="33528"/>
                  </a:lnTo>
                  <a:lnTo>
                    <a:pt x="1524" y="35052"/>
                  </a:lnTo>
                  <a:lnTo>
                    <a:pt x="0" y="38100"/>
                  </a:lnTo>
                  <a:lnTo>
                    <a:pt x="1524" y="41148"/>
                  </a:lnTo>
                  <a:lnTo>
                    <a:pt x="4572" y="42672"/>
                  </a:lnTo>
                  <a:lnTo>
                    <a:pt x="233172" y="42672"/>
                  </a:lnTo>
                  <a:lnTo>
                    <a:pt x="233172" y="76200"/>
                  </a:lnTo>
                  <a:lnTo>
                    <a:pt x="250698" y="67437"/>
                  </a:lnTo>
                  <a:lnTo>
                    <a:pt x="309372" y="38100"/>
                  </a:lnTo>
                  <a:close/>
                  <a:moveTo>
                    <a:pt x="1223772" y="38100"/>
                  </a:moveTo>
                  <a:lnTo>
                    <a:pt x="1147572" y="0"/>
                  </a:lnTo>
                  <a:lnTo>
                    <a:pt x="1147572" y="33528"/>
                  </a:lnTo>
                  <a:lnTo>
                    <a:pt x="614172" y="33528"/>
                  </a:lnTo>
                  <a:lnTo>
                    <a:pt x="611124" y="35052"/>
                  </a:lnTo>
                  <a:lnTo>
                    <a:pt x="609600" y="38100"/>
                  </a:lnTo>
                  <a:lnTo>
                    <a:pt x="611124" y="41148"/>
                  </a:lnTo>
                  <a:lnTo>
                    <a:pt x="614172" y="42672"/>
                  </a:lnTo>
                  <a:lnTo>
                    <a:pt x="1147572" y="42672"/>
                  </a:lnTo>
                  <a:lnTo>
                    <a:pt x="1147572" y="76200"/>
                  </a:lnTo>
                  <a:lnTo>
                    <a:pt x="1165098" y="67437"/>
                  </a:lnTo>
                  <a:lnTo>
                    <a:pt x="1223772" y="38100"/>
                  </a:lnTo>
                  <a:close/>
                </a:path>
              </a:pathLst>
            </a:custGeom>
            <a:solidFill>
              <a:srgbClr val="000000"/>
            </a:solidFill>
            <a:ln>
              <a:noFill/>
            </a:ln>
          </p:spPr>
          <p:style>
            <a:lnRef idx="0"/>
            <a:fillRef idx="0"/>
            <a:effectRef idx="0"/>
            <a:fontRef idx="minor"/>
          </p:style>
        </p:sp>
      </p:grpSp>
      <p:sp>
        <p:nvSpPr>
          <p:cNvPr id="348" name="CustomShape 16"/>
          <p:cNvSpPr/>
          <p:nvPr/>
        </p:nvSpPr>
        <p:spPr>
          <a:xfrm>
            <a:off x="8614080" y="3151800"/>
            <a:ext cx="846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f</a:t>
            </a:r>
            <a:endParaRPr b="0" lang="en-US" sz="1400" spc="-1" strike="noStrike">
              <a:latin typeface="Arial"/>
            </a:endParaRPr>
          </a:p>
        </p:txBody>
      </p:sp>
      <p:sp>
        <p:nvSpPr>
          <p:cNvPr id="349" name="CustomShape 17"/>
          <p:cNvSpPr/>
          <p:nvPr/>
        </p:nvSpPr>
        <p:spPr>
          <a:xfrm>
            <a:off x="7623360" y="3151800"/>
            <a:ext cx="745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i</a:t>
            </a:r>
            <a:endParaRPr b="0" lang="en-US" sz="1400" spc="-1" strike="noStrike">
              <a:latin typeface="Arial"/>
            </a:endParaRPr>
          </a:p>
        </p:txBody>
      </p:sp>
      <p:sp>
        <p:nvSpPr>
          <p:cNvPr id="350" name="CustomShape 18"/>
          <p:cNvSpPr/>
          <p:nvPr/>
        </p:nvSpPr>
        <p:spPr>
          <a:xfrm>
            <a:off x="8080560" y="208800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grpSp>
        <p:nvGrpSpPr>
          <p:cNvPr id="351" name="Group 19"/>
          <p:cNvGrpSpPr/>
          <p:nvPr/>
        </p:nvGrpSpPr>
        <p:grpSpPr>
          <a:xfrm>
            <a:off x="1214640" y="5257800"/>
            <a:ext cx="3585600" cy="1218960"/>
            <a:chOff x="1214640" y="5257800"/>
            <a:chExt cx="3585600" cy="1218960"/>
          </a:xfrm>
        </p:grpSpPr>
        <p:sp>
          <p:nvSpPr>
            <p:cNvPr id="352" name="CustomShape 20"/>
            <p:cNvSpPr/>
            <p:nvPr/>
          </p:nvSpPr>
          <p:spPr>
            <a:xfrm>
              <a:off x="1600200" y="571500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353" name="CustomShape 21"/>
            <p:cNvSpPr/>
            <p:nvPr/>
          </p:nvSpPr>
          <p:spPr>
            <a:xfrm>
              <a:off x="1214640" y="5829480"/>
              <a:ext cx="385560" cy="75960"/>
            </a:xfrm>
            <a:custGeom>
              <a:avLst/>
              <a:gdLst/>
              <a:ahLst/>
              <a:rect l="l" t="t" r="r" b="b"/>
              <a:pathLst>
                <a:path w="386080" h="76200">
                  <a:moveTo>
                    <a:pt x="326897" y="38100"/>
                  </a:moveTo>
                  <a:lnTo>
                    <a:pt x="325374" y="35051"/>
                  </a:lnTo>
                  <a:lnTo>
                    <a:pt x="322325" y="33527"/>
                  </a:lnTo>
                  <a:lnTo>
                    <a:pt x="4571" y="33527"/>
                  </a:lnTo>
                  <a:lnTo>
                    <a:pt x="1524" y="35051"/>
                  </a:lnTo>
                  <a:lnTo>
                    <a:pt x="0" y="38100"/>
                  </a:lnTo>
                  <a:lnTo>
                    <a:pt x="1524" y="41148"/>
                  </a:lnTo>
                  <a:lnTo>
                    <a:pt x="4571" y="42672"/>
                  </a:lnTo>
                  <a:lnTo>
                    <a:pt x="322325" y="42672"/>
                  </a:lnTo>
                  <a:lnTo>
                    <a:pt x="325374" y="41148"/>
                  </a:lnTo>
                  <a:lnTo>
                    <a:pt x="326897" y="38100"/>
                  </a:lnTo>
                  <a:close/>
                  <a:moveTo>
                    <a:pt x="385572" y="38100"/>
                  </a:moveTo>
                  <a:lnTo>
                    <a:pt x="309372" y="0"/>
                  </a:lnTo>
                  <a:lnTo>
                    <a:pt x="309372" y="33527"/>
                  </a:lnTo>
                  <a:lnTo>
                    <a:pt x="322325" y="33527"/>
                  </a:lnTo>
                  <a:lnTo>
                    <a:pt x="325374" y="35051"/>
                  </a:lnTo>
                  <a:lnTo>
                    <a:pt x="326897" y="38100"/>
                  </a:lnTo>
                  <a:lnTo>
                    <a:pt x="326897" y="67437"/>
                  </a:lnTo>
                  <a:lnTo>
                    <a:pt x="385572" y="38100"/>
                  </a:lnTo>
                  <a:close/>
                  <a:moveTo>
                    <a:pt x="326897" y="67437"/>
                  </a:moveTo>
                  <a:lnTo>
                    <a:pt x="326897" y="38100"/>
                  </a:lnTo>
                  <a:lnTo>
                    <a:pt x="325374" y="41148"/>
                  </a:lnTo>
                  <a:lnTo>
                    <a:pt x="322325" y="42672"/>
                  </a:lnTo>
                  <a:lnTo>
                    <a:pt x="309372" y="42672"/>
                  </a:lnTo>
                  <a:lnTo>
                    <a:pt x="309372" y="76200"/>
                  </a:lnTo>
                  <a:lnTo>
                    <a:pt x="326897" y="67437"/>
                  </a:lnTo>
                  <a:close/>
                </a:path>
              </a:pathLst>
            </a:custGeom>
            <a:solidFill>
              <a:srgbClr val="000000"/>
            </a:solidFill>
            <a:ln>
              <a:noFill/>
            </a:ln>
          </p:spPr>
          <p:style>
            <a:lnRef idx="0"/>
            <a:fillRef idx="0"/>
            <a:effectRef idx="0"/>
            <a:fontRef idx="minor"/>
          </p:style>
        </p:sp>
        <p:sp>
          <p:nvSpPr>
            <p:cNvPr id="354" name="CustomShape 22"/>
            <p:cNvSpPr/>
            <p:nvPr/>
          </p:nvSpPr>
          <p:spPr>
            <a:xfrm>
              <a:off x="2286000" y="5257800"/>
              <a:ext cx="1599840" cy="456840"/>
            </a:xfrm>
            <a:custGeom>
              <a:avLst/>
              <a:gdLst/>
              <a:ahLst/>
              <a:rect l="l" t="t" r="r" b="b"/>
              <a:pathLst>
                <a:path w="1600200" h="457200">
                  <a:moveTo>
                    <a:pt x="381000" y="76200"/>
                  </a:moveTo>
                  <a:lnTo>
                    <a:pt x="332963" y="84002"/>
                  </a:lnTo>
                  <a:lnTo>
                    <a:pt x="291144" y="105704"/>
                  </a:lnTo>
                  <a:lnTo>
                    <a:pt x="258104" y="138744"/>
                  </a:lnTo>
                  <a:lnTo>
                    <a:pt x="236402" y="180563"/>
                  </a:lnTo>
                  <a:lnTo>
                    <a:pt x="228600" y="228600"/>
                  </a:lnTo>
                  <a:lnTo>
                    <a:pt x="236402" y="276636"/>
                  </a:lnTo>
                  <a:lnTo>
                    <a:pt x="258104" y="318455"/>
                  </a:lnTo>
                  <a:lnTo>
                    <a:pt x="291144" y="351495"/>
                  </a:lnTo>
                  <a:lnTo>
                    <a:pt x="332963" y="373197"/>
                  </a:lnTo>
                  <a:lnTo>
                    <a:pt x="381000" y="381000"/>
                  </a:lnTo>
                  <a:lnTo>
                    <a:pt x="429036" y="373197"/>
                  </a:lnTo>
                  <a:lnTo>
                    <a:pt x="470855" y="351495"/>
                  </a:lnTo>
                  <a:lnTo>
                    <a:pt x="503895" y="318455"/>
                  </a:lnTo>
                  <a:lnTo>
                    <a:pt x="525597" y="276636"/>
                  </a:lnTo>
                  <a:lnTo>
                    <a:pt x="533400" y="228600"/>
                  </a:lnTo>
                  <a:lnTo>
                    <a:pt x="525597" y="180563"/>
                  </a:lnTo>
                  <a:lnTo>
                    <a:pt x="503895" y="138744"/>
                  </a:lnTo>
                  <a:lnTo>
                    <a:pt x="470855" y="105704"/>
                  </a:lnTo>
                  <a:lnTo>
                    <a:pt x="429036" y="84002"/>
                  </a:lnTo>
                  <a:lnTo>
                    <a:pt x="381000" y="76200"/>
                  </a:lnTo>
                  <a:close/>
                  <a:moveTo>
                    <a:pt x="1219199" y="76200"/>
                  </a:moveTo>
                  <a:lnTo>
                    <a:pt x="1171163" y="84002"/>
                  </a:lnTo>
                  <a:lnTo>
                    <a:pt x="1129344" y="105704"/>
                  </a:lnTo>
                  <a:lnTo>
                    <a:pt x="1096304" y="138744"/>
                  </a:lnTo>
                  <a:lnTo>
                    <a:pt x="1074602" y="180563"/>
                  </a:lnTo>
                  <a:lnTo>
                    <a:pt x="1066799" y="228600"/>
                  </a:lnTo>
                  <a:lnTo>
                    <a:pt x="1074602" y="276636"/>
                  </a:lnTo>
                  <a:lnTo>
                    <a:pt x="1096304" y="318455"/>
                  </a:lnTo>
                  <a:lnTo>
                    <a:pt x="1129344" y="351495"/>
                  </a:lnTo>
                  <a:lnTo>
                    <a:pt x="1171163" y="373197"/>
                  </a:lnTo>
                  <a:lnTo>
                    <a:pt x="1219199" y="381000"/>
                  </a:lnTo>
                  <a:lnTo>
                    <a:pt x="1267236" y="373197"/>
                  </a:lnTo>
                  <a:lnTo>
                    <a:pt x="1309055" y="351495"/>
                  </a:lnTo>
                  <a:lnTo>
                    <a:pt x="1342095" y="318455"/>
                  </a:lnTo>
                  <a:lnTo>
                    <a:pt x="1363797" y="276636"/>
                  </a:lnTo>
                  <a:lnTo>
                    <a:pt x="1371599" y="228600"/>
                  </a:lnTo>
                  <a:lnTo>
                    <a:pt x="1363797" y="180563"/>
                  </a:lnTo>
                  <a:lnTo>
                    <a:pt x="1342095" y="138744"/>
                  </a:lnTo>
                  <a:lnTo>
                    <a:pt x="1309055" y="105704"/>
                  </a:lnTo>
                  <a:lnTo>
                    <a:pt x="1267236" y="84002"/>
                  </a:lnTo>
                  <a:lnTo>
                    <a:pt x="1219199" y="76200"/>
                  </a:lnTo>
                  <a:close/>
                  <a:moveTo>
                    <a:pt x="800100" y="0"/>
                  </a:moveTo>
                  <a:lnTo>
                    <a:pt x="731053" y="837"/>
                  </a:lnTo>
                  <a:lnTo>
                    <a:pt x="663639" y="3303"/>
                  </a:lnTo>
                  <a:lnTo>
                    <a:pt x="598099" y="7330"/>
                  </a:lnTo>
                  <a:lnTo>
                    <a:pt x="534672" y="12851"/>
                  </a:lnTo>
                  <a:lnTo>
                    <a:pt x="473597" y="19797"/>
                  </a:lnTo>
                  <a:lnTo>
                    <a:pt x="415116" y="28099"/>
                  </a:lnTo>
                  <a:lnTo>
                    <a:pt x="359467" y="37691"/>
                  </a:lnTo>
                  <a:lnTo>
                    <a:pt x="306891" y="48504"/>
                  </a:lnTo>
                  <a:lnTo>
                    <a:pt x="257629" y="60471"/>
                  </a:lnTo>
                  <a:lnTo>
                    <a:pt x="211919" y="73522"/>
                  </a:lnTo>
                  <a:lnTo>
                    <a:pt x="170001" y="87591"/>
                  </a:lnTo>
                  <a:lnTo>
                    <a:pt x="132117" y="102609"/>
                  </a:lnTo>
                  <a:lnTo>
                    <a:pt x="69406" y="135220"/>
                  </a:lnTo>
                  <a:lnTo>
                    <a:pt x="25706" y="170812"/>
                  </a:lnTo>
                  <a:lnTo>
                    <a:pt x="2936" y="208841"/>
                  </a:lnTo>
                  <a:lnTo>
                    <a:pt x="0" y="228600"/>
                  </a:lnTo>
                  <a:lnTo>
                    <a:pt x="2936" y="248358"/>
                  </a:lnTo>
                  <a:lnTo>
                    <a:pt x="25706" y="286387"/>
                  </a:lnTo>
                  <a:lnTo>
                    <a:pt x="69406" y="321979"/>
                  </a:lnTo>
                  <a:lnTo>
                    <a:pt x="132117" y="354590"/>
                  </a:lnTo>
                  <a:lnTo>
                    <a:pt x="170001" y="369608"/>
                  </a:lnTo>
                  <a:lnTo>
                    <a:pt x="211919" y="383677"/>
                  </a:lnTo>
                  <a:lnTo>
                    <a:pt x="257629" y="396728"/>
                  </a:lnTo>
                  <a:lnTo>
                    <a:pt x="306891" y="408695"/>
                  </a:lnTo>
                  <a:lnTo>
                    <a:pt x="359467" y="419508"/>
                  </a:lnTo>
                  <a:lnTo>
                    <a:pt x="415116" y="429100"/>
                  </a:lnTo>
                  <a:lnTo>
                    <a:pt x="473597" y="437402"/>
                  </a:lnTo>
                  <a:lnTo>
                    <a:pt x="534672" y="444348"/>
                  </a:lnTo>
                  <a:lnTo>
                    <a:pt x="598099" y="449869"/>
                  </a:lnTo>
                  <a:lnTo>
                    <a:pt x="663639" y="453896"/>
                  </a:lnTo>
                  <a:lnTo>
                    <a:pt x="731053" y="456362"/>
                  </a:lnTo>
                  <a:lnTo>
                    <a:pt x="800100" y="457200"/>
                  </a:lnTo>
                  <a:lnTo>
                    <a:pt x="869146" y="456362"/>
                  </a:lnTo>
                  <a:lnTo>
                    <a:pt x="936560" y="453896"/>
                  </a:lnTo>
                  <a:lnTo>
                    <a:pt x="1002100" y="449869"/>
                  </a:lnTo>
                  <a:lnTo>
                    <a:pt x="1065527" y="444348"/>
                  </a:lnTo>
                  <a:lnTo>
                    <a:pt x="1126602" y="437402"/>
                  </a:lnTo>
                  <a:lnTo>
                    <a:pt x="1185083" y="429100"/>
                  </a:lnTo>
                  <a:lnTo>
                    <a:pt x="1240732" y="419508"/>
                  </a:lnTo>
                  <a:lnTo>
                    <a:pt x="1293308" y="408695"/>
                  </a:lnTo>
                  <a:lnTo>
                    <a:pt x="1342570" y="396728"/>
                  </a:lnTo>
                  <a:lnTo>
                    <a:pt x="1388280" y="383677"/>
                  </a:lnTo>
                  <a:lnTo>
                    <a:pt x="1430198" y="369608"/>
                  </a:lnTo>
                  <a:lnTo>
                    <a:pt x="1468082" y="354590"/>
                  </a:lnTo>
                  <a:lnTo>
                    <a:pt x="1530793" y="321979"/>
                  </a:lnTo>
                  <a:lnTo>
                    <a:pt x="1574493" y="286387"/>
                  </a:lnTo>
                  <a:lnTo>
                    <a:pt x="1597263" y="248358"/>
                  </a:lnTo>
                  <a:lnTo>
                    <a:pt x="1600199" y="228600"/>
                  </a:lnTo>
                  <a:lnTo>
                    <a:pt x="1597263" y="208841"/>
                  </a:lnTo>
                  <a:lnTo>
                    <a:pt x="1574493" y="170812"/>
                  </a:lnTo>
                  <a:lnTo>
                    <a:pt x="1530793" y="135220"/>
                  </a:lnTo>
                  <a:lnTo>
                    <a:pt x="1468082" y="102609"/>
                  </a:lnTo>
                  <a:lnTo>
                    <a:pt x="1430198" y="87591"/>
                  </a:lnTo>
                  <a:lnTo>
                    <a:pt x="1388280" y="73522"/>
                  </a:lnTo>
                  <a:lnTo>
                    <a:pt x="1342570" y="60471"/>
                  </a:lnTo>
                  <a:lnTo>
                    <a:pt x="1293308" y="48504"/>
                  </a:lnTo>
                  <a:lnTo>
                    <a:pt x="1240732" y="37691"/>
                  </a:lnTo>
                  <a:lnTo>
                    <a:pt x="1185083" y="28099"/>
                  </a:lnTo>
                  <a:lnTo>
                    <a:pt x="1126602" y="19797"/>
                  </a:lnTo>
                  <a:lnTo>
                    <a:pt x="1065527" y="12851"/>
                  </a:lnTo>
                  <a:lnTo>
                    <a:pt x="1002100" y="7330"/>
                  </a:lnTo>
                  <a:lnTo>
                    <a:pt x="936560" y="3303"/>
                  </a:lnTo>
                  <a:lnTo>
                    <a:pt x="869146" y="837"/>
                  </a:lnTo>
                  <a:lnTo>
                    <a:pt x="800100" y="0"/>
                  </a:lnTo>
                  <a:close/>
                </a:path>
              </a:pathLst>
            </a:custGeom>
            <a:noFill/>
            <a:ln w="9360">
              <a:solidFill>
                <a:srgbClr val="000000"/>
              </a:solidFill>
              <a:round/>
            </a:ln>
          </p:spPr>
          <p:style>
            <a:lnRef idx="0"/>
            <a:fillRef idx="0"/>
            <a:effectRef idx="0"/>
            <a:fontRef idx="minor"/>
          </p:style>
        </p:sp>
        <p:sp>
          <p:nvSpPr>
            <p:cNvPr id="355" name="CustomShape 23"/>
            <p:cNvSpPr/>
            <p:nvPr/>
          </p:nvSpPr>
          <p:spPr>
            <a:xfrm>
              <a:off x="1900440" y="5553360"/>
              <a:ext cx="614160" cy="242280"/>
            </a:xfrm>
            <a:custGeom>
              <a:avLst/>
              <a:gdLst/>
              <a:ahLst/>
              <a:rect l="l" t="t" r="r" b="b"/>
              <a:pathLst>
                <a:path w="614680" h="242570">
                  <a:moveTo>
                    <a:pt x="544560" y="40205"/>
                  </a:moveTo>
                  <a:lnTo>
                    <a:pt x="541199" y="31178"/>
                  </a:lnTo>
                  <a:lnTo>
                    <a:pt x="3048" y="233172"/>
                  </a:lnTo>
                  <a:lnTo>
                    <a:pt x="0" y="235458"/>
                  </a:lnTo>
                  <a:lnTo>
                    <a:pt x="0" y="239268"/>
                  </a:lnTo>
                  <a:lnTo>
                    <a:pt x="2286" y="242316"/>
                  </a:lnTo>
                  <a:lnTo>
                    <a:pt x="6096" y="242316"/>
                  </a:lnTo>
                  <a:lnTo>
                    <a:pt x="544560" y="40205"/>
                  </a:lnTo>
                  <a:close/>
                  <a:moveTo>
                    <a:pt x="614172" y="9144"/>
                  </a:moveTo>
                  <a:lnTo>
                    <a:pt x="529590" y="0"/>
                  </a:lnTo>
                  <a:lnTo>
                    <a:pt x="541199" y="31178"/>
                  </a:lnTo>
                  <a:lnTo>
                    <a:pt x="553212" y="26670"/>
                  </a:lnTo>
                  <a:lnTo>
                    <a:pt x="557022" y="27432"/>
                  </a:lnTo>
                  <a:lnTo>
                    <a:pt x="559308" y="29718"/>
                  </a:lnTo>
                  <a:lnTo>
                    <a:pt x="559308" y="68339"/>
                  </a:lnTo>
                  <a:lnTo>
                    <a:pt x="614172" y="9144"/>
                  </a:lnTo>
                  <a:close/>
                  <a:moveTo>
                    <a:pt x="559308" y="33528"/>
                  </a:moveTo>
                  <a:lnTo>
                    <a:pt x="559308" y="29718"/>
                  </a:lnTo>
                  <a:lnTo>
                    <a:pt x="557022" y="27432"/>
                  </a:lnTo>
                  <a:lnTo>
                    <a:pt x="553212" y="26670"/>
                  </a:lnTo>
                  <a:lnTo>
                    <a:pt x="541199" y="31178"/>
                  </a:lnTo>
                  <a:lnTo>
                    <a:pt x="544560" y="40205"/>
                  </a:lnTo>
                  <a:lnTo>
                    <a:pt x="556260" y="35814"/>
                  </a:lnTo>
                  <a:lnTo>
                    <a:pt x="559308" y="33528"/>
                  </a:lnTo>
                  <a:close/>
                  <a:moveTo>
                    <a:pt x="559308" y="68339"/>
                  </a:moveTo>
                  <a:lnTo>
                    <a:pt x="559308" y="33528"/>
                  </a:lnTo>
                  <a:lnTo>
                    <a:pt x="556260" y="35814"/>
                  </a:lnTo>
                  <a:lnTo>
                    <a:pt x="544560" y="40205"/>
                  </a:lnTo>
                  <a:lnTo>
                    <a:pt x="556260" y="71628"/>
                  </a:lnTo>
                  <a:lnTo>
                    <a:pt x="559308" y="68339"/>
                  </a:lnTo>
                  <a:close/>
                </a:path>
              </a:pathLst>
            </a:custGeom>
            <a:solidFill>
              <a:srgbClr val="000000"/>
            </a:solidFill>
            <a:ln>
              <a:noFill/>
            </a:ln>
          </p:spPr>
          <p:style>
            <a:lnRef idx="0"/>
            <a:fillRef idx="0"/>
            <a:effectRef idx="0"/>
            <a:fontRef idx="minor"/>
          </p:style>
        </p:sp>
        <p:sp>
          <p:nvSpPr>
            <p:cNvPr id="356" name="CustomShape 24"/>
            <p:cNvSpPr/>
            <p:nvPr/>
          </p:nvSpPr>
          <p:spPr>
            <a:xfrm>
              <a:off x="2286000" y="6019920"/>
              <a:ext cx="1599840" cy="456840"/>
            </a:xfrm>
            <a:custGeom>
              <a:avLst/>
              <a:gdLst/>
              <a:ahLst/>
              <a:rect l="l" t="t" r="r" b="b"/>
              <a:pathLst>
                <a:path w="1600200" h="457200">
                  <a:moveTo>
                    <a:pt x="381000" y="76200"/>
                  </a:moveTo>
                  <a:lnTo>
                    <a:pt x="332963" y="84002"/>
                  </a:lnTo>
                  <a:lnTo>
                    <a:pt x="291144" y="105704"/>
                  </a:lnTo>
                  <a:lnTo>
                    <a:pt x="258104" y="138744"/>
                  </a:lnTo>
                  <a:lnTo>
                    <a:pt x="236402" y="180563"/>
                  </a:lnTo>
                  <a:lnTo>
                    <a:pt x="228600" y="228600"/>
                  </a:lnTo>
                  <a:lnTo>
                    <a:pt x="236402" y="276636"/>
                  </a:lnTo>
                  <a:lnTo>
                    <a:pt x="258104" y="318455"/>
                  </a:lnTo>
                  <a:lnTo>
                    <a:pt x="291144" y="351495"/>
                  </a:lnTo>
                  <a:lnTo>
                    <a:pt x="332963" y="373197"/>
                  </a:lnTo>
                  <a:lnTo>
                    <a:pt x="381000" y="381000"/>
                  </a:lnTo>
                  <a:lnTo>
                    <a:pt x="429036" y="373197"/>
                  </a:lnTo>
                  <a:lnTo>
                    <a:pt x="470855" y="351495"/>
                  </a:lnTo>
                  <a:lnTo>
                    <a:pt x="503895" y="318455"/>
                  </a:lnTo>
                  <a:lnTo>
                    <a:pt x="525597" y="276636"/>
                  </a:lnTo>
                  <a:lnTo>
                    <a:pt x="533400" y="228600"/>
                  </a:lnTo>
                  <a:lnTo>
                    <a:pt x="525597" y="180563"/>
                  </a:lnTo>
                  <a:lnTo>
                    <a:pt x="503895" y="138744"/>
                  </a:lnTo>
                  <a:lnTo>
                    <a:pt x="470855" y="105704"/>
                  </a:lnTo>
                  <a:lnTo>
                    <a:pt x="429036" y="84002"/>
                  </a:lnTo>
                  <a:lnTo>
                    <a:pt x="381000" y="76200"/>
                  </a:lnTo>
                  <a:close/>
                  <a:moveTo>
                    <a:pt x="1219200" y="76200"/>
                  </a:moveTo>
                  <a:lnTo>
                    <a:pt x="1171163" y="84002"/>
                  </a:lnTo>
                  <a:lnTo>
                    <a:pt x="1129344" y="105704"/>
                  </a:lnTo>
                  <a:lnTo>
                    <a:pt x="1096304" y="138744"/>
                  </a:lnTo>
                  <a:lnTo>
                    <a:pt x="1074602" y="180563"/>
                  </a:lnTo>
                  <a:lnTo>
                    <a:pt x="1066800" y="228600"/>
                  </a:lnTo>
                  <a:lnTo>
                    <a:pt x="1074602" y="276636"/>
                  </a:lnTo>
                  <a:lnTo>
                    <a:pt x="1096304" y="318455"/>
                  </a:lnTo>
                  <a:lnTo>
                    <a:pt x="1129344" y="351495"/>
                  </a:lnTo>
                  <a:lnTo>
                    <a:pt x="1171163" y="373197"/>
                  </a:lnTo>
                  <a:lnTo>
                    <a:pt x="1219200" y="381000"/>
                  </a:lnTo>
                  <a:lnTo>
                    <a:pt x="1267236" y="373197"/>
                  </a:lnTo>
                  <a:lnTo>
                    <a:pt x="1309055" y="351495"/>
                  </a:lnTo>
                  <a:lnTo>
                    <a:pt x="1342095" y="318455"/>
                  </a:lnTo>
                  <a:lnTo>
                    <a:pt x="1363797" y="276636"/>
                  </a:lnTo>
                  <a:lnTo>
                    <a:pt x="1371600" y="228600"/>
                  </a:lnTo>
                  <a:lnTo>
                    <a:pt x="1363797" y="180563"/>
                  </a:lnTo>
                  <a:lnTo>
                    <a:pt x="1342095" y="138744"/>
                  </a:lnTo>
                  <a:lnTo>
                    <a:pt x="1309055" y="105704"/>
                  </a:lnTo>
                  <a:lnTo>
                    <a:pt x="1267236" y="84002"/>
                  </a:lnTo>
                  <a:lnTo>
                    <a:pt x="1219200" y="76200"/>
                  </a:lnTo>
                  <a:close/>
                  <a:moveTo>
                    <a:pt x="800100" y="0"/>
                  </a:moveTo>
                  <a:lnTo>
                    <a:pt x="731053" y="837"/>
                  </a:lnTo>
                  <a:lnTo>
                    <a:pt x="663639" y="3303"/>
                  </a:lnTo>
                  <a:lnTo>
                    <a:pt x="598099" y="7330"/>
                  </a:lnTo>
                  <a:lnTo>
                    <a:pt x="534672" y="12851"/>
                  </a:lnTo>
                  <a:lnTo>
                    <a:pt x="473597" y="19797"/>
                  </a:lnTo>
                  <a:lnTo>
                    <a:pt x="415116" y="28099"/>
                  </a:lnTo>
                  <a:lnTo>
                    <a:pt x="359467" y="37691"/>
                  </a:lnTo>
                  <a:lnTo>
                    <a:pt x="306891" y="48504"/>
                  </a:lnTo>
                  <a:lnTo>
                    <a:pt x="257629" y="60471"/>
                  </a:lnTo>
                  <a:lnTo>
                    <a:pt x="211919" y="73522"/>
                  </a:lnTo>
                  <a:lnTo>
                    <a:pt x="170001" y="87591"/>
                  </a:lnTo>
                  <a:lnTo>
                    <a:pt x="132117" y="102609"/>
                  </a:lnTo>
                  <a:lnTo>
                    <a:pt x="69406" y="135220"/>
                  </a:lnTo>
                  <a:lnTo>
                    <a:pt x="25706" y="170812"/>
                  </a:lnTo>
                  <a:lnTo>
                    <a:pt x="2936" y="208841"/>
                  </a:lnTo>
                  <a:lnTo>
                    <a:pt x="0" y="228600"/>
                  </a:lnTo>
                  <a:lnTo>
                    <a:pt x="2936" y="248358"/>
                  </a:lnTo>
                  <a:lnTo>
                    <a:pt x="25706" y="286387"/>
                  </a:lnTo>
                  <a:lnTo>
                    <a:pt x="69406" y="321979"/>
                  </a:lnTo>
                  <a:lnTo>
                    <a:pt x="132117" y="354590"/>
                  </a:lnTo>
                  <a:lnTo>
                    <a:pt x="170001" y="369608"/>
                  </a:lnTo>
                  <a:lnTo>
                    <a:pt x="211919" y="383677"/>
                  </a:lnTo>
                  <a:lnTo>
                    <a:pt x="257629" y="396728"/>
                  </a:lnTo>
                  <a:lnTo>
                    <a:pt x="306891" y="408695"/>
                  </a:lnTo>
                  <a:lnTo>
                    <a:pt x="359467" y="419508"/>
                  </a:lnTo>
                  <a:lnTo>
                    <a:pt x="415116" y="429100"/>
                  </a:lnTo>
                  <a:lnTo>
                    <a:pt x="473597" y="437402"/>
                  </a:lnTo>
                  <a:lnTo>
                    <a:pt x="534672" y="444348"/>
                  </a:lnTo>
                  <a:lnTo>
                    <a:pt x="598099" y="449869"/>
                  </a:lnTo>
                  <a:lnTo>
                    <a:pt x="663639" y="453896"/>
                  </a:lnTo>
                  <a:lnTo>
                    <a:pt x="731053" y="456362"/>
                  </a:lnTo>
                  <a:lnTo>
                    <a:pt x="800100" y="457200"/>
                  </a:lnTo>
                  <a:lnTo>
                    <a:pt x="869146" y="456362"/>
                  </a:lnTo>
                  <a:lnTo>
                    <a:pt x="936560" y="453896"/>
                  </a:lnTo>
                  <a:lnTo>
                    <a:pt x="1002100" y="449869"/>
                  </a:lnTo>
                  <a:lnTo>
                    <a:pt x="1065527" y="444348"/>
                  </a:lnTo>
                  <a:lnTo>
                    <a:pt x="1126602" y="437402"/>
                  </a:lnTo>
                  <a:lnTo>
                    <a:pt x="1185083" y="429100"/>
                  </a:lnTo>
                  <a:lnTo>
                    <a:pt x="1240732" y="419508"/>
                  </a:lnTo>
                  <a:lnTo>
                    <a:pt x="1293308" y="408695"/>
                  </a:lnTo>
                  <a:lnTo>
                    <a:pt x="1342570" y="396728"/>
                  </a:lnTo>
                  <a:lnTo>
                    <a:pt x="1388280" y="383677"/>
                  </a:lnTo>
                  <a:lnTo>
                    <a:pt x="1430198" y="369608"/>
                  </a:lnTo>
                  <a:lnTo>
                    <a:pt x="1468082" y="354590"/>
                  </a:lnTo>
                  <a:lnTo>
                    <a:pt x="1530793" y="321979"/>
                  </a:lnTo>
                  <a:lnTo>
                    <a:pt x="1574493" y="286387"/>
                  </a:lnTo>
                  <a:lnTo>
                    <a:pt x="1597263" y="248358"/>
                  </a:lnTo>
                  <a:lnTo>
                    <a:pt x="1600200" y="228600"/>
                  </a:lnTo>
                  <a:lnTo>
                    <a:pt x="1597263" y="208841"/>
                  </a:lnTo>
                  <a:lnTo>
                    <a:pt x="1574493" y="170812"/>
                  </a:lnTo>
                  <a:lnTo>
                    <a:pt x="1530793" y="135220"/>
                  </a:lnTo>
                  <a:lnTo>
                    <a:pt x="1468082" y="102609"/>
                  </a:lnTo>
                  <a:lnTo>
                    <a:pt x="1430198" y="87591"/>
                  </a:lnTo>
                  <a:lnTo>
                    <a:pt x="1388280" y="73522"/>
                  </a:lnTo>
                  <a:lnTo>
                    <a:pt x="1342570" y="60471"/>
                  </a:lnTo>
                  <a:lnTo>
                    <a:pt x="1293308" y="48504"/>
                  </a:lnTo>
                  <a:lnTo>
                    <a:pt x="1240732" y="37691"/>
                  </a:lnTo>
                  <a:lnTo>
                    <a:pt x="1185083" y="28099"/>
                  </a:lnTo>
                  <a:lnTo>
                    <a:pt x="1126602" y="19797"/>
                  </a:lnTo>
                  <a:lnTo>
                    <a:pt x="1065527" y="12851"/>
                  </a:lnTo>
                  <a:lnTo>
                    <a:pt x="1002100" y="7330"/>
                  </a:lnTo>
                  <a:lnTo>
                    <a:pt x="936560" y="3303"/>
                  </a:lnTo>
                  <a:lnTo>
                    <a:pt x="869146" y="837"/>
                  </a:lnTo>
                  <a:lnTo>
                    <a:pt x="800100" y="0"/>
                  </a:lnTo>
                  <a:close/>
                </a:path>
              </a:pathLst>
            </a:custGeom>
            <a:noFill/>
            <a:ln w="9360">
              <a:solidFill>
                <a:srgbClr val="000000"/>
              </a:solidFill>
              <a:round/>
            </a:ln>
          </p:spPr>
          <p:style>
            <a:lnRef idx="0"/>
            <a:fillRef idx="0"/>
            <a:effectRef idx="0"/>
            <a:fontRef idx="minor"/>
          </p:style>
        </p:sp>
        <p:sp>
          <p:nvSpPr>
            <p:cNvPr id="357" name="CustomShape 25"/>
            <p:cNvSpPr/>
            <p:nvPr/>
          </p:nvSpPr>
          <p:spPr>
            <a:xfrm>
              <a:off x="1900440" y="5938920"/>
              <a:ext cx="614160" cy="242280"/>
            </a:xfrm>
            <a:custGeom>
              <a:avLst/>
              <a:gdLst/>
              <a:ahLst/>
              <a:rect l="l" t="t" r="r" b="b"/>
              <a:pathLst>
                <a:path w="614680" h="242570">
                  <a:moveTo>
                    <a:pt x="544560" y="202110"/>
                  </a:moveTo>
                  <a:lnTo>
                    <a:pt x="6096" y="0"/>
                  </a:lnTo>
                  <a:lnTo>
                    <a:pt x="2286" y="0"/>
                  </a:lnTo>
                  <a:lnTo>
                    <a:pt x="0" y="3048"/>
                  </a:lnTo>
                  <a:lnTo>
                    <a:pt x="0" y="6858"/>
                  </a:lnTo>
                  <a:lnTo>
                    <a:pt x="3048" y="9144"/>
                  </a:lnTo>
                  <a:lnTo>
                    <a:pt x="541199" y="211137"/>
                  </a:lnTo>
                  <a:lnTo>
                    <a:pt x="544560" y="202110"/>
                  </a:lnTo>
                  <a:close/>
                  <a:moveTo>
                    <a:pt x="559308" y="239103"/>
                  </a:moveTo>
                  <a:lnTo>
                    <a:pt x="559308" y="212598"/>
                  </a:lnTo>
                  <a:lnTo>
                    <a:pt x="557022" y="214884"/>
                  </a:lnTo>
                  <a:lnTo>
                    <a:pt x="553212" y="215646"/>
                  </a:lnTo>
                  <a:lnTo>
                    <a:pt x="541199" y="211137"/>
                  </a:lnTo>
                  <a:lnTo>
                    <a:pt x="529590" y="242316"/>
                  </a:lnTo>
                  <a:lnTo>
                    <a:pt x="559308" y="239103"/>
                  </a:lnTo>
                  <a:close/>
                  <a:moveTo>
                    <a:pt x="559308" y="212598"/>
                  </a:moveTo>
                  <a:lnTo>
                    <a:pt x="559308" y="208787"/>
                  </a:lnTo>
                  <a:lnTo>
                    <a:pt x="556260" y="206501"/>
                  </a:lnTo>
                  <a:lnTo>
                    <a:pt x="544560" y="202110"/>
                  </a:lnTo>
                  <a:lnTo>
                    <a:pt x="541199" y="211137"/>
                  </a:lnTo>
                  <a:lnTo>
                    <a:pt x="553212" y="215646"/>
                  </a:lnTo>
                  <a:lnTo>
                    <a:pt x="557022" y="214884"/>
                  </a:lnTo>
                  <a:lnTo>
                    <a:pt x="559308" y="212598"/>
                  </a:lnTo>
                  <a:close/>
                  <a:moveTo>
                    <a:pt x="614172" y="233172"/>
                  </a:moveTo>
                  <a:lnTo>
                    <a:pt x="556260" y="170687"/>
                  </a:lnTo>
                  <a:lnTo>
                    <a:pt x="544560" y="202110"/>
                  </a:lnTo>
                  <a:lnTo>
                    <a:pt x="556260" y="206501"/>
                  </a:lnTo>
                  <a:lnTo>
                    <a:pt x="559308" y="208787"/>
                  </a:lnTo>
                  <a:lnTo>
                    <a:pt x="559308" y="239103"/>
                  </a:lnTo>
                  <a:lnTo>
                    <a:pt x="614172" y="233172"/>
                  </a:lnTo>
                  <a:close/>
                </a:path>
              </a:pathLst>
            </a:custGeom>
            <a:solidFill>
              <a:srgbClr val="000000"/>
            </a:solidFill>
            <a:ln>
              <a:noFill/>
            </a:ln>
          </p:spPr>
          <p:style>
            <a:lnRef idx="0"/>
            <a:fillRef idx="0"/>
            <a:effectRef idx="0"/>
            <a:fontRef idx="minor"/>
          </p:style>
        </p:sp>
        <p:sp>
          <p:nvSpPr>
            <p:cNvPr id="358" name="CustomShape 26"/>
            <p:cNvSpPr/>
            <p:nvPr/>
          </p:nvSpPr>
          <p:spPr>
            <a:xfrm>
              <a:off x="4343400" y="563868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200"/>
                  </a:moveTo>
                  <a:lnTo>
                    <a:pt x="180563" y="84002"/>
                  </a:lnTo>
                  <a:lnTo>
                    <a:pt x="138744" y="105704"/>
                  </a:lnTo>
                  <a:lnTo>
                    <a:pt x="105704" y="138744"/>
                  </a:lnTo>
                  <a:lnTo>
                    <a:pt x="84002" y="180563"/>
                  </a:lnTo>
                  <a:lnTo>
                    <a:pt x="76200" y="228600"/>
                  </a:lnTo>
                  <a:lnTo>
                    <a:pt x="84002" y="276636"/>
                  </a:lnTo>
                  <a:lnTo>
                    <a:pt x="105704" y="318455"/>
                  </a:lnTo>
                  <a:lnTo>
                    <a:pt x="138744" y="351495"/>
                  </a:lnTo>
                  <a:lnTo>
                    <a:pt x="180563" y="373197"/>
                  </a:lnTo>
                  <a:lnTo>
                    <a:pt x="228600" y="381000"/>
                  </a:lnTo>
                  <a:lnTo>
                    <a:pt x="276636" y="373197"/>
                  </a:lnTo>
                  <a:lnTo>
                    <a:pt x="318455" y="351495"/>
                  </a:lnTo>
                  <a:lnTo>
                    <a:pt x="351495" y="318455"/>
                  </a:lnTo>
                  <a:lnTo>
                    <a:pt x="373197" y="276636"/>
                  </a:lnTo>
                  <a:lnTo>
                    <a:pt x="381000" y="228600"/>
                  </a:lnTo>
                  <a:lnTo>
                    <a:pt x="373197" y="180563"/>
                  </a:lnTo>
                  <a:lnTo>
                    <a:pt x="351495" y="138744"/>
                  </a:lnTo>
                  <a:lnTo>
                    <a:pt x="318455" y="105704"/>
                  </a:lnTo>
                  <a:lnTo>
                    <a:pt x="276636" y="84002"/>
                  </a:lnTo>
                  <a:lnTo>
                    <a:pt x="228600" y="76200"/>
                  </a:lnTo>
                  <a:close/>
                </a:path>
              </a:pathLst>
            </a:custGeom>
            <a:noFill/>
            <a:ln w="9360">
              <a:solidFill>
                <a:srgbClr val="000000"/>
              </a:solidFill>
              <a:round/>
            </a:ln>
          </p:spPr>
          <p:style>
            <a:lnRef idx="0"/>
            <a:fillRef idx="0"/>
            <a:effectRef idx="0"/>
            <a:fontRef idx="minor"/>
          </p:style>
        </p:sp>
        <p:sp>
          <p:nvSpPr>
            <p:cNvPr id="359" name="CustomShape 27"/>
            <p:cNvSpPr/>
            <p:nvPr/>
          </p:nvSpPr>
          <p:spPr>
            <a:xfrm>
              <a:off x="3652920" y="5481720"/>
              <a:ext cx="690480" cy="771120"/>
            </a:xfrm>
            <a:custGeom>
              <a:avLst/>
              <a:gdLst/>
              <a:ahLst/>
              <a:rect l="l" t="t" r="r" b="b"/>
              <a:pathLst>
                <a:path w="690879" h="771525">
                  <a:moveTo>
                    <a:pt x="690372" y="537972"/>
                  </a:moveTo>
                  <a:lnTo>
                    <a:pt x="605790" y="525780"/>
                  </a:lnTo>
                  <a:lnTo>
                    <a:pt x="616394" y="557301"/>
                  </a:lnTo>
                  <a:lnTo>
                    <a:pt x="3048" y="762000"/>
                  </a:lnTo>
                  <a:lnTo>
                    <a:pt x="0" y="764286"/>
                  </a:lnTo>
                  <a:lnTo>
                    <a:pt x="0" y="768096"/>
                  </a:lnTo>
                  <a:lnTo>
                    <a:pt x="2286" y="771144"/>
                  </a:lnTo>
                  <a:lnTo>
                    <a:pt x="6096" y="771144"/>
                  </a:lnTo>
                  <a:lnTo>
                    <a:pt x="619480" y="566432"/>
                  </a:lnTo>
                  <a:lnTo>
                    <a:pt x="630174" y="598170"/>
                  </a:lnTo>
                  <a:lnTo>
                    <a:pt x="634746" y="593598"/>
                  </a:lnTo>
                  <a:lnTo>
                    <a:pt x="690372" y="537972"/>
                  </a:lnTo>
                  <a:close/>
                  <a:moveTo>
                    <a:pt x="690372" y="309372"/>
                  </a:moveTo>
                  <a:lnTo>
                    <a:pt x="636270" y="243840"/>
                  </a:lnTo>
                  <a:lnTo>
                    <a:pt x="622731" y="273888"/>
                  </a:lnTo>
                  <a:lnTo>
                    <a:pt x="6858" y="0"/>
                  </a:lnTo>
                  <a:lnTo>
                    <a:pt x="3048" y="0"/>
                  </a:lnTo>
                  <a:lnTo>
                    <a:pt x="0" y="2286"/>
                  </a:lnTo>
                  <a:lnTo>
                    <a:pt x="0" y="6096"/>
                  </a:lnTo>
                  <a:lnTo>
                    <a:pt x="2286" y="9144"/>
                  </a:lnTo>
                  <a:lnTo>
                    <a:pt x="618655" y="282930"/>
                  </a:lnTo>
                  <a:lnTo>
                    <a:pt x="605028" y="313182"/>
                  </a:lnTo>
                  <a:lnTo>
                    <a:pt x="637032" y="311759"/>
                  </a:lnTo>
                  <a:lnTo>
                    <a:pt x="690372" y="309372"/>
                  </a:lnTo>
                  <a:close/>
                </a:path>
              </a:pathLst>
            </a:custGeom>
            <a:solidFill>
              <a:srgbClr val="000000"/>
            </a:solidFill>
            <a:ln>
              <a:noFill/>
            </a:ln>
          </p:spPr>
          <p:style>
            <a:lnRef idx="0"/>
            <a:fillRef idx="0"/>
            <a:effectRef idx="0"/>
            <a:fontRef idx="minor"/>
          </p:style>
        </p:sp>
      </p:grpSp>
      <p:sp>
        <p:nvSpPr>
          <p:cNvPr id="360" name="CustomShape 28"/>
          <p:cNvSpPr/>
          <p:nvPr/>
        </p:nvSpPr>
        <p:spPr>
          <a:xfrm>
            <a:off x="2873520" y="6123600"/>
            <a:ext cx="438480" cy="25056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1400" spc="-4" strike="noStrike">
                <a:solidFill>
                  <a:srgbClr val="000000"/>
                </a:solidFill>
                <a:latin typeface="Times New Roman"/>
              </a:rPr>
              <a:t>N(r</a:t>
            </a:r>
            <a:r>
              <a:rPr b="0" lang="en-US" sz="1350" spc="-4" strike="noStrike" baseline="-24000">
                <a:solidFill>
                  <a:srgbClr val="000000"/>
                </a:solidFill>
                <a:latin typeface="Times New Roman"/>
              </a:rPr>
              <a:t>2</a:t>
            </a:r>
            <a:r>
              <a:rPr b="0" lang="en-US" sz="1400" spc="-4" strike="noStrike">
                <a:solidFill>
                  <a:srgbClr val="000000"/>
                </a:solidFill>
                <a:latin typeface="Times New Roman"/>
              </a:rPr>
              <a:t>)</a:t>
            </a:r>
            <a:endParaRPr b="0" lang="en-US" sz="1400" spc="-1" strike="noStrike">
              <a:latin typeface="Arial"/>
            </a:endParaRPr>
          </a:p>
        </p:txBody>
      </p:sp>
      <p:sp>
        <p:nvSpPr>
          <p:cNvPr id="361" name="TextShape 29"/>
          <p:cNvSpPr txBox="1"/>
          <p:nvPr/>
        </p:nvSpPr>
        <p:spPr>
          <a:xfrm>
            <a:off x="8816760" y="6746400"/>
            <a:ext cx="273240" cy="4507920"/>
          </a:xfrm>
          <a:prstGeom prst="rect">
            <a:avLst/>
          </a:prstGeom>
          <a:noFill/>
          <a:ln>
            <a:noFill/>
          </a:ln>
        </p:spPr>
        <p:txBody>
          <a:bodyPr lIns="0" rIns="0" tIns="0" bIns="0"/>
          <a:p>
            <a:pPr marL="38160">
              <a:lnSpc>
                <a:spcPts val="1644"/>
              </a:lnSpc>
            </a:pPr>
            <a:fld id="{F85372E9-A506-4DF3-8D73-EB4FEE430148}" type="slidenum">
              <a:rPr b="0" lang="en-US" sz="1400" spc="-4" strike="noStrike">
                <a:solidFill>
                  <a:srgbClr val="000000"/>
                </a:solidFill>
                <a:latin typeface="Arial"/>
              </a:rPr>
              <a:t>&lt;number&gt;</a:t>
            </a:fld>
            <a:endParaRPr b="0" lang="en-US" sz="1400" spc="-1" strike="noStrike">
              <a:latin typeface="Times New Roman"/>
            </a:endParaRPr>
          </a:p>
        </p:txBody>
      </p:sp>
      <p:sp>
        <p:nvSpPr>
          <p:cNvPr id="362" name="CustomShape 30"/>
          <p:cNvSpPr/>
          <p:nvPr/>
        </p:nvSpPr>
        <p:spPr>
          <a:xfrm>
            <a:off x="2873520" y="5361840"/>
            <a:ext cx="438480" cy="25056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1400" spc="-4" strike="noStrike">
                <a:solidFill>
                  <a:srgbClr val="000000"/>
                </a:solidFill>
                <a:latin typeface="Times New Roman"/>
              </a:rPr>
              <a:t>N(r</a:t>
            </a:r>
            <a:r>
              <a:rPr b="0" lang="en-US" sz="1350" spc="-4" strike="noStrike" baseline="-24000">
                <a:solidFill>
                  <a:srgbClr val="000000"/>
                </a:solidFill>
                <a:latin typeface="Times New Roman"/>
              </a:rPr>
              <a:t>1</a:t>
            </a:r>
            <a:r>
              <a:rPr b="0" lang="en-US" sz="1400" spc="-4" strike="noStrike">
                <a:solidFill>
                  <a:srgbClr val="000000"/>
                </a:solidFill>
                <a:latin typeface="Times New Roman"/>
              </a:rPr>
              <a:t>)</a:t>
            </a:r>
            <a:endParaRPr b="0" lang="en-US" sz="1400" spc="-1" strike="noStrike">
              <a:latin typeface="Arial"/>
            </a:endParaRPr>
          </a:p>
        </p:txBody>
      </p:sp>
      <p:sp>
        <p:nvSpPr>
          <p:cNvPr id="363" name="CustomShape 31"/>
          <p:cNvSpPr/>
          <p:nvPr/>
        </p:nvSpPr>
        <p:spPr>
          <a:xfrm>
            <a:off x="4498920" y="5742720"/>
            <a:ext cx="846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f</a:t>
            </a:r>
            <a:endParaRPr b="0" lang="en-US" sz="1400" spc="-1" strike="noStrike">
              <a:latin typeface="Arial"/>
            </a:endParaRPr>
          </a:p>
        </p:txBody>
      </p:sp>
      <p:sp>
        <p:nvSpPr>
          <p:cNvPr id="364" name="CustomShape 32"/>
          <p:cNvSpPr/>
          <p:nvPr/>
        </p:nvSpPr>
        <p:spPr>
          <a:xfrm>
            <a:off x="1679760" y="5742720"/>
            <a:ext cx="745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i</a:t>
            </a:r>
            <a:endParaRPr b="0" lang="en-US" sz="1400" spc="-1" strike="noStrike">
              <a:latin typeface="Arial"/>
            </a:endParaRPr>
          </a:p>
        </p:txBody>
      </p:sp>
      <p:sp>
        <p:nvSpPr>
          <p:cNvPr id="365" name="CustomShape 33"/>
          <p:cNvSpPr/>
          <p:nvPr/>
        </p:nvSpPr>
        <p:spPr>
          <a:xfrm>
            <a:off x="5600880" y="5549760"/>
            <a:ext cx="1204920" cy="41328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400" spc="-4" strike="noStrike">
                <a:solidFill>
                  <a:srgbClr val="000000"/>
                </a:solidFill>
                <a:latin typeface="Times New Roman"/>
              </a:rPr>
              <a:t>N(r</a:t>
            </a:r>
            <a:r>
              <a:rPr b="0" lang="en-US" sz="2400" spc="-4" strike="noStrike" baseline="-20000">
                <a:solidFill>
                  <a:srgbClr val="000000"/>
                </a:solidFill>
                <a:latin typeface="Times New Roman"/>
              </a:rPr>
              <a:t>1 </a:t>
            </a:r>
            <a:r>
              <a:rPr b="0" lang="en-US" sz="2400" spc="-1" strike="noStrike">
                <a:solidFill>
                  <a:srgbClr val="000000"/>
                </a:solidFill>
                <a:latin typeface="Times New Roman"/>
              </a:rPr>
              <a:t>+</a:t>
            </a:r>
            <a:r>
              <a:rPr b="0" lang="en-US" sz="2400" spc="-58" strike="noStrike">
                <a:solidFill>
                  <a:srgbClr val="000000"/>
                </a:solidFill>
                <a:latin typeface="Times New Roman"/>
              </a:rPr>
              <a:t> </a:t>
            </a:r>
            <a:r>
              <a:rPr b="0" lang="en-US" sz="2400" spc="-4" strike="noStrike">
                <a:solidFill>
                  <a:srgbClr val="000000"/>
                </a:solidFill>
                <a:latin typeface="Times New Roman"/>
              </a:rPr>
              <a:t>r</a:t>
            </a:r>
            <a:r>
              <a:rPr b="0" lang="en-US" sz="2400" spc="-4" strike="noStrike" baseline="-20000">
                <a:solidFill>
                  <a:srgbClr val="000000"/>
                </a:solidFill>
                <a:latin typeface="Times New Roman"/>
              </a:rPr>
              <a:t>2</a:t>
            </a:r>
            <a:r>
              <a:rPr b="0" lang="en-US" sz="2400" spc="-4" strike="noStrike">
                <a:solidFill>
                  <a:srgbClr val="000000"/>
                </a:solidFill>
                <a:latin typeface="Times New Roman"/>
              </a:rPr>
              <a:t>)</a:t>
            </a:r>
            <a:endParaRPr b="0" lang="en-US" sz="2400" spc="-1" strike="noStrike">
              <a:latin typeface="Arial"/>
            </a:endParaRPr>
          </a:p>
        </p:txBody>
      </p:sp>
      <p:sp>
        <p:nvSpPr>
          <p:cNvPr id="366" name="CustomShape 34"/>
          <p:cNvSpPr/>
          <p:nvPr/>
        </p:nvSpPr>
        <p:spPr>
          <a:xfrm>
            <a:off x="3965400" y="54410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367" name="CustomShape 35"/>
          <p:cNvSpPr/>
          <p:nvPr/>
        </p:nvSpPr>
        <p:spPr>
          <a:xfrm>
            <a:off x="3965760" y="58982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368" name="CustomShape 36"/>
          <p:cNvSpPr/>
          <p:nvPr/>
        </p:nvSpPr>
        <p:spPr>
          <a:xfrm>
            <a:off x="2060640" y="5441040"/>
            <a:ext cx="179280" cy="606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a:p>
            <a:pPr marL="88920">
              <a:lnSpc>
                <a:spcPct val="100000"/>
              </a:lnSpc>
              <a:spcBef>
                <a:spcPts val="1321"/>
              </a:spcBef>
            </a:pPr>
            <a:r>
              <a:rPr b="0" lang="en-US" sz="1400" spc="-4" strike="noStrike">
                <a:solidFill>
                  <a:srgbClr val="000000"/>
                </a:solidFill>
                <a:latin typeface="Symbol"/>
              </a:rPr>
              <a:t></a:t>
            </a:r>
            <a:endParaRPr b="0" lang="en-US" sz="1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3974760" y="787320"/>
            <a:ext cx="210852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RE to</a:t>
            </a:r>
            <a:r>
              <a:rPr b="0" lang="en-US" sz="3600" spc="-83" strike="noStrike">
                <a:solidFill>
                  <a:srgbClr val="33339a"/>
                </a:solidFill>
                <a:latin typeface="Times New Roman"/>
              </a:rPr>
              <a:t> </a:t>
            </a:r>
            <a:r>
              <a:rPr b="0" lang="en-US" sz="3600" spc="-4" strike="noStrike">
                <a:solidFill>
                  <a:srgbClr val="33339a"/>
                </a:solidFill>
                <a:latin typeface="Times New Roman"/>
              </a:rPr>
              <a:t>NFA</a:t>
            </a:r>
            <a:endParaRPr b="0" lang="en-US" sz="3600" spc="-1" strike="noStrike">
              <a:solidFill>
                <a:srgbClr val="000000"/>
              </a:solidFill>
              <a:latin typeface="Calibri"/>
            </a:endParaRPr>
          </a:p>
        </p:txBody>
      </p:sp>
      <p:sp>
        <p:nvSpPr>
          <p:cNvPr id="370" name="CustomShape 2"/>
          <p:cNvSpPr/>
          <p:nvPr/>
        </p:nvSpPr>
        <p:spPr>
          <a:xfrm>
            <a:off x="1362240" y="1152360"/>
            <a:ext cx="5455080" cy="1188000"/>
          </a:xfrm>
          <a:prstGeom prst="rect">
            <a:avLst/>
          </a:prstGeom>
          <a:noFill/>
          <a:ln>
            <a:noFill/>
          </a:ln>
        </p:spPr>
        <p:style>
          <a:lnRef idx="0"/>
          <a:fillRef idx="0"/>
          <a:effectRef idx="0"/>
          <a:fontRef idx="minor"/>
        </p:style>
        <p:txBody>
          <a:bodyPr lIns="0" rIns="0" tIns="200160" bIns="0"/>
          <a:p>
            <a:pPr marL="1905120">
              <a:lnSpc>
                <a:spcPct val="100000"/>
              </a:lnSpc>
              <a:spcBef>
                <a:spcPts val="1576"/>
              </a:spcBef>
            </a:pPr>
            <a:r>
              <a:rPr b="0" lang="en-US" sz="2800" spc="-4" strike="noStrike">
                <a:solidFill>
                  <a:srgbClr val="33339a"/>
                </a:solidFill>
                <a:latin typeface="Times New Roman"/>
              </a:rPr>
              <a:t>Thomson’s</a:t>
            </a:r>
            <a:r>
              <a:rPr b="0" lang="en-US" sz="2800" spc="-58" strike="noStrike">
                <a:solidFill>
                  <a:srgbClr val="33339a"/>
                </a:solidFill>
                <a:latin typeface="Times New Roman"/>
              </a:rPr>
              <a:t> </a:t>
            </a:r>
            <a:r>
              <a:rPr b="0" lang="en-US" sz="2800" spc="-4" strike="noStrike">
                <a:solidFill>
                  <a:srgbClr val="33339a"/>
                </a:solidFill>
                <a:latin typeface="Times New Roman"/>
              </a:rPr>
              <a:t>Construction</a:t>
            </a:r>
            <a:endParaRPr b="0" lang="en-US" sz="2800" spc="-1" strike="noStrike">
              <a:latin typeface="Arial"/>
            </a:endParaRPr>
          </a:p>
          <a:p>
            <a:pPr marL="25560">
              <a:lnSpc>
                <a:spcPct val="100000"/>
              </a:lnSpc>
              <a:spcBef>
                <a:spcPts val="1264"/>
              </a:spcBef>
            </a:pPr>
            <a:r>
              <a:rPr b="0" lang="en-US" sz="2400" spc="-1" strike="noStrike">
                <a:solidFill>
                  <a:srgbClr val="000000"/>
                </a:solidFill>
                <a:latin typeface="Times New Roman"/>
              </a:rPr>
              <a:t>b. </a:t>
            </a:r>
            <a:r>
              <a:rPr b="0" lang="en-US" sz="2400" spc="-4" strike="noStrike">
                <a:solidFill>
                  <a:srgbClr val="000000"/>
                </a:solidFill>
                <a:latin typeface="Times New Roman"/>
              </a:rPr>
              <a:t>For</a:t>
            </a:r>
            <a:r>
              <a:rPr b="0" lang="en-US" sz="2400" spc="4" strike="noStrike">
                <a:solidFill>
                  <a:srgbClr val="000000"/>
                </a:solidFill>
                <a:latin typeface="Times New Roman"/>
              </a:rPr>
              <a:t> </a:t>
            </a:r>
            <a:r>
              <a:rPr b="0" lang="en-US" sz="2400" spc="-1" strike="noStrike">
                <a:solidFill>
                  <a:srgbClr val="000000"/>
                </a:solidFill>
                <a:latin typeface="Times New Roman"/>
              </a:rPr>
              <a:t>regular expression</a:t>
            </a:r>
            <a:r>
              <a:rPr b="0" lang="en-US" sz="2400" spc="-1" strike="noStrike">
                <a:solidFill>
                  <a:srgbClr val="000000"/>
                </a:solidFill>
                <a:latin typeface="Times New Roman"/>
              </a:rPr>
              <a:t>	</a:t>
            </a:r>
            <a:r>
              <a:rPr b="0" lang="en-US" sz="2400" spc="-4" strike="noStrike">
                <a:solidFill>
                  <a:srgbClr val="000000"/>
                </a:solidFill>
                <a:latin typeface="Times New Roman"/>
              </a:rPr>
              <a:t>r</a:t>
            </a:r>
            <a:r>
              <a:rPr b="0" lang="en-US" sz="2400" spc="-4" strike="noStrike" baseline="-20000">
                <a:solidFill>
                  <a:srgbClr val="000000"/>
                </a:solidFill>
                <a:latin typeface="Times New Roman"/>
              </a:rPr>
              <a:t>1</a:t>
            </a:r>
            <a:r>
              <a:rPr b="0" lang="en-US" sz="2400" spc="290" strike="noStrike" baseline="-20000">
                <a:solidFill>
                  <a:srgbClr val="000000"/>
                </a:solidFill>
                <a:latin typeface="Times New Roman"/>
              </a:rPr>
              <a:t> </a:t>
            </a:r>
            <a:r>
              <a:rPr b="0" lang="en-US" sz="2400" spc="-4" strike="noStrike">
                <a:solidFill>
                  <a:srgbClr val="000000"/>
                </a:solidFill>
                <a:latin typeface="Times New Roman"/>
              </a:rPr>
              <a:t>r</a:t>
            </a:r>
            <a:r>
              <a:rPr b="0" lang="en-US" sz="2400" spc="-4" strike="noStrike" baseline="-20000">
                <a:solidFill>
                  <a:srgbClr val="000000"/>
                </a:solidFill>
                <a:latin typeface="Times New Roman"/>
              </a:rPr>
              <a:t>2</a:t>
            </a:r>
            <a:endParaRPr b="0" lang="en-US" sz="2400" spc="-1" strike="noStrike">
              <a:latin typeface="Arial"/>
            </a:endParaRPr>
          </a:p>
        </p:txBody>
      </p:sp>
      <p:sp>
        <p:nvSpPr>
          <p:cNvPr id="371"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372"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pSp>
        <p:nvGrpSpPr>
          <p:cNvPr id="373" name="Group 5"/>
          <p:cNvGrpSpPr/>
          <p:nvPr/>
        </p:nvGrpSpPr>
        <p:grpSpPr>
          <a:xfrm>
            <a:off x="1138320" y="4795920"/>
            <a:ext cx="3814200" cy="923400"/>
            <a:chOff x="1138320" y="4795920"/>
            <a:chExt cx="3814200" cy="923400"/>
          </a:xfrm>
        </p:grpSpPr>
        <p:sp>
          <p:nvSpPr>
            <p:cNvPr id="374" name="CustomShape 6"/>
            <p:cNvSpPr/>
            <p:nvPr/>
          </p:nvSpPr>
          <p:spPr>
            <a:xfrm>
              <a:off x="1523880" y="5029200"/>
              <a:ext cx="2437920" cy="456840"/>
            </a:xfrm>
            <a:custGeom>
              <a:avLst/>
              <a:gdLst/>
              <a:ahLst/>
              <a:rect l="l" t="t" r="r" b="b"/>
              <a:pathLst>
                <a:path w="2438400" h="457200">
                  <a:moveTo>
                    <a:pt x="1219200" y="76200"/>
                  </a:moveTo>
                  <a:lnTo>
                    <a:pt x="1171163" y="84002"/>
                  </a:lnTo>
                  <a:lnTo>
                    <a:pt x="1129344" y="105704"/>
                  </a:lnTo>
                  <a:lnTo>
                    <a:pt x="1096304" y="138744"/>
                  </a:lnTo>
                  <a:lnTo>
                    <a:pt x="1074602" y="180563"/>
                  </a:lnTo>
                  <a:lnTo>
                    <a:pt x="1066800" y="228600"/>
                  </a:lnTo>
                  <a:lnTo>
                    <a:pt x="1074602" y="276636"/>
                  </a:lnTo>
                  <a:lnTo>
                    <a:pt x="1096304" y="318455"/>
                  </a:lnTo>
                  <a:lnTo>
                    <a:pt x="1129344" y="351495"/>
                  </a:lnTo>
                  <a:lnTo>
                    <a:pt x="1171163" y="373197"/>
                  </a:lnTo>
                  <a:lnTo>
                    <a:pt x="1219200" y="381000"/>
                  </a:lnTo>
                  <a:lnTo>
                    <a:pt x="1267236" y="373197"/>
                  </a:lnTo>
                  <a:lnTo>
                    <a:pt x="1309055" y="351495"/>
                  </a:lnTo>
                  <a:lnTo>
                    <a:pt x="1342095" y="318455"/>
                  </a:lnTo>
                  <a:lnTo>
                    <a:pt x="1363797" y="276636"/>
                  </a:lnTo>
                  <a:lnTo>
                    <a:pt x="1371600" y="228600"/>
                  </a:lnTo>
                  <a:lnTo>
                    <a:pt x="1363797" y="180563"/>
                  </a:lnTo>
                  <a:lnTo>
                    <a:pt x="1342095" y="138744"/>
                  </a:lnTo>
                  <a:lnTo>
                    <a:pt x="1309055" y="105704"/>
                  </a:lnTo>
                  <a:lnTo>
                    <a:pt x="1267236" y="84002"/>
                  </a:lnTo>
                  <a:lnTo>
                    <a:pt x="1219200" y="76200"/>
                  </a:lnTo>
                  <a:close/>
                  <a:moveTo>
                    <a:pt x="2057399" y="76200"/>
                  </a:moveTo>
                  <a:lnTo>
                    <a:pt x="2009363" y="84002"/>
                  </a:lnTo>
                  <a:lnTo>
                    <a:pt x="1967544" y="105704"/>
                  </a:lnTo>
                  <a:lnTo>
                    <a:pt x="1934504" y="138744"/>
                  </a:lnTo>
                  <a:lnTo>
                    <a:pt x="1912802" y="180563"/>
                  </a:lnTo>
                  <a:lnTo>
                    <a:pt x="1904999" y="228600"/>
                  </a:lnTo>
                  <a:lnTo>
                    <a:pt x="1912802" y="276636"/>
                  </a:lnTo>
                  <a:lnTo>
                    <a:pt x="1934504" y="318455"/>
                  </a:lnTo>
                  <a:lnTo>
                    <a:pt x="1967544" y="351495"/>
                  </a:lnTo>
                  <a:lnTo>
                    <a:pt x="2009363" y="373197"/>
                  </a:lnTo>
                  <a:lnTo>
                    <a:pt x="2057399" y="381000"/>
                  </a:lnTo>
                  <a:lnTo>
                    <a:pt x="2105436" y="373197"/>
                  </a:lnTo>
                  <a:lnTo>
                    <a:pt x="2147255" y="351495"/>
                  </a:lnTo>
                  <a:lnTo>
                    <a:pt x="2180295" y="318455"/>
                  </a:lnTo>
                  <a:lnTo>
                    <a:pt x="2201997" y="276636"/>
                  </a:lnTo>
                  <a:lnTo>
                    <a:pt x="2209799" y="228600"/>
                  </a:lnTo>
                  <a:lnTo>
                    <a:pt x="2201997" y="180563"/>
                  </a:lnTo>
                  <a:lnTo>
                    <a:pt x="2180295" y="138744"/>
                  </a:lnTo>
                  <a:lnTo>
                    <a:pt x="2147255" y="105704"/>
                  </a:lnTo>
                  <a:lnTo>
                    <a:pt x="2105436" y="84002"/>
                  </a:lnTo>
                  <a:lnTo>
                    <a:pt x="2057399" y="76200"/>
                  </a:lnTo>
                  <a:close/>
                  <a:moveTo>
                    <a:pt x="1638300" y="0"/>
                  </a:moveTo>
                  <a:lnTo>
                    <a:pt x="1569253" y="837"/>
                  </a:lnTo>
                  <a:lnTo>
                    <a:pt x="1501839" y="3303"/>
                  </a:lnTo>
                  <a:lnTo>
                    <a:pt x="1436299" y="7330"/>
                  </a:lnTo>
                  <a:lnTo>
                    <a:pt x="1372872" y="12851"/>
                  </a:lnTo>
                  <a:lnTo>
                    <a:pt x="1311797" y="19797"/>
                  </a:lnTo>
                  <a:lnTo>
                    <a:pt x="1253316" y="28099"/>
                  </a:lnTo>
                  <a:lnTo>
                    <a:pt x="1197667" y="37691"/>
                  </a:lnTo>
                  <a:lnTo>
                    <a:pt x="1145091" y="48504"/>
                  </a:lnTo>
                  <a:lnTo>
                    <a:pt x="1095829" y="60471"/>
                  </a:lnTo>
                  <a:lnTo>
                    <a:pt x="1050119" y="73522"/>
                  </a:lnTo>
                  <a:lnTo>
                    <a:pt x="1008201" y="87591"/>
                  </a:lnTo>
                  <a:lnTo>
                    <a:pt x="970317" y="102609"/>
                  </a:lnTo>
                  <a:lnTo>
                    <a:pt x="907606" y="135220"/>
                  </a:lnTo>
                  <a:lnTo>
                    <a:pt x="863906" y="170812"/>
                  </a:lnTo>
                  <a:lnTo>
                    <a:pt x="841136" y="208841"/>
                  </a:lnTo>
                  <a:lnTo>
                    <a:pt x="838200" y="228600"/>
                  </a:lnTo>
                  <a:lnTo>
                    <a:pt x="841136" y="248358"/>
                  </a:lnTo>
                  <a:lnTo>
                    <a:pt x="863906" y="286387"/>
                  </a:lnTo>
                  <a:lnTo>
                    <a:pt x="907606" y="321979"/>
                  </a:lnTo>
                  <a:lnTo>
                    <a:pt x="970317" y="354590"/>
                  </a:lnTo>
                  <a:lnTo>
                    <a:pt x="1008201" y="369608"/>
                  </a:lnTo>
                  <a:lnTo>
                    <a:pt x="1050119" y="383677"/>
                  </a:lnTo>
                  <a:lnTo>
                    <a:pt x="1095829" y="396728"/>
                  </a:lnTo>
                  <a:lnTo>
                    <a:pt x="1145091" y="408695"/>
                  </a:lnTo>
                  <a:lnTo>
                    <a:pt x="1197667" y="419508"/>
                  </a:lnTo>
                  <a:lnTo>
                    <a:pt x="1253316" y="429100"/>
                  </a:lnTo>
                  <a:lnTo>
                    <a:pt x="1311797" y="437402"/>
                  </a:lnTo>
                  <a:lnTo>
                    <a:pt x="1372872" y="444348"/>
                  </a:lnTo>
                  <a:lnTo>
                    <a:pt x="1436299" y="449869"/>
                  </a:lnTo>
                  <a:lnTo>
                    <a:pt x="1501839" y="453896"/>
                  </a:lnTo>
                  <a:lnTo>
                    <a:pt x="1569253" y="456362"/>
                  </a:lnTo>
                  <a:lnTo>
                    <a:pt x="1638300" y="457200"/>
                  </a:lnTo>
                  <a:lnTo>
                    <a:pt x="1707346" y="456362"/>
                  </a:lnTo>
                  <a:lnTo>
                    <a:pt x="1774760" y="453896"/>
                  </a:lnTo>
                  <a:lnTo>
                    <a:pt x="1840300" y="449869"/>
                  </a:lnTo>
                  <a:lnTo>
                    <a:pt x="1903727" y="444348"/>
                  </a:lnTo>
                  <a:lnTo>
                    <a:pt x="1964802" y="437402"/>
                  </a:lnTo>
                  <a:lnTo>
                    <a:pt x="2023283" y="429100"/>
                  </a:lnTo>
                  <a:lnTo>
                    <a:pt x="2078932" y="419508"/>
                  </a:lnTo>
                  <a:lnTo>
                    <a:pt x="2131508" y="408695"/>
                  </a:lnTo>
                  <a:lnTo>
                    <a:pt x="2180770" y="396728"/>
                  </a:lnTo>
                  <a:lnTo>
                    <a:pt x="2226480" y="383677"/>
                  </a:lnTo>
                  <a:lnTo>
                    <a:pt x="2268398" y="369608"/>
                  </a:lnTo>
                  <a:lnTo>
                    <a:pt x="2306282" y="354590"/>
                  </a:lnTo>
                  <a:lnTo>
                    <a:pt x="2368993" y="321979"/>
                  </a:lnTo>
                  <a:lnTo>
                    <a:pt x="2412693" y="286387"/>
                  </a:lnTo>
                  <a:lnTo>
                    <a:pt x="2435463" y="248358"/>
                  </a:lnTo>
                  <a:lnTo>
                    <a:pt x="2438399" y="228600"/>
                  </a:lnTo>
                  <a:lnTo>
                    <a:pt x="2435463" y="208841"/>
                  </a:lnTo>
                  <a:lnTo>
                    <a:pt x="2412693" y="170812"/>
                  </a:lnTo>
                  <a:lnTo>
                    <a:pt x="2368993" y="135220"/>
                  </a:lnTo>
                  <a:lnTo>
                    <a:pt x="2306282" y="102609"/>
                  </a:lnTo>
                  <a:lnTo>
                    <a:pt x="2268398" y="87591"/>
                  </a:lnTo>
                  <a:lnTo>
                    <a:pt x="2226480" y="73522"/>
                  </a:lnTo>
                  <a:lnTo>
                    <a:pt x="2180770" y="60471"/>
                  </a:lnTo>
                  <a:lnTo>
                    <a:pt x="2131508" y="48504"/>
                  </a:lnTo>
                  <a:lnTo>
                    <a:pt x="2078932" y="37691"/>
                  </a:lnTo>
                  <a:lnTo>
                    <a:pt x="2023283" y="28099"/>
                  </a:lnTo>
                  <a:lnTo>
                    <a:pt x="1964802" y="19797"/>
                  </a:lnTo>
                  <a:lnTo>
                    <a:pt x="1903727" y="12851"/>
                  </a:lnTo>
                  <a:lnTo>
                    <a:pt x="1840300" y="7330"/>
                  </a:lnTo>
                  <a:lnTo>
                    <a:pt x="1774760" y="3303"/>
                  </a:lnTo>
                  <a:lnTo>
                    <a:pt x="1707346" y="837"/>
                  </a:lnTo>
                  <a:lnTo>
                    <a:pt x="1638300" y="0"/>
                  </a:lnTo>
                  <a:close/>
                  <a:moveTo>
                    <a:pt x="152400" y="76200"/>
                  </a:moveTo>
                  <a:lnTo>
                    <a:pt x="104363" y="84002"/>
                  </a:lnTo>
                  <a:lnTo>
                    <a:pt x="62544" y="105704"/>
                  </a:lnTo>
                  <a:lnTo>
                    <a:pt x="29504" y="138744"/>
                  </a:lnTo>
                  <a:lnTo>
                    <a:pt x="7802" y="180563"/>
                  </a:lnTo>
                  <a:lnTo>
                    <a:pt x="0" y="228600"/>
                  </a:lnTo>
                  <a:lnTo>
                    <a:pt x="7802" y="276636"/>
                  </a:lnTo>
                  <a:lnTo>
                    <a:pt x="29504" y="318455"/>
                  </a:lnTo>
                  <a:lnTo>
                    <a:pt x="62544" y="351495"/>
                  </a:lnTo>
                  <a:lnTo>
                    <a:pt x="104363" y="373197"/>
                  </a:lnTo>
                  <a:lnTo>
                    <a:pt x="152400" y="381000"/>
                  </a:lnTo>
                  <a:lnTo>
                    <a:pt x="200436" y="373197"/>
                  </a:lnTo>
                  <a:lnTo>
                    <a:pt x="242255" y="351495"/>
                  </a:lnTo>
                  <a:lnTo>
                    <a:pt x="275295" y="318455"/>
                  </a:lnTo>
                  <a:lnTo>
                    <a:pt x="296997" y="276636"/>
                  </a:lnTo>
                  <a:lnTo>
                    <a:pt x="304800" y="228600"/>
                  </a:lnTo>
                  <a:lnTo>
                    <a:pt x="296997" y="180563"/>
                  </a:lnTo>
                  <a:lnTo>
                    <a:pt x="275295" y="138744"/>
                  </a:lnTo>
                  <a:lnTo>
                    <a:pt x="242255" y="105704"/>
                  </a:lnTo>
                  <a:lnTo>
                    <a:pt x="200436" y="84002"/>
                  </a:lnTo>
                  <a:lnTo>
                    <a:pt x="152400" y="76200"/>
                  </a:lnTo>
                  <a:close/>
                </a:path>
              </a:pathLst>
            </a:custGeom>
            <a:noFill/>
            <a:ln w="9360">
              <a:solidFill>
                <a:srgbClr val="000000"/>
              </a:solidFill>
              <a:round/>
            </a:ln>
          </p:spPr>
          <p:style>
            <a:lnRef idx="0"/>
            <a:fillRef idx="0"/>
            <a:effectRef idx="0"/>
            <a:fontRef idx="minor"/>
          </p:style>
        </p:sp>
        <p:sp>
          <p:nvSpPr>
            <p:cNvPr id="375" name="CustomShape 7"/>
            <p:cNvSpPr/>
            <p:nvPr/>
          </p:nvSpPr>
          <p:spPr>
            <a:xfrm>
              <a:off x="1824120" y="5219640"/>
              <a:ext cx="766800" cy="75960"/>
            </a:xfrm>
            <a:custGeom>
              <a:avLst/>
              <a:gdLst/>
              <a:ahLst/>
              <a:rect l="l" t="t" r="r" b="b"/>
              <a:pathLst>
                <a:path w="767080"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moveTo>
                    <a:pt x="766572" y="38100"/>
                  </a:moveTo>
                  <a:lnTo>
                    <a:pt x="690372" y="0"/>
                  </a:lnTo>
                  <a:lnTo>
                    <a:pt x="690372" y="33527"/>
                  </a:lnTo>
                  <a:lnTo>
                    <a:pt x="703326" y="33527"/>
                  </a:lnTo>
                  <a:lnTo>
                    <a:pt x="706374" y="35051"/>
                  </a:lnTo>
                  <a:lnTo>
                    <a:pt x="707898" y="38100"/>
                  </a:lnTo>
                  <a:lnTo>
                    <a:pt x="707898" y="67437"/>
                  </a:lnTo>
                  <a:lnTo>
                    <a:pt x="766572" y="38100"/>
                  </a:lnTo>
                  <a:close/>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a:ln>
              <a:noFill/>
            </a:ln>
          </p:spPr>
          <p:style>
            <a:lnRef idx="0"/>
            <a:fillRef idx="0"/>
            <a:effectRef idx="0"/>
            <a:fontRef idx="minor"/>
          </p:style>
        </p:sp>
        <p:sp>
          <p:nvSpPr>
            <p:cNvPr id="376" name="CustomShape 8"/>
            <p:cNvSpPr/>
            <p:nvPr/>
          </p:nvSpPr>
          <p:spPr>
            <a:xfrm>
              <a:off x="4495680" y="502920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200"/>
                  </a:moveTo>
                  <a:lnTo>
                    <a:pt x="180563" y="84002"/>
                  </a:lnTo>
                  <a:lnTo>
                    <a:pt x="138744" y="105704"/>
                  </a:lnTo>
                  <a:lnTo>
                    <a:pt x="105704" y="138744"/>
                  </a:lnTo>
                  <a:lnTo>
                    <a:pt x="84002" y="180563"/>
                  </a:lnTo>
                  <a:lnTo>
                    <a:pt x="76200" y="228600"/>
                  </a:lnTo>
                  <a:lnTo>
                    <a:pt x="84002" y="276636"/>
                  </a:lnTo>
                  <a:lnTo>
                    <a:pt x="105704" y="318455"/>
                  </a:lnTo>
                  <a:lnTo>
                    <a:pt x="138744" y="351495"/>
                  </a:lnTo>
                  <a:lnTo>
                    <a:pt x="180563" y="373197"/>
                  </a:lnTo>
                  <a:lnTo>
                    <a:pt x="228600" y="381000"/>
                  </a:lnTo>
                  <a:lnTo>
                    <a:pt x="276636" y="373197"/>
                  </a:lnTo>
                  <a:lnTo>
                    <a:pt x="318455" y="351495"/>
                  </a:lnTo>
                  <a:lnTo>
                    <a:pt x="351495" y="318455"/>
                  </a:lnTo>
                  <a:lnTo>
                    <a:pt x="373197" y="276636"/>
                  </a:lnTo>
                  <a:lnTo>
                    <a:pt x="381000" y="228600"/>
                  </a:lnTo>
                  <a:lnTo>
                    <a:pt x="373197" y="180563"/>
                  </a:lnTo>
                  <a:lnTo>
                    <a:pt x="351495" y="138744"/>
                  </a:lnTo>
                  <a:lnTo>
                    <a:pt x="318455" y="105704"/>
                  </a:lnTo>
                  <a:lnTo>
                    <a:pt x="276636" y="84002"/>
                  </a:lnTo>
                  <a:lnTo>
                    <a:pt x="228600" y="76200"/>
                  </a:lnTo>
                  <a:close/>
                </a:path>
              </a:pathLst>
            </a:custGeom>
            <a:noFill/>
            <a:ln w="9360">
              <a:solidFill>
                <a:srgbClr val="000000"/>
              </a:solidFill>
              <a:round/>
            </a:ln>
          </p:spPr>
          <p:style>
            <a:lnRef idx="0"/>
            <a:fillRef idx="0"/>
            <a:effectRef idx="0"/>
            <a:fontRef idx="minor"/>
          </p:style>
        </p:sp>
        <p:sp>
          <p:nvSpPr>
            <p:cNvPr id="377" name="CustomShape 9"/>
            <p:cNvSpPr/>
            <p:nvPr/>
          </p:nvSpPr>
          <p:spPr>
            <a:xfrm>
              <a:off x="1138320" y="4795920"/>
              <a:ext cx="3585960" cy="923400"/>
            </a:xfrm>
            <a:custGeom>
              <a:avLst/>
              <a:gdLst/>
              <a:ahLst/>
              <a:rect l="l" t="t" r="r" b="b"/>
              <a:pathLst>
                <a:path w="3586479" h="923925">
                  <a:moveTo>
                    <a:pt x="385572" y="461772"/>
                  </a:moveTo>
                  <a:lnTo>
                    <a:pt x="309372" y="423672"/>
                  </a:lnTo>
                  <a:lnTo>
                    <a:pt x="309372" y="457200"/>
                  </a:lnTo>
                  <a:lnTo>
                    <a:pt x="4572" y="457200"/>
                  </a:lnTo>
                  <a:lnTo>
                    <a:pt x="1524" y="458724"/>
                  </a:lnTo>
                  <a:lnTo>
                    <a:pt x="0" y="461772"/>
                  </a:lnTo>
                  <a:lnTo>
                    <a:pt x="1524" y="464820"/>
                  </a:lnTo>
                  <a:lnTo>
                    <a:pt x="4572" y="466344"/>
                  </a:lnTo>
                  <a:lnTo>
                    <a:pt x="309372" y="466344"/>
                  </a:lnTo>
                  <a:lnTo>
                    <a:pt x="309372" y="499872"/>
                  </a:lnTo>
                  <a:lnTo>
                    <a:pt x="326898" y="491109"/>
                  </a:lnTo>
                  <a:lnTo>
                    <a:pt x="385572" y="461772"/>
                  </a:lnTo>
                  <a:close/>
                  <a:moveTo>
                    <a:pt x="2593848" y="292608"/>
                  </a:moveTo>
                  <a:lnTo>
                    <a:pt x="2593086" y="285750"/>
                  </a:lnTo>
                  <a:lnTo>
                    <a:pt x="2591562" y="278130"/>
                  </a:lnTo>
                  <a:lnTo>
                    <a:pt x="2590800" y="271272"/>
                  </a:lnTo>
                  <a:lnTo>
                    <a:pt x="2588514" y="264414"/>
                  </a:lnTo>
                  <a:lnTo>
                    <a:pt x="2586228" y="256794"/>
                  </a:lnTo>
                  <a:lnTo>
                    <a:pt x="2583942" y="249936"/>
                  </a:lnTo>
                  <a:lnTo>
                    <a:pt x="2580894" y="243078"/>
                  </a:lnTo>
                  <a:lnTo>
                    <a:pt x="2577084" y="236220"/>
                  </a:lnTo>
                  <a:lnTo>
                    <a:pt x="2573274" y="228600"/>
                  </a:lnTo>
                  <a:lnTo>
                    <a:pt x="2569464" y="221742"/>
                  </a:lnTo>
                  <a:lnTo>
                    <a:pt x="2560320" y="208026"/>
                  </a:lnTo>
                  <a:lnTo>
                    <a:pt x="2554986" y="201930"/>
                  </a:lnTo>
                  <a:lnTo>
                    <a:pt x="2544318" y="188214"/>
                  </a:lnTo>
                  <a:lnTo>
                    <a:pt x="2538222" y="181356"/>
                  </a:lnTo>
                  <a:lnTo>
                    <a:pt x="2531364" y="175260"/>
                  </a:lnTo>
                  <a:lnTo>
                    <a:pt x="2525268" y="168402"/>
                  </a:lnTo>
                  <a:lnTo>
                    <a:pt x="2487930" y="137922"/>
                  </a:lnTo>
                  <a:lnTo>
                    <a:pt x="2452878" y="114300"/>
                  </a:lnTo>
                  <a:lnTo>
                    <a:pt x="2414778" y="92964"/>
                  </a:lnTo>
                  <a:lnTo>
                    <a:pt x="2372868" y="72390"/>
                  </a:lnTo>
                  <a:lnTo>
                    <a:pt x="2328672" y="54864"/>
                  </a:lnTo>
                  <a:lnTo>
                    <a:pt x="2281428" y="38862"/>
                  </a:lnTo>
                  <a:lnTo>
                    <a:pt x="2232660" y="25146"/>
                  </a:lnTo>
                  <a:lnTo>
                    <a:pt x="2181606" y="14478"/>
                  </a:lnTo>
                  <a:lnTo>
                    <a:pt x="2129790" y="6096"/>
                  </a:lnTo>
                  <a:lnTo>
                    <a:pt x="2077212" y="1524"/>
                  </a:lnTo>
                  <a:lnTo>
                    <a:pt x="2050542" y="0"/>
                  </a:lnTo>
                  <a:lnTo>
                    <a:pt x="1997202" y="0"/>
                  </a:lnTo>
                  <a:lnTo>
                    <a:pt x="1943862" y="3810"/>
                  </a:lnTo>
                  <a:lnTo>
                    <a:pt x="1892046" y="9906"/>
                  </a:lnTo>
                  <a:lnTo>
                    <a:pt x="1840230" y="19812"/>
                  </a:lnTo>
                  <a:lnTo>
                    <a:pt x="1766316" y="38862"/>
                  </a:lnTo>
                  <a:lnTo>
                    <a:pt x="1719072" y="54864"/>
                  </a:lnTo>
                  <a:lnTo>
                    <a:pt x="1674876" y="73152"/>
                  </a:lnTo>
                  <a:lnTo>
                    <a:pt x="1632966" y="92964"/>
                  </a:lnTo>
                  <a:lnTo>
                    <a:pt x="1594866" y="115062"/>
                  </a:lnTo>
                  <a:lnTo>
                    <a:pt x="1560576" y="138684"/>
                  </a:lnTo>
                  <a:lnTo>
                    <a:pt x="1530096" y="163068"/>
                  </a:lnTo>
                  <a:lnTo>
                    <a:pt x="1504188" y="188976"/>
                  </a:lnTo>
                  <a:lnTo>
                    <a:pt x="1498092" y="195834"/>
                  </a:lnTo>
                  <a:lnTo>
                    <a:pt x="1487424" y="209550"/>
                  </a:lnTo>
                  <a:lnTo>
                    <a:pt x="1478280" y="223266"/>
                  </a:lnTo>
                  <a:lnTo>
                    <a:pt x="1477518" y="224028"/>
                  </a:lnTo>
                  <a:lnTo>
                    <a:pt x="1476476" y="226987"/>
                  </a:lnTo>
                  <a:lnTo>
                    <a:pt x="1443990" y="217170"/>
                  </a:lnTo>
                  <a:lnTo>
                    <a:pt x="1458468" y="301752"/>
                  </a:lnTo>
                  <a:lnTo>
                    <a:pt x="1472184" y="287147"/>
                  </a:lnTo>
                  <a:lnTo>
                    <a:pt x="1517142" y="239268"/>
                  </a:lnTo>
                  <a:lnTo>
                    <a:pt x="1485709" y="229781"/>
                  </a:lnTo>
                  <a:lnTo>
                    <a:pt x="1486662" y="227076"/>
                  </a:lnTo>
                  <a:lnTo>
                    <a:pt x="1486662" y="228600"/>
                  </a:lnTo>
                  <a:lnTo>
                    <a:pt x="1490472" y="221742"/>
                  </a:lnTo>
                  <a:lnTo>
                    <a:pt x="1495044" y="214884"/>
                  </a:lnTo>
                  <a:lnTo>
                    <a:pt x="1500378" y="208788"/>
                  </a:lnTo>
                  <a:lnTo>
                    <a:pt x="1504950" y="201930"/>
                  </a:lnTo>
                  <a:lnTo>
                    <a:pt x="1511046" y="195834"/>
                  </a:lnTo>
                  <a:lnTo>
                    <a:pt x="1550670" y="158496"/>
                  </a:lnTo>
                  <a:lnTo>
                    <a:pt x="1582674" y="134112"/>
                  </a:lnTo>
                  <a:lnTo>
                    <a:pt x="1618488" y="112014"/>
                  </a:lnTo>
                  <a:lnTo>
                    <a:pt x="1657350" y="91440"/>
                  </a:lnTo>
                  <a:lnTo>
                    <a:pt x="1700022" y="72390"/>
                  </a:lnTo>
                  <a:lnTo>
                    <a:pt x="1745742" y="55626"/>
                  </a:lnTo>
                  <a:lnTo>
                    <a:pt x="1792986" y="41148"/>
                  </a:lnTo>
                  <a:lnTo>
                    <a:pt x="1842516" y="28956"/>
                  </a:lnTo>
                  <a:lnTo>
                    <a:pt x="1892808" y="19812"/>
                  </a:lnTo>
                  <a:lnTo>
                    <a:pt x="1944624" y="12954"/>
                  </a:lnTo>
                  <a:lnTo>
                    <a:pt x="2023872" y="9144"/>
                  </a:lnTo>
                  <a:lnTo>
                    <a:pt x="2076450" y="10668"/>
                  </a:lnTo>
                  <a:lnTo>
                    <a:pt x="2128266" y="16002"/>
                  </a:lnTo>
                  <a:lnTo>
                    <a:pt x="2180082" y="23622"/>
                  </a:lnTo>
                  <a:lnTo>
                    <a:pt x="2230374" y="34290"/>
                  </a:lnTo>
                  <a:lnTo>
                    <a:pt x="2278380" y="48006"/>
                  </a:lnTo>
                  <a:lnTo>
                    <a:pt x="2324862" y="63246"/>
                  </a:lnTo>
                  <a:lnTo>
                    <a:pt x="2390394" y="90678"/>
                  </a:lnTo>
                  <a:lnTo>
                    <a:pt x="2410206" y="101346"/>
                  </a:lnTo>
                  <a:lnTo>
                    <a:pt x="2429256" y="111252"/>
                  </a:lnTo>
                  <a:lnTo>
                    <a:pt x="2447544" y="122682"/>
                  </a:lnTo>
                  <a:lnTo>
                    <a:pt x="2465070" y="133350"/>
                  </a:lnTo>
                  <a:lnTo>
                    <a:pt x="2481834" y="145542"/>
                  </a:lnTo>
                  <a:lnTo>
                    <a:pt x="2497074" y="156972"/>
                  </a:lnTo>
                  <a:lnTo>
                    <a:pt x="2511552" y="169164"/>
                  </a:lnTo>
                  <a:lnTo>
                    <a:pt x="2518410" y="175260"/>
                  </a:lnTo>
                  <a:lnTo>
                    <a:pt x="2524506" y="182118"/>
                  </a:lnTo>
                  <a:lnTo>
                    <a:pt x="2531364" y="188214"/>
                  </a:lnTo>
                  <a:lnTo>
                    <a:pt x="2536698" y="194310"/>
                  </a:lnTo>
                  <a:lnTo>
                    <a:pt x="2542032" y="201168"/>
                  </a:lnTo>
                  <a:lnTo>
                    <a:pt x="2547366" y="207264"/>
                  </a:lnTo>
                  <a:lnTo>
                    <a:pt x="2552700" y="214122"/>
                  </a:lnTo>
                  <a:lnTo>
                    <a:pt x="2557272" y="220218"/>
                  </a:lnTo>
                  <a:lnTo>
                    <a:pt x="2561082" y="227076"/>
                  </a:lnTo>
                  <a:lnTo>
                    <a:pt x="2564892" y="233172"/>
                  </a:lnTo>
                  <a:lnTo>
                    <a:pt x="2568702" y="240030"/>
                  </a:lnTo>
                  <a:lnTo>
                    <a:pt x="2571750" y="246888"/>
                  </a:lnTo>
                  <a:lnTo>
                    <a:pt x="2574798" y="252984"/>
                  </a:lnTo>
                  <a:lnTo>
                    <a:pt x="2579370" y="266700"/>
                  </a:lnTo>
                  <a:lnTo>
                    <a:pt x="2580894" y="273558"/>
                  </a:lnTo>
                  <a:lnTo>
                    <a:pt x="2582418" y="279654"/>
                  </a:lnTo>
                  <a:lnTo>
                    <a:pt x="2583942" y="293370"/>
                  </a:lnTo>
                  <a:lnTo>
                    <a:pt x="2583942" y="300228"/>
                  </a:lnTo>
                  <a:lnTo>
                    <a:pt x="2585466" y="303276"/>
                  </a:lnTo>
                  <a:lnTo>
                    <a:pt x="2589276" y="304800"/>
                  </a:lnTo>
                  <a:lnTo>
                    <a:pt x="2592324" y="303276"/>
                  </a:lnTo>
                  <a:lnTo>
                    <a:pt x="2593848" y="299466"/>
                  </a:lnTo>
                  <a:lnTo>
                    <a:pt x="2593848" y="292608"/>
                  </a:lnTo>
                  <a:close/>
                  <a:moveTo>
                    <a:pt x="3357372" y="461772"/>
                  </a:moveTo>
                  <a:lnTo>
                    <a:pt x="3281172" y="423672"/>
                  </a:lnTo>
                  <a:lnTo>
                    <a:pt x="3281172" y="457200"/>
                  </a:lnTo>
                  <a:lnTo>
                    <a:pt x="2595372" y="457200"/>
                  </a:lnTo>
                  <a:lnTo>
                    <a:pt x="2592324" y="458724"/>
                  </a:lnTo>
                  <a:lnTo>
                    <a:pt x="2590800" y="461772"/>
                  </a:lnTo>
                  <a:lnTo>
                    <a:pt x="2592324" y="464820"/>
                  </a:lnTo>
                  <a:lnTo>
                    <a:pt x="2595372" y="466344"/>
                  </a:lnTo>
                  <a:lnTo>
                    <a:pt x="3281172" y="466344"/>
                  </a:lnTo>
                  <a:lnTo>
                    <a:pt x="3281172" y="499872"/>
                  </a:lnTo>
                  <a:lnTo>
                    <a:pt x="3298698" y="491109"/>
                  </a:lnTo>
                  <a:lnTo>
                    <a:pt x="3357372" y="461772"/>
                  </a:lnTo>
                  <a:close/>
                  <a:moveTo>
                    <a:pt x="3585972" y="690372"/>
                  </a:moveTo>
                  <a:lnTo>
                    <a:pt x="3505200" y="717042"/>
                  </a:lnTo>
                  <a:lnTo>
                    <a:pt x="3527323" y="739495"/>
                  </a:lnTo>
                  <a:lnTo>
                    <a:pt x="3519678" y="745236"/>
                  </a:lnTo>
                  <a:lnTo>
                    <a:pt x="3520440" y="744474"/>
                  </a:lnTo>
                  <a:lnTo>
                    <a:pt x="3509010" y="749808"/>
                  </a:lnTo>
                  <a:lnTo>
                    <a:pt x="3496056" y="754380"/>
                  </a:lnTo>
                  <a:lnTo>
                    <a:pt x="3483102" y="759714"/>
                  </a:lnTo>
                  <a:lnTo>
                    <a:pt x="3468624" y="765048"/>
                  </a:lnTo>
                  <a:lnTo>
                    <a:pt x="3453384" y="769620"/>
                  </a:lnTo>
                  <a:lnTo>
                    <a:pt x="3437382" y="774954"/>
                  </a:lnTo>
                  <a:lnTo>
                    <a:pt x="3420618" y="779526"/>
                  </a:lnTo>
                  <a:lnTo>
                    <a:pt x="3403092" y="784860"/>
                  </a:lnTo>
                  <a:lnTo>
                    <a:pt x="3384804" y="789432"/>
                  </a:lnTo>
                  <a:lnTo>
                    <a:pt x="3365754" y="794004"/>
                  </a:lnTo>
                  <a:lnTo>
                    <a:pt x="3345942" y="799338"/>
                  </a:lnTo>
                  <a:lnTo>
                    <a:pt x="3304032" y="808482"/>
                  </a:lnTo>
                  <a:lnTo>
                    <a:pt x="3259074" y="817626"/>
                  </a:lnTo>
                  <a:lnTo>
                    <a:pt x="3211068" y="826008"/>
                  </a:lnTo>
                  <a:lnTo>
                    <a:pt x="3161538" y="834390"/>
                  </a:lnTo>
                  <a:lnTo>
                    <a:pt x="3108960" y="842772"/>
                  </a:lnTo>
                  <a:lnTo>
                    <a:pt x="3054096" y="850392"/>
                  </a:lnTo>
                  <a:lnTo>
                    <a:pt x="2997708" y="858012"/>
                  </a:lnTo>
                  <a:lnTo>
                    <a:pt x="2939034" y="865632"/>
                  </a:lnTo>
                  <a:lnTo>
                    <a:pt x="2878836" y="871728"/>
                  </a:lnTo>
                  <a:lnTo>
                    <a:pt x="2816352" y="878586"/>
                  </a:lnTo>
                  <a:lnTo>
                    <a:pt x="2752344" y="883920"/>
                  </a:lnTo>
                  <a:lnTo>
                    <a:pt x="2687574" y="890016"/>
                  </a:lnTo>
                  <a:lnTo>
                    <a:pt x="2621280" y="894588"/>
                  </a:lnTo>
                  <a:lnTo>
                    <a:pt x="2553462" y="899160"/>
                  </a:lnTo>
                  <a:lnTo>
                    <a:pt x="2485644" y="902970"/>
                  </a:lnTo>
                  <a:lnTo>
                    <a:pt x="2416302" y="906018"/>
                  </a:lnTo>
                  <a:lnTo>
                    <a:pt x="2346198" y="909066"/>
                  </a:lnTo>
                  <a:lnTo>
                    <a:pt x="2204466" y="912876"/>
                  </a:lnTo>
                  <a:lnTo>
                    <a:pt x="2061972" y="914400"/>
                  </a:lnTo>
                  <a:lnTo>
                    <a:pt x="1990344" y="913638"/>
                  </a:lnTo>
                  <a:lnTo>
                    <a:pt x="1848612" y="910590"/>
                  </a:lnTo>
                  <a:lnTo>
                    <a:pt x="1777746" y="907542"/>
                  </a:lnTo>
                  <a:lnTo>
                    <a:pt x="1707642" y="903732"/>
                  </a:lnTo>
                  <a:lnTo>
                    <a:pt x="1638300" y="899109"/>
                  </a:lnTo>
                  <a:lnTo>
                    <a:pt x="1569720" y="893762"/>
                  </a:lnTo>
                  <a:lnTo>
                    <a:pt x="1501902" y="887666"/>
                  </a:lnTo>
                  <a:lnTo>
                    <a:pt x="1436370" y="881634"/>
                  </a:lnTo>
                  <a:lnTo>
                    <a:pt x="1371600" y="874014"/>
                  </a:lnTo>
                  <a:lnTo>
                    <a:pt x="1306830" y="866292"/>
                  </a:lnTo>
                  <a:lnTo>
                    <a:pt x="1245870" y="858012"/>
                  </a:lnTo>
                  <a:lnTo>
                    <a:pt x="1184910" y="848868"/>
                  </a:lnTo>
                  <a:lnTo>
                    <a:pt x="1126236" y="839724"/>
                  </a:lnTo>
                  <a:lnTo>
                    <a:pt x="1069848" y="829818"/>
                  </a:lnTo>
                  <a:lnTo>
                    <a:pt x="1014984" y="819150"/>
                  </a:lnTo>
                  <a:lnTo>
                    <a:pt x="963168" y="808482"/>
                  </a:lnTo>
                  <a:lnTo>
                    <a:pt x="912876" y="797052"/>
                  </a:lnTo>
                  <a:lnTo>
                    <a:pt x="865632" y="784860"/>
                  </a:lnTo>
                  <a:lnTo>
                    <a:pt x="820674" y="772668"/>
                  </a:lnTo>
                  <a:lnTo>
                    <a:pt x="778764" y="760476"/>
                  </a:lnTo>
                  <a:lnTo>
                    <a:pt x="739902" y="747522"/>
                  </a:lnTo>
                  <a:lnTo>
                    <a:pt x="720852" y="741426"/>
                  </a:lnTo>
                  <a:lnTo>
                    <a:pt x="703326" y="734568"/>
                  </a:lnTo>
                  <a:lnTo>
                    <a:pt x="686562" y="728472"/>
                  </a:lnTo>
                  <a:lnTo>
                    <a:pt x="670560" y="721614"/>
                  </a:lnTo>
                  <a:lnTo>
                    <a:pt x="656082" y="714756"/>
                  </a:lnTo>
                  <a:lnTo>
                    <a:pt x="641604" y="708660"/>
                  </a:lnTo>
                  <a:lnTo>
                    <a:pt x="627888" y="701802"/>
                  </a:lnTo>
                  <a:lnTo>
                    <a:pt x="593598" y="681228"/>
                  </a:lnTo>
                  <a:lnTo>
                    <a:pt x="560832" y="653796"/>
                  </a:lnTo>
                  <a:lnTo>
                    <a:pt x="544830" y="626364"/>
                  </a:lnTo>
                  <a:lnTo>
                    <a:pt x="544830" y="627126"/>
                  </a:lnTo>
                  <a:lnTo>
                    <a:pt x="543306" y="620268"/>
                  </a:lnTo>
                  <a:lnTo>
                    <a:pt x="543306" y="621030"/>
                  </a:lnTo>
                  <a:lnTo>
                    <a:pt x="542544" y="613410"/>
                  </a:lnTo>
                  <a:lnTo>
                    <a:pt x="541020" y="610362"/>
                  </a:lnTo>
                  <a:lnTo>
                    <a:pt x="537210" y="609600"/>
                  </a:lnTo>
                  <a:lnTo>
                    <a:pt x="534162" y="611124"/>
                  </a:lnTo>
                  <a:lnTo>
                    <a:pt x="533400" y="614172"/>
                  </a:lnTo>
                  <a:lnTo>
                    <a:pt x="534162" y="621792"/>
                  </a:lnTo>
                  <a:lnTo>
                    <a:pt x="534162" y="622554"/>
                  </a:lnTo>
                  <a:lnTo>
                    <a:pt x="535686" y="629412"/>
                  </a:lnTo>
                  <a:lnTo>
                    <a:pt x="535686" y="630174"/>
                  </a:lnTo>
                  <a:lnTo>
                    <a:pt x="538734" y="637032"/>
                  </a:lnTo>
                  <a:lnTo>
                    <a:pt x="569214" y="674370"/>
                  </a:lnTo>
                  <a:lnTo>
                    <a:pt x="578358" y="681990"/>
                  </a:lnTo>
                  <a:lnTo>
                    <a:pt x="611124" y="703326"/>
                  </a:lnTo>
                  <a:lnTo>
                    <a:pt x="651510" y="723900"/>
                  </a:lnTo>
                  <a:lnTo>
                    <a:pt x="683514" y="736854"/>
                  </a:lnTo>
                  <a:lnTo>
                    <a:pt x="700278" y="743712"/>
                  </a:lnTo>
                  <a:lnTo>
                    <a:pt x="717804" y="750570"/>
                  </a:lnTo>
                  <a:lnTo>
                    <a:pt x="736092" y="756666"/>
                  </a:lnTo>
                  <a:lnTo>
                    <a:pt x="755904" y="763524"/>
                  </a:lnTo>
                  <a:lnTo>
                    <a:pt x="817626" y="781812"/>
                  </a:lnTo>
                  <a:lnTo>
                    <a:pt x="862584" y="794004"/>
                  </a:lnTo>
                  <a:lnTo>
                    <a:pt x="910590" y="806196"/>
                  </a:lnTo>
                  <a:lnTo>
                    <a:pt x="960882" y="817626"/>
                  </a:lnTo>
                  <a:lnTo>
                    <a:pt x="1013460" y="828294"/>
                  </a:lnTo>
                  <a:lnTo>
                    <a:pt x="1068324" y="838962"/>
                  </a:lnTo>
                  <a:lnTo>
                    <a:pt x="1124712" y="848868"/>
                  </a:lnTo>
                  <a:lnTo>
                    <a:pt x="1183386" y="858774"/>
                  </a:lnTo>
                  <a:lnTo>
                    <a:pt x="1244346" y="867156"/>
                  </a:lnTo>
                  <a:lnTo>
                    <a:pt x="1307592" y="875639"/>
                  </a:lnTo>
                  <a:lnTo>
                    <a:pt x="1370076" y="883920"/>
                  </a:lnTo>
                  <a:lnTo>
                    <a:pt x="1436370" y="890866"/>
                  </a:lnTo>
                  <a:lnTo>
                    <a:pt x="1502664" y="897712"/>
                  </a:lnTo>
                  <a:lnTo>
                    <a:pt x="1569720" y="903732"/>
                  </a:lnTo>
                  <a:lnTo>
                    <a:pt x="1639062" y="908354"/>
                  </a:lnTo>
                  <a:lnTo>
                    <a:pt x="1707642" y="912876"/>
                  </a:lnTo>
                  <a:lnTo>
                    <a:pt x="1777746" y="916686"/>
                  </a:lnTo>
                  <a:lnTo>
                    <a:pt x="1848612" y="919759"/>
                  </a:lnTo>
                  <a:lnTo>
                    <a:pt x="1919478" y="922020"/>
                  </a:lnTo>
                  <a:lnTo>
                    <a:pt x="1990344" y="923544"/>
                  </a:lnTo>
                  <a:lnTo>
                    <a:pt x="2061972" y="923544"/>
                  </a:lnTo>
                  <a:lnTo>
                    <a:pt x="2204466" y="922020"/>
                  </a:lnTo>
                  <a:lnTo>
                    <a:pt x="2346198" y="918210"/>
                  </a:lnTo>
                  <a:lnTo>
                    <a:pt x="2416302" y="915924"/>
                  </a:lnTo>
                  <a:lnTo>
                    <a:pt x="2485644" y="912114"/>
                  </a:lnTo>
                  <a:lnTo>
                    <a:pt x="2554224" y="908304"/>
                  </a:lnTo>
                  <a:lnTo>
                    <a:pt x="2622042" y="903732"/>
                  </a:lnTo>
                  <a:lnTo>
                    <a:pt x="2688336" y="899160"/>
                  </a:lnTo>
                  <a:lnTo>
                    <a:pt x="2753868" y="893826"/>
                  </a:lnTo>
                  <a:lnTo>
                    <a:pt x="2817114" y="887730"/>
                  </a:lnTo>
                  <a:lnTo>
                    <a:pt x="2879598" y="881634"/>
                  </a:lnTo>
                  <a:lnTo>
                    <a:pt x="2939796" y="874776"/>
                  </a:lnTo>
                  <a:lnTo>
                    <a:pt x="2998470" y="867918"/>
                  </a:lnTo>
                  <a:lnTo>
                    <a:pt x="3055620" y="860298"/>
                  </a:lnTo>
                  <a:lnTo>
                    <a:pt x="3110484" y="851916"/>
                  </a:lnTo>
                  <a:lnTo>
                    <a:pt x="3163062" y="844296"/>
                  </a:lnTo>
                  <a:lnTo>
                    <a:pt x="3213354" y="835152"/>
                  </a:lnTo>
                  <a:lnTo>
                    <a:pt x="3260598" y="826770"/>
                  </a:lnTo>
                  <a:lnTo>
                    <a:pt x="3305556" y="817626"/>
                  </a:lnTo>
                  <a:lnTo>
                    <a:pt x="3347466" y="808482"/>
                  </a:lnTo>
                  <a:lnTo>
                    <a:pt x="3368040" y="803148"/>
                  </a:lnTo>
                  <a:lnTo>
                    <a:pt x="3387090" y="798576"/>
                  </a:lnTo>
                  <a:lnTo>
                    <a:pt x="3405378" y="794004"/>
                  </a:lnTo>
                  <a:lnTo>
                    <a:pt x="3423666" y="788670"/>
                  </a:lnTo>
                  <a:lnTo>
                    <a:pt x="3440430" y="784098"/>
                  </a:lnTo>
                  <a:lnTo>
                    <a:pt x="3456432" y="778764"/>
                  </a:lnTo>
                  <a:lnTo>
                    <a:pt x="3471672" y="773430"/>
                  </a:lnTo>
                  <a:lnTo>
                    <a:pt x="3486150" y="768858"/>
                  </a:lnTo>
                  <a:lnTo>
                    <a:pt x="3499866" y="763524"/>
                  </a:lnTo>
                  <a:lnTo>
                    <a:pt x="3519678" y="754862"/>
                  </a:lnTo>
                  <a:lnTo>
                    <a:pt x="3524250" y="752856"/>
                  </a:lnTo>
                  <a:lnTo>
                    <a:pt x="3525012" y="752856"/>
                  </a:lnTo>
                  <a:lnTo>
                    <a:pt x="3534067" y="746340"/>
                  </a:lnTo>
                  <a:lnTo>
                    <a:pt x="3545586" y="758012"/>
                  </a:lnTo>
                  <a:lnTo>
                    <a:pt x="3558540" y="771144"/>
                  </a:lnTo>
                  <a:lnTo>
                    <a:pt x="3585972" y="690372"/>
                  </a:lnTo>
                  <a:close/>
                </a:path>
              </a:pathLst>
            </a:custGeom>
            <a:solidFill>
              <a:srgbClr val="000000"/>
            </a:solidFill>
            <a:ln>
              <a:noFill/>
            </a:ln>
          </p:spPr>
          <p:style>
            <a:lnRef idx="0"/>
            <a:fillRef idx="0"/>
            <a:effectRef idx="0"/>
            <a:fontRef idx="minor"/>
          </p:style>
        </p:sp>
      </p:grpSp>
      <p:grpSp>
        <p:nvGrpSpPr>
          <p:cNvPr id="378" name="Group 10"/>
          <p:cNvGrpSpPr/>
          <p:nvPr/>
        </p:nvGrpSpPr>
        <p:grpSpPr>
          <a:xfrm>
            <a:off x="1214640" y="2590920"/>
            <a:ext cx="3128400" cy="685440"/>
            <a:chOff x="1214640" y="2590920"/>
            <a:chExt cx="3128400" cy="685440"/>
          </a:xfrm>
        </p:grpSpPr>
        <p:sp>
          <p:nvSpPr>
            <p:cNvPr id="379" name="CustomShape 11"/>
            <p:cNvSpPr/>
            <p:nvPr/>
          </p:nvSpPr>
          <p:spPr>
            <a:xfrm>
              <a:off x="1600200" y="2590920"/>
              <a:ext cx="2742840" cy="685440"/>
            </a:xfrm>
            <a:custGeom>
              <a:avLst/>
              <a:gdLst/>
              <a:ahLst/>
              <a:rect l="l" t="t" r="r" b="b"/>
              <a:pathLst>
                <a:path w="2743200" h="685800">
                  <a:moveTo>
                    <a:pt x="380999" y="152400"/>
                  </a:moveTo>
                  <a:lnTo>
                    <a:pt x="332963" y="160202"/>
                  </a:lnTo>
                  <a:lnTo>
                    <a:pt x="291144" y="181904"/>
                  </a:lnTo>
                  <a:lnTo>
                    <a:pt x="258104" y="214944"/>
                  </a:lnTo>
                  <a:lnTo>
                    <a:pt x="236402" y="256763"/>
                  </a:lnTo>
                  <a:lnTo>
                    <a:pt x="228599" y="304800"/>
                  </a:lnTo>
                  <a:lnTo>
                    <a:pt x="236402" y="352836"/>
                  </a:lnTo>
                  <a:lnTo>
                    <a:pt x="258104" y="394655"/>
                  </a:lnTo>
                  <a:lnTo>
                    <a:pt x="291144" y="427695"/>
                  </a:lnTo>
                  <a:lnTo>
                    <a:pt x="332963" y="449397"/>
                  </a:lnTo>
                  <a:lnTo>
                    <a:pt x="381000" y="457200"/>
                  </a:lnTo>
                  <a:lnTo>
                    <a:pt x="429036" y="449397"/>
                  </a:lnTo>
                  <a:lnTo>
                    <a:pt x="470855" y="427695"/>
                  </a:lnTo>
                  <a:lnTo>
                    <a:pt x="503895" y="394655"/>
                  </a:lnTo>
                  <a:lnTo>
                    <a:pt x="525597" y="352836"/>
                  </a:lnTo>
                  <a:lnTo>
                    <a:pt x="533399" y="304800"/>
                  </a:lnTo>
                  <a:lnTo>
                    <a:pt x="525597" y="256763"/>
                  </a:lnTo>
                  <a:lnTo>
                    <a:pt x="503895" y="214944"/>
                  </a:lnTo>
                  <a:lnTo>
                    <a:pt x="470855" y="181904"/>
                  </a:lnTo>
                  <a:lnTo>
                    <a:pt x="429036" y="160202"/>
                  </a:lnTo>
                  <a:lnTo>
                    <a:pt x="380999" y="152400"/>
                  </a:lnTo>
                  <a:close/>
                  <a:moveTo>
                    <a:pt x="1219199" y="152400"/>
                  </a:moveTo>
                  <a:lnTo>
                    <a:pt x="1171163" y="160202"/>
                  </a:lnTo>
                  <a:lnTo>
                    <a:pt x="1129344" y="181904"/>
                  </a:lnTo>
                  <a:lnTo>
                    <a:pt x="1096304" y="214944"/>
                  </a:lnTo>
                  <a:lnTo>
                    <a:pt x="1074602" y="256763"/>
                  </a:lnTo>
                  <a:lnTo>
                    <a:pt x="1066799" y="304800"/>
                  </a:lnTo>
                  <a:lnTo>
                    <a:pt x="1074602" y="352836"/>
                  </a:lnTo>
                  <a:lnTo>
                    <a:pt x="1096304" y="394655"/>
                  </a:lnTo>
                  <a:lnTo>
                    <a:pt x="1129344" y="427695"/>
                  </a:lnTo>
                  <a:lnTo>
                    <a:pt x="1171163" y="449397"/>
                  </a:lnTo>
                  <a:lnTo>
                    <a:pt x="1219200" y="457200"/>
                  </a:lnTo>
                  <a:lnTo>
                    <a:pt x="1267236" y="449397"/>
                  </a:lnTo>
                  <a:lnTo>
                    <a:pt x="1309055" y="427695"/>
                  </a:lnTo>
                  <a:lnTo>
                    <a:pt x="1342095" y="394655"/>
                  </a:lnTo>
                  <a:lnTo>
                    <a:pt x="1363797" y="352836"/>
                  </a:lnTo>
                  <a:lnTo>
                    <a:pt x="1371599" y="304799"/>
                  </a:lnTo>
                  <a:lnTo>
                    <a:pt x="1363797" y="256763"/>
                  </a:lnTo>
                  <a:lnTo>
                    <a:pt x="1342095" y="214944"/>
                  </a:lnTo>
                  <a:lnTo>
                    <a:pt x="1309055" y="181904"/>
                  </a:lnTo>
                  <a:lnTo>
                    <a:pt x="1267236" y="160202"/>
                  </a:lnTo>
                  <a:lnTo>
                    <a:pt x="1219199" y="152400"/>
                  </a:lnTo>
                  <a:close/>
                  <a:moveTo>
                    <a:pt x="800099" y="76200"/>
                  </a:moveTo>
                  <a:lnTo>
                    <a:pt x="731053" y="77037"/>
                  </a:lnTo>
                  <a:lnTo>
                    <a:pt x="663639" y="79503"/>
                  </a:lnTo>
                  <a:lnTo>
                    <a:pt x="598099" y="83530"/>
                  </a:lnTo>
                  <a:lnTo>
                    <a:pt x="534672" y="89051"/>
                  </a:lnTo>
                  <a:lnTo>
                    <a:pt x="473597" y="95997"/>
                  </a:lnTo>
                  <a:lnTo>
                    <a:pt x="415116" y="104299"/>
                  </a:lnTo>
                  <a:lnTo>
                    <a:pt x="359467" y="113891"/>
                  </a:lnTo>
                  <a:lnTo>
                    <a:pt x="306891" y="124704"/>
                  </a:lnTo>
                  <a:lnTo>
                    <a:pt x="257629" y="136671"/>
                  </a:lnTo>
                  <a:lnTo>
                    <a:pt x="211919" y="149722"/>
                  </a:lnTo>
                  <a:lnTo>
                    <a:pt x="170001" y="163791"/>
                  </a:lnTo>
                  <a:lnTo>
                    <a:pt x="132117" y="178809"/>
                  </a:lnTo>
                  <a:lnTo>
                    <a:pt x="69406" y="211420"/>
                  </a:lnTo>
                  <a:lnTo>
                    <a:pt x="25706" y="247012"/>
                  </a:lnTo>
                  <a:lnTo>
                    <a:pt x="2936" y="285041"/>
                  </a:lnTo>
                  <a:lnTo>
                    <a:pt x="0" y="304800"/>
                  </a:lnTo>
                  <a:lnTo>
                    <a:pt x="2936" y="324558"/>
                  </a:lnTo>
                  <a:lnTo>
                    <a:pt x="25706" y="362587"/>
                  </a:lnTo>
                  <a:lnTo>
                    <a:pt x="69406" y="398179"/>
                  </a:lnTo>
                  <a:lnTo>
                    <a:pt x="132117" y="430790"/>
                  </a:lnTo>
                  <a:lnTo>
                    <a:pt x="170001" y="445808"/>
                  </a:lnTo>
                  <a:lnTo>
                    <a:pt x="211919" y="459877"/>
                  </a:lnTo>
                  <a:lnTo>
                    <a:pt x="257629" y="472928"/>
                  </a:lnTo>
                  <a:lnTo>
                    <a:pt x="306891" y="484895"/>
                  </a:lnTo>
                  <a:lnTo>
                    <a:pt x="359467" y="495708"/>
                  </a:lnTo>
                  <a:lnTo>
                    <a:pt x="415116" y="505300"/>
                  </a:lnTo>
                  <a:lnTo>
                    <a:pt x="473597" y="513602"/>
                  </a:lnTo>
                  <a:lnTo>
                    <a:pt x="534672" y="520548"/>
                  </a:lnTo>
                  <a:lnTo>
                    <a:pt x="598099" y="526069"/>
                  </a:lnTo>
                  <a:lnTo>
                    <a:pt x="663639" y="530096"/>
                  </a:lnTo>
                  <a:lnTo>
                    <a:pt x="731053" y="532562"/>
                  </a:lnTo>
                  <a:lnTo>
                    <a:pt x="800100" y="533400"/>
                  </a:lnTo>
                  <a:lnTo>
                    <a:pt x="869146" y="532562"/>
                  </a:lnTo>
                  <a:lnTo>
                    <a:pt x="936560" y="530096"/>
                  </a:lnTo>
                  <a:lnTo>
                    <a:pt x="1002100" y="526069"/>
                  </a:lnTo>
                  <a:lnTo>
                    <a:pt x="1065527" y="520548"/>
                  </a:lnTo>
                  <a:lnTo>
                    <a:pt x="1126602" y="513602"/>
                  </a:lnTo>
                  <a:lnTo>
                    <a:pt x="1185083" y="505300"/>
                  </a:lnTo>
                  <a:lnTo>
                    <a:pt x="1240732" y="495708"/>
                  </a:lnTo>
                  <a:lnTo>
                    <a:pt x="1293308" y="484895"/>
                  </a:lnTo>
                  <a:lnTo>
                    <a:pt x="1342570" y="472928"/>
                  </a:lnTo>
                  <a:lnTo>
                    <a:pt x="1388280" y="459877"/>
                  </a:lnTo>
                  <a:lnTo>
                    <a:pt x="1430198" y="445808"/>
                  </a:lnTo>
                  <a:lnTo>
                    <a:pt x="1468082" y="430790"/>
                  </a:lnTo>
                  <a:lnTo>
                    <a:pt x="1530793" y="398179"/>
                  </a:lnTo>
                  <a:lnTo>
                    <a:pt x="1574493" y="362587"/>
                  </a:lnTo>
                  <a:lnTo>
                    <a:pt x="1597263" y="324558"/>
                  </a:lnTo>
                  <a:lnTo>
                    <a:pt x="1600199" y="304799"/>
                  </a:lnTo>
                  <a:lnTo>
                    <a:pt x="1597263" y="285041"/>
                  </a:lnTo>
                  <a:lnTo>
                    <a:pt x="1574493" y="247012"/>
                  </a:lnTo>
                  <a:lnTo>
                    <a:pt x="1530793" y="211420"/>
                  </a:lnTo>
                  <a:lnTo>
                    <a:pt x="1468082" y="178809"/>
                  </a:lnTo>
                  <a:lnTo>
                    <a:pt x="1430198" y="163791"/>
                  </a:lnTo>
                  <a:lnTo>
                    <a:pt x="1388280" y="149722"/>
                  </a:lnTo>
                  <a:lnTo>
                    <a:pt x="1342570" y="136671"/>
                  </a:lnTo>
                  <a:lnTo>
                    <a:pt x="1293308" y="124704"/>
                  </a:lnTo>
                  <a:lnTo>
                    <a:pt x="1240732" y="113891"/>
                  </a:lnTo>
                  <a:lnTo>
                    <a:pt x="1185083" y="104299"/>
                  </a:lnTo>
                  <a:lnTo>
                    <a:pt x="1126602" y="95997"/>
                  </a:lnTo>
                  <a:lnTo>
                    <a:pt x="1065527" y="89051"/>
                  </a:lnTo>
                  <a:lnTo>
                    <a:pt x="1002100" y="83530"/>
                  </a:lnTo>
                  <a:lnTo>
                    <a:pt x="936560" y="79503"/>
                  </a:lnTo>
                  <a:lnTo>
                    <a:pt x="869146" y="77037"/>
                  </a:lnTo>
                  <a:lnTo>
                    <a:pt x="800099" y="76200"/>
                  </a:lnTo>
                  <a:close/>
                  <a:moveTo>
                    <a:pt x="1219199" y="152400"/>
                  </a:moveTo>
                  <a:lnTo>
                    <a:pt x="1171163" y="160202"/>
                  </a:lnTo>
                  <a:lnTo>
                    <a:pt x="1129344" y="181904"/>
                  </a:lnTo>
                  <a:lnTo>
                    <a:pt x="1096304" y="214944"/>
                  </a:lnTo>
                  <a:lnTo>
                    <a:pt x="1074602" y="256763"/>
                  </a:lnTo>
                  <a:lnTo>
                    <a:pt x="1066799" y="304800"/>
                  </a:lnTo>
                  <a:lnTo>
                    <a:pt x="1074602" y="352836"/>
                  </a:lnTo>
                  <a:lnTo>
                    <a:pt x="1096304" y="394655"/>
                  </a:lnTo>
                  <a:lnTo>
                    <a:pt x="1129344" y="427695"/>
                  </a:lnTo>
                  <a:lnTo>
                    <a:pt x="1171163" y="449397"/>
                  </a:lnTo>
                  <a:lnTo>
                    <a:pt x="1219200" y="457200"/>
                  </a:lnTo>
                  <a:lnTo>
                    <a:pt x="1267236" y="449397"/>
                  </a:lnTo>
                  <a:lnTo>
                    <a:pt x="1309055" y="427695"/>
                  </a:lnTo>
                  <a:lnTo>
                    <a:pt x="1342095" y="394655"/>
                  </a:lnTo>
                  <a:lnTo>
                    <a:pt x="1363797" y="352836"/>
                  </a:lnTo>
                  <a:lnTo>
                    <a:pt x="1371599" y="304799"/>
                  </a:lnTo>
                  <a:lnTo>
                    <a:pt x="1363797" y="256763"/>
                  </a:lnTo>
                  <a:lnTo>
                    <a:pt x="1342095" y="214944"/>
                  </a:lnTo>
                  <a:lnTo>
                    <a:pt x="1309055" y="181904"/>
                  </a:lnTo>
                  <a:lnTo>
                    <a:pt x="1267236" y="160202"/>
                  </a:lnTo>
                  <a:lnTo>
                    <a:pt x="1219199" y="152400"/>
                  </a:lnTo>
                  <a:close/>
                  <a:moveTo>
                    <a:pt x="1866900" y="0"/>
                  </a:moveTo>
                  <a:lnTo>
                    <a:pt x="1801512" y="938"/>
                  </a:lnTo>
                  <a:lnTo>
                    <a:pt x="1737428" y="3709"/>
                  </a:lnTo>
                  <a:lnTo>
                    <a:pt x="1674817" y="8248"/>
                  </a:lnTo>
                  <a:lnTo>
                    <a:pt x="1613848" y="14488"/>
                  </a:lnTo>
                  <a:lnTo>
                    <a:pt x="1554691" y="22365"/>
                  </a:lnTo>
                  <a:lnTo>
                    <a:pt x="1497516" y="31811"/>
                  </a:lnTo>
                  <a:lnTo>
                    <a:pt x="1442491" y="42762"/>
                  </a:lnTo>
                  <a:lnTo>
                    <a:pt x="1389788" y="55152"/>
                  </a:lnTo>
                  <a:lnTo>
                    <a:pt x="1339575" y="68915"/>
                  </a:lnTo>
                  <a:lnTo>
                    <a:pt x="1292022" y="83986"/>
                  </a:lnTo>
                  <a:lnTo>
                    <a:pt x="1247298" y="100298"/>
                  </a:lnTo>
                  <a:lnTo>
                    <a:pt x="1205574" y="117786"/>
                  </a:lnTo>
                  <a:lnTo>
                    <a:pt x="1167018" y="136385"/>
                  </a:lnTo>
                  <a:lnTo>
                    <a:pt x="1131801" y="156028"/>
                  </a:lnTo>
                  <a:lnTo>
                    <a:pt x="1072061" y="198186"/>
                  </a:lnTo>
                  <a:lnTo>
                    <a:pt x="1027709" y="243734"/>
                  </a:lnTo>
                  <a:lnTo>
                    <a:pt x="1000103" y="292147"/>
                  </a:lnTo>
                  <a:lnTo>
                    <a:pt x="990599" y="342900"/>
                  </a:lnTo>
                  <a:lnTo>
                    <a:pt x="993004" y="368535"/>
                  </a:lnTo>
                  <a:lnTo>
                    <a:pt x="1011728" y="418184"/>
                  </a:lnTo>
                  <a:lnTo>
                    <a:pt x="1047877" y="465230"/>
                  </a:lnTo>
                  <a:lnTo>
                    <a:pt x="1100092" y="509149"/>
                  </a:lnTo>
                  <a:lnTo>
                    <a:pt x="1167018" y="549414"/>
                  </a:lnTo>
                  <a:lnTo>
                    <a:pt x="1205574" y="568013"/>
                  </a:lnTo>
                  <a:lnTo>
                    <a:pt x="1247298" y="585501"/>
                  </a:lnTo>
                  <a:lnTo>
                    <a:pt x="1292022" y="601813"/>
                  </a:lnTo>
                  <a:lnTo>
                    <a:pt x="1339575" y="616884"/>
                  </a:lnTo>
                  <a:lnTo>
                    <a:pt x="1389788" y="630647"/>
                  </a:lnTo>
                  <a:lnTo>
                    <a:pt x="1442491" y="643037"/>
                  </a:lnTo>
                  <a:lnTo>
                    <a:pt x="1497516" y="653988"/>
                  </a:lnTo>
                  <a:lnTo>
                    <a:pt x="1554691" y="663434"/>
                  </a:lnTo>
                  <a:lnTo>
                    <a:pt x="1613848" y="671311"/>
                  </a:lnTo>
                  <a:lnTo>
                    <a:pt x="1674817" y="677551"/>
                  </a:lnTo>
                  <a:lnTo>
                    <a:pt x="1737428" y="682090"/>
                  </a:lnTo>
                  <a:lnTo>
                    <a:pt x="1801512" y="684861"/>
                  </a:lnTo>
                  <a:lnTo>
                    <a:pt x="1866900" y="685800"/>
                  </a:lnTo>
                  <a:lnTo>
                    <a:pt x="1932287" y="684861"/>
                  </a:lnTo>
                  <a:lnTo>
                    <a:pt x="1996371" y="682090"/>
                  </a:lnTo>
                  <a:lnTo>
                    <a:pt x="2058982" y="677551"/>
                  </a:lnTo>
                  <a:lnTo>
                    <a:pt x="2119951" y="671311"/>
                  </a:lnTo>
                  <a:lnTo>
                    <a:pt x="2179108" y="663434"/>
                  </a:lnTo>
                  <a:lnTo>
                    <a:pt x="2236283" y="653988"/>
                  </a:lnTo>
                  <a:lnTo>
                    <a:pt x="2291308" y="643037"/>
                  </a:lnTo>
                  <a:lnTo>
                    <a:pt x="2344011" y="630647"/>
                  </a:lnTo>
                  <a:lnTo>
                    <a:pt x="2394224" y="616884"/>
                  </a:lnTo>
                  <a:lnTo>
                    <a:pt x="2441777" y="601813"/>
                  </a:lnTo>
                  <a:lnTo>
                    <a:pt x="2486501" y="585501"/>
                  </a:lnTo>
                  <a:lnTo>
                    <a:pt x="2528225" y="568013"/>
                  </a:lnTo>
                  <a:lnTo>
                    <a:pt x="2566781" y="549414"/>
                  </a:lnTo>
                  <a:lnTo>
                    <a:pt x="2601998" y="529771"/>
                  </a:lnTo>
                  <a:lnTo>
                    <a:pt x="2661738" y="487613"/>
                  </a:lnTo>
                  <a:lnTo>
                    <a:pt x="2706090" y="442065"/>
                  </a:lnTo>
                  <a:lnTo>
                    <a:pt x="2733696" y="393652"/>
                  </a:lnTo>
                  <a:lnTo>
                    <a:pt x="2743200" y="342899"/>
                  </a:lnTo>
                  <a:lnTo>
                    <a:pt x="2740795" y="317264"/>
                  </a:lnTo>
                  <a:lnTo>
                    <a:pt x="2722071" y="267615"/>
                  </a:lnTo>
                  <a:lnTo>
                    <a:pt x="2685922" y="220569"/>
                  </a:lnTo>
                  <a:lnTo>
                    <a:pt x="2633707" y="176650"/>
                  </a:lnTo>
                  <a:lnTo>
                    <a:pt x="2566781" y="136385"/>
                  </a:lnTo>
                  <a:lnTo>
                    <a:pt x="2528225" y="117786"/>
                  </a:lnTo>
                  <a:lnTo>
                    <a:pt x="2486501" y="100298"/>
                  </a:lnTo>
                  <a:lnTo>
                    <a:pt x="2441777" y="83986"/>
                  </a:lnTo>
                  <a:lnTo>
                    <a:pt x="2394224" y="68915"/>
                  </a:lnTo>
                  <a:lnTo>
                    <a:pt x="2344011" y="55152"/>
                  </a:lnTo>
                  <a:lnTo>
                    <a:pt x="2291308" y="42762"/>
                  </a:lnTo>
                  <a:lnTo>
                    <a:pt x="2236283" y="31811"/>
                  </a:lnTo>
                  <a:lnTo>
                    <a:pt x="2179108" y="22365"/>
                  </a:lnTo>
                  <a:lnTo>
                    <a:pt x="2119951" y="14488"/>
                  </a:lnTo>
                  <a:lnTo>
                    <a:pt x="2058982" y="8248"/>
                  </a:lnTo>
                  <a:lnTo>
                    <a:pt x="1996371" y="3709"/>
                  </a:lnTo>
                  <a:lnTo>
                    <a:pt x="1932287" y="938"/>
                  </a:lnTo>
                  <a:lnTo>
                    <a:pt x="1866900" y="0"/>
                  </a:lnTo>
                  <a:close/>
                  <a:moveTo>
                    <a:pt x="2438400" y="76199"/>
                  </a:moveTo>
                  <a:lnTo>
                    <a:pt x="2392260" y="80834"/>
                  </a:lnTo>
                  <a:lnTo>
                    <a:pt x="2349317" y="94130"/>
                  </a:lnTo>
                  <a:lnTo>
                    <a:pt x="2310482" y="115178"/>
                  </a:lnTo>
                  <a:lnTo>
                    <a:pt x="2276665" y="143065"/>
                  </a:lnTo>
                  <a:lnTo>
                    <a:pt x="2248778" y="176882"/>
                  </a:lnTo>
                  <a:lnTo>
                    <a:pt x="2227730" y="215717"/>
                  </a:lnTo>
                  <a:lnTo>
                    <a:pt x="2214434" y="258660"/>
                  </a:lnTo>
                  <a:lnTo>
                    <a:pt x="2209800" y="304799"/>
                  </a:lnTo>
                  <a:lnTo>
                    <a:pt x="2214434" y="350939"/>
                  </a:lnTo>
                  <a:lnTo>
                    <a:pt x="2227730" y="393882"/>
                  </a:lnTo>
                  <a:lnTo>
                    <a:pt x="2248778" y="432717"/>
                  </a:lnTo>
                  <a:lnTo>
                    <a:pt x="2276665" y="466534"/>
                  </a:lnTo>
                  <a:lnTo>
                    <a:pt x="2310482" y="494421"/>
                  </a:lnTo>
                  <a:lnTo>
                    <a:pt x="2349317" y="515469"/>
                  </a:lnTo>
                  <a:lnTo>
                    <a:pt x="2392260" y="528765"/>
                  </a:lnTo>
                  <a:lnTo>
                    <a:pt x="2438400" y="533399"/>
                  </a:lnTo>
                  <a:lnTo>
                    <a:pt x="2484539" y="528765"/>
                  </a:lnTo>
                  <a:lnTo>
                    <a:pt x="2527482" y="515469"/>
                  </a:lnTo>
                  <a:lnTo>
                    <a:pt x="2566317" y="494421"/>
                  </a:lnTo>
                  <a:lnTo>
                    <a:pt x="2600134" y="466534"/>
                  </a:lnTo>
                  <a:lnTo>
                    <a:pt x="2628021" y="432717"/>
                  </a:lnTo>
                  <a:lnTo>
                    <a:pt x="2649069" y="393882"/>
                  </a:lnTo>
                  <a:lnTo>
                    <a:pt x="2662365" y="350939"/>
                  </a:lnTo>
                  <a:lnTo>
                    <a:pt x="2667000" y="304799"/>
                  </a:lnTo>
                  <a:lnTo>
                    <a:pt x="2662365" y="258660"/>
                  </a:lnTo>
                  <a:lnTo>
                    <a:pt x="2649069" y="215717"/>
                  </a:lnTo>
                  <a:lnTo>
                    <a:pt x="2628021" y="176882"/>
                  </a:lnTo>
                  <a:lnTo>
                    <a:pt x="2600134" y="143065"/>
                  </a:lnTo>
                  <a:lnTo>
                    <a:pt x="2566317" y="115178"/>
                  </a:lnTo>
                  <a:lnTo>
                    <a:pt x="2527482" y="94130"/>
                  </a:lnTo>
                  <a:lnTo>
                    <a:pt x="2484539" y="80834"/>
                  </a:lnTo>
                  <a:lnTo>
                    <a:pt x="2438400" y="76199"/>
                  </a:lnTo>
                  <a:close/>
                  <a:moveTo>
                    <a:pt x="2438400" y="152399"/>
                  </a:moveTo>
                  <a:lnTo>
                    <a:pt x="2390363" y="160202"/>
                  </a:lnTo>
                  <a:lnTo>
                    <a:pt x="2348544" y="181904"/>
                  </a:lnTo>
                  <a:lnTo>
                    <a:pt x="2315504" y="214944"/>
                  </a:lnTo>
                  <a:lnTo>
                    <a:pt x="2293802" y="256763"/>
                  </a:lnTo>
                  <a:lnTo>
                    <a:pt x="2286000" y="304799"/>
                  </a:lnTo>
                  <a:lnTo>
                    <a:pt x="2293802" y="352836"/>
                  </a:lnTo>
                  <a:lnTo>
                    <a:pt x="2315504" y="394655"/>
                  </a:lnTo>
                  <a:lnTo>
                    <a:pt x="2348544" y="427695"/>
                  </a:lnTo>
                  <a:lnTo>
                    <a:pt x="2390363" y="449397"/>
                  </a:lnTo>
                  <a:lnTo>
                    <a:pt x="2438400" y="457199"/>
                  </a:lnTo>
                  <a:lnTo>
                    <a:pt x="2486436" y="449397"/>
                  </a:lnTo>
                  <a:lnTo>
                    <a:pt x="2528255" y="427695"/>
                  </a:lnTo>
                  <a:lnTo>
                    <a:pt x="2561295" y="394655"/>
                  </a:lnTo>
                  <a:lnTo>
                    <a:pt x="2582997" y="352836"/>
                  </a:lnTo>
                  <a:lnTo>
                    <a:pt x="2590800" y="304799"/>
                  </a:lnTo>
                  <a:lnTo>
                    <a:pt x="2582997" y="256763"/>
                  </a:lnTo>
                  <a:lnTo>
                    <a:pt x="2561295" y="214944"/>
                  </a:lnTo>
                  <a:lnTo>
                    <a:pt x="2528255" y="181904"/>
                  </a:lnTo>
                  <a:lnTo>
                    <a:pt x="2486436" y="160202"/>
                  </a:lnTo>
                  <a:lnTo>
                    <a:pt x="2438400" y="152399"/>
                  </a:lnTo>
                  <a:close/>
                </a:path>
              </a:pathLst>
            </a:custGeom>
            <a:noFill/>
            <a:ln w="9360">
              <a:solidFill>
                <a:srgbClr val="000000"/>
              </a:solidFill>
              <a:round/>
            </a:ln>
          </p:spPr>
          <p:style>
            <a:lnRef idx="0"/>
            <a:fillRef idx="0"/>
            <a:effectRef idx="0"/>
            <a:fontRef idx="minor"/>
          </p:style>
        </p:sp>
        <p:sp>
          <p:nvSpPr>
            <p:cNvPr id="380" name="CustomShape 12"/>
            <p:cNvSpPr/>
            <p:nvPr/>
          </p:nvSpPr>
          <p:spPr>
            <a:xfrm>
              <a:off x="1214640" y="2857680"/>
              <a:ext cx="385560" cy="75960"/>
            </a:xfrm>
            <a:custGeom>
              <a:avLst/>
              <a:gdLst/>
              <a:ahLst/>
              <a:rect l="l" t="t" r="r" b="b"/>
              <a:pathLst>
                <a:path w="386080" h="76200">
                  <a:moveTo>
                    <a:pt x="326897" y="38100"/>
                  </a:moveTo>
                  <a:lnTo>
                    <a:pt x="325374" y="35051"/>
                  </a:lnTo>
                  <a:lnTo>
                    <a:pt x="322325" y="33527"/>
                  </a:lnTo>
                  <a:lnTo>
                    <a:pt x="4571" y="33527"/>
                  </a:lnTo>
                  <a:lnTo>
                    <a:pt x="1524" y="35051"/>
                  </a:lnTo>
                  <a:lnTo>
                    <a:pt x="0" y="38100"/>
                  </a:lnTo>
                  <a:lnTo>
                    <a:pt x="1524" y="41148"/>
                  </a:lnTo>
                  <a:lnTo>
                    <a:pt x="4571" y="42672"/>
                  </a:lnTo>
                  <a:lnTo>
                    <a:pt x="322325" y="42672"/>
                  </a:lnTo>
                  <a:lnTo>
                    <a:pt x="325374" y="41148"/>
                  </a:lnTo>
                  <a:lnTo>
                    <a:pt x="326897" y="38100"/>
                  </a:lnTo>
                  <a:close/>
                  <a:moveTo>
                    <a:pt x="385572" y="38100"/>
                  </a:moveTo>
                  <a:lnTo>
                    <a:pt x="309372" y="0"/>
                  </a:lnTo>
                  <a:lnTo>
                    <a:pt x="309372" y="33527"/>
                  </a:lnTo>
                  <a:lnTo>
                    <a:pt x="322325" y="33527"/>
                  </a:lnTo>
                  <a:lnTo>
                    <a:pt x="325374" y="35051"/>
                  </a:lnTo>
                  <a:lnTo>
                    <a:pt x="326897" y="38100"/>
                  </a:lnTo>
                  <a:lnTo>
                    <a:pt x="326897" y="67437"/>
                  </a:lnTo>
                  <a:lnTo>
                    <a:pt x="385572" y="38100"/>
                  </a:lnTo>
                  <a:close/>
                  <a:moveTo>
                    <a:pt x="326897" y="67437"/>
                  </a:moveTo>
                  <a:lnTo>
                    <a:pt x="326897" y="38100"/>
                  </a:lnTo>
                  <a:lnTo>
                    <a:pt x="325374" y="41148"/>
                  </a:lnTo>
                  <a:lnTo>
                    <a:pt x="322325" y="42672"/>
                  </a:lnTo>
                  <a:lnTo>
                    <a:pt x="309372" y="42672"/>
                  </a:lnTo>
                  <a:lnTo>
                    <a:pt x="309372" y="76200"/>
                  </a:lnTo>
                  <a:lnTo>
                    <a:pt x="326897" y="67437"/>
                  </a:lnTo>
                  <a:close/>
                </a:path>
              </a:pathLst>
            </a:custGeom>
            <a:solidFill>
              <a:srgbClr val="000000"/>
            </a:solidFill>
            <a:ln>
              <a:noFill/>
            </a:ln>
          </p:spPr>
          <p:style>
            <a:lnRef idx="0"/>
            <a:fillRef idx="0"/>
            <a:effectRef idx="0"/>
            <a:fontRef idx="minor"/>
          </p:style>
        </p:sp>
      </p:grpSp>
      <p:sp>
        <p:nvSpPr>
          <p:cNvPr id="381" name="CustomShape 13"/>
          <p:cNvSpPr/>
          <p:nvPr/>
        </p:nvSpPr>
        <p:spPr>
          <a:xfrm>
            <a:off x="4042080" y="2770920"/>
            <a:ext cx="846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f</a:t>
            </a:r>
            <a:endParaRPr b="0" lang="en-US" sz="1400" spc="-1" strike="noStrike">
              <a:latin typeface="Arial"/>
            </a:endParaRPr>
          </a:p>
        </p:txBody>
      </p:sp>
      <p:sp>
        <p:nvSpPr>
          <p:cNvPr id="382" name="TextShape 14"/>
          <p:cNvSpPr txBox="1"/>
          <p:nvPr/>
        </p:nvSpPr>
        <p:spPr>
          <a:xfrm>
            <a:off x="8816760" y="6746400"/>
            <a:ext cx="273240" cy="4507920"/>
          </a:xfrm>
          <a:prstGeom prst="rect">
            <a:avLst/>
          </a:prstGeom>
          <a:noFill/>
          <a:ln>
            <a:noFill/>
          </a:ln>
        </p:spPr>
        <p:txBody>
          <a:bodyPr lIns="0" rIns="0" tIns="0" bIns="0"/>
          <a:p>
            <a:pPr marL="38160">
              <a:lnSpc>
                <a:spcPts val="1644"/>
              </a:lnSpc>
            </a:pPr>
            <a:fld id="{72D8B16B-985E-41A3-8766-E921ED045268}" type="slidenum">
              <a:rPr b="0" lang="en-US" sz="1400" spc="-4" strike="noStrike">
                <a:solidFill>
                  <a:srgbClr val="000000"/>
                </a:solidFill>
                <a:latin typeface="Arial"/>
              </a:rPr>
              <a:t>&lt;number&gt;</a:t>
            </a:fld>
            <a:endParaRPr b="0" lang="en-US" sz="1400" spc="-1" strike="noStrike">
              <a:latin typeface="Times New Roman"/>
            </a:endParaRPr>
          </a:p>
        </p:txBody>
      </p:sp>
      <p:sp>
        <p:nvSpPr>
          <p:cNvPr id="383" name="CustomShape 15"/>
          <p:cNvSpPr/>
          <p:nvPr/>
        </p:nvSpPr>
        <p:spPr>
          <a:xfrm>
            <a:off x="3526920" y="2885040"/>
            <a:ext cx="82080" cy="1501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900" spc="-1" strike="noStrike">
                <a:solidFill>
                  <a:srgbClr val="000000"/>
                </a:solidFill>
                <a:latin typeface="Times New Roman"/>
              </a:rPr>
              <a:t>2</a:t>
            </a:r>
            <a:endParaRPr b="0" lang="en-US" sz="900" spc="-1" strike="noStrike">
              <a:latin typeface="Arial"/>
            </a:endParaRPr>
          </a:p>
        </p:txBody>
      </p:sp>
      <p:sp>
        <p:nvSpPr>
          <p:cNvPr id="384" name="CustomShape 16"/>
          <p:cNvSpPr/>
          <p:nvPr/>
        </p:nvSpPr>
        <p:spPr>
          <a:xfrm>
            <a:off x="3279960" y="2770920"/>
            <a:ext cx="3877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N(r</a:t>
            </a:r>
            <a:r>
              <a:rPr b="0" lang="en-US" sz="1400" spc="24" strike="noStrike">
                <a:solidFill>
                  <a:srgbClr val="000000"/>
                </a:solidFill>
                <a:latin typeface="Times New Roman"/>
              </a:rPr>
              <a:t> </a:t>
            </a:r>
            <a:r>
              <a:rPr b="0" lang="en-US" sz="1400" spc="-4" strike="noStrike">
                <a:solidFill>
                  <a:srgbClr val="000000"/>
                </a:solidFill>
                <a:latin typeface="Times New Roman"/>
              </a:rPr>
              <a:t>)</a:t>
            </a:r>
            <a:endParaRPr b="0" lang="en-US" sz="1400" spc="-1" strike="noStrike">
              <a:latin typeface="Arial"/>
            </a:endParaRPr>
          </a:p>
        </p:txBody>
      </p:sp>
      <p:sp>
        <p:nvSpPr>
          <p:cNvPr id="385" name="CustomShape 17"/>
          <p:cNvSpPr/>
          <p:nvPr/>
        </p:nvSpPr>
        <p:spPr>
          <a:xfrm>
            <a:off x="2383920" y="2885040"/>
            <a:ext cx="82080" cy="1501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900" spc="-1" strike="noStrike">
                <a:solidFill>
                  <a:srgbClr val="000000"/>
                </a:solidFill>
                <a:latin typeface="Times New Roman"/>
              </a:rPr>
              <a:t>1</a:t>
            </a:r>
            <a:endParaRPr b="0" lang="en-US" sz="900" spc="-1" strike="noStrike">
              <a:latin typeface="Arial"/>
            </a:endParaRPr>
          </a:p>
        </p:txBody>
      </p:sp>
      <p:sp>
        <p:nvSpPr>
          <p:cNvPr id="386" name="CustomShape 18"/>
          <p:cNvSpPr/>
          <p:nvPr/>
        </p:nvSpPr>
        <p:spPr>
          <a:xfrm>
            <a:off x="1908360" y="2770920"/>
            <a:ext cx="616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i</a:t>
            </a:r>
            <a:r>
              <a:rPr b="0" lang="en-US" sz="1400" spc="-4" strike="noStrike">
                <a:solidFill>
                  <a:srgbClr val="000000"/>
                </a:solidFill>
                <a:latin typeface="Times New Roman"/>
              </a:rPr>
              <a:t>	</a:t>
            </a:r>
            <a:r>
              <a:rPr b="0" lang="en-US" sz="1400" spc="-4" strike="noStrike">
                <a:solidFill>
                  <a:srgbClr val="000000"/>
                </a:solidFill>
                <a:latin typeface="Times New Roman"/>
              </a:rPr>
              <a:t>N(r</a:t>
            </a:r>
            <a:r>
              <a:rPr b="0" lang="en-US" sz="1400" spc="24" strike="noStrike">
                <a:solidFill>
                  <a:srgbClr val="000000"/>
                </a:solidFill>
                <a:latin typeface="Times New Roman"/>
              </a:rPr>
              <a:t> </a:t>
            </a:r>
            <a:r>
              <a:rPr b="0" lang="en-US" sz="1400" spc="-4" strike="noStrike">
                <a:solidFill>
                  <a:srgbClr val="000000"/>
                </a:solidFill>
                <a:latin typeface="Times New Roman"/>
              </a:rPr>
              <a:t>)</a:t>
            </a:r>
            <a:endParaRPr b="0" lang="en-US" sz="1400" spc="-1" strike="noStrike">
              <a:latin typeface="Arial"/>
            </a:endParaRPr>
          </a:p>
        </p:txBody>
      </p:sp>
      <p:sp>
        <p:nvSpPr>
          <p:cNvPr id="387" name="CustomShape 19"/>
          <p:cNvSpPr/>
          <p:nvPr/>
        </p:nvSpPr>
        <p:spPr>
          <a:xfrm>
            <a:off x="4573440" y="2614680"/>
            <a:ext cx="4758480" cy="1015200"/>
          </a:xfrm>
          <a:prstGeom prst="rect">
            <a:avLst/>
          </a:prstGeom>
          <a:noFill/>
          <a:ln>
            <a:noFill/>
          </a:ln>
        </p:spPr>
        <p:style>
          <a:lnRef idx="0"/>
          <a:fillRef idx="0"/>
          <a:effectRef idx="0"/>
          <a:fontRef idx="minor"/>
        </p:style>
        <p:txBody>
          <a:bodyPr lIns="0" rIns="0" tIns="12240" bIns="0"/>
          <a:p>
            <a:pPr marL="38160" algn="just">
              <a:lnSpc>
                <a:spcPct val="100000"/>
              </a:lnSpc>
              <a:spcBef>
                <a:spcPts val="96"/>
              </a:spcBef>
            </a:pPr>
            <a:r>
              <a:rPr b="0" lang="en-US" sz="2000" spc="-4" strike="noStrike">
                <a:solidFill>
                  <a:srgbClr val="000000"/>
                </a:solidFill>
                <a:latin typeface="Times New Roman"/>
              </a:rPr>
              <a:t>The start state of N(r</a:t>
            </a:r>
            <a:r>
              <a:rPr b="0" lang="en-US" sz="1950" spc="-4" strike="noStrike" baseline="-21000">
                <a:solidFill>
                  <a:srgbClr val="000000"/>
                </a:solidFill>
                <a:latin typeface="Times New Roman"/>
              </a:rPr>
              <a:t>1</a:t>
            </a:r>
            <a:r>
              <a:rPr b="0" lang="en-US" sz="2000" spc="-4" strike="noStrike">
                <a:solidFill>
                  <a:srgbClr val="000000"/>
                </a:solidFill>
                <a:latin typeface="Times New Roman"/>
              </a:rPr>
              <a:t>) </a:t>
            </a:r>
            <a:r>
              <a:rPr b="0" lang="en-US" sz="2000" spc="-9" strike="noStrike">
                <a:solidFill>
                  <a:srgbClr val="000000"/>
                </a:solidFill>
                <a:latin typeface="Times New Roman"/>
              </a:rPr>
              <a:t>becomes </a:t>
            </a:r>
            <a:r>
              <a:rPr b="0" lang="en-US" sz="2000" spc="-4" strike="noStrike">
                <a:solidFill>
                  <a:srgbClr val="000000"/>
                </a:solidFill>
                <a:latin typeface="Times New Roman"/>
              </a:rPr>
              <a:t>the start </a:t>
            </a:r>
            <a:r>
              <a:rPr b="0" lang="en-US" sz="2000" spc="-9" strike="noStrike">
                <a:solidFill>
                  <a:srgbClr val="000000"/>
                </a:solidFill>
                <a:latin typeface="Times New Roman"/>
              </a:rPr>
              <a:t>state  </a:t>
            </a:r>
            <a:r>
              <a:rPr b="0" lang="en-US" sz="2000" spc="-4" strike="noStrike">
                <a:solidFill>
                  <a:srgbClr val="000000"/>
                </a:solidFill>
                <a:latin typeface="Times New Roman"/>
              </a:rPr>
              <a:t>of N(r</a:t>
            </a:r>
            <a:r>
              <a:rPr b="0" lang="en-US" sz="1950" spc="-4" strike="noStrike" baseline="-21000">
                <a:solidFill>
                  <a:srgbClr val="000000"/>
                </a:solidFill>
                <a:latin typeface="Times New Roman"/>
              </a:rPr>
              <a:t>1</a:t>
            </a:r>
            <a:r>
              <a:rPr b="0" lang="en-US" sz="2000" spc="-4" strike="noStrike">
                <a:solidFill>
                  <a:srgbClr val="000000"/>
                </a:solidFill>
                <a:latin typeface="Times New Roman"/>
              </a:rPr>
              <a:t>r</a:t>
            </a:r>
            <a:r>
              <a:rPr b="0" lang="en-US" sz="1950" spc="-4" strike="noStrike" baseline="-21000">
                <a:solidFill>
                  <a:srgbClr val="000000"/>
                </a:solidFill>
                <a:latin typeface="Times New Roman"/>
              </a:rPr>
              <a:t>2</a:t>
            </a:r>
            <a:r>
              <a:rPr b="0" lang="en-US" sz="2000" spc="-4" strike="noStrike">
                <a:solidFill>
                  <a:srgbClr val="000000"/>
                </a:solidFill>
                <a:latin typeface="Times New Roman"/>
              </a:rPr>
              <a:t>) and final state of N(r</a:t>
            </a:r>
            <a:r>
              <a:rPr b="0" lang="en-US" sz="1950" spc="-4" strike="noStrike" baseline="-21000">
                <a:solidFill>
                  <a:srgbClr val="000000"/>
                </a:solidFill>
                <a:latin typeface="Times New Roman"/>
              </a:rPr>
              <a:t>2</a:t>
            </a:r>
            <a:r>
              <a:rPr b="0" lang="en-US" sz="2000" spc="-4" strike="noStrike">
                <a:solidFill>
                  <a:srgbClr val="000000"/>
                </a:solidFill>
                <a:latin typeface="Times New Roman"/>
              </a:rPr>
              <a:t>) </a:t>
            </a:r>
            <a:r>
              <a:rPr b="0" lang="en-US" sz="2000" spc="-9" strike="noStrike">
                <a:solidFill>
                  <a:srgbClr val="000000"/>
                </a:solidFill>
                <a:latin typeface="Times New Roman"/>
              </a:rPr>
              <a:t>become final  </a:t>
            </a:r>
            <a:r>
              <a:rPr b="0" lang="en-US" sz="2000" spc="-4" strike="noStrike">
                <a:solidFill>
                  <a:srgbClr val="000000"/>
                </a:solidFill>
                <a:latin typeface="Times New Roman"/>
              </a:rPr>
              <a:t>state of</a:t>
            </a:r>
            <a:r>
              <a:rPr b="0" lang="en-US" sz="2000" spc="-1" strike="noStrike">
                <a:solidFill>
                  <a:srgbClr val="000000"/>
                </a:solidFill>
                <a:latin typeface="Times New Roman"/>
              </a:rPr>
              <a:t> </a:t>
            </a:r>
            <a:r>
              <a:rPr b="0" lang="en-US" sz="2000" spc="-9" strike="noStrike">
                <a:solidFill>
                  <a:srgbClr val="000000"/>
                </a:solidFill>
                <a:latin typeface="Times New Roman"/>
              </a:rPr>
              <a:t>N(r</a:t>
            </a:r>
            <a:r>
              <a:rPr b="0" lang="en-US" sz="1950" spc="-12" strike="noStrike" baseline="-21000">
                <a:solidFill>
                  <a:srgbClr val="000000"/>
                </a:solidFill>
                <a:latin typeface="Times New Roman"/>
              </a:rPr>
              <a:t>1</a:t>
            </a:r>
            <a:r>
              <a:rPr b="0" lang="en-US" sz="2000" spc="-9" strike="noStrike">
                <a:solidFill>
                  <a:srgbClr val="000000"/>
                </a:solidFill>
                <a:latin typeface="Times New Roman"/>
              </a:rPr>
              <a:t>r</a:t>
            </a:r>
            <a:r>
              <a:rPr b="0" lang="en-US" sz="1950" spc="-12" strike="noStrike" baseline="-21000">
                <a:solidFill>
                  <a:srgbClr val="000000"/>
                </a:solidFill>
                <a:latin typeface="Times New Roman"/>
              </a:rPr>
              <a:t>2</a:t>
            </a:r>
            <a:r>
              <a:rPr b="0" lang="en-US" sz="2000" spc="-9" strike="noStrike">
                <a:solidFill>
                  <a:srgbClr val="000000"/>
                </a:solidFill>
                <a:latin typeface="Times New Roman"/>
              </a:rPr>
              <a:t>)</a:t>
            </a:r>
            <a:endParaRPr b="0" lang="en-US" sz="2000" spc="-1" strike="noStrike">
              <a:latin typeface="Arial"/>
            </a:endParaRPr>
          </a:p>
        </p:txBody>
      </p:sp>
      <p:sp>
        <p:nvSpPr>
          <p:cNvPr id="388" name="CustomShape 20"/>
          <p:cNvSpPr/>
          <p:nvPr/>
        </p:nvSpPr>
        <p:spPr>
          <a:xfrm>
            <a:off x="1603440" y="5133240"/>
            <a:ext cx="745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i</a:t>
            </a:r>
            <a:endParaRPr b="0" lang="en-US" sz="1400" spc="-1" strike="noStrike">
              <a:latin typeface="Arial"/>
            </a:endParaRPr>
          </a:p>
        </p:txBody>
      </p:sp>
      <p:sp>
        <p:nvSpPr>
          <p:cNvPr id="389" name="CustomShape 21"/>
          <p:cNvSpPr/>
          <p:nvPr/>
        </p:nvSpPr>
        <p:spPr>
          <a:xfrm>
            <a:off x="2975040" y="5133240"/>
            <a:ext cx="1761120" cy="60948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9" strike="noStrike">
                <a:solidFill>
                  <a:srgbClr val="000000"/>
                </a:solidFill>
                <a:latin typeface="Times New Roman"/>
              </a:rPr>
              <a:t>N(r</a:t>
            </a:r>
            <a:r>
              <a:rPr b="0" lang="en-US" sz="1400" spc="-4" strike="noStrike">
                <a:solidFill>
                  <a:srgbClr val="000000"/>
                </a:solidFill>
                <a:latin typeface="Times New Roman"/>
              </a:rPr>
              <a:t>)</a:t>
            </a:r>
            <a:r>
              <a:rPr b="0" lang="en-US" sz="1400" spc="-1" strike="noStrike">
                <a:solidFill>
                  <a:srgbClr val="000000"/>
                </a:solidFill>
                <a:latin typeface="Times New Roman"/>
              </a:rPr>
              <a:t>	</a:t>
            </a:r>
            <a:r>
              <a:rPr b="0" lang="en-US" sz="1400" spc="-4" strike="noStrike">
                <a:solidFill>
                  <a:srgbClr val="000000"/>
                </a:solidFill>
                <a:latin typeface="Times New Roman"/>
              </a:rPr>
              <a:t>f</a:t>
            </a:r>
            <a:endParaRPr b="0" lang="en-US" sz="1400" spc="-1" strike="noStrike">
              <a:latin typeface="Arial"/>
            </a:endParaRPr>
          </a:p>
          <a:p>
            <a:pPr marL="165240">
              <a:lnSpc>
                <a:spcPct val="100000"/>
              </a:lnSpc>
              <a:spcBef>
                <a:spcPts val="1344"/>
              </a:spcBef>
            </a:pPr>
            <a:r>
              <a:rPr b="0" lang="en-US" sz="1400" spc="-4" strike="noStrike">
                <a:solidFill>
                  <a:srgbClr val="000000"/>
                </a:solidFill>
                <a:latin typeface="Symbol"/>
              </a:rPr>
              <a:t></a:t>
            </a:r>
            <a:endParaRPr b="0" lang="en-US" sz="1400" spc="-1" strike="noStrike">
              <a:latin typeface="Arial"/>
            </a:endParaRPr>
          </a:p>
        </p:txBody>
      </p:sp>
      <p:sp>
        <p:nvSpPr>
          <p:cNvPr id="390" name="CustomShape 22"/>
          <p:cNvSpPr/>
          <p:nvPr/>
        </p:nvSpPr>
        <p:spPr>
          <a:xfrm>
            <a:off x="1324080" y="3451320"/>
            <a:ext cx="3511080" cy="2218320"/>
          </a:xfrm>
          <a:prstGeom prst="rect">
            <a:avLst/>
          </a:prstGeom>
          <a:noFill/>
          <a:ln>
            <a:noFill/>
          </a:ln>
        </p:spPr>
        <p:style>
          <a:lnRef idx="0"/>
          <a:fillRef idx="0"/>
          <a:effectRef idx="0"/>
          <a:fontRef idx="minor"/>
        </p:style>
        <p:txBody>
          <a:bodyPr lIns="0" rIns="0" tIns="12600" bIns="0"/>
          <a:p>
            <a:pPr marL="672480">
              <a:lnSpc>
                <a:spcPct val="100000"/>
              </a:lnSpc>
              <a:spcBef>
                <a:spcPts val="99"/>
              </a:spcBef>
            </a:pPr>
            <a:r>
              <a:rPr b="0" lang="en-US" sz="2400" spc="-4" strike="noStrike">
                <a:solidFill>
                  <a:srgbClr val="000000"/>
                </a:solidFill>
                <a:latin typeface="Times New Roman"/>
              </a:rPr>
              <a:t>N(r</a:t>
            </a:r>
            <a:r>
              <a:rPr b="0" lang="en-US" sz="2400" spc="-4" strike="noStrike" baseline="-20000">
                <a:solidFill>
                  <a:srgbClr val="000000"/>
                </a:solidFill>
                <a:latin typeface="Times New Roman"/>
              </a:rPr>
              <a:t>1</a:t>
            </a:r>
            <a:r>
              <a:rPr b="0" lang="en-US" sz="2400" spc="290" strike="noStrike" baseline="-20000">
                <a:solidFill>
                  <a:srgbClr val="000000"/>
                </a:solidFill>
                <a:latin typeface="Times New Roman"/>
              </a:rPr>
              <a:t> </a:t>
            </a:r>
            <a:r>
              <a:rPr b="0" lang="en-US" sz="2400" spc="-1" strike="noStrike">
                <a:solidFill>
                  <a:srgbClr val="000000"/>
                </a:solidFill>
                <a:latin typeface="Times New Roman"/>
              </a:rPr>
              <a:t>r</a:t>
            </a:r>
            <a:r>
              <a:rPr b="0" lang="en-US" sz="2400" spc="-1" strike="noStrike" baseline="-20000">
                <a:solidFill>
                  <a:srgbClr val="000000"/>
                </a:solidFill>
                <a:latin typeface="Times New Roman"/>
              </a:rPr>
              <a:t>2</a:t>
            </a:r>
            <a:r>
              <a:rPr b="0" lang="en-US" sz="2400" spc="-1" strike="noStrike">
                <a:solidFill>
                  <a:srgbClr val="000000"/>
                </a:solidFill>
                <a:latin typeface="Times New Roman"/>
              </a:rPr>
              <a:t>)</a:t>
            </a:r>
            <a:endParaRPr b="0" lang="en-US" sz="2400" spc="-1" strike="noStrike">
              <a:latin typeface="Arial"/>
            </a:endParaRPr>
          </a:p>
          <a:p>
            <a:pPr marL="63360">
              <a:lnSpc>
                <a:spcPct val="100000"/>
              </a:lnSpc>
              <a:spcBef>
                <a:spcPts val="2520"/>
              </a:spcBef>
            </a:pPr>
            <a:r>
              <a:rPr b="0" lang="en-US" sz="2400" spc="-4" strike="noStrike">
                <a:solidFill>
                  <a:srgbClr val="000000"/>
                </a:solidFill>
                <a:latin typeface="Times New Roman"/>
              </a:rPr>
              <a:t>c. For</a:t>
            </a:r>
            <a:r>
              <a:rPr b="0" lang="en-US" sz="2400" spc="-1" strike="noStrike">
                <a:solidFill>
                  <a:srgbClr val="000000"/>
                </a:solidFill>
                <a:latin typeface="Times New Roman"/>
              </a:rPr>
              <a:t> </a:t>
            </a:r>
            <a:r>
              <a:rPr b="0" lang="en-US" sz="2400" spc="-4" strike="noStrike">
                <a:solidFill>
                  <a:srgbClr val="000000"/>
                </a:solidFill>
                <a:latin typeface="Times New Roman"/>
              </a:rPr>
              <a:t>regular</a:t>
            </a:r>
            <a:r>
              <a:rPr b="0" lang="en-US" sz="2400" spc="-1" strike="noStrike">
                <a:solidFill>
                  <a:srgbClr val="000000"/>
                </a:solidFill>
                <a:latin typeface="Times New Roman"/>
              </a:rPr>
              <a:t> </a:t>
            </a:r>
            <a:r>
              <a:rPr b="0" lang="en-US" sz="2400" spc="-4" strike="noStrike">
                <a:solidFill>
                  <a:srgbClr val="000000"/>
                </a:solidFill>
                <a:latin typeface="Times New Roman"/>
              </a:rPr>
              <a:t>expression</a:t>
            </a:r>
            <a:r>
              <a:rPr b="0" lang="en-US" sz="2400" spc="-4" strike="noStrike">
                <a:solidFill>
                  <a:srgbClr val="000000"/>
                </a:solidFill>
                <a:latin typeface="Times New Roman"/>
              </a:rPr>
              <a:t>	</a:t>
            </a:r>
            <a:r>
              <a:rPr b="0" lang="en-US" sz="2400" spc="-4" strike="noStrike">
                <a:solidFill>
                  <a:srgbClr val="000000"/>
                </a:solidFill>
                <a:latin typeface="Times New Roman"/>
              </a:rPr>
              <a:t>r</a:t>
            </a:r>
            <a:r>
              <a:rPr b="0" lang="en-US" sz="2400" spc="-4" strike="noStrike" baseline="24000">
                <a:solidFill>
                  <a:srgbClr val="000000"/>
                </a:solidFill>
                <a:latin typeface="Times New Roman"/>
              </a:rPr>
              <a:t>*</a:t>
            </a:r>
            <a:endParaRPr b="0" lang="en-US" sz="2400" spc="-1" strike="noStrike">
              <a:latin typeface="Arial"/>
            </a:endParaRPr>
          </a:p>
          <a:p>
            <a:pPr marL="198000" algn="ctr">
              <a:lnSpc>
                <a:spcPct val="100000"/>
              </a:lnSpc>
              <a:spcBef>
                <a:spcPts val="785"/>
              </a:spcBef>
            </a:pPr>
            <a:r>
              <a:rPr b="0" lang="en-US" sz="1400" spc="-4" strike="noStrike">
                <a:solidFill>
                  <a:srgbClr val="000000"/>
                </a:solidFill>
                <a:latin typeface="Symbol"/>
              </a:rPr>
              <a:t></a:t>
            </a:r>
            <a:endParaRPr b="0" lang="en-US" sz="1400" spc="-1" strike="noStrike">
              <a:latin typeface="Arial"/>
            </a:endParaRPr>
          </a:p>
          <a:p>
            <a:pPr marL="748800">
              <a:lnSpc>
                <a:spcPct val="100000"/>
              </a:lnSpc>
              <a:spcBef>
                <a:spcPts val="1315"/>
              </a:spcBef>
            </a:pPr>
            <a:r>
              <a:rPr b="0" lang="en-US" sz="1400" spc="-4" strike="noStrike">
                <a:solidFill>
                  <a:srgbClr val="000000"/>
                </a:solidFill>
                <a:latin typeface="Symbol"/>
              </a:rPr>
              <a:t></a:t>
            </a:r>
            <a:r>
              <a:rPr b="0" lang="en-US" sz="1400" spc="-4" strike="noStrike">
                <a:solidFill>
                  <a:srgbClr val="000000"/>
                </a:solidFill>
                <a:latin typeface="Times New Roman"/>
              </a:rPr>
              <a:t>	</a:t>
            </a:r>
            <a:r>
              <a:rPr b="0" lang="en-US" sz="1400" spc="-4" strike="noStrike">
                <a:solidFill>
                  <a:srgbClr val="000000"/>
                </a:solidFill>
                <a:latin typeface="Symbol"/>
              </a:rPr>
              <a:t></a:t>
            </a:r>
            <a:endParaRPr b="0" lang="en-US" sz="1400" spc="-1" strike="noStrike">
              <a:latin typeface="Arial"/>
            </a:endParaRPr>
          </a:p>
        </p:txBody>
      </p:sp>
      <p:sp>
        <p:nvSpPr>
          <p:cNvPr id="391" name="CustomShape 23"/>
          <p:cNvSpPr/>
          <p:nvPr/>
        </p:nvSpPr>
        <p:spPr>
          <a:xfrm>
            <a:off x="723960" y="5813640"/>
            <a:ext cx="8544240" cy="928800"/>
          </a:xfrm>
          <a:prstGeom prst="rect">
            <a:avLst/>
          </a:prstGeom>
          <a:noFill/>
          <a:ln>
            <a:noFill/>
          </a:ln>
        </p:spPr>
        <p:style>
          <a:lnRef idx="0"/>
          <a:fillRef idx="0"/>
          <a:effectRef idx="0"/>
          <a:fontRef idx="minor"/>
        </p:style>
        <p:txBody>
          <a:bodyPr lIns="0" rIns="0" tIns="12600" bIns="0"/>
          <a:p>
            <a:pPr marL="1730520">
              <a:lnSpc>
                <a:spcPts val="2645"/>
              </a:lnSpc>
              <a:spcBef>
                <a:spcPts val="99"/>
              </a:spcBef>
            </a:pPr>
            <a:r>
              <a:rPr b="0" lang="en-US" sz="2400" spc="-4" strike="noStrike">
                <a:solidFill>
                  <a:srgbClr val="000000"/>
                </a:solidFill>
                <a:latin typeface="Times New Roman"/>
              </a:rPr>
              <a:t>N</a:t>
            </a:r>
            <a:r>
              <a:rPr b="0" lang="en-US" sz="2400" spc="-9" strike="noStrike">
                <a:solidFill>
                  <a:srgbClr val="000000"/>
                </a:solidFill>
                <a:latin typeface="Times New Roman"/>
              </a:rPr>
              <a:t> </a:t>
            </a:r>
            <a:r>
              <a:rPr b="0" lang="en-US" sz="2400" spc="-4" strike="noStrike">
                <a:solidFill>
                  <a:srgbClr val="000000"/>
                </a:solidFill>
                <a:latin typeface="Times New Roman"/>
              </a:rPr>
              <a:t>(r</a:t>
            </a:r>
            <a:r>
              <a:rPr b="0" lang="en-US" sz="2400" spc="-4" strike="noStrike" baseline="24000">
                <a:solidFill>
                  <a:srgbClr val="000000"/>
                </a:solidFill>
                <a:latin typeface="Times New Roman"/>
              </a:rPr>
              <a:t>*</a:t>
            </a:r>
            <a:r>
              <a:rPr b="0" lang="en-US" sz="2400" spc="-4" strike="noStrike">
                <a:solidFill>
                  <a:srgbClr val="000000"/>
                </a:solidFill>
                <a:latin typeface="Times New Roman"/>
              </a:rPr>
              <a:t>)</a:t>
            </a:r>
            <a:endParaRPr b="0" lang="en-US" sz="2400" spc="-1" strike="noStrike">
              <a:latin typeface="Arial"/>
            </a:endParaRPr>
          </a:p>
          <a:p>
            <a:pPr marL="38160">
              <a:lnSpc>
                <a:spcPts val="2166"/>
              </a:lnSpc>
            </a:pPr>
            <a:r>
              <a:rPr b="0" lang="en-US" sz="2000" spc="-4" strike="noStrike">
                <a:solidFill>
                  <a:srgbClr val="000000"/>
                </a:solidFill>
                <a:latin typeface="Times New Roman"/>
              </a:rPr>
              <a:t>Using rule 1 and 2 we construct NFA’s for each basic </a:t>
            </a:r>
            <a:r>
              <a:rPr b="0" lang="en-US" sz="2000" spc="-9" strike="noStrike">
                <a:solidFill>
                  <a:srgbClr val="000000"/>
                </a:solidFill>
                <a:latin typeface="Times New Roman"/>
              </a:rPr>
              <a:t>symbol </a:t>
            </a:r>
            <a:r>
              <a:rPr b="0" lang="en-US" sz="2000" spc="-4" strike="noStrike">
                <a:solidFill>
                  <a:srgbClr val="000000"/>
                </a:solidFill>
                <a:latin typeface="Times New Roman"/>
              </a:rPr>
              <a:t>in the </a:t>
            </a:r>
            <a:r>
              <a:rPr b="0" lang="en-US" sz="2000" spc="-9" strike="noStrike">
                <a:solidFill>
                  <a:srgbClr val="000000"/>
                </a:solidFill>
                <a:latin typeface="Times New Roman"/>
              </a:rPr>
              <a:t>expression,</a:t>
            </a:r>
            <a:r>
              <a:rPr b="0" lang="en-US" sz="2000" spc="83" strike="noStrike">
                <a:solidFill>
                  <a:srgbClr val="000000"/>
                </a:solidFill>
                <a:latin typeface="Times New Roman"/>
              </a:rPr>
              <a:t> </a:t>
            </a:r>
            <a:r>
              <a:rPr b="0" lang="en-US" sz="2000" spc="-9" strike="noStrike">
                <a:solidFill>
                  <a:srgbClr val="000000"/>
                </a:solidFill>
                <a:latin typeface="Times New Roman"/>
              </a:rPr>
              <a:t>we</a:t>
            </a:r>
            <a:endParaRPr b="0" lang="en-US" sz="2000" spc="-1" strike="noStrike">
              <a:latin typeface="Arial"/>
            </a:endParaRPr>
          </a:p>
          <a:p>
            <a:pPr marL="38160">
              <a:lnSpc>
                <a:spcPct val="100000"/>
              </a:lnSpc>
            </a:pPr>
            <a:r>
              <a:rPr b="0" lang="en-US" sz="2000" spc="-4" strike="noStrike">
                <a:solidFill>
                  <a:srgbClr val="000000"/>
                </a:solidFill>
                <a:latin typeface="Times New Roman"/>
              </a:rPr>
              <a:t>combine these basic NFA using rule 3 to obtain the NFA for entire</a:t>
            </a:r>
            <a:r>
              <a:rPr b="0" lang="en-US" sz="2000" spc="83" strike="noStrike">
                <a:solidFill>
                  <a:srgbClr val="000000"/>
                </a:solidFill>
                <a:latin typeface="Times New Roman"/>
              </a:rPr>
              <a:t> </a:t>
            </a:r>
            <a:r>
              <a:rPr b="0" lang="en-US" sz="2000" spc="-4" strike="noStrike">
                <a:solidFill>
                  <a:srgbClr val="000000"/>
                </a:solidFill>
                <a:latin typeface="Times New Roman"/>
              </a:rPr>
              <a:t>expression</a:t>
            </a:r>
            <a:endParaRPr b="0" lang="en-US" sz="2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3974760" y="588600"/>
            <a:ext cx="210852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RE to</a:t>
            </a:r>
            <a:r>
              <a:rPr b="0" lang="en-US" sz="3600" spc="-83" strike="noStrike">
                <a:solidFill>
                  <a:srgbClr val="33339a"/>
                </a:solidFill>
                <a:latin typeface="Times New Roman"/>
              </a:rPr>
              <a:t> </a:t>
            </a:r>
            <a:r>
              <a:rPr b="0" lang="en-US" sz="3600" spc="-4" strike="noStrike">
                <a:solidFill>
                  <a:srgbClr val="33339a"/>
                </a:solidFill>
                <a:latin typeface="Times New Roman"/>
              </a:rPr>
              <a:t>NFA</a:t>
            </a:r>
            <a:endParaRPr b="0" lang="en-US" sz="3600" spc="-1" strike="noStrike">
              <a:solidFill>
                <a:srgbClr val="000000"/>
              </a:solidFill>
              <a:latin typeface="Calibri"/>
            </a:endParaRPr>
          </a:p>
        </p:txBody>
      </p:sp>
      <p:sp>
        <p:nvSpPr>
          <p:cNvPr id="393" name="CustomShape 2"/>
          <p:cNvSpPr/>
          <p:nvPr/>
        </p:nvSpPr>
        <p:spPr>
          <a:xfrm>
            <a:off x="3254760" y="1141560"/>
            <a:ext cx="3549240" cy="4395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4" strike="noStrike">
                <a:solidFill>
                  <a:srgbClr val="33339a"/>
                </a:solidFill>
                <a:latin typeface="Times New Roman"/>
              </a:rPr>
              <a:t>Thomson’s</a:t>
            </a:r>
            <a:r>
              <a:rPr b="0" lang="en-US" sz="2800" spc="-63" strike="noStrike">
                <a:solidFill>
                  <a:srgbClr val="33339a"/>
                </a:solidFill>
                <a:latin typeface="Times New Roman"/>
              </a:rPr>
              <a:t> </a:t>
            </a:r>
            <a:r>
              <a:rPr b="0" lang="en-US" sz="2800" spc="-4" strike="noStrike">
                <a:solidFill>
                  <a:srgbClr val="33339a"/>
                </a:solidFill>
                <a:latin typeface="Times New Roman"/>
              </a:rPr>
              <a:t>Construction</a:t>
            </a:r>
            <a:endParaRPr b="0" lang="en-US" sz="2800" spc="-1" strike="noStrike">
              <a:latin typeface="Arial"/>
            </a:endParaRPr>
          </a:p>
        </p:txBody>
      </p:sp>
      <p:sp>
        <p:nvSpPr>
          <p:cNvPr id="394"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395"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pSp>
        <p:nvGrpSpPr>
          <p:cNvPr id="396" name="Group 5"/>
          <p:cNvGrpSpPr/>
          <p:nvPr/>
        </p:nvGrpSpPr>
        <p:grpSpPr>
          <a:xfrm>
            <a:off x="1824120" y="2209680"/>
            <a:ext cx="1452240" cy="456840"/>
            <a:chOff x="1824120" y="2209680"/>
            <a:chExt cx="1452240" cy="456840"/>
          </a:xfrm>
        </p:grpSpPr>
        <p:sp>
          <p:nvSpPr>
            <p:cNvPr id="397" name="CustomShape 6"/>
            <p:cNvSpPr/>
            <p:nvPr/>
          </p:nvSpPr>
          <p:spPr>
            <a:xfrm>
              <a:off x="2057400" y="228600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398" name="CustomShape 7"/>
            <p:cNvSpPr/>
            <p:nvPr/>
          </p:nvSpPr>
          <p:spPr>
            <a:xfrm>
              <a:off x="1824120" y="2400480"/>
              <a:ext cx="232920" cy="75960"/>
            </a:xfrm>
            <a:prstGeom prst="rect">
              <a:avLst/>
            </a:prstGeom>
            <a:blipFill rotWithShape="0">
              <a:blip r:embed="rId1"/>
              <a:stretch>
                <a:fillRect/>
              </a:stretch>
            </a:blipFill>
            <a:ln>
              <a:noFill/>
            </a:ln>
          </p:spPr>
          <p:style>
            <a:lnRef idx="0"/>
            <a:fillRef idx="0"/>
            <a:effectRef idx="0"/>
            <a:fontRef idx="minor"/>
          </p:style>
        </p:sp>
        <p:sp>
          <p:nvSpPr>
            <p:cNvPr id="399" name="CustomShape 8"/>
            <p:cNvSpPr/>
            <p:nvPr/>
          </p:nvSpPr>
          <p:spPr>
            <a:xfrm>
              <a:off x="2819520" y="220968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199"/>
                  </a:lnTo>
                  <a:lnTo>
                    <a:pt x="274739" y="452565"/>
                  </a:lnTo>
                  <a:lnTo>
                    <a:pt x="317682" y="439269"/>
                  </a:lnTo>
                  <a:lnTo>
                    <a:pt x="356517" y="418221"/>
                  </a:lnTo>
                  <a:lnTo>
                    <a:pt x="390334" y="390334"/>
                  </a:lnTo>
                  <a:lnTo>
                    <a:pt x="418221" y="356517"/>
                  </a:lnTo>
                  <a:lnTo>
                    <a:pt x="439269" y="317682"/>
                  </a:lnTo>
                  <a:lnTo>
                    <a:pt x="452565" y="274739"/>
                  </a:lnTo>
                  <a:lnTo>
                    <a:pt x="457200" y="228599"/>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199"/>
                  </a:moveTo>
                  <a:lnTo>
                    <a:pt x="180563" y="84002"/>
                  </a:lnTo>
                  <a:lnTo>
                    <a:pt x="138744" y="105704"/>
                  </a:lnTo>
                  <a:lnTo>
                    <a:pt x="105704" y="138744"/>
                  </a:lnTo>
                  <a:lnTo>
                    <a:pt x="84002" y="180563"/>
                  </a:lnTo>
                  <a:lnTo>
                    <a:pt x="76200" y="228600"/>
                  </a:lnTo>
                  <a:lnTo>
                    <a:pt x="84002" y="276636"/>
                  </a:lnTo>
                  <a:lnTo>
                    <a:pt x="105704" y="318455"/>
                  </a:lnTo>
                  <a:lnTo>
                    <a:pt x="138744" y="351495"/>
                  </a:lnTo>
                  <a:lnTo>
                    <a:pt x="180563" y="373197"/>
                  </a:lnTo>
                  <a:lnTo>
                    <a:pt x="228600" y="380999"/>
                  </a:lnTo>
                  <a:lnTo>
                    <a:pt x="276636" y="373197"/>
                  </a:lnTo>
                  <a:lnTo>
                    <a:pt x="318455" y="351495"/>
                  </a:lnTo>
                  <a:lnTo>
                    <a:pt x="351495" y="318455"/>
                  </a:lnTo>
                  <a:lnTo>
                    <a:pt x="373197" y="276636"/>
                  </a:lnTo>
                  <a:lnTo>
                    <a:pt x="381000" y="228599"/>
                  </a:lnTo>
                  <a:lnTo>
                    <a:pt x="373197" y="180563"/>
                  </a:lnTo>
                  <a:lnTo>
                    <a:pt x="351495" y="138744"/>
                  </a:lnTo>
                  <a:lnTo>
                    <a:pt x="318455" y="105704"/>
                  </a:lnTo>
                  <a:lnTo>
                    <a:pt x="276636" y="84002"/>
                  </a:lnTo>
                  <a:lnTo>
                    <a:pt x="228600" y="76199"/>
                  </a:lnTo>
                  <a:close/>
                </a:path>
              </a:pathLst>
            </a:custGeom>
            <a:noFill/>
            <a:ln w="9360">
              <a:solidFill>
                <a:srgbClr val="000000"/>
              </a:solidFill>
              <a:round/>
            </a:ln>
          </p:spPr>
          <p:style>
            <a:lnRef idx="0"/>
            <a:fillRef idx="0"/>
            <a:effectRef idx="0"/>
            <a:fontRef idx="minor"/>
          </p:style>
        </p:sp>
        <p:sp>
          <p:nvSpPr>
            <p:cNvPr id="400" name="CustomShape 9"/>
            <p:cNvSpPr/>
            <p:nvPr/>
          </p:nvSpPr>
          <p:spPr>
            <a:xfrm>
              <a:off x="2357640" y="2400480"/>
              <a:ext cx="461880" cy="75960"/>
            </a:xfrm>
            <a:custGeom>
              <a:avLst/>
              <a:gdLst/>
              <a:ahLst/>
              <a:rect l="l" t="t" r="r" b="b"/>
              <a:pathLst>
                <a:path w="462280" h="76200">
                  <a:moveTo>
                    <a:pt x="403098" y="38100"/>
                  </a:moveTo>
                  <a:lnTo>
                    <a:pt x="401574" y="35051"/>
                  </a:lnTo>
                  <a:lnTo>
                    <a:pt x="398526" y="33527"/>
                  </a:lnTo>
                  <a:lnTo>
                    <a:pt x="4572" y="33527"/>
                  </a:lnTo>
                  <a:lnTo>
                    <a:pt x="1524" y="35051"/>
                  </a:lnTo>
                  <a:lnTo>
                    <a:pt x="0" y="38100"/>
                  </a:lnTo>
                  <a:lnTo>
                    <a:pt x="1524" y="41148"/>
                  </a:lnTo>
                  <a:lnTo>
                    <a:pt x="4572" y="42672"/>
                  </a:lnTo>
                  <a:lnTo>
                    <a:pt x="398526" y="42672"/>
                  </a:lnTo>
                  <a:lnTo>
                    <a:pt x="401574" y="41148"/>
                  </a:lnTo>
                  <a:lnTo>
                    <a:pt x="403098" y="38100"/>
                  </a:lnTo>
                  <a:close/>
                  <a:moveTo>
                    <a:pt x="461772" y="38100"/>
                  </a:moveTo>
                  <a:lnTo>
                    <a:pt x="385572" y="0"/>
                  </a:lnTo>
                  <a:lnTo>
                    <a:pt x="385572" y="33527"/>
                  </a:lnTo>
                  <a:lnTo>
                    <a:pt x="398526" y="33527"/>
                  </a:lnTo>
                  <a:lnTo>
                    <a:pt x="401574" y="35051"/>
                  </a:lnTo>
                  <a:lnTo>
                    <a:pt x="403098" y="38100"/>
                  </a:lnTo>
                  <a:lnTo>
                    <a:pt x="403098" y="67437"/>
                  </a:lnTo>
                  <a:lnTo>
                    <a:pt x="461772" y="38100"/>
                  </a:lnTo>
                  <a:close/>
                  <a:moveTo>
                    <a:pt x="403098" y="67437"/>
                  </a:moveTo>
                  <a:lnTo>
                    <a:pt x="403098" y="38100"/>
                  </a:lnTo>
                  <a:lnTo>
                    <a:pt x="401574" y="41148"/>
                  </a:lnTo>
                  <a:lnTo>
                    <a:pt x="398526" y="42672"/>
                  </a:lnTo>
                  <a:lnTo>
                    <a:pt x="385572" y="42672"/>
                  </a:lnTo>
                  <a:lnTo>
                    <a:pt x="385572" y="76200"/>
                  </a:lnTo>
                  <a:lnTo>
                    <a:pt x="403098" y="67437"/>
                  </a:lnTo>
                  <a:close/>
                </a:path>
              </a:pathLst>
            </a:custGeom>
            <a:solidFill>
              <a:srgbClr val="000000"/>
            </a:solidFill>
            <a:ln>
              <a:noFill/>
            </a:ln>
          </p:spPr>
          <p:style>
            <a:lnRef idx="0"/>
            <a:fillRef idx="0"/>
            <a:effectRef idx="0"/>
            <a:fontRef idx="minor"/>
          </p:style>
        </p:sp>
      </p:grpSp>
      <p:sp>
        <p:nvSpPr>
          <p:cNvPr id="401" name="CustomShape 10"/>
          <p:cNvSpPr/>
          <p:nvPr/>
        </p:nvSpPr>
        <p:spPr>
          <a:xfrm>
            <a:off x="1374840" y="2232000"/>
            <a:ext cx="24588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000000"/>
                </a:solidFill>
                <a:latin typeface="Times New Roman"/>
              </a:rPr>
              <a:t>a:</a:t>
            </a:r>
            <a:endParaRPr b="0" lang="en-US" sz="2400" spc="-1" strike="noStrike">
              <a:latin typeface="Arial"/>
            </a:endParaRPr>
          </a:p>
        </p:txBody>
      </p:sp>
      <p:sp>
        <p:nvSpPr>
          <p:cNvPr id="402" name="CustomShape 11"/>
          <p:cNvSpPr/>
          <p:nvPr/>
        </p:nvSpPr>
        <p:spPr>
          <a:xfrm>
            <a:off x="739800" y="1726920"/>
            <a:ext cx="4644000" cy="65988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2000" spc="-4" strike="noStrike">
                <a:solidFill>
                  <a:srgbClr val="000000"/>
                </a:solidFill>
                <a:latin typeface="Times New Roman"/>
              </a:rPr>
              <a:t>Example:- NFA construction of RE </a:t>
            </a:r>
            <a:r>
              <a:rPr b="1" lang="en-US" sz="2000" spc="-4" strike="noStrike">
                <a:solidFill>
                  <a:srgbClr val="000000"/>
                </a:solidFill>
                <a:latin typeface="Times New Roman"/>
              </a:rPr>
              <a:t>(a+b) </a:t>
            </a:r>
            <a:r>
              <a:rPr b="1" lang="en-US" sz="1950" spc="-1" strike="noStrike" baseline="25000">
                <a:solidFill>
                  <a:srgbClr val="000000"/>
                </a:solidFill>
                <a:latin typeface="Times New Roman"/>
              </a:rPr>
              <a:t>*</a:t>
            </a:r>
            <a:r>
              <a:rPr b="1" lang="en-US" sz="1950" spc="35" strike="noStrike" baseline="25000">
                <a:solidFill>
                  <a:srgbClr val="000000"/>
                </a:solidFill>
                <a:latin typeface="Times New Roman"/>
              </a:rPr>
              <a:t> </a:t>
            </a:r>
            <a:r>
              <a:rPr b="1" lang="en-US" sz="2000" spc="-4" strike="noStrike">
                <a:solidFill>
                  <a:srgbClr val="000000"/>
                </a:solidFill>
                <a:latin typeface="Times New Roman"/>
              </a:rPr>
              <a:t>a</a:t>
            </a:r>
            <a:endParaRPr b="0" lang="en-US" sz="2000" spc="-1" strike="noStrike">
              <a:latin typeface="Arial"/>
            </a:endParaRPr>
          </a:p>
          <a:p>
            <a:pPr algn="ctr">
              <a:lnSpc>
                <a:spcPct val="100000"/>
              </a:lnSpc>
              <a:spcBef>
                <a:spcPts val="1018"/>
              </a:spcBef>
            </a:pPr>
            <a:r>
              <a:rPr b="0" lang="en-US" sz="1400" spc="-4" strike="noStrike">
                <a:solidFill>
                  <a:srgbClr val="000000"/>
                </a:solidFill>
                <a:latin typeface="Times New Roman"/>
              </a:rPr>
              <a:t>a</a:t>
            </a:r>
            <a:endParaRPr b="0" lang="en-US" sz="1400" spc="-1" strike="noStrike">
              <a:latin typeface="Arial"/>
            </a:endParaRPr>
          </a:p>
        </p:txBody>
      </p:sp>
      <p:sp>
        <p:nvSpPr>
          <p:cNvPr id="403" name="CustomShape 12"/>
          <p:cNvSpPr/>
          <p:nvPr/>
        </p:nvSpPr>
        <p:spPr>
          <a:xfrm>
            <a:off x="2441520" y="284724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b</a:t>
            </a:r>
            <a:endParaRPr b="0" lang="en-US" sz="1400" spc="-1" strike="noStrike">
              <a:latin typeface="Arial"/>
            </a:endParaRPr>
          </a:p>
        </p:txBody>
      </p:sp>
      <p:grpSp>
        <p:nvGrpSpPr>
          <p:cNvPr id="404" name="Group 13"/>
          <p:cNvGrpSpPr/>
          <p:nvPr/>
        </p:nvGrpSpPr>
        <p:grpSpPr>
          <a:xfrm>
            <a:off x="1748160" y="2895480"/>
            <a:ext cx="1451880" cy="456840"/>
            <a:chOff x="1748160" y="2895480"/>
            <a:chExt cx="1451880" cy="456840"/>
          </a:xfrm>
        </p:grpSpPr>
        <p:sp>
          <p:nvSpPr>
            <p:cNvPr id="405" name="CustomShape 14"/>
            <p:cNvSpPr/>
            <p:nvPr/>
          </p:nvSpPr>
          <p:spPr>
            <a:xfrm>
              <a:off x="1981080" y="297180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406" name="CustomShape 15"/>
            <p:cNvSpPr/>
            <p:nvPr/>
          </p:nvSpPr>
          <p:spPr>
            <a:xfrm>
              <a:off x="1748160" y="3086280"/>
              <a:ext cx="232920" cy="75960"/>
            </a:xfrm>
            <a:prstGeom prst="rect">
              <a:avLst/>
            </a:prstGeom>
            <a:blipFill rotWithShape="0">
              <a:blip r:embed="rId2"/>
              <a:stretch>
                <a:fillRect/>
              </a:stretch>
            </a:blipFill>
            <a:ln>
              <a:noFill/>
            </a:ln>
          </p:spPr>
          <p:style>
            <a:lnRef idx="0"/>
            <a:fillRef idx="0"/>
            <a:effectRef idx="0"/>
            <a:fontRef idx="minor"/>
          </p:style>
        </p:sp>
        <p:sp>
          <p:nvSpPr>
            <p:cNvPr id="407" name="CustomShape 16"/>
            <p:cNvSpPr/>
            <p:nvPr/>
          </p:nvSpPr>
          <p:spPr>
            <a:xfrm>
              <a:off x="2743200" y="2895480"/>
              <a:ext cx="456840" cy="456840"/>
            </a:xfrm>
            <a:custGeom>
              <a:avLst/>
              <a:gdLst/>
              <a:ahLst/>
              <a:rect l="l" t="t" r="r" b="b"/>
              <a:pathLst>
                <a:path w="457200" h="457200">
                  <a:moveTo>
                    <a:pt x="228599"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599"/>
                  </a:lnTo>
                  <a:lnTo>
                    <a:pt x="452565" y="182460"/>
                  </a:lnTo>
                  <a:lnTo>
                    <a:pt x="439269" y="139517"/>
                  </a:lnTo>
                  <a:lnTo>
                    <a:pt x="418221" y="100682"/>
                  </a:lnTo>
                  <a:lnTo>
                    <a:pt x="390334" y="66865"/>
                  </a:lnTo>
                  <a:lnTo>
                    <a:pt x="356517" y="38978"/>
                  </a:lnTo>
                  <a:lnTo>
                    <a:pt x="317682" y="17930"/>
                  </a:lnTo>
                  <a:lnTo>
                    <a:pt x="274739" y="4634"/>
                  </a:lnTo>
                  <a:lnTo>
                    <a:pt x="228599" y="0"/>
                  </a:lnTo>
                  <a:close/>
                  <a:moveTo>
                    <a:pt x="228600" y="76199"/>
                  </a:moveTo>
                  <a:lnTo>
                    <a:pt x="180563" y="84002"/>
                  </a:lnTo>
                  <a:lnTo>
                    <a:pt x="138744" y="105704"/>
                  </a:lnTo>
                  <a:lnTo>
                    <a:pt x="105704" y="138744"/>
                  </a:lnTo>
                  <a:lnTo>
                    <a:pt x="84002" y="180563"/>
                  </a:lnTo>
                  <a:lnTo>
                    <a:pt x="76200" y="228600"/>
                  </a:lnTo>
                  <a:lnTo>
                    <a:pt x="84002" y="276636"/>
                  </a:lnTo>
                  <a:lnTo>
                    <a:pt x="105704" y="318455"/>
                  </a:lnTo>
                  <a:lnTo>
                    <a:pt x="138744" y="351495"/>
                  </a:lnTo>
                  <a:lnTo>
                    <a:pt x="180563" y="373197"/>
                  </a:lnTo>
                  <a:lnTo>
                    <a:pt x="228600" y="381000"/>
                  </a:lnTo>
                  <a:lnTo>
                    <a:pt x="276636" y="373197"/>
                  </a:lnTo>
                  <a:lnTo>
                    <a:pt x="318455" y="351495"/>
                  </a:lnTo>
                  <a:lnTo>
                    <a:pt x="351495" y="318455"/>
                  </a:lnTo>
                  <a:lnTo>
                    <a:pt x="373197" y="276636"/>
                  </a:lnTo>
                  <a:lnTo>
                    <a:pt x="381000" y="228599"/>
                  </a:lnTo>
                  <a:lnTo>
                    <a:pt x="373197" y="180563"/>
                  </a:lnTo>
                  <a:lnTo>
                    <a:pt x="351495" y="138744"/>
                  </a:lnTo>
                  <a:lnTo>
                    <a:pt x="318455" y="105704"/>
                  </a:lnTo>
                  <a:lnTo>
                    <a:pt x="276636" y="84002"/>
                  </a:lnTo>
                  <a:lnTo>
                    <a:pt x="228600" y="76199"/>
                  </a:lnTo>
                  <a:close/>
                </a:path>
              </a:pathLst>
            </a:custGeom>
            <a:noFill/>
            <a:ln w="9360">
              <a:solidFill>
                <a:srgbClr val="000000"/>
              </a:solidFill>
              <a:round/>
            </a:ln>
          </p:spPr>
          <p:style>
            <a:lnRef idx="0"/>
            <a:fillRef idx="0"/>
            <a:effectRef idx="0"/>
            <a:fontRef idx="minor"/>
          </p:style>
        </p:sp>
        <p:sp>
          <p:nvSpPr>
            <p:cNvPr id="408" name="CustomShape 17"/>
            <p:cNvSpPr/>
            <p:nvPr/>
          </p:nvSpPr>
          <p:spPr>
            <a:xfrm>
              <a:off x="2281320" y="3086280"/>
              <a:ext cx="461880" cy="75960"/>
            </a:xfrm>
            <a:custGeom>
              <a:avLst/>
              <a:gdLst/>
              <a:ahLst/>
              <a:rect l="l" t="t" r="r" b="b"/>
              <a:pathLst>
                <a:path w="462280" h="76200">
                  <a:moveTo>
                    <a:pt x="403098" y="38100"/>
                  </a:moveTo>
                  <a:lnTo>
                    <a:pt x="401574" y="35051"/>
                  </a:lnTo>
                  <a:lnTo>
                    <a:pt x="398526" y="33527"/>
                  </a:lnTo>
                  <a:lnTo>
                    <a:pt x="4572" y="33527"/>
                  </a:lnTo>
                  <a:lnTo>
                    <a:pt x="1524" y="35051"/>
                  </a:lnTo>
                  <a:lnTo>
                    <a:pt x="0" y="38100"/>
                  </a:lnTo>
                  <a:lnTo>
                    <a:pt x="1524" y="41148"/>
                  </a:lnTo>
                  <a:lnTo>
                    <a:pt x="4572" y="42672"/>
                  </a:lnTo>
                  <a:lnTo>
                    <a:pt x="398526" y="42672"/>
                  </a:lnTo>
                  <a:lnTo>
                    <a:pt x="401574" y="41148"/>
                  </a:lnTo>
                  <a:lnTo>
                    <a:pt x="403098" y="38100"/>
                  </a:lnTo>
                  <a:close/>
                  <a:moveTo>
                    <a:pt x="461772" y="38100"/>
                  </a:moveTo>
                  <a:lnTo>
                    <a:pt x="385572" y="0"/>
                  </a:lnTo>
                  <a:lnTo>
                    <a:pt x="385572" y="33527"/>
                  </a:lnTo>
                  <a:lnTo>
                    <a:pt x="398526" y="33527"/>
                  </a:lnTo>
                  <a:lnTo>
                    <a:pt x="401574" y="35051"/>
                  </a:lnTo>
                  <a:lnTo>
                    <a:pt x="403098" y="38100"/>
                  </a:lnTo>
                  <a:lnTo>
                    <a:pt x="403098" y="67437"/>
                  </a:lnTo>
                  <a:lnTo>
                    <a:pt x="461772" y="38100"/>
                  </a:lnTo>
                  <a:close/>
                  <a:moveTo>
                    <a:pt x="403098" y="67437"/>
                  </a:moveTo>
                  <a:lnTo>
                    <a:pt x="403098" y="38100"/>
                  </a:lnTo>
                  <a:lnTo>
                    <a:pt x="401574" y="41148"/>
                  </a:lnTo>
                  <a:lnTo>
                    <a:pt x="398526" y="42672"/>
                  </a:lnTo>
                  <a:lnTo>
                    <a:pt x="385572" y="42672"/>
                  </a:lnTo>
                  <a:lnTo>
                    <a:pt x="385572" y="76200"/>
                  </a:lnTo>
                  <a:lnTo>
                    <a:pt x="403098" y="67437"/>
                  </a:lnTo>
                  <a:close/>
                </a:path>
              </a:pathLst>
            </a:custGeom>
            <a:solidFill>
              <a:srgbClr val="000000"/>
            </a:solidFill>
            <a:ln>
              <a:noFill/>
            </a:ln>
          </p:spPr>
          <p:style>
            <a:lnRef idx="0"/>
            <a:fillRef idx="0"/>
            <a:effectRef idx="0"/>
            <a:fontRef idx="minor"/>
          </p:style>
        </p:sp>
      </p:grpSp>
      <p:sp>
        <p:nvSpPr>
          <p:cNvPr id="409" name="CustomShape 18"/>
          <p:cNvSpPr/>
          <p:nvPr/>
        </p:nvSpPr>
        <p:spPr>
          <a:xfrm>
            <a:off x="1374840" y="2917800"/>
            <a:ext cx="26244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000000"/>
                </a:solidFill>
                <a:latin typeface="Times New Roman"/>
              </a:rPr>
              <a:t>b:</a:t>
            </a:r>
            <a:endParaRPr b="0" lang="en-US" sz="2400" spc="-1" strike="noStrike">
              <a:latin typeface="Arial"/>
            </a:endParaRPr>
          </a:p>
        </p:txBody>
      </p:sp>
      <p:sp>
        <p:nvSpPr>
          <p:cNvPr id="410" name="CustomShape 19"/>
          <p:cNvSpPr/>
          <p:nvPr/>
        </p:nvSpPr>
        <p:spPr>
          <a:xfrm>
            <a:off x="4727880" y="2460600"/>
            <a:ext cx="83844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4" strike="noStrike">
                <a:solidFill>
                  <a:srgbClr val="000000"/>
                </a:solidFill>
                <a:latin typeface="Times New Roman"/>
              </a:rPr>
              <a:t>(a </a:t>
            </a:r>
            <a:r>
              <a:rPr b="0" lang="en-US" sz="2400" spc="-1" strike="noStrike">
                <a:solidFill>
                  <a:srgbClr val="000000"/>
                </a:solidFill>
                <a:latin typeface="Times New Roman"/>
              </a:rPr>
              <a:t>+</a:t>
            </a:r>
            <a:r>
              <a:rPr b="0" lang="en-US" sz="2400" spc="-94" strike="noStrike">
                <a:solidFill>
                  <a:srgbClr val="000000"/>
                </a:solidFill>
                <a:latin typeface="Times New Roman"/>
              </a:rPr>
              <a:t> </a:t>
            </a:r>
            <a:r>
              <a:rPr b="0" lang="en-US" sz="2400" spc="-4" strike="noStrike">
                <a:solidFill>
                  <a:srgbClr val="000000"/>
                </a:solidFill>
                <a:latin typeface="Times New Roman"/>
              </a:rPr>
              <a:t>b)</a:t>
            </a:r>
            <a:endParaRPr b="0" lang="en-US" sz="2400" spc="-1" strike="noStrike">
              <a:latin typeface="Arial"/>
            </a:endParaRPr>
          </a:p>
        </p:txBody>
      </p:sp>
      <p:sp>
        <p:nvSpPr>
          <p:cNvPr id="411" name="CustomShape 20"/>
          <p:cNvSpPr/>
          <p:nvPr/>
        </p:nvSpPr>
        <p:spPr>
          <a:xfrm>
            <a:off x="7242480" y="208512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grpSp>
        <p:nvGrpSpPr>
          <p:cNvPr id="412" name="Group 21"/>
          <p:cNvGrpSpPr/>
          <p:nvPr/>
        </p:nvGrpSpPr>
        <p:grpSpPr>
          <a:xfrm>
            <a:off x="5710320" y="2133720"/>
            <a:ext cx="3052440" cy="1066320"/>
            <a:chOff x="5710320" y="2133720"/>
            <a:chExt cx="3052440" cy="1066320"/>
          </a:xfrm>
        </p:grpSpPr>
        <p:sp>
          <p:nvSpPr>
            <p:cNvPr id="413" name="CustomShape 22"/>
            <p:cNvSpPr/>
            <p:nvPr/>
          </p:nvSpPr>
          <p:spPr>
            <a:xfrm>
              <a:off x="6019920" y="2133720"/>
              <a:ext cx="1904760" cy="1066320"/>
            </a:xfrm>
            <a:custGeom>
              <a:avLst/>
              <a:gdLst/>
              <a:ahLst/>
              <a:rect l="l" t="t" r="r" b="b"/>
              <a:pathLst>
                <a:path w="1905000" h="1066800">
                  <a:moveTo>
                    <a:pt x="1752600" y="761999"/>
                  </a:moveTo>
                  <a:lnTo>
                    <a:pt x="1704563" y="769802"/>
                  </a:lnTo>
                  <a:lnTo>
                    <a:pt x="1662744" y="791504"/>
                  </a:lnTo>
                  <a:lnTo>
                    <a:pt x="1629704" y="824544"/>
                  </a:lnTo>
                  <a:lnTo>
                    <a:pt x="1608002" y="866363"/>
                  </a:lnTo>
                  <a:lnTo>
                    <a:pt x="1600200" y="914399"/>
                  </a:lnTo>
                  <a:lnTo>
                    <a:pt x="1608002" y="962436"/>
                  </a:lnTo>
                  <a:lnTo>
                    <a:pt x="1629704" y="1004255"/>
                  </a:lnTo>
                  <a:lnTo>
                    <a:pt x="1662744" y="1037295"/>
                  </a:lnTo>
                  <a:lnTo>
                    <a:pt x="1704563" y="1058997"/>
                  </a:lnTo>
                  <a:lnTo>
                    <a:pt x="1752600" y="1066799"/>
                  </a:lnTo>
                  <a:lnTo>
                    <a:pt x="1800636" y="1058997"/>
                  </a:lnTo>
                  <a:lnTo>
                    <a:pt x="1842455" y="1037295"/>
                  </a:lnTo>
                  <a:lnTo>
                    <a:pt x="1875495" y="1004255"/>
                  </a:lnTo>
                  <a:lnTo>
                    <a:pt x="1897197" y="962436"/>
                  </a:lnTo>
                  <a:lnTo>
                    <a:pt x="1905000" y="914399"/>
                  </a:lnTo>
                  <a:lnTo>
                    <a:pt x="1897197" y="866363"/>
                  </a:lnTo>
                  <a:lnTo>
                    <a:pt x="1875495" y="824544"/>
                  </a:lnTo>
                  <a:lnTo>
                    <a:pt x="1842455" y="791504"/>
                  </a:lnTo>
                  <a:lnTo>
                    <a:pt x="1800636" y="769802"/>
                  </a:lnTo>
                  <a:lnTo>
                    <a:pt x="1752600" y="761999"/>
                  </a:lnTo>
                  <a:close/>
                  <a:moveTo>
                    <a:pt x="1752600" y="0"/>
                  </a:moveTo>
                  <a:lnTo>
                    <a:pt x="1704563" y="7802"/>
                  </a:lnTo>
                  <a:lnTo>
                    <a:pt x="1662744" y="29504"/>
                  </a:lnTo>
                  <a:lnTo>
                    <a:pt x="1629704" y="62544"/>
                  </a:lnTo>
                  <a:lnTo>
                    <a:pt x="1608002" y="104363"/>
                  </a:lnTo>
                  <a:lnTo>
                    <a:pt x="1600200" y="152399"/>
                  </a:lnTo>
                  <a:lnTo>
                    <a:pt x="1608002" y="200436"/>
                  </a:lnTo>
                  <a:lnTo>
                    <a:pt x="1629704" y="242255"/>
                  </a:lnTo>
                  <a:lnTo>
                    <a:pt x="1662744" y="275295"/>
                  </a:lnTo>
                  <a:lnTo>
                    <a:pt x="1704563" y="296997"/>
                  </a:lnTo>
                  <a:lnTo>
                    <a:pt x="1752600" y="304799"/>
                  </a:lnTo>
                  <a:lnTo>
                    <a:pt x="1800636" y="296997"/>
                  </a:lnTo>
                  <a:lnTo>
                    <a:pt x="1842455" y="275295"/>
                  </a:lnTo>
                  <a:lnTo>
                    <a:pt x="1875495" y="242255"/>
                  </a:lnTo>
                  <a:lnTo>
                    <a:pt x="1897197" y="200436"/>
                  </a:lnTo>
                  <a:lnTo>
                    <a:pt x="1905000" y="152399"/>
                  </a:lnTo>
                  <a:lnTo>
                    <a:pt x="1897197" y="104363"/>
                  </a:lnTo>
                  <a:lnTo>
                    <a:pt x="1875495" y="62544"/>
                  </a:lnTo>
                  <a:lnTo>
                    <a:pt x="1842455" y="29504"/>
                  </a:lnTo>
                  <a:lnTo>
                    <a:pt x="1800636" y="7802"/>
                  </a:lnTo>
                  <a:lnTo>
                    <a:pt x="1752600" y="0"/>
                  </a:lnTo>
                  <a:close/>
                  <a:moveTo>
                    <a:pt x="914400" y="761999"/>
                  </a:moveTo>
                  <a:lnTo>
                    <a:pt x="866363" y="769802"/>
                  </a:lnTo>
                  <a:lnTo>
                    <a:pt x="824544" y="791504"/>
                  </a:lnTo>
                  <a:lnTo>
                    <a:pt x="791504" y="824544"/>
                  </a:lnTo>
                  <a:lnTo>
                    <a:pt x="769802" y="866363"/>
                  </a:lnTo>
                  <a:lnTo>
                    <a:pt x="762000" y="914399"/>
                  </a:lnTo>
                  <a:lnTo>
                    <a:pt x="769802" y="962436"/>
                  </a:lnTo>
                  <a:lnTo>
                    <a:pt x="791504" y="1004255"/>
                  </a:lnTo>
                  <a:lnTo>
                    <a:pt x="824544" y="1037295"/>
                  </a:lnTo>
                  <a:lnTo>
                    <a:pt x="866363" y="1058997"/>
                  </a:lnTo>
                  <a:lnTo>
                    <a:pt x="914400" y="1066799"/>
                  </a:lnTo>
                  <a:lnTo>
                    <a:pt x="962436" y="1058997"/>
                  </a:lnTo>
                  <a:lnTo>
                    <a:pt x="1004255" y="1037295"/>
                  </a:lnTo>
                  <a:lnTo>
                    <a:pt x="1037295" y="1004255"/>
                  </a:lnTo>
                  <a:lnTo>
                    <a:pt x="1058997" y="962436"/>
                  </a:lnTo>
                  <a:lnTo>
                    <a:pt x="1066800" y="914399"/>
                  </a:lnTo>
                  <a:lnTo>
                    <a:pt x="1058997" y="866363"/>
                  </a:lnTo>
                  <a:lnTo>
                    <a:pt x="1037295" y="824544"/>
                  </a:lnTo>
                  <a:lnTo>
                    <a:pt x="1004255" y="791504"/>
                  </a:lnTo>
                  <a:lnTo>
                    <a:pt x="962436" y="769802"/>
                  </a:lnTo>
                  <a:lnTo>
                    <a:pt x="914400" y="761999"/>
                  </a:lnTo>
                  <a:close/>
                  <a:moveTo>
                    <a:pt x="914400" y="0"/>
                  </a:moveTo>
                  <a:lnTo>
                    <a:pt x="866363" y="7802"/>
                  </a:lnTo>
                  <a:lnTo>
                    <a:pt x="824544" y="29504"/>
                  </a:lnTo>
                  <a:lnTo>
                    <a:pt x="791504" y="62544"/>
                  </a:lnTo>
                  <a:lnTo>
                    <a:pt x="769802" y="104363"/>
                  </a:lnTo>
                  <a:lnTo>
                    <a:pt x="762000" y="152399"/>
                  </a:lnTo>
                  <a:lnTo>
                    <a:pt x="769802" y="200436"/>
                  </a:lnTo>
                  <a:lnTo>
                    <a:pt x="791504" y="242255"/>
                  </a:lnTo>
                  <a:lnTo>
                    <a:pt x="824544" y="275295"/>
                  </a:lnTo>
                  <a:lnTo>
                    <a:pt x="866363" y="296997"/>
                  </a:lnTo>
                  <a:lnTo>
                    <a:pt x="914400" y="304799"/>
                  </a:lnTo>
                  <a:lnTo>
                    <a:pt x="962436" y="296997"/>
                  </a:lnTo>
                  <a:lnTo>
                    <a:pt x="1004255" y="275295"/>
                  </a:lnTo>
                  <a:lnTo>
                    <a:pt x="1037295" y="242255"/>
                  </a:lnTo>
                  <a:lnTo>
                    <a:pt x="1058997" y="200436"/>
                  </a:lnTo>
                  <a:lnTo>
                    <a:pt x="1066800" y="152399"/>
                  </a:lnTo>
                  <a:lnTo>
                    <a:pt x="1058997" y="104363"/>
                  </a:lnTo>
                  <a:lnTo>
                    <a:pt x="1037295" y="62544"/>
                  </a:lnTo>
                  <a:lnTo>
                    <a:pt x="1004255" y="29504"/>
                  </a:lnTo>
                  <a:lnTo>
                    <a:pt x="962436" y="7802"/>
                  </a:lnTo>
                  <a:lnTo>
                    <a:pt x="914400" y="0"/>
                  </a:lnTo>
                  <a:close/>
                  <a:moveTo>
                    <a:pt x="152400" y="304799"/>
                  </a:moveTo>
                  <a:lnTo>
                    <a:pt x="104363" y="312602"/>
                  </a:lnTo>
                  <a:lnTo>
                    <a:pt x="62544" y="334304"/>
                  </a:lnTo>
                  <a:lnTo>
                    <a:pt x="29504" y="367344"/>
                  </a:lnTo>
                  <a:lnTo>
                    <a:pt x="7802" y="409163"/>
                  </a:lnTo>
                  <a:lnTo>
                    <a:pt x="0" y="457199"/>
                  </a:lnTo>
                  <a:lnTo>
                    <a:pt x="7802" y="505236"/>
                  </a:lnTo>
                  <a:lnTo>
                    <a:pt x="29504" y="547055"/>
                  </a:lnTo>
                  <a:lnTo>
                    <a:pt x="62544" y="580095"/>
                  </a:lnTo>
                  <a:lnTo>
                    <a:pt x="104363" y="601797"/>
                  </a:lnTo>
                  <a:lnTo>
                    <a:pt x="152400" y="609599"/>
                  </a:lnTo>
                  <a:lnTo>
                    <a:pt x="200436" y="601797"/>
                  </a:lnTo>
                  <a:lnTo>
                    <a:pt x="242255" y="580095"/>
                  </a:lnTo>
                  <a:lnTo>
                    <a:pt x="275295" y="547055"/>
                  </a:lnTo>
                  <a:lnTo>
                    <a:pt x="296997" y="505236"/>
                  </a:lnTo>
                  <a:lnTo>
                    <a:pt x="304800" y="457199"/>
                  </a:lnTo>
                  <a:lnTo>
                    <a:pt x="296997" y="409163"/>
                  </a:lnTo>
                  <a:lnTo>
                    <a:pt x="275295" y="367344"/>
                  </a:lnTo>
                  <a:lnTo>
                    <a:pt x="242255" y="334304"/>
                  </a:lnTo>
                  <a:lnTo>
                    <a:pt x="200436" y="312602"/>
                  </a:lnTo>
                  <a:lnTo>
                    <a:pt x="152400" y="304799"/>
                  </a:lnTo>
                  <a:close/>
                </a:path>
              </a:pathLst>
            </a:custGeom>
            <a:noFill/>
            <a:ln w="9360">
              <a:solidFill>
                <a:srgbClr val="000000"/>
              </a:solidFill>
              <a:round/>
            </a:ln>
          </p:spPr>
          <p:style>
            <a:lnRef idx="0"/>
            <a:fillRef idx="0"/>
            <a:effectRef idx="0"/>
            <a:fontRef idx="minor"/>
          </p:style>
        </p:sp>
        <p:sp>
          <p:nvSpPr>
            <p:cNvPr id="414" name="CustomShape 23"/>
            <p:cNvSpPr/>
            <p:nvPr/>
          </p:nvSpPr>
          <p:spPr>
            <a:xfrm>
              <a:off x="5710320" y="2247840"/>
              <a:ext cx="1909800" cy="837720"/>
            </a:xfrm>
            <a:custGeom>
              <a:avLst/>
              <a:gdLst/>
              <a:ahLst/>
              <a:rect l="l" t="t" r="r" b="b"/>
              <a:pathLst>
                <a:path w="1910079" h="838200">
                  <a:moveTo>
                    <a:pt x="309372" y="342900"/>
                  </a:moveTo>
                  <a:lnTo>
                    <a:pt x="233172" y="304800"/>
                  </a:lnTo>
                  <a:lnTo>
                    <a:pt x="233172" y="338328"/>
                  </a:lnTo>
                  <a:lnTo>
                    <a:pt x="4572" y="338328"/>
                  </a:lnTo>
                  <a:lnTo>
                    <a:pt x="1524" y="339852"/>
                  </a:lnTo>
                  <a:lnTo>
                    <a:pt x="0" y="342900"/>
                  </a:lnTo>
                  <a:lnTo>
                    <a:pt x="1524" y="345948"/>
                  </a:lnTo>
                  <a:lnTo>
                    <a:pt x="4572" y="347472"/>
                  </a:lnTo>
                  <a:lnTo>
                    <a:pt x="233172" y="347472"/>
                  </a:lnTo>
                  <a:lnTo>
                    <a:pt x="233172" y="381000"/>
                  </a:lnTo>
                  <a:lnTo>
                    <a:pt x="250698" y="372237"/>
                  </a:lnTo>
                  <a:lnTo>
                    <a:pt x="309372" y="342900"/>
                  </a:lnTo>
                  <a:close/>
                  <a:moveTo>
                    <a:pt x="1071372" y="723900"/>
                  </a:moveTo>
                  <a:lnTo>
                    <a:pt x="1029462" y="649986"/>
                  </a:lnTo>
                  <a:lnTo>
                    <a:pt x="1010539" y="678027"/>
                  </a:lnTo>
                  <a:lnTo>
                    <a:pt x="616458" y="415290"/>
                  </a:lnTo>
                  <a:lnTo>
                    <a:pt x="613410" y="414528"/>
                  </a:lnTo>
                  <a:lnTo>
                    <a:pt x="610362" y="416814"/>
                  </a:lnTo>
                  <a:lnTo>
                    <a:pt x="609600" y="419862"/>
                  </a:lnTo>
                  <a:lnTo>
                    <a:pt x="611886" y="422910"/>
                  </a:lnTo>
                  <a:lnTo>
                    <a:pt x="1005344" y="685723"/>
                  </a:lnTo>
                  <a:lnTo>
                    <a:pt x="986790" y="713232"/>
                  </a:lnTo>
                  <a:lnTo>
                    <a:pt x="1023366" y="717854"/>
                  </a:lnTo>
                  <a:lnTo>
                    <a:pt x="1071372" y="723900"/>
                  </a:lnTo>
                  <a:close/>
                  <a:moveTo>
                    <a:pt x="1071372" y="114300"/>
                  </a:moveTo>
                  <a:lnTo>
                    <a:pt x="986790" y="102108"/>
                  </a:lnTo>
                  <a:lnTo>
                    <a:pt x="997407" y="133629"/>
                  </a:lnTo>
                  <a:lnTo>
                    <a:pt x="612648" y="262128"/>
                  </a:lnTo>
                  <a:lnTo>
                    <a:pt x="609600" y="264414"/>
                  </a:lnTo>
                  <a:lnTo>
                    <a:pt x="609600" y="268224"/>
                  </a:lnTo>
                  <a:lnTo>
                    <a:pt x="611886" y="271272"/>
                  </a:lnTo>
                  <a:lnTo>
                    <a:pt x="615696" y="271272"/>
                  </a:lnTo>
                  <a:lnTo>
                    <a:pt x="1000480" y="142773"/>
                  </a:lnTo>
                  <a:lnTo>
                    <a:pt x="1011174" y="174498"/>
                  </a:lnTo>
                  <a:lnTo>
                    <a:pt x="1015746" y="169926"/>
                  </a:lnTo>
                  <a:lnTo>
                    <a:pt x="1071372" y="114300"/>
                  </a:lnTo>
                  <a:close/>
                  <a:moveTo>
                    <a:pt x="1909572" y="800100"/>
                  </a:moveTo>
                  <a:lnTo>
                    <a:pt x="1833372" y="762000"/>
                  </a:lnTo>
                  <a:lnTo>
                    <a:pt x="1833372" y="795528"/>
                  </a:lnTo>
                  <a:lnTo>
                    <a:pt x="1376172" y="795528"/>
                  </a:lnTo>
                  <a:lnTo>
                    <a:pt x="1373124" y="797052"/>
                  </a:lnTo>
                  <a:lnTo>
                    <a:pt x="1371600" y="800100"/>
                  </a:lnTo>
                  <a:lnTo>
                    <a:pt x="1373124" y="803148"/>
                  </a:lnTo>
                  <a:lnTo>
                    <a:pt x="1376172" y="804672"/>
                  </a:lnTo>
                  <a:lnTo>
                    <a:pt x="1833372" y="804672"/>
                  </a:lnTo>
                  <a:lnTo>
                    <a:pt x="1833372" y="838200"/>
                  </a:lnTo>
                  <a:lnTo>
                    <a:pt x="1850898" y="829437"/>
                  </a:lnTo>
                  <a:lnTo>
                    <a:pt x="1909572" y="800100"/>
                  </a:lnTo>
                  <a:close/>
                  <a:moveTo>
                    <a:pt x="1909572" y="38100"/>
                  </a:moveTo>
                  <a:lnTo>
                    <a:pt x="1833372" y="0"/>
                  </a:lnTo>
                  <a:lnTo>
                    <a:pt x="1833372" y="33528"/>
                  </a:lnTo>
                  <a:lnTo>
                    <a:pt x="1376172" y="33528"/>
                  </a:lnTo>
                  <a:lnTo>
                    <a:pt x="1373124" y="35052"/>
                  </a:lnTo>
                  <a:lnTo>
                    <a:pt x="1371600" y="38100"/>
                  </a:lnTo>
                  <a:lnTo>
                    <a:pt x="1373124" y="41148"/>
                  </a:lnTo>
                  <a:lnTo>
                    <a:pt x="1376172" y="42672"/>
                  </a:lnTo>
                  <a:lnTo>
                    <a:pt x="1833372" y="42672"/>
                  </a:lnTo>
                  <a:lnTo>
                    <a:pt x="1833372" y="76200"/>
                  </a:lnTo>
                  <a:lnTo>
                    <a:pt x="1850898" y="67437"/>
                  </a:lnTo>
                  <a:lnTo>
                    <a:pt x="1909572" y="38100"/>
                  </a:lnTo>
                  <a:close/>
                </a:path>
              </a:pathLst>
            </a:custGeom>
            <a:solidFill>
              <a:srgbClr val="000000"/>
            </a:solidFill>
            <a:ln>
              <a:noFill/>
            </a:ln>
          </p:spPr>
          <p:style>
            <a:lnRef idx="0"/>
            <a:fillRef idx="0"/>
            <a:effectRef idx="0"/>
            <a:fontRef idx="minor"/>
          </p:style>
        </p:sp>
        <p:sp>
          <p:nvSpPr>
            <p:cNvPr id="415" name="CustomShape 24"/>
            <p:cNvSpPr/>
            <p:nvPr/>
          </p:nvSpPr>
          <p:spPr>
            <a:xfrm>
              <a:off x="8305920" y="243828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599"/>
                  </a:lnTo>
                  <a:lnTo>
                    <a:pt x="4634" y="274739"/>
                  </a:lnTo>
                  <a:lnTo>
                    <a:pt x="17930" y="317682"/>
                  </a:lnTo>
                  <a:lnTo>
                    <a:pt x="38978" y="356517"/>
                  </a:lnTo>
                  <a:lnTo>
                    <a:pt x="66865" y="390334"/>
                  </a:lnTo>
                  <a:lnTo>
                    <a:pt x="100682" y="418221"/>
                  </a:lnTo>
                  <a:lnTo>
                    <a:pt x="139517" y="439269"/>
                  </a:lnTo>
                  <a:lnTo>
                    <a:pt x="182460" y="452565"/>
                  </a:lnTo>
                  <a:lnTo>
                    <a:pt x="228600" y="457199"/>
                  </a:lnTo>
                  <a:lnTo>
                    <a:pt x="274739" y="452565"/>
                  </a:lnTo>
                  <a:lnTo>
                    <a:pt x="317682" y="439269"/>
                  </a:lnTo>
                  <a:lnTo>
                    <a:pt x="356517" y="418221"/>
                  </a:lnTo>
                  <a:lnTo>
                    <a:pt x="390334" y="390334"/>
                  </a:lnTo>
                  <a:lnTo>
                    <a:pt x="418221" y="356517"/>
                  </a:lnTo>
                  <a:lnTo>
                    <a:pt x="439269" y="317682"/>
                  </a:lnTo>
                  <a:lnTo>
                    <a:pt x="452565" y="274739"/>
                  </a:lnTo>
                  <a:lnTo>
                    <a:pt x="457200" y="228599"/>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199"/>
                  </a:moveTo>
                  <a:lnTo>
                    <a:pt x="180563" y="84002"/>
                  </a:lnTo>
                  <a:lnTo>
                    <a:pt x="138744" y="105704"/>
                  </a:lnTo>
                  <a:lnTo>
                    <a:pt x="105704" y="138744"/>
                  </a:lnTo>
                  <a:lnTo>
                    <a:pt x="84002" y="180563"/>
                  </a:lnTo>
                  <a:lnTo>
                    <a:pt x="76200" y="228599"/>
                  </a:lnTo>
                  <a:lnTo>
                    <a:pt x="84002" y="276636"/>
                  </a:lnTo>
                  <a:lnTo>
                    <a:pt x="105704" y="318455"/>
                  </a:lnTo>
                  <a:lnTo>
                    <a:pt x="138744" y="351495"/>
                  </a:lnTo>
                  <a:lnTo>
                    <a:pt x="180563" y="373197"/>
                  </a:lnTo>
                  <a:lnTo>
                    <a:pt x="228600" y="380999"/>
                  </a:lnTo>
                  <a:lnTo>
                    <a:pt x="276636" y="373197"/>
                  </a:lnTo>
                  <a:lnTo>
                    <a:pt x="318455" y="351495"/>
                  </a:lnTo>
                  <a:lnTo>
                    <a:pt x="351495" y="318455"/>
                  </a:lnTo>
                  <a:lnTo>
                    <a:pt x="373197" y="276636"/>
                  </a:lnTo>
                  <a:lnTo>
                    <a:pt x="381000" y="228599"/>
                  </a:lnTo>
                  <a:lnTo>
                    <a:pt x="373197" y="180563"/>
                  </a:lnTo>
                  <a:lnTo>
                    <a:pt x="351495" y="138744"/>
                  </a:lnTo>
                  <a:lnTo>
                    <a:pt x="318455" y="105704"/>
                  </a:lnTo>
                  <a:lnTo>
                    <a:pt x="276636" y="84002"/>
                  </a:lnTo>
                  <a:lnTo>
                    <a:pt x="228600" y="76199"/>
                  </a:lnTo>
                  <a:close/>
                </a:path>
              </a:pathLst>
            </a:custGeom>
            <a:noFill/>
            <a:ln w="9360">
              <a:solidFill>
                <a:srgbClr val="000000"/>
              </a:solidFill>
              <a:round/>
            </a:ln>
          </p:spPr>
          <p:style>
            <a:lnRef idx="0"/>
            <a:fillRef idx="0"/>
            <a:effectRef idx="0"/>
            <a:fontRef idx="minor"/>
          </p:style>
        </p:sp>
        <p:sp>
          <p:nvSpPr>
            <p:cNvPr id="416" name="CustomShape 25"/>
            <p:cNvSpPr/>
            <p:nvPr/>
          </p:nvSpPr>
          <p:spPr>
            <a:xfrm>
              <a:off x="7920360" y="2357640"/>
              <a:ext cx="385560" cy="694800"/>
            </a:xfrm>
            <a:custGeom>
              <a:avLst/>
              <a:gdLst/>
              <a:ahLst/>
              <a:rect l="l" t="t" r="r" b="b"/>
              <a:pathLst>
                <a:path w="386079" h="695325">
                  <a:moveTo>
                    <a:pt x="385572" y="461772"/>
                  </a:moveTo>
                  <a:lnTo>
                    <a:pt x="300990" y="468630"/>
                  </a:lnTo>
                  <a:lnTo>
                    <a:pt x="317995" y="496989"/>
                  </a:lnTo>
                  <a:lnTo>
                    <a:pt x="2286" y="686562"/>
                  </a:lnTo>
                  <a:lnTo>
                    <a:pt x="0" y="688848"/>
                  </a:lnTo>
                  <a:lnTo>
                    <a:pt x="762" y="692658"/>
                  </a:lnTo>
                  <a:lnTo>
                    <a:pt x="3048" y="694944"/>
                  </a:lnTo>
                  <a:lnTo>
                    <a:pt x="6858" y="694182"/>
                  </a:lnTo>
                  <a:lnTo>
                    <a:pt x="322757" y="504939"/>
                  </a:lnTo>
                  <a:lnTo>
                    <a:pt x="336042" y="527050"/>
                  </a:lnTo>
                  <a:lnTo>
                    <a:pt x="339852" y="533400"/>
                  </a:lnTo>
                  <a:lnTo>
                    <a:pt x="385572" y="461772"/>
                  </a:lnTo>
                  <a:close/>
                  <a:moveTo>
                    <a:pt x="385572" y="156972"/>
                  </a:moveTo>
                  <a:lnTo>
                    <a:pt x="329184" y="92964"/>
                  </a:lnTo>
                  <a:lnTo>
                    <a:pt x="316776" y="124129"/>
                  </a:lnTo>
                  <a:lnTo>
                    <a:pt x="6096" y="0"/>
                  </a:lnTo>
                  <a:lnTo>
                    <a:pt x="3048" y="0"/>
                  </a:lnTo>
                  <a:lnTo>
                    <a:pt x="0" y="3048"/>
                  </a:lnTo>
                  <a:lnTo>
                    <a:pt x="0" y="6858"/>
                  </a:lnTo>
                  <a:lnTo>
                    <a:pt x="3048" y="9144"/>
                  </a:lnTo>
                  <a:lnTo>
                    <a:pt x="313118" y="133324"/>
                  </a:lnTo>
                  <a:lnTo>
                    <a:pt x="300990" y="163830"/>
                  </a:lnTo>
                  <a:lnTo>
                    <a:pt x="330708" y="161429"/>
                  </a:lnTo>
                  <a:lnTo>
                    <a:pt x="385572" y="156972"/>
                  </a:lnTo>
                  <a:close/>
                </a:path>
              </a:pathLst>
            </a:custGeom>
            <a:solidFill>
              <a:srgbClr val="000000"/>
            </a:solidFill>
            <a:ln>
              <a:noFill/>
            </a:ln>
          </p:spPr>
          <p:style>
            <a:lnRef idx="0"/>
            <a:fillRef idx="0"/>
            <a:effectRef idx="0"/>
            <a:fontRef idx="minor"/>
          </p:style>
        </p:sp>
      </p:grpSp>
      <p:sp>
        <p:nvSpPr>
          <p:cNvPr id="417" name="CustomShape 26"/>
          <p:cNvSpPr/>
          <p:nvPr/>
        </p:nvSpPr>
        <p:spPr>
          <a:xfrm>
            <a:off x="7242480" y="284724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b</a:t>
            </a:r>
            <a:endParaRPr b="0" lang="en-US" sz="1400" spc="-1" strike="noStrike">
              <a:latin typeface="Arial"/>
            </a:endParaRPr>
          </a:p>
        </p:txBody>
      </p:sp>
      <p:sp>
        <p:nvSpPr>
          <p:cNvPr id="418" name="CustomShape 27"/>
          <p:cNvSpPr/>
          <p:nvPr/>
        </p:nvSpPr>
        <p:spPr>
          <a:xfrm>
            <a:off x="8004240" y="26978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19" name="CustomShape 28"/>
          <p:cNvSpPr/>
          <p:nvPr/>
        </p:nvSpPr>
        <p:spPr>
          <a:xfrm>
            <a:off x="8004240" y="216432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20" name="CustomShape 29"/>
          <p:cNvSpPr/>
          <p:nvPr/>
        </p:nvSpPr>
        <p:spPr>
          <a:xfrm>
            <a:off x="6404040" y="2240640"/>
            <a:ext cx="179280" cy="606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a:p>
            <a:pPr marL="88920">
              <a:lnSpc>
                <a:spcPct val="100000"/>
              </a:lnSpc>
              <a:spcBef>
                <a:spcPts val="1321"/>
              </a:spcBef>
            </a:pPr>
            <a:r>
              <a:rPr b="0" lang="en-US" sz="1400" spc="-4" strike="noStrike">
                <a:solidFill>
                  <a:srgbClr val="000000"/>
                </a:solidFill>
                <a:latin typeface="Symbol"/>
              </a:rPr>
              <a:t></a:t>
            </a:r>
            <a:endParaRPr b="0" lang="en-US" sz="1400" spc="-1" strike="noStrike">
              <a:latin typeface="Arial"/>
            </a:endParaRPr>
          </a:p>
        </p:txBody>
      </p:sp>
      <p:sp>
        <p:nvSpPr>
          <p:cNvPr id="421" name="CustomShape 30"/>
          <p:cNvSpPr/>
          <p:nvPr/>
        </p:nvSpPr>
        <p:spPr>
          <a:xfrm>
            <a:off x="3272040" y="3387960"/>
            <a:ext cx="4200120" cy="1466640"/>
          </a:xfrm>
          <a:prstGeom prst="rect">
            <a:avLst/>
          </a:prstGeom>
          <a:blipFill rotWithShape="0">
            <a:blip r:embed="rId3"/>
            <a:stretch>
              <a:fillRect/>
            </a:stretch>
          </a:blipFill>
          <a:ln>
            <a:noFill/>
          </a:ln>
        </p:spPr>
        <p:style>
          <a:lnRef idx="0"/>
          <a:fillRef idx="0"/>
          <a:effectRef idx="0"/>
          <a:fontRef idx="minor"/>
        </p:style>
      </p:sp>
      <p:sp>
        <p:nvSpPr>
          <p:cNvPr id="422" name="CustomShape 31"/>
          <p:cNvSpPr/>
          <p:nvPr/>
        </p:nvSpPr>
        <p:spPr>
          <a:xfrm>
            <a:off x="6099120" y="414540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23" name="CustomShape 32"/>
          <p:cNvSpPr/>
          <p:nvPr/>
        </p:nvSpPr>
        <p:spPr>
          <a:xfrm>
            <a:off x="6099120" y="36122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24" name="CustomShape 33"/>
          <p:cNvSpPr/>
          <p:nvPr/>
        </p:nvSpPr>
        <p:spPr>
          <a:xfrm>
            <a:off x="4498920" y="3688200"/>
            <a:ext cx="179280" cy="606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a:p>
            <a:pPr marL="88920">
              <a:lnSpc>
                <a:spcPct val="100000"/>
              </a:lnSpc>
              <a:spcBef>
                <a:spcPts val="1321"/>
              </a:spcBef>
            </a:pPr>
            <a:r>
              <a:rPr b="0" lang="en-US" sz="1400" spc="-4" strike="noStrike">
                <a:solidFill>
                  <a:srgbClr val="000000"/>
                </a:solidFill>
                <a:latin typeface="Symbol"/>
              </a:rPr>
              <a:t></a:t>
            </a:r>
            <a:endParaRPr b="0" lang="en-US" sz="1400" spc="-1" strike="noStrike">
              <a:latin typeface="Arial"/>
            </a:endParaRPr>
          </a:p>
        </p:txBody>
      </p:sp>
      <p:sp>
        <p:nvSpPr>
          <p:cNvPr id="425" name="CustomShape 34"/>
          <p:cNvSpPr/>
          <p:nvPr/>
        </p:nvSpPr>
        <p:spPr>
          <a:xfrm>
            <a:off x="5337360" y="353304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sp>
        <p:nvSpPr>
          <p:cNvPr id="426" name="CustomShape 35"/>
          <p:cNvSpPr/>
          <p:nvPr/>
        </p:nvSpPr>
        <p:spPr>
          <a:xfrm>
            <a:off x="5337360" y="31550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27" name="CustomShape 36"/>
          <p:cNvSpPr/>
          <p:nvPr/>
        </p:nvSpPr>
        <p:spPr>
          <a:xfrm>
            <a:off x="3889440" y="38408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28" name="CustomShape 37"/>
          <p:cNvSpPr/>
          <p:nvPr/>
        </p:nvSpPr>
        <p:spPr>
          <a:xfrm>
            <a:off x="6708960" y="391680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29" name="CustomShape 38"/>
          <p:cNvSpPr/>
          <p:nvPr/>
        </p:nvSpPr>
        <p:spPr>
          <a:xfrm>
            <a:off x="5337360" y="4200120"/>
            <a:ext cx="179280" cy="627840"/>
          </a:xfrm>
          <a:prstGeom prst="rect">
            <a:avLst/>
          </a:prstGeom>
          <a:noFill/>
          <a:ln>
            <a:noFill/>
          </a:ln>
        </p:spPr>
        <p:style>
          <a:lnRef idx="0"/>
          <a:fillRef idx="0"/>
          <a:effectRef idx="0"/>
          <a:fontRef idx="minor"/>
        </p:style>
        <p:txBody>
          <a:bodyPr lIns="0" rIns="0" tIns="107280" bIns="0"/>
          <a:p>
            <a:pPr marL="12600">
              <a:lnSpc>
                <a:spcPct val="100000"/>
              </a:lnSpc>
              <a:spcBef>
                <a:spcPts val="845"/>
              </a:spcBef>
            </a:pPr>
            <a:r>
              <a:rPr b="0" lang="en-US" sz="1400" spc="-4" strike="noStrike">
                <a:solidFill>
                  <a:srgbClr val="000000"/>
                </a:solidFill>
                <a:latin typeface="Times New Roman"/>
              </a:rPr>
              <a:t>b</a:t>
            </a:r>
            <a:endParaRPr b="0" lang="en-US" sz="1400" spc="-1" strike="noStrike">
              <a:latin typeface="Arial"/>
            </a:endParaRPr>
          </a:p>
          <a:p>
            <a:pPr marL="88920">
              <a:lnSpc>
                <a:spcPct val="100000"/>
              </a:lnSpc>
              <a:spcBef>
                <a:spcPts val="740"/>
              </a:spcBef>
            </a:pPr>
            <a:r>
              <a:rPr b="0" lang="en-US" sz="1400" spc="-4" strike="noStrike">
                <a:solidFill>
                  <a:srgbClr val="000000"/>
                </a:solidFill>
                <a:latin typeface="Symbol"/>
              </a:rPr>
              <a:t></a:t>
            </a:r>
            <a:endParaRPr b="0" lang="en-US" sz="1400" spc="-1" strike="noStrike">
              <a:latin typeface="Arial"/>
            </a:endParaRPr>
          </a:p>
        </p:txBody>
      </p:sp>
      <p:sp>
        <p:nvSpPr>
          <p:cNvPr id="430" name="CustomShape 39"/>
          <p:cNvSpPr/>
          <p:nvPr/>
        </p:nvSpPr>
        <p:spPr>
          <a:xfrm>
            <a:off x="2111400" y="3908520"/>
            <a:ext cx="1067760" cy="37872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400" spc="-4" strike="noStrike">
                <a:solidFill>
                  <a:srgbClr val="000000"/>
                </a:solidFill>
                <a:latin typeface="Times New Roman"/>
              </a:rPr>
              <a:t>(a </a:t>
            </a:r>
            <a:r>
              <a:rPr b="0" lang="en-US" sz="2400" spc="-1" strike="noStrike">
                <a:solidFill>
                  <a:srgbClr val="000000"/>
                </a:solidFill>
                <a:latin typeface="Times New Roman"/>
              </a:rPr>
              <a:t>+ </a:t>
            </a:r>
            <a:r>
              <a:rPr b="0" lang="en-US" sz="2400" spc="-4" strike="noStrike">
                <a:solidFill>
                  <a:srgbClr val="000000"/>
                </a:solidFill>
                <a:latin typeface="Times New Roman"/>
              </a:rPr>
              <a:t>b)</a:t>
            </a:r>
            <a:r>
              <a:rPr b="0" lang="en-US" sz="2400" spc="-83" strike="noStrike">
                <a:solidFill>
                  <a:srgbClr val="000000"/>
                </a:solidFill>
                <a:latin typeface="Times New Roman"/>
              </a:rPr>
              <a:t> </a:t>
            </a:r>
            <a:r>
              <a:rPr b="0" lang="en-US" sz="2400" spc="-1" strike="noStrike" baseline="24000">
                <a:solidFill>
                  <a:srgbClr val="000000"/>
                </a:solidFill>
                <a:latin typeface="Times New Roman"/>
              </a:rPr>
              <a:t>*</a:t>
            </a:r>
            <a:endParaRPr b="0" lang="en-US" sz="2400" spc="-1" strike="noStrike">
              <a:latin typeface="Arial"/>
            </a:endParaRPr>
          </a:p>
        </p:txBody>
      </p:sp>
      <p:sp>
        <p:nvSpPr>
          <p:cNvPr id="431" name="CustomShape 40"/>
          <p:cNvSpPr/>
          <p:nvPr/>
        </p:nvSpPr>
        <p:spPr>
          <a:xfrm>
            <a:off x="3272040" y="5140440"/>
            <a:ext cx="4885920" cy="1491480"/>
          </a:xfrm>
          <a:prstGeom prst="rect">
            <a:avLst/>
          </a:prstGeom>
          <a:blipFill rotWithShape="0">
            <a:blip r:embed="rId4"/>
            <a:stretch>
              <a:fillRect/>
            </a:stretch>
          </a:blipFill>
          <a:ln>
            <a:noFill/>
          </a:ln>
        </p:spPr>
        <p:style>
          <a:lnRef idx="0"/>
          <a:fillRef idx="0"/>
          <a:effectRef idx="0"/>
          <a:fontRef idx="minor"/>
        </p:style>
      </p:sp>
      <p:sp>
        <p:nvSpPr>
          <p:cNvPr id="432" name="CustomShape 41"/>
          <p:cNvSpPr/>
          <p:nvPr/>
        </p:nvSpPr>
        <p:spPr>
          <a:xfrm>
            <a:off x="6099120" y="58982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33" name="TextShape 42"/>
          <p:cNvSpPr txBox="1"/>
          <p:nvPr/>
        </p:nvSpPr>
        <p:spPr>
          <a:xfrm>
            <a:off x="8816760" y="6746400"/>
            <a:ext cx="273240" cy="4507920"/>
          </a:xfrm>
          <a:prstGeom prst="rect">
            <a:avLst/>
          </a:prstGeom>
          <a:noFill/>
          <a:ln>
            <a:noFill/>
          </a:ln>
        </p:spPr>
        <p:txBody>
          <a:bodyPr lIns="0" rIns="0" tIns="0" bIns="0"/>
          <a:p>
            <a:pPr marL="38160">
              <a:lnSpc>
                <a:spcPts val="1644"/>
              </a:lnSpc>
            </a:pPr>
            <a:fld id="{BDB169EF-F532-4AE5-9F3A-EC14078DA2F5}" type="slidenum">
              <a:rPr b="0" lang="en-US" sz="1400" spc="-4" strike="noStrike">
                <a:solidFill>
                  <a:srgbClr val="000000"/>
                </a:solidFill>
                <a:latin typeface="Arial"/>
              </a:rPr>
              <a:t>&lt;number&gt;</a:t>
            </a:fld>
            <a:endParaRPr b="0" lang="en-US" sz="1400" spc="-1" strike="noStrike">
              <a:latin typeface="Times New Roman"/>
            </a:endParaRPr>
          </a:p>
        </p:txBody>
      </p:sp>
      <p:sp>
        <p:nvSpPr>
          <p:cNvPr id="434" name="CustomShape 43"/>
          <p:cNvSpPr/>
          <p:nvPr/>
        </p:nvSpPr>
        <p:spPr>
          <a:xfrm>
            <a:off x="6099120" y="536472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35" name="CustomShape 44"/>
          <p:cNvSpPr/>
          <p:nvPr/>
        </p:nvSpPr>
        <p:spPr>
          <a:xfrm>
            <a:off x="4498920" y="5441040"/>
            <a:ext cx="179280" cy="606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a:p>
            <a:pPr marL="88920">
              <a:lnSpc>
                <a:spcPct val="100000"/>
              </a:lnSpc>
              <a:spcBef>
                <a:spcPts val="1321"/>
              </a:spcBef>
            </a:pPr>
            <a:r>
              <a:rPr b="0" lang="en-US" sz="1400" spc="-4" strike="noStrike">
                <a:solidFill>
                  <a:srgbClr val="000000"/>
                </a:solidFill>
                <a:latin typeface="Symbol"/>
              </a:rPr>
              <a:t></a:t>
            </a:r>
            <a:endParaRPr b="0" lang="en-US" sz="1400" spc="-1" strike="noStrike">
              <a:latin typeface="Arial"/>
            </a:endParaRPr>
          </a:p>
        </p:txBody>
      </p:sp>
      <p:sp>
        <p:nvSpPr>
          <p:cNvPr id="436" name="CustomShape 45"/>
          <p:cNvSpPr/>
          <p:nvPr/>
        </p:nvSpPr>
        <p:spPr>
          <a:xfrm>
            <a:off x="5337360" y="5047560"/>
            <a:ext cx="104400" cy="463680"/>
          </a:xfrm>
          <a:prstGeom prst="rect">
            <a:avLst/>
          </a:prstGeom>
          <a:noFill/>
          <a:ln>
            <a:noFill/>
          </a:ln>
        </p:spPr>
        <p:style>
          <a:lnRef idx="0"/>
          <a:fillRef idx="0"/>
          <a:effectRef idx="0"/>
          <a:fontRef idx="minor"/>
        </p:style>
        <p:txBody>
          <a:bodyPr lIns="0" rIns="0" tIns="24840" bIns="0"/>
          <a:p>
            <a:pPr marL="12600">
              <a:lnSpc>
                <a:spcPct val="100000"/>
              </a:lnSpc>
              <a:spcBef>
                <a:spcPts val="196"/>
              </a:spcBef>
            </a:pPr>
            <a:r>
              <a:rPr b="0" lang="en-US" sz="1400" spc="-4" strike="noStrike">
                <a:solidFill>
                  <a:srgbClr val="000000"/>
                </a:solidFill>
                <a:latin typeface="Symbol"/>
              </a:rPr>
              <a:t></a:t>
            </a:r>
            <a:endParaRPr b="0" lang="en-US" sz="1400" spc="-1" strike="noStrike">
              <a:latin typeface="Arial"/>
            </a:endParaRPr>
          </a:p>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sp>
        <p:nvSpPr>
          <p:cNvPr id="437" name="CustomShape 46"/>
          <p:cNvSpPr/>
          <p:nvPr/>
        </p:nvSpPr>
        <p:spPr>
          <a:xfrm>
            <a:off x="3889440" y="559332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38" name="CustomShape 47"/>
          <p:cNvSpPr/>
          <p:nvPr/>
        </p:nvSpPr>
        <p:spPr>
          <a:xfrm>
            <a:off x="6708960" y="56696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39" name="CustomShape 48"/>
          <p:cNvSpPr/>
          <p:nvPr/>
        </p:nvSpPr>
        <p:spPr>
          <a:xfrm>
            <a:off x="5337360" y="6047640"/>
            <a:ext cx="114120" cy="60948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b</a:t>
            </a:r>
            <a:endParaRPr b="0" lang="en-US" sz="1400" spc="-1" strike="noStrike">
              <a:latin typeface="Arial"/>
            </a:endParaRPr>
          </a:p>
          <a:p>
            <a:pPr marL="12600">
              <a:lnSpc>
                <a:spcPct val="100000"/>
              </a:lnSpc>
              <a:spcBef>
                <a:spcPts val="1344"/>
              </a:spcBef>
            </a:pPr>
            <a:r>
              <a:rPr b="0" lang="en-US" sz="1400" spc="-4" strike="noStrike">
                <a:solidFill>
                  <a:srgbClr val="000000"/>
                </a:solidFill>
                <a:latin typeface="Symbol"/>
              </a:rPr>
              <a:t></a:t>
            </a:r>
            <a:endParaRPr b="0" lang="en-US" sz="1400" spc="-1" strike="noStrike">
              <a:latin typeface="Arial"/>
            </a:endParaRPr>
          </a:p>
        </p:txBody>
      </p:sp>
      <p:sp>
        <p:nvSpPr>
          <p:cNvPr id="440" name="CustomShape 49"/>
          <p:cNvSpPr/>
          <p:nvPr/>
        </p:nvSpPr>
        <p:spPr>
          <a:xfrm>
            <a:off x="7394760" y="566640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sp>
        <p:nvSpPr>
          <p:cNvPr id="441" name="CustomShape 50"/>
          <p:cNvSpPr/>
          <p:nvPr/>
        </p:nvSpPr>
        <p:spPr>
          <a:xfrm>
            <a:off x="2035440" y="5585040"/>
            <a:ext cx="1101960" cy="37872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400" spc="-4" strike="noStrike">
                <a:solidFill>
                  <a:srgbClr val="000000"/>
                </a:solidFill>
                <a:latin typeface="Times New Roman"/>
              </a:rPr>
              <a:t>(a+b) </a:t>
            </a:r>
            <a:r>
              <a:rPr b="0" lang="en-US" sz="2400" spc="-1" strike="noStrike" baseline="24000">
                <a:solidFill>
                  <a:srgbClr val="000000"/>
                </a:solidFill>
                <a:latin typeface="Times New Roman"/>
              </a:rPr>
              <a:t>*</a:t>
            </a:r>
            <a:r>
              <a:rPr b="0" lang="en-US" sz="2400" spc="-117" strike="noStrike" baseline="24000">
                <a:solidFill>
                  <a:srgbClr val="000000"/>
                </a:solidFill>
                <a:latin typeface="Times New Roman"/>
              </a:rPr>
              <a:t> </a:t>
            </a:r>
            <a:r>
              <a:rPr b="0" lang="en-US" sz="2400" spc="-1" strike="noStrike">
                <a:solidFill>
                  <a:srgbClr val="000000"/>
                </a:solidFill>
                <a:latin typeface="Times New Roman"/>
              </a:rPr>
              <a:t>a</a:t>
            </a:r>
            <a:endParaRPr b="0" lang="en-US" sz="24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8816760" y="6746400"/>
            <a:ext cx="273240" cy="4507920"/>
          </a:xfrm>
          <a:prstGeom prst="rect">
            <a:avLst/>
          </a:prstGeom>
          <a:noFill/>
          <a:ln>
            <a:noFill/>
          </a:ln>
        </p:spPr>
        <p:txBody>
          <a:bodyPr lIns="0" rIns="0" tIns="0" bIns="0"/>
          <a:p>
            <a:pPr marL="38160">
              <a:lnSpc>
                <a:spcPts val="1644"/>
              </a:lnSpc>
            </a:pPr>
            <a:fld id="{9EE08DCC-7EC5-4CEE-A5C2-79C483539890}" type="slidenum">
              <a:rPr b="0" lang="en-US" sz="1400" spc="-4" strike="noStrike">
                <a:solidFill>
                  <a:srgbClr val="000000"/>
                </a:solidFill>
                <a:latin typeface="Arial"/>
              </a:rPr>
              <a:t>&lt;number&gt;</a:t>
            </a:fld>
            <a:endParaRPr b="0" lang="en-US" sz="1400" spc="-1" strike="noStrike">
              <a:latin typeface="Times New Roman"/>
            </a:endParaRPr>
          </a:p>
        </p:txBody>
      </p:sp>
      <p:sp>
        <p:nvSpPr>
          <p:cNvPr id="443" name="TextShape 2"/>
          <p:cNvSpPr txBox="1"/>
          <p:nvPr/>
        </p:nvSpPr>
        <p:spPr>
          <a:xfrm>
            <a:off x="2196360" y="726480"/>
            <a:ext cx="5664960" cy="1310400"/>
          </a:xfrm>
          <a:prstGeom prst="rect">
            <a:avLst/>
          </a:prstGeom>
          <a:noFill/>
          <a:ln>
            <a:noFill/>
          </a:ln>
        </p:spPr>
        <p:txBody>
          <a:bodyPr lIns="0" rIns="0" tIns="12600" bIns="0"/>
          <a:p>
            <a:pPr marL="1407240" indent="-1394280">
              <a:lnSpc>
                <a:spcPct val="100000"/>
              </a:lnSpc>
              <a:spcBef>
                <a:spcPts val="99"/>
              </a:spcBef>
            </a:pPr>
            <a:r>
              <a:rPr b="0" lang="en-US" sz="3600" spc="-4" strike="noStrike">
                <a:solidFill>
                  <a:srgbClr val="33339a"/>
                </a:solidFill>
                <a:latin typeface="Times New Roman"/>
              </a:rPr>
              <a:t>Conversion from NFA </a:t>
            </a:r>
            <a:r>
              <a:rPr b="0" lang="en-US" sz="3600" spc="-1" strike="noStrike">
                <a:solidFill>
                  <a:srgbClr val="33339a"/>
                </a:solidFill>
                <a:latin typeface="Times New Roman"/>
              </a:rPr>
              <a:t>to </a:t>
            </a:r>
            <a:r>
              <a:rPr b="0" lang="en-US" sz="3600" spc="-4" strike="noStrike">
                <a:solidFill>
                  <a:srgbClr val="33339a"/>
                </a:solidFill>
                <a:latin typeface="Times New Roman"/>
              </a:rPr>
              <a:t>DFA  s</a:t>
            </a:r>
            <a:r>
              <a:rPr b="0" lang="en-US" sz="2800" spc="-4" strike="noStrike">
                <a:solidFill>
                  <a:srgbClr val="33339a"/>
                </a:solidFill>
                <a:latin typeface="Times New Roman"/>
              </a:rPr>
              <a:t>ubset</a:t>
            </a:r>
            <a:r>
              <a:rPr b="0" lang="en-US" sz="2800" spc="-9" strike="noStrike">
                <a:solidFill>
                  <a:srgbClr val="33339a"/>
                </a:solidFill>
                <a:latin typeface="Times New Roman"/>
              </a:rPr>
              <a:t> </a:t>
            </a:r>
            <a:r>
              <a:rPr b="0" lang="en-US" sz="2800" spc="-4" strike="noStrike">
                <a:solidFill>
                  <a:srgbClr val="33339a"/>
                </a:solidFill>
                <a:latin typeface="Times New Roman"/>
              </a:rPr>
              <a:t>Construction</a:t>
            </a:r>
            <a:endParaRPr b="0" lang="en-US" sz="2800" spc="-1" strike="noStrike">
              <a:solidFill>
                <a:srgbClr val="000000"/>
              </a:solidFill>
              <a:latin typeface="Calibri"/>
            </a:endParaRPr>
          </a:p>
        </p:txBody>
      </p:sp>
      <p:sp>
        <p:nvSpPr>
          <p:cNvPr id="444" name="CustomShape 3"/>
          <p:cNvSpPr/>
          <p:nvPr/>
        </p:nvSpPr>
        <p:spPr>
          <a:xfrm>
            <a:off x="866880" y="2021040"/>
            <a:ext cx="8468640" cy="2360520"/>
          </a:xfrm>
          <a:prstGeom prst="rect">
            <a:avLst/>
          </a:prstGeom>
          <a:noFill/>
          <a:ln>
            <a:noFill/>
          </a:ln>
        </p:spPr>
        <p:style>
          <a:lnRef idx="0"/>
          <a:fillRef idx="0"/>
          <a:effectRef idx="0"/>
          <a:fontRef idx="minor"/>
        </p:style>
        <p:txBody>
          <a:bodyPr lIns="0" rIns="0" tIns="12600" bIns="0"/>
          <a:p>
            <a:pPr marL="25560">
              <a:lnSpc>
                <a:spcPct val="100000"/>
              </a:lnSpc>
              <a:spcBef>
                <a:spcPts val="99"/>
              </a:spcBef>
            </a:pPr>
            <a:r>
              <a:rPr b="0" lang="en-US" sz="2400" spc="-1" strike="noStrike">
                <a:solidFill>
                  <a:srgbClr val="000000"/>
                </a:solidFill>
                <a:latin typeface="Times New Roman"/>
              </a:rPr>
              <a:t>The </a:t>
            </a:r>
            <a:r>
              <a:rPr b="0" i="1" lang="en-US" sz="2400" spc="-4" strike="noStrike">
                <a:solidFill>
                  <a:srgbClr val="000000"/>
                </a:solidFill>
                <a:latin typeface="Times New Roman"/>
              </a:rPr>
              <a:t>subset construction algorithm </a:t>
            </a:r>
            <a:r>
              <a:rPr b="0" lang="en-US" sz="2400" spc="-1" strike="noStrike">
                <a:solidFill>
                  <a:srgbClr val="000000"/>
                </a:solidFill>
                <a:latin typeface="Times New Roman"/>
              </a:rPr>
              <a:t>converts an </a:t>
            </a:r>
            <a:r>
              <a:rPr b="0" lang="en-US" sz="2400" spc="-4" strike="noStrike">
                <a:solidFill>
                  <a:srgbClr val="000000"/>
                </a:solidFill>
                <a:latin typeface="Times New Roman"/>
              </a:rPr>
              <a:t>NFA </a:t>
            </a:r>
            <a:r>
              <a:rPr b="0" lang="en-US" sz="2400" spc="-1" strike="noStrike">
                <a:solidFill>
                  <a:srgbClr val="000000"/>
                </a:solidFill>
                <a:latin typeface="Times New Roman"/>
              </a:rPr>
              <a:t>into a </a:t>
            </a:r>
            <a:r>
              <a:rPr b="0" lang="en-US" sz="2400" spc="-4" strike="noStrike">
                <a:solidFill>
                  <a:srgbClr val="000000"/>
                </a:solidFill>
                <a:latin typeface="Times New Roman"/>
              </a:rPr>
              <a:t>DFA  We use the following operations to keep the track of sets of</a:t>
            </a:r>
            <a:r>
              <a:rPr b="0" lang="en-US" sz="2400" spc="-32" strike="noStrike">
                <a:solidFill>
                  <a:srgbClr val="000000"/>
                </a:solidFill>
                <a:latin typeface="Times New Roman"/>
              </a:rPr>
              <a:t> </a:t>
            </a:r>
            <a:r>
              <a:rPr b="0" lang="en-US" sz="2400" spc="-9" strike="noStrike">
                <a:solidFill>
                  <a:srgbClr val="000000"/>
                </a:solidFill>
                <a:latin typeface="Times New Roman"/>
              </a:rPr>
              <a:t>NFA</a:t>
            </a:r>
            <a:endParaRPr b="0" lang="en-US" sz="2400" spc="-1" strike="noStrike">
              <a:latin typeface="Arial"/>
            </a:endParaRPr>
          </a:p>
          <a:p>
            <a:pPr>
              <a:lnSpc>
                <a:spcPct val="100000"/>
              </a:lnSpc>
              <a:spcBef>
                <a:spcPts val="54"/>
              </a:spcBef>
            </a:pPr>
            <a:endParaRPr b="0" lang="en-US" sz="2400" spc="-1" strike="noStrike">
              <a:latin typeface="Arial"/>
            </a:endParaRPr>
          </a:p>
          <a:p>
            <a:pPr marL="2424960" indent="-1828440">
              <a:lnSpc>
                <a:spcPct val="80000"/>
              </a:lnSpc>
            </a:pPr>
            <a:r>
              <a:rPr b="0" lang="en-US" sz="2200" spc="-4" strike="noStrike">
                <a:solidFill>
                  <a:srgbClr val="000000"/>
                </a:solidFill>
                <a:latin typeface="Symbol"/>
              </a:rPr>
              <a:t></a:t>
            </a:r>
            <a:r>
              <a:rPr b="0" i="1" lang="en-US" sz="2200" spc="-4" strike="noStrike">
                <a:solidFill>
                  <a:srgbClr val="000000"/>
                </a:solidFill>
                <a:latin typeface="Times New Roman"/>
              </a:rPr>
              <a:t>-closure</a:t>
            </a:r>
            <a:r>
              <a:rPr b="0" lang="en-US" sz="2200" spc="-4" strike="noStrike">
                <a:solidFill>
                  <a:srgbClr val="000000"/>
                </a:solidFill>
                <a:latin typeface="Times New Roman"/>
              </a:rPr>
              <a:t>(</a:t>
            </a:r>
            <a:r>
              <a:rPr b="0" i="1" lang="en-US" sz="2200" spc="-4" strike="noStrike">
                <a:solidFill>
                  <a:srgbClr val="000000"/>
                </a:solidFill>
                <a:latin typeface="Times New Roman"/>
              </a:rPr>
              <a:t>s</a:t>
            </a:r>
            <a:r>
              <a:rPr b="0" lang="en-US" sz="2200" spc="-4" strike="noStrike">
                <a:solidFill>
                  <a:srgbClr val="000000"/>
                </a:solidFill>
                <a:latin typeface="Times New Roman"/>
              </a:rPr>
              <a:t>) =&gt; the set of NFA states reachable from state </a:t>
            </a:r>
            <a:r>
              <a:rPr b="0" lang="en-US" sz="2200" spc="-1" strike="noStrike">
                <a:solidFill>
                  <a:srgbClr val="000000"/>
                </a:solidFill>
                <a:latin typeface="Times New Roman"/>
              </a:rPr>
              <a:t>s </a:t>
            </a:r>
            <a:r>
              <a:rPr b="0" lang="en-US" sz="2200" spc="-4" strike="noStrike">
                <a:solidFill>
                  <a:srgbClr val="000000"/>
                </a:solidFill>
                <a:latin typeface="Times New Roman"/>
              </a:rPr>
              <a:t>on </a:t>
            </a:r>
            <a:r>
              <a:rPr b="0" lang="en-US" sz="2200" spc="-4" strike="noStrike">
                <a:solidFill>
                  <a:srgbClr val="000000"/>
                </a:solidFill>
                <a:latin typeface="Symbol"/>
              </a:rPr>
              <a:t></a:t>
            </a:r>
            <a:r>
              <a:rPr b="0" lang="en-US" sz="2200" spc="-4" strike="noStrike">
                <a:solidFill>
                  <a:srgbClr val="000000"/>
                </a:solidFill>
                <a:latin typeface="Times New Roman"/>
              </a:rPr>
              <a:t>-  transition i.e. {s} </a:t>
            </a:r>
            <a:r>
              <a:rPr b="0" lang="en-US" sz="2200" spc="-1" strike="noStrike">
                <a:solidFill>
                  <a:srgbClr val="000000"/>
                </a:solidFill>
                <a:latin typeface="Symbol"/>
              </a:rPr>
              <a:t></a:t>
            </a:r>
            <a:r>
              <a:rPr b="0" lang="en-US" sz="2200" spc="-1" strike="noStrike">
                <a:solidFill>
                  <a:srgbClr val="000000"/>
                </a:solidFill>
                <a:latin typeface="Times New Roman"/>
              </a:rPr>
              <a:t> </a:t>
            </a:r>
            <a:r>
              <a:rPr b="0" lang="en-US" sz="2200" spc="-4" strike="noStrike">
                <a:solidFill>
                  <a:srgbClr val="000000"/>
                </a:solidFill>
                <a:latin typeface="Times New Roman"/>
              </a:rPr>
              <a:t>{t |</a:t>
            </a:r>
            <a:r>
              <a:rPr b="0" lang="en-US" sz="2200" spc="9" strike="noStrike">
                <a:solidFill>
                  <a:srgbClr val="000000"/>
                </a:solidFill>
                <a:latin typeface="Times New Roman"/>
              </a:rPr>
              <a:t> </a:t>
            </a:r>
            <a:r>
              <a:rPr b="0" lang="en-US" sz="2200" spc="-1" strike="noStrike">
                <a:solidFill>
                  <a:srgbClr val="000000"/>
                </a:solidFill>
                <a:latin typeface="Times New Roman"/>
              </a:rPr>
              <a:t>s </a:t>
            </a:r>
            <a:r>
              <a:rPr b="0" lang="en-US" sz="2200" spc="-4" strike="noStrike">
                <a:solidFill>
                  <a:srgbClr val="000000"/>
                </a:solidFill>
                <a:latin typeface="Symbol"/>
              </a:rPr>
              <a:t></a:t>
            </a:r>
            <a:r>
              <a:rPr b="0" lang="en-US" sz="2200" spc="-4" strike="noStrike">
                <a:solidFill>
                  <a:srgbClr val="000000"/>
                </a:solidFill>
                <a:latin typeface="Times New Roman"/>
              </a:rPr>
              <a:t> </a:t>
            </a:r>
            <a:r>
              <a:rPr b="0" lang="en-US" sz="2200" spc="-1" strike="noStrike">
                <a:solidFill>
                  <a:srgbClr val="000000"/>
                </a:solidFill>
                <a:latin typeface="Times New Roman"/>
              </a:rPr>
              <a:t>… </a:t>
            </a:r>
            <a:r>
              <a:rPr b="0" lang="en-US" sz="2200" spc="-4" strike="noStrike">
                <a:solidFill>
                  <a:srgbClr val="000000"/>
                </a:solidFill>
                <a:latin typeface="Symbol"/>
              </a:rPr>
              <a:t></a:t>
            </a:r>
            <a:r>
              <a:rPr b="0" lang="en-US" sz="2200" spc="-52" strike="noStrike">
                <a:solidFill>
                  <a:srgbClr val="000000"/>
                </a:solidFill>
                <a:latin typeface="Times New Roman"/>
              </a:rPr>
              <a:t> </a:t>
            </a:r>
            <a:r>
              <a:rPr b="0" lang="en-US" sz="2200" spc="-9" strike="noStrike">
                <a:solidFill>
                  <a:srgbClr val="000000"/>
                </a:solidFill>
                <a:latin typeface="Times New Roman"/>
              </a:rPr>
              <a:t>t}</a:t>
            </a:r>
            <a:endParaRPr b="0" lang="en-US" sz="2200" spc="-1" strike="noStrike">
              <a:latin typeface="Arial"/>
            </a:endParaRPr>
          </a:p>
          <a:p>
            <a:pPr marL="2424960" indent="-1828440">
              <a:lnSpc>
                <a:spcPct val="80000"/>
              </a:lnSpc>
              <a:spcBef>
                <a:spcPts val="1491"/>
              </a:spcBef>
            </a:pPr>
            <a:r>
              <a:rPr b="0" lang="en-US" sz="2200" spc="-4" strike="noStrike">
                <a:solidFill>
                  <a:srgbClr val="000000"/>
                </a:solidFill>
                <a:latin typeface="Symbol"/>
              </a:rPr>
              <a:t></a:t>
            </a:r>
            <a:r>
              <a:rPr b="0" i="1" lang="en-US" sz="2200" spc="-4" strike="noStrike">
                <a:solidFill>
                  <a:srgbClr val="000000"/>
                </a:solidFill>
                <a:latin typeface="Times New Roman"/>
              </a:rPr>
              <a:t>-closure</a:t>
            </a:r>
            <a:r>
              <a:rPr b="0" lang="en-US" sz="2200" spc="-4" strike="noStrike">
                <a:solidFill>
                  <a:srgbClr val="000000"/>
                </a:solidFill>
                <a:latin typeface="Times New Roman"/>
              </a:rPr>
              <a:t>(</a:t>
            </a:r>
            <a:r>
              <a:rPr b="0" i="1" lang="en-US" sz="2200" spc="-4" strike="noStrike">
                <a:solidFill>
                  <a:srgbClr val="000000"/>
                </a:solidFill>
                <a:latin typeface="Times New Roman"/>
              </a:rPr>
              <a:t>T</a:t>
            </a:r>
            <a:r>
              <a:rPr b="0" lang="en-US" sz="2200" spc="-4" strike="noStrike">
                <a:solidFill>
                  <a:srgbClr val="000000"/>
                </a:solidFill>
                <a:latin typeface="Times New Roman"/>
              </a:rPr>
              <a:t>) =&gt; the set of NFA states reachable from state </a:t>
            </a:r>
            <a:r>
              <a:rPr b="0" lang="en-US" sz="2200" spc="-1" strike="noStrike">
                <a:solidFill>
                  <a:srgbClr val="000000"/>
                </a:solidFill>
                <a:latin typeface="Times New Roman"/>
              </a:rPr>
              <a:t>s </a:t>
            </a:r>
            <a:r>
              <a:rPr b="0" lang="en-US" sz="2200" spc="-4" strike="noStrike">
                <a:solidFill>
                  <a:srgbClr val="000000"/>
                </a:solidFill>
                <a:latin typeface="Times New Roman"/>
              </a:rPr>
              <a:t>in </a:t>
            </a:r>
            <a:r>
              <a:rPr b="0" lang="en-US" sz="2200" spc="-1" strike="noStrike">
                <a:solidFill>
                  <a:srgbClr val="000000"/>
                </a:solidFill>
                <a:latin typeface="Times New Roman"/>
              </a:rPr>
              <a:t>T </a:t>
            </a:r>
            <a:r>
              <a:rPr b="0" lang="en-US" sz="2200" spc="-4" strike="noStrike">
                <a:solidFill>
                  <a:srgbClr val="000000"/>
                </a:solidFill>
                <a:latin typeface="Times New Roman"/>
              </a:rPr>
              <a:t>on </a:t>
            </a:r>
            <a:r>
              <a:rPr b="0" lang="en-US" sz="2200" spc="-4" strike="noStrike">
                <a:solidFill>
                  <a:srgbClr val="000000"/>
                </a:solidFill>
                <a:latin typeface="Symbol"/>
              </a:rPr>
              <a:t></a:t>
            </a:r>
            <a:r>
              <a:rPr b="0" lang="en-US" sz="2200" spc="-4" strike="noStrike">
                <a:solidFill>
                  <a:srgbClr val="000000"/>
                </a:solidFill>
                <a:latin typeface="Times New Roman"/>
              </a:rPr>
              <a:t>-  </a:t>
            </a:r>
            <a:r>
              <a:rPr b="0" lang="en-US" sz="2200" spc="-1" strike="noStrike">
                <a:solidFill>
                  <a:srgbClr val="000000"/>
                </a:solidFill>
                <a:latin typeface="Times New Roman"/>
              </a:rPr>
              <a:t>transition i.e </a:t>
            </a:r>
            <a:r>
              <a:rPr b="0" lang="en-US" sz="2200" spc="-4" strike="noStrike">
                <a:solidFill>
                  <a:srgbClr val="000000"/>
                </a:solidFill>
                <a:latin typeface="Symbol"/>
              </a:rPr>
              <a:t></a:t>
            </a:r>
            <a:r>
              <a:rPr b="0" i="1" lang="en-US" sz="2250" spc="-4" strike="noStrike" baseline="-22000">
                <a:solidFill>
                  <a:srgbClr val="000000"/>
                </a:solidFill>
                <a:latin typeface="Times New Roman"/>
              </a:rPr>
              <a:t>s</a:t>
            </a:r>
            <a:r>
              <a:rPr b="0" lang="en-US" sz="2250" spc="-4" strike="noStrike" baseline="-22000">
                <a:solidFill>
                  <a:srgbClr val="000000"/>
                </a:solidFill>
                <a:latin typeface="Symbol"/>
              </a:rPr>
              <a:t></a:t>
            </a:r>
            <a:r>
              <a:rPr b="0" i="1" lang="en-US" sz="2250" spc="-4" strike="noStrike" baseline="-22000">
                <a:solidFill>
                  <a:srgbClr val="000000"/>
                </a:solidFill>
                <a:latin typeface="Times New Roman"/>
              </a:rPr>
              <a:t>T</a:t>
            </a:r>
            <a:r>
              <a:rPr b="0" i="1" lang="en-US" sz="2250" spc="-35" strike="noStrike" baseline="-22000">
                <a:solidFill>
                  <a:srgbClr val="000000"/>
                </a:solidFill>
                <a:latin typeface="Times New Roman"/>
              </a:rPr>
              <a:t> </a:t>
            </a:r>
            <a:r>
              <a:rPr b="0" lang="en-US" sz="2200" spc="-4" strike="noStrike">
                <a:solidFill>
                  <a:srgbClr val="000000"/>
                </a:solidFill>
                <a:latin typeface="Symbol"/>
              </a:rPr>
              <a:t></a:t>
            </a:r>
            <a:r>
              <a:rPr b="0" i="1" lang="en-US" sz="2200" spc="-4" strike="noStrike">
                <a:solidFill>
                  <a:srgbClr val="000000"/>
                </a:solidFill>
                <a:latin typeface="Times New Roman"/>
              </a:rPr>
              <a:t>-closure</a:t>
            </a:r>
            <a:r>
              <a:rPr b="0" lang="en-US" sz="2200" spc="-4" strike="noStrike">
                <a:solidFill>
                  <a:srgbClr val="000000"/>
                </a:solidFill>
                <a:latin typeface="Times New Roman"/>
              </a:rPr>
              <a:t>(</a:t>
            </a:r>
            <a:r>
              <a:rPr b="0" i="1" lang="en-US" sz="2200" spc="-4" strike="noStrike">
                <a:solidFill>
                  <a:srgbClr val="000000"/>
                </a:solidFill>
                <a:latin typeface="Times New Roman"/>
              </a:rPr>
              <a:t>s</a:t>
            </a:r>
            <a:r>
              <a:rPr b="0" lang="en-US" sz="2200" spc="-4" strike="noStrike">
                <a:solidFill>
                  <a:srgbClr val="000000"/>
                </a:solidFill>
                <a:latin typeface="Times New Roman"/>
              </a:rPr>
              <a:t>)</a:t>
            </a:r>
            <a:endParaRPr b="0" lang="en-US" sz="2200" spc="-1" strike="noStrike">
              <a:latin typeface="Arial"/>
            </a:endParaRPr>
          </a:p>
        </p:txBody>
      </p:sp>
      <p:sp>
        <p:nvSpPr>
          <p:cNvPr id="445" name="CustomShape 4"/>
          <p:cNvSpPr/>
          <p:nvPr/>
        </p:nvSpPr>
        <p:spPr>
          <a:xfrm>
            <a:off x="1451160" y="4439520"/>
            <a:ext cx="1551600" cy="3481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i="1" lang="en-US" sz="2200" spc="-4" strike="noStrike">
                <a:solidFill>
                  <a:srgbClr val="000000"/>
                </a:solidFill>
                <a:latin typeface="Times New Roman"/>
              </a:rPr>
              <a:t>move</a:t>
            </a:r>
            <a:r>
              <a:rPr b="0" lang="en-US" sz="2200" spc="-4" strike="noStrike">
                <a:solidFill>
                  <a:srgbClr val="000000"/>
                </a:solidFill>
                <a:latin typeface="Times New Roman"/>
              </a:rPr>
              <a:t>(</a:t>
            </a:r>
            <a:r>
              <a:rPr b="0" i="1" lang="en-US" sz="2200" spc="-4" strike="noStrike">
                <a:solidFill>
                  <a:srgbClr val="000000"/>
                </a:solidFill>
                <a:latin typeface="Times New Roman"/>
              </a:rPr>
              <a:t>T</a:t>
            </a:r>
            <a:r>
              <a:rPr b="0" lang="en-US" sz="2200" spc="-4" strike="noStrike">
                <a:solidFill>
                  <a:srgbClr val="000000"/>
                </a:solidFill>
                <a:latin typeface="Times New Roman"/>
              </a:rPr>
              <a:t>,</a:t>
            </a:r>
            <a:r>
              <a:rPr b="0" i="1" lang="en-US" sz="2200" spc="-4" strike="noStrike">
                <a:solidFill>
                  <a:srgbClr val="000000"/>
                </a:solidFill>
                <a:latin typeface="Times New Roman"/>
              </a:rPr>
              <a:t>a</a:t>
            </a:r>
            <a:r>
              <a:rPr b="0" lang="en-US" sz="2200" spc="-4" strike="noStrike">
                <a:solidFill>
                  <a:srgbClr val="000000"/>
                </a:solidFill>
                <a:latin typeface="Times New Roman"/>
              </a:rPr>
              <a:t>)</a:t>
            </a:r>
            <a:r>
              <a:rPr b="0" lang="en-US" sz="2200" spc="-63" strike="noStrike">
                <a:solidFill>
                  <a:srgbClr val="000000"/>
                </a:solidFill>
                <a:latin typeface="Times New Roman"/>
              </a:rPr>
              <a:t> </a:t>
            </a:r>
            <a:r>
              <a:rPr b="0" lang="en-US" sz="2200" spc="-4" strike="noStrike">
                <a:solidFill>
                  <a:srgbClr val="000000"/>
                </a:solidFill>
                <a:latin typeface="Times New Roman"/>
              </a:rPr>
              <a:t>=&gt;</a:t>
            </a:r>
            <a:endParaRPr b="0" lang="en-US" sz="2200" spc="-1" strike="noStrike">
              <a:latin typeface="Arial"/>
            </a:endParaRPr>
          </a:p>
        </p:txBody>
      </p:sp>
      <p:sp>
        <p:nvSpPr>
          <p:cNvPr id="446" name="CustomShape 5"/>
          <p:cNvSpPr/>
          <p:nvPr/>
        </p:nvSpPr>
        <p:spPr>
          <a:xfrm>
            <a:off x="3254400" y="4439520"/>
            <a:ext cx="5818680" cy="618840"/>
          </a:xfrm>
          <a:prstGeom prst="rect">
            <a:avLst/>
          </a:prstGeom>
          <a:noFill/>
          <a:ln>
            <a:noFill/>
          </a:ln>
        </p:spPr>
        <p:style>
          <a:lnRef idx="0"/>
          <a:fillRef idx="0"/>
          <a:effectRef idx="0"/>
          <a:fontRef idx="minor"/>
        </p:style>
        <p:txBody>
          <a:bodyPr lIns="0" rIns="0" tIns="74880" bIns="0"/>
          <a:p>
            <a:pPr marL="38160">
              <a:lnSpc>
                <a:spcPts val="2140"/>
              </a:lnSpc>
              <a:spcBef>
                <a:spcPts val="590"/>
              </a:spcBef>
            </a:pPr>
            <a:r>
              <a:rPr b="0" lang="en-US" sz="2200" spc="-4" strike="noStrike">
                <a:solidFill>
                  <a:srgbClr val="000000"/>
                </a:solidFill>
                <a:latin typeface="Times New Roman"/>
              </a:rPr>
              <a:t>the set of NFA states to which </a:t>
            </a:r>
            <a:r>
              <a:rPr b="0" lang="en-US" sz="2200" spc="-1" strike="noStrike">
                <a:solidFill>
                  <a:srgbClr val="000000"/>
                </a:solidFill>
                <a:latin typeface="Times New Roman"/>
              </a:rPr>
              <a:t>there is transition </a:t>
            </a:r>
            <a:r>
              <a:rPr b="0" lang="en-US" sz="2200" spc="-4" strike="noStrike">
                <a:solidFill>
                  <a:srgbClr val="000000"/>
                </a:solidFill>
                <a:latin typeface="Times New Roman"/>
              </a:rPr>
              <a:t>on  </a:t>
            </a:r>
            <a:r>
              <a:rPr b="0" lang="en-US" sz="2200" spc="-1" strike="noStrike">
                <a:solidFill>
                  <a:srgbClr val="000000"/>
                </a:solidFill>
                <a:latin typeface="Times New Roman"/>
              </a:rPr>
              <a:t>input a </a:t>
            </a:r>
            <a:r>
              <a:rPr b="0" lang="en-US" sz="2200" spc="-4" strike="noStrike">
                <a:solidFill>
                  <a:srgbClr val="000000"/>
                </a:solidFill>
                <a:latin typeface="Times New Roman"/>
              </a:rPr>
              <a:t>from state </a:t>
            </a:r>
            <a:r>
              <a:rPr b="0" lang="en-US" sz="2200" spc="-1" strike="noStrike">
                <a:solidFill>
                  <a:srgbClr val="000000"/>
                </a:solidFill>
                <a:latin typeface="Times New Roman"/>
              </a:rPr>
              <a:t>s in</a:t>
            </a:r>
            <a:r>
              <a:rPr b="0" lang="en-US" sz="2200" spc="-4" strike="noStrike">
                <a:solidFill>
                  <a:srgbClr val="000000"/>
                </a:solidFill>
                <a:latin typeface="Times New Roman"/>
              </a:rPr>
              <a:t> </a:t>
            </a:r>
            <a:r>
              <a:rPr b="0" lang="en-US" sz="2200" spc="-1" strike="noStrike">
                <a:solidFill>
                  <a:srgbClr val="000000"/>
                </a:solidFill>
                <a:latin typeface="Times New Roman"/>
              </a:rPr>
              <a:t>T i.e.</a:t>
            </a:r>
            <a:r>
              <a:rPr b="0" lang="en-US" sz="2200" spc="-1" strike="noStrike">
                <a:solidFill>
                  <a:srgbClr val="000000"/>
                </a:solidFill>
                <a:latin typeface="Times New Roman"/>
              </a:rPr>
              <a:t>	</a:t>
            </a:r>
            <a:r>
              <a:rPr b="0" lang="en-US" sz="2200" spc="-4" strike="noStrike">
                <a:solidFill>
                  <a:srgbClr val="000000"/>
                </a:solidFill>
                <a:latin typeface="Times New Roman"/>
              </a:rPr>
              <a:t>{</a:t>
            </a:r>
            <a:r>
              <a:rPr b="0" i="1" lang="en-US" sz="2200" spc="-4" strike="noStrike">
                <a:solidFill>
                  <a:srgbClr val="000000"/>
                </a:solidFill>
                <a:latin typeface="Times New Roman"/>
              </a:rPr>
              <a:t>t </a:t>
            </a:r>
            <a:r>
              <a:rPr b="0" lang="en-US" sz="2200" spc="9" strike="noStrike">
                <a:solidFill>
                  <a:srgbClr val="000000"/>
                </a:solidFill>
                <a:latin typeface="Symbol"/>
              </a:rPr>
              <a:t>|</a:t>
            </a:r>
            <a:r>
              <a:rPr b="0" lang="en-US" sz="2200" spc="9" strike="noStrike">
                <a:solidFill>
                  <a:srgbClr val="000000"/>
                </a:solidFill>
                <a:latin typeface="Times New Roman"/>
              </a:rPr>
              <a:t> </a:t>
            </a:r>
            <a:r>
              <a:rPr b="0" i="1" lang="en-US" sz="2200" spc="-1" strike="noStrike">
                <a:solidFill>
                  <a:srgbClr val="000000"/>
                </a:solidFill>
                <a:latin typeface="Times New Roman"/>
              </a:rPr>
              <a:t>s </a:t>
            </a:r>
            <a:r>
              <a:rPr b="0" lang="en-US" sz="2200" spc="-4" strike="noStrike">
                <a:solidFill>
                  <a:srgbClr val="000000"/>
                </a:solidFill>
                <a:latin typeface="Symbol"/>
              </a:rPr>
              <a:t></a:t>
            </a:r>
            <a:r>
              <a:rPr b="0" i="1" lang="en-US" sz="2250" spc="-4" strike="noStrike" baseline="-22000">
                <a:solidFill>
                  <a:srgbClr val="000000"/>
                </a:solidFill>
                <a:latin typeface="Times New Roman"/>
              </a:rPr>
              <a:t>a </a:t>
            </a:r>
            <a:r>
              <a:rPr b="0" i="1" lang="en-US" sz="2200" spc="-1" strike="noStrike">
                <a:solidFill>
                  <a:srgbClr val="000000"/>
                </a:solidFill>
                <a:latin typeface="Times New Roman"/>
              </a:rPr>
              <a:t>t </a:t>
            </a:r>
            <a:r>
              <a:rPr b="0" lang="en-US" sz="2200" spc="-4" strike="noStrike">
                <a:solidFill>
                  <a:srgbClr val="000000"/>
                </a:solidFill>
                <a:latin typeface="Times New Roman"/>
              </a:rPr>
              <a:t>and </a:t>
            </a:r>
            <a:r>
              <a:rPr b="0" i="1" lang="en-US" sz="2200" spc="-1" strike="noStrike">
                <a:solidFill>
                  <a:srgbClr val="000000"/>
                </a:solidFill>
                <a:latin typeface="Times New Roman"/>
              </a:rPr>
              <a:t>s </a:t>
            </a:r>
            <a:r>
              <a:rPr b="0" lang="en-US" sz="2200" spc="-1" strike="noStrike">
                <a:solidFill>
                  <a:srgbClr val="000000"/>
                </a:solidFill>
                <a:latin typeface="Symbol"/>
              </a:rPr>
              <a:t></a:t>
            </a:r>
            <a:r>
              <a:rPr b="0" lang="en-US" sz="2200" spc="-103" strike="noStrike">
                <a:solidFill>
                  <a:srgbClr val="000000"/>
                </a:solidFill>
                <a:latin typeface="Times New Roman"/>
              </a:rPr>
              <a:t> </a:t>
            </a:r>
            <a:r>
              <a:rPr b="0" i="1" lang="en-US" sz="2200" spc="-253" strike="noStrike">
                <a:solidFill>
                  <a:srgbClr val="000000"/>
                </a:solidFill>
                <a:latin typeface="Times New Roman"/>
              </a:rPr>
              <a:t>T</a:t>
            </a:r>
            <a:r>
              <a:rPr b="0" lang="en-US" sz="2200" spc="-253" strike="noStrike">
                <a:solidFill>
                  <a:srgbClr val="000000"/>
                </a:solidFill>
                <a:latin typeface="Times New Roman"/>
              </a:rPr>
              <a:t>}</a:t>
            </a:r>
            <a:endParaRPr b="0" lang="en-US" sz="2200" spc="-1" strike="noStrike">
              <a:latin typeface="Arial"/>
            </a:endParaRPr>
          </a:p>
        </p:txBody>
      </p:sp>
      <p:sp>
        <p:nvSpPr>
          <p:cNvPr id="447" name="CustomShape 6"/>
          <p:cNvSpPr/>
          <p:nvPr/>
        </p:nvSpPr>
        <p:spPr>
          <a:xfrm>
            <a:off x="879480" y="5244480"/>
            <a:ext cx="8271000" cy="1152360"/>
          </a:xfrm>
          <a:prstGeom prst="rect">
            <a:avLst/>
          </a:prstGeom>
          <a:noFill/>
          <a:ln>
            <a:noFill/>
          </a:ln>
        </p:spPr>
        <p:style>
          <a:lnRef idx="0"/>
          <a:fillRef idx="0"/>
          <a:effectRef idx="0"/>
          <a:fontRef idx="minor"/>
        </p:style>
        <p:txBody>
          <a:bodyPr lIns="0" rIns="0" tIns="146160" bIns="0"/>
          <a:p>
            <a:pPr marL="12600">
              <a:lnSpc>
                <a:spcPct val="100000"/>
              </a:lnSpc>
              <a:spcBef>
                <a:spcPts val="1151"/>
              </a:spcBef>
            </a:pPr>
            <a:r>
              <a:rPr b="0" lang="en-US" sz="2200" spc="-4" strike="noStrike">
                <a:solidFill>
                  <a:srgbClr val="000000"/>
                </a:solidFill>
                <a:latin typeface="Times New Roman"/>
              </a:rPr>
              <a:t>The algorithm</a:t>
            </a:r>
            <a:r>
              <a:rPr b="0" lang="en-US" sz="2200" spc="-1" strike="noStrike">
                <a:solidFill>
                  <a:srgbClr val="000000"/>
                </a:solidFill>
                <a:latin typeface="Times New Roman"/>
              </a:rPr>
              <a:t> </a:t>
            </a:r>
            <a:r>
              <a:rPr b="0" lang="en-US" sz="2200" spc="-4" strike="noStrike">
                <a:solidFill>
                  <a:srgbClr val="000000"/>
                </a:solidFill>
                <a:latin typeface="Times New Roman"/>
              </a:rPr>
              <a:t>produces:</a:t>
            </a:r>
            <a:endParaRPr b="0" lang="en-US" sz="2200" spc="-1" strike="noStrike">
              <a:latin typeface="Arial"/>
            </a:endParaRPr>
          </a:p>
          <a:p>
            <a:pPr marL="12600">
              <a:lnSpc>
                <a:spcPts val="2166"/>
              </a:lnSpc>
              <a:spcBef>
                <a:spcPts val="950"/>
              </a:spcBef>
            </a:pPr>
            <a:r>
              <a:rPr b="0" i="1" lang="en-US" sz="2000" spc="-9" strike="noStrike">
                <a:solidFill>
                  <a:srgbClr val="000000"/>
                </a:solidFill>
                <a:latin typeface="Times New Roman"/>
              </a:rPr>
              <a:t>Dstates </a:t>
            </a:r>
            <a:r>
              <a:rPr b="0" lang="en-US" sz="2000" spc="-4" strike="noStrike">
                <a:solidFill>
                  <a:srgbClr val="000000"/>
                </a:solidFill>
                <a:latin typeface="Times New Roman"/>
              </a:rPr>
              <a:t>is the set of states of the new DFA consisting of sets of states of the</a:t>
            </a:r>
            <a:r>
              <a:rPr b="0" lang="en-US" sz="2000" spc="58" strike="noStrike">
                <a:solidFill>
                  <a:srgbClr val="000000"/>
                </a:solidFill>
                <a:latin typeface="Times New Roman"/>
              </a:rPr>
              <a:t> </a:t>
            </a:r>
            <a:r>
              <a:rPr b="0" lang="en-US" sz="2000" spc="-9" strike="noStrike">
                <a:solidFill>
                  <a:srgbClr val="000000"/>
                </a:solidFill>
                <a:latin typeface="Times New Roman"/>
              </a:rPr>
              <a:t>NFA</a:t>
            </a:r>
            <a:endParaRPr b="0" lang="en-US" sz="2000" spc="-1" strike="noStrike">
              <a:latin typeface="Arial"/>
            </a:endParaRPr>
          </a:p>
          <a:p>
            <a:pPr marL="12600">
              <a:lnSpc>
                <a:spcPts val="2166"/>
              </a:lnSpc>
            </a:pPr>
            <a:r>
              <a:rPr b="0" i="1" lang="en-US" sz="2000" spc="-4" strike="noStrike">
                <a:solidFill>
                  <a:srgbClr val="000000"/>
                </a:solidFill>
                <a:latin typeface="Times New Roman"/>
              </a:rPr>
              <a:t>Dtran </a:t>
            </a:r>
            <a:r>
              <a:rPr b="0" lang="en-US" sz="2000" spc="-4" strike="noStrike">
                <a:solidFill>
                  <a:srgbClr val="000000"/>
                </a:solidFill>
                <a:latin typeface="Times New Roman"/>
              </a:rPr>
              <a:t>is the </a:t>
            </a:r>
            <a:r>
              <a:rPr b="0" lang="en-US" sz="2000" spc="-9" strike="noStrike">
                <a:solidFill>
                  <a:srgbClr val="000000"/>
                </a:solidFill>
                <a:latin typeface="Times New Roman"/>
              </a:rPr>
              <a:t>transition </a:t>
            </a:r>
            <a:r>
              <a:rPr b="0" lang="en-US" sz="2000" spc="-4" strike="noStrike">
                <a:solidFill>
                  <a:srgbClr val="000000"/>
                </a:solidFill>
                <a:latin typeface="Times New Roman"/>
              </a:rPr>
              <a:t>table of the new</a:t>
            </a:r>
            <a:r>
              <a:rPr b="0" lang="en-US" sz="2000" spc="-24" strike="noStrike">
                <a:solidFill>
                  <a:srgbClr val="000000"/>
                </a:solidFill>
                <a:latin typeface="Times New Roman"/>
              </a:rPr>
              <a:t> </a:t>
            </a:r>
            <a:r>
              <a:rPr b="0" lang="en-US" sz="2000" spc="-9" strike="noStrike">
                <a:solidFill>
                  <a:srgbClr val="000000"/>
                </a:solidFill>
                <a:latin typeface="Times New Roman"/>
              </a:rPr>
              <a:t>DFA</a:t>
            </a:r>
            <a:endParaRPr b="0" lang="en-US" sz="2000" spc="-1" strike="noStrike">
              <a:latin typeface="Arial"/>
            </a:endParaRPr>
          </a:p>
        </p:txBody>
      </p:sp>
      <p:sp>
        <p:nvSpPr>
          <p:cNvPr id="448" name="CustomShape 7"/>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2196360" y="726480"/>
            <a:ext cx="5664960" cy="1310400"/>
          </a:xfrm>
          <a:prstGeom prst="rect">
            <a:avLst/>
          </a:prstGeom>
          <a:noFill/>
          <a:ln>
            <a:noFill/>
          </a:ln>
        </p:spPr>
        <p:txBody>
          <a:bodyPr lIns="0" rIns="0" tIns="12600" bIns="0"/>
          <a:p>
            <a:pPr marL="1407240" indent="-1394280">
              <a:lnSpc>
                <a:spcPct val="100000"/>
              </a:lnSpc>
              <a:spcBef>
                <a:spcPts val="99"/>
              </a:spcBef>
            </a:pPr>
            <a:r>
              <a:rPr b="0" lang="en-US" sz="3600" spc="-4" strike="noStrike">
                <a:solidFill>
                  <a:srgbClr val="33339a"/>
                </a:solidFill>
                <a:latin typeface="Times New Roman"/>
              </a:rPr>
              <a:t>Conversion from NFA </a:t>
            </a:r>
            <a:r>
              <a:rPr b="0" lang="en-US" sz="3600" spc="-1" strike="noStrike">
                <a:solidFill>
                  <a:srgbClr val="33339a"/>
                </a:solidFill>
                <a:latin typeface="Times New Roman"/>
              </a:rPr>
              <a:t>to </a:t>
            </a:r>
            <a:r>
              <a:rPr b="0" lang="en-US" sz="3600" spc="-4" strike="noStrike">
                <a:solidFill>
                  <a:srgbClr val="33339a"/>
                </a:solidFill>
                <a:latin typeface="Times New Roman"/>
              </a:rPr>
              <a:t>DFA  s</a:t>
            </a:r>
            <a:r>
              <a:rPr b="0" lang="en-US" sz="2800" spc="-4" strike="noStrike">
                <a:solidFill>
                  <a:srgbClr val="33339a"/>
                </a:solidFill>
                <a:latin typeface="Times New Roman"/>
              </a:rPr>
              <a:t>ubset</a:t>
            </a:r>
            <a:r>
              <a:rPr b="0" lang="en-US" sz="2800" spc="-9" strike="noStrike">
                <a:solidFill>
                  <a:srgbClr val="33339a"/>
                </a:solidFill>
                <a:latin typeface="Times New Roman"/>
              </a:rPr>
              <a:t> </a:t>
            </a:r>
            <a:r>
              <a:rPr b="0" lang="en-US" sz="2800" spc="-4" strike="noStrike">
                <a:solidFill>
                  <a:srgbClr val="33339a"/>
                </a:solidFill>
                <a:latin typeface="Times New Roman"/>
              </a:rPr>
              <a:t>Construction</a:t>
            </a:r>
            <a:endParaRPr b="0" lang="en-US" sz="2800" spc="-1" strike="noStrike">
              <a:solidFill>
                <a:srgbClr val="000000"/>
              </a:solidFill>
              <a:latin typeface="Calibri"/>
            </a:endParaRPr>
          </a:p>
        </p:txBody>
      </p:sp>
      <p:sp>
        <p:nvSpPr>
          <p:cNvPr id="450" name="CustomShape 2"/>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451" name="CustomShape 3"/>
          <p:cNvSpPr/>
          <p:nvPr/>
        </p:nvSpPr>
        <p:spPr>
          <a:xfrm>
            <a:off x="762120" y="2724120"/>
            <a:ext cx="4590720" cy="2171520"/>
          </a:xfrm>
          <a:prstGeom prst="rect">
            <a:avLst/>
          </a:prstGeom>
          <a:blipFill rotWithShape="0">
            <a:blip r:embed="rId1"/>
            <a:stretch>
              <a:fillRect/>
            </a:stretch>
          </a:blipFill>
          <a:ln>
            <a:noFill/>
          </a:ln>
        </p:spPr>
        <p:style>
          <a:lnRef idx="0"/>
          <a:fillRef idx="0"/>
          <a:effectRef idx="0"/>
          <a:fontRef idx="minor"/>
        </p:style>
      </p:sp>
      <p:sp>
        <p:nvSpPr>
          <p:cNvPr id="452" name="CustomShape 4"/>
          <p:cNvSpPr/>
          <p:nvPr/>
        </p:nvSpPr>
        <p:spPr>
          <a:xfrm>
            <a:off x="2746440" y="2616120"/>
            <a:ext cx="1393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1" strike="noStrike">
                <a:solidFill>
                  <a:srgbClr val="000000"/>
                </a:solidFill>
                <a:latin typeface="Times New Roman"/>
              </a:rPr>
              <a:t>a</a:t>
            </a:r>
            <a:endParaRPr b="0" lang="en-US" sz="1800" spc="-1" strike="noStrike">
              <a:latin typeface="Arial"/>
            </a:endParaRPr>
          </a:p>
        </p:txBody>
      </p:sp>
      <p:sp>
        <p:nvSpPr>
          <p:cNvPr id="453" name="CustomShape 5"/>
          <p:cNvSpPr/>
          <p:nvPr/>
        </p:nvSpPr>
        <p:spPr>
          <a:xfrm>
            <a:off x="2364120" y="2723040"/>
            <a:ext cx="1066320" cy="621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1</a:t>
            </a:r>
            <a:r>
              <a:rPr b="0" lang="en-US" sz="2000" spc="-4" strike="noStrike">
                <a:solidFill>
                  <a:srgbClr val="000000"/>
                </a:solidFill>
                <a:latin typeface="Times New Roman"/>
              </a:rPr>
              <a:t>	</a:t>
            </a:r>
            <a:r>
              <a:rPr b="0" lang="en-US" sz="2000" spc="-4" strike="noStrike">
                <a:solidFill>
                  <a:srgbClr val="000000"/>
                </a:solidFill>
                <a:latin typeface="Times New Roman"/>
              </a:rPr>
              <a:t>2</a:t>
            </a:r>
            <a:endParaRPr b="0" lang="en-US" sz="2000" spc="-1" strike="noStrike">
              <a:latin typeface="Arial"/>
            </a:endParaRPr>
          </a:p>
        </p:txBody>
      </p:sp>
      <p:sp>
        <p:nvSpPr>
          <p:cNvPr id="454" name="CustomShape 6"/>
          <p:cNvSpPr/>
          <p:nvPr/>
        </p:nvSpPr>
        <p:spPr>
          <a:xfrm>
            <a:off x="5107320" y="36356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6</a:t>
            </a:r>
            <a:endParaRPr b="0" lang="en-US" sz="2000" spc="-1" strike="noStrike">
              <a:latin typeface="Arial"/>
            </a:endParaRPr>
          </a:p>
        </p:txBody>
      </p:sp>
      <p:sp>
        <p:nvSpPr>
          <p:cNvPr id="455" name="CustomShape 7"/>
          <p:cNvSpPr/>
          <p:nvPr/>
        </p:nvSpPr>
        <p:spPr>
          <a:xfrm>
            <a:off x="2364120" y="362268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3</a:t>
            </a:r>
            <a:endParaRPr b="0" lang="en-US" sz="2000" spc="-1" strike="noStrike">
              <a:latin typeface="Arial"/>
            </a:endParaRPr>
          </a:p>
        </p:txBody>
      </p:sp>
      <p:sp>
        <p:nvSpPr>
          <p:cNvPr id="456" name="CustomShape 8"/>
          <p:cNvSpPr/>
          <p:nvPr/>
        </p:nvSpPr>
        <p:spPr>
          <a:xfrm>
            <a:off x="3278520" y="36374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4</a:t>
            </a:r>
            <a:endParaRPr b="0" lang="en-US" sz="2000" spc="-1" strike="noStrike">
              <a:latin typeface="Arial"/>
            </a:endParaRPr>
          </a:p>
        </p:txBody>
      </p:sp>
      <p:sp>
        <p:nvSpPr>
          <p:cNvPr id="457" name="CustomShape 9"/>
          <p:cNvSpPr/>
          <p:nvPr/>
        </p:nvSpPr>
        <p:spPr>
          <a:xfrm>
            <a:off x="4192920" y="36374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5</a:t>
            </a:r>
            <a:endParaRPr b="0" lang="en-US" sz="2000" spc="-1" strike="noStrike">
              <a:latin typeface="Arial"/>
            </a:endParaRPr>
          </a:p>
        </p:txBody>
      </p:sp>
      <p:sp>
        <p:nvSpPr>
          <p:cNvPr id="458" name="CustomShape 10"/>
          <p:cNvSpPr/>
          <p:nvPr/>
        </p:nvSpPr>
        <p:spPr>
          <a:xfrm>
            <a:off x="4575240" y="3530520"/>
            <a:ext cx="1526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Times New Roman"/>
              </a:rPr>
              <a:t>b</a:t>
            </a:r>
            <a:endParaRPr b="0" lang="en-US" sz="1800" spc="-1" strike="noStrike">
              <a:latin typeface="Arial"/>
            </a:endParaRPr>
          </a:p>
        </p:txBody>
      </p:sp>
      <p:sp>
        <p:nvSpPr>
          <p:cNvPr id="459" name="CustomShape 11"/>
          <p:cNvSpPr/>
          <p:nvPr/>
        </p:nvSpPr>
        <p:spPr>
          <a:xfrm>
            <a:off x="3278520" y="45500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8</a:t>
            </a:r>
            <a:endParaRPr b="0" lang="en-US" sz="2000" spc="-1" strike="noStrike">
              <a:latin typeface="Arial"/>
            </a:endParaRPr>
          </a:p>
        </p:txBody>
      </p:sp>
      <p:sp>
        <p:nvSpPr>
          <p:cNvPr id="460" name="CustomShape 12"/>
          <p:cNvSpPr/>
          <p:nvPr/>
        </p:nvSpPr>
        <p:spPr>
          <a:xfrm>
            <a:off x="2746440" y="4687920"/>
            <a:ext cx="1526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Times New Roman"/>
              </a:rPr>
              <a:t>b</a:t>
            </a:r>
            <a:endParaRPr b="0" lang="en-US" sz="1800" spc="-1" strike="noStrike">
              <a:latin typeface="Arial"/>
            </a:endParaRPr>
          </a:p>
        </p:txBody>
      </p:sp>
      <p:sp>
        <p:nvSpPr>
          <p:cNvPr id="461" name="CustomShape 13"/>
          <p:cNvSpPr/>
          <p:nvPr/>
        </p:nvSpPr>
        <p:spPr>
          <a:xfrm>
            <a:off x="2364120" y="45518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7</a:t>
            </a:r>
            <a:endParaRPr b="0" lang="en-US" sz="2000" spc="-1" strike="noStrike">
              <a:latin typeface="Arial"/>
            </a:endParaRPr>
          </a:p>
        </p:txBody>
      </p:sp>
      <p:sp>
        <p:nvSpPr>
          <p:cNvPr id="462" name="CustomShape 14"/>
          <p:cNvSpPr/>
          <p:nvPr/>
        </p:nvSpPr>
        <p:spPr>
          <a:xfrm>
            <a:off x="2670480" y="3394800"/>
            <a:ext cx="215640" cy="802800"/>
          </a:xfrm>
          <a:prstGeom prst="rect">
            <a:avLst/>
          </a:prstGeom>
          <a:noFill/>
          <a:ln>
            <a:noFill/>
          </a:ln>
        </p:spPr>
        <p:style>
          <a:lnRef idx="0"/>
          <a:fillRef idx="0"/>
          <a:effectRef idx="0"/>
          <a:fontRef idx="minor"/>
        </p:style>
        <p:txBody>
          <a:bodyPr lIns="0" rIns="0" tIns="12600" bIns="0"/>
          <a:p>
            <a:pPr marL="12600" indent="76320">
              <a:lnSpc>
                <a:spcPct val="144000"/>
              </a:lnSpc>
              <a:spcBef>
                <a:spcPts val="99"/>
              </a:spcBef>
            </a:pPr>
            <a:r>
              <a:rPr b="1" lang="en-US" sz="1800" spc="-1" strike="noStrike">
                <a:solidFill>
                  <a:srgbClr val="000000"/>
                </a:solidFill>
                <a:latin typeface="Times New Roman"/>
              </a:rPr>
              <a:t>a  a</a:t>
            </a:r>
            <a:endParaRPr b="0" lang="en-US" sz="1800" spc="-1" strike="noStrike">
              <a:latin typeface="Arial"/>
            </a:endParaRPr>
          </a:p>
        </p:txBody>
      </p:sp>
      <p:sp>
        <p:nvSpPr>
          <p:cNvPr id="463" name="CustomShape 15"/>
          <p:cNvSpPr/>
          <p:nvPr/>
        </p:nvSpPr>
        <p:spPr>
          <a:xfrm>
            <a:off x="3584880" y="3409560"/>
            <a:ext cx="228960" cy="802800"/>
          </a:xfrm>
          <a:prstGeom prst="rect">
            <a:avLst/>
          </a:prstGeom>
          <a:noFill/>
          <a:ln>
            <a:noFill/>
          </a:ln>
        </p:spPr>
        <p:style>
          <a:lnRef idx="0"/>
          <a:fillRef idx="0"/>
          <a:effectRef idx="0"/>
          <a:fontRef idx="minor"/>
        </p:style>
        <p:txBody>
          <a:bodyPr lIns="0" rIns="0" tIns="12600" bIns="0"/>
          <a:p>
            <a:pPr marL="12600" indent="76320">
              <a:lnSpc>
                <a:spcPct val="144000"/>
              </a:lnSpc>
              <a:spcBef>
                <a:spcPts val="99"/>
              </a:spcBef>
            </a:pPr>
            <a:r>
              <a:rPr b="1" lang="en-US" sz="1800" spc="-4" strike="noStrike">
                <a:solidFill>
                  <a:srgbClr val="000000"/>
                </a:solidFill>
                <a:latin typeface="Times New Roman"/>
              </a:rPr>
              <a:t>b  b</a:t>
            </a:r>
            <a:endParaRPr b="0" lang="en-US" sz="1800" spc="-1" strike="noStrike">
              <a:latin typeface="Arial"/>
            </a:endParaRPr>
          </a:p>
        </p:txBody>
      </p:sp>
      <p:sp>
        <p:nvSpPr>
          <p:cNvPr id="464" name="CustomShape 16"/>
          <p:cNvSpPr/>
          <p:nvPr/>
        </p:nvSpPr>
        <p:spPr>
          <a:xfrm>
            <a:off x="1449720" y="3637440"/>
            <a:ext cx="151920" cy="3175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0</a:t>
            </a:r>
            <a:endParaRPr b="0" lang="en-US" sz="2000" spc="-1" strike="noStrike">
              <a:latin typeface="Arial"/>
            </a:endParaRPr>
          </a:p>
        </p:txBody>
      </p:sp>
      <p:sp>
        <p:nvSpPr>
          <p:cNvPr id="465" name="CustomShape 17"/>
          <p:cNvSpPr/>
          <p:nvPr/>
        </p:nvSpPr>
        <p:spPr>
          <a:xfrm>
            <a:off x="765360" y="3454560"/>
            <a:ext cx="41868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9" strike="noStrike">
                <a:solidFill>
                  <a:srgbClr val="000000"/>
                </a:solidFill>
                <a:latin typeface="Times New Roman"/>
              </a:rPr>
              <a:t>start</a:t>
            </a:r>
            <a:endParaRPr b="0" lang="en-US" sz="1800" spc="-1" strike="noStrike">
              <a:latin typeface="Arial"/>
            </a:endParaRPr>
          </a:p>
        </p:txBody>
      </p:sp>
      <p:sp>
        <p:nvSpPr>
          <p:cNvPr id="466" name="CustomShape 18"/>
          <p:cNvSpPr/>
          <p:nvPr/>
        </p:nvSpPr>
        <p:spPr>
          <a:xfrm>
            <a:off x="1720800" y="3014640"/>
            <a:ext cx="293040" cy="15674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800" spc="-1" strike="noStrike">
                <a:solidFill>
                  <a:srgbClr val="000000"/>
                </a:solidFill>
                <a:latin typeface="Symbol"/>
              </a:rPr>
              <a:t></a:t>
            </a:r>
            <a:endParaRPr b="0" lang="en-US" sz="2800" spc="-1" strike="noStrike">
              <a:latin typeface="Arial"/>
            </a:endParaRPr>
          </a:p>
          <a:p>
            <a:pPr marL="123840">
              <a:lnSpc>
                <a:spcPct val="100000"/>
              </a:lnSpc>
              <a:spcBef>
                <a:spcPts val="125"/>
              </a:spcBef>
            </a:pPr>
            <a:r>
              <a:rPr b="0" lang="en-US" sz="2800" spc="-1" strike="noStrike">
                <a:solidFill>
                  <a:srgbClr val="000000"/>
                </a:solidFill>
                <a:latin typeface="Symbol"/>
              </a:rPr>
              <a:t></a:t>
            </a:r>
            <a:endParaRPr b="0" lang="en-US" sz="2800" spc="-1" strike="noStrike">
              <a:latin typeface="Arial"/>
            </a:endParaRPr>
          </a:p>
          <a:p>
            <a:pPr marL="47520">
              <a:lnSpc>
                <a:spcPct val="100000"/>
              </a:lnSpc>
              <a:spcBef>
                <a:spcPts val="2038"/>
              </a:spcBef>
            </a:pPr>
            <a:r>
              <a:rPr b="0" lang="en-US" sz="2800" spc="-1" strike="noStrike">
                <a:solidFill>
                  <a:srgbClr val="000000"/>
                </a:solidFill>
                <a:latin typeface="Symbol"/>
              </a:rPr>
              <a:t></a:t>
            </a:r>
            <a:endParaRPr b="0" lang="en-US" sz="2800" spc="-1" strike="noStrike">
              <a:latin typeface="Arial"/>
            </a:endParaRPr>
          </a:p>
        </p:txBody>
      </p:sp>
      <p:sp>
        <p:nvSpPr>
          <p:cNvPr id="467" name="CustomShape 19"/>
          <p:cNvSpPr/>
          <p:nvPr/>
        </p:nvSpPr>
        <p:spPr>
          <a:xfrm>
            <a:off x="993960" y="2025720"/>
            <a:ext cx="7984080" cy="668160"/>
          </a:xfrm>
          <a:prstGeom prst="rect">
            <a:avLst/>
          </a:prstGeom>
          <a:noFill/>
          <a:ln>
            <a:noFill/>
          </a:ln>
        </p:spPr>
        <p:style>
          <a:lnRef idx="0"/>
          <a:fillRef idx="0"/>
          <a:effectRef idx="0"/>
          <a:fontRef idx="minor"/>
        </p:style>
        <p:txBody>
          <a:bodyPr lIns="0" rIns="0" tIns="12600" bIns="0"/>
          <a:p>
            <a:pPr marL="12600">
              <a:lnSpc>
                <a:spcPts val="2580"/>
              </a:lnSpc>
              <a:spcBef>
                <a:spcPts val="99"/>
              </a:spcBef>
            </a:pPr>
            <a:r>
              <a:rPr b="0" lang="en-US" sz="2400" spc="-4" strike="noStrike">
                <a:solidFill>
                  <a:srgbClr val="000000"/>
                </a:solidFill>
                <a:latin typeface="Symbol"/>
              </a:rPr>
              <a:t></a:t>
            </a:r>
            <a:r>
              <a:rPr b="0" i="1" lang="en-US" sz="2400" spc="-4" strike="noStrike">
                <a:solidFill>
                  <a:srgbClr val="000000"/>
                </a:solidFill>
                <a:latin typeface="Times New Roman"/>
              </a:rPr>
              <a:t>-closure </a:t>
            </a:r>
            <a:r>
              <a:rPr b="0" lang="en-US" sz="2400" spc="-4" strike="noStrike">
                <a:solidFill>
                  <a:srgbClr val="000000"/>
                </a:solidFill>
                <a:latin typeface="Times New Roman"/>
              </a:rPr>
              <a:t>and </a:t>
            </a:r>
            <a:r>
              <a:rPr b="0" i="1" lang="en-US" sz="2400" spc="-1" strike="noStrike">
                <a:solidFill>
                  <a:srgbClr val="000000"/>
                </a:solidFill>
                <a:latin typeface="Times New Roman"/>
              </a:rPr>
              <a:t>move</a:t>
            </a:r>
            <a:r>
              <a:rPr b="0" i="1" lang="en-US" sz="2400" spc="-4" strike="noStrike">
                <a:solidFill>
                  <a:srgbClr val="000000"/>
                </a:solidFill>
                <a:latin typeface="Times New Roman"/>
              </a:rPr>
              <a:t> </a:t>
            </a:r>
            <a:r>
              <a:rPr b="0" lang="en-US" sz="2400" spc="-4" strike="noStrike">
                <a:solidFill>
                  <a:srgbClr val="000000"/>
                </a:solidFill>
                <a:latin typeface="Times New Roman"/>
              </a:rPr>
              <a:t>Examples</a:t>
            </a:r>
            <a:endParaRPr b="0" lang="en-US" sz="2400" spc="-1" strike="noStrike">
              <a:latin typeface="Arial"/>
            </a:endParaRPr>
          </a:p>
          <a:p>
            <a:pPr marL="4737240">
              <a:lnSpc>
                <a:spcPts val="2580"/>
              </a:lnSpc>
            </a:pPr>
            <a:r>
              <a:rPr b="0" lang="en-US" sz="2400" spc="-4" strike="noStrike">
                <a:solidFill>
                  <a:srgbClr val="000000"/>
                </a:solidFill>
                <a:latin typeface="Symbol"/>
              </a:rPr>
              <a:t></a:t>
            </a:r>
            <a:r>
              <a:rPr b="0" i="1" lang="en-US" sz="2400" spc="-4" strike="noStrike">
                <a:solidFill>
                  <a:srgbClr val="000000"/>
                </a:solidFill>
                <a:latin typeface="Times New Roman"/>
              </a:rPr>
              <a:t>-closure</a:t>
            </a:r>
            <a:r>
              <a:rPr b="0" lang="en-US" sz="2400" spc="-4" strike="noStrike">
                <a:solidFill>
                  <a:srgbClr val="000000"/>
                </a:solidFill>
                <a:latin typeface="Times New Roman"/>
              </a:rPr>
              <a:t>({0}) </a:t>
            </a:r>
            <a:r>
              <a:rPr b="0" lang="en-US" sz="2400" spc="-1" strike="noStrike">
                <a:solidFill>
                  <a:srgbClr val="000000"/>
                </a:solidFill>
                <a:latin typeface="Times New Roman"/>
              </a:rPr>
              <a:t>=</a:t>
            </a:r>
            <a:r>
              <a:rPr b="0" lang="en-US" sz="2400" spc="-77" strike="noStrike">
                <a:solidFill>
                  <a:srgbClr val="000000"/>
                </a:solidFill>
                <a:latin typeface="Times New Roman"/>
              </a:rPr>
              <a:t> </a:t>
            </a:r>
            <a:r>
              <a:rPr b="0" lang="en-US" sz="2400" spc="-4" strike="noStrike">
                <a:solidFill>
                  <a:srgbClr val="000000"/>
                </a:solidFill>
                <a:latin typeface="Times New Roman"/>
              </a:rPr>
              <a:t>{0,1,3,7}</a:t>
            </a:r>
            <a:endParaRPr b="0" lang="en-US" sz="2400" spc="-1" strike="noStrike">
              <a:latin typeface="Arial"/>
            </a:endParaRPr>
          </a:p>
        </p:txBody>
      </p:sp>
      <p:sp>
        <p:nvSpPr>
          <p:cNvPr id="468" name="CustomShape 20"/>
          <p:cNvSpPr/>
          <p:nvPr/>
        </p:nvSpPr>
        <p:spPr>
          <a:xfrm>
            <a:off x="5718240" y="2673360"/>
            <a:ext cx="3488400" cy="25750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i="1" lang="en-US" sz="2400" spc="-4" strike="noStrike">
                <a:solidFill>
                  <a:srgbClr val="000000"/>
                </a:solidFill>
                <a:latin typeface="Times New Roman"/>
              </a:rPr>
              <a:t>move</a:t>
            </a:r>
            <a:r>
              <a:rPr b="0" lang="en-US" sz="2400" spc="-4" strike="noStrike">
                <a:solidFill>
                  <a:srgbClr val="000000"/>
                </a:solidFill>
                <a:latin typeface="Times New Roman"/>
              </a:rPr>
              <a:t>({0,1,3,7},</a:t>
            </a:r>
            <a:r>
              <a:rPr b="1" lang="en-US" sz="2400" spc="-4" strike="noStrike">
                <a:solidFill>
                  <a:srgbClr val="000000"/>
                </a:solidFill>
                <a:latin typeface="Times New Roman"/>
              </a:rPr>
              <a:t>a</a:t>
            </a:r>
            <a:r>
              <a:rPr b="0" lang="en-US" sz="2400" spc="-4" strike="noStrike">
                <a:solidFill>
                  <a:srgbClr val="000000"/>
                </a:solidFill>
                <a:latin typeface="Times New Roman"/>
              </a:rPr>
              <a:t>) =</a:t>
            </a:r>
            <a:r>
              <a:rPr b="0" lang="en-US" sz="2400" spc="-24" strike="noStrike">
                <a:solidFill>
                  <a:srgbClr val="000000"/>
                </a:solidFill>
                <a:latin typeface="Times New Roman"/>
              </a:rPr>
              <a:t> </a:t>
            </a:r>
            <a:r>
              <a:rPr b="0" lang="en-US" sz="2400" spc="-9" strike="noStrike">
                <a:solidFill>
                  <a:srgbClr val="000000"/>
                </a:solidFill>
                <a:latin typeface="Times New Roman"/>
              </a:rPr>
              <a:t>{2,4,7}</a:t>
            </a:r>
            <a:endParaRPr b="0" lang="en-US" sz="2400" spc="-1" strike="noStrike">
              <a:latin typeface="Arial"/>
            </a:endParaRPr>
          </a:p>
          <a:p>
            <a:pPr marL="12600">
              <a:lnSpc>
                <a:spcPts val="2849"/>
              </a:lnSpc>
              <a:spcBef>
                <a:spcPts val="45"/>
              </a:spcBef>
            </a:pPr>
            <a:r>
              <a:rPr b="0" lang="en-US" sz="2400" spc="-4" strike="noStrike">
                <a:solidFill>
                  <a:srgbClr val="000000"/>
                </a:solidFill>
                <a:latin typeface="Symbol"/>
              </a:rPr>
              <a:t></a:t>
            </a:r>
            <a:r>
              <a:rPr b="0" i="1" lang="en-US" sz="2400" spc="-4" strike="noStrike">
                <a:solidFill>
                  <a:srgbClr val="000000"/>
                </a:solidFill>
                <a:latin typeface="Times New Roman"/>
              </a:rPr>
              <a:t>-closure</a:t>
            </a:r>
            <a:r>
              <a:rPr b="0" lang="en-US" sz="2400" spc="-4" strike="noStrike">
                <a:solidFill>
                  <a:srgbClr val="000000"/>
                </a:solidFill>
                <a:latin typeface="Times New Roman"/>
              </a:rPr>
              <a:t>({2,4,7}) </a:t>
            </a:r>
            <a:r>
              <a:rPr b="0" lang="en-US" sz="2400" spc="-1" strike="noStrike">
                <a:solidFill>
                  <a:srgbClr val="000000"/>
                </a:solidFill>
                <a:latin typeface="Times New Roman"/>
              </a:rPr>
              <a:t>=</a:t>
            </a:r>
            <a:r>
              <a:rPr b="0" lang="en-US" sz="2400" spc="-77" strike="noStrike">
                <a:solidFill>
                  <a:srgbClr val="000000"/>
                </a:solidFill>
                <a:latin typeface="Times New Roman"/>
              </a:rPr>
              <a:t> </a:t>
            </a:r>
            <a:r>
              <a:rPr b="0" lang="en-US" sz="2400" spc="-4" strike="noStrike">
                <a:solidFill>
                  <a:srgbClr val="000000"/>
                </a:solidFill>
                <a:latin typeface="Times New Roman"/>
              </a:rPr>
              <a:t>{2,4,7}</a:t>
            </a:r>
            <a:endParaRPr b="0" lang="en-US" sz="2400" spc="-1" strike="noStrike">
              <a:latin typeface="Arial"/>
            </a:endParaRPr>
          </a:p>
          <a:p>
            <a:pPr marL="12600">
              <a:lnSpc>
                <a:spcPts val="2849"/>
              </a:lnSpc>
            </a:pPr>
            <a:r>
              <a:rPr b="0" i="1" lang="en-US" sz="2400" spc="-4" strike="noStrike">
                <a:solidFill>
                  <a:srgbClr val="000000"/>
                </a:solidFill>
                <a:latin typeface="Times New Roman"/>
              </a:rPr>
              <a:t>move</a:t>
            </a:r>
            <a:r>
              <a:rPr b="0" lang="en-US" sz="2400" spc="-4" strike="noStrike">
                <a:solidFill>
                  <a:srgbClr val="000000"/>
                </a:solidFill>
                <a:latin typeface="Times New Roman"/>
              </a:rPr>
              <a:t>({2,4,7},</a:t>
            </a:r>
            <a:r>
              <a:rPr b="1" lang="en-US" sz="2400" spc="-4" strike="noStrike">
                <a:solidFill>
                  <a:srgbClr val="000000"/>
                </a:solidFill>
                <a:latin typeface="Times New Roman"/>
              </a:rPr>
              <a:t>a</a:t>
            </a:r>
            <a:r>
              <a:rPr b="0" lang="en-US" sz="2400" spc="-4" strike="noStrike">
                <a:solidFill>
                  <a:srgbClr val="000000"/>
                </a:solidFill>
                <a:latin typeface="Times New Roman"/>
              </a:rPr>
              <a:t>) =</a:t>
            </a:r>
            <a:r>
              <a:rPr b="0" lang="en-US" sz="2400" spc="-12" strike="noStrike">
                <a:solidFill>
                  <a:srgbClr val="000000"/>
                </a:solidFill>
                <a:latin typeface="Times New Roman"/>
              </a:rPr>
              <a:t> </a:t>
            </a:r>
            <a:r>
              <a:rPr b="0" lang="en-US" sz="2400" spc="-9" strike="noStrike">
                <a:solidFill>
                  <a:srgbClr val="000000"/>
                </a:solidFill>
                <a:latin typeface="Times New Roman"/>
              </a:rPr>
              <a:t>{7}</a:t>
            </a:r>
            <a:endParaRPr b="0" lang="en-US" sz="2400" spc="-1" strike="noStrike">
              <a:latin typeface="Arial"/>
            </a:endParaRPr>
          </a:p>
          <a:p>
            <a:pPr marL="12600">
              <a:lnSpc>
                <a:spcPts val="2849"/>
              </a:lnSpc>
              <a:spcBef>
                <a:spcPts val="51"/>
              </a:spcBef>
            </a:pPr>
            <a:r>
              <a:rPr b="0" lang="en-US" sz="2400" spc="-4" strike="noStrike">
                <a:solidFill>
                  <a:srgbClr val="000000"/>
                </a:solidFill>
                <a:latin typeface="Symbol"/>
              </a:rPr>
              <a:t></a:t>
            </a:r>
            <a:r>
              <a:rPr b="0" i="1" lang="en-US" sz="2400" spc="-4" strike="noStrike">
                <a:solidFill>
                  <a:srgbClr val="000000"/>
                </a:solidFill>
                <a:latin typeface="Times New Roman"/>
              </a:rPr>
              <a:t>-closure</a:t>
            </a:r>
            <a:r>
              <a:rPr b="0" lang="en-US" sz="2400" spc="-4" strike="noStrike">
                <a:solidFill>
                  <a:srgbClr val="000000"/>
                </a:solidFill>
                <a:latin typeface="Times New Roman"/>
              </a:rPr>
              <a:t>({7}) </a:t>
            </a:r>
            <a:r>
              <a:rPr b="0" lang="en-US" sz="2400" spc="-1" strike="noStrike">
                <a:solidFill>
                  <a:srgbClr val="000000"/>
                </a:solidFill>
                <a:latin typeface="Times New Roman"/>
              </a:rPr>
              <a:t>=</a:t>
            </a:r>
            <a:r>
              <a:rPr b="0" lang="en-US" sz="2400" spc="-18" strike="noStrike">
                <a:solidFill>
                  <a:srgbClr val="000000"/>
                </a:solidFill>
                <a:latin typeface="Times New Roman"/>
              </a:rPr>
              <a:t> </a:t>
            </a:r>
            <a:r>
              <a:rPr b="0" lang="en-US" sz="2400" spc="-4" strike="noStrike">
                <a:solidFill>
                  <a:srgbClr val="000000"/>
                </a:solidFill>
                <a:latin typeface="Times New Roman"/>
              </a:rPr>
              <a:t>{7}</a:t>
            </a:r>
            <a:endParaRPr b="0" lang="en-US" sz="2400" spc="-1" strike="noStrike">
              <a:latin typeface="Arial"/>
            </a:endParaRPr>
          </a:p>
          <a:p>
            <a:pPr marL="12600">
              <a:lnSpc>
                <a:spcPts val="2849"/>
              </a:lnSpc>
            </a:pPr>
            <a:r>
              <a:rPr b="0" i="1" lang="en-US" sz="2400" spc="-4" strike="noStrike">
                <a:solidFill>
                  <a:srgbClr val="000000"/>
                </a:solidFill>
                <a:latin typeface="Times New Roman"/>
              </a:rPr>
              <a:t>move</a:t>
            </a:r>
            <a:r>
              <a:rPr b="0" lang="en-US" sz="2400" spc="-4" strike="noStrike">
                <a:solidFill>
                  <a:srgbClr val="000000"/>
                </a:solidFill>
                <a:latin typeface="Times New Roman"/>
              </a:rPr>
              <a:t>({7},</a:t>
            </a:r>
            <a:r>
              <a:rPr b="1" lang="en-US" sz="2400" spc="-4" strike="noStrike">
                <a:solidFill>
                  <a:srgbClr val="000000"/>
                </a:solidFill>
                <a:latin typeface="Times New Roman"/>
              </a:rPr>
              <a:t>b</a:t>
            </a:r>
            <a:r>
              <a:rPr b="0" lang="en-US" sz="2400" spc="-4" strike="noStrike">
                <a:solidFill>
                  <a:srgbClr val="000000"/>
                </a:solidFill>
                <a:latin typeface="Times New Roman"/>
              </a:rPr>
              <a:t>) </a:t>
            </a:r>
            <a:r>
              <a:rPr b="0" lang="en-US" sz="2400" spc="-1" strike="noStrike">
                <a:solidFill>
                  <a:srgbClr val="000000"/>
                </a:solidFill>
                <a:latin typeface="Times New Roman"/>
              </a:rPr>
              <a:t>=</a:t>
            </a:r>
            <a:r>
              <a:rPr b="0" lang="en-US" sz="2400" spc="-12" strike="noStrike">
                <a:solidFill>
                  <a:srgbClr val="000000"/>
                </a:solidFill>
                <a:latin typeface="Times New Roman"/>
              </a:rPr>
              <a:t> </a:t>
            </a:r>
            <a:r>
              <a:rPr b="0" lang="en-US" sz="2400" spc="-4" strike="noStrike">
                <a:solidFill>
                  <a:srgbClr val="000000"/>
                </a:solidFill>
                <a:latin typeface="Times New Roman"/>
              </a:rPr>
              <a:t>{8}</a:t>
            </a:r>
            <a:endParaRPr b="0" lang="en-US" sz="2400" spc="-1" strike="noStrike">
              <a:latin typeface="Arial"/>
            </a:endParaRPr>
          </a:p>
          <a:p>
            <a:pPr marL="12600">
              <a:lnSpc>
                <a:spcPts val="2874"/>
              </a:lnSpc>
              <a:spcBef>
                <a:spcPts val="54"/>
              </a:spcBef>
            </a:pPr>
            <a:r>
              <a:rPr b="0" lang="en-US" sz="2400" spc="-4" strike="noStrike">
                <a:solidFill>
                  <a:srgbClr val="000000"/>
                </a:solidFill>
                <a:latin typeface="Symbol"/>
              </a:rPr>
              <a:t></a:t>
            </a:r>
            <a:r>
              <a:rPr b="0" i="1" lang="en-US" sz="2400" spc="-4" strike="noStrike">
                <a:solidFill>
                  <a:srgbClr val="000000"/>
                </a:solidFill>
                <a:latin typeface="Times New Roman"/>
              </a:rPr>
              <a:t>-closure</a:t>
            </a:r>
            <a:r>
              <a:rPr b="0" lang="en-US" sz="2400" spc="-4" strike="noStrike">
                <a:solidFill>
                  <a:srgbClr val="000000"/>
                </a:solidFill>
                <a:latin typeface="Times New Roman"/>
              </a:rPr>
              <a:t>({8}) </a:t>
            </a:r>
            <a:r>
              <a:rPr b="0" lang="en-US" sz="2400" spc="-1" strike="noStrike">
                <a:solidFill>
                  <a:srgbClr val="000000"/>
                </a:solidFill>
                <a:latin typeface="Times New Roman"/>
              </a:rPr>
              <a:t>=</a:t>
            </a:r>
            <a:r>
              <a:rPr b="0" lang="en-US" sz="2400" spc="-18" strike="noStrike">
                <a:solidFill>
                  <a:srgbClr val="000000"/>
                </a:solidFill>
                <a:latin typeface="Times New Roman"/>
              </a:rPr>
              <a:t> </a:t>
            </a:r>
            <a:r>
              <a:rPr b="0" lang="en-US" sz="2400" spc="-4" strike="noStrike">
                <a:solidFill>
                  <a:srgbClr val="000000"/>
                </a:solidFill>
                <a:latin typeface="Times New Roman"/>
              </a:rPr>
              <a:t>{8}</a:t>
            </a:r>
            <a:endParaRPr b="0" lang="en-US" sz="2400" spc="-1" strike="noStrike">
              <a:latin typeface="Arial"/>
            </a:endParaRPr>
          </a:p>
          <a:p>
            <a:pPr marL="12600">
              <a:lnSpc>
                <a:spcPts val="2874"/>
              </a:lnSpc>
            </a:pPr>
            <a:r>
              <a:rPr b="0" i="1" lang="en-US" sz="2400" spc="-4" strike="noStrike">
                <a:solidFill>
                  <a:srgbClr val="000000"/>
                </a:solidFill>
                <a:latin typeface="Times New Roman"/>
              </a:rPr>
              <a:t>move</a:t>
            </a:r>
            <a:r>
              <a:rPr b="0" lang="en-US" sz="2400" spc="-4" strike="noStrike">
                <a:solidFill>
                  <a:srgbClr val="000000"/>
                </a:solidFill>
                <a:latin typeface="Times New Roman"/>
              </a:rPr>
              <a:t>({8},</a:t>
            </a:r>
            <a:r>
              <a:rPr b="1" lang="en-US" sz="2400" spc="-4" strike="noStrike">
                <a:solidFill>
                  <a:srgbClr val="000000"/>
                </a:solidFill>
                <a:latin typeface="Times New Roman"/>
              </a:rPr>
              <a:t>a</a:t>
            </a:r>
            <a:r>
              <a:rPr b="0" lang="en-US" sz="2400" spc="-4" strike="noStrike">
                <a:solidFill>
                  <a:srgbClr val="000000"/>
                </a:solidFill>
                <a:latin typeface="Times New Roman"/>
              </a:rPr>
              <a:t>) = </a:t>
            </a:r>
            <a:r>
              <a:rPr b="0" lang="en-US" sz="2400" spc="-4" strike="noStrike">
                <a:solidFill>
                  <a:srgbClr val="000000"/>
                </a:solidFill>
                <a:latin typeface="Symbol"/>
              </a:rPr>
              <a:t></a:t>
            </a:r>
            <a:endParaRPr b="0" lang="en-US" sz="2400" spc="-1" strike="noStrike">
              <a:latin typeface="Arial"/>
            </a:endParaRPr>
          </a:p>
        </p:txBody>
      </p:sp>
      <p:graphicFrame>
        <p:nvGraphicFramePr>
          <p:cNvPr id="469" name="Table 21"/>
          <p:cNvGraphicFramePr/>
          <p:nvPr/>
        </p:nvGraphicFramePr>
        <p:xfrm>
          <a:off x="900000" y="5472000"/>
          <a:ext cx="304560" cy="1584000"/>
        </p:xfrm>
        <a:graphic>
          <a:graphicData uri="http://schemas.openxmlformats.org/drawingml/2006/table">
            <a:tbl>
              <a:tblPr/>
              <a:tblGrid>
                <a:gridCol w="304560"/>
              </a:tblGrid>
              <a:tr h="396720">
                <a:tc>
                  <a:txBody>
                    <a:bodyPr lIns="0" rIns="0" tIns="36000" bIns="0"/>
                    <a:p>
                      <a:pPr marL="6480" algn="ctr">
                        <a:lnSpc>
                          <a:spcPct val="100000"/>
                        </a:lnSpc>
                        <a:spcBef>
                          <a:spcPts val="286"/>
                        </a:spcBef>
                      </a:pPr>
                      <a:r>
                        <a:rPr b="0" lang="en-US" sz="2000" spc="-1" strike="noStrike">
                          <a:solidFill>
                            <a:srgbClr val="000000"/>
                          </a:solidFill>
                          <a:latin typeface="Times New Roman"/>
                        </a:rPr>
                        <a:t>0</a:t>
                      </a:r>
                      <a:endParaRPr b="0" lang="en-US" sz="2000" spc="-1" strike="noStrike">
                        <a:latin typeface="Arial"/>
                      </a:endParaRPr>
                    </a:p>
                  </a:txBody>
                  <a:tcPr>
                    <a:lnL w="28080">
                      <a:solidFill>
                        <a:srgbClr val="000000"/>
                      </a:solidFill>
                    </a:lnL>
                    <a:lnR w="28080">
                      <a:solidFill>
                        <a:srgbClr val="000000"/>
                      </a:solidFill>
                    </a:lnR>
                    <a:lnT w="28080">
                      <a:solidFill>
                        <a:srgbClr val="000000"/>
                      </a:solidFill>
                    </a:lnT>
                    <a:lnB w="12240">
                      <a:solidFill>
                        <a:srgbClr val="000000"/>
                      </a:solidFill>
                    </a:lnB>
                    <a:noFill/>
                  </a:tcPr>
                </a:tc>
              </a:tr>
              <a:tr h="395280">
                <a:tc>
                  <a:txBody>
                    <a:bodyPr lIns="0" rIns="0" tIns="36000" bIns="0"/>
                    <a:p>
                      <a:pPr marL="6480" algn="ctr">
                        <a:lnSpc>
                          <a:spcPct val="100000"/>
                        </a:lnSpc>
                        <a:spcBef>
                          <a:spcPts val="286"/>
                        </a:spcBef>
                      </a:pPr>
                      <a:r>
                        <a:rPr b="0" lang="en-US" sz="2000" spc="-1" strike="noStrike">
                          <a:solidFill>
                            <a:srgbClr val="000000"/>
                          </a:solidFill>
                          <a:latin typeface="Times New Roman"/>
                        </a:rPr>
                        <a:t>1</a:t>
                      </a:r>
                      <a:endParaRPr b="0" lang="en-US" sz="2000" spc="-1" strike="noStrike">
                        <a:latin typeface="Arial"/>
                      </a:endParaRPr>
                    </a:p>
                  </a:txBody>
                  <a:tcPr>
                    <a:lnL w="28080">
                      <a:solidFill>
                        <a:srgbClr val="000000"/>
                      </a:solidFill>
                    </a:lnL>
                    <a:lnR w="28080">
                      <a:solidFill>
                        <a:srgbClr val="000000"/>
                      </a:solidFill>
                    </a:lnR>
                    <a:lnT w="12240">
                      <a:solidFill>
                        <a:srgbClr val="000000"/>
                      </a:solidFill>
                    </a:lnT>
                    <a:lnB w="12240">
                      <a:solidFill>
                        <a:srgbClr val="000000"/>
                      </a:solidFill>
                    </a:lnB>
                    <a:noFill/>
                  </a:tcPr>
                </a:tc>
              </a:tr>
              <a:tr h="396000">
                <a:tc>
                  <a:txBody>
                    <a:bodyPr lIns="0" rIns="0" tIns="36000" bIns="0"/>
                    <a:p>
                      <a:pPr marL="6480" algn="ctr">
                        <a:lnSpc>
                          <a:spcPct val="100000"/>
                        </a:lnSpc>
                        <a:spcBef>
                          <a:spcPts val="286"/>
                        </a:spcBef>
                      </a:pPr>
                      <a:r>
                        <a:rPr b="0" lang="en-US" sz="2000" spc="-1" strike="noStrike">
                          <a:solidFill>
                            <a:srgbClr val="000000"/>
                          </a:solidFill>
                          <a:latin typeface="Times New Roman"/>
                        </a:rPr>
                        <a:t>3</a:t>
                      </a:r>
                      <a:endParaRPr b="0" lang="en-US" sz="2000" spc="-1" strike="noStrike">
                        <a:latin typeface="Arial"/>
                      </a:endParaRPr>
                    </a:p>
                  </a:txBody>
                  <a:tcPr>
                    <a:lnL w="28080">
                      <a:solidFill>
                        <a:srgbClr val="000000"/>
                      </a:solidFill>
                    </a:lnL>
                    <a:lnR w="28080">
                      <a:solidFill>
                        <a:srgbClr val="000000"/>
                      </a:solidFill>
                    </a:lnR>
                    <a:lnT w="12240">
                      <a:solidFill>
                        <a:srgbClr val="000000"/>
                      </a:solidFill>
                    </a:lnT>
                    <a:lnB w="12240">
                      <a:solidFill>
                        <a:srgbClr val="000000"/>
                      </a:solidFill>
                    </a:lnB>
                    <a:noFill/>
                  </a:tcPr>
                </a:tc>
              </a:tr>
              <a:tr h="396000">
                <a:tc>
                  <a:txBody>
                    <a:bodyPr lIns="0" rIns="0" tIns="36720" bIns="0"/>
                    <a:p>
                      <a:pPr marL="6480" algn="ctr">
                        <a:lnSpc>
                          <a:spcPct val="100000"/>
                        </a:lnSpc>
                        <a:spcBef>
                          <a:spcPts val="289"/>
                        </a:spcBef>
                      </a:pPr>
                      <a:r>
                        <a:rPr b="0" lang="en-US" sz="2000" spc="-1" strike="noStrike">
                          <a:solidFill>
                            <a:srgbClr val="000000"/>
                          </a:solidFill>
                          <a:latin typeface="Times New Roman"/>
                        </a:rPr>
                        <a:t>7</a:t>
                      </a:r>
                      <a:endParaRPr b="0" lang="en-US" sz="2000" spc="-1" strike="noStrike">
                        <a:latin typeface="Arial"/>
                      </a:endParaRPr>
                    </a:p>
                  </a:txBody>
                  <a:tcPr>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470" name="Table 22"/>
          <p:cNvGraphicFramePr/>
          <p:nvPr/>
        </p:nvGraphicFramePr>
        <p:xfrm>
          <a:off x="1967040" y="5472000"/>
          <a:ext cx="304560" cy="1188360"/>
        </p:xfrm>
        <a:graphic>
          <a:graphicData uri="http://schemas.openxmlformats.org/drawingml/2006/table">
            <a:tbl>
              <a:tblPr/>
              <a:tblGrid>
                <a:gridCol w="304560"/>
              </a:tblGrid>
              <a:tr h="396720">
                <a:tc>
                  <a:txBody>
                    <a:bodyPr lIns="0" rIns="0" tIns="36000" bIns="0"/>
                    <a:p>
                      <a:pPr marL="6480" algn="ctr">
                        <a:lnSpc>
                          <a:spcPct val="100000"/>
                        </a:lnSpc>
                        <a:spcBef>
                          <a:spcPts val="286"/>
                        </a:spcBef>
                      </a:pPr>
                      <a:r>
                        <a:rPr b="0" lang="en-US" sz="2000" spc="-1" strike="noStrike">
                          <a:solidFill>
                            <a:srgbClr val="000000"/>
                          </a:solidFill>
                          <a:latin typeface="Times New Roman"/>
                        </a:rPr>
                        <a:t>2</a:t>
                      </a:r>
                      <a:endParaRPr b="0" lang="en-US" sz="2000" spc="-1" strike="noStrike">
                        <a:latin typeface="Arial"/>
                      </a:endParaRPr>
                    </a:p>
                  </a:txBody>
                  <a:tcPr>
                    <a:lnL w="28080">
                      <a:solidFill>
                        <a:srgbClr val="000000"/>
                      </a:solidFill>
                    </a:lnL>
                    <a:lnR w="28080">
                      <a:solidFill>
                        <a:srgbClr val="000000"/>
                      </a:solidFill>
                    </a:lnR>
                    <a:lnT w="28080">
                      <a:solidFill>
                        <a:srgbClr val="000000"/>
                      </a:solidFill>
                    </a:lnT>
                    <a:lnB w="12240">
                      <a:solidFill>
                        <a:srgbClr val="000000"/>
                      </a:solidFill>
                    </a:lnB>
                    <a:noFill/>
                  </a:tcPr>
                </a:tc>
              </a:tr>
              <a:tr h="395280">
                <a:tc>
                  <a:txBody>
                    <a:bodyPr lIns="0" rIns="0" tIns="36000" bIns="0"/>
                    <a:p>
                      <a:pPr marL="6480" algn="ctr">
                        <a:lnSpc>
                          <a:spcPct val="100000"/>
                        </a:lnSpc>
                        <a:spcBef>
                          <a:spcPts val="286"/>
                        </a:spcBef>
                      </a:pPr>
                      <a:r>
                        <a:rPr b="0" lang="en-US" sz="2000" spc="-1" strike="noStrike">
                          <a:solidFill>
                            <a:srgbClr val="000000"/>
                          </a:solidFill>
                          <a:latin typeface="Times New Roman"/>
                        </a:rPr>
                        <a:t>4</a:t>
                      </a:r>
                      <a:endParaRPr b="0" lang="en-US" sz="2000" spc="-1" strike="noStrike">
                        <a:latin typeface="Arial"/>
                      </a:endParaRPr>
                    </a:p>
                  </a:txBody>
                  <a:tcPr>
                    <a:lnL w="28080">
                      <a:solidFill>
                        <a:srgbClr val="000000"/>
                      </a:solidFill>
                    </a:lnL>
                    <a:lnR w="28080">
                      <a:solidFill>
                        <a:srgbClr val="000000"/>
                      </a:solidFill>
                    </a:lnR>
                    <a:lnT w="12240">
                      <a:solidFill>
                        <a:srgbClr val="000000"/>
                      </a:solidFill>
                    </a:lnT>
                    <a:lnB w="12240">
                      <a:solidFill>
                        <a:srgbClr val="000000"/>
                      </a:solidFill>
                    </a:lnB>
                    <a:noFill/>
                  </a:tcPr>
                </a:tc>
              </a:tr>
              <a:tr h="396360">
                <a:tc>
                  <a:txBody>
                    <a:bodyPr lIns="0" rIns="0" tIns="36000" bIns="0"/>
                    <a:p>
                      <a:pPr marL="6480" algn="ctr">
                        <a:lnSpc>
                          <a:spcPct val="100000"/>
                        </a:lnSpc>
                        <a:spcBef>
                          <a:spcPts val="286"/>
                        </a:spcBef>
                      </a:pPr>
                      <a:r>
                        <a:rPr b="0" lang="en-US" sz="2000" spc="-1" strike="noStrike">
                          <a:solidFill>
                            <a:srgbClr val="000000"/>
                          </a:solidFill>
                          <a:latin typeface="Times New Roman"/>
                        </a:rPr>
                        <a:t>7</a:t>
                      </a:r>
                      <a:endParaRPr b="0" lang="en-US" sz="2000" spc="-1" strike="noStrike">
                        <a:latin typeface="Arial"/>
                      </a:endParaRPr>
                    </a:p>
                  </a:txBody>
                  <a:tcPr>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471" name="CustomShape 23"/>
          <p:cNvSpPr/>
          <p:nvPr/>
        </p:nvSpPr>
        <p:spPr>
          <a:xfrm>
            <a:off x="3048120" y="5486400"/>
            <a:ext cx="304560" cy="341640"/>
          </a:xfrm>
          <a:prstGeom prst="rect">
            <a:avLst/>
          </a:prstGeom>
          <a:noFill/>
          <a:ln w="28440">
            <a:solidFill>
              <a:srgbClr val="000000"/>
            </a:solidFill>
            <a:round/>
          </a:ln>
        </p:spPr>
        <p:style>
          <a:lnRef idx="0"/>
          <a:fillRef idx="0"/>
          <a:effectRef idx="0"/>
          <a:fontRef idx="minor"/>
        </p:style>
        <p:txBody>
          <a:bodyPr lIns="0" rIns="0" tIns="36360" bIns="0"/>
          <a:p>
            <a:pPr marL="92160">
              <a:lnSpc>
                <a:spcPct val="100000"/>
              </a:lnSpc>
              <a:spcBef>
                <a:spcPts val="286"/>
              </a:spcBef>
            </a:pPr>
            <a:r>
              <a:rPr b="0" lang="en-US" sz="2000" spc="-4" strike="noStrike">
                <a:solidFill>
                  <a:srgbClr val="000000"/>
                </a:solidFill>
                <a:latin typeface="Times New Roman"/>
              </a:rPr>
              <a:t>7</a:t>
            </a:r>
            <a:endParaRPr b="0" lang="en-US" sz="2000" spc="-1" strike="noStrike">
              <a:latin typeface="Arial"/>
            </a:endParaRPr>
          </a:p>
        </p:txBody>
      </p:sp>
      <p:sp>
        <p:nvSpPr>
          <p:cNvPr id="472" name="CustomShape 24"/>
          <p:cNvSpPr/>
          <p:nvPr/>
        </p:nvSpPr>
        <p:spPr>
          <a:xfrm>
            <a:off x="4114800" y="5486400"/>
            <a:ext cx="304560" cy="341640"/>
          </a:xfrm>
          <a:prstGeom prst="rect">
            <a:avLst/>
          </a:prstGeom>
          <a:noFill/>
          <a:ln w="28440">
            <a:solidFill>
              <a:srgbClr val="000000"/>
            </a:solidFill>
            <a:round/>
          </a:ln>
        </p:spPr>
        <p:style>
          <a:lnRef idx="0"/>
          <a:fillRef idx="0"/>
          <a:effectRef idx="0"/>
          <a:fontRef idx="minor"/>
        </p:style>
        <p:txBody>
          <a:bodyPr lIns="0" rIns="0" tIns="36360" bIns="0"/>
          <a:p>
            <a:pPr marL="92160">
              <a:lnSpc>
                <a:spcPct val="100000"/>
              </a:lnSpc>
              <a:spcBef>
                <a:spcPts val="286"/>
              </a:spcBef>
            </a:pPr>
            <a:r>
              <a:rPr b="0" lang="en-US" sz="2000" spc="-4" strike="noStrike">
                <a:solidFill>
                  <a:srgbClr val="000000"/>
                </a:solidFill>
                <a:latin typeface="Times New Roman"/>
              </a:rPr>
              <a:t>8</a:t>
            </a:r>
            <a:endParaRPr b="0" lang="en-US" sz="2000" spc="-1" strike="noStrike">
              <a:latin typeface="Arial"/>
            </a:endParaRPr>
          </a:p>
        </p:txBody>
      </p:sp>
      <p:sp>
        <p:nvSpPr>
          <p:cNvPr id="473" name="CustomShape 25"/>
          <p:cNvSpPr/>
          <p:nvPr/>
        </p:nvSpPr>
        <p:spPr>
          <a:xfrm>
            <a:off x="1451160" y="5207040"/>
            <a:ext cx="1393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1" strike="noStrike">
                <a:solidFill>
                  <a:srgbClr val="000000"/>
                </a:solidFill>
                <a:latin typeface="Times New Roman"/>
              </a:rPr>
              <a:t>a</a:t>
            </a:r>
            <a:endParaRPr b="0" lang="en-US" sz="1800" spc="-1" strike="noStrike">
              <a:latin typeface="Arial"/>
            </a:endParaRPr>
          </a:p>
        </p:txBody>
      </p:sp>
      <p:sp>
        <p:nvSpPr>
          <p:cNvPr id="474" name="CustomShape 26"/>
          <p:cNvSpPr/>
          <p:nvPr/>
        </p:nvSpPr>
        <p:spPr>
          <a:xfrm>
            <a:off x="1295280" y="5427720"/>
            <a:ext cx="619560" cy="117000"/>
          </a:xfrm>
          <a:custGeom>
            <a:avLst/>
            <a:gdLst/>
            <a:ahLst/>
            <a:rect l="l" t="t" r="r" b="b"/>
            <a:pathLst>
              <a:path w="619760" h="117475">
                <a:moveTo>
                  <a:pt x="548885" y="58674"/>
                </a:moveTo>
                <a:lnTo>
                  <a:pt x="515951" y="45719"/>
                </a:lnTo>
                <a:lnTo>
                  <a:pt x="0" y="45719"/>
                </a:lnTo>
                <a:lnTo>
                  <a:pt x="0" y="71627"/>
                </a:lnTo>
                <a:lnTo>
                  <a:pt x="515951" y="71627"/>
                </a:lnTo>
                <a:lnTo>
                  <a:pt x="548885" y="58674"/>
                </a:lnTo>
                <a:close/>
                <a:moveTo>
                  <a:pt x="619506" y="58674"/>
                </a:moveTo>
                <a:lnTo>
                  <a:pt x="474725" y="2286"/>
                </a:lnTo>
                <a:lnTo>
                  <a:pt x="467868" y="0"/>
                </a:lnTo>
                <a:lnTo>
                  <a:pt x="460248" y="3048"/>
                </a:lnTo>
                <a:lnTo>
                  <a:pt x="457962" y="9906"/>
                </a:lnTo>
                <a:lnTo>
                  <a:pt x="455675" y="16001"/>
                </a:lnTo>
                <a:lnTo>
                  <a:pt x="458724" y="23622"/>
                </a:lnTo>
                <a:lnTo>
                  <a:pt x="465581" y="25908"/>
                </a:lnTo>
                <a:lnTo>
                  <a:pt x="515951" y="45719"/>
                </a:lnTo>
                <a:lnTo>
                  <a:pt x="584454" y="45719"/>
                </a:lnTo>
                <a:lnTo>
                  <a:pt x="584454" y="72325"/>
                </a:lnTo>
                <a:lnTo>
                  <a:pt x="619506" y="58674"/>
                </a:lnTo>
                <a:close/>
                <a:moveTo>
                  <a:pt x="584454" y="72325"/>
                </a:moveTo>
                <a:lnTo>
                  <a:pt x="584454" y="71627"/>
                </a:lnTo>
                <a:lnTo>
                  <a:pt x="515951" y="71628"/>
                </a:lnTo>
                <a:lnTo>
                  <a:pt x="465581" y="91439"/>
                </a:lnTo>
                <a:lnTo>
                  <a:pt x="458724" y="93725"/>
                </a:lnTo>
                <a:lnTo>
                  <a:pt x="455675" y="101346"/>
                </a:lnTo>
                <a:lnTo>
                  <a:pt x="457962" y="107441"/>
                </a:lnTo>
                <a:lnTo>
                  <a:pt x="460248" y="114300"/>
                </a:lnTo>
                <a:lnTo>
                  <a:pt x="467868" y="117348"/>
                </a:lnTo>
                <a:lnTo>
                  <a:pt x="474725" y="115062"/>
                </a:lnTo>
                <a:lnTo>
                  <a:pt x="584454" y="72325"/>
                </a:lnTo>
                <a:close/>
                <a:moveTo>
                  <a:pt x="584454" y="71627"/>
                </a:moveTo>
                <a:lnTo>
                  <a:pt x="584454" y="45719"/>
                </a:lnTo>
                <a:lnTo>
                  <a:pt x="515951" y="45719"/>
                </a:lnTo>
                <a:lnTo>
                  <a:pt x="548885" y="58674"/>
                </a:lnTo>
                <a:lnTo>
                  <a:pt x="579882" y="46482"/>
                </a:lnTo>
                <a:lnTo>
                  <a:pt x="579882" y="71627"/>
                </a:lnTo>
                <a:lnTo>
                  <a:pt x="584454" y="71627"/>
                </a:lnTo>
                <a:close/>
                <a:moveTo>
                  <a:pt x="579882" y="71627"/>
                </a:moveTo>
                <a:lnTo>
                  <a:pt x="579882" y="70865"/>
                </a:lnTo>
                <a:lnTo>
                  <a:pt x="548885" y="58674"/>
                </a:lnTo>
                <a:lnTo>
                  <a:pt x="515951" y="71628"/>
                </a:lnTo>
                <a:lnTo>
                  <a:pt x="579882" y="71627"/>
                </a:lnTo>
                <a:close/>
                <a:moveTo>
                  <a:pt x="579882" y="70865"/>
                </a:moveTo>
                <a:lnTo>
                  <a:pt x="579882" y="46482"/>
                </a:lnTo>
                <a:lnTo>
                  <a:pt x="548885" y="58674"/>
                </a:lnTo>
                <a:lnTo>
                  <a:pt x="579882" y="70865"/>
                </a:lnTo>
                <a:close/>
              </a:path>
            </a:pathLst>
          </a:custGeom>
          <a:solidFill>
            <a:srgbClr val="000000"/>
          </a:solidFill>
          <a:ln>
            <a:noFill/>
          </a:ln>
        </p:spPr>
        <p:style>
          <a:lnRef idx="0"/>
          <a:fillRef idx="0"/>
          <a:effectRef idx="0"/>
          <a:fontRef idx="minor"/>
        </p:style>
      </p:sp>
      <p:sp>
        <p:nvSpPr>
          <p:cNvPr id="475" name="CustomShape 27"/>
          <p:cNvSpPr/>
          <p:nvPr/>
        </p:nvSpPr>
        <p:spPr>
          <a:xfrm>
            <a:off x="3584880" y="5207040"/>
            <a:ext cx="1526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4" strike="noStrike">
                <a:solidFill>
                  <a:srgbClr val="000000"/>
                </a:solidFill>
                <a:latin typeface="Times New Roman"/>
              </a:rPr>
              <a:t>b</a:t>
            </a:r>
            <a:endParaRPr b="0" lang="en-US" sz="1800" spc="-1" strike="noStrike">
              <a:latin typeface="Arial"/>
            </a:endParaRPr>
          </a:p>
        </p:txBody>
      </p:sp>
      <p:sp>
        <p:nvSpPr>
          <p:cNvPr id="476" name="CustomShape 28"/>
          <p:cNvSpPr/>
          <p:nvPr/>
        </p:nvSpPr>
        <p:spPr>
          <a:xfrm>
            <a:off x="3429000" y="5427720"/>
            <a:ext cx="619560" cy="117000"/>
          </a:xfrm>
          <a:custGeom>
            <a:avLst/>
            <a:gdLst/>
            <a:ahLst/>
            <a:rect l="l" t="t" r="r" b="b"/>
            <a:pathLst>
              <a:path w="619760" h="117475">
                <a:moveTo>
                  <a:pt x="548885" y="58674"/>
                </a:moveTo>
                <a:lnTo>
                  <a:pt x="515951" y="45719"/>
                </a:lnTo>
                <a:lnTo>
                  <a:pt x="0" y="45719"/>
                </a:lnTo>
                <a:lnTo>
                  <a:pt x="0" y="71627"/>
                </a:lnTo>
                <a:lnTo>
                  <a:pt x="515951" y="71627"/>
                </a:lnTo>
                <a:lnTo>
                  <a:pt x="548885" y="58674"/>
                </a:lnTo>
                <a:close/>
                <a:moveTo>
                  <a:pt x="619505" y="58674"/>
                </a:moveTo>
                <a:lnTo>
                  <a:pt x="474725" y="2286"/>
                </a:lnTo>
                <a:lnTo>
                  <a:pt x="467867" y="0"/>
                </a:lnTo>
                <a:lnTo>
                  <a:pt x="460248" y="3048"/>
                </a:lnTo>
                <a:lnTo>
                  <a:pt x="457962" y="9906"/>
                </a:lnTo>
                <a:lnTo>
                  <a:pt x="455675" y="16001"/>
                </a:lnTo>
                <a:lnTo>
                  <a:pt x="458724" y="23622"/>
                </a:lnTo>
                <a:lnTo>
                  <a:pt x="465582" y="25908"/>
                </a:lnTo>
                <a:lnTo>
                  <a:pt x="515951" y="45719"/>
                </a:lnTo>
                <a:lnTo>
                  <a:pt x="584453" y="45719"/>
                </a:lnTo>
                <a:lnTo>
                  <a:pt x="584453" y="72325"/>
                </a:lnTo>
                <a:lnTo>
                  <a:pt x="619505" y="58674"/>
                </a:lnTo>
                <a:close/>
                <a:moveTo>
                  <a:pt x="584453" y="72325"/>
                </a:moveTo>
                <a:lnTo>
                  <a:pt x="584453" y="71627"/>
                </a:lnTo>
                <a:lnTo>
                  <a:pt x="515951" y="71628"/>
                </a:lnTo>
                <a:lnTo>
                  <a:pt x="465582" y="91439"/>
                </a:lnTo>
                <a:lnTo>
                  <a:pt x="458724" y="93725"/>
                </a:lnTo>
                <a:lnTo>
                  <a:pt x="455675" y="101346"/>
                </a:lnTo>
                <a:lnTo>
                  <a:pt x="457962" y="107441"/>
                </a:lnTo>
                <a:lnTo>
                  <a:pt x="460248" y="114300"/>
                </a:lnTo>
                <a:lnTo>
                  <a:pt x="467867" y="117348"/>
                </a:lnTo>
                <a:lnTo>
                  <a:pt x="474725" y="115062"/>
                </a:lnTo>
                <a:lnTo>
                  <a:pt x="584453" y="72325"/>
                </a:lnTo>
                <a:close/>
                <a:moveTo>
                  <a:pt x="584453" y="71627"/>
                </a:moveTo>
                <a:lnTo>
                  <a:pt x="584453" y="45719"/>
                </a:lnTo>
                <a:lnTo>
                  <a:pt x="515951" y="45719"/>
                </a:lnTo>
                <a:lnTo>
                  <a:pt x="548885" y="58674"/>
                </a:lnTo>
                <a:lnTo>
                  <a:pt x="579882" y="46482"/>
                </a:lnTo>
                <a:lnTo>
                  <a:pt x="579882" y="71627"/>
                </a:lnTo>
                <a:lnTo>
                  <a:pt x="584453" y="71627"/>
                </a:lnTo>
                <a:close/>
                <a:moveTo>
                  <a:pt x="579882" y="71627"/>
                </a:moveTo>
                <a:lnTo>
                  <a:pt x="579882" y="70865"/>
                </a:lnTo>
                <a:lnTo>
                  <a:pt x="548885" y="58674"/>
                </a:lnTo>
                <a:lnTo>
                  <a:pt x="515951" y="71628"/>
                </a:lnTo>
                <a:lnTo>
                  <a:pt x="579882" y="71627"/>
                </a:lnTo>
                <a:close/>
                <a:moveTo>
                  <a:pt x="579882" y="70865"/>
                </a:moveTo>
                <a:lnTo>
                  <a:pt x="579882" y="46482"/>
                </a:lnTo>
                <a:lnTo>
                  <a:pt x="548885" y="58674"/>
                </a:lnTo>
                <a:lnTo>
                  <a:pt x="579882" y="70865"/>
                </a:lnTo>
                <a:close/>
              </a:path>
            </a:pathLst>
          </a:custGeom>
          <a:solidFill>
            <a:srgbClr val="000000"/>
          </a:solidFill>
          <a:ln>
            <a:noFill/>
          </a:ln>
        </p:spPr>
        <p:style>
          <a:lnRef idx="0"/>
          <a:fillRef idx="0"/>
          <a:effectRef idx="0"/>
          <a:fontRef idx="minor"/>
        </p:style>
      </p:sp>
      <p:sp>
        <p:nvSpPr>
          <p:cNvPr id="477" name="CustomShape 29"/>
          <p:cNvSpPr/>
          <p:nvPr/>
        </p:nvSpPr>
        <p:spPr>
          <a:xfrm>
            <a:off x="2517840" y="5207040"/>
            <a:ext cx="1393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1" strike="noStrike">
                <a:solidFill>
                  <a:srgbClr val="000000"/>
                </a:solidFill>
                <a:latin typeface="Times New Roman"/>
              </a:rPr>
              <a:t>a</a:t>
            </a:r>
            <a:endParaRPr b="0" lang="en-US" sz="1800" spc="-1" strike="noStrike">
              <a:latin typeface="Arial"/>
            </a:endParaRPr>
          </a:p>
        </p:txBody>
      </p:sp>
      <p:sp>
        <p:nvSpPr>
          <p:cNvPr id="478" name="CustomShape 30"/>
          <p:cNvSpPr/>
          <p:nvPr/>
        </p:nvSpPr>
        <p:spPr>
          <a:xfrm>
            <a:off x="2362320" y="5427720"/>
            <a:ext cx="619560" cy="117000"/>
          </a:xfrm>
          <a:custGeom>
            <a:avLst/>
            <a:gdLst/>
            <a:ahLst/>
            <a:rect l="l" t="t" r="r" b="b"/>
            <a:pathLst>
              <a:path w="619760" h="117475">
                <a:moveTo>
                  <a:pt x="548885" y="58674"/>
                </a:moveTo>
                <a:lnTo>
                  <a:pt x="515951" y="45719"/>
                </a:lnTo>
                <a:lnTo>
                  <a:pt x="0" y="45719"/>
                </a:lnTo>
                <a:lnTo>
                  <a:pt x="0" y="71627"/>
                </a:lnTo>
                <a:lnTo>
                  <a:pt x="515951" y="71627"/>
                </a:lnTo>
                <a:lnTo>
                  <a:pt x="548885" y="58674"/>
                </a:lnTo>
                <a:close/>
                <a:moveTo>
                  <a:pt x="619506" y="58674"/>
                </a:moveTo>
                <a:lnTo>
                  <a:pt x="474725" y="2286"/>
                </a:lnTo>
                <a:lnTo>
                  <a:pt x="467868" y="0"/>
                </a:lnTo>
                <a:lnTo>
                  <a:pt x="460248" y="3048"/>
                </a:lnTo>
                <a:lnTo>
                  <a:pt x="457962" y="9906"/>
                </a:lnTo>
                <a:lnTo>
                  <a:pt x="455675" y="16001"/>
                </a:lnTo>
                <a:lnTo>
                  <a:pt x="458724" y="23622"/>
                </a:lnTo>
                <a:lnTo>
                  <a:pt x="465581" y="25908"/>
                </a:lnTo>
                <a:lnTo>
                  <a:pt x="515951" y="45719"/>
                </a:lnTo>
                <a:lnTo>
                  <a:pt x="584454" y="45719"/>
                </a:lnTo>
                <a:lnTo>
                  <a:pt x="584454" y="72325"/>
                </a:lnTo>
                <a:lnTo>
                  <a:pt x="619506" y="58674"/>
                </a:lnTo>
                <a:close/>
                <a:moveTo>
                  <a:pt x="584454" y="72325"/>
                </a:moveTo>
                <a:lnTo>
                  <a:pt x="584454" y="71627"/>
                </a:lnTo>
                <a:lnTo>
                  <a:pt x="515951" y="71628"/>
                </a:lnTo>
                <a:lnTo>
                  <a:pt x="465581" y="91439"/>
                </a:lnTo>
                <a:lnTo>
                  <a:pt x="458724" y="93725"/>
                </a:lnTo>
                <a:lnTo>
                  <a:pt x="455675" y="101346"/>
                </a:lnTo>
                <a:lnTo>
                  <a:pt x="457962" y="107441"/>
                </a:lnTo>
                <a:lnTo>
                  <a:pt x="460248" y="114300"/>
                </a:lnTo>
                <a:lnTo>
                  <a:pt x="467868" y="117348"/>
                </a:lnTo>
                <a:lnTo>
                  <a:pt x="474725" y="115062"/>
                </a:lnTo>
                <a:lnTo>
                  <a:pt x="584454" y="72325"/>
                </a:lnTo>
                <a:close/>
                <a:moveTo>
                  <a:pt x="584454" y="71627"/>
                </a:moveTo>
                <a:lnTo>
                  <a:pt x="584454" y="45719"/>
                </a:lnTo>
                <a:lnTo>
                  <a:pt x="515951" y="45719"/>
                </a:lnTo>
                <a:lnTo>
                  <a:pt x="548885" y="58674"/>
                </a:lnTo>
                <a:lnTo>
                  <a:pt x="579882" y="46482"/>
                </a:lnTo>
                <a:lnTo>
                  <a:pt x="579882" y="71627"/>
                </a:lnTo>
                <a:lnTo>
                  <a:pt x="584454" y="71627"/>
                </a:lnTo>
                <a:close/>
                <a:moveTo>
                  <a:pt x="579882" y="71627"/>
                </a:moveTo>
                <a:lnTo>
                  <a:pt x="579882" y="70865"/>
                </a:lnTo>
                <a:lnTo>
                  <a:pt x="548885" y="58674"/>
                </a:lnTo>
                <a:lnTo>
                  <a:pt x="515951" y="71628"/>
                </a:lnTo>
                <a:lnTo>
                  <a:pt x="579882" y="71627"/>
                </a:lnTo>
                <a:close/>
                <a:moveTo>
                  <a:pt x="579882" y="70865"/>
                </a:moveTo>
                <a:lnTo>
                  <a:pt x="579882" y="46482"/>
                </a:lnTo>
                <a:lnTo>
                  <a:pt x="548885" y="58674"/>
                </a:lnTo>
                <a:lnTo>
                  <a:pt x="579882" y="70865"/>
                </a:lnTo>
                <a:close/>
              </a:path>
            </a:pathLst>
          </a:custGeom>
          <a:solidFill>
            <a:srgbClr val="000000"/>
          </a:solidFill>
          <a:ln>
            <a:noFill/>
          </a:ln>
        </p:spPr>
        <p:style>
          <a:lnRef idx="0"/>
          <a:fillRef idx="0"/>
          <a:effectRef idx="0"/>
          <a:fontRef idx="minor"/>
        </p:style>
      </p:sp>
      <p:sp>
        <p:nvSpPr>
          <p:cNvPr id="479" name="CustomShape 31"/>
          <p:cNvSpPr/>
          <p:nvPr/>
        </p:nvSpPr>
        <p:spPr>
          <a:xfrm>
            <a:off x="4651560" y="5207040"/>
            <a:ext cx="1393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1800" spc="-1" strike="noStrike">
                <a:solidFill>
                  <a:srgbClr val="000000"/>
                </a:solidFill>
                <a:latin typeface="Times New Roman"/>
              </a:rPr>
              <a:t>a</a:t>
            </a:r>
            <a:endParaRPr b="0" lang="en-US" sz="1800" spc="-1" strike="noStrike">
              <a:latin typeface="Arial"/>
            </a:endParaRPr>
          </a:p>
        </p:txBody>
      </p:sp>
      <p:sp>
        <p:nvSpPr>
          <p:cNvPr id="480" name="CustomShape 32"/>
          <p:cNvSpPr/>
          <p:nvPr/>
        </p:nvSpPr>
        <p:spPr>
          <a:xfrm>
            <a:off x="4495680" y="5427720"/>
            <a:ext cx="619560" cy="117000"/>
          </a:xfrm>
          <a:custGeom>
            <a:avLst/>
            <a:gdLst/>
            <a:ahLst/>
            <a:rect l="l" t="t" r="r" b="b"/>
            <a:pathLst>
              <a:path w="619760" h="117475">
                <a:moveTo>
                  <a:pt x="548885" y="58674"/>
                </a:moveTo>
                <a:lnTo>
                  <a:pt x="515951" y="45719"/>
                </a:lnTo>
                <a:lnTo>
                  <a:pt x="0" y="45719"/>
                </a:lnTo>
                <a:lnTo>
                  <a:pt x="0" y="71627"/>
                </a:lnTo>
                <a:lnTo>
                  <a:pt x="515951" y="71627"/>
                </a:lnTo>
                <a:lnTo>
                  <a:pt x="548885" y="58674"/>
                </a:lnTo>
                <a:close/>
                <a:moveTo>
                  <a:pt x="619505" y="58674"/>
                </a:moveTo>
                <a:lnTo>
                  <a:pt x="474725" y="2286"/>
                </a:lnTo>
                <a:lnTo>
                  <a:pt x="467867" y="0"/>
                </a:lnTo>
                <a:lnTo>
                  <a:pt x="460248" y="3048"/>
                </a:lnTo>
                <a:lnTo>
                  <a:pt x="457962" y="9906"/>
                </a:lnTo>
                <a:lnTo>
                  <a:pt x="455675" y="16001"/>
                </a:lnTo>
                <a:lnTo>
                  <a:pt x="458724" y="23622"/>
                </a:lnTo>
                <a:lnTo>
                  <a:pt x="465582" y="25908"/>
                </a:lnTo>
                <a:lnTo>
                  <a:pt x="515951" y="45719"/>
                </a:lnTo>
                <a:lnTo>
                  <a:pt x="584453" y="45719"/>
                </a:lnTo>
                <a:lnTo>
                  <a:pt x="584453" y="72325"/>
                </a:lnTo>
                <a:lnTo>
                  <a:pt x="619505" y="58674"/>
                </a:lnTo>
                <a:close/>
                <a:moveTo>
                  <a:pt x="584453" y="72325"/>
                </a:moveTo>
                <a:lnTo>
                  <a:pt x="584453" y="71627"/>
                </a:lnTo>
                <a:lnTo>
                  <a:pt x="515951" y="71628"/>
                </a:lnTo>
                <a:lnTo>
                  <a:pt x="465582" y="91439"/>
                </a:lnTo>
                <a:lnTo>
                  <a:pt x="458724" y="93725"/>
                </a:lnTo>
                <a:lnTo>
                  <a:pt x="455675" y="101346"/>
                </a:lnTo>
                <a:lnTo>
                  <a:pt x="457962" y="107441"/>
                </a:lnTo>
                <a:lnTo>
                  <a:pt x="460248" y="114300"/>
                </a:lnTo>
                <a:lnTo>
                  <a:pt x="467867" y="117348"/>
                </a:lnTo>
                <a:lnTo>
                  <a:pt x="474725" y="115062"/>
                </a:lnTo>
                <a:lnTo>
                  <a:pt x="584453" y="72325"/>
                </a:lnTo>
                <a:close/>
                <a:moveTo>
                  <a:pt x="584453" y="71627"/>
                </a:moveTo>
                <a:lnTo>
                  <a:pt x="584453" y="45719"/>
                </a:lnTo>
                <a:lnTo>
                  <a:pt x="515951" y="45719"/>
                </a:lnTo>
                <a:lnTo>
                  <a:pt x="548885" y="58674"/>
                </a:lnTo>
                <a:lnTo>
                  <a:pt x="579882" y="46482"/>
                </a:lnTo>
                <a:lnTo>
                  <a:pt x="579882" y="71627"/>
                </a:lnTo>
                <a:lnTo>
                  <a:pt x="584453" y="71627"/>
                </a:lnTo>
                <a:close/>
                <a:moveTo>
                  <a:pt x="579882" y="71627"/>
                </a:moveTo>
                <a:lnTo>
                  <a:pt x="579882" y="70865"/>
                </a:lnTo>
                <a:lnTo>
                  <a:pt x="548885" y="58674"/>
                </a:lnTo>
                <a:lnTo>
                  <a:pt x="515951" y="71628"/>
                </a:lnTo>
                <a:lnTo>
                  <a:pt x="579882" y="71627"/>
                </a:lnTo>
                <a:close/>
                <a:moveTo>
                  <a:pt x="579882" y="70865"/>
                </a:moveTo>
                <a:lnTo>
                  <a:pt x="579882" y="46482"/>
                </a:lnTo>
                <a:lnTo>
                  <a:pt x="548885" y="58674"/>
                </a:lnTo>
                <a:lnTo>
                  <a:pt x="579882" y="70865"/>
                </a:lnTo>
                <a:close/>
              </a:path>
            </a:pathLst>
          </a:custGeom>
          <a:solidFill>
            <a:srgbClr val="000000"/>
          </a:solidFill>
          <a:ln>
            <a:noFill/>
          </a:ln>
        </p:spPr>
        <p:style>
          <a:lnRef idx="0"/>
          <a:fillRef idx="0"/>
          <a:effectRef idx="0"/>
          <a:fontRef idx="minor"/>
        </p:style>
      </p:sp>
      <p:sp>
        <p:nvSpPr>
          <p:cNvPr id="481" name="CustomShape 33"/>
          <p:cNvSpPr/>
          <p:nvPr/>
        </p:nvSpPr>
        <p:spPr>
          <a:xfrm>
            <a:off x="5185080" y="5280120"/>
            <a:ext cx="61812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000000"/>
                </a:solidFill>
                <a:latin typeface="Times New Roman"/>
              </a:rPr>
              <a:t>none</a:t>
            </a:r>
            <a:endParaRPr b="0" lang="en-US" sz="2400" spc="-1" strike="noStrike">
              <a:latin typeface="Arial"/>
            </a:endParaRPr>
          </a:p>
        </p:txBody>
      </p:sp>
      <p:sp>
        <p:nvSpPr>
          <p:cNvPr id="482" name="TextShape 34"/>
          <p:cNvSpPr txBox="1"/>
          <p:nvPr/>
        </p:nvSpPr>
        <p:spPr>
          <a:xfrm>
            <a:off x="8816760" y="6746400"/>
            <a:ext cx="273240" cy="4507920"/>
          </a:xfrm>
          <a:prstGeom prst="rect">
            <a:avLst/>
          </a:prstGeom>
          <a:noFill/>
          <a:ln>
            <a:noFill/>
          </a:ln>
        </p:spPr>
        <p:txBody>
          <a:bodyPr lIns="0" rIns="0" tIns="0" bIns="0"/>
          <a:p>
            <a:pPr marL="38160">
              <a:lnSpc>
                <a:spcPts val="1644"/>
              </a:lnSpc>
            </a:pPr>
            <a:fld id="{D26C6A38-DC83-4C0E-9FF2-C6F36738FA9E}" type="slidenum">
              <a:rPr b="0" lang="en-US" sz="1400" spc="-4" strike="noStrike">
                <a:solidFill>
                  <a:srgbClr val="000000"/>
                </a:solidFill>
                <a:latin typeface="Arial"/>
              </a:rPr>
              <a:t>&lt;number&gt;</a:t>
            </a:fld>
            <a:endParaRPr b="0" lang="en-US" sz="1400" spc="-1" strike="noStrike">
              <a:latin typeface="Times New Roman"/>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8816760" y="6746400"/>
            <a:ext cx="273240" cy="4507920"/>
          </a:xfrm>
          <a:prstGeom prst="rect">
            <a:avLst/>
          </a:prstGeom>
          <a:noFill/>
          <a:ln>
            <a:noFill/>
          </a:ln>
        </p:spPr>
        <p:txBody>
          <a:bodyPr lIns="0" rIns="0" tIns="0" bIns="0"/>
          <a:p>
            <a:pPr marL="38160">
              <a:lnSpc>
                <a:spcPts val="1644"/>
              </a:lnSpc>
            </a:pPr>
            <a:fld id="{DDFA93FD-0661-451D-A7B4-BF2BD76D14C4}" type="slidenum">
              <a:rPr b="0" lang="en-US" sz="1400" spc="-4" strike="noStrike">
                <a:solidFill>
                  <a:srgbClr val="000000"/>
                </a:solidFill>
                <a:latin typeface="Arial"/>
              </a:rPr>
              <a:t>&lt;number&gt;</a:t>
            </a:fld>
            <a:endParaRPr b="0" lang="en-US" sz="1400" spc="-1" strike="noStrike">
              <a:latin typeface="Times New Roman"/>
            </a:endParaRPr>
          </a:p>
        </p:txBody>
      </p:sp>
      <p:sp>
        <p:nvSpPr>
          <p:cNvPr id="484" name="TextShape 2"/>
          <p:cNvSpPr txBox="1"/>
          <p:nvPr/>
        </p:nvSpPr>
        <p:spPr>
          <a:xfrm>
            <a:off x="2196360" y="726480"/>
            <a:ext cx="5664960" cy="1310400"/>
          </a:xfrm>
          <a:prstGeom prst="rect">
            <a:avLst/>
          </a:prstGeom>
          <a:noFill/>
          <a:ln>
            <a:noFill/>
          </a:ln>
        </p:spPr>
        <p:txBody>
          <a:bodyPr lIns="0" rIns="0" tIns="12600" bIns="0"/>
          <a:p>
            <a:pPr marL="621720" indent="-609120">
              <a:lnSpc>
                <a:spcPct val="100000"/>
              </a:lnSpc>
              <a:spcBef>
                <a:spcPts val="99"/>
              </a:spcBef>
            </a:pPr>
            <a:r>
              <a:rPr b="0" lang="en-US" sz="3600" spc="-4" strike="noStrike">
                <a:solidFill>
                  <a:srgbClr val="33339a"/>
                </a:solidFill>
                <a:latin typeface="Times New Roman"/>
              </a:rPr>
              <a:t>Conversion from NFA </a:t>
            </a:r>
            <a:r>
              <a:rPr b="0" lang="en-US" sz="3600" spc="-1" strike="noStrike">
                <a:solidFill>
                  <a:srgbClr val="33339a"/>
                </a:solidFill>
                <a:latin typeface="Times New Roman"/>
              </a:rPr>
              <a:t>to </a:t>
            </a:r>
            <a:r>
              <a:rPr b="0" lang="en-US" sz="3600" spc="-4" strike="noStrike">
                <a:solidFill>
                  <a:srgbClr val="33339a"/>
                </a:solidFill>
                <a:latin typeface="Times New Roman"/>
              </a:rPr>
              <a:t>DFA  s</a:t>
            </a:r>
            <a:r>
              <a:rPr b="0" lang="en-US" sz="2800" spc="-4" strike="noStrike">
                <a:solidFill>
                  <a:srgbClr val="33339a"/>
                </a:solidFill>
                <a:latin typeface="Times New Roman"/>
              </a:rPr>
              <a:t>ubset Construction</a:t>
            </a:r>
            <a:r>
              <a:rPr b="0" lang="en-US" sz="2800" spc="-12" strike="noStrike">
                <a:solidFill>
                  <a:srgbClr val="33339a"/>
                </a:solidFill>
                <a:latin typeface="Times New Roman"/>
              </a:rPr>
              <a:t> </a:t>
            </a:r>
            <a:r>
              <a:rPr b="0" lang="en-US" sz="2800" spc="-4" strike="noStrike">
                <a:solidFill>
                  <a:srgbClr val="33339a"/>
                </a:solidFill>
                <a:latin typeface="Times New Roman"/>
              </a:rPr>
              <a:t>Algorithm</a:t>
            </a:r>
            <a:endParaRPr b="0" lang="en-US" sz="2800" spc="-1" strike="noStrike">
              <a:solidFill>
                <a:srgbClr val="000000"/>
              </a:solidFill>
              <a:latin typeface="Calibri"/>
            </a:endParaRPr>
          </a:p>
        </p:txBody>
      </p:sp>
      <p:sp>
        <p:nvSpPr>
          <p:cNvPr id="485" name="CustomShape 3"/>
          <p:cNvSpPr/>
          <p:nvPr/>
        </p:nvSpPr>
        <p:spPr>
          <a:xfrm>
            <a:off x="676440" y="1980000"/>
            <a:ext cx="7859160" cy="5054400"/>
          </a:xfrm>
          <a:prstGeom prst="rect">
            <a:avLst/>
          </a:prstGeom>
          <a:noFill/>
          <a:ln>
            <a:noFill/>
          </a:ln>
        </p:spPr>
        <p:style>
          <a:lnRef idx="0"/>
          <a:fillRef idx="0"/>
          <a:effectRef idx="0"/>
          <a:fontRef idx="minor"/>
        </p:style>
        <p:txBody>
          <a:bodyPr lIns="0" rIns="0" tIns="12600" bIns="0"/>
          <a:p>
            <a:pPr marL="25560">
              <a:lnSpc>
                <a:spcPts val="2716"/>
              </a:lnSpc>
              <a:spcBef>
                <a:spcPts val="99"/>
              </a:spcBef>
            </a:pPr>
            <a:r>
              <a:rPr b="0" lang="en-US" sz="2400" spc="-4" strike="noStrike">
                <a:solidFill>
                  <a:srgbClr val="000000"/>
                </a:solidFill>
                <a:latin typeface="Times New Roman"/>
              </a:rPr>
              <a:t>put</a:t>
            </a:r>
            <a:r>
              <a:rPr b="0" lang="en-US" sz="2400" spc="-4" strike="noStrike">
                <a:solidFill>
                  <a:srgbClr val="000000"/>
                </a:solidFill>
                <a:latin typeface="Times New Roman"/>
              </a:rPr>
              <a:t>	</a:t>
            </a:r>
            <a:r>
              <a:rPr b="0" lang="en-US" sz="2400" spc="-4" strike="noStrike">
                <a:solidFill>
                  <a:srgbClr val="000000"/>
                </a:solidFill>
                <a:latin typeface="Symbol"/>
              </a:rPr>
              <a:t></a:t>
            </a:r>
            <a:r>
              <a:rPr b="0" i="1" lang="en-US" sz="2400" spc="-4" strike="noStrike">
                <a:solidFill>
                  <a:srgbClr val="000000"/>
                </a:solidFill>
                <a:latin typeface="Times New Roman"/>
              </a:rPr>
              <a:t>-closure</a:t>
            </a:r>
            <a:r>
              <a:rPr b="0" lang="en-US" sz="2400" spc="-4" strike="noStrike">
                <a:solidFill>
                  <a:srgbClr val="000000"/>
                </a:solidFill>
                <a:latin typeface="Times New Roman"/>
              </a:rPr>
              <a:t>(</a:t>
            </a:r>
            <a:r>
              <a:rPr b="0" i="1" lang="en-US" sz="2400" spc="-4" strike="noStrike">
                <a:solidFill>
                  <a:srgbClr val="000000"/>
                </a:solidFill>
                <a:latin typeface="Times New Roman"/>
              </a:rPr>
              <a:t>s</a:t>
            </a:r>
            <a:r>
              <a:rPr b="0" lang="en-US" sz="2400" spc="-4" strike="noStrike" baseline="-20000">
                <a:solidFill>
                  <a:srgbClr val="000000"/>
                </a:solidFill>
                <a:latin typeface="Times New Roman"/>
              </a:rPr>
              <a:t>0</a:t>
            </a:r>
            <a:r>
              <a:rPr b="0" lang="en-US" sz="2400" spc="-4" strike="noStrike">
                <a:solidFill>
                  <a:srgbClr val="000000"/>
                </a:solidFill>
                <a:latin typeface="Times New Roman"/>
              </a:rPr>
              <a:t>) as an unmarked state in to</a:t>
            </a:r>
            <a:r>
              <a:rPr b="0" lang="en-US" sz="2400" spc="-9" strike="noStrike">
                <a:solidFill>
                  <a:srgbClr val="000000"/>
                </a:solidFill>
                <a:latin typeface="Times New Roman"/>
              </a:rPr>
              <a:t> </a:t>
            </a:r>
            <a:r>
              <a:rPr b="0" i="1" lang="en-US" sz="2400" spc="-4" strike="noStrike">
                <a:solidFill>
                  <a:srgbClr val="000000"/>
                </a:solidFill>
                <a:latin typeface="Times New Roman"/>
              </a:rPr>
              <a:t>Dstates</a:t>
            </a:r>
            <a:endParaRPr b="0" lang="en-US" sz="2400" spc="-1" strike="noStrike">
              <a:latin typeface="Arial"/>
            </a:endParaRPr>
          </a:p>
          <a:p>
            <a:pPr marL="367560" algn="just">
              <a:lnSpc>
                <a:spcPts val="2571"/>
              </a:lnSpc>
            </a:pPr>
            <a:r>
              <a:rPr b="1" lang="en-US" sz="2400" spc="-4" strike="noStrike">
                <a:solidFill>
                  <a:srgbClr val="000000"/>
                </a:solidFill>
                <a:latin typeface="Times New Roman"/>
              </a:rPr>
              <a:t>while </a:t>
            </a:r>
            <a:r>
              <a:rPr b="0" lang="en-US" sz="2400" spc="-4" strike="noStrike">
                <a:solidFill>
                  <a:srgbClr val="000000"/>
                </a:solidFill>
                <a:latin typeface="Times New Roman"/>
              </a:rPr>
              <a:t>there is an unmarked state </a:t>
            </a:r>
            <a:r>
              <a:rPr b="0" i="1" lang="en-US" sz="2400" spc="-4" strike="noStrike">
                <a:solidFill>
                  <a:srgbClr val="000000"/>
                </a:solidFill>
                <a:latin typeface="Times New Roman"/>
              </a:rPr>
              <a:t>T </a:t>
            </a:r>
            <a:r>
              <a:rPr b="0" lang="en-US" sz="2400" spc="-4" strike="noStrike">
                <a:solidFill>
                  <a:srgbClr val="000000"/>
                </a:solidFill>
                <a:latin typeface="Times New Roman"/>
              </a:rPr>
              <a:t>in </a:t>
            </a:r>
            <a:r>
              <a:rPr b="0" i="1" lang="en-US" sz="2400" spc="-4" strike="noStrike">
                <a:solidFill>
                  <a:srgbClr val="000000"/>
                </a:solidFill>
                <a:latin typeface="Times New Roman"/>
              </a:rPr>
              <a:t>Dstates</a:t>
            </a:r>
            <a:r>
              <a:rPr b="0" i="1" lang="en-US" sz="2400" spc="-12" strike="noStrike">
                <a:solidFill>
                  <a:srgbClr val="000000"/>
                </a:solidFill>
                <a:latin typeface="Times New Roman"/>
              </a:rPr>
              <a:t> </a:t>
            </a:r>
            <a:r>
              <a:rPr b="1" lang="en-US" sz="2400" spc="-9" strike="noStrike">
                <a:solidFill>
                  <a:srgbClr val="000000"/>
                </a:solidFill>
                <a:latin typeface="Times New Roman"/>
              </a:rPr>
              <a:t>do</a:t>
            </a:r>
            <a:endParaRPr b="0" lang="en-US" sz="2400" spc="-1" strike="noStrike">
              <a:latin typeface="Arial"/>
            </a:endParaRPr>
          </a:p>
          <a:p>
            <a:pPr marL="939240" algn="just">
              <a:lnSpc>
                <a:spcPts val="2560"/>
              </a:lnSpc>
            </a:pPr>
            <a:r>
              <a:rPr b="0" lang="en-US" sz="2400" spc="-1" strike="noStrike">
                <a:solidFill>
                  <a:srgbClr val="000000"/>
                </a:solidFill>
                <a:latin typeface="Times New Roman"/>
              </a:rPr>
              <a:t>mark</a:t>
            </a:r>
            <a:r>
              <a:rPr b="0" lang="en-US" sz="2400" spc="-12" strike="noStrike">
                <a:solidFill>
                  <a:srgbClr val="000000"/>
                </a:solidFill>
                <a:latin typeface="Times New Roman"/>
              </a:rPr>
              <a:t> </a:t>
            </a:r>
            <a:r>
              <a:rPr b="0" i="1" lang="en-US" sz="2400" spc="-4" strike="noStrike">
                <a:solidFill>
                  <a:srgbClr val="000000"/>
                </a:solidFill>
                <a:latin typeface="Times New Roman"/>
              </a:rPr>
              <a:t>T</a:t>
            </a:r>
            <a:endParaRPr b="0" lang="en-US" sz="2400" spc="-1" strike="noStrike">
              <a:latin typeface="Arial"/>
            </a:endParaRPr>
          </a:p>
          <a:p>
            <a:pPr marL="1854360" indent="-914040" algn="just">
              <a:lnSpc>
                <a:spcPct val="89000"/>
              </a:lnSpc>
              <a:spcBef>
                <a:spcPts val="235"/>
              </a:spcBef>
            </a:pPr>
            <a:r>
              <a:rPr b="1" lang="en-US" sz="2400" spc="-4" strike="noStrike">
                <a:solidFill>
                  <a:srgbClr val="000000"/>
                </a:solidFill>
                <a:latin typeface="Times New Roman"/>
              </a:rPr>
              <a:t>for </a:t>
            </a:r>
            <a:r>
              <a:rPr b="0" lang="en-US" sz="2400" spc="-4" strike="noStrike">
                <a:solidFill>
                  <a:srgbClr val="000000"/>
                </a:solidFill>
                <a:latin typeface="Times New Roman"/>
              </a:rPr>
              <a:t>each input symbol </a:t>
            </a:r>
            <a:r>
              <a:rPr b="0" i="1" lang="en-US" sz="2400" spc="-1" strike="noStrike">
                <a:solidFill>
                  <a:srgbClr val="000000"/>
                </a:solidFill>
                <a:latin typeface="Times New Roman"/>
              </a:rPr>
              <a:t>a </a:t>
            </a:r>
            <a:r>
              <a:rPr b="0" lang="en-US" sz="2800" spc="-1" strike="noStrike">
                <a:solidFill>
                  <a:srgbClr val="000000"/>
                </a:solidFill>
                <a:latin typeface="Symbol"/>
              </a:rPr>
              <a:t></a:t>
            </a:r>
            <a:r>
              <a:rPr b="0" lang="en-US" sz="2800" spc="-1" strike="noStrike">
                <a:solidFill>
                  <a:srgbClr val="000000"/>
                </a:solidFill>
                <a:latin typeface="Times New Roman"/>
              </a:rPr>
              <a:t> </a:t>
            </a:r>
            <a:r>
              <a:rPr b="0" lang="en-US" sz="3200" spc="-4" strike="noStrike">
                <a:solidFill>
                  <a:srgbClr val="000000"/>
                </a:solidFill>
                <a:latin typeface="Symbol"/>
              </a:rPr>
              <a:t></a:t>
            </a:r>
            <a:r>
              <a:rPr b="0" lang="en-US" sz="3200" spc="-4" strike="noStrike">
                <a:solidFill>
                  <a:srgbClr val="000000"/>
                </a:solidFill>
                <a:latin typeface="Times New Roman"/>
              </a:rPr>
              <a:t> </a:t>
            </a:r>
            <a:r>
              <a:rPr b="1" lang="en-US" sz="2400" spc="-9" strike="noStrike">
                <a:solidFill>
                  <a:srgbClr val="000000"/>
                </a:solidFill>
                <a:latin typeface="Times New Roman"/>
              </a:rPr>
              <a:t>do  </a:t>
            </a:r>
            <a:r>
              <a:rPr b="0" i="1" lang="en-US" sz="2400" spc="-4" strike="noStrike">
                <a:solidFill>
                  <a:srgbClr val="000000"/>
                </a:solidFill>
                <a:latin typeface="Times New Roman"/>
              </a:rPr>
              <a:t>U </a:t>
            </a:r>
            <a:r>
              <a:rPr b="0" lang="en-US" sz="2400" spc="-1" strike="noStrike">
                <a:solidFill>
                  <a:srgbClr val="000000"/>
                </a:solidFill>
                <a:latin typeface="Times New Roman"/>
              </a:rPr>
              <a:t>= </a:t>
            </a:r>
            <a:r>
              <a:rPr b="0" lang="en-US" sz="2400" spc="-4" strike="noStrike">
                <a:solidFill>
                  <a:srgbClr val="000000"/>
                </a:solidFill>
                <a:latin typeface="Symbol"/>
              </a:rPr>
              <a:t></a:t>
            </a:r>
            <a:r>
              <a:rPr b="0" i="1" lang="en-US" sz="2400" spc="-4" strike="noStrike">
                <a:solidFill>
                  <a:srgbClr val="000000"/>
                </a:solidFill>
                <a:latin typeface="Times New Roman"/>
              </a:rPr>
              <a:t>-closure</a:t>
            </a:r>
            <a:r>
              <a:rPr b="0" lang="en-US" sz="2400" spc="-4" strike="noStrike">
                <a:solidFill>
                  <a:srgbClr val="000000"/>
                </a:solidFill>
                <a:latin typeface="Times New Roman"/>
              </a:rPr>
              <a:t>(</a:t>
            </a:r>
            <a:r>
              <a:rPr b="0" i="1" lang="en-US" sz="2400" spc="-4" strike="noStrike">
                <a:solidFill>
                  <a:srgbClr val="000000"/>
                </a:solidFill>
                <a:latin typeface="Times New Roman"/>
              </a:rPr>
              <a:t>move</a:t>
            </a:r>
            <a:r>
              <a:rPr b="0" lang="en-US" sz="2400" spc="-4" strike="noStrike">
                <a:solidFill>
                  <a:srgbClr val="000000"/>
                </a:solidFill>
                <a:latin typeface="Times New Roman"/>
              </a:rPr>
              <a:t>(</a:t>
            </a:r>
            <a:r>
              <a:rPr b="0" i="1" lang="en-US" sz="2400" spc="-4" strike="noStrike">
                <a:solidFill>
                  <a:srgbClr val="000000"/>
                </a:solidFill>
                <a:latin typeface="Times New Roman"/>
              </a:rPr>
              <a:t>T,a</a:t>
            </a:r>
            <a:r>
              <a:rPr b="0" lang="en-US" sz="2400" spc="-4" strike="noStrike">
                <a:solidFill>
                  <a:srgbClr val="000000"/>
                </a:solidFill>
                <a:latin typeface="Times New Roman"/>
              </a:rPr>
              <a:t>))  </a:t>
            </a:r>
            <a:r>
              <a:rPr b="1" lang="en-US" sz="2400" spc="-4" strike="noStrike">
                <a:solidFill>
                  <a:srgbClr val="000000"/>
                </a:solidFill>
                <a:latin typeface="Times New Roman"/>
              </a:rPr>
              <a:t>if </a:t>
            </a:r>
            <a:r>
              <a:rPr b="0" i="1" lang="en-US" sz="2400" spc="-4" strike="noStrike">
                <a:solidFill>
                  <a:srgbClr val="000000"/>
                </a:solidFill>
                <a:latin typeface="Times New Roman"/>
              </a:rPr>
              <a:t>U </a:t>
            </a:r>
            <a:r>
              <a:rPr b="0" lang="en-US" sz="2400" spc="-4" strike="noStrike">
                <a:solidFill>
                  <a:srgbClr val="000000"/>
                </a:solidFill>
                <a:latin typeface="Times New Roman"/>
              </a:rPr>
              <a:t>is not in </a:t>
            </a:r>
            <a:r>
              <a:rPr b="0" i="1" lang="en-US" sz="2400" spc="-4" strike="noStrike">
                <a:solidFill>
                  <a:srgbClr val="000000"/>
                </a:solidFill>
                <a:latin typeface="Times New Roman"/>
              </a:rPr>
              <a:t>Dstates</a:t>
            </a:r>
            <a:r>
              <a:rPr b="0" i="1" lang="en-US" sz="2400" spc="-18" strike="noStrike">
                <a:solidFill>
                  <a:srgbClr val="000000"/>
                </a:solidFill>
                <a:latin typeface="Times New Roman"/>
              </a:rPr>
              <a:t> </a:t>
            </a:r>
            <a:r>
              <a:rPr b="1" lang="en-US" sz="2400" spc="-4" strike="noStrike">
                <a:solidFill>
                  <a:srgbClr val="000000"/>
                </a:solidFill>
                <a:latin typeface="Times New Roman"/>
              </a:rPr>
              <a:t>then</a:t>
            </a:r>
            <a:endParaRPr b="0" lang="en-US" sz="2400" spc="-1" strike="noStrike">
              <a:latin typeface="Arial"/>
            </a:endParaRPr>
          </a:p>
          <a:p>
            <a:pPr marL="2768760" indent="-914040" algn="just">
              <a:lnSpc>
                <a:spcPts val="2441"/>
              </a:lnSpc>
            </a:pPr>
            <a:r>
              <a:rPr b="0" lang="en-US" sz="2400" spc="-1" strike="noStrike">
                <a:solidFill>
                  <a:srgbClr val="000000"/>
                </a:solidFill>
                <a:latin typeface="Times New Roman"/>
              </a:rPr>
              <a:t>add </a:t>
            </a:r>
            <a:r>
              <a:rPr b="0" i="1" lang="en-US" sz="2400" spc="-4" strike="noStrike">
                <a:solidFill>
                  <a:srgbClr val="000000"/>
                </a:solidFill>
                <a:latin typeface="Times New Roman"/>
              </a:rPr>
              <a:t>U </a:t>
            </a:r>
            <a:r>
              <a:rPr b="0" lang="en-US" sz="2400" spc="-4" strike="noStrike">
                <a:solidFill>
                  <a:srgbClr val="000000"/>
                </a:solidFill>
                <a:latin typeface="Times New Roman"/>
              </a:rPr>
              <a:t>as an unmarked state to</a:t>
            </a:r>
            <a:r>
              <a:rPr b="0" lang="en-US" sz="2400" spc="-24" strike="noStrike">
                <a:solidFill>
                  <a:srgbClr val="000000"/>
                </a:solidFill>
                <a:latin typeface="Times New Roman"/>
              </a:rPr>
              <a:t> </a:t>
            </a:r>
            <a:r>
              <a:rPr b="0" i="1" lang="en-US" sz="2400" spc="-4" strike="noStrike">
                <a:solidFill>
                  <a:srgbClr val="000000"/>
                </a:solidFill>
                <a:latin typeface="Times New Roman"/>
              </a:rPr>
              <a:t>Dstates</a:t>
            </a:r>
            <a:endParaRPr b="0" lang="en-US" sz="2400" spc="-1" strike="noStrike">
              <a:latin typeface="Arial"/>
            </a:endParaRPr>
          </a:p>
          <a:p>
            <a:pPr marL="1854360" indent="-914040" algn="just">
              <a:lnSpc>
                <a:spcPts val="2585"/>
              </a:lnSpc>
            </a:pPr>
            <a:r>
              <a:rPr b="1" lang="en-US" sz="2400" spc="-4" strike="noStrike">
                <a:solidFill>
                  <a:srgbClr val="000000"/>
                </a:solidFill>
                <a:latin typeface="Times New Roman"/>
              </a:rPr>
              <a:t>end</a:t>
            </a:r>
            <a:r>
              <a:rPr b="1" lang="en-US" sz="2400" spc="-9" strike="noStrike">
                <a:solidFill>
                  <a:srgbClr val="000000"/>
                </a:solidFill>
                <a:latin typeface="Times New Roman"/>
              </a:rPr>
              <a:t> </a:t>
            </a:r>
            <a:r>
              <a:rPr b="1" lang="en-US" sz="2400" spc="-4" strike="noStrike">
                <a:solidFill>
                  <a:srgbClr val="000000"/>
                </a:solidFill>
                <a:latin typeface="Times New Roman"/>
              </a:rPr>
              <a:t>if</a:t>
            </a:r>
            <a:endParaRPr b="0" lang="en-US" sz="2400" spc="-1" strike="noStrike">
              <a:latin typeface="Arial"/>
            </a:endParaRPr>
          </a:p>
          <a:p>
            <a:pPr marL="1854360" indent="-914040" algn="just">
              <a:lnSpc>
                <a:spcPts val="2591"/>
              </a:lnSpc>
            </a:pPr>
            <a:r>
              <a:rPr b="0" i="1" lang="en-US" sz="2400" spc="-4" strike="noStrike">
                <a:solidFill>
                  <a:srgbClr val="000000"/>
                </a:solidFill>
                <a:latin typeface="Times New Roman"/>
              </a:rPr>
              <a:t>Dtran</a:t>
            </a:r>
            <a:r>
              <a:rPr b="0" lang="en-US" sz="2400" spc="-4" strike="noStrike">
                <a:solidFill>
                  <a:srgbClr val="000000"/>
                </a:solidFill>
                <a:latin typeface="Times New Roman"/>
              </a:rPr>
              <a:t>[</a:t>
            </a:r>
            <a:r>
              <a:rPr b="0" i="1" lang="en-US" sz="2400" spc="-4" strike="noStrike">
                <a:solidFill>
                  <a:srgbClr val="000000"/>
                </a:solidFill>
                <a:latin typeface="Times New Roman"/>
              </a:rPr>
              <a:t>T</a:t>
            </a:r>
            <a:r>
              <a:rPr b="0" lang="en-US" sz="2400" spc="-4" strike="noStrike">
                <a:solidFill>
                  <a:srgbClr val="000000"/>
                </a:solidFill>
                <a:latin typeface="Times New Roman"/>
              </a:rPr>
              <a:t>,</a:t>
            </a:r>
            <a:r>
              <a:rPr b="0" i="1" lang="en-US" sz="2400" spc="-4" strike="noStrike">
                <a:solidFill>
                  <a:srgbClr val="000000"/>
                </a:solidFill>
                <a:latin typeface="Times New Roman"/>
              </a:rPr>
              <a:t>a</a:t>
            </a:r>
            <a:r>
              <a:rPr b="0" lang="en-US" sz="2400" spc="-4" strike="noStrike">
                <a:solidFill>
                  <a:srgbClr val="000000"/>
                </a:solidFill>
                <a:latin typeface="Times New Roman"/>
              </a:rPr>
              <a:t>] </a:t>
            </a:r>
            <a:r>
              <a:rPr b="0" lang="en-US" sz="2400" spc="-1" strike="noStrike">
                <a:solidFill>
                  <a:srgbClr val="000000"/>
                </a:solidFill>
                <a:latin typeface="Times New Roman"/>
              </a:rPr>
              <a:t>=</a:t>
            </a:r>
            <a:r>
              <a:rPr b="0" lang="en-US" sz="2400" spc="4" strike="noStrike">
                <a:solidFill>
                  <a:srgbClr val="000000"/>
                </a:solidFill>
                <a:latin typeface="Times New Roman"/>
              </a:rPr>
              <a:t> </a:t>
            </a:r>
            <a:r>
              <a:rPr b="0" i="1" lang="en-US" sz="2400" spc="-4" strike="noStrike">
                <a:solidFill>
                  <a:srgbClr val="000000"/>
                </a:solidFill>
                <a:latin typeface="Times New Roman"/>
              </a:rPr>
              <a:t>U</a:t>
            </a:r>
            <a:endParaRPr b="0" lang="en-US" sz="2400" spc="-1" strike="noStrike">
              <a:latin typeface="Arial"/>
            </a:endParaRPr>
          </a:p>
          <a:p>
            <a:pPr marL="368280" indent="571680" algn="just">
              <a:lnSpc>
                <a:spcPts val="2591"/>
              </a:lnSpc>
              <a:spcBef>
                <a:spcPts val="184"/>
              </a:spcBef>
            </a:pPr>
            <a:r>
              <a:rPr b="1" lang="en-US" sz="2400" spc="-4" strike="noStrike">
                <a:solidFill>
                  <a:srgbClr val="000000"/>
                </a:solidFill>
                <a:latin typeface="Times New Roman"/>
              </a:rPr>
              <a:t>end</a:t>
            </a:r>
            <a:r>
              <a:rPr b="1" lang="en-US" sz="2400" spc="-69" strike="noStrike">
                <a:solidFill>
                  <a:srgbClr val="000000"/>
                </a:solidFill>
                <a:latin typeface="Times New Roman"/>
              </a:rPr>
              <a:t> </a:t>
            </a:r>
            <a:r>
              <a:rPr b="1" lang="en-US" sz="2400" spc="-4" strike="noStrike">
                <a:solidFill>
                  <a:srgbClr val="000000"/>
                </a:solidFill>
                <a:latin typeface="Times New Roman"/>
              </a:rPr>
              <a:t>do  end do</a:t>
            </a:r>
            <a:endParaRPr b="0" lang="en-US" sz="2400" spc="-1" strike="noStrike">
              <a:latin typeface="Arial"/>
            </a:endParaRPr>
          </a:p>
          <a:p>
            <a:pPr marL="367560" indent="571680" algn="just">
              <a:lnSpc>
                <a:spcPts val="2160"/>
              </a:lnSpc>
              <a:spcBef>
                <a:spcPts val="459"/>
              </a:spcBef>
            </a:pPr>
            <a:r>
              <a:rPr b="0" lang="en-US" sz="2000" spc="-4" strike="noStrike">
                <a:solidFill>
                  <a:srgbClr val="000000"/>
                </a:solidFill>
                <a:latin typeface="Times New Roman"/>
              </a:rPr>
              <a:t>A state of </a:t>
            </a:r>
            <a:r>
              <a:rPr b="0" i="1" lang="en-US" sz="2000" spc="-9" strike="noStrike">
                <a:solidFill>
                  <a:srgbClr val="000000"/>
                </a:solidFill>
                <a:latin typeface="Times New Roman"/>
              </a:rPr>
              <a:t>Dstates </a:t>
            </a:r>
            <a:r>
              <a:rPr b="0" lang="en-US" sz="2000" spc="-4" strike="noStrike">
                <a:solidFill>
                  <a:srgbClr val="000000"/>
                </a:solidFill>
                <a:latin typeface="Times New Roman"/>
              </a:rPr>
              <a:t>is an accepting state of DFA if it is a set of NFA states  containing at least one accepting state of</a:t>
            </a:r>
            <a:r>
              <a:rPr b="0" lang="en-US" sz="2000" spc="-1" strike="noStrike">
                <a:solidFill>
                  <a:srgbClr val="000000"/>
                </a:solidFill>
                <a:latin typeface="Times New Roman"/>
              </a:rPr>
              <a:t> </a:t>
            </a:r>
            <a:r>
              <a:rPr b="0" lang="en-US" sz="2000" spc="-4" strike="noStrike">
                <a:solidFill>
                  <a:srgbClr val="000000"/>
                </a:solidFill>
                <a:latin typeface="Times New Roman"/>
              </a:rPr>
              <a:t>NFA</a:t>
            </a:r>
            <a:endParaRPr b="0" lang="en-US" sz="2000" spc="-1" strike="noStrike">
              <a:latin typeface="Arial"/>
            </a:endParaRPr>
          </a:p>
          <a:p>
            <a:pPr marL="367560" indent="571680" algn="just">
              <a:lnSpc>
                <a:spcPct val="100000"/>
              </a:lnSpc>
              <a:spcBef>
                <a:spcPts val="244"/>
              </a:spcBef>
            </a:pPr>
            <a:r>
              <a:rPr b="0" lang="en-US" sz="2000" spc="-4" strike="noStrike">
                <a:solidFill>
                  <a:srgbClr val="000000"/>
                </a:solidFill>
                <a:latin typeface="Times New Roman"/>
              </a:rPr>
              <a:t>The start state of DFA is </a:t>
            </a:r>
            <a:r>
              <a:rPr b="0" lang="en-US" sz="2000" spc="-9" strike="noStrike">
                <a:solidFill>
                  <a:srgbClr val="000000"/>
                </a:solidFill>
                <a:latin typeface="Symbol"/>
              </a:rPr>
              <a:t></a:t>
            </a:r>
            <a:r>
              <a:rPr b="0" lang="en-US" sz="2000" spc="-9" strike="noStrike">
                <a:solidFill>
                  <a:srgbClr val="000000"/>
                </a:solidFill>
                <a:latin typeface="Times New Roman"/>
              </a:rPr>
              <a:t>-closure(s</a:t>
            </a:r>
            <a:r>
              <a:rPr b="0" lang="en-US" sz="1950" spc="-12" strike="noStrike" baseline="-21000">
                <a:solidFill>
                  <a:srgbClr val="000000"/>
                </a:solidFill>
                <a:latin typeface="Times New Roman"/>
              </a:rPr>
              <a:t>0</a:t>
            </a:r>
            <a:r>
              <a:rPr b="0" lang="en-US" sz="2000" spc="-9" strike="noStrike">
                <a:solidFill>
                  <a:srgbClr val="000000"/>
                </a:solidFill>
                <a:latin typeface="Times New Roman"/>
              </a:rPr>
              <a:t>)</a:t>
            </a:r>
            <a:endParaRPr b="0" lang="en-US" sz="2000" spc="-1" strike="noStrike">
              <a:latin typeface="Arial"/>
            </a:endParaRPr>
          </a:p>
        </p:txBody>
      </p:sp>
      <p:sp>
        <p:nvSpPr>
          <p:cNvPr id="486"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C7F59D12-BECA-46A0-ACA5-D45F2B55F8A1}" type="slidenum">
              <a:rPr b="0" lang="en-US" sz="1400" spc="-4" strike="noStrike">
                <a:solidFill>
                  <a:srgbClr val="000000"/>
                </a:solidFill>
                <a:latin typeface="Arial"/>
              </a:rPr>
              <a:t>52</a:t>
            </a:fld>
            <a:endParaRPr b="0" lang="en-US" sz="1400" spc="-1" strike="noStrike">
              <a:latin typeface="Arial"/>
            </a:endParaRPr>
          </a:p>
        </p:txBody>
      </p:sp>
      <p:sp>
        <p:nvSpPr>
          <p:cNvPr id="114" name="TextShape 2"/>
          <p:cNvSpPr txBox="1"/>
          <p:nvPr/>
        </p:nvSpPr>
        <p:spPr>
          <a:xfrm>
            <a:off x="2277720" y="968040"/>
            <a:ext cx="550260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T</a:t>
            </a:r>
            <a:r>
              <a:rPr b="0" lang="en-US" sz="4000" spc="-1" strike="noStrike">
                <a:solidFill>
                  <a:srgbClr val="33339a"/>
                </a:solidFill>
                <a:latin typeface="Times New Roman"/>
              </a:rPr>
              <a:t>o</a:t>
            </a:r>
            <a:r>
              <a:rPr b="0" lang="en-US" sz="4000" spc="-1" strike="noStrike">
                <a:solidFill>
                  <a:srgbClr val="33339a"/>
                </a:solidFill>
                <a:latin typeface="Times New Roman"/>
              </a:rPr>
              <a:t>k</a:t>
            </a:r>
            <a:r>
              <a:rPr b="0" lang="en-US" sz="4000" spc="-1" strike="noStrike">
                <a:solidFill>
                  <a:srgbClr val="33339a"/>
                </a:solidFill>
                <a:latin typeface="Times New Roman"/>
              </a:rPr>
              <a:t>e</a:t>
            </a:r>
            <a:r>
              <a:rPr b="0" lang="en-US" sz="4000" spc="-1" strike="noStrike">
                <a:solidFill>
                  <a:srgbClr val="33339a"/>
                </a:solidFill>
                <a:latin typeface="Times New Roman"/>
              </a:rPr>
              <a:t>n</a:t>
            </a:r>
            <a:r>
              <a:rPr b="0" lang="en-US" sz="4000" spc="-1" strike="noStrike">
                <a:solidFill>
                  <a:srgbClr val="33339a"/>
                </a:solidFill>
                <a:latin typeface="Times New Roman"/>
              </a:rPr>
              <a:t>s</a:t>
            </a:r>
            <a:r>
              <a:rPr b="0" lang="en-US" sz="4000" spc="-1" strike="noStrike">
                <a:solidFill>
                  <a:srgbClr val="33339a"/>
                </a:solidFill>
                <a:latin typeface="Times New Roman"/>
              </a:rPr>
              <a:t>, </a:t>
            </a:r>
            <a:r>
              <a:rPr b="0" lang="en-US" sz="4000" spc="-1" strike="noStrike">
                <a:solidFill>
                  <a:srgbClr val="33339a"/>
                </a:solidFill>
                <a:latin typeface="Times New Roman"/>
              </a:rPr>
              <a:t>P</a:t>
            </a:r>
            <a:r>
              <a:rPr b="0" lang="en-US" sz="4000" spc="-1" strike="noStrike">
                <a:solidFill>
                  <a:srgbClr val="33339a"/>
                </a:solidFill>
                <a:latin typeface="Times New Roman"/>
              </a:rPr>
              <a:t>a</a:t>
            </a:r>
            <a:r>
              <a:rPr b="0" lang="en-US" sz="4000" spc="-1" strike="noStrike">
                <a:solidFill>
                  <a:srgbClr val="33339a"/>
                </a:solidFill>
                <a:latin typeface="Times New Roman"/>
              </a:rPr>
              <a:t>t</a:t>
            </a:r>
            <a:r>
              <a:rPr b="0" lang="en-US" sz="4000" spc="-1" strike="noStrike">
                <a:solidFill>
                  <a:srgbClr val="33339a"/>
                </a:solidFill>
                <a:latin typeface="Times New Roman"/>
              </a:rPr>
              <a:t>t</a:t>
            </a:r>
            <a:r>
              <a:rPr b="0" lang="en-US" sz="4000" spc="-1" strike="noStrike">
                <a:solidFill>
                  <a:srgbClr val="33339a"/>
                </a:solidFill>
                <a:latin typeface="Times New Roman"/>
              </a:rPr>
              <a:t>e</a:t>
            </a:r>
            <a:r>
              <a:rPr b="0" lang="en-US" sz="4000" spc="-1" strike="noStrike">
                <a:solidFill>
                  <a:srgbClr val="33339a"/>
                </a:solidFill>
                <a:latin typeface="Times New Roman"/>
              </a:rPr>
              <a:t>r</a:t>
            </a:r>
            <a:r>
              <a:rPr b="0" lang="en-US" sz="4000" spc="-1" strike="noStrike">
                <a:solidFill>
                  <a:srgbClr val="33339a"/>
                </a:solidFill>
                <a:latin typeface="Times New Roman"/>
              </a:rPr>
              <a:t>n</a:t>
            </a:r>
            <a:r>
              <a:rPr b="0" lang="en-US" sz="4000" spc="-1" strike="noStrike">
                <a:solidFill>
                  <a:srgbClr val="33339a"/>
                </a:solidFill>
                <a:latin typeface="Times New Roman"/>
              </a:rPr>
              <a:t>s</a:t>
            </a:r>
            <a:r>
              <a:rPr b="0" lang="en-US" sz="4000" spc="-1" strike="noStrike">
                <a:solidFill>
                  <a:srgbClr val="33339a"/>
                </a:solidFill>
                <a:latin typeface="Times New Roman"/>
              </a:rPr>
              <a:t>,</a:t>
            </a:r>
            <a:r>
              <a:rPr b="0" lang="en-US" sz="4000" spc="-77" strike="noStrike">
                <a:solidFill>
                  <a:srgbClr val="33339a"/>
                </a:solidFill>
                <a:latin typeface="Times New Roman"/>
              </a:rPr>
              <a:t> </a:t>
            </a:r>
            <a:r>
              <a:rPr b="0" lang="en-US" sz="4000" spc="-1" strike="noStrike">
                <a:solidFill>
                  <a:srgbClr val="33339a"/>
                </a:solidFill>
                <a:latin typeface="Times New Roman"/>
              </a:rPr>
              <a:t>L</a:t>
            </a:r>
            <a:r>
              <a:rPr b="0" lang="en-US" sz="4000" spc="-1" strike="noStrike">
                <a:solidFill>
                  <a:srgbClr val="33339a"/>
                </a:solidFill>
                <a:latin typeface="Times New Roman"/>
              </a:rPr>
              <a:t>e</a:t>
            </a:r>
            <a:r>
              <a:rPr b="0" lang="en-US" sz="4000" spc="-1" strike="noStrike">
                <a:solidFill>
                  <a:srgbClr val="33339a"/>
                </a:solidFill>
                <a:latin typeface="Times New Roman"/>
              </a:rPr>
              <a:t>x</a:t>
            </a:r>
            <a:r>
              <a:rPr b="0" lang="en-US" sz="4000" spc="-1" strike="noStrike">
                <a:solidFill>
                  <a:srgbClr val="33339a"/>
                </a:solidFill>
                <a:latin typeface="Times New Roman"/>
              </a:rPr>
              <a:t>e</a:t>
            </a:r>
            <a:r>
              <a:rPr b="0" lang="en-US" sz="4000" spc="-1" strike="noStrike">
                <a:solidFill>
                  <a:srgbClr val="33339a"/>
                </a:solidFill>
                <a:latin typeface="Times New Roman"/>
              </a:rPr>
              <a:t>m</a:t>
            </a:r>
            <a:r>
              <a:rPr b="0" lang="en-US" sz="4000" spc="-1" strike="noStrike">
                <a:solidFill>
                  <a:srgbClr val="33339a"/>
                </a:solidFill>
                <a:latin typeface="Times New Roman"/>
              </a:rPr>
              <a:t>e</a:t>
            </a:r>
            <a:r>
              <a:rPr b="0" lang="en-US" sz="4000" spc="-1" strike="noStrike">
                <a:solidFill>
                  <a:srgbClr val="33339a"/>
                </a:solidFill>
                <a:latin typeface="Times New Roman"/>
              </a:rPr>
              <a:t>s</a:t>
            </a:r>
            <a:endParaRPr b="0" lang="en-US" sz="4000" spc="-1" strike="noStrike">
              <a:solidFill>
                <a:srgbClr val="000000"/>
              </a:solidFill>
              <a:latin typeface="Calibri"/>
            </a:endParaRPr>
          </a:p>
        </p:txBody>
      </p:sp>
      <p:sp>
        <p:nvSpPr>
          <p:cNvPr id="115" name="CustomShape 3"/>
          <p:cNvSpPr/>
          <p:nvPr/>
        </p:nvSpPr>
        <p:spPr>
          <a:xfrm>
            <a:off x="1032120" y="2093040"/>
            <a:ext cx="7685640" cy="3528000"/>
          </a:xfrm>
          <a:prstGeom prst="rect">
            <a:avLst/>
          </a:prstGeom>
          <a:noFill/>
          <a:ln>
            <a:noFill/>
          </a:ln>
        </p:spPr>
        <p:style>
          <a:lnRef idx="0"/>
          <a:fillRef idx="0"/>
          <a:effectRef idx="0"/>
          <a:fontRef idx="minor"/>
        </p:style>
        <p:txBody>
          <a:bodyPr lIns="0" rIns="0" tIns="47160" bIns="0"/>
          <a:p>
            <a:pPr marL="12600">
              <a:lnSpc>
                <a:spcPct val="100000"/>
              </a:lnSpc>
              <a:spcBef>
                <a:spcPts val="371"/>
              </a:spcBef>
            </a:pPr>
            <a:r>
              <a:rPr b="0" lang="en-US" sz="2400" spc="-4" strike="noStrike">
                <a:solidFill>
                  <a:srgbClr val="000000"/>
                </a:solidFill>
                <a:latin typeface="Times New Roman"/>
              </a:rPr>
              <a:t>A </a:t>
            </a:r>
            <a:r>
              <a:rPr b="0" i="1" lang="en-US" sz="2400" spc="-1" strike="noStrike">
                <a:solidFill>
                  <a:srgbClr val="000000"/>
                </a:solidFill>
                <a:latin typeface="Times New Roman"/>
              </a:rPr>
              <a:t>token </a:t>
            </a:r>
            <a:r>
              <a:rPr b="0" lang="en-US" sz="2400" spc="-4" strike="noStrike">
                <a:solidFill>
                  <a:srgbClr val="000000"/>
                </a:solidFill>
                <a:latin typeface="Times New Roman"/>
              </a:rPr>
              <a:t>is a string of characters, categorized according to the rules as a symbol (e.g., IDENTIFIER, NUMBER, COMMA). </a:t>
            </a:r>
            <a:endParaRPr b="0" lang="en-US" sz="2400" spc="-1" strike="noStrike">
              <a:latin typeface="Arial"/>
            </a:endParaRPr>
          </a:p>
          <a:p>
            <a:pPr marL="12600">
              <a:lnSpc>
                <a:spcPct val="100000"/>
              </a:lnSpc>
              <a:spcBef>
                <a:spcPts val="371"/>
              </a:spcBef>
            </a:pPr>
            <a:endParaRPr b="0" lang="en-US" sz="2400" spc="-1" strike="noStrike">
              <a:latin typeface="Arial"/>
            </a:endParaRPr>
          </a:p>
          <a:p>
            <a:pPr marL="12600">
              <a:lnSpc>
                <a:spcPct val="100000"/>
              </a:lnSpc>
              <a:spcBef>
                <a:spcPts val="371"/>
              </a:spcBef>
            </a:pPr>
            <a:r>
              <a:rPr b="0" lang="en-US" sz="2400" spc="-4" strike="noStrike">
                <a:solidFill>
                  <a:srgbClr val="000000"/>
                </a:solidFill>
                <a:latin typeface="Times New Roman"/>
              </a:rPr>
              <a:t>The process of forming tokens from an input stream of characters is called tokenization.</a:t>
            </a:r>
            <a:endParaRPr b="0" lang="en-US" sz="2400" spc="-1" strike="noStrike">
              <a:latin typeface="Arial"/>
            </a:endParaRPr>
          </a:p>
          <a:p>
            <a:pPr marL="12600">
              <a:lnSpc>
                <a:spcPct val="100000"/>
              </a:lnSpc>
              <a:spcBef>
                <a:spcPts val="371"/>
              </a:spcBef>
            </a:pPr>
            <a:endParaRPr b="0" lang="en-US" sz="2400" spc="-1" strike="noStrike">
              <a:latin typeface="Arial"/>
            </a:endParaRPr>
          </a:p>
          <a:p>
            <a:pPr marL="12600">
              <a:lnSpc>
                <a:spcPct val="100000"/>
              </a:lnSpc>
              <a:spcBef>
                <a:spcPts val="371"/>
              </a:spcBef>
            </a:pPr>
            <a:r>
              <a:rPr b="0" lang="en-US" sz="2400" spc="-4" strike="noStrike">
                <a:solidFill>
                  <a:srgbClr val="000000"/>
                </a:solidFill>
                <a:latin typeface="Times New Roman"/>
              </a:rPr>
              <a:t>A token can look like anything that is useful for processing an input text stream or text file. Consider this expression in the C programming language: sum=3+2;</a:t>
            </a:r>
            <a:endParaRPr b="0" lang="en-US" sz="2400" spc="-1" strike="noStrike">
              <a:latin typeface="Arial"/>
            </a:endParaRPr>
          </a:p>
        </p:txBody>
      </p:sp>
      <p:sp>
        <p:nvSpPr>
          <p:cNvPr id="116"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17"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aphicFrame>
        <p:nvGraphicFramePr>
          <p:cNvPr id="118" name="Table 6"/>
          <p:cNvGraphicFramePr/>
          <p:nvPr/>
        </p:nvGraphicFramePr>
        <p:xfrm>
          <a:off x="3124080" y="5791320"/>
          <a:ext cx="2971440" cy="1601280"/>
        </p:xfrm>
        <a:graphic>
          <a:graphicData uri="http://schemas.openxmlformats.org/drawingml/2006/table">
            <a:tbl>
              <a:tblPr/>
              <a:tblGrid>
                <a:gridCol w="1295280"/>
                <a:gridCol w="1676160"/>
              </a:tblGrid>
              <a:tr h="244800">
                <a:tc>
                  <a:txBody>
                    <a:bodyPr lIns="0" rIns="0" tIns="0" bIns="0"/>
                    <a:p>
                      <a:pPr marL="410760">
                        <a:lnSpc>
                          <a:spcPts val="1369"/>
                        </a:lnSpc>
                      </a:pPr>
                      <a:r>
                        <a:rPr b="1" lang="en-US" sz="1200" spc="-1" strike="noStrike">
                          <a:solidFill>
                            <a:srgbClr val="ffffff"/>
                          </a:solidFill>
                          <a:latin typeface="Calibri"/>
                        </a:rPr>
                        <a:t>Lexeme</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0" rIns="0" tIns="0" bIns="0"/>
                    <a:p>
                      <a:pPr marL="487080">
                        <a:lnSpc>
                          <a:spcPts val="1369"/>
                        </a:lnSpc>
                      </a:pPr>
                      <a:r>
                        <a:rPr b="1" lang="en-US" sz="1200" spc="-1" strike="noStrike">
                          <a:solidFill>
                            <a:srgbClr val="ffffff"/>
                          </a:solidFill>
                          <a:latin typeface="Calibri"/>
                        </a:rPr>
                        <a:t>Token type</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03040">
                <a:tc>
                  <a:txBody>
                    <a:bodyPr lIns="0" rIns="0" tIns="0" bIns="0"/>
                    <a:p>
                      <a:pPr marL="68040">
                        <a:lnSpc>
                          <a:spcPts val="1344"/>
                        </a:lnSpc>
                      </a:pPr>
                      <a:r>
                        <a:rPr b="1" lang="en-US" sz="1200" spc="-1" strike="noStrike">
                          <a:solidFill>
                            <a:srgbClr val="ffffff"/>
                          </a:solidFill>
                          <a:latin typeface="Calibri"/>
                        </a:rPr>
                        <a:t>sum</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nSpc>
                          <a:spcPts val="1344"/>
                        </a:lnSpc>
                      </a:pPr>
                      <a:r>
                        <a:rPr b="1" lang="en-US" sz="1200" spc="-1" strike="noStrike">
                          <a:solidFill>
                            <a:srgbClr val="ffffff"/>
                          </a:solidFill>
                          <a:latin typeface="Calibri"/>
                        </a:rPr>
                        <a:t>Identifier</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341640">
                <a:tc>
                  <a:txBody>
                    <a:bodyPr lIns="0" rIns="0" tIns="0" bIns="0"/>
                    <a:p>
                      <a:pPr marL="68040">
                        <a:lnSpc>
                          <a:spcPts val="1344"/>
                        </a:lnSpc>
                      </a:pPr>
                      <a:r>
                        <a:rPr b="1" lang="en-US" sz="1200" spc="-1" strike="noStrike">
                          <a:solidFill>
                            <a:srgbClr val="ffffff"/>
                          </a:solidFill>
                          <a:latin typeface="Calibri"/>
                        </a:rPr>
                        <a:t>=</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nSpc>
                          <a:spcPts val="1344"/>
                        </a:lnSpc>
                      </a:pPr>
                      <a:r>
                        <a:rPr b="1" lang="en-US" sz="1200" spc="-1" strike="noStrike">
                          <a:solidFill>
                            <a:srgbClr val="ffffff"/>
                          </a:solidFill>
                          <a:latin typeface="Calibri"/>
                        </a:rPr>
                        <a:t>Assignment operator</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203040">
                <a:tc>
                  <a:txBody>
                    <a:bodyPr lIns="0" rIns="0" tIns="0" bIns="0"/>
                    <a:p>
                      <a:pPr marL="68040">
                        <a:lnSpc>
                          <a:spcPts val="1344"/>
                        </a:lnSpc>
                      </a:pPr>
                      <a:r>
                        <a:rPr b="1" lang="en-US" sz="1200" spc="-1" strike="noStrike">
                          <a:solidFill>
                            <a:srgbClr val="ffffff"/>
                          </a:solidFill>
                          <a:latin typeface="Calibri"/>
                        </a:rPr>
                        <a:t>3</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nSpc>
                          <a:spcPts val="1344"/>
                        </a:lnSpc>
                      </a:pPr>
                      <a:r>
                        <a:rPr b="1" lang="en-US" sz="1200" spc="-1" strike="noStrike">
                          <a:solidFill>
                            <a:srgbClr val="ffffff"/>
                          </a:solidFill>
                          <a:latin typeface="Calibri"/>
                        </a:rPr>
                        <a:t>Number</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203040">
                <a:tc>
                  <a:txBody>
                    <a:bodyPr lIns="0" rIns="0" tIns="0" bIns="0"/>
                    <a:p>
                      <a:pPr marL="68040">
                        <a:lnSpc>
                          <a:spcPts val="1344"/>
                        </a:lnSpc>
                      </a:pPr>
                      <a:r>
                        <a:rPr b="1" lang="en-US" sz="1200" spc="-1" strike="noStrike">
                          <a:solidFill>
                            <a:srgbClr val="ffffff"/>
                          </a:solidFill>
                          <a:latin typeface="Calibri"/>
                        </a:rPr>
                        <a:t>+</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nSpc>
                          <a:spcPts val="1344"/>
                        </a:lnSpc>
                      </a:pPr>
                      <a:r>
                        <a:rPr b="1" lang="en-US" sz="1200" spc="-1" strike="noStrike">
                          <a:solidFill>
                            <a:srgbClr val="ffffff"/>
                          </a:solidFill>
                          <a:latin typeface="Calibri"/>
                        </a:rPr>
                        <a:t>Addition operator</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203040">
                <a:tc>
                  <a:txBody>
                    <a:bodyPr lIns="0" rIns="0" tIns="0" bIns="0"/>
                    <a:p>
                      <a:pPr marL="68040">
                        <a:lnSpc>
                          <a:spcPts val="1344"/>
                        </a:lnSpc>
                      </a:pPr>
                      <a:r>
                        <a:rPr b="1" lang="en-US" sz="1200" spc="-1" strike="noStrike">
                          <a:solidFill>
                            <a:srgbClr val="ffffff"/>
                          </a:solidFill>
                          <a:latin typeface="Calibri"/>
                        </a:rPr>
                        <a:t>2</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0" rIns="0" tIns="0" bIns="0"/>
                    <a:p>
                      <a:pPr marL="68040">
                        <a:lnSpc>
                          <a:spcPts val="1344"/>
                        </a:lnSpc>
                      </a:pPr>
                      <a:r>
                        <a:rPr b="1" lang="en-US" sz="1200" spc="-1" strike="noStrike">
                          <a:solidFill>
                            <a:srgbClr val="ffffff"/>
                          </a:solidFill>
                          <a:latin typeface="Calibri"/>
                        </a:rPr>
                        <a:t>Number</a:t>
                      </a:r>
                      <a:endParaRPr b="0" lang="en-US" sz="12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202680">
                <a:tc>
                  <a:txBody>
                    <a:bodyPr lIns="0" rIns="0" tIns="0" bIns="0"/>
                    <a:p>
                      <a:pPr marL="68040">
                        <a:lnSpc>
                          <a:spcPts val="1344"/>
                        </a:lnSpc>
                      </a:pPr>
                      <a:r>
                        <a:rPr b="1" lang="en-US" sz="1200" spc="-1" strike="noStrike">
                          <a:solidFill>
                            <a:srgbClr val="ffffff"/>
                          </a:solidFill>
                          <a:latin typeface="Calibri"/>
                        </a:rPr>
                        <a:t>;</a:t>
                      </a:r>
                      <a:endParaRPr b="0" lang="en-US" sz="120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f81bd"/>
                    </a:solidFill>
                  </a:tcPr>
                </a:tc>
                <a:tc>
                  <a:txBody>
                    <a:bodyPr lIns="0" rIns="0" tIns="0" bIns="0"/>
                    <a:p>
                      <a:pPr marL="68040">
                        <a:lnSpc>
                          <a:spcPts val="1344"/>
                        </a:lnSpc>
                      </a:pPr>
                      <a:r>
                        <a:rPr b="1" lang="en-US" sz="1200" spc="-1" strike="noStrike">
                          <a:solidFill>
                            <a:srgbClr val="ffffff"/>
                          </a:solidFill>
                          <a:latin typeface="Calibri"/>
                        </a:rPr>
                        <a:t>End of statement</a:t>
                      </a:r>
                      <a:endParaRPr b="0" lang="en-US" sz="120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f81bd"/>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8842320" y="6729480"/>
            <a:ext cx="22248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9" strike="noStrike">
                <a:solidFill>
                  <a:srgbClr val="000000"/>
                </a:solidFill>
                <a:latin typeface="Arial"/>
              </a:rPr>
              <a:t>33</a:t>
            </a:r>
            <a:endParaRPr b="0" lang="en-US" sz="1400" spc="-1" strike="noStrike">
              <a:latin typeface="Arial"/>
            </a:endParaRPr>
          </a:p>
        </p:txBody>
      </p:sp>
      <p:sp>
        <p:nvSpPr>
          <p:cNvPr id="488" name="TextShape 2"/>
          <p:cNvSpPr txBox="1"/>
          <p:nvPr/>
        </p:nvSpPr>
        <p:spPr>
          <a:xfrm>
            <a:off x="2196360" y="726480"/>
            <a:ext cx="5664960" cy="1310400"/>
          </a:xfrm>
          <a:prstGeom prst="rect">
            <a:avLst/>
          </a:prstGeom>
          <a:noFill/>
          <a:ln>
            <a:noFill/>
          </a:ln>
        </p:spPr>
        <p:txBody>
          <a:bodyPr lIns="0" rIns="0" tIns="12600" bIns="0"/>
          <a:p>
            <a:pPr marL="731520" indent="-718920">
              <a:lnSpc>
                <a:spcPct val="100000"/>
              </a:lnSpc>
              <a:spcBef>
                <a:spcPts val="99"/>
              </a:spcBef>
            </a:pPr>
            <a:r>
              <a:rPr b="0" lang="en-US" sz="3600" spc="-4" strike="noStrike">
                <a:solidFill>
                  <a:srgbClr val="33339a"/>
                </a:solidFill>
                <a:latin typeface="Times New Roman"/>
              </a:rPr>
              <a:t>Conversion from NFA </a:t>
            </a:r>
            <a:r>
              <a:rPr b="0" lang="en-US" sz="3600" spc="-1" strike="noStrike">
                <a:solidFill>
                  <a:srgbClr val="33339a"/>
                </a:solidFill>
                <a:latin typeface="Times New Roman"/>
              </a:rPr>
              <a:t>to </a:t>
            </a:r>
            <a:r>
              <a:rPr b="0" lang="en-US" sz="3600" spc="-4" strike="noStrike">
                <a:solidFill>
                  <a:srgbClr val="33339a"/>
                </a:solidFill>
                <a:latin typeface="Times New Roman"/>
              </a:rPr>
              <a:t>DFA  s</a:t>
            </a:r>
            <a:r>
              <a:rPr b="0" lang="en-US" sz="2800" spc="-4" strike="noStrike">
                <a:solidFill>
                  <a:srgbClr val="33339a"/>
                </a:solidFill>
                <a:latin typeface="Times New Roman"/>
              </a:rPr>
              <a:t>ubset Construction</a:t>
            </a:r>
            <a:r>
              <a:rPr b="0" lang="en-US" sz="2800" spc="-18" strike="noStrike">
                <a:solidFill>
                  <a:srgbClr val="33339a"/>
                </a:solidFill>
                <a:latin typeface="Times New Roman"/>
              </a:rPr>
              <a:t> </a:t>
            </a:r>
            <a:r>
              <a:rPr b="0" lang="en-US" sz="2800" spc="-4" strike="noStrike">
                <a:solidFill>
                  <a:srgbClr val="33339a"/>
                </a:solidFill>
                <a:latin typeface="Times New Roman"/>
              </a:rPr>
              <a:t>Example</a:t>
            </a:r>
            <a:endParaRPr b="0" lang="en-US" sz="2800" spc="-1" strike="noStrike">
              <a:solidFill>
                <a:srgbClr val="000000"/>
              </a:solidFill>
              <a:latin typeface="Calibri"/>
            </a:endParaRPr>
          </a:p>
        </p:txBody>
      </p:sp>
      <p:sp>
        <p:nvSpPr>
          <p:cNvPr id="489"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490" name="CustomShape 4"/>
          <p:cNvSpPr/>
          <p:nvPr/>
        </p:nvSpPr>
        <p:spPr>
          <a:xfrm>
            <a:off x="2846160" y="1812960"/>
            <a:ext cx="4886640" cy="1491480"/>
          </a:xfrm>
          <a:prstGeom prst="rect">
            <a:avLst/>
          </a:prstGeom>
          <a:blipFill rotWithShape="0">
            <a:blip r:embed="rId1"/>
            <a:stretch>
              <a:fillRect/>
            </a:stretch>
          </a:blipFill>
          <a:ln>
            <a:noFill/>
          </a:ln>
        </p:spPr>
        <p:style>
          <a:lnRef idx="0"/>
          <a:fillRef idx="0"/>
          <a:effectRef idx="0"/>
          <a:fontRef idx="minor"/>
        </p:style>
      </p:sp>
      <p:sp>
        <p:nvSpPr>
          <p:cNvPr id="491" name="CustomShape 5"/>
          <p:cNvSpPr/>
          <p:nvPr/>
        </p:nvSpPr>
        <p:spPr>
          <a:xfrm>
            <a:off x="5673960" y="257040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92" name="CustomShape 6"/>
          <p:cNvSpPr/>
          <p:nvPr/>
        </p:nvSpPr>
        <p:spPr>
          <a:xfrm>
            <a:off x="4073760" y="2113200"/>
            <a:ext cx="179280" cy="606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a:p>
            <a:pPr marL="88920">
              <a:lnSpc>
                <a:spcPct val="100000"/>
              </a:lnSpc>
              <a:spcBef>
                <a:spcPts val="1321"/>
              </a:spcBef>
            </a:pPr>
            <a:r>
              <a:rPr b="0" lang="en-US" sz="1400" spc="-4" strike="noStrike">
                <a:solidFill>
                  <a:srgbClr val="000000"/>
                </a:solidFill>
                <a:latin typeface="Symbol"/>
              </a:rPr>
              <a:t></a:t>
            </a:r>
            <a:endParaRPr b="0" lang="en-US" sz="1400" spc="-1" strike="noStrike">
              <a:latin typeface="Arial"/>
            </a:endParaRPr>
          </a:p>
        </p:txBody>
      </p:sp>
      <p:sp>
        <p:nvSpPr>
          <p:cNvPr id="493" name="CustomShape 7"/>
          <p:cNvSpPr/>
          <p:nvPr/>
        </p:nvSpPr>
        <p:spPr>
          <a:xfrm>
            <a:off x="4912200" y="195768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sp>
        <p:nvSpPr>
          <p:cNvPr id="494" name="CustomShape 8"/>
          <p:cNvSpPr/>
          <p:nvPr/>
        </p:nvSpPr>
        <p:spPr>
          <a:xfrm>
            <a:off x="3464280" y="226584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95" name="CustomShape 9"/>
          <p:cNvSpPr/>
          <p:nvPr/>
        </p:nvSpPr>
        <p:spPr>
          <a:xfrm>
            <a:off x="6283800" y="2341800"/>
            <a:ext cx="103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Symbol"/>
              </a:rPr>
              <a:t></a:t>
            </a:r>
            <a:endParaRPr b="0" lang="en-US" sz="1400" spc="-1" strike="noStrike">
              <a:latin typeface="Arial"/>
            </a:endParaRPr>
          </a:p>
        </p:txBody>
      </p:sp>
      <p:sp>
        <p:nvSpPr>
          <p:cNvPr id="496" name="CustomShape 10"/>
          <p:cNvSpPr/>
          <p:nvPr/>
        </p:nvSpPr>
        <p:spPr>
          <a:xfrm>
            <a:off x="4912200" y="2719800"/>
            <a:ext cx="114120" cy="60948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b</a:t>
            </a:r>
            <a:endParaRPr b="0" lang="en-US" sz="1400" spc="-1" strike="noStrike">
              <a:latin typeface="Arial"/>
            </a:endParaRPr>
          </a:p>
          <a:p>
            <a:pPr marL="12600">
              <a:lnSpc>
                <a:spcPct val="100000"/>
              </a:lnSpc>
              <a:spcBef>
                <a:spcPts val="1344"/>
              </a:spcBef>
            </a:pPr>
            <a:r>
              <a:rPr b="0" lang="en-US" sz="1400" spc="-4" strike="noStrike">
                <a:solidFill>
                  <a:srgbClr val="000000"/>
                </a:solidFill>
                <a:latin typeface="Symbol"/>
              </a:rPr>
              <a:t></a:t>
            </a:r>
            <a:endParaRPr b="0" lang="en-US" sz="1400" spc="-1" strike="noStrike">
              <a:latin typeface="Arial"/>
            </a:endParaRPr>
          </a:p>
        </p:txBody>
      </p:sp>
      <p:sp>
        <p:nvSpPr>
          <p:cNvPr id="497" name="CustomShape 11"/>
          <p:cNvSpPr/>
          <p:nvPr/>
        </p:nvSpPr>
        <p:spPr>
          <a:xfrm>
            <a:off x="6969600" y="233892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sp>
        <p:nvSpPr>
          <p:cNvPr id="498" name="CustomShape 12"/>
          <p:cNvSpPr/>
          <p:nvPr/>
        </p:nvSpPr>
        <p:spPr>
          <a:xfrm>
            <a:off x="3159360" y="233892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0</a:t>
            </a:r>
            <a:endParaRPr b="0" lang="en-US" sz="1400" spc="-1" strike="noStrike">
              <a:latin typeface="Arial"/>
            </a:endParaRPr>
          </a:p>
        </p:txBody>
      </p:sp>
      <p:sp>
        <p:nvSpPr>
          <p:cNvPr id="499" name="CustomShape 13"/>
          <p:cNvSpPr/>
          <p:nvPr/>
        </p:nvSpPr>
        <p:spPr>
          <a:xfrm>
            <a:off x="3769200" y="233892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1</a:t>
            </a:r>
            <a:endParaRPr b="0" lang="en-US" sz="1400" spc="-1" strike="noStrike">
              <a:latin typeface="Arial"/>
            </a:endParaRPr>
          </a:p>
        </p:txBody>
      </p:sp>
      <p:sp>
        <p:nvSpPr>
          <p:cNvPr id="500" name="CustomShape 14"/>
          <p:cNvSpPr/>
          <p:nvPr/>
        </p:nvSpPr>
        <p:spPr>
          <a:xfrm>
            <a:off x="4530960" y="279612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4</a:t>
            </a:r>
            <a:endParaRPr b="0" lang="en-US" sz="1400" spc="-1" strike="noStrike">
              <a:latin typeface="Arial"/>
            </a:endParaRPr>
          </a:p>
        </p:txBody>
      </p:sp>
      <p:sp>
        <p:nvSpPr>
          <p:cNvPr id="501" name="CustomShape 15"/>
          <p:cNvSpPr/>
          <p:nvPr/>
        </p:nvSpPr>
        <p:spPr>
          <a:xfrm>
            <a:off x="5369400" y="279612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5</a:t>
            </a:r>
            <a:endParaRPr b="0" lang="en-US" sz="1400" spc="-1" strike="noStrike">
              <a:latin typeface="Arial"/>
            </a:endParaRPr>
          </a:p>
        </p:txBody>
      </p:sp>
      <p:sp>
        <p:nvSpPr>
          <p:cNvPr id="502" name="CustomShape 16"/>
          <p:cNvSpPr/>
          <p:nvPr/>
        </p:nvSpPr>
        <p:spPr>
          <a:xfrm>
            <a:off x="4530960" y="2037240"/>
            <a:ext cx="12463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2</a:t>
            </a:r>
            <a:r>
              <a:rPr b="0" lang="en-US" sz="1400" spc="-4" strike="noStrike">
                <a:solidFill>
                  <a:srgbClr val="000000"/>
                </a:solidFill>
                <a:latin typeface="Times New Roman"/>
              </a:rPr>
              <a:t>	</a:t>
            </a:r>
            <a:r>
              <a:rPr b="0" lang="en-US" sz="1400" spc="-4" strike="noStrike">
                <a:solidFill>
                  <a:srgbClr val="000000"/>
                </a:solidFill>
                <a:latin typeface="Times New Roman"/>
              </a:rPr>
              <a:t>3</a:t>
            </a:r>
            <a:r>
              <a:rPr b="0" lang="en-US" sz="1400" spc="-4" strike="noStrike">
                <a:solidFill>
                  <a:srgbClr val="000000"/>
                </a:solidFill>
                <a:latin typeface="Times New Roman"/>
              </a:rPr>
              <a:t>	</a:t>
            </a:r>
            <a:r>
              <a:rPr b="0" lang="en-US" sz="1400" spc="-4" strike="noStrike">
                <a:solidFill>
                  <a:srgbClr val="000000"/>
                </a:solidFill>
                <a:latin typeface="Symbol"/>
              </a:rPr>
              <a:t></a:t>
            </a:r>
            <a:endParaRPr b="0" lang="en-US" sz="1400" spc="-1" strike="noStrike">
              <a:latin typeface="Arial"/>
            </a:endParaRPr>
          </a:p>
        </p:txBody>
      </p:sp>
      <p:sp>
        <p:nvSpPr>
          <p:cNvPr id="503" name="CustomShape 17"/>
          <p:cNvSpPr/>
          <p:nvPr/>
        </p:nvSpPr>
        <p:spPr>
          <a:xfrm>
            <a:off x="6664680" y="241488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7</a:t>
            </a:r>
            <a:endParaRPr b="0" lang="en-US" sz="1400" spc="-1" strike="noStrike">
              <a:latin typeface="Arial"/>
            </a:endParaRPr>
          </a:p>
        </p:txBody>
      </p:sp>
      <p:sp>
        <p:nvSpPr>
          <p:cNvPr id="504" name="CustomShape 18"/>
          <p:cNvSpPr/>
          <p:nvPr/>
        </p:nvSpPr>
        <p:spPr>
          <a:xfrm>
            <a:off x="7426800" y="241488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8</a:t>
            </a:r>
            <a:endParaRPr b="0" lang="en-US" sz="1400" spc="-1" strike="noStrike">
              <a:latin typeface="Arial"/>
            </a:endParaRPr>
          </a:p>
        </p:txBody>
      </p:sp>
      <p:sp>
        <p:nvSpPr>
          <p:cNvPr id="505" name="CustomShape 19"/>
          <p:cNvSpPr/>
          <p:nvPr/>
        </p:nvSpPr>
        <p:spPr>
          <a:xfrm>
            <a:off x="5978880" y="241488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6</a:t>
            </a:r>
            <a:endParaRPr b="0" lang="en-US" sz="1400" spc="-1" strike="noStrike">
              <a:latin typeface="Arial"/>
            </a:endParaRPr>
          </a:p>
        </p:txBody>
      </p:sp>
      <p:sp>
        <p:nvSpPr>
          <p:cNvPr id="506" name="CustomShape 20"/>
          <p:cNvSpPr/>
          <p:nvPr/>
        </p:nvSpPr>
        <p:spPr>
          <a:xfrm>
            <a:off x="5311440" y="3484800"/>
            <a:ext cx="376380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2000" spc="-4" strike="noStrike">
                <a:solidFill>
                  <a:srgbClr val="000000"/>
                </a:solidFill>
                <a:latin typeface="Times New Roman"/>
              </a:rPr>
              <a:t>S</a:t>
            </a:r>
            <a:r>
              <a:rPr b="0" lang="en-US" sz="1950" spc="-4" strike="noStrike" baseline="-21000">
                <a:solidFill>
                  <a:srgbClr val="000000"/>
                </a:solidFill>
                <a:latin typeface="Times New Roman"/>
              </a:rPr>
              <a:t>0 </a:t>
            </a:r>
            <a:r>
              <a:rPr b="0" lang="en-US" sz="2000" spc="-4" strike="noStrike">
                <a:solidFill>
                  <a:srgbClr val="000000"/>
                </a:solidFill>
                <a:latin typeface="Times New Roman"/>
              </a:rPr>
              <a:t>into </a:t>
            </a:r>
            <a:r>
              <a:rPr b="0" i="1" lang="en-US" sz="2000" spc="-9" strike="noStrike">
                <a:solidFill>
                  <a:srgbClr val="000000"/>
                </a:solidFill>
                <a:latin typeface="Times New Roman"/>
              </a:rPr>
              <a:t>Dstates </a:t>
            </a:r>
            <a:r>
              <a:rPr b="0" lang="en-US" sz="2000" spc="-4" strike="noStrike">
                <a:solidFill>
                  <a:srgbClr val="000000"/>
                </a:solidFill>
                <a:latin typeface="Times New Roman"/>
              </a:rPr>
              <a:t>as an </a:t>
            </a:r>
            <a:r>
              <a:rPr b="0" lang="en-US" sz="2000" spc="-9" strike="noStrike">
                <a:solidFill>
                  <a:srgbClr val="000000"/>
                </a:solidFill>
                <a:latin typeface="Times New Roman"/>
              </a:rPr>
              <a:t>unmarked</a:t>
            </a:r>
            <a:r>
              <a:rPr b="0" lang="en-US" sz="2000" spc="-123" strike="noStrike">
                <a:solidFill>
                  <a:srgbClr val="000000"/>
                </a:solidFill>
                <a:latin typeface="Times New Roman"/>
              </a:rPr>
              <a:t> </a:t>
            </a:r>
            <a:r>
              <a:rPr b="0" lang="en-US" sz="2000" spc="-9" strike="noStrike">
                <a:solidFill>
                  <a:srgbClr val="000000"/>
                </a:solidFill>
                <a:latin typeface="Times New Roman"/>
              </a:rPr>
              <a:t>state</a:t>
            </a:r>
            <a:endParaRPr b="0" lang="en-US" sz="2000" spc="-1" strike="noStrike">
              <a:latin typeface="Arial"/>
            </a:endParaRPr>
          </a:p>
        </p:txBody>
      </p:sp>
      <p:sp>
        <p:nvSpPr>
          <p:cNvPr id="507" name="CustomShape 21"/>
          <p:cNvSpPr/>
          <p:nvPr/>
        </p:nvSpPr>
        <p:spPr>
          <a:xfrm>
            <a:off x="739800" y="3362760"/>
            <a:ext cx="6507720" cy="1670400"/>
          </a:xfrm>
          <a:prstGeom prst="rect">
            <a:avLst/>
          </a:prstGeom>
          <a:noFill/>
          <a:ln>
            <a:noFill/>
          </a:ln>
        </p:spPr>
        <p:style>
          <a:lnRef idx="0"/>
          <a:fillRef idx="0"/>
          <a:effectRef idx="0"/>
          <a:fontRef idx="minor"/>
        </p:style>
        <p:txBody>
          <a:bodyPr lIns="0" rIns="0" tIns="134640" bIns="0"/>
          <a:p>
            <a:pPr marL="38160">
              <a:lnSpc>
                <a:spcPct val="100000"/>
              </a:lnSpc>
              <a:spcBef>
                <a:spcPts val="1060"/>
              </a:spcBef>
            </a:pPr>
            <a:r>
              <a:rPr b="0" lang="en-US" sz="2000" spc="-4" strike="noStrike">
                <a:solidFill>
                  <a:srgbClr val="000000"/>
                </a:solidFill>
                <a:latin typeface="Times New Roman"/>
              </a:rPr>
              <a:t>S</a:t>
            </a:r>
            <a:r>
              <a:rPr b="0" lang="en-US" sz="1950" spc="-4" strike="noStrike" baseline="-21000">
                <a:solidFill>
                  <a:srgbClr val="000000"/>
                </a:solidFill>
                <a:latin typeface="Times New Roman"/>
              </a:rPr>
              <a:t>0 </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-closure({0}) =</a:t>
            </a:r>
            <a:r>
              <a:rPr b="0" lang="en-US" sz="2000" spc="-143" strike="noStrike">
                <a:solidFill>
                  <a:srgbClr val="000000"/>
                </a:solidFill>
                <a:latin typeface="Times New Roman"/>
              </a:rPr>
              <a:t> </a:t>
            </a:r>
            <a:r>
              <a:rPr b="0" lang="en-US" sz="2000" spc="-4" strike="noStrike">
                <a:solidFill>
                  <a:srgbClr val="000000"/>
                </a:solidFill>
                <a:latin typeface="Times New Roman"/>
              </a:rPr>
              <a:t>{0,1,2,4,7}</a:t>
            </a:r>
            <a:endParaRPr b="0" lang="en-US" sz="2000" spc="-1" strike="noStrike">
              <a:latin typeface="Arial"/>
            </a:endParaRPr>
          </a:p>
          <a:p>
            <a:pPr marL="1866240">
              <a:lnSpc>
                <a:spcPct val="100000"/>
              </a:lnSpc>
              <a:spcBef>
                <a:spcPts val="961"/>
              </a:spcBef>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mark</a:t>
            </a:r>
            <a:r>
              <a:rPr b="0" lang="en-US" sz="2000" spc="-9" strike="noStrike">
                <a:solidFill>
                  <a:srgbClr val="000000"/>
                </a:solidFill>
                <a:latin typeface="Times New Roman"/>
              </a:rPr>
              <a:t>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0</a:t>
            </a:r>
            <a:endParaRPr b="0" lang="en-US" sz="1950" spc="-1" strike="noStrike">
              <a:latin typeface="Arial"/>
            </a:endParaRPr>
          </a:p>
          <a:p>
            <a:pPr marL="38160">
              <a:lnSpc>
                <a:spcPct val="100000"/>
              </a:lnSpc>
              <a:spcBef>
                <a:spcPts val="601"/>
              </a:spcBef>
            </a:pPr>
            <a:r>
              <a:rPr b="0" lang="en-US" sz="2000" spc="-9" strike="noStrike">
                <a:solidFill>
                  <a:srgbClr val="000000"/>
                </a:solidFill>
                <a:latin typeface="Symbol"/>
              </a:rPr>
              <a:t></a:t>
            </a:r>
            <a:r>
              <a:rPr b="0" lang="en-US" sz="2000" spc="-9" strike="noStrike">
                <a:solidFill>
                  <a:srgbClr val="000000"/>
                </a:solidFill>
                <a:latin typeface="Times New Roman"/>
              </a:rPr>
              <a:t>-closure(move(S</a:t>
            </a:r>
            <a:r>
              <a:rPr b="0" lang="en-US" sz="1950" spc="-12" strike="noStrike" baseline="-21000">
                <a:solidFill>
                  <a:srgbClr val="000000"/>
                </a:solidFill>
                <a:latin typeface="Times New Roman"/>
              </a:rPr>
              <a:t>0</a:t>
            </a:r>
            <a:r>
              <a:rPr b="0" lang="en-US" sz="2000" spc="-9" strike="noStrike">
                <a:solidFill>
                  <a:srgbClr val="000000"/>
                </a:solidFill>
                <a:latin typeface="Times New Roman"/>
              </a:rPr>
              <a:t>,a)) </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-closure({3,8}) = {1,2,3,4,6,7,8} =</a:t>
            </a:r>
            <a:r>
              <a:rPr b="0" lang="en-US" sz="2000" spc="123" strike="noStrike">
                <a:solidFill>
                  <a:srgbClr val="000000"/>
                </a:solidFill>
                <a:latin typeface="Times New Roman"/>
              </a:rPr>
              <a:t> </a:t>
            </a:r>
            <a:r>
              <a:rPr b="0" lang="en-US" sz="2000" spc="-9" strike="noStrike">
                <a:solidFill>
                  <a:srgbClr val="000000"/>
                </a:solidFill>
                <a:latin typeface="Times New Roman"/>
              </a:rPr>
              <a:t>S</a:t>
            </a:r>
            <a:r>
              <a:rPr b="0" lang="en-US" sz="1950" spc="-12" strike="noStrike" baseline="-21000">
                <a:solidFill>
                  <a:srgbClr val="000000"/>
                </a:solidFill>
                <a:latin typeface="Times New Roman"/>
              </a:rPr>
              <a:t>1</a:t>
            </a:r>
            <a:endParaRPr b="0" lang="en-US" sz="1950" spc="-1" strike="noStrike">
              <a:latin typeface="Arial"/>
            </a:endParaRPr>
          </a:p>
          <a:p>
            <a:pPr marL="38160">
              <a:lnSpc>
                <a:spcPct val="100000"/>
              </a:lnSpc>
            </a:pPr>
            <a:r>
              <a:rPr b="0" lang="en-US" sz="2000" spc="-9" strike="noStrike">
                <a:solidFill>
                  <a:srgbClr val="000000"/>
                </a:solidFill>
                <a:latin typeface="Symbol"/>
              </a:rPr>
              <a:t></a:t>
            </a:r>
            <a:r>
              <a:rPr b="0" lang="en-US" sz="2000" spc="-9" strike="noStrike">
                <a:solidFill>
                  <a:srgbClr val="000000"/>
                </a:solidFill>
                <a:latin typeface="Times New Roman"/>
              </a:rPr>
              <a:t>-closure(move(S</a:t>
            </a:r>
            <a:r>
              <a:rPr b="0" lang="en-US" sz="1950" spc="-12" strike="noStrike" baseline="-21000">
                <a:solidFill>
                  <a:srgbClr val="000000"/>
                </a:solidFill>
                <a:latin typeface="Times New Roman"/>
              </a:rPr>
              <a:t>0</a:t>
            </a:r>
            <a:r>
              <a:rPr b="0" lang="en-US" sz="2000" spc="-9" strike="noStrike">
                <a:solidFill>
                  <a:srgbClr val="000000"/>
                </a:solidFill>
                <a:latin typeface="Times New Roman"/>
              </a:rPr>
              <a:t>,b)) </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-closure({5}) = {1,2,4,5,6,7} =</a:t>
            </a:r>
            <a:r>
              <a:rPr b="0" lang="en-US" sz="2000" spc="52" strike="noStrike">
                <a:solidFill>
                  <a:srgbClr val="000000"/>
                </a:solidFill>
                <a:latin typeface="Times New Roman"/>
              </a:rPr>
              <a:t> </a:t>
            </a:r>
            <a:r>
              <a:rPr b="0" lang="en-US" sz="2000" spc="-1" strike="noStrike">
                <a:solidFill>
                  <a:srgbClr val="000000"/>
                </a:solidFill>
                <a:latin typeface="Times New Roman"/>
              </a:rPr>
              <a:t>S</a:t>
            </a:r>
            <a:r>
              <a:rPr b="0" lang="en-US" sz="1950" spc="-1" strike="noStrike" baseline="-21000">
                <a:solidFill>
                  <a:srgbClr val="000000"/>
                </a:solidFill>
                <a:latin typeface="Times New Roman"/>
              </a:rPr>
              <a:t>2</a:t>
            </a:r>
            <a:endParaRPr b="0" lang="en-US" sz="1950" spc="-1" strike="noStrike">
              <a:latin typeface="Arial"/>
            </a:endParaRPr>
          </a:p>
        </p:txBody>
      </p:sp>
      <p:sp>
        <p:nvSpPr>
          <p:cNvPr id="508" name="CustomShape 22"/>
          <p:cNvSpPr/>
          <p:nvPr/>
        </p:nvSpPr>
        <p:spPr>
          <a:xfrm>
            <a:off x="7349760" y="4292640"/>
            <a:ext cx="1649520" cy="680760"/>
          </a:xfrm>
          <a:prstGeom prst="rect">
            <a:avLst/>
          </a:prstGeom>
          <a:noFill/>
          <a:ln>
            <a:noFill/>
          </a:ln>
        </p:spPr>
        <p:style>
          <a:lnRef idx="0"/>
          <a:fillRef idx="0"/>
          <a:effectRef idx="0"/>
          <a:fontRef idx="minor"/>
        </p:style>
        <p:txBody>
          <a:bodyPr lIns="0" rIns="0" tIns="12240" bIns="0"/>
          <a:p>
            <a:pPr marL="50760">
              <a:lnSpc>
                <a:spcPct val="100000"/>
              </a:lnSpc>
              <a:spcBef>
                <a:spcPts val="96"/>
              </a:spcBef>
            </a:pPr>
            <a:r>
              <a:rPr b="0" lang="en-US" sz="2000" spc="-4" strike="noStrike">
                <a:solidFill>
                  <a:srgbClr val="000000"/>
                </a:solidFill>
                <a:latin typeface="Times New Roman"/>
              </a:rPr>
              <a:t>S</a:t>
            </a:r>
            <a:r>
              <a:rPr b="0" lang="en-US" sz="1950" spc="-4" strike="noStrike" baseline="-21000">
                <a:solidFill>
                  <a:srgbClr val="000000"/>
                </a:solidFill>
                <a:latin typeface="Times New Roman"/>
              </a:rPr>
              <a:t>1   </a:t>
            </a:r>
            <a:r>
              <a:rPr b="0" lang="en-US" sz="2000" spc="-4" strike="noStrike">
                <a:solidFill>
                  <a:srgbClr val="000000"/>
                </a:solidFill>
                <a:latin typeface="Times New Roman"/>
              </a:rPr>
              <a:t>into</a:t>
            </a:r>
            <a:r>
              <a:rPr b="0" lang="en-US" sz="2000" spc="-188" strike="noStrike">
                <a:solidFill>
                  <a:srgbClr val="000000"/>
                </a:solidFill>
                <a:latin typeface="Times New Roman"/>
              </a:rPr>
              <a:t> </a:t>
            </a:r>
            <a:r>
              <a:rPr b="0" i="1" lang="en-US" sz="2000" spc="-9" strike="noStrike">
                <a:solidFill>
                  <a:srgbClr val="000000"/>
                </a:solidFill>
                <a:latin typeface="Times New Roman"/>
              </a:rPr>
              <a:t>Dstates</a:t>
            </a:r>
            <a:endParaRPr b="0" lang="en-US" sz="2000" spc="-1" strike="noStrike">
              <a:latin typeface="Arial"/>
            </a:endParaRPr>
          </a:p>
          <a:p>
            <a:pPr marL="64800">
              <a:lnSpc>
                <a:spcPct val="100000"/>
              </a:lnSpc>
            </a:pPr>
            <a:r>
              <a:rPr b="0" lang="en-US" sz="2000" spc="-4" strike="noStrike">
                <a:solidFill>
                  <a:srgbClr val="000000"/>
                </a:solidFill>
                <a:latin typeface="Times New Roman"/>
              </a:rPr>
              <a:t>S</a:t>
            </a:r>
            <a:r>
              <a:rPr b="0" lang="en-US" sz="1950" spc="-4" strike="noStrike" baseline="-21000">
                <a:solidFill>
                  <a:srgbClr val="000000"/>
                </a:solidFill>
                <a:latin typeface="Times New Roman"/>
              </a:rPr>
              <a:t>2   </a:t>
            </a:r>
            <a:r>
              <a:rPr b="0" lang="en-US" sz="2000" spc="-4" strike="noStrike">
                <a:solidFill>
                  <a:srgbClr val="000000"/>
                </a:solidFill>
                <a:latin typeface="Times New Roman"/>
              </a:rPr>
              <a:t>into</a:t>
            </a:r>
            <a:r>
              <a:rPr b="0" lang="en-US" sz="2000" spc="-202" strike="noStrike">
                <a:solidFill>
                  <a:srgbClr val="000000"/>
                </a:solidFill>
                <a:latin typeface="Times New Roman"/>
              </a:rPr>
              <a:t> </a:t>
            </a:r>
            <a:r>
              <a:rPr b="0" i="1" lang="en-US" sz="2000" spc="-9" strike="noStrike">
                <a:solidFill>
                  <a:srgbClr val="000000"/>
                </a:solidFill>
                <a:latin typeface="Times New Roman"/>
              </a:rPr>
              <a:t>Dstates</a:t>
            </a:r>
            <a:endParaRPr b="0" lang="en-US" sz="2000" spc="-1" strike="noStrike">
              <a:latin typeface="Arial"/>
            </a:endParaRPr>
          </a:p>
        </p:txBody>
      </p:sp>
      <p:sp>
        <p:nvSpPr>
          <p:cNvPr id="509" name="CustomShape 23"/>
          <p:cNvSpPr/>
          <p:nvPr/>
        </p:nvSpPr>
        <p:spPr>
          <a:xfrm>
            <a:off x="739800" y="4896000"/>
            <a:ext cx="187272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i="1" lang="en-US" sz="2000" spc="-4" strike="noStrike">
                <a:solidFill>
                  <a:srgbClr val="000000"/>
                </a:solidFill>
                <a:latin typeface="Times New Roman"/>
              </a:rPr>
              <a:t>Dtran</a:t>
            </a:r>
            <a:r>
              <a:rPr b="0" lang="en-US" sz="2000" spc="-4" strike="noStrike">
                <a:solidFill>
                  <a:srgbClr val="000000"/>
                </a:solidFill>
                <a:latin typeface="Times New Roman"/>
              </a:rPr>
              <a:t>[S</a:t>
            </a:r>
            <a:r>
              <a:rPr b="0" lang="en-US" sz="1950" spc="-4" strike="noStrike" baseline="-21000">
                <a:solidFill>
                  <a:srgbClr val="000000"/>
                </a:solidFill>
                <a:latin typeface="Times New Roman"/>
              </a:rPr>
              <a:t>0</a:t>
            </a:r>
            <a:r>
              <a:rPr b="0" lang="en-US" sz="2000" spc="-4" strike="noStrike">
                <a:solidFill>
                  <a:srgbClr val="000000"/>
                </a:solidFill>
                <a:latin typeface="Times New Roman"/>
              </a:rPr>
              <a:t>,a]</a:t>
            </a:r>
            <a:r>
              <a:rPr b="0" lang="en-US" sz="2000" spc="-63" strike="noStrike">
                <a:solidFill>
                  <a:srgbClr val="000000"/>
                </a:solidFill>
                <a:latin typeface="Times New Roman"/>
              </a:rPr>
              <a:t> </a:t>
            </a:r>
            <a:r>
              <a:rPr b="0" lang="en-US" sz="2000" spc="-63" strike="noStrike">
                <a:solidFill>
                  <a:srgbClr val="000000"/>
                </a:solidFill>
                <a:latin typeface="Wingdings"/>
              </a:rPr>
              <a:t></a:t>
            </a:r>
            <a:r>
              <a:rPr b="0" lang="en-US" sz="2000" spc="-63" strike="noStrike">
                <a:solidFill>
                  <a:srgbClr val="000000"/>
                </a:solidFill>
                <a:latin typeface="Times New Roman"/>
              </a:rPr>
              <a:t>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1</a:t>
            </a:r>
            <a:endParaRPr b="0" lang="en-US" sz="1950" spc="-1" strike="noStrike">
              <a:latin typeface="Arial"/>
            </a:endParaRPr>
          </a:p>
        </p:txBody>
      </p:sp>
      <p:sp>
        <p:nvSpPr>
          <p:cNvPr id="510" name="CustomShape 24"/>
          <p:cNvSpPr/>
          <p:nvPr/>
        </p:nvSpPr>
        <p:spPr>
          <a:xfrm>
            <a:off x="2631960" y="4813560"/>
            <a:ext cx="2738520" cy="845640"/>
          </a:xfrm>
          <a:prstGeom prst="rect">
            <a:avLst/>
          </a:prstGeom>
          <a:noFill/>
          <a:ln>
            <a:noFill/>
          </a:ln>
        </p:spPr>
        <p:style>
          <a:lnRef idx="0"/>
          <a:fillRef idx="0"/>
          <a:effectRef idx="0"/>
          <a:fontRef idx="minor"/>
        </p:style>
        <p:txBody>
          <a:bodyPr lIns="0" rIns="0" tIns="94680" bIns="0"/>
          <a:p>
            <a:pPr marL="888840">
              <a:lnSpc>
                <a:spcPct val="100000"/>
              </a:lnSpc>
              <a:spcBef>
                <a:spcPts val="746"/>
              </a:spcBef>
            </a:pPr>
            <a:r>
              <a:rPr b="0" i="1" lang="en-US" sz="2000" spc="-4" strike="noStrike">
                <a:solidFill>
                  <a:srgbClr val="000000"/>
                </a:solidFill>
                <a:latin typeface="Times New Roman"/>
              </a:rPr>
              <a:t>Dtran</a:t>
            </a:r>
            <a:r>
              <a:rPr b="0" lang="en-US" sz="2000" spc="-4" strike="noStrike">
                <a:solidFill>
                  <a:srgbClr val="000000"/>
                </a:solidFill>
                <a:latin typeface="Times New Roman"/>
              </a:rPr>
              <a:t>[S</a:t>
            </a:r>
            <a:r>
              <a:rPr b="0" lang="en-US" sz="1950" spc="-4" strike="noStrike" baseline="-21000">
                <a:solidFill>
                  <a:srgbClr val="000000"/>
                </a:solidFill>
                <a:latin typeface="Times New Roman"/>
              </a:rPr>
              <a:t>0</a:t>
            </a:r>
            <a:r>
              <a:rPr b="0" lang="en-US" sz="2000" spc="-4" strike="noStrike">
                <a:solidFill>
                  <a:srgbClr val="000000"/>
                </a:solidFill>
                <a:latin typeface="Times New Roman"/>
              </a:rPr>
              <a:t>,b]</a:t>
            </a:r>
            <a:r>
              <a:rPr b="0" lang="en-US" sz="2000" spc="-69" strike="noStrike">
                <a:solidFill>
                  <a:srgbClr val="000000"/>
                </a:solidFill>
                <a:latin typeface="Times New Roman"/>
              </a:rPr>
              <a:t> </a:t>
            </a:r>
            <a:r>
              <a:rPr b="0" lang="en-US" sz="2000" spc="-69" strike="noStrike">
                <a:solidFill>
                  <a:srgbClr val="000000"/>
                </a:solidFill>
                <a:latin typeface="Wingdings"/>
              </a:rPr>
              <a:t></a:t>
            </a:r>
            <a:r>
              <a:rPr b="0" lang="en-US" sz="2000" spc="-69" strike="noStrike">
                <a:solidFill>
                  <a:srgbClr val="000000"/>
                </a:solidFill>
                <a:latin typeface="Times New Roman"/>
              </a:rPr>
              <a:t>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2</a:t>
            </a:r>
            <a:endParaRPr b="0" lang="en-US" sz="1950" spc="-1" strike="noStrike">
              <a:latin typeface="Arial"/>
            </a:endParaRPr>
          </a:p>
          <a:p>
            <a:pPr marL="38160">
              <a:lnSpc>
                <a:spcPct val="100000"/>
              </a:lnSpc>
              <a:spcBef>
                <a:spcPts val="649"/>
              </a:spcBef>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mark</a:t>
            </a:r>
            <a:r>
              <a:rPr b="0" lang="en-US" sz="2000" spc="-97" strike="noStrike">
                <a:solidFill>
                  <a:srgbClr val="000000"/>
                </a:solidFill>
                <a:latin typeface="Times New Roman"/>
              </a:rPr>
              <a:t>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1</a:t>
            </a:r>
            <a:endParaRPr b="0" lang="en-US" sz="1950" spc="-1" strike="noStrike">
              <a:latin typeface="Arial"/>
            </a:endParaRPr>
          </a:p>
        </p:txBody>
      </p:sp>
      <p:sp>
        <p:nvSpPr>
          <p:cNvPr id="511" name="CustomShape 25"/>
          <p:cNvSpPr/>
          <p:nvPr/>
        </p:nvSpPr>
        <p:spPr>
          <a:xfrm>
            <a:off x="714600" y="5664240"/>
            <a:ext cx="6545880" cy="949680"/>
          </a:xfrm>
          <a:prstGeom prst="rect">
            <a:avLst/>
          </a:prstGeom>
          <a:noFill/>
          <a:ln>
            <a:noFill/>
          </a:ln>
        </p:spPr>
        <p:style>
          <a:lnRef idx="0"/>
          <a:fillRef idx="0"/>
          <a:effectRef idx="0"/>
          <a:fontRef idx="minor"/>
        </p:style>
        <p:txBody>
          <a:bodyPr lIns="0" rIns="0" tIns="12240" bIns="0"/>
          <a:p>
            <a:pPr marL="63360">
              <a:lnSpc>
                <a:spcPct val="100000"/>
              </a:lnSpc>
              <a:spcBef>
                <a:spcPts val="96"/>
              </a:spcBef>
            </a:pPr>
            <a:r>
              <a:rPr b="0" lang="en-US" sz="2000" spc="-9" strike="noStrike">
                <a:solidFill>
                  <a:srgbClr val="000000"/>
                </a:solidFill>
                <a:latin typeface="Symbol"/>
              </a:rPr>
              <a:t></a:t>
            </a:r>
            <a:r>
              <a:rPr b="0" lang="en-US" sz="2000" spc="-9" strike="noStrike">
                <a:solidFill>
                  <a:srgbClr val="000000"/>
                </a:solidFill>
                <a:latin typeface="Times New Roman"/>
              </a:rPr>
              <a:t>-closure(move(S</a:t>
            </a:r>
            <a:r>
              <a:rPr b="0" lang="en-US" sz="1950" spc="-12" strike="noStrike" baseline="-21000">
                <a:solidFill>
                  <a:srgbClr val="000000"/>
                </a:solidFill>
                <a:latin typeface="Times New Roman"/>
              </a:rPr>
              <a:t>1</a:t>
            </a:r>
            <a:r>
              <a:rPr b="0" lang="en-US" sz="2000" spc="-9" strike="noStrike">
                <a:solidFill>
                  <a:srgbClr val="000000"/>
                </a:solidFill>
                <a:latin typeface="Times New Roman"/>
              </a:rPr>
              <a:t>,a)) </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-closure({3,8}) = {1,2,3,4,6,7,8} =</a:t>
            </a:r>
            <a:r>
              <a:rPr b="0" lang="en-US" sz="2000" spc="117" strike="noStrike">
                <a:solidFill>
                  <a:srgbClr val="000000"/>
                </a:solidFill>
                <a:latin typeface="Times New Roman"/>
              </a:rPr>
              <a:t> </a:t>
            </a:r>
            <a:r>
              <a:rPr b="0" lang="en-US" sz="2000" spc="-9" strike="noStrike">
                <a:solidFill>
                  <a:srgbClr val="000000"/>
                </a:solidFill>
                <a:latin typeface="Times New Roman"/>
              </a:rPr>
              <a:t>S</a:t>
            </a:r>
            <a:r>
              <a:rPr b="0" lang="en-US" sz="1950" spc="-12" strike="noStrike" baseline="-21000">
                <a:solidFill>
                  <a:srgbClr val="000000"/>
                </a:solidFill>
                <a:latin typeface="Times New Roman"/>
              </a:rPr>
              <a:t>1</a:t>
            </a:r>
            <a:endParaRPr b="0" lang="en-US" sz="1950" spc="-1" strike="noStrike">
              <a:latin typeface="Arial"/>
            </a:endParaRPr>
          </a:p>
          <a:p>
            <a:pPr marL="63360">
              <a:lnSpc>
                <a:spcPts val="2375"/>
              </a:lnSpc>
            </a:pPr>
            <a:r>
              <a:rPr b="0" lang="en-US" sz="2000" spc="-9" strike="noStrike">
                <a:solidFill>
                  <a:srgbClr val="000000"/>
                </a:solidFill>
                <a:latin typeface="Symbol"/>
              </a:rPr>
              <a:t></a:t>
            </a:r>
            <a:r>
              <a:rPr b="0" lang="en-US" sz="2000" spc="-9" strike="noStrike">
                <a:solidFill>
                  <a:srgbClr val="000000"/>
                </a:solidFill>
                <a:latin typeface="Times New Roman"/>
              </a:rPr>
              <a:t>-closure(move(S</a:t>
            </a:r>
            <a:r>
              <a:rPr b="0" lang="en-US" sz="1950" spc="-12" strike="noStrike" baseline="-21000">
                <a:solidFill>
                  <a:srgbClr val="000000"/>
                </a:solidFill>
                <a:latin typeface="Times New Roman"/>
              </a:rPr>
              <a:t>1</a:t>
            </a:r>
            <a:r>
              <a:rPr b="0" lang="en-US" sz="2000" spc="-9" strike="noStrike">
                <a:solidFill>
                  <a:srgbClr val="000000"/>
                </a:solidFill>
                <a:latin typeface="Times New Roman"/>
              </a:rPr>
              <a:t>,b)) </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-closure({5}) = {1,2,4,5,6,7} =</a:t>
            </a:r>
            <a:r>
              <a:rPr b="0" lang="en-US" sz="2000" spc="52" strike="noStrike">
                <a:solidFill>
                  <a:srgbClr val="000000"/>
                </a:solidFill>
                <a:latin typeface="Times New Roman"/>
              </a:rPr>
              <a:t> </a:t>
            </a:r>
            <a:r>
              <a:rPr b="0" lang="en-US" sz="2000" spc="-1" strike="noStrike">
                <a:solidFill>
                  <a:srgbClr val="000000"/>
                </a:solidFill>
                <a:latin typeface="Times New Roman"/>
              </a:rPr>
              <a:t>S</a:t>
            </a:r>
            <a:r>
              <a:rPr b="0" lang="en-US" sz="1950" spc="-1" strike="noStrike" baseline="-21000">
                <a:solidFill>
                  <a:srgbClr val="000000"/>
                </a:solidFill>
                <a:latin typeface="Times New Roman"/>
              </a:rPr>
              <a:t>2</a:t>
            </a:r>
            <a:endParaRPr b="0" lang="en-US" sz="1950" spc="-1" strike="noStrike">
              <a:latin typeface="Arial"/>
            </a:endParaRPr>
          </a:p>
          <a:p>
            <a:pPr marL="63360">
              <a:lnSpc>
                <a:spcPts val="2375"/>
              </a:lnSpc>
            </a:pPr>
            <a:r>
              <a:rPr b="0" i="1" lang="en-US" sz="2000" spc="-4" strike="noStrike">
                <a:solidFill>
                  <a:srgbClr val="000000"/>
                </a:solidFill>
                <a:latin typeface="Times New Roman"/>
              </a:rPr>
              <a:t>Dtran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a:t>
            </a:r>
            <a:r>
              <a:rPr b="0" lang="en-US" sz="2000" spc="9" strike="noStrike">
                <a:solidFill>
                  <a:srgbClr val="000000"/>
                </a:solidFill>
                <a:latin typeface="Times New Roman"/>
              </a:rPr>
              <a:t> </a:t>
            </a:r>
            <a:r>
              <a:rPr b="0" lang="en-US" sz="2000" spc="9" strike="noStrike">
                <a:solidFill>
                  <a:srgbClr val="000000"/>
                </a:solidFill>
                <a:latin typeface="Wingdings"/>
              </a:rPr>
              <a:t></a:t>
            </a:r>
            <a:r>
              <a:rPr b="0" lang="en-US" sz="2000" spc="9" strike="noStrike">
                <a:solidFill>
                  <a:srgbClr val="000000"/>
                </a:solidFill>
                <a:latin typeface="Times New Roman"/>
              </a:rPr>
              <a:t>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1</a:t>
            </a:r>
            <a:r>
              <a:rPr b="0" lang="en-US" sz="1950" spc="-4" strike="noStrike" baseline="-21000">
                <a:solidFill>
                  <a:srgbClr val="000000"/>
                </a:solidFill>
                <a:latin typeface="Times New Roman"/>
              </a:rPr>
              <a:t>	</a:t>
            </a:r>
            <a:r>
              <a:rPr b="0" i="1" lang="en-US" sz="2000" spc="-4" strike="noStrike">
                <a:solidFill>
                  <a:srgbClr val="000000"/>
                </a:solidFill>
                <a:latin typeface="Times New Roman"/>
              </a:rPr>
              <a:t>Dtran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1</a:t>
            </a:r>
            <a:r>
              <a:rPr b="0" lang="en-US" sz="2000" spc="-4" strike="noStrike">
                <a:solidFill>
                  <a:srgbClr val="000000"/>
                </a:solidFill>
                <a:latin typeface="Times New Roman"/>
              </a:rPr>
              <a:t>,b] </a:t>
            </a:r>
            <a:r>
              <a:rPr b="0" lang="en-US" sz="2000" spc="-4" strike="noStrike">
                <a:solidFill>
                  <a:srgbClr val="000000"/>
                </a:solidFill>
                <a:latin typeface="Wingdings"/>
              </a:rPr>
              <a:t></a:t>
            </a:r>
            <a:r>
              <a:rPr b="0" lang="en-US" sz="2000" spc="-4" strike="noStrike">
                <a:solidFill>
                  <a:srgbClr val="000000"/>
                </a:solidFill>
                <a:latin typeface="Times New Roman"/>
              </a:rPr>
              <a:t> S</a:t>
            </a:r>
            <a:r>
              <a:rPr b="0" lang="en-US" sz="1950" spc="-4" strike="noStrike" baseline="-21000">
                <a:solidFill>
                  <a:srgbClr val="000000"/>
                </a:solidFill>
                <a:latin typeface="Times New Roman"/>
              </a:rPr>
              <a:t>2</a:t>
            </a:r>
            <a:endParaRPr b="0" lang="en-US" sz="1950" spc="-1" strike="noStrike">
              <a:latin typeface="Arial"/>
            </a:endParaRPr>
          </a:p>
        </p:txBody>
      </p:sp>
      <p:sp>
        <p:nvSpPr>
          <p:cNvPr id="512" name="CustomShape 26"/>
          <p:cNvSpPr/>
          <p:nvPr/>
        </p:nvSpPr>
        <p:spPr>
          <a:xfrm>
            <a:off x="2631960" y="6654960"/>
            <a:ext cx="110016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2000" spc="-4" strike="noStrike">
                <a:solidFill>
                  <a:srgbClr val="000000"/>
                </a:solidFill>
                <a:latin typeface="Symbol"/>
              </a:rPr>
              <a:t></a:t>
            </a:r>
            <a:r>
              <a:rPr b="0" lang="en-US" sz="2000" spc="-4" strike="noStrike">
                <a:solidFill>
                  <a:srgbClr val="000000"/>
                </a:solidFill>
                <a:latin typeface="Times New Roman"/>
              </a:rPr>
              <a:t> </a:t>
            </a:r>
            <a:r>
              <a:rPr b="0" lang="en-US" sz="2000" spc="-4" strike="noStrike">
                <a:solidFill>
                  <a:srgbClr val="000000"/>
                </a:solidFill>
                <a:latin typeface="Times New Roman"/>
              </a:rPr>
              <a:t>mark</a:t>
            </a:r>
            <a:r>
              <a:rPr b="0" lang="en-US" sz="2000" spc="-72" strike="noStrike">
                <a:solidFill>
                  <a:srgbClr val="000000"/>
                </a:solidFill>
                <a:latin typeface="Times New Roman"/>
              </a:rPr>
              <a:t> </a:t>
            </a:r>
            <a:r>
              <a:rPr b="0" lang="en-US" sz="2000" spc="-4" strike="noStrike">
                <a:solidFill>
                  <a:srgbClr val="000000"/>
                </a:solidFill>
                <a:latin typeface="Times New Roman"/>
              </a:rPr>
              <a:t>S</a:t>
            </a:r>
            <a:r>
              <a:rPr b="0" lang="en-US" sz="1950" spc="-4" strike="noStrike" baseline="-21000">
                <a:solidFill>
                  <a:srgbClr val="000000"/>
                </a:solidFill>
                <a:latin typeface="Times New Roman"/>
              </a:rPr>
              <a:t>2</a:t>
            </a:r>
            <a:endParaRPr b="0" lang="en-US" sz="195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2196360" y="726480"/>
            <a:ext cx="5664960" cy="1310400"/>
          </a:xfrm>
          <a:prstGeom prst="rect">
            <a:avLst/>
          </a:prstGeom>
          <a:noFill/>
          <a:ln>
            <a:noFill/>
          </a:ln>
        </p:spPr>
        <p:txBody>
          <a:bodyPr lIns="0" rIns="0" tIns="12600" bIns="0"/>
          <a:p>
            <a:pPr marL="731520" indent="-718920">
              <a:lnSpc>
                <a:spcPct val="100000"/>
              </a:lnSpc>
              <a:spcBef>
                <a:spcPts val="99"/>
              </a:spcBef>
            </a:pPr>
            <a:r>
              <a:rPr b="0" lang="en-US" sz="3600" spc="-4" strike="noStrike">
                <a:solidFill>
                  <a:srgbClr val="33339a"/>
                </a:solidFill>
                <a:latin typeface="Times New Roman"/>
              </a:rPr>
              <a:t>Conversion from NFA </a:t>
            </a:r>
            <a:r>
              <a:rPr b="0" lang="en-US" sz="3600" spc="-1" strike="noStrike">
                <a:solidFill>
                  <a:srgbClr val="33339a"/>
                </a:solidFill>
                <a:latin typeface="Times New Roman"/>
              </a:rPr>
              <a:t>to </a:t>
            </a:r>
            <a:r>
              <a:rPr b="0" lang="en-US" sz="3600" spc="-4" strike="noStrike">
                <a:solidFill>
                  <a:srgbClr val="33339a"/>
                </a:solidFill>
                <a:latin typeface="Times New Roman"/>
              </a:rPr>
              <a:t>DFA  s</a:t>
            </a:r>
            <a:r>
              <a:rPr b="0" lang="en-US" sz="2800" spc="-4" strike="noStrike">
                <a:solidFill>
                  <a:srgbClr val="33339a"/>
                </a:solidFill>
                <a:latin typeface="Times New Roman"/>
              </a:rPr>
              <a:t>ubset Construction</a:t>
            </a:r>
            <a:r>
              <a:rPr b="0" lang="en-US" sz="2800" spc="-18" strike="noStrike">
                <a:solidFill>
                  <a:srgbClr val="33339a"/>
                </a:solidFill>
                <a:latin typeface="Times New Roman"/>
              </a:rPr>
              <a:t> </a:t>
            </a:r>
            <a:r>
              <a:rPr b="0" lang="en-US" sz="2800" spc="-4" strike="noStrike">
                <a:solidFill>
                  <a:srgbClr val="33339a"/>
                </a:solidFill>
                <a:latin typeface="Times New Roman"/>
              </a:rPr>
              <a:t>Example</a:t>
            </a:r>
            <a:endParaRPr b="0" lang="en-US" sz="2800" spc="-1" strike="noStrike">
              <a:solidFill>
                <a:srgbClr val="000000"/>
              </a:solidFill>
              <a:latin typeface="Calibri"/>
            </a:endParaRPr>
          </a:p>
        </p:txBody>
      </p:sp>
      <p:sp>
        <p:nvSpPr>
          <p:cNvPr id="514" name="CustomShape 2"/>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pSp>
        <p:nvGrpSpPr>
          <p:cNvPr id="515" name="Group 3"/>
          <p:cNvGrpSpPr/>
          <p:nvPr/>
        </p:nvGrpSpPr>
        <p:grpSpPr>
          <a:xfrm>
            <a:off x="1671840" y="4186440"/>
            <a:ext cx="2599920" cy="2447640"/>
            <a:chOff x="1671840" y="4186440"/>
            <a:chExt cx="2599920" cy="2447640"/>
          </a:xfrm>
        </p:grpSpPr>
        <p:sp>
          <p:nvSpPr>
            <p:cNvPr id="516" name="CustomShape 4"/>
            <p:cNvSpPr/>
            <p:nvPr/>
          </p:nvSpPr>
          <p:spPr>
            <a:xfrm>
              <a:off x="2057400" y="525780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517" name="CustomShape 5"/>
            <p:cNvSpPr/>
            <p:nvPr/>
          </p:nvSpPr>
          <p:spPr>
            <a:xfrm>
              <a:off x="1671840" y="5373720"/>
              <a:ext cx="385560" cy="75960"/>
            </a:xfrm>
            <a:custGeom>
              <a:avLst/>
              <a:gdLst/>
              <a:ahLst/>
              <a:rect l="l" t="t" r="r" b="b"/>
              <a:pathLst>
                <a:path w="386080" h="76200">
                  <a:moveTo>
                    <a:pt x="326898" y="38100"/>
                  </a:moveTo>
                  <a:lnTo>
                    <a:pt x="325374" y="34289"/>
                  </a:lnTo>
                  <a:lnTo>
                    <a:pt x="322326" y="32765"/>
                  </a:lnTo>
                  <a:lnTo>
                    <a:pt x="4572" y="32003"/>
                  </a:lnTo>
                  <a:lnTo>
                    <a:pt x="1524" y="33527"/>
                  </a:lnTo>
                  <a:lnTo>
                    <a:pt x="0" y="36575"/>
                  </a:lnTo>
                  <a:lnTo>
                    <a:pt x="1524" y="39624"/>
                  </a:lnTo>
                  <a:lnTo>
                    <a:pt x="4572" y="41148"/>
                  </a:lnTo>
                  <a:lnTo>
                    <a:pt x="322326" y="42672"/>
                  </a:lnTo>
                  <a:lnTo>
                    <a:pt x="325374" y="41148"/>
                  </a:lnTo>
                  <a:lnTo>
                    <a:pt x="326898" y="38100"/>
                  </a:lnTo>
                  <a:close/>
                  <a:moveTo>
                    <a:pt x="385572" y="38100"/>
                  </a:moveTo>
                  <a:lnTo>
                    <a:pt x="309372" y="0"/>
                  </a:lnTo>
                  <a:lnTo>
                    <a:pt x="309372" y="32734"/>
                  </a:lnTo>
                  <a:lnTo>
                    <a:pt x="322326" y="32765"/>
                  </a:lnTo>
                  <a:lnTo>
                    <a:pt x="325374" y="34289"/>
                  </a:lnTo>
                  <a:lnTo>
                    <a:pt x="326898" y="38100"/>
                  </a:lnTo>
                  <a:lnTo>
                    <a:pt x="326898" y="67437"/>
                  </a:lnTo>
                  <a:lnTo>
                    <a:pt x="385572" y="38100"/>
                  </a:lnTo>
                  <a:close/>
                  <a:moveTo>
                    <a:pt x="326898" y="67437"/>
                  </a:moveTo>
                  <a:lnTo>
                    <a:pt x="326898" y="38100"/>
                  </a:lnTo>
                  <a:lnTo>
                    <a:pt x="325374" y="41148"/>
                  </a:lnTo>
                  <a:lnTo>
                    <a:pt x="322326" y="42672"/>
                  </a:lnTo>
                  <a:lnTo>
                    <a:pt x="309372" y="42609"/>
                  </a:lnTo>
                  <a:lnTo>
                    <a:pt x="309372" y="76200"/>
                  </a:lnTo>
                  <a:lnTo>
                    <a:pt x="326898" y="67437"/>
                  </a:lnTo>
                  <a:close/>
                </a:path>
              </a:pathLst>
            </a:custGeom>
            <a:solidFill>
              <a:srgbClr val="000000"/>
            </a:solidFill>
            <a:ln>
              <a:noFill/>
            </a:ln>
          </p:spPr>
          <p:style>
            <a:lnRef idx="0"/>
            <a:fillRef idx="0"/>
            <a:effectRef idx="0"/>
            <a:fontRef idx="minor"/>
          </p:style>
        </p:sp>
        <p:sp>
          <p:nvSpPr>
            <p:cNvPr id="518" name="CustomShape 6"/>
            <p:cNvSpPr/>
            <p:nvPr/>
          </p:nvSpPr>
          <p:spPr>
            <a:xfrm>
              <a:off x="3581280" y="441972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200"/>
                  </a:moveTo>
                  <a:lnTo>
                    <a:pt x="180563" y="84002"/>
                  </a:lnTo>
                  <a:lnTo>
                    <a:pt x="138744" y="105704"/>
                  </a:lnTo>
                  <a:lnTo>
                    <a:pt x="105704" y="138744"/>
                  </a:lnTo>
                  <a:lnTo>
                    <a:pt x="84002" y="180563"/>
                  </a:lnTo>
                  <a:lnTo>
                    <a:pt x="76200" y="228600"/>
                  </a:lnTo>
                  <a:lnTo>
                    <a:pt x="84002" y="276636"/>
                  </a:lnTo>
                  <a:lnTo>
                    <a:pt x="105704" y="318455"/>
                  </a:lnTo>
                  <a:lnTo>
                    <a:pt x="138744" y="351495"/>
                  </a:lnTo>
                  <a:lnTo>
                    <a:pt x="180563" y="373197"/>
                  </a:lnTo>
                  <a:lnTo>
                    <a:pt x="228600" y="381000"/>
                  </a:lnTo>
                  <a:lnTo>
                    <a:pt x="276636" y="373197"/>
                  </a:lnTo>
                  <a:lnTo>
                    <a:pt x="318455" y="351495"/>
                  </a:lnTo>
                  <a:lnTo>
                    <a:pt x="351495" y="318455"/>
                  </a:lnTo>
                  <a:lnTo>
                    <a:pt x="373197" y="276636"/>
                  </a:lnTo>
                  <a:lnTo>
                    <a:pt x="381000" y="228600"/>
                  </a:lnTo>
                  <a:lnTo>
                    <a:pt x="373197" y="180563"/>
                  </a:lnTo>
                  <a:lnTo>
                    <a:pt x="351495" y="138744"/>
                  </a:lnTo>
                  <a:lnTo>
                    <a:pt x="318455" y="105704"/>
                  </a:lnTo>
                  <a:lnTo>
                    <a:pt x="276636" y="84002"/>
                  </a:lnTo>
                  <a:lnTo>
                    <a:pt x="228600" y="76200"/>
                  </a:lnTo>
                  <a:close/>
                </a:path>
              </a:pathLst>
            </a:custGeom>
            <a:noFill/>
            <a:ln w="9360">
              <a:solidFill>
                <a:srgbClr val="000000"/>
              </a:solidFill>
              <a:round/>
            </a:ln>
          </p:spPr>
          <p:style>
            <a:lnRef idx="0"/>
            <a:fillRef idx="0"/>
            <a:effectRef idx="0"/>
            <a:fontRef idx="minor"/>
          </p:style>
        </p:sp>
        <p:sp>
          <p:nvSpPr>
            <p:cNvPr id="519" name="CustomShape 7"/>
            <p:cNvSpPr/>
            <p:nvPr/>
          </p:nvSpPr>
          <p:spPr>
            <a:xfrm>
              <a:off x="2357640" y="4795920"/>
              <a:ext cx="1224000" cy="542520"/>
            </a:xfrm>
            <a:custGeom>
              <a:avLst/>
              <a:gdLst/>
              <a:ahLst/>
              <a:rect l="l" t="t" r="r" b="b"/>
              <a:pathLst>
                <a:path w="1224279" h="542925">
                  <a:moveTo>
                    <a:pt x="1155582" y="39455"/>
                  </a:moveTo>
                  <a:lnTo>
                    <a:pt x="1151908" y="31005"/>
                  </a:lnTo>
                  <a:lnTo>
                    <a:pt x="2286" y="533400"/>
                  </a:lnTo>
                  <a:lnTo>
                    <a:pt x="0" y="536448"/>
                  </a:lnTo>
                  <a:lnTo>
                    <a:pt x="0" y="539496"/>
                  </a:lnTo>
                  <a:lnTo>
                    <a:pt x="3048" y="542544"/>
                  </a:lnTo>
                  <a:lnTo>
                    <a:pt x="6096" y="542544"/>
                  </a:lnTo>
                  <a:lnTo>
                    <a:pt x="1155582" y="39455"/>
                  </a:lnTo>
                  <a:close/>
                  <a:moveTo>
                    <a:pt x="1223771" y="4572"/>
                  </a:moveTo>
                  <a:lnTo>
                    <a:pt x="1138427" y="0"/>
                  </a:lnTo>
                  <a:lnTo>
                    <a:pt x="1151908" y="31005"/>
                  </a:lnTo>
                  <a:lnTo>
                    <a:pt x="1163573" y="25908"/>
                  </a:lnTo>
                  <a:lnTo>
                    <a:pt x="1167383" y="25908"/>
                  </a:lnTo>
                  <a:lnTo>
                    <a:pt x="1169670" y="28194"/>
                  </a:lnTo>
                  <a:lnTo>
                    <a:pt x="1170432" y="32004"/>
                  </a:lnTo>
                  <a:lnTo>
                    <a:pt x="1170432" y="68283"/>
                  </a:lnTo>
                  <a:lnTo>
                    <a:pt x="1223771" y="4572"/>
                  </a:lnTo>
                  <a:close/>
                  <a:moveTo>
                    <a:pt x="1170432" y="32004"/>
                  </a:moveTo>
                  <a:lnTo>
                    <a:pt x="1169670" y="28194"/>
                  </a:lnTo>
                  <a:lnTo>
                    <a:pt x="1167383" y="25908"/>
                  </a:lnTo>
                  <a:lnTo>
                    <a:pt x="1163573" y="25908"/>
                  </a:lnTo>
                  <a:lnTo>
                    <a:pt x="1151908" y="31005"/>
                  </a:lnTo>
                  <a:lnTo>
                    <a:pt x="1155582" y="39455"/>
                  </a:lnTo>
                  <a:lnTo>
                    <a:pt x="1167383" y="34289"/>
                  </a:lnTo>
                  <a:lnTo>
                    <a:pt x="1170432" y="32004"/>
                  </a:lnTo>
                  <a:close/>
                  <a:moveTo>
                    <a:pt x="1170432" y="68283"/>
                  </a:moveTo>
                  <a:lnTo>
                    <a:pt x="1170432" y="32004"/>
                  </a:lnTo>
                  <a:lnTo>
                    <a:pt x="1167383" y="34289"/>
                  </a:lnTo>
                  <a:lnTo>
                    <a:pt x="1155582" y="39455"/>
                  </a:lnTo>
                  <a:lnTo>
                    <a:pt x="1168908" y="70104"/>
                  </a:lnTo>
                  <a:lnTo>
                    <a:pt x="1170432" y="68283"/>
                  </a:lnTo>
                  <a:close/>
                </a:path>
              </a:pathLst>
            </a:custGeom>
            <a:solidFill>
              <a:srgbClr val="000000"/>
            </a:solidFill>
            <a:ln>
              <a:noFill/>
            </a:ln>
          </p:spPr>
          <p:style>
            <a:lnRef idx="0"/>
            <a:fillRef idx="0"/>
            <a:effectRef idx="0"/>
            <a:fontRef idx="minor"/>
          </p:style>
        </p:sp>
        <p:sp>
          <p:nvSpPr>
            <p:cNvPr id="520" name="CustomShape 8"/>
            <p:cNvSpPr/>
            <p:nvPr/>
          </p:nvSpPr>
          <p:spPr>
            <a:xfrm>
              <a:off x="3657600" y="609588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521" name="CustomShape 9"/>
            <p:cNvSpPr/>
            <p:nvPr/>
          </p:nvSpPr>
          <p:spPr>
            <a:xfrm>
              <a:off x="2357640" y="4186440"/>
              <a:ext cx="1914120" cy="2447640"/>
            </a:xfrm>
            <a:custGeom>
              <a:avLst/>
              <a:gdLst/>
              <a:ahLst/>
              <a:rect l="l" t="t" r="r" b="b"/>
              <a:pathLst>
                <a:path w="1914525" h="2447925">
                  <a:moveTo>
                    <a:pt x="1299972" y="1985772"/>
                  </a:moveTo>
                  <a:lnTo>
                    <a:pt x="1250442" y="1916430"/>
                  </a:lnTo>
                  <a:lnTo>
                    <a:pt x="1234833" y="1945652"/>
                  </a:lnTo>
                  <a:lnTo>
                    <a:pt x="6858" y="1295400"/>
                  </a:lnTo>
                  <a:lnTo>
                    <a:pt x="3048" y="1295400"/>
                  </a:lnTo>
                  <a:lnTo>
                    <a:pt x="0" y="1297686"/>
                  </a:lnTo>
                  <a:lnTo>
                    <a:pt x="0" y="1301496"/>
                  </a:lnTo>
                  <a:lnTo>
                    <a:pt x="2286" y="1304544"/>
                  </a:lnTo>
                  <a:lnTo>
                    <a:pt x="1230020" y="1954657"/>
                  </a:lnTo>
                  <a:lnTo>
                    <a:pt x="1214628" y="1983486"/>
                  </a:lnTo>
                  <a:lnTo>
                    <a:pt x="1248156" y="1984387"/>
                  </a:lnTo>
                  <a:lnTo>
                    <a:pt x="1299972" y="1985772"/>
                  </a:lnTo>
                  <a:close/>
                  <a:moveTo>
                    <a:pt x="1491996" y="1833372"/>
                  </a:moveTo>
                  <a:lnTo>
                    <a:pt x="1458442" y="1833372"/>
                  </a:lnTo>
                  <a:lnTo>
                    <a:pt x="1456944" y="690372"/>
                  </a:lnTo>
                  <a:lnTo>
                    <a:pt x="1455420" y="687324"/>
                  </a:lnTo>
                  <a:lnTo>
                    <a:pt x="1452372" y="685800"/>
                  </a:lnTo>
                  <a:lnTo>
                    <a:pt x="1449324" y="687324"/>
                  </a:lnTo>
                  <a:lnTo>
                    <a:pt x="1447800" y="690372"/>
                  </a:lnTo>
                  <a:lnTo>
                    <a:pt x="1449298" y="1833372"/>
                  </a:lnTo>
                  <a:lnTo>
                    <a:pt x="1415796" y="1833372"/>
                  </a:lnTo>
                  <a:lnTo>
                    <a:pt x="1453896" y="1909572"/>
                  </a:lnTo>
                  <a:lnTo>
                    <a:pt x="1458468" y="1900428"/>
                  </a:lnTo>
                  <a:lnTo>
                    <a:pt x="1491996" y="1833372"/>
                  </a:lnTo>
                  <a:close/>
                  <a:moveTo>
                    <a:pt x="1592580" y="2250186"/>
                  </a:moveTo>
                  <a:lnTo>
                    <a:pt x="1560576" y="2171700"/>
                  </a:lnTo>
                  <a:lnTo>
                    <a:pt x="1517142" y="2244852"/>
                  </a:lnTo>
                  <a:lnTo>
                    <a:pt x="1549501" y="2247150"/>
                  </a:lnTo>
                  <a:lnTo>
                    <a:pt x="1546098" y="2269998"/>
                  </a:lnTo>
                  <a:lnTo>
                    <a:pt x="1541526" y="2293620"/>
                  </a:lnTo>
                  <a:lnTo>
                    <a:pt x="1538478" y="2305050"/>
                  </a:lnTo>
                  <a:lnTo>
                    <a:pt x="1536192" y="2315718"/>
                  </a:lnTo>
                  <a:lnTo>
                    <a:pt x="1532382" y="2326398"/>
                  </a:lnTo>
                  <a:lnTo>
                    <a:pt x="1529334" y="2337054"/>
                  </a:lnTo>
                  <a:lnTo>
                    <a:pt x="1525524" y="2346972"/>
                  </a:lnTo>
                  <a:lnTo>
                    <a:pt x="1522476" y="2356104"/>
                  </a:lnTo>
                  <a:lnTo>
                    <a:pt x="1518666" y="2365248"/>
                  </a:lnTo>
                  <a:lnTo>
                    <a:pt x="1514094" y="2374392"/>
                  </a:lnTo>
                  <a:lnTo>
                    <a:pt x="1510284" y="2382774"/>
                  </a:lnTo>
                  <a:lnTo>
                    <a:pt x="1483614" y="2421648"/>
                  </a:lnTo>
                  <a:lnTo>
                    <a:pt x="1474470" y="2429256"/>
                  </a:lnTo>
                  <a:lnTo>
                    <a:pt x="1470660" y="2432304"/>
                  </a:lnTo>
                  <a:lnTo>
                    <a:pt x="1466088" y="2435352"/>
                  </a:lnTo>
                  <a:lnTo>
                    <a:pt x="1461516" y="2436876"/>
                  </a:lnTo>
                  <a:lnTo>
                    <a:pt x="1456182" y="2437650"/>
                  </a:lnTo>
                  <a:lnTo>
                    <a:pt x="1456944" y="2437650"/>
                  </a:lnTo>
                  <a:lnTo>
                    <a:pt x="1452753" y="2438336"/>
                  </a:lnTo>
                  <a:lnTo>
                    <a:pt x="1453134" y="2438400"/>
                  </a:lnTo>
                  <a:lnTo>
                    <a:pt x="1452372" y="2438400"/>
                  </a:lnTo>
                  <a:lnTo>
                    <a:pt x="1452753" y="2438336"/>
                  </a:lnTo>
                  <a:lnTo>
                    <a:pt x="1452372" y="2438273"/>
                  </a:lnTo>
                  <a:lnTo>
                    <a:pt x="1443990" y="2436876"/>
                  </a:lnTo>
                  <a:lnTo>
                    <a:pt x="1411986" y="2410968"/>
                  </a:lnTo>
                  <a:lnTo>
                    <a:pt x="1399032" y="2390394"/>
                  </a:lnTo>
                  <a:lnTo>
                    <a:pt x="1394460" y="2382774"/>
                  </a:lnTo>
                  <a:lnTo>
                    <a:pt x="1390650" y="2374392"/>
                  </a:lnTo>
                  <a:lnTo>
                    <a:pt x="1386078" y="2365248"/>
                  </a:lnTo>
                  <a:lnTo>
                    <a:pt x="1382268" y="2356104"/>
                  </a:lnTo>
                  <a:lnTo>
                    <a:pt x="1379220" y="2346198"/>
                  </a:lnTo>
                  <a:lnTo>
                    <a:pt x="1375410" y="2336292"/>
                  </a:lnTo>
                  <a:lnTo>
                    <a:pt x="1366266" y="2304288"/>
                  </a:lnTo>
                  <a:lnTo>
                    <a:pt x="1354836" y="2245614"/>
                  </a:lnTo>
                  <a:lnTo>
                    <a:pt x="1349502" y="2195322"/>
                  </a:lnTo>
                  <a:lnTo>
                    <a:pt x="1349502" y="2170176"/>
                  </a:lnTo>
                  <a:lnTo>
                    <a:pt x="1347978" y="2166366"/>
                  </a:lnTo>
                  <a:lnTo>
                    <a:pt x="1344168" y="2164842"/>
                  </a:lnTo>
                  <a:lnTo>
                    <a:pt x="1341120" y="2166366"/>
                  </a:lnTo>
                  <a:lnTo>
                    <a:pt x="1339596" y="2170176"/>
                  </a:lnTo>
                  <a:lnTo>
                    <a:pt x="1339596" y="2183130"/>
                  </a:lnTo>
                  <a:lnTo>
                    <a:pt x="1341882" y="2221230"/>
                  </a:lnTo>
                  <a:lnTo>
                    <a:pt x="1344930" y="2246376"/>
                  </a:lnTo>
                  <a:lnTo>
                    <a:pt x="1348740" y="2270760"/>
                  </a:lnTo>
                  <a:lnTo>
                    <a:pt x="1354074" y="2294382"/>
                  </a:lnTo>
                  <a:lnTo>
                    <a:pt x="1357122" y="2306574"/>
                  </a:lnTo>
                  <a:lnTo>
                    <a:pt x="1359408" y="2317242"/>
                  </a:lnTo>
                  <a:lnTo>
                    <a:pt x="1363218" y="2328672"/>
                  </a:lnTo>
                  <a:lnTo>
                    <a:pt x="1366266" y="2339352"/>
                  </a:lnTo>
                  <a:lnTo>
                    <a:pt x="1377696" y="2369058"/>
                  </a:lnTo>
                  <a:lnTo>
                    <a:pt x="1381506" y="2378202"/>
                  </a:lnTo>
                  <a:lnTo>
                    <a:pt x="1390650" y="2394966"/>
                  </a:lnTo>
                  <a:lnTo>
                    <a:pt x="1394460" y="2402598"/>
                  </a:lnTo>
                  <a:lnTo>
                    <a:pt x="1399032" y="2409444"/>
                  </a:lnTo>
                  <a:lnTo>
                    <a:pt x="1404366" y="2416302"/>
                  </a:lnTo>
                  <a:lnTo>
                    <a:pt x="1408938" y="2422398"/>
                  </a:lnTo>
                  <a:lnTo>
                    <a:pt x="1414272" y="2427732"/>
                  </a:lnTo>
                  <a:lnTo>
                    <a:pt x="1418844" y="2433066"/>
                  </a:lnTo>
                  <a:lnTo>
                    <a:pt x="1429512" y="2440698"/>
                  </a:lnTo>
                  <a:lnTo>
                    <a:pt x="1434846" y="2443734"/>
                  </a:lnTo>
                  <a:lnTo>
                    <a:pt x="1440942" y="2446020"/>
                  </a:lnTo>
                  <a:lnTo>
                    <a:pt x="1446276" y="2447544"/>
                  </a:lnTo>
                  <a:lnTo>
                    <a:pt x="1453134" y="2447544"/>
                  </a:lnTo>
                  <a:lnTo>
                    <a:pt x="1456944" y="2447544"/>
                  </a:lnTo>
                  <a:lnTo>
                    <a:pt x="1458468" y="2447544"/>
                  </a:lnTo>
                  <a:lnTo>
                    <a:pt x="1463802" y="2446020"/>
                  </a:lnTo>
                  <a:lnTo>
                    <a:pt x="1495806" y="2423172"/>
                  </a:lnTo>
                  <a:lnTo>
                    <a:pt x="1518666" y="2387346"/>
                  </a:lnTo>
                  <a:lnTo>
                    <a:pt x="1538478" y="2340102"/>
                  </a:lnTo>
                  <a:lnTo>
                    <a:pt x="1541526" y="2329434"/>
                  </a:lnTo>
                  <a:lnTo>
                    <a:pt x="1545336" y="2318766"/>
                  </a:lnTo>
                  <a:lnTo>
                    <a:pt x="1547622" y="2307336"/>
                  </a:lnTo>
                  <a:lnTo>
                    <a:pt x="1550670" y="2295906"/>
                  </a:lnTo>
                  <a:lnTo>
                    <a:pt x="1556004" y="2272284"/>
                  </a:lnTo>
                  <a:lnTo>
                    <a:pt x="1559052" y="2247823"/>
                  </a:lnTo>
                  <a:lnTo>
                    <a:pt x="1560576" y="2247925"/>
                  </a:lnTo>
                  <a:lnTo>
                    <a:pt x="1592580" y="2250186"/>
                  </a:lnTo>
                  <a:close/>
                  <a:moveTo>
                    <a:pt x="1619250" y="299466"/>
                  </a:moveTo>
                  <a:lnTo>
                    <a:pt x="1616964" y="258318"/>
                  </a:lnTo>
                  <a:lnTo>
                    <a:pt x="1610868" y="217170"/>
                  </a:lnTo>
                  <a:lnTo>
                    <a:pt x="1601724" y="177546"/>
                  </a:lnTo>
                  <a:lnTo>
                    <a:pt x="1584198" y="128016"/>
                  </a:lnTo>
                  <a:lnTo>
                    <a:pt x="1549908" y="64770"/>
                  </a:lnTo>
                  <a:lnTo>
                    <a:pt x="1522476" y="32766"/>
                  </a:lnTo>
                  <a:lnTo>
                    <a:pt x="1514856" y="26670"/>
                  </a:lnTo>
                  <a:lnTo>
                    <a:pt x="1507998" y="20574"/>
                  </a:lnTo>
                  <a:lnTo>
                    <a:pt x="1468374" y="1524"/>
                  </a:lnTo>
                  <a:lnTo>
                    <a:pt x="1460754" y="0"/>
                  </a:lnTo>
                  <a:lnTo>
                    <a:pt x="1444752" y="0"/>
                  </a:lnTo>
                  <a:lnTo>
                    <a:pt x="1405128" y="15240"/>
                  </a:lnTo>
                  <a:lnTo>
                    <a:pt x="1375410" y="40386"/>
                  </a:lnTo>
                  <a:lnTo>
                    <a:pt x="1355598" y="65532"/>
                  </a:lnTo>
                  <a:lnTo>
                    <a:pt x="1348740" y="74676"/>
                  </a:lnTo>
                  <a:lnTo>
                    <a:pt x="1320546" y="128778"/>
                  </a:lnTo>
                  <a:lnTo>
                    <a:pt x="1306830" y="165354"/>
                  </a:lnTo>
                  <a:lnTo>
                    <a:pt x="1296924" y="204216"/>
                  </a:lnTo>
                  <a:lnTo>
                    <a:pt x="1292987" y="225552"/>
                  </a:lnTo>
                  <a:lnTo>
                    <a:pt x="1259586" y="222504"/>
                  </a:lnTo>
                  <a:lnTo>
                    <a:pt x="1290066" y="301752"/>
                  </a:lnTo>
                  <a:lnTo>
                    <a:pt x="1291590" y="299300"/>
                  </a:lnTo>
                  <a:lnTo>
                    <a:pt x="1335024" y="229362"/>
                  </a:lnTo>
                  <a:lnTo>
                    <a:pt x="1302245" y="226390"/>
                  </a:lnTo>
                  <a:lnTo>
                    <a:pt x="1303020" y="220218"/>
                  </a:lnTo>
                  <a:lnTo>
                    <a:pt x="1312164" y="180594"/>
                  </a:lnTo>
                  <a:lnTo>
                    <a:pt x="1325118" y="144018"/>
                  </a:lnTo>
                  <a:lnTo>
                    <a:pt x="1344930" y="99822"/>
                  </a:lnTo>
                  <a:lnTo>
                    <a:pt x="1375410" y="54102"/>
                  </a:lnTo>
                  <a:lnTo>
                    <a:pt x="1389126" y="40386"/>
                  </a:lnTo>
                  <a:lnTo>
                    <a:pt x="1395984" y="33528"/>
                  </a:lnTo>
                  <a:lnTo>
                    <a:pt x="1402842" y="28194"/>
                  </a:lnTo>
                  <a:lnTo>
                    <a:pt x="1416558" y="19050"/>
                  </a:lnTo>
                  <a:lnTo>
                    <a:pt x="1424178" y="16002"/>
                  </a:lnTo>
                  <a:lnTo>
                    <a:pt x="1431036" y="12954"/>
                  </a:lnTo>
                  <a:lnTo>
                    <a:pt x="1437894" y="10668"/>
                  </a:lnTo>
                  <a:lnTo>
                    <a:pt x="1444752" y="9906"/>
                  </a:lnTo>
                  <a:lnTo>
                    <a:pt x="1452372" y="9144"/>
                  </a:lnTo>
                  <a:lnTo>
                    <a:pt x="1466088" y="10668"/>
                  </a:lnTo>
                  <a:lnTo>
                    <a:pt x="1501902" y="28194"/>
                  </a:lnTo>
                  <a:lnTo>
                    <a:pt x="1528572" y="54102"/>
                  </a:lnTo>
                  <a:lnTo>
                    <a:pt x="1535430" y="61722"/>
                  </a:lnTo>
                  <a:lnTo>
                    <a:pt x="1559814" y="99060"/>
                  </a:lnTo>
                  <a:lnTo>
                    <a:pt x="1579626" y="143256"/>
                  </a:lnTo>
                  <a:lnTo>
                    <a:pt x="1592580" y="179832"/>
                  </a:lnTo>
                  <a:lnTo>
                    <a:pt x="1601724" y="218694"/>
                  </a:lnTo>
                  <a:lnTo>
                    <a:pt x="1607820" y="259080"/>
                  </a:lnTo>
                  <a:lnTo>
                    <a:pt x="1609344" y="285750"/>
                  </a:lnTo>
                  <a:lnTo>
                    <a:pt x="1609344" y="300228"/>
                  </a:lnTo>
                  <a:lnTo>
                    <a:pt x="1610868" y="303276"/>
                  </a:lnTo>
                  <a:lnTo>
                    <a:pt x="1614678" y="304800"/>
                  </a:lnTo>
                  <a:lnTo>
                    <a:pt x="1617726" y="303276"/>
                  </a:lnTo>
                  <a:lnTo>
                    <a:pt x="1619250" y="299466"/>
                  </a:lnTo>
                  <a:close/>
                  <a:moveTo>
                    <a:pt x="1914144" y="861060"/>
                  </a:moveTo>
                  <a:lnTo>
                    <a:pt x="1911096" y="821436"/>
                  </a:lnTo>
                  <a:lnTo>
                    <a:pt x="1906524" y="782574"/>
                  </a:lnTo>
                  <a:lnTo>
                    <a:pt x="1898904" y="744474"/>
                  </a:lnTo>
                  <a:lnTo>
                    <a:pt x="1884426" y="689610"/>
                  </a:lnTo>
                  <a:lnTo>
                    <a:pt x="1871472" y="654558"/>
                  </a:lnTo>
                  <a:lnTo>
                    <a:pt x="1865376" y="637794"/>
                  </a:lnTo>
                  <a:lnTo>
                    <a:pt x="1842516" y="590550"/>
                  </a:lnTo>
                  <a:lnTo>
                    <a:pt x="1816608" y="548640"/>
                  </a:lnTo>
                  <a:lnTo>
                    <a:pt x="1788414" y="513588"/>
                  </a:lnTo>
                  <a:lnTo>
                    <a:pt x="1757934" y="486156"/>
                  </a:lnTo>
                  <a:lnTo>
                    <a:pt x="1753958" y="484314"/>
                  </a:lnTo>
                  <a:lnTo>
                    <a:pt x="1765554" y="452628"/>
                  </a:lnTo>
                  <a:lnTo>
                    <a:pt x="1680972" y="461772"/>
                  </a:lnTo>
                  <a:lnTo>
                    <a:pt x="1735836" y="519493"/>
                  </a:lnTo>
                  <a:lnTo>
                    <a:pt x="1739646" y="523494"/>
                  </a:lnTo>
                  <a:lnTo>
                    <a:pt x="1750758" y="493064"/>
                  </a:lnTo>
                  <a:lnTo>
                    <a:pt x="1752600" y="493776"/>
                  </a:lnTo>
                  <a:lnTo>
                    <a:pt x="1751838" y="493776"/>
                  </a:lnTo>
                  <a:lnTo>
                    <a:pt x="1752600" y="494372"/>
                  </a:lnTo>
                  <a:lnTo>
                    <a:pt x="1761744" y="501396"/>
                  </a:lnTo>
                  <a:lnTo>
                    <a:pt x="1771650" y="510540"/>
                  </a:lnTo>
                  <a:lnTo>
                    <a:pt x="1799844" y="541782"/>
                  </a:lnTo>
                  <a:lnTo>
                    <a:pt x="1825752" y="580644"/>
                  </a:lnTo>
                  <a:lnTo>
                    <a:pt x="1849374" y="625602"/>
                  </a:lnTo>
                  <a:lnTo>
                    <a:pt x="1869186" y="675132"/>
                  </a:lnTo>
                  <a:lnTo>
                    <a:pt x="1875282" y="691896"/>
                  </a:lnTo>
                  <a:lnTo>
                    <a:pt x="1889760" y="746760"/>
                  </a:lnTo>
                  <a:lnTo>
                    <a:pt x="1899666" y="803148"/>
                  </a:lnTo>
                  <a:lnTo>
                    <a:pt x="1903476" y="842010"/>
                  </a:lnTo>
                  <a:lnTo>
                    <a:pt x="1905000" y="880872"/>
                  </a:lnTo>
                  <a:lnTo>
                    <a:pt x="1902714" y="939546"/>
                  </a:lnTo>
                  <a:lnTo>
                    <a:pt x="1901190" y="958596"/>
                  </a:lnTo>
                  <a:lnTo>
                    <a:pt x="1898904" y="977646"/>
                  </a:lnTo>
                  <a:lnTo>
                    <a:pt x="1895856" y="996696"/>
                  </a:lnTo>
                  <a:lnTo>
                    <a:pt x="1893570" y="1014984"/>
                  </a:lnTo>
                  <a:lnTo>
                    <a:pt x="1882140" y="1069848"/>
                  </a:lnTo>
                  <a:lnTo>
                    <a:pt x="1867662" y="1120902"/>
                  </a:lnTo>
                  <a:lnTo>
                    <a:pt x="1856232" y="1152144"/>
                  </a:lnTo>
                  <a:lnTo>
                    <a:pt x="1850898" y="1167384"/>
                  </a:lnTo>
                  <a:lnTo>
                    <a:pt x="1831086" y="1207770"/>
                  </a:lnTo>
                  <a:lnTo>
                    <a:pt x="1810512" y="1242060"/>
                  </a:lnTo>
                  <a:lnTo>
                    <a:pt x="1795272" y="1260348"/>
                  </a:lnTo>
                  <a:lnTo>
                    <a:pt x="1788414" y="1268730"/>
                  </a:lnTo>
                  <a:lnTo>
                    <a:pt x="1750314" y="1293114"/>
                  </a:lnTo>
                  <a:lnTo>
                    <a:pt x="1738884" y="1295400"/>
                  </a:lnTo>
                  <a:lnTo>
                    <a:pt x="1729740" y="1295400"/>
                  </a:lnTo>
                  <a:lnTo>
                    <a:pt x="1725168" y="1296162"/>
                  </a:lnTo>
                  <a:lnTo>
                    <a:pt x="1716024" y="1299210"/>
                  </a:lnTo>
                  <a:lnTo>
                    <a:pt x="1712214" y="1301496"/>
                  </a:lnTo>
                  <a:lnTo>
                    <a:pt x="1703070" y="1307592"/>
                  </a:lnTo>
                  <a:lnTo>
                    <a:pt x="1699260" y="1311402"/>
                  </a:lnTo>
                  <a:lnTo>
                    <a:pt x="1694688" y="1315212"/>
                  </a:lnTo>
                  <a:lnTo>
                    <a:pt x="1690878" y="1319784"/>
                  </a:lnTo>
                  <a:lnTo>
                    <a:pt x="1686306" y="1324356"/>
                  </a:lnTo>
                  <a:lnTo>
                    <a:pt x="1678686" y="1335024"/>
                  </a:lnTo>
                  <a:lnTo>
                    <a:pt x="1674876" y="1341120"/>
                  </a:lnTo>
                  <a:lnTo>
                    <a:pt x="1670304" y="1347216"/>
                  </a:lnTo>
                  <a:lnTo>
                    <a:pt x="1662684" y="1360932"/>
                  </a:lnTo>
                  <a:lnTo>
                    <a:pt x="1651254" y="1383792"/>
                  </a:lnTo>
                  <a:lnTo>
                    <a:pt x="1647444" y="1392174"/>
                  </a:lnTo>
                  <a:lnTo>
                    <a:pt x="1644396" y="1400556"/>
                  </a:lnTo>
                  <a:lnTo>
                    <a:pt x="1636776" y="1418844"/>
                  </a:lnTo>
                  <a:lnTo>
                    <a:pt x="1632966" y="1428750"/>
                  </a:lnTo>
                  <a:lnTo>
                    <a:pt x="1629918" y="1438656"/>
                  </a:lnTo>
                  <a:lnTo>
                    <a:pt x="1623060" y="1459230"/>
                  </a:lnTo>
                  <a:lnTo>
                    <a:pt x="1604010" y="1527048"/>
                  </a:lnTo>
                  <a:lnTo>
                    <a:pt x="1582674" y="1629156"/>
                  </a:lnTo>
                  <a:lnTo>
                    <a:pt x="1578864" y="1656588"/>
                  </a:lnTo>
                  <a:lnTo>
                    <a:pt x="1574292" y="1684782"/>
                  </a:lnTo>
                  <a:lnTo>
                    <a:pt x="1570482" y="1713738"/>
                  </a:lnTo>
                  <a:lnTo>
                    <a:pt x="1561338" y="1801368"/>
                  </a:lnTo>
                  <a:lnTo>
                    <a:pt x="1559814" y="1831848"/>
                  </a:lnTo>
                  <a:lnTo>
                    <a:pt x="1557528" y="1862328"/>
                  </a:lnTo>
                  <a:lnTo>
                    <a:pt x="1555242" y="1953768"/>
                  </a:lnTo>
                  <a:lnTo>
                    <a:pt x="1556766" y="1957578"/>
                  </a:lnTo>
                  <a:lnTo>
                    <a:pt x="1560576" y="1959102"/>
                  </a:lnTo>
                  <a:lnTo>
                    <a:pt x="1563624" y="1957578"/>
                  </a:lnTo>
                  <a:lnTo>
                    <a:pt x="1565148" y="1953768"/>
                  </a:lnTo>
                  <a:lnTo>
                    <a:pt x="1565148" y="1923288"/>
                  </a:lnTo>
                  <a:lnTo>
                    <a:pt x="1565910" y="1892808"/>
                  </a:lnTo>
                  <a:lnTo>
                    <a:pt x="1568958" y="1832610"/>
                  </a:lnTo>
                  <a:lnTo>
                    <a:pt x="1573530" y="1772412"/>
                  </a:lnTo>
                  <a:lnTo>
                    <a:pt x="1588008" y="1658112"/>
                  </a:lnTo>
                  <a:lnTo>
                    <a:pt x="1597152" y="1604010"/>
                  </a:lnTo>
                  <a:lnTo>
                    <a:pt x="1607820" y="1552956"/>
                  </a:lnTo>
                  <a:lnTo>
                    <a:pt x="1613916" y="1528572"/>
                  </a:lnTo>
                  <a:lnTo>
                    <a:pt x="1619250" y="1505712"/>
                  </a:lnTo>
                  <a:lnTo>
                    <a:pt x="1626108" y="1482852"/>
                  </a:lnTo>
                  <a:lnTo>
                    <a:pt x="1632204" y="1461516"/>
                  </a:lnTo>
                  <a:lnTo>
                    <a:pt x="1639062" y="1441704"/>
                  </a:lnTo>
                  <a:lnTo>
                    <a:pt x="1642110" y="1431798"/>
                  </a:lnTo>
                  <a:lnTo>
                    <a:pt x="1645920" y="1422654"/>
                  </a:lnTo>
                  <a:lnTo>
                    <a:pt x="1648968" y="1413510"/>
                  </a:lnTo>
                  <a:lnTo>
                    <a:pt x="1652778" y="1404366"/>
                  </a:lnTo>
                  <a:lnTo>
                    <a:pt x="1660398" y="1387602"/>
                  </a:lnTo>
                  <a:lnTo>
                    <a:pt x="1663446" y="1379982"/>
                  </a:lnTo>
                  <a:lnTo>
                    <a:pt x="1667256" y="1372362"/>
                  </a:lnTo>
                  <a:lnTo>
                    <a:pt x="1678686" y="1351788"/>
                  </a:lnTo>
                  <a:lnTo>
                    <a:pt x="1682496" y="1346454"/>
                  </a:lnTo>
                  <a:lnTo>
                    <a:pt x="1686306" y="1340358"/>
                  </a:lnTo>
                  <a:lnTo>
                    <a:pt x="1712976" y="1312164"/>
                  </a:lnTo>
                  <a:lnTo>
                    <a:pt x="1728216" y="1305306"/>
                  </a:lnTo>
                  <a:lnTo>
                    <a:pt x="1732026" y="1305306"/>
                  </a:lnTo>
                  <a:lnTo>
                    <a:pt x="1735074" y="1304544"/>
                  </a:lnTo>
                  <a:lnTo>
                    <a:pt x="1777746" y="1289304"/>
                  </a:lnTo>
                  <a:lnTo>
                    <a:pt x="1810512" y="1258062"/>
                  </a:lnTo>
                  <a:lnTo>
                    <a:pt x="1832610" y="1225296"/>
                  </a:lnTo>
                  <a:lnTo>
                    <a:pt x="1853184" y="1185672"/>
                  </a:lnTo>
                  <a:lnTo>
                    <a:pt x="1871472" y="1139952"/>
                  </a:lnTo>
                  <a:lnTo>
                    <a:pt x="1891284" y="1072134"/>
                  </a:lnTo>
                  <a:lnTo>
                    <a:pt x="1902714" y="1017270"/>
                  </a:lnTo>
                  <a:lnTo>
                    <a:pt x="1905000" y="1002982"/>
                  </a:lnTo>
                  <a:lnTo>
                    <a:pt x="1905762" y="998220"/>
                  </a:lnTo>
                  <a:lnTo>
                    <a:pt x="1910334" y="959358"/>
                  </a:lnTo>
                  <a:lnTo>
                    <a:pt x="1913382" y="920496"/>
                  </a:lnTo>
                  <a:lnTo>
                    <a:pt x="1914144" y="900684"/>
                  </a:lnTo>
                  <a:lnTo>
                    <a:pt x="1914144" y="861060"/>
                  </a:lnTo>
                  <a:close/>
                </a:path>
              </a:pathLst>
            </a:custGeom>
            <a:solidFill>
              <a:srgbClr val="000000"/>
            </a:solidFill>
            <a:ln>
              <a:noFill/>
            </a:ln>
          </p:spPr>
          <p:style>
            <a:lnRef idx="0"/>
            <a:fillRef idx="0"/>
            <a:effectRef idx="0"/>
            <a:fontRef idx="minor"/>
          </p:style>
        </p:sp>
      </p:grpSp>
      <p:sp>
        <p:nvSpPr>
          <p:cNvPr id="522" name="CustomShape 10"/>
          <p:cNvSpPr/>
          <p:nvPr/>
        </p:nvSpPr>
        <p:spPr>
          <a:xfrm>
            <a:off x="4270320" y="5209200"/>
            <a:ext cx="10440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a</a:t>
            </a:r>
            <a:endParaRPr b="0" lang="en-US" sz="1400" spc="-1" strike="noStrike">
              <a:latin typeface="Arial"/>
            </a:endParaRPr>
          </a:p>
        </p:txBody>
      </p:sp>
      <p:sp>
        <p:nvSpPr>
          <p:cNvPr id="523" name="TextShape 11"/>
          <p:cNvSpPr txBox="1"/>
          <p:nvPr/>
        </p:nvSpPr>
        <p:spPr>
          <a:xfrm>
            <a:off x="8816760" y="6746400"/>
            <a:ext cx="273240" cy="4507920"/>
          </a:xfrm>
          <a:prstGeom prst="rect">
            <a:avLst/>
          </a:prstGeom>
          <a:noFill/>
          <a:ln>
            <a:noFill/>
          </a:ln>
        </p:spPr>
        <p:txBody>
          <a:bodyPr lIns="0" rIns="0" tIns="0" bIns="0"/>
          <a:p>
            <a:pPr marL="38160">
              <a:lnSpc>
                <a:spcPts val="1644"/>
              </a:lnSpc>
            </a:pPr>
            <a:fld id="{EDD228CA-8C22-416A-A85B-2F52D72E2097}" type="slidenum">
              <a:rPr b="0" lang="en-US" sz="1400" spc="-4" strike="noStrike">
                <a:solidFill>
                  <a:srgbClr val="000000"/>
                </a:solidFill>
                <a:latin typeface="Arial"/>
              </a:rPr>
              <a:t>&lt;number&gt;</a:t>
            </a:fld>
            <a:endParaRPr b="0" lang="en-US" sz="1400" spc="-1" strike="noStrike">
              <a:latin typeface="Times New Roman"/>
            </a:endParaRPr>
          </a:p>
        </p:txBody>
      </p:sp>
      <p:sp>
        <p:nvSpPr>
          <p:cNvPr id="524" name="CustomShape 12"/>
          <p:cNvSpPr/>
          <p:nvPr/>
        </p:nvSpPr>
        <p:spPr>
          <a:xfrm>
            <a:off x="3660840" y="5285520"/>
            <a:ext cx="11412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4" strike="noStrike">
                <a:solidFill>
                  <a:srgbClr val="000000"/>
                </a:solidFill>
                <a:latin typeface="Times New Roman"/>
              </a:rPr>
              <a:t>b</a:t>
            </a:r>
            <a:endParaRPr b="0" lang="en-US" sz="1400" spc="-1" strike="noStrike">
              <a:latin typeface="Arial"/>
            </a:endParaRPr>
          </a:p>
        </p:txBody>
      </p:sp>
      <p:sp>
        <p:nvSpPr>
          <p:cNvPr id="525" name="CustomShape 13"/>
          <p:cNvSpPr/>
          <p:nvPr/>
        </p:nvSpPr>
        <p:spPr>
          <a:xfrm>
            <a:off x="625680" y="2009520"/>
            <a:ext cx="8496000" cy="401364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200" spc="-4" strike="noStrike">
                <a:solidFill>
                  <a:srgbClr val="000000"/>
                </a:solidFill>
                <a:latin typeface="Symbol"/>
              </a:rPr>
              <a:t></a:t>
            </a:r>
            <a:r>
              <a:rPr b="0" lang="en-US" sz="2200" spc="-4" strike="noStrike">
                <a:solidFill>
                  <a:srgbClr val="000000"/>
                </a:solidFill>
                <a:latin typeface="Times New Roman"/>
              </a:rPr>
              <a:t>-closure(move(S</a:t>
            </a:r>
            <a:r>
              <a:rPr b="0" lang="en-US" sz="2250" spc="-4" strike="noStrike" baseline="-22000">
                <a:solidFill>
                  <a:srgbClr val="000000"/>
                </a:solidFill>
                <a:latin typeface="Times New Roman"/>
              </a:rPr>
              <a:t>2</a:t>
            </a:r>
            <a:r>
              <a:rPr b="0" lang="en-US" sz="2200" spc="-4" strike="noStrike">
                <a:solidFill>
                  <a:srgbClr val="000000"/>
                </a:solidFill>
                <a:latin typeface="Times New Roman"/>
              </a:rPr>
              <a:t>,a)) </a:t>
            </a:r>
            <a:r>
              <a:rPr b="0" lang="en-US" sz="2200" spc="-1" strike="noStrike">
                <a:solidFill>
                  <a:srgbClr val="000000"/>
                </a:solidFill>
                <a:latin typeface="Times New Roman"/>
              </a:rPr>
              <a:t>= </a:t>
            </a:r>
            <a:r>
              <a:rPr b="0" lang="en-US" sz="2200" spc="-4" strike="noStrike">
                <a:solidFill>
                  <a:srgbClr val="000000"/>
                </a:solidFill>
                <a:latin typeface="Symbol"/>
              </a:rPr>
              <a:t></a:t>
            </a:r>
            <a:r>
              <a:rPr b="0" lang="en-US" sz="2200" spc="-4" strike="noStrike">
                <a:solidFill>
                  <a:srgbClr val="000000"/>
                </a:solidFill>
                <a:latin typeface="Times New Roman"/>
              </a:rPr>
              <a:t>-closure({3,8}) </a:t>
            </a:r>
            <a:r>
              <a:rPr b="0" lang="en-US" sz="2200" spc="-1" strike="noStrike">
                <a:solidFill>
                  <a:srgbClr val="000000"/>
                </a:solidFill>
                <a:latin typeface="Times New Roman"/>
              </a:rPr>
              <a:t>= </a:t>
            </a:r>
            <a:r>
              <a:rPr b="0" lang="en-US" sz="2200" spc="-4" strike="noStrike">
                <a:solidFill>
                  <a:srgbClr val="000000"/>
                </a:solidFill>
                <a:latin typeface="Times New Roman"/>
              </a:rPr>
              <a:t>{1,2,3,4,6,7,8} </a:t>
            </a:r>
            <a:r>
              <a:rPr b="0" lang="en-US" sz="2200" spc="-1" strike="noStrike">
                <a:solidFill>
                  <a:srgbClr val="000000"/>
                </a:solidFill>
                <a:latin typeface="Times New Roman"/>
              </a:rPr>
              <a:t>=</a:t>
            </a:r>
            <a:r>
              <a:rPr b="0" lang="en-US" sz="2200" spc="-29" strike="noStrike">
                <a:solidFill>
                  <a:srgbClr val="000000"/>
                </a:solidFill>
                <a:latin typeface="Times New Roman"/>
              </a:rPr>
              <a:t> </a:t>
            </a:r>
            <a:r>
              <a:rPr b="0" lang="en-US" sz="2200" spc="-4" strike="noStrike">
                <a:solidFill>
                  <a:srgbClr val="000000"/>
                </a:solidFill>
                <a:latin typeface="Times New Roman"/>
              </a:rPr>
              <a:t>S</a:t>
            </a:r>
            <a:r>
              <a:rPr b="0" lang="en-US" sz="2250" spc="-4" strike="noStrike" baseline="-22000">
                <a:solidFill>
                  <a:srgbClr val="000000"/>
                </a:solidFill>
                <a:latin typeface="Times New Roman"/>
              </a:rPr>
              <a:t>1</a:t>
            </a:r>
            <a:endParaRPr b="0" lang="en-US" sz="2250" spc="-1" strike="noStrike">
              <a:latin typeface="Arial"/>
            </a:endParaRPr>
          </a:p>
          <a:p>
            <a:pPr algn="ctr">
              <a:lnSpc>
                <a:spcPts val="2619"/>
              </a:lnSpc>
            </a:pPr>
            <a:r>
              <a:rPr b="0" lang="en-US" sz="2200" spc="-4" strike="noStrike">
                <a:solidFill>
                  <a:srgbClr val="000000"/>
                </a:solidFill>
                <a:latin typeface="Symbol"/>
              </a:rPr>
              <a:t></a:t>
            </a:r>
            <a:r>
              <a:rPr b="0" lang="en-US" sz="2200" spc="-4" strike="noStrike">
                <a:solidFill>
                  <a:srgbClr val="000000"/>
                </a:solidFill>
                <a:latin typeface="Times New Roman"/>
              </a:rPr>
              <a:t>-closure(move(S</a:t>
            </a:r>
            <a:r>
              <a:rPr b="0" lang="en-US" sz="2250" spc="-4" strike="noStrike" baseline="-22000">
                <a:solidFill>
                  <a:srgbClr val="000000"/>
                </a:solidFill>
                <a:latin typeface="Times New Roman"/>
              </a:rPr>
              <a:t>2</a:t>
            </a:r>
            <a:r>
              <a:rPr b="0" lang="en-US" sz="2200" spc="-4" strike="noStrike">
                <a:solidFill>
                  <a:srgbClr val="000000"/>
                </a:solidFill>
                <a:latin typeface="Times New Roman"/>
              </a:rPr>
              <a:t>,b)) </a:t>
            </a:r>
            <a:r>
              <a:rPr b="0" lang="en-US" sz="2200" spc="-1" strike="noStrike">
                <a:solidFill>
                  <a:srgbClr val="000000"/>
                </a:solidFill>
                <a:latin typeface="Times New Roman"/>
              </a:rPr>
              <a:t>= </a:t>
            </a:r>
            <a:r>
              <a:rPr b="0" lang="en-US" sz="2200" spc="-4" strike="noStrike">
                <a:solidFill>
                  <a:srgbClr val="000000"/>
                </a:solidFill>
                <a:latin typeface="Symbol"/>
              </a:rPr>
              <a:t></a:t>
            </a:r>
            <a:r>
              <a:rPr b="0" lang="en-US" sz="2200" spc="-4" strike="noStrike">
                <a:solidFill>
                  <a:srgbClr val="000000"/>
                </a:solidFill>
                <a:latin typeface="Times New Roman"/>
              </a:rPr>
              <a:t>-closure({5}) </a:t>
            </a:r>
            <a:r>
              <a:rPr b="0" lang="en-US" sz="2200" spc="-1" strike="noStrike">
                <a:solidFill>
                  <a:srgbClr val="000000"/>
                </a:solidFill>
                <a:latin typeface="Times New Roman"/>
              </a:rPr>
              <a:t>= </a:t>
            </a:r>
            <a:r>
              <a:rPr b="0" lang="en-US" sz="2200" spc="-4" strike="noStrike">
                <a:solidFill>
                  <a:srgbClr val="000000"/>
                </a:solidFill>
                <a:latin typeface="Times New Roman"/>
              </a:rPr>
              <a:t>{1,2,4,5,6,7} </a:t>
            </a:r>
            <a:r>
              <a:rPr b="0" lang="en-US" sz="2200" spc="-1" strike="noStrike">
                <a:solidFill>
                  <a:srgbClr val="000000"/>
                </a:solidFill>
                <a:latin typeface="Times New Roman"/>
              </a:rPr>
              <a:t>=</a:t>
            </a:r>
            <a:r>
              <a:rPr b="0" lang="en-US" sz="2200" spc="-18" strike="noStrike">
                <a:solidFill>
                  <a:srgbClr val="000000"/>
                </a:solidFill>
                <a:latin typeface="Times New Roman"/>
              </a:rPr>
              <a:t> </a:t>
            </a:r>
            <a:r>
              <a:rPr b="0" lang="en-US" sz="2200" spc="-4" strike="noStrike">
                <a:solidFill>
                  <a:srgbClr val="000000"/>
                </a:solidFill>
                <a:latin typeface="Times New Roman"/>
              </a:rPr>
              <a:t>S</a:t>
            </a:r>
            <a:r>
              <a:rPr b="0" lang="en-US" sz="2250" spc="-4" strike="noStrike" baseline="-22000">
                <a:solidFill>
                  <a:srgbClr val="000000"/>
                </a:solidFill>
                <a:latin typeface="Times New Roman"/>
              </a:rPr>
              <a:t>2</a:t>
            </a:r>
            <a:endParaRPr b="0" lang="en-US" sz="2250" spc="-1" strike="noStrike">
              <a:latin typeface="Arial"/>
            </a:endParaRPr>
          </a:p>
          <a:p>
            <a:pPr algn="ctr">
              <a:lnSpc>
                <a:spcPts val="2619"/>
              </a:lnSpc>
            </a:pPr>
            <a:r>
              <a:rPr b="0" i="1" lang="en-US" sz="2200" spc="-4" strike="noStrike">
                <a:solidFill>
                  <a:srgbClr val="000000"/>
                </a:solidFill>
                <a:latin typeface="Times New Roman"/>
              </a:rPr>
              <a:t>Dtran</a:t>
            </a:r>
            <a:r>
              <a:rPr b="0" lang="en-US" sz="2200" spc="-4" strike="noStrike">
                <a:solidFill>
                  <a:srgbClr val="000000"/>
                </a:solidFill>
                <a:latin typeface="Times New Roman"/>
              </a:rPr>
              <a:t>[S</a:t>
            </a:r>
            <a:r>
              <a:rPr b="0" lang="en-US" sz="2250" spc="-4" strike="noStrike" baseline="-22000">
                <a:solidFill>
                  <a:srgbClr val="000000"/>
                </a:solidFill>
                <a:latin typeface="Times New Roman"/>
              </a:rPr>
              <a:t>2</a:t>
            </a:r>
            <a:r>
              <a:rPr b="0" lang="en-US" sz="2200" spc="-4" strike="noStrike">
                <a:solidFill>
                  <a:srgbClr val="000000"/>
                </a:solidFill>
                <a:latin typeface="Times New Roman"/>
              </a:rPr>
              <a:t>,a]</a:t>
            </a:r>
            <a:r>
              <a:rPr b="0" lang="en-US" sz="2200" spc="9" strike="noStrike">
                <a:solidFill>
                  <a:srgbClr val="000000"/>
                </a:solidFill>
                <a:latin typeface="Times New Roman"/>
              </a:rPr>
              <a:t> </a:t>
            </a:r>
            <a:r>
              <a:rPr b="0" lang="en-US" sz="2200" spc="9" strike="noStrike">
                <a:solidFill>
                  <a:srgbClr val="000000"/>
                </a:solidFill>
                <a:latin typeface="Wingdings"/>
              </a:rPr>
              <a:t></a:t>
            </a:r>
            <a:r>
              <a:rPr b="0" lang="en-US" sz="2200" spc="4" strike="noStrike">
                <a:solidFill>
                  <a:srgbClr val="000000"/>
                </a:solidFill>
                <a:latin typeface="Times New Roman"/>
              </a:rPr>
              <a:t> </a:t>
            </a:r>
            <a:r>
              <a:rPr b="0" lang="en-US" sz="2200" spc="-4" strike="noStrike">
                <a:solidFill>
                  <a:srgbClr val="000000"/>
                </a:solidFill>
                <a:latin typeface="Times New Roman"/>
              </a:rPr>
              <a:t>S</a:t>
            </a:r>
            <a:r>
              <a:rPr b="0" lang="en-US" sz="2250" spc="-4" strike="noStrike" baseline="-22000">
                <a:solidFill>
                  <a:srgbClr val="000000"/>
                </a:solidFill>
                <a:latin typeface="Times New Roman"/>
              </a:rPr>
              <a:t>1</a:t>
            </a:r>
            <a:r>
              <a:rPr b="0" lang="en-US" sz="2250" spc="-4" strike="noStrike" baseline="-22000">
                <a:solidFill>
                  <a:srgbClr val="000000"/>
                </a:solidFill>
                <a:latin typeface="Times New Roman"/>
              </a:rPr>
              <a:t>	</a:t>
            </a:r>
            <a:r>
              <a:rPr b="0" i="1" lang="en-US" sz="2200" spc="-4" strike="noStrike">
                <a:solidFill>
                  <a:srgbClr val="000000"/>
                </a:solidFill>
                <a:latin typeface="Times New Roman"/>
              </a:rPr>
              <a:t>Dtran</a:t>
            </a:r>
            <a:r>
              <a:rPr b="0" lang="en-US" sz="2200" spc="-4" strike="noStrike">
                <a:solidFill>
                  <a:srgbClr val="000000"/>
                </a:solidFill>
                <a:latin typeface="Times New Roman"/>
              </a:rPr>
              <a:t>[S</a:t>
            </a:r>
            <a:r>
              <a:rPr b="0" lang="en-US" sz="2250" spc="-4" strike="noStrike" baseline="-22000">
                <a:solidFill>
                  <a:srgbClr val="000000"/>
                </a:solidFill>
                <a:latin typeface="Times New Roman"/>
              </a:rPr>
              <a:t>2</a:t>
            </a:r>
            <a:r>
              <a:rPr b="0" lang="en-US" sz="2200" spc="-4" strike="noStrike">
                <a:solidFill>
                  <a:srgbClr val="000000"/>
                </a:solidFill>
                <a:latin typeface="Times New Roman"/>
              </a:rPr>
              <a:t>,b] </a:t>
            </a:r>
            <a:r>
              <a:rPr b="0" lang="en-US" sz="2200" spc="-4" strike="noStrike">
                <a:solidFill>
                  <a:srgbClr val="000000"/>
                </a:solidFill>
                <a:latin typeface="Wingdings"/>
              </a:rPr>
              <a:t></a:t>
            </a:r>
            <a:r>
              <a:rPr b="0" lang="en-US" sz="2200" spc="4" strike="noStrike">
                <a:solidFill>
                  <a:srgbClr val="000000"/>
                </a:solidFill>
                <a:latin typeface="Times New Roman"/>
              </a:rPr>
              <a:t> </a:t>
            </a:r>
            <a:r>
              <a:rPr b="0" lang="en-US" sz="2200" spc="-4" strike="noStrike">
                <a:solidFill>
                  <a:srgbClr val="000000"/>
                </a:solidFill>
                <a:latin typeface="Times New Roman"/>
              </a:rPr>
              <a:t>S</a:t>
            </a:r>
            <a:r>
              <a:rPr b="0" lang="en-US" sz="2250" spc="-4" strike="noStrike" baseline="-22000">
                <a:solidFill>
                  <a:srgbClr val="000000"/>
                </a:solidFill>
                <a:latin typeface="Times New Roman"/>
              </a:rPr>
              <a:t>2</a:t>
            </a:r>
            <a:endParaRPr b="0" lang="en-US" sz="2250" spc="-1" strike="noStrike">
              <a:latin typeface="Arial"/>
            </a:endParaRPr>
          </a:p>
          <a:p>
            <a:pPr>
              <a:lnSpc>
                <a:spcPct val="100000"/>
              </a:lnSpc>
              <a:spcBef>
                <a:spcPts val="45"/>
              </a:spcBef>
            </a:pPr>
            <a:endParaRPr b="0" lang="en-US" sz="2250" spc="-1" strike="noStrike">
              <a:latin typeface="Arial"/>
            </a:endParaRPr>
          </a:p>
          <a:p>
            <a:pPr marL="76320">
              <a:lnSpc>
                <a:spcPct val="100000"/>
              </a:lnSpc>
            </a:pPr>
            <a:r>
              <a:rPr b="0" lang="en-US" sz="2200" spc="-4" strike="noStrike">
                <a:solidFill>
                  <a:srgbClr val="000000"/>
                </a:solidFill>
                <a:latin typeface="Times New Roman"/>
              </a:rPr>
              <a:t>S</a:t>
            </a:r>
            <a:r>
              <a:rPr b="0" lang="en-US" sz="2250" spc="-4" strike="noStrike" baseline="-22000">
                <a:solidFill>
                  <a:srgbClr val="000000"/>
                </a:solidFill>
                <a:latin typeface="Times New Roman"/>
              </a:rPr>
              <a:t>0 </a:t>
            </a:r>
            <a:r>
              <a:rPr b="0" lang="en-US" sz="2200" spc="-4" strike="noStrike">
                <a:solidFill>
                  <a:srgbClr val="000000"/>
                </a:solidFill>
                <a:latin typeface="Times New Roman"/>
              </a:rPr>
              <a:t>is the start state of DFA since </a:t>
            </a:r>
            <a:r>
              <a:rPr b="0" lang="en-US" sz="2200" spc="-1" strike="noStrike">
                <a:solidFill>
                  <a:srgbClr val="000000"/>
                </a:solidFill>
                <a:latin typeface="Times New Roman"/>
              </a:rPr>
              <a:t>0 </a:t>
            </a:r>
            <a:r>
              <a:rPr b="0" lang="en-US" sz="2200" spc="-4" strike="noStrike">
                <a:solidFill>
                  <a:srgbClr val="000000"/>
                </a:solidFill>
                <a:latin typeface="Times New Roman"/>
              </a:rPr>
              <a:t>is </a:t>
            </a:r>
            <a:r>
              <a:rPr b="0" lang="en-US" sz="2200" spc="-1" strike="noStrike">
                <a:solidFill>
                  <a:srgbClr val="000000"/>
                </a:solidFill>
                <a:latin typeface="Times New Roman"/>
              </a:rPr>
              <a:t>a </a:t>
            </a:r>
            <a:r>
              <a:rPr b="0" lang="en-US" sz="2200" spc="-4" strike="noStrike">
                <a:solidFill>
                  <a:srgbClr val="000000"/>
                </a:solidFill>
                <a:latin typeface="Times New Roman"/>
              </a:rPr>
              <a:t>member of</a:t>
            </a:r>
            <a:r>
              <a:rPr b="0" lang="en-US" sz="2200" spc="-194" strike="noStrike">
                <a:solidFill>
                  <a:srgbClr val="000000"/>
                </a:solidFill>
                <a:latin typeface="Times New Roman"/>
              </a:rPr>
              <a:t> </a:t>
            </a:r>
            <a:r>
              <a:rPr b="0" lang="en-US" sz="2200" spc="-4" strike="noStrike">
                <a:solidFill>
                  <a:srgbClr val="000000"/>
                </a:solidFill>
                <a:latin typeface="Times New Roman"/>
              </a:rPr>
              <a:t>S</a:t>
            </a:r>
            <a:r>
              <a:rPr b="0" lang="en-US" sz="2250" spc="-4" strike="noStrike" baseline="-22000">
                <a:solidFill>
                  <a:srgbClr val="000000"/>
                </a:solidFill>
                <a:latin typeface="Times New Roman"/>
              </a:rPr>
              <a:t>0</a:t>
            </a:r>
            <a:r>
              <a:rPr b="0" lang="en-US" sz="2200" spc="-4" strike="noStrike">
                <a:solidFill>
                  <a:srgbClr val="000000"/>
                </a:solidFill>
                <a:latin typeface="Times New Roman"/>
              </a:rPr>
              <a:t>={0,1,2,4,7}</a:t>
            </a:r>
            <a:endParaRPr b="0" lang="en-US" sz="2200" spc="-1" strike="noStrike">
              <a:latin typeface="Arial"/>
            </a:endParaRPr>
          </a:p>
          <a:p>
            <a:pPr marL="76320">
              <a:lnSpc>
                <a:spcPct val="100000"/>
              </a:lnSpc>
            </a:pPr>
            <a:r>
              <a:rPr b="0" lang="en-US" sz="2200" spc="-4" strike="noStrike">
                <a:solidFill>
                  <a:srgbClr val="000000"/>
                </a:solidFill>
                <a:latin typeface="Times New Roman"/>
              </a:rPr>
              <a:t>S</a:t>
            </a:r>
            <a:r>
              <a:rPr b="0" lang="en-US" sz="2250" spc="-4" strike="noStrike" baseline="-22000">
                <a:solidFill>
                  <a:srgbClr val="000000"/>
                </a:solidFill>
                <a:latin typeface="Times New Roman"/>
              </a:rPr>
              <a:t>1 </a:t>
            </a:r>
            <a:r>
              <a:rPr b="0" lang="en-US" sz="2200" spc="-4" strike="noStrike">
                <a:solidFill>
                  <a:srgbClr val="000000"/>
                </a:solidFill>
                <a:latin typeface="Times New Roman"/>
              </a:rPr>
              <a:t>is an accepting state of DFA since </a:t>
            </a:r>
            <a:r>
              <a:rPr b="0" lang="en-US" sz="2200" spc="-1" strike="noStrike">
                <a:solidFill>
                  <a:srgbClr val="000000"/>
                </a:solidFill>
                <a:latin typeface="Times New Roman"/>
              </a:rPr>
              <a:t>8 </a:t>
            </a:r>
            <a:r>
              <a:rPr b="0" lang="en-US" sz="2200" spc="-4" strike="noStrike">
                <a:solidFill>
                  <a:srgbClr val="000000"/>
                </a:solidFill>
                <a:latin typeface="Times New Roman"/>
              </a:rPr>
              <a:t>is </a:t>
            </a:r>
            <a:r>
              <a:rPr b="0" lang="en-US" sz="2200" spc="-1" strike="noStrike">
                <a:solidFill>
                  <a:srgbClr val="000000"/>
                </a:solidFill>
                <a:latin typeface="Times New Roman"/>
              </a:rPr>
              <a:t>a </a:t>
            </a:r>
            <a:r>
              <a:rPr b="0" lang="en-US" sz="2200" spc="-4" strike="noStrike">
                <a:solidFill>
                  <a:srgbClr val="000000"/>
                </a:solidFill>
                <a:latin typeface="Times New Roman"/>
              </a:rPr>
              <a:t>member of </a:t>
            </a:r>
            <a:r>
              <a:rPr b="0" lang="en-US" sz="2200" spc="-12" strike="noStrike">
                <a:solidFill>
                  <a:srgbClr val="000000"/>
                </a:solidFill>
                <a:latin typeface="Times New Roman"/>
              </a:rPr>
              <a:t>S</a:t>
            </a:r>
            <a:r>
              <a:rPr b="0" lang="en-US" sz="2250" spc="-21" strike="noStrike" baseline="-22000">
                <a:solidFill>
                  <a:srgbClr val="000000"/>
                </a:solidFill>
                <a:latin typeface="Times New Roman"/>
              </a:rPr>
              <a:t>1 </a:t>
            </a:r>
            <a:r>
              <a:rPr b="0" lang="en-US" sz="2200" spc="-1" strike="noStrike">
                <a:solidFill>
                  <a:srgbClr val="000000"/>
                </a:solidFill>
                <a:latin typeface="Times New Roman"/>
              </a:rPr>
              <a:t>=</a:t>
            </a:r>
            <a:r>
              <a:rPr b="0" lang="en-US" sz="2200" spc="-182" strike="noStrike">
                <a:solidFill>
                  <a:srgbClr val="000000"/>
                </a:solidFill>
                <a:latin typeface="Times New Roman"/>
              </a:rPr>
              <a:t> </a:t>
            </a:r>
            <a:r>
              <a:rPr b="0" lang="en-US" sz="2200" spc="-4" strike="noStrike">
                <a:solidFill>
                  <a:srgbClr val="000000"/>
                </a:solidFill>
                <a:latin typeface="Times New Roman"/>
              </a:rPr>
              <a:t>{1,2,3,4,6,7,8}</a:t>
            </a:r>
            <a:endParaRPr b="0" lang="en-US" sz="2200" spc="-1" strike="noStrike">
              <a:latin typeface="Arial"/>
            </a:endParaRPr>
          </a:p>
          <a:p>
            <a:pPr algn="ctr">
              <a:lnSpc>
                <a:spcPct val="100000"/>
              </a:lnSpc>
              <a:spcBef>
                <a:spcPts val="1001"/>
              </a:spcBef>
            </a:pPr>
            <a:r>
              <a:rPr b="0" lang="en-US" sz="1400" spc="-4" strike="noStrike">
                <a:solidFill>
                  <a:srgbClr val="000000"/>
                </a:solidFill>
                <a:latin typeface="Times New Roman"/>
              </a:rPr>
              <a:t>a</a:t>
            </a:r>
            <a:endParaRPr b="0" lang="en-US" sz="1400" spc="-1" strike="noStrike">
              <a:latin typeface="Arial"/>
            </a:endParaRPr>
          </a:p>
          <a:p>
            <a:pPr algn="ctr">
              <a:lnSpc>
                <a:spcPct val="100000"/>
              </a:lnSpc>
              <a:spcBef>
                <a:spcPts val="1321"/>
              </a:spcBef>
            </a:pPr>
            <a:r>
              <a:rPr b="0" lang="en-US" sz="1400" spc="-4" strike="noStrike">
                <a:solidFill>
                  <a:srgbClr val="000000"/>
                </a:solidFill>
                <a:latin typeface="Times New Roman"/>
              </a:rPr>
              <a:t>S</a:t>
            </a:r>
            <a:r>
              <a:rPr b="0" lang="en-US" sz="1350" spc="-4" strike="noStrike" baseline="-24000">
                <a:solidFill>
                  <a:srgbClr val="000000"/>
                </a:solidFill>
                <a:latin typeface="Times New Roman"/>
              </a:rPr>
              <a:t>1</a:t>
            </a:r>
            <a:endParaRPr b="0" lang="en-US" sz="1350" spc="-1" strike="noStrike">
              <a:latin typeface="Arial"/>
            </a:endParaRPr>
          </a:p>
          <a:p>
            <a:pPr marL="2209680">
              <a:lnSpc>
                <a:spcPct val="100000"/>
              </a:lnSpc>
              <a:spcBef>
                <a:spcPts val="1321"/>
              </a:spcBef>
            </a:pPr>
            <a:r>
              <a:rPr b="0" lang="en-US" sz="1400" spc="-4" strike="noStrike">
                <a:solidFill>
                  <a:srgbClr val="000000"/>
                </a:solidFill>
                <a:latin typeface="Times New Roman"/>
              </a:rPr>
              <a:t>a</a:t>
            </a:r>
            <a:endParaRPr b="0" lang="en-US" sz="1400" spc="-1" strike="noStrike">
              <a:latin typeface="Arial"/>
            </a:endParaRPr>
          </a:p>
        </p:txBody>
      </p:sp>
      <p:sp>
        <p:nvSpPr>
          <p:cNvPr id="526" name="CustomShape 14"/>
          <p:cNvSpPr/>
          <p:nvPr/>
        </p:nvSpPr>
        <p:spPr>
          <a:xfrm>
            <a:off x="2949840" y="5590440"/>
            <a:ext cx="1019520" cy="110196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1400" spc="-4" strike="noStrike">
                <a:solidFill>
                  <a:srgbClr val="000000"/>
                </a:solidFill>
                <a:latin typeface="Times New Roman"/>
              </a:rPr>
              <a:t>b</a:t>
            </a:r>
            <a:endParaRPr b="0" lang="en-US" sz="1400" spc="-1" strike="noStrike">
              <a:latin typeface="Arial"/>
            </a:endParaRPr>
          </a:p>
          <a:p>
            <a:pPr>
              <a:lnSpc>
                <a:spcPct val="100000"/>
              </a:lnSpc>
              <a:spcBef>
                <a:spcPts val="51"/>
              </a:spcBef>
            </a:pPr>
            <a:endParaRPr b="0" lang="en-US" sz="1400" spc="-1" strike="noStrike">
              <a:latin typeface="Arial"/>
            </a:endParaRPr>
          </a:p>
          <a:p>
            <a:pPr algn="r">
              <a:lnSpc>
                <a:spcPct val="100000"/>
              </a:lnSpc>
            </a:pPr>
            <a:r>
              <a:rPr b="0" lang="en-US" sz="1400" spc="-4" strike="noStrike">
                <a:solidFill>
                  <a:srgbClr val="000000"/>
                </a:solidFill>
                <a:latin typeface="Times New Roman"/>
              </a:rPr>
              <a:t>S</a:t>
            </a:r>
            <a:r>
              <a:rPr b="0" lang="en-US" sz="1350" spc="-4" strike="noStrike" baseline="-24000">
                <a:solidFill>
                  <a:srgbClr val="000000"/>
                </a:solidFill>
                <a:latin typeface="Times New Roman"/>
              </a:rPr>
              <a:t>2</a:t>
            </a:r>
            <a:endParaRPr b="0" lang="en-US" sz="1350" spc="-1" strike="noStrike">
              <a:latin typeface="Arial"/>
            </a:endParaRPr>
          </a:p>
          <a:p>
            <a:pPr marL="647640">
              <a:lnSpc>
                <a:spcPct val="100000"/>
              </a:lnSpc>
              <a:spcBef>
                <a:spcPts val="720"/>
              </a:spcBef>
            </a:pPr>
            <a:r>
              <a:rPr b="0" lang="en-US" sz="1400" spc="-4" strike="noStrike">
                <a:solidFill>
                  <a:srgbClr val="000000"/>
                </a:solidFill>
                <a:latin typeface="Times New Roman"/>
              </a:rPr>
              <a:t>b</a:t>
            </a:r>
            <a:endParaRPr b="0" lang="en-US" sz="1400" spc="-1" strike="noStrike">
              <a:latin typeface="Arial"/>
            </a:endParaRPr>
          </a:p>
        </p:txBody>
      </p:sp>
      <p:sp>
        <p:nvSpPr>
          <p:cNvPr id="527" name="CustomShape 15"/>
          <p:cNvSpPr/>
          <p:nvPr/>
        </p:nvSpPr>
        <p:spPr>
          <a:xfrm>
            <a:off x="2111400" y="5285520"/>
            <a:ext cx="232200" cy="25056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1400" spc="-4" strike="noStrike">
                <a:solidFill>
                  <a:srgbClr val="000000"/>
                </a:solidFill>
                <a:latin typeface="Times New Roman"/>
              </a:rPr>
              <a:t>S</a:t>
            </a:r>
            <a:r>
              <a:rPr b="0" lang="en-US" sz="1350" spc="-4" strike="noStrike" baseline="-24000">
                <a:solidFill>
                  <a:srgbClr val="000000"/>
                </a:solidFill>
                <a:latin typeface="Times New Roman"/>
              </a:rPr>
              <a:t>0</a:t>
            </a:r>
            <a:endParaRPr b="0" lang="en-US" sz="135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8816760" y="6746400"/>
            <a:ext cx="273240" cy="4507920"/>
          </a:xfrm>
          <a:prstGeom prst="rect">
            <a:avLst/>
          </a:prstGeom>
          <a:noFill/>
          <a:ln>
            <a:noFill/>
          </a:ln>
        </p:spPr>
        <p:txBody>
          <a:bodyPr lIns="0" rIns="0" tIns="0" bIns="0"/>
          <a:p>
            <a:pPr marL="38160">
              <a:lnSpc>
                <a:spcPts val="1644"/>
              </a:lnSpc>
            </a:pPr>
            <a:fld id="{5792A734-5959-4AB3-BF47-12F352DE8CBF}" type="slidenum">
              <a:rPr b="0" lang="en-US" sz="1400" spc="-4" strike="noStrike">
                <a:solidFill>
                  <a:srgbClr val="000000"/>
                </a:solidFill>
                <a:latin typeface="Arial"/>
              </a:rPr>
              <a:t>&lt;number&gt;</a:t>
            </a:fld>
            <a:endParaRPr b="0" lang="en-US" sz="1400" spc="-1" strike="noStrike">
              <a:latin typeface="Times New Roman"/>
            </a:endParaRPr>
          </a:p>
        </p:txBody>
      </p:sp>
      <p:sp>
        <p:nvSpPr>
          <p:cNvPr id="529" name="TextShape 2"/>
          <p:cNvSpPr txBox="1"/>
          <p:nvPr/>
        </p:nvSpPr>
        <p:spPr>
          <a:xfrm>
            <a:off x="3301920" y="968040"/>
            <a:ext cx="345456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Exercise</a:t>
            </a:r>
            <a:r>
              <a:rPr b="0" lang="en-US" sz="4000" spc="-77" strike="noStrike">
                <a:solidFill>
                  <a:srgbClr val="33339a"/>
                </a:solidFill>
                <a:latin typeface="Times New Roman"/>
              </a:rPr>
              <a:t> </a:t>
            </a:r>
            <a:r>
              <a:rPr b="0" lang="en-US" sz="4000" spc="-4" strike="noStrike">
                <a:solidFill>
                  <a:srgbClr val="33339a"/>
                </a:solidFill>
                <a:latin typeface="Times New Roman"/>
              </a:rPr>
              <a:t>Review</a:t>
            </a:r>
            <a:endParaRPr b="0" lang="en-US" sz="4000" spc="-1" strike="noStrike">
              <a:solidFill>
                <a:srgbClr val="000000"/>
              </a:solidFill>
              <a:latin typeface="Calibri"/>
            </a:endParaRPr>
          </a:p>
        </p:txBody>
      </p:sp>
      <p:sp>
        <p:nvSpPr>
          <p:cNvPr id="530" name="CustomShape 3"/>
          <p:cNvSpPr/>
          <p:nvPr/>
        </p:nvSpPr>
        <p:spPr>
          <a:xfrm>
            <a:off x="993960" y="2051640"/>
            <a:ext cx="7965720" cy="4182480"/>
          </a:xfrm>
          <a:prstGeom prst="rect">
            <a:avLst/>
          </a:prstGeom>
          <a:noFill/>
          <a:ln>
            <a:noFill/>
          </a:ln>
        </p:spPr>
        <p:style>
          <a:lnRef idx="0"/>
          <a:fillRef idx="0"/>
          <a:effectRef idx="0"/>
          <a:fontRef idx="minor"/>
        </p:style>
        <p:txBody>
          <a:bodyPr lIns="0" rIns="0" tIns="12600" bIns="0"/>
          <a:p>
            <a:pPr marL="622440" indent="-609120">
              <a:lnSpc>
                <a:spcPct val="139000"/>
              </a:lnSpc>
              <a:spcBef>
                <a:spcPts val="99"/>
              </a:spcBef>
              <a:buClr>
                <a:srgbClr val="000000"/>
              </a:buClr>
              <a:buFont typeface="StarSymbol"/>
              <a:buAutoNum type="arabicPeriod"/>
            </a:pPr>
            <a:r>
              <a:rPr b="0" lang="en-US" sz="2400" spc="-4" strike="noStrike">
                <a:solidFill>
                  <a:srgbClr val="000000"/>
                </a:solidFill>
                <a:latin typeface="Times New Roman"/>
              </a:rPr>
              <a:t>Convert the following regular expression first into NFA and  then into</a:t>
            </a:r>
            <a:r>
              <a:rPr b="0" lang="en-US" sz="2400" spc="-9" strike="noStrike">
                <a:solidFill>
                  <a:srgbClr val="000000"/>
                </a:solidFill>
                <a:latin typeface="Times New Roman"/>
              </a:rPr>
              <a:t> DFA</a:t>
            </a:r>
            <a:endParaRPr b="0" lang="en-US" sz="2400" spc="-1" strike="noStrike">
              <a:latin typeface="Arial"/>
            </a:endParaRPr>
          </a:p>
          <a:p>
            <a:pPr marL="927000">
              <a:lnSpc>
                <a:spcPct val="100000"/>
              </a:lnSpc>
              <a:spcBef>
                <a:spcPts val="1485"/>
              </a:spcBef>
            </a:pPr>
            <a:r>
              <a:rPr b="0" lang="en-US" sz="2000" spc="-4" strike="noStrike">
                <a:solidFill>
                  <a:srgbClr val="000000"/>
                </a:solidFill>
                <a:latin typeface="Times New Roman"/>
              </a:rPr>
              <a:t>1.</a:t>
            </a:r>
            <a:r>
              <a:rPr b="0" lang="en-US" sz="2000" spc="-4" strike="noStrike">
                <a:solidFill>
                  <a:srgbClr val="000000"/>
                </a:solidFill>
                <a:latin typeface="Times New Roman"/>
              </a:rPr>
              <a:t>	</a:t>
            </a:r>
            <a:r>
              <a:rPr b="0" lang="en-US" sz="2000" spc="-9" strike="noStrike">
                <a:solidFill>
                  <a:srgbClr val="000000"/>
                </a:solidFill>
                <a:latin typeface="Times New Roman"/>
              </a:rPr>
              <a:t>0+(1+0)*00</a:t>
            </a:r>
            <a:endParaRPr b="0" lang="en-US" sz="2000" spc="-1" strike="noStrike">
              <a:latin typeface="Arial"/>
            </a:endParaRPr>
          </a:p>
          <a:p>
            <a:pPr marL="1383840" indent="-456840">
              <a:lnSpc>
                <a:spcPct val="100000"/>
              </a:lnSpc>
              <a:spcBef>
                <a:spcPts val="1434"/>
              </a:spcBef>
              <a:buClr>
                <a:srgbClr val="000000"/>
              </a:buClr>
              <a:buFont typeface="StarSymbol"/>
              <a:buAutoNum type="arabicPeriod" startAt="2"/>
            </a:pPr>
            <a:r>
              <a:rPr b="0" lang="en-US" sz="2000" spc="-4" strike="noStrike">
                <a:solidFill>
                  <a:srgbClr val="000000"/>
                </a:solidFill>
                <a:latin typeface="Times New Roman"/>
              </a:rPr>
              <a:t>zero -&gt; 0; one -&gt;1; bit -&gt; zero + one; bits -&gt;</a:t>
            </a:r>
            <a:r>
              <a:rPr b="0" lang="en-US" sz="2000" spc="9" strike="noStrike">
                <a:solidFill>
                  <a:srgbClr val="000000"/>
                </a:solidFill>
                <a:latin typeface="Times New Roman"/>
              </a:rPr>
              <a:t> </a:t>
            </a:r>
            <a:r>
              <a:rPr b="0" lang="en-US" sz="2000" spc="-4" strike="noStrike">
                <a:solidFill>
                  <a:srgbClr val="000000"/>
                </a:solidFill>
                <a:latin typeface="Times New Roman"/>
              </a:rPr>
              <a:t>bit*</a:t>
            </a:r>
            <a:endParaRPr b="0" lang="en-US" sz="2000" spc="-1" strike="noStrike">
              <a:latin typeface="Arial"/>
            </a:endParaRPr>
          </a:p>
          <a:p>
            <a:pPr marL="622440" indent="-609120">
              <a:lnSpc>
                <a:spcPct val="135000"/>
              </a:lnSpc>
              <a:spcBef>
                <a:spcPts val="595"/>
              </a:spcBef>
              <a:buClr>
                <a:srgbClr val="000000"/>
              </a:buClr>
              <a:buFont typeface="StarSymbol"/>
              <a:buAutoNum type="arabicPeriod" startAt="2"/>
            </a:pPr>
            <a:r>
              <a:rPr b="0" lang="en-US" sz="2400" spc="-4" strike="noStrike">
                <a:solidFill>
                  <a:srgbClr val="000000"/>
                </a:solidFill>
                <a:latin typeface="Times New Roman"/>
              </a:rPr>
              <a:t>Write an algorithm for computing </a:t>
            </a:r>
            <a:r>
              <a:rPr b="0" i="1" lang="en-US" sz="2500" spc="-9" strike="noStrike">
                <a:solidFill>
                  <a:srgbClr val="000000"/>
                </a:solidFill>
                <a:latin typeface="Symbol"/>
              </a:rPr>
              <a:t></a:t>
            </a:r>
            <a:r>
              <a:rPr b="0" i="1" lang="en-US" sz="2400" spc="-9" strike="noStrike">
                <a:solidFill>
                  <a:srgbClr val="000000"/>
                </a:solidFill>
                <a:latin typeface="Times New Roman"/>
              </a:rPr>
              <a:t>-closure(s) </a:t>
            </a:r>
            <a:r>
              <a:rPr b="0" lang="en-US" sz="2400" spc="-4" strike="noStrike">
                <a:solidFill>
                  <a:srgbClr val="000000"/>
                </a:solidFill>
                <a:latin typeface="Times New Roman"/>
              </a:rPr>
              <a:t>of </a:t>
            </a:r>
            <a:r>
              <a:rPr b="0" lang="en-US" sz="2400" spc="-1" strike="noStrike">
                <a:solidFill>
                  <a:srgbClr val="000000"/>
                </a:solidFill>
                <a:latin typeface="Times New Roman"/>
              </a:rPr>
              <a:t>any </a:t>
            </a:r>
            <a:r>
              <a:rPr b="0" lang="en-US" sz="2400" spc="-4" strike="noStrike">
                <a:solidFill>
                  <a:srgbClr val="000000"/>
                </a:solidFill>
                <a:latin typeface="Times New Roman"/>
              </a:rPr>
              <a:t>state s  </a:t>
            </a:r>
            <a:r>
              <a:rPr b="0" lang="en-US" sz="2400" spc="-1" strike="noStrike">
                <a:solidFill>
                  <a:srgbClr val="000000"/>
                </a:solidFill>
                <a:latin typeface="Times New Roman"/>
              </a:rPr>
              <a:t>in</a:t>
            </a:r>
            <a:r>
              <a:rPr b="0" lang="en-US" sz="2400" spc="-4" strike="noStrike">
                <a:solidFill>
                  <a:srgbClr val="000000"/>
                </a:solidFill>
                <a:latin typeface="Times New Roman"/>
              </a:rPr>
              <a:t> NFA</a:t>
            </a:r>
            <a:endParaRPr b="0" lang="en-US" sz="2400" spc="-1" strike="noStrike">
              <a:latin typeface="Arial"/>
            </a:endParaRPr>
          </a:p>
          <a:p>
            <a:pPr marL="622440" indent="-609120">
              <a:lnSpc>
                <a:spcPct val="139000"/>
              </a:lnSpc>
              <a:spcBef>
                <a:spcPts val="570"/>
              </a:spcBef>
              <a:buClr>
                <a:srgbClr val="000000"/>
              </a:buClr>
              <a:buFont typeface="StarSymbol"/>
              <a:buAutoNum type="arabicPeriod" startAt="2"/>
            </a:pPr>
            <a:r>
              <a:rPr b="0" lang="en-US" sz="2400" spc="-4" strike="noStrike">
                <a:solidFill>
                  <a:srgbClr val="000000"/>
                </a:solidFill>
                <a:latin typeface="Times New Roman"/>
              </a:rPr>
              <a:t>Calculate and compare the time and space complexity to  recognize </a:t>
            </a:r>
            <a:r>
              <a:rPr b="0" lang="en-US" sz="2400" spc="-1" strike="noStrike">
                <a:solidFill>
                  <a:srgbClr val="000000"/>
                </a:solidFill>
                <a:latin typeface="Times New Roman"/>
              </a:rPr>
              <a:t>the </a:t>
            </a:r>
            <a:r>
              <a:rPr b="0" lang="en-US" sz="2400" spc="-4" strike="noStrike">
                <a:solidFill>
                  <a:srgbClr val="000000"/>
                </a:solidFill>
                <a:latin typeface="Times New Roman"/>
              </a:rPr>
              <a:t>same string by NFA </a:t>
            </a:r>
            <a:r>
              <a:rPr b="0" lang="en-US" sz="2400" spc="-1" strike="noStrike">
                <a:solidFill>
                  <a:srgbClr val="000000"/>
                </a:solidFill>
                <a:latin typeface="Times New Roman"/>
              </a:rPr>
              <a:t>and </a:t>
            </a:r>
            <a:r>
              <a:rPr b="0" lang="en-US" sz="2400" spc="-4" strike="noStrike">
                <a:solidFill>
                  <a:srgbClr val="000000"/>
                </a:solidFill>
                <a:latin typeface="Times New Roman"/>
              </a:rPr>
              <a:t>by</a:t>
            </a:r>
            <a:r>
              <a:rPr b="0" lang="en-US" sz="2400" spc="-24" strike="noStrike">
                <a:solidFill>
                  <a:srgbClr val="000000"/>
                </a:solidFill>
                <a:latin typeface="Times New Roman"/>
              </a:rPr>
              <a:t> </a:t>
            </a:r>
            <a:r>
              <a:rPr b="0" lang="en-US" sz="2400" spc="-9" strike="noStrike">
                <a:solidFill>
                  <a:srgbClr val="000000"/>
                </a:solidFill>
                <a:latin typeface="Times New Roman"/>
              </a:rPr>
              <a:t>DFA</a:t>
            </a:r>
            <a:endParaRPr b="0" lang="en-US" sz="2400" spc="-1" strike="noStrike">
              <a:latin typeface="Arial"/>
            </a:endParaRPr>
          </a:p>
        </p:txBody>
      </p:sp>
      <p:sp>
        <p:nvSpPr>
          <p:cNvPr id="531"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532"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8816760" y="6746400"/>
            <a:ext cx="273240" cy="4507920"/>
          </a:xfrm>
          <a:prstGeom prst="rect">
            <a:avLst/>
          </a:prstGeom>
          <a:noFill/>
          <a:ln>
            <a:noFill/>
          </a:ln>
        </p:spPr>
        <p:txBody>
          <a:bodyPr lIns="0" rIns="0" tIns="0" bIns="0"/>
          <a:p>
            <a:pPr marL="38160">
              <a:lnSpc>
                <a:spcPts val="1644"/>
              </a:lnSpc>
            </a:pPr>
            <a:fld id="{8B0806FC-5C93-4564-B385-6F928AE3825C}" type="slidenum">
              <a:rPr b="0" lang="en-US" sz="1400" spc="-4" strike="noStrike">
                <a:solidFill>
                  <a:srgbClr val="000000"/>
                </a:solidFill>
                <a:latin typeface="Arial"/>
              </a:rPr>
              <a:t>&lt;number&gt;</a:t>
            </a:fld>
            <a:endParaRPr b="0" lang="en-US" sz="1400" spc="-1" strike="noStrike">
              <a:latin typeface="Times New Roman"/>
            </a:endParaRPr>
          </a:p>
        </p:txBody>
      </p:sp>
      <p:sp>
        <p:nvSpPr>
          <p:cNvPr id="534" name="TextShape 2"/>
          <p:cNvSpPr txBox="1"/>
          <p:nvPr/>
        </p:nvSpPr>
        <p:spPr>
          <a:xfrm>
            <a:off x="1554840" y="787320"/>
            <a:ext cx="694728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 DFA</a:t>
            </a:r>
            <a:r>
              <a:rPr b="0" lang="en-US" sz="3600" spc="18" strike="noStrike">
                <a:solidFill>
                  <a:srgbClr val="33339a"/>
                </a:solidFill>
                <a:latin typeface="Times New Roman"/>
              </a:rPr>
              <a:t> </a:t>
            </a:r>
            <a:r>
              <a:rPr b="0" lang="en-US" sz="3600" spc="-1" strike="noStrike">
                <a:solidFill>
                  <a:srgbClr val="33339a"/>
                </a:solidFill>
                <a:latin typeface="Times New Roman"/>
              </a:rPr>
              <a:t>Directly</a:t>
            </a:r>
            <a:endParaRPr b="0" lang="en-US" sz="3600" spc="-1" strike="noStrike">
              <a:solidFill>
                <a:srgbClr val="000000"/>
              </a:solidFill>
              <a:latin typeface="Calibri"/>
            </a:endParaRPr>
          </a:p>
        </p:txBody>
      </p:sp>
      <p:sp>
        <p:nvSpPr>
          <p:cNvPr id="535" name="CustomShape 3"/>
          <p:cNvSpPr/>
          <p:nvPr/>
        </p:nvSpPr>
        <p:spPr>
          <a:xfrm>
            <a:off x="689040" y="1339920"/>
            <a:ext cx="8778600" cy="484776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800" spc="-4" strike="noStrike">
                <a:solidFill>
                  <a:srgbClr val="33339a"/>
                </a:solidFill>
                <a:latin typeface="Times New Roman"/>
              </a:rPr>
              <a:t>Some Definitions</a:t>
            </a:r>
            <a:endParaRPr b="0" lang="en-US" sz="2800" spc="-1" strike="noStrike">
              <a:latin typeface="Arial"/>
            </a:endParaRPr>
          </a:p>
          <a:p>
            <a:pPr marL="354960" indent="-342720">
              <a:lnSpc>
                <a:spcPct val="99000"/>
              </a:lnSpc>
              <a:spcBef>
                <a:spcPts val="2469"/>
              </a:spcBef>
            </a:pPr>
            <a:r>
              <a:rPr b="1" lang="en-US" sz="2400" spc="-4" strike="noStrike">
                <a:solidFill>
                  <a:srgbClr val="000000"/>
                </a:solidFill>
                <a:latin typeface="Times New Roman"/>
              </a:rPr>
              <a:t>Important </a:t>
            </a:r>
            <a:r>
              <a:rPr b="1" lang="en-US" sz="2400" spc="-1" strike="noStrike">
                <a:solidFill>
                  <a:srgbClr val="000000"/>
                </a:solidFill>
                <a:latin typeface="Times New Roman"/>
              </a:rPr>
              <a:t>States</a:t>
            </a:r>
            <a:r>
              <a:rPr b="0" lang="en-US" sz="2400" spc="-1" strike="noStrike">
                <a:solidFill>
                  <a:srgbClr val="000000"/>
                </a:solidFill>
                <a:latin typeface="Times New Roman"/>
              </a:rPr>
              <a:t>: </a:t>
            </a:r>
            <a:r>
              <a:rPr b="0" lang="en-US" sz="2400" spc="-4" strike="noStrike">
                <a:solidFill>
                  <a:srgbClr val="000000"/>
                </a:solidFill>
                <a:latin typeface="Times New Roman"/>
              </a:rPr>
              <a:t>The “</a:t>
            </a:r>
            <a:r>
              <a:rPr b="0" i="1" lang="en-US" sz="2400" spc="-4" strike="noStrike">
                <a:solidFill>
                  <a:srgbClr val="000000"/>
                </a:solidFill>
                <a:latin typeface="Times New Roman"/>
              </a:rPr>
              <a:t>important states” </a:t>
            </a:r>
            <a:r>
              <a:rPr b="0" lang="en-US" sz="2400" spc="-1" strike="noStrike">
                <a:solidFill>
                  <a:srgbClr val="000000"/>
                </a:solidFill>
                <a:latin typeface="Times New Roman"/>
              </a:rPr>
              <a:t>of an </a:t>
            </a:r>
            <a:r>
              <a:rPr b="0" lang="en-US" sz="2400" spc="-4" strike="noStrike">
                <a:solidFill>
                  <a:srgbClr val="000000"/>
                </a:solidFill>
                <a:latin typeface="Times New Roman"/>
              </a:rPr>
              <a:t>NFA </a:t>
            </a:r>
            <a:r>
              <a:rPr b="0" lang="en-US" sz="2400" spc="-1" strike="noStrike">
                <a:solidFill>
                  <a:srgbClr val="000000"/>
                </a:solidFill>
                <a:latin typeface="Times New Roman"/>
              </a:rPr>
              <a:t>are those without  an </a:t>
            </a:r>
            <a:r>
              <a:rPr b="0" lang="en-US" sz="2400" spc="-4" strike="noStrike">
                <a:solidFill>
                  <a:srgbClr val="000000"/>
                </a:solidFill>
                <a:latin typeface="Symbol"/>
              </a:rPr>
              <a:t></a:t>
            </a:r>
            <a:r>
              <a:rPr b="0" lang="en-US" sz="2400" spc="-4" strike="noStrike">
                <a:solidFill>
                  <a:srgbClr val="000000"/>
                </a:solidFill>
                <a:latin typeface="Times New Roman"/>
              </a:rPr>
              <a:t>-transition, that is if </a:t>
            </a:r>
            <a:r>
              <a:rPr b="0" i="1" lang="en-US" sz="2400" spc="-4" strike="noStrike">
                <a:solidFill>
                  <a:srgbClr val="000000"/>
                </a:solidFill>
                <a:latin typeface="Times New Roman"/>
              </a:rPr>
              <a:t>move</a:t>
            </a:r>
            <a:r>
              <a:rPr b="0" lang="en-US" sz="2400" spc="-4" strike="noStrike">
                <a:solidFill>
                  <a:srgbClr val="000000"/>
                </a:solidFill>
                <a:latin typeface="Times New Roman"/>
              </a:rPr>
              <a:t>({</a:t>
            </a:r>
            <a:r>
              <a:rPr b="0" i="1" lang="en-US" sz="2400" spc="-4" strike="noStrike">
                <a:solidFill>
                  <a:srgbClr val="000000"/>
                </a:solidFill>
                <a:latin typeface="Times New Roman"/>
              </a:rPr>
              <a:t>s</a:t>
            </a:r>
            <a:r>
              <a:rPr b="0" lang="en-US" sz="2400" spc="-4" strike="noStrike">
                <a:solidFill>
                  <a:srgbClr val="000000"/>
                </a:solidFill>
                <a:latin typeface="Times New Roman"/>
              </a:rPr>
              <a:t>},</a:t>
            </a:r>
            <a:r>
              <a:rPr b="0" i="1" lang="en-US" sz="2400" spc="-4" strike="noStrike">
                <a:solidFill>
                  <a:srgbClr val="000000"/>
                </a:solidFill>
                <a:latin typeface="Times New Roman"/>
              </a:rPr>
              <a:t>a</a:t>
            </a:r>
            <a:r>
              <a:rPr b="0" lang="en-US" sz="2400" spc="-4" strike="noStrike">
                <a:solidFill>
                  <a:srgbClr val="000000"/>
                </a:solidFill>
                <a:latin typeface="Times New Roman"/>
              </a:rPr>
              <a:t>) </a:t>
            </a:r>
            <a:r>
              <a:rPr b="0" lang="en-US" sz="2400" spc="-1" strike="noStrike">
                <a:solidFill>
                  <a:srgbClr val="000000"/>
                </a:solidFill>
                <a:latin typeface="Symbol"/>
              </a:rPr>
              <a:t></a:t>
            </a:r>
            <a:r>
              <a:rPr b="0" lang="en-US" sz="2400" spc="-1" strike="noStrike">
                <a:solidFill>
                  <a:srgbClr val="000000"/>
                </a:solidFill>
                <a:latin typeface="Times New Roman"/>
              </a:rPr>
              <a:t> </a:t>
            </a:r>
            <a:r>
              <a:rPr b="0" lang="en-US" sz="2400" spc="-1" strike="noStrike">
                <a:solidFill>
                  <a:srgbClr val="000000"/>
                </a:solidFill>
                <a:latin typeface="Symbol"/>
              </a:rPr>
              <a:t></a:t>
            </a:r>
            <a:r>
              <a:rPr b="0" lang="en-US" sz="2400" spc="-1" strike="noStrike">
                <a:solidFill>
                  <a:srgbClr val="000000"/>
                </a:solidFill>
                <a:latin typeface="Times New Roman"/>
              </a:rPr>
              <a:t> for some </a:t>
            </a:r>
            <a:r>
              <a:rPr b="0" i="1" lang="en-US" sz="2400" spc="-1" strike="noStrike">
                <a:solidFill>
                  <a:srgbClr val="000000"/>
                </a:solidFill>
                <a:latin typeface="Times New Roman"/>
              </a:rPr>
              <a:t>a </a:t>
            </a:r>
            <a:r>
              <a:rPr b="0" lang="en-US" sz="2400" spc="-4" strike="noStrike">
                <a:solidFill>
                  <a:srgbClr val="000000"/>
                </a:solidFill>
                <a:latin typeface="Times New Roman"/>
              </a:rPr>
              <a:t>then </a:t>
            </a:r>
            <a:r>
              <a:rPr b="0" i="1" lang="en-US" sz="2400" spc="-4" strike="noStrike">
                <a:solidFill>
                  <a:srgbClr val="000000"/>
                </a:solidFill>
                <a:latin typeface="Times New Roman"/>
              </a:rPr>
              <a:t>s </a:t>
            </a:r>
            <a:r>
              <a:rPr b="0" lang="en-US" sz="2400" spc="-4" strike="noStrike">
                <a:solidFill>
                  <a:srgbClr val="000000"/>
                </a:solidFill>
                <a:latin typeface="Times New Roman"/>
              </a:rPr>
              <a:t>is </a:t>
            </a:r>
            <a:r>
              <a:rPr b="0" lang="en-US" sz="2400" spc="-1" strike="noStrike">
                <a:solidFill>
                  <a:srgbClr val="000000"/>
                </a:solidFill>
                <a:latin typeface="Times New Roman"/>
              </a:rPr>
              <a:t>an  </a:t>
            </a:r>
            <a:r>
              <a:rPr b="0" lang="en-US" sz="2400" spc="-4" strike="noStrike">
                <a:solidFill>
                  <a:srgbClr val="000000"/>
                </a:solidFill>
                <a:latin typeface="Times New Roman"/>
              </a:rPr>
              <a:t>important</a:t>
            </a:r>
            <a:r>
              <a:rPr b="0" lang="en-US" sz="2400" spc="-9" strike="noStrike">
                <a:solidFill>
                  <a:srgbClr val="000000"/>
                </a:solidFill>
                <a:latin typeface="Times New Roman"/>
              </a:rPr>
              <a:t> </a:t>
            </a:r>
            <a:r>
              <a:rPr b="0" lang="en-US" sz="2400" spc="-4" strike="noStrike">
                <a:solidFill>
                  <a:srgbClr val="000000"/>
                </a:solidFill>
                <a:latin typeface="Times New Roman"/>
              </a:rPr>
              <a:t>state</a:t>
            </a:r>
            <a:endParaRPr b="0" lang="en-US" sz="2400" spc="-1" strike="noStrike">
              <a:latin typeface="Arial"/>
            </a:endParaRPr>
          </a:p>
          <a:p>
            <a:pPr marL="927000" indent="-342720">
              <a:lnSpc>
                <a:spcPct val="100000"/>
              </a:lnSpc>
              <a:spcBef>
                <a:spcPts val="969"/>
              </a:spcBef>
            </a:pPr>
            <a:r>
              <a:rPr b="0" lang="en-US" sz="2000" spc="-4" strike="noStrike">
                <a:solidFill>
                  <a:srgbClr val="000000"/>
                </a:solidFill>
                <a:latin typeface="Times New Roman"/>
              </a:rPr>
              <a:t>In an </a:t>
            </a:r>
            <a:r>
              <a:rPr b="0" lang="en-US" sz="2000" spc="-9" strike="noStrike">
                <a:solidFill>
                  <a:srgbClr val="000000"/>
                </a:solidFill>
                <a:latin typeface="Times New Roman"/>
              </a:rPr>
              <a:t>optimal </a:t>
            </a:r>
            <a:r>
              <a:rPr b="0" lang="en-US" sz="2000" spc="-4" strike="noStrike">
                <a:solidFill>
                  <a:srgbClr val="000000"/>
                </a:solidFill>
                <a:latin typeface="Times New Roman"/>
              </a:rPr>
              <a:t>state </a:t>
            </a:r>
            <a:r>
              <a:rPr b="0" lang="en-US" sz="2000" spc="-9" strike="noStrike">
                <a:solidFill>
                  <a:srgbClr val="000000"/>
                </a:solidFill>
                <a:latin typeface="Times New Roman"/>
              </a:rPr>
              <a:t>machine </a:t>
            </a:r>
            <a:r>
              <a:rPr b="0" lang="en-US" sz="2000" spc="-4" strike="noStrike">
                <a:solidFill>
                  <a:srgbClr val="000000"/>
                </a:solidFill>
                <a:latin typeface="Times New Roman"/>
              </a:rPr>
              <a:t>all states are </a:t>
            </a:r>
            <a:r>
              <a:rPr b="0" lang="en-US" sz="2000" spc="-9" strike="noStrike">
                <a:solidFill>
                  <a:srgbClr val="000000"/>
                </a:solidFill>
                <a:latin typeface="Times New Roman"/>
              </a:rPr>
              <a:t>important</a:t>
            </a:r>
            <a:r>
              <a:rPr b="0" lang="en-US" sz="2000" spc="-18" strike="noStrike">
                <a:solidFill>
                  <a:srgbClr val="000000"/>
                </a:solidFill>
                <a:latin typeface="Times New Roman"/>
              </a:rPr>
              <a:t> </a:t>
            </a:r>
            <a:r>
              <a:rPr b="0" lang="en-US" sz="2000" spc="-9" strike="noStrike">
                <a:solidFill>
                  <a:srgbClr val="000000"/>
                </a:solidFill>
                <a:latin typeface="Times New Roman"/>
              </a:rPr>
              <a:t>states</a:t>
            </a:r>
            <a:endParaRPr b="0" lang="en-US" sz="2000" spc="-1" strike="noStrike">
              <a:latin typeface="Arial"/>
            </a:endParaRPr>
          </a:p>
          <a:p>
            <a:pPr marL="927000" indent="-342720">
              <a:lnSpc>
                <a:spcPct val="102000"/>
              </a:lnSpc>
              <a:spcBef>
                <a:spcPts val="516"/>
              </a:spcBef>
            </a:pPr>
            <a:r>
              <a:rPr b="0" lang="en-US" sz="2000" spc="-4" strike="noStrike">
                <a:solidFill>
                  <a:srgbClr val="000000"/>
                </a:solidFill>
                <a:latin typeface="Times New Roman"/>
              </a:rPr>
              <a:t>The </a:t>
            </a:r>
            <a:r>
              <a:rPr b="0" lang="en-US" sz="2000" spc="-9" strike="noStrike">
                <a:solidFill>
                  <a:srgbClr val="000000"/>
                </a:solidFill>
                <a:latin typeface="Times New Roman"/>
              </a:rPr>
              <a:t>subset construction algorithm </a:t>
            </a:r>
            <a:r>
              <a:rPr b="0" lang="en-US" sz="2000" spc="-4" strike="noStrike">
                <a:solidFill>
                  <a:srgbClr val="000000"/>
                </a:solidFill>
                <a:latin typeface="Times New Roman"/>
              </a:rPr>
              <a:t>uses only the </a:t>
            </a:r>
            <a:r>
              <a:rPr b="0" lang="en-US" sz="2000" spc="-9" strike="noStrike">
                <a:solidFill>
                  <a:srgbClr val="000000"/>
                </a:solidFill>
                <a:latin typeface="Times New Roman"/>
              </a:rPr>
              <a:t>important </a:t>
            </a:r>
            <a:r>
              <a:rPr b="0" lang="en-US" sz="2000" spc="-4" strike="noStrike">
                <a:solidFill>
                  <a:srgbClr val="000000"/>
                </a:solidFill>
                <a:latin typeface="Times New Roman"/>
              </a:rPr>
              <a:t>states when </a:t>
            </a:r>
            <a:r>
              <a:rPr b="0" lang="en-US" sz="2000" spc="-9" strike="noStrike">
                <a:solidFill>
                  <a:srgbClr val="000000"/>
                </a:solidFill>
                <a:latin typeface="Times New Roman"/>
              </a:rPr>
              <a:t>it  determines</a:t>
            </a:r>
            <a:r>
              <a:rPr b="0" lang="en-US" sz="2000" spc="-4" strike="noStrike">
                <a:solidFill>
                  <a:srgbClr val="000000"/>
                </a:solidFill>
                <a:latin typeface="Times New Roman"/>
              </a:rPr>
              <a:t> </a:t>
            </a:r>
            <a:r>
              <a:rPr b="0" lang="en-US" sz="2000" spc="-4" strike="noStrike">
                <a:solidFill>
                  <a:srgbClr val="000000"/>
                </a:solidFill>
                <a:latin typeface="Symbol"/>
              </a:rPr>
              <a:t></a:t>
            </a:r>
            <a:r>
              <a:rPr b="0" i="1" lang="en-US" sz="2000" spc="-4" strike="noStrike">
                <a:solidFill>
                  <a:srgbClr val="000000"/>
                </a:solidFill>
                <a:latin typeface="Times New Roman"/>
              </a:rPr>
              <a:t>-closure</a:t>
            </a:r>
            <a:r>
              <a:rPr b="0" lang="en-US" sz="2000" spc="-4" strike="noStrike">
                <a:solidFill>
                  <a:srgbClr val="000000"/>
                </a:solidFill>
                <a:latin typeface="Times New Roman"/>
              </a:rPr>
              <a:t>(</a:t>
            </a:r>
            <a:r>
              <a:rPr b="0" i="1" lang="en-US" sz="2000" spc="-4" strike="noStrike">
                <a:solidFill>
                  <a:srgbClr val="000000"/>
                </a:solidFill>
                <a:latin typeface="Times New Roman"/>
              </a:rPr>
              <a:t>move</a:t>
            </a:r>
            <a:r>
              <a:rPr b="0" lang="en-US" sz="2000" spc="-4" strike="noStrike">
                <a:solidFill>
                  <a:srgbClr val="000000"/>
                </a:solidFill>
                <a:latin typeface="Times New Roman"/>
              </a:rPr>
              <a:t>(</a:t>
            </a:r>
            <a:r>
              <a:rPr b="0" i="1" lang="en-US" sz="2000" spc="-4" strike="noStrike">
                <a:solidFill>
                  <a:srgbClr val="000000"/>
                </a:solidFill>
                <a:latin typeface="Times New Roman"/>
              </a:rPr>
              <a:t>T,a</a:t>
            </a:r>
            <a:r>
              <a:rPr b="0" lang="en-US" sz="2000" spc="-4" strike="noStrike">
                <a:solidFill>
                  <a:srgbClr val="000000"/>
                </a:solidFill>
                <a:latin typeface="Times New Roman"/>
              </a:rPr>
              <a:t>))</a:t>
            </a:r>
            <a:endParaRPr b="0" lang="en-US" sz="2000" spc="-1" strike="noStrike">
              <a:latin typeface="Arial"/>
            </a:endParaRPr>
          </a:p>
          <a:p>
            <a:pPr marL="355680" indent="-342720">
              <a:lnSpc>
                <a:spcPct val="100000"/>
              </a:lnSpc>
              <a:spcBef>
                <a:spcPts val="516"/>
              </a:spcBef>
            </a:pPr>
            <a:r>
              <a:rPr b="1" lang="en-US" sz="2400" spc="-4" strike="noStrike">
                <a:solidFill>
                  <a:srgbClr val="000000"/>
                </a:solidFill>
                <a:latin typeface="Times New Roman"/>
              </a:rPr>
              <a:t>Augmented </a:t>
            </a:r>
            <a:r>
              <a:rPr b="1" lang="en-US" sz="2400" spc="-1" strike="noStrike">
                <a:solidFill>
                  <a:srgbClr val="000000"/>
                </a:solidFill>
                <a:latin typeface="Times New Roman"/>
              </a:rPr>
              <a:t>Regular </a:t>
            </a:r>
            <a:r>
              <a:rPr b="1" lang="en-US" sz="2400" spc="-4" strike="noStrike">
                <a:solidFill>
                  <a:srgbClr val="000000"/>
                </a:solidFill>
                <a:latin typeface="Times New Roman"/>
              </a:rPr>
              <a:t>Expression: </a:t>
            </a:r>
            <a:r>
              <a:rPr b="0" lang="en-US" sz="2400" spc="-4" strike="noStrike">
                <a:solidFill>
                  <a:srgbClr val="000000"/>
                </a:solidFill>
                <a:latin typeface="Times New Roman"/>
              </a:rPr>
              <a:t>Since the accepting state does not  have any transition i. e. it is not important state. We introduced an  “augmented” character </a:t>
            </a:r>
            <a:r>
              <a:rPr b="0" lang="en-US" sz="2400" spc="-1" strike="noStrike">
                <a:solidFill>
                  <a:srgbClr val="000000"/>
                </a:solidFill>
                <a:latin typeface="Times New Roman"/>
              </a:rPr>
              <a:t># </a:t>
            </a:r>
            <a:r>
              <a:rPr b="0" lang="en-US" sz="2400" spc="-4" strike="noStrike">
                <a:solidFill>
                  <a:srgbClr val="000000"/>
                </a:solidFill>
                <a:latin typeface="Times New Roman"/>
              </a:rPr>
              <a:t>from the accepting state to make accepting  state important state. The regular expression (r)# is called the  augmented regular expression of the original expression</a:t>
            </a:r>
            <a:r>
              <a:rPr b="0" lang="en-US" sz="2400" spc="-24" strike="noStrike">
                <a:solidFill>
                  <a:srgbClr val="000000"/>
                </a:solidFill>
                <a:latin typeface="Times New Roman"/>
              </a:rPr>
              <a:t> </a:t>
            </a:r>
            <a:r>
              <a:rPr b="0" lang="en-US" sz="2400" spc="-4" strike="noStrike">
                <a:solidFill>
                  <a:srgbClr val="000000"/>
                </a:solidFill>
                <a:latin typeface="Times New Roman"/>
              </a:rPr>
              <a:t>r.</a:t>
            </a:r>
            <a:endParaRPr b="0" lang="en-US" sz="2400" spc="-1" strike="noStrike">
              <a:latin typeface="Arial"/>
            </a:endParaRPr>
          </a:p>
        </p:txBody>
      </p:sp>
      <p:sp>
        <p:nvSpPr>
          <p:cNvPr id="536"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8816760" y="6746400"/>
            <a:ext cx="273240" cy="4507920"/>
          </a:xfrm>
          <a:prstGeom prst="rect">
            <a:avLst/>
          </a:prstGeom>
          <a:noFill/>
          <a:ln>
            <a:noFill/>
          </a:ln>
        </p:spPr>
        <p:txBody>
          <a:bodyPr lIns="0" rIns="0" tIns="0" bIns="0"/>
          <a:p>
            <a:pPr marL="38160">
              <a:lnSpc>
                <a:spcPts val="1644"/>
              </a:lnSpc>
            </a:pPr>
            <a:fld id="{7185E02A-F6A2-4AB6-B64B-3EFFC10C2FCD}" type="slidenum">
              <a:rPr b="0" lang="en-US" sz="1400" spc="-4" strike="noStrike">
                <a:solidFill>
                  <a:srgbClr val="000000"/>
                </a:solidFill>
                <a:latin typeface="Arial"/>
              </a:rPr>
              <a:t>&lt;number&gt;</a:t>
            </a:fld>
            <a:endParaRPr b="0" lang="en-US" sz="1400" spc="-1" strike="noStrike">
              <a:latin typeface="Times New Roman"/>
            </a:endParaRPr>
          </a:p>
        </p:txBody>
      </p:sp>
      <p:sp>
        <p:nvSpPr>
          <p:cNvPr id="538" name="TextShape 2"/>
          <p:cNvSpPr txBox="1"/>
          <p:nvPr/>
        </p:nvSpPr>
        <p:spPr>
          <a:xfrm>
            <a:off x="1554840" y="787320"/>
            <a:ext cx="694728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 DFA</a:t>
            </a:r>
            <a:r>
              <a:rPr b="0" lang="en-US" sz="3600" spc="18" strike="noStrike">
                <a:solidFill>
                  <a:srgbClr val="33339a"/>
                </a:solidFill>
                <a:latin typeface="Times New Roman"/>
              </a:rPr>
              <a:t> </a:t>
            </a:r>
            <a:r>
              <a:rPr b="0" lang="en-US" sz="3600" spc="-1" strike="noStrike">
                <a:solidFill>
                  <a:srgbClr val="33339a"/>
                </a:solidFill>
                <a:latin typeface="Times New Roman"/>
              </a:rPr>
              <a:t>Directly</a:t>
            </a:r>
            <a:endParaRPr b="0" lang="en-US" sz="3600" spc="-1" strike="noStrike">
              <a:solidFill>
                <a:srgbClr val="000000"/>
              </a:solidFill>
              <a:latin typeface="Calibri"/>
            </a:endParaRPr>
          </a:p>
        </p:txBody>
      </p:sp>
      <p:sp>
        <p:nvSpPr>
          <p:cNvPr id="539" name="CustomShape 3"/>
          <p:cNvSpPr/>
          <p:nvPr/>
        </p:nvSpPr>
        <p:spPr>
          <a:xfrm>
            <a:off x="765360" y="1339920"/>
            <a:ext cx="8742960" cy="481284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800" spc="-4" strike="noStrike">
                <a:solidFill>
                  <a:srgbClr val="33339a"/>
                </a:solidFill>
                <a:latin typeface="Times New Roman"/>
              </a:rPr>
              <a:t>Step by step</a:t>
            </a:r>
            <a:r>
              <a:rPr b="0" lang="en-US" sz="2800" spc="-12" strike="noStrike">
                <a:solidFill>
                  <a:srgbClr val="33339a"/>
                </a:solidFill>
                <a:latin typeface="Times New Roman"/>
              </a:rPr>
              <a:t> </a:t>
            </a:r>
            <a:r>
              <a:rPr b="0" lang="en-US" sz="2800" spc="-4" strike="noStrike">
                <a:solidFill>
                  <a:srgbClr val="33339a"/>
                </a:solidFill>
                <a:latin typeface="Times New Roman"/>
              </a:rPr>
              <a:t>process</a:t>
            </a:r>
            <a:endParaRPr b="0" lang="en-US" sz="2800" spc="-1" strike="noStrike">
              <a:latin typeface="Arial"/>
            </a:endParaRPr>
          </a:p>
          <a:p>
            <a:pPr marL="355680" indent="-343080">
              <a:lnSpc>
                <a:spcPct val="90000"/>
              </a:lnSpc>
              <a:spcBef>
                <a:spcPts val="2514"/>
              </a:spcBef>
              <a:buClr>
                <a:srgbClr val="000000"/>
              </a:buClr>
              <a:buSzPct val="116000"/>
              <a:buFont typeface="StarSymbol"/>
              <a:buAutoNum type="arabicPeriod"/>
            </a:pPr>
            <a:r>
              <a:rPr b="0" lang="en-US" sz="2400" spc="-4" strike="noStrike">
                <a:solidFill>
                  <a:srgbClr val="000000"/>
                </a:solidFill>
                <a:latin typeface="Times New Roman"/>
              </a:rPr>
              <a:t>Augment the given regular expression by concatenating it with  special symbol </a:t>
            </a:r>
            <a:r>
              <a:rPr b="0" lang="en-US" sz="2400" spc="-1" strike="noStrike">
                <a:solidFill>
                  <a:srgbClr val="000000"/>
                </a:solidFill>
                <a:latin typeface="Times New Roman"/>
              </a:rPr>
              <a:t># </a:t>
            </a:r>
            <a:r>
              <a:rPr b="0" lang="en-US" sz="2400" spc="-4" strike="noStrike">
                <a:solidFill>
                  <a:srgbClr val="000000"/>
                </a:solidFill>
                <a:latin typeface="Times New Roman"/>
              </a:rPr>
              <a:t>i.e </a:t>
            </a:r>
            <a:r>
              <a:rPr b="0" lang="en-US" sz="2400" spc="-1" strike="noStrike">
                <a:solidFill>
                  <a:srgbClr val="000000"/>
                </a:solidFill>
                <a:latin typeface="Times New Roman"/>
              </a:rPr>
              <a:t>r</a:t>
            </a:r>
            <a:r>
              <a:rPr b="0" lang="en-US" sz="2400" spc="-12" strike="noStrike">
                <a:solidFill>
                  <a:srgbClr val="000000"/>
                </a:solidFill>
                <a:latin typeface="Times New Roman"/>
              </a:rPr>
              <a:t> </a:t>
            </a:r>
            <a:r>
              <a:rPr b="0" lang="en-US" sz="2400" spc="-4" strike="noStrike">
                <a:solidFill>
                  <a:srgbClr val="000000"/>
                </a:solidFill>
                <a:latin typeface="Times New Roman"/>
              </a:rPr>
              <a:t>-&gt;(r)#</a:t>
            </a:r>
            <a:endParaRPr b="0" lang="en-US" sz="2400" spc="-1" strike="noStrike">
              <a:latin typeface="Arial"/>
            </a:endParaRPr>
          </a:p>
          <a:p>
            <a:pPr marL="316800" indent="-304560">
              <a:lnSpc>
                <a:spcPct val="100000"/>
              </a:lnSpc>
              <a:spcBef>
                <a:spcPts val="281"/>
              </a:spcBef>
              <a:buClr>
                <a:srgbClr val="000000"/>
              </a:buClr>
              <a:buFont typeface="StarSymbol"/>
              <a:buAutoNum type="arabicPeriod"/>
            </a:pPr>
            <a:r>
              <a:rPr b="0" lang="en-US" sz="2400" spc="-4" strike="noStrike">
                <a:solidFill>
                  <a:srgbClr val="000000"/>
                </a:solidFill>
                <a:latin typeface="Times New Roman"/>
              </a:rPr>
              <a:t>Create the syntax tree for this augmented regular</a:t>
            </a:r>
            <a:r>
              <a:rPr b="0" lang="en-US" sz="2400" spc="-29" strike="noStrike">
                <a:solidFill>
                  <a:srgbClr val="000000"/>
                </a:solidFill>
                <a:latin typeface="Times New Roman"/>
              </a:rPr>
              <a:t> </a:t>
            </a:r>
            <a:r>
              <a:rPr b="0" lang="en-US" sz="2400" spc="-4" strike="noStrike">
                <a:solidFill>
                  <a:srgbClr val="000000"/>
                </a:solidFill>
                <a:latin typeface="Times New Roman"/>
              </a:rPr>
              <a:t>expression</a:t>
            </a:r>
            <a:endParaRPr b="0" lang="en-US" sz="2400" spc="-1" strike="noStrike">
              <a:latin typeface="Arial"/>
            </a:endParaRPr>
          </a:p>
          <a:p>
            <a:pPr marL="355680">
              <a:lnSpc>
                <a:spcPct val="92000"/>
              </a:lnSpc>
              <a:spcBef>
                <a:spcPts val="1310"/>
              </a:spcBef>
            </a:pPr>
            <a:r>
              <a:rPr b="0" lang="en-US" sz="2000" spc="-4" strike="noStrike">
                <a:solidFill>
                  <a:srgbClr val="000000"/>
                </a:solidFill>
                <a:latin typeface="Times New Roman"/>
              </a:rPr>
              <a:t>In this </a:t>
            </a:r>
            <a:r>
              <a:rPr b="0" lang="en-US" sz="2000" spc="-9" strike="noStrike">
                <a:solidFill>
                  <a:srgbClr val="000000"/>
                </a:solidFill>
                <a:latin typeface="Times New Roman"/>
              </a:rPr>
              <a:t>syntax </a:t>
            </a:r>
            <a:r>
              <a:rPr b="0" lang="en-US" sz="2000" spc="-4" strike="noStrike">
                <a:solidFill>
                  <a:srgbClr val="000000"/>
                </a:solidFill>
                <a:latin typeface="Times New Roman"/>
              </a:rPr>
              <a:t>tree, all </a:t>
            </a:r>
            <a:r>
              <a:rPr b="0" lang="en-US" sz="2000" spc="-9" strike="noStrike">
                <a:solidFill>
                  <a:srgbClr val="000000"/>
                </a:solidFill>
                <a:latin typeface="Times New Roman"/>
              </a:rPr>
              <a:t>alphabet </a:t>
            </a:r>
            <a:r>
              <a:rPr b="0" lang="en-US" sz="2000" spc="-1" strike="noStrike">
                <a:solidFill>
                  <a:srgbClr val="000000"/>
                </a:solidFill>
                <a:latin typeface="Times New Roman"/>
              </a:rPr>
              <a:t>symbols </a:t>
            </a:r>
            <a:r>
              <a:rPr b="0" lang="en-US" sz="2000" spc="-4" strike="noStrike">
                <a:solidFill>
                  <a:srgbClr val="000000"/>
                </a:solidFill>
                <a:latin typeface="Times New Roman"/>
              </a:rPr>
              <a:t>(plus # and the empty string) in the  augmented regular expression will be on the leaves, and all inner nodes will be the  </a:t>
            </a:r>
            <a:r>
              <a:rPr b="0" lang="en-US" sz="2000" spc="-9" strike="noStrike">
                <a:solidFill>
                  <a:srgbClr val="000000"/>
                </a:solidFill>
                <a:latin typeface="Times New Roman"/>
              </a:rPr>
              <a:t>operators </a:t>
            </a:r>
            <a:r>
              <a:rPr b="0" lang="en-US" sz="2000" spc="-4" strike="noStrike">
                <a:solidFill>
                  <a:srgbClr val="000000"/>
                </a:solidFill>
                <a:latin typeface="Times New Roman"/>
              </a:rPr>
              <a:t>in that </a:t>
            </a:r>
            <a:r>
              <a:rPr b="0" lang="en-US" sz="2000" spc="-9" strike="noStrike">
                <a:solidFill>
                  <a:srgbClr val="000000"/>
                </a:solidFill>
                <a:latin typeface="Times New Roman"/>
              </a:rPr>
              <a:t>augmented regular</a:t>
            </a:r>
            <a:r>
              <a:rPr b="0" lang="en-US" sz="2000" spc="-4" strike="noStrike">
                <a:solidFill>
                  <a:srgbClr val="000000"/>
                </a:solidFill>
                <a:latin typeface="Times New Roman"/>
              </a:rPr>
              <a:t> expression</a:t>
            </a:r>
            <a:r>
              <a:rPr b="0" lang="en-US" sz="2800" spc="-4" strike="noStrike">
                <a:solidFill>
                  <a:srgbClr val="000000"/>
                </a:solidFill>
                <a:latin typeface="Times New Roman"/>
              </a:rPr>
              <a:t>.</a:t>
            </a:r>
            <a:endParaRPr b="0" lang="en-US" sz="2800" spc="-1" strike="noStrike">
              <a:latin typeface="Arial"/>
            </a:endParaRPr>
          </a:p>
          <a:p>
            <a:pPr marL="355680" indent="-342720">
              <a:lnSpc>
                <a:spcPct val="90000"/>
              </a:lnSpc>
              <a:spcBef>
                <a:spcPts val="666"/>
              </a:spcBef>
              <a:buClr>
                <a:srgbClr val="000000"/>
              </a:buClr>
              <a:buSzPct val="116000"/>
              <a:buFont typeface="StarSymbol"/>
              <a:buAutoNum type="arabicPeriod" startAt="3"/>
            </a:pPr>
            <a:r>
              <a:rPr b="0" lang="en-US" sz="2400" spc="-4" strike="noStrike">
                <a:solidFill>
                  <a:srgbClr val="000000"/>
                </a:solidFill>
                <a:latin typeface="Times New Roman"/>
              </a:rPr>
              <a:t>Then each alphabet symbol (plus</a:t>
            </a:r>
            <a:r>
              <a:rPr b="0" lang="en-US" sz="2400" spc="12" strike="noStrike">
                <a:solidFill>
                  <a:srgbClr val="000000"/>
                </a:solidFill>
                <a:latin typeface="Times New Roman"/>
              </a:rPr>
              <a:t> </a:t>
            </a:r>
            <a:r>
              <a:rPr b="0" lang="en-US" sz="2400" spc="-4" strike="noStrike">
                <a:solidFill>
                  <a:srgbClr val="000000"/>
                </a:solidFill>
                <a:latin typeface="Times New Roman"/>
              </a:rPr>
              <a:t>#)</a:t>
            </a:r>
            <a:r>
              <a:rPr b="0" lang="en-US" sz="2400" spc="-1" strike="noStrike">
                <a:solidFill>
                  <a:srgbClr val="000000"/>
                </a:solidFill>
                <a:latin typeface="Times New Roman"/>
              </a:rPr>
              <a:t> </a:t>
            </a:r>
            <a:r>
              <a:rPr b="0" lang="en-US" sz="2400" spc="-4" strike="noStrike">
                <a:solidFill>
                  <a:srgbClr val="000000"/>
                </a:solidFill>
                <a:latin typeface="Times New Roman"/>
              </a:rPr>
              <a:t>will</a:t>
            </a:r>
            <a:r>
              <a:rPr b="0" lang="en-US" sz="2400" spc="-4" strike="noStrike">
                <a:solidFill>
                  <a:srgbClr val="000000"/>
                </a:solidFill>
                <a:latin typeface="Times New Roman"/>
              </a:rPr>
              <a:t>	</a:t>
            </a:r>
            <a:r>
              <a:rPr b="0" lang="en-US" sz="2400" spc="-4" strike="noStrike">
                <a:solidFill>
                  <a:srgbClr val="000000"/>
                </a:solidFill>
                <a:latin typeface="Times New Roman"/>
              </a:rPr>
              <a:t>be numbered</a:t>
            </a:r>
            <a:r>
              <a:rPr b="0" lang="en-US" sz="2400" spc="-89" strike="noStrike">
                <a:solidFill>
                  <a:srgbClr val="000000"/>
                </a:solidFill>
                <a:latin typeface="Times New Roman"/>
              </a:rPr>
              <a:t> </a:t>
            </a:r>
            <a:r>
              <a:rPr b="0" lang="en-US" sz="2400" spc="-4" strike="noStrike">
                <a:solidFill>
                  <a:srgbClr val="000000"/>
                </a:solidFill>
                <a:latin typeface="Times New Roman"/>
              </a:rPr>
              <a:t>(position  numbers)</a:t>
            </a:r>
            <a:endParaRPr b="0" lang="en-US" sz="2400" spc="-1" strike="noStrike">
              <a:latin typeface="Arial"/>
            </a:endParaRPr>
          </a:p>
          <a:p>
            <a:pPr marL="317520" indent="-317160">
              <a:lnSpc>
                <a:spcPts val="2591"/>
              </a:lnSpc>
              <a:spcBef>
                <a:spcPts val="609"/>
              </a:spcBef>
              <a:buClr>
                <a:srgbClr val="000000"/>
              </a:buClr>
              <a:buFont typeface="StarSymbol"/>
              <a:buAutoNum type="arabicPeriod" startAt="3"/>
            </a:pPr>
            <a:r>
              <a:rPr b="0" lang="en-US" sz="2400" spc="-4" strike="noStrike">
                <a:solidFill>
                  <a:srgbClr val="000000"/>
                </a:solidFill>
                <a:latin typeface="Times New Roman"/>
              </a:rPr>
              <a:t>Traverse the tree to construct functions </a:t>
            </a:r>
            <a:r>
              <a:rPr b="0" i="1" lang="en-US" sz="2400" spc="-4" strike="noStrike">
                <a:solidFill>
                  <a:srgbClr val="000000"/>
                </a:solidFill>
                <a:latin typeface="Times New Roman"/>
              </a:rPr>
              <a:t>nullable</a:t>
            </a:r>
            <a:r>
              <a:rPr b="0" lang="en-US" sz="2400" spc="-4" strike="noStrike">
                <a:solidFill>
                  <a:srgbClr val="000000"/>
                </a:solidFill>
                <a:latin typeface="Times New Roman"/>
              </a:rPr>
              <a:t>, </a:t>
            </a:r>
            <a:r>
              <a:rPr b="0" i="1" lang="en-US" sz="2400" spc="-4" strike="noStrike">
                <a:solidFill>
                  <a:srgbClr val="000000"/>
                </a:solidFill>
                <a:latin typeface="Times New Roman"/>
              </a:rPr>
              <a:t>firstpos</a:t>
            </a:r>
            <a:r>
              <a:rPr b="0" lang="en-US" sz="2400" spc="-4" strike="noStrike">
                <a:solidFill>
                  <a:srgbClr val="000000"/>
                </a:solidFill>
                <a:latin typeface="Times New Roman"/>
              </a:rPr>
              <a:t>, </a:t>
            </a:r>
            <a:r>
              <a:rPr b="0" i="1" lang="en-US" sz="2400" spc="-4" strike="noStrike">
                <a:solidFill>
                  <a:srgbClr val="000000"/>
                </a:solidFill>
                <a:latin typeface="Times New Roman"/>
              </a:rPr>
              <a:t>lastpos</a:t>
            </a:r>
            <a:r>
              <a:rPr b="0" lang="en-US" sz="2400" spc="-4" strike="noStrike">
                <a:solidFill>
                  <a:srgbClr val="000000"/>
                </a:solidFill>
                <a:latin typeface="Times New Roman"/>
              </a:rPr>
              <a:t>,  </a:t>
            </a:r>
            <a:r>
              <a:rPr b="0" lang="en-US" sz="2400" spc="-1" strike="noStrike">
                <a:solidFill>
                  <a:srgbClr val="000000"/>
                </a:solidFill>
                <a:latin typeface="Times New Roman"/>
              </a:rPr>
              <a:t>and</a:t>
            </a:r>
            <a:r>
              <a:rPr b="0" lang="en-US" sz="2400" spc="-4" strike="noStrike">
                <a:solidFill>
                  <a:srgbClr val="000000"/>
                </a:solidFill>
                <a:latin typeface="Times New Roman"/>
              </a:rPr>
              <a:t> </a:t>
            </a:r>
            <a:r>
              <a:rPr b="0" i="1" lang="en-US" sz="2400" spc="-4" strike="noStrike">
                <a:solidFill>
                  <a:srgbClr val="000000"/>
                </a:solidFill>
                <a:latin typeface="Times New Roman"/>
              </a:rPr>
              <a:t>followpos</a:t>
            </a:r>
            <a:endParaRPr b="0" lang="en-US" sz="2400" spc="-1" strike="noStrike">
              <a:latin typeface="Arial"/>
            </a:endParaRPr>
          </a:p>
          <a:p>
            <a:pPr marL="316800" indent="-304560">
              <a:lnSpc>
                <a:spcPct val="100000"/>
              </a:lnSpc>
              <a:spcBef>
                <a:spcPts val="244"/>
              </a:spcBef>
              <a:buClr>
                <a:srgbClr val="000000"/>
              </a:buClr>
              <a:buFont typeface="StarSymbol"/>
              <a:buAutoNum type="arabicPeriod" startAt="3"/>
            </a:pPr>
            <a:r>
              <a:rPr b="0" lang="en-US" sz="2400" spc="-1" strike="noStrike">
                <a:solidFill>
                  <a:srgbClr val="000000"/>
                </a:solidFill>
                <a:latin typeface="Times New Roman"/>
              </a:rPr>
              <a:t>Finally construct the </a:t>
            </a:r>
            <a:r>
              <a:rPr b="0" lang="en-US" sz="2400" spc="-4" strike="noStrike">
                <a:solidFill>
                  <a:srgbClr val="000000"/>
                </a:solidFill>
                <a:latin typeface="Times New Roman"/>
              </a:rPr>
              <a:t>DFA </a:t>
            </a:r>
            <a:r>
              <a:rPr b="0" lang="en-US" sz="2400" spc="-1" strike="noStrike">
                <a:solidFill>
                  <a:srgbClr val="000000"/>
                </a:solidFill>
                <a:latin typeface="Times New Roman"/>
              </a:rPr>
              <a:t>from the</a:t>
            </a:r>
            <a:r>
              <a:rPr b="0" lang="en-US" sz="2400" spc="-49" strike="noStrike">
                <a:solidFill>
                  <a:srgbClr val="000000"/>
                </a:solidFill>
                <a:latin typeface="Times New Roman"/>
              </a:rPr>
              <a:t> </a:t>
            </a:r>
            <a:r>
              <a:rPr b="0" i="1" lang="en-US" sz="2400" spc="-4" strike="noStrike">
                <a:solidFill>
                  <a:srgbClr val="000000"/>
                </a:solidFill>
                <a:latin typeface="Times New Roman"/>
              </a:rPr>
              <a:t>followpos</a:t>
            </a:r>
            <a:endParaRPr b="0" lang="en-US" sz="2400" spc="-1" strike="noStrike">
              <a:latin typeface="Arial"/>
            </a:endParaRPr>
          </a:p>
        </p:txBody>
      </p:sp>
      <p:sp>
        <p:nvSpPr>
          <p:cNvPr id="540"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541" name="CustomShape 5"/>
          <p:cNvSpPr/>
          <p:nvPr/>
        </p:nvSpPr>
        <p:spPr>
          <a:xfrm>
            <a:off x="2666880" y="6858000"/>
            <a:ext cx="327636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(a+b)*.a.b.b.#</a:t>
            </a:r>
            <a:endParaRPr b="0" lang="en-US" sz="1800" spc="-1" strike="noStrike">
              <a:latin typeface="Arial"/>
            </a:endParaRPr>
          </a:p>
          <a:p>
            <a:pPr>
              <a:lnSpc>
                <a:spcPct val="100000"/>
              </a:lnSpc>
            </a:pPr>
            <a:r>
              <a:rPr b="0" lang="en-US" sz="1800" spc="-1" strike="noStrike">
                <a:solidFill>
                  <a:srgbClr val="000000"/>
                </a:solidFill>
                <a:latin typeface="Calibri"/>
              </a:rPr>
              <a:t>1   2     3 4  5 6</a:t>
            </a:r>
            <a:endParaRPr b="0" lang="en-US"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TextShape 1"/>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543" name="CustomShape 2"/>
          <p:cNvSpPr/>
          <p:nvPr/>
        </p:nvSpPr>
        <p:spPr>
          <a:xfrm>
            <a:off x="1616040" y="1339920"/>
            <a:ext cx="7439400" cy="148356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800" spc="-4" strike="noStrike">
                <a:solidFill>
                  <a:srgbClr val="33339a"/>
                </a:solidFill>
                <a:latin typeface="Times New Roman"/>
              </a:rPr>
              <a:t>Syntax Tree Construction</a:t>
            </a:r>
            <a:endParaRPr b="0" lang="en-US" sz="2800" spc="-1" strike="noStrike">
              <a:latin typeface="Arial"/>
            </a:endParaRPr>
          </a:p>
          <a:p>
            <a:pPr marL="76320">
              <a:lnSpc>
                <a:spcPct val="100000"/>
              </a:lnSpc>
              <a:spcBef>
                <a:spcPts val="2466"/>
              </a:spcBef>
            </a:pPr>
            <a:r>
              <a:rPr b="0" lang="en-US" sz="2400" spc="-4" strike="noStrike">
                <a:solidFill>
                  <a:srgbClr val="000000"/>
                </a:solidFill>
                <a:latin typeface="Times New Roman"/>
              </a:rPr>
              <a:t>(a|b)</a:t>
            </a:r>
            <a:r>
              <a:rPr b="0" lang="en-US" sz="2400" spc="-202" strike="noStrike">
                <a:solidFill>
                  <a:srgbClr val="000000"/>
                </a:solidFill>
                <a:latin typeface="Times New Roman"/>
              </a:rPr>
              <a:t> </a:t>
            </a:r>
            <a:r>
              <a:rPr b="0" lang="en-US" sz="2400" spc="-1" strike="noStrike" baseline="24000">
                <a:solidFill>
                  <a:srgbClr val="000000"/>
                </a:solidFill>
                <a:latin typeface="Times New Roman"/>
              </a:rPr>
              <a:t>*</a:t>
            </a:r>
            <a:r>
              <a:rPr b="0" lang="en-US" sz="2400" spc="304" strike="noStrike" baseline="24000">
                <a:solidFill>
                  <a:srgbClr val="000000"/>
                </a:solidFill>
                <a:latin typeface="Times New Roman"/>
              </a:rPr>
              <a:t> </a:t>
            </a:r>
            <a:r>
              <a:rPr b="0" lang="en-US" sz="2400" spc="-1" strike="noStrike">
                <a:solidFill>
                  <a:srgbClr val="000000"/>
                </a:solidFill>
                <a:latin typeface="Times New Roman"/>
              </a:rPr>
              <a:t>a</a:t>
            </a:r>
            <a:r>
              <a:rPr b="0" lang="en-US" sz="2400" spc="-1" strike="noStrike">
                <a:solidFill>
                  <a:srgbClr val="000000"/>
                </a:solidFill>
                <a:latin typeface="Times New Roman"/>
              </a:rPr>
              <a:t>	</a:t>
            </a:r>
            <a:r>
              <a:rPr b="0" lang="en-US" sz="2400" spc="-1" strike="noStrike">
                <a:solidFill>
                  <a:srgbClr val="000000"/>
                </a:solidFill>
                <a:latin typeface="Wingdings"/>
              </a:rPr>
              <a:t></a:t>
            </a:r>
            <a:r>
              <a:rPr b="0" lang="en-US" sz="2400" spc="4607" strike="noStrike">
                <a:solidFill>
                  <a:srgbClr val="000000"/>
                </a:solidFill>
                <a:latin typeface="Times New Roman"/>
              </a:rPr>
              <a:t>	</a:t>
            </a:r>
            <a:r>
              <a:rPr b="0" lang="en-US" sz="2400" spc="-4" strike="noStrike">
                <a:solidFill>
                  <a:srgbClr val="000000"/>
                </a:solidFill>
                <a:latin typeface="Times New Roman"/>
              </a:rPr>
              <a:t>(a|b) </a:t>
            </a:r>
            <a:r>
              <a:rPr b="0" lang="en-US" sz="2400" spc="-1" strike="noStrike" baseline="24000">
                <a:solidFill>
                  <a:srgbClr val="000000"/>
                </a:solidFill>
                <a:latin typeface="Times New Roman"/>
              </a:rPr>
              <a:t>*</a:t>
            </a:r>
            <a:r>
              <a:rPr b="0" lang="en-US" sz="2400" spc="-1" strike="noStrike">
                <a:solidFill>
                  <a:srgbClr val="000000"/>
                </a:solidFill>
                <a:latin typeface="Times New Roman"/>
              </a:rPr>
              <a:t>.</a:t>
            </a:r>
            <a:r>
              <a:rPr b="0" lang="en-US" sz="2400" spc="12" strike="noStrike" baseline="24000">
                <a:solidFill>
                  <a:srgbClr val="000000"/>
                </a:solidFill>
                <a:latin typeface="Times New Roman"/>
              </a:rPr>
              <a:t> </a:t>
            </a:r>
            <a:r>
              <a:rPr b="0" lang="en-US" sz="2400" spc="-1" strike="noStrike">
                <a:solidFill>
                  <a:srgbClr val="000000"/>
                </a:solidFill>
                <a:latin typeface="Times New Roman"/>
              </a:rPr>
              <a:t>a</a:t>
            </a:r>
            <a:r>
              <a:rPr b="0" lang="en-US" sz="2400" spc="4" strike="noStrike">
                <a:solidFill>
                  <a:srgbClr val="000000"/>
                </a:solidFill>
                <a:latin typeface="Times New Roman"/>
              </a:rPr>
              <a:t> .</a:t>
            </a:r>
            <a:r>
              <a:rPr b="0" lang="en-US" sz="2400" spc="-1" strike="noStrike">
                <a:solidFill>
                  <a:srgbClr val="000000"/>
                </a:solidFill>
                <a:latin typeface="Times New Roman"/>
              </a:rPr>
              <a:t>#</a:t>
            </a:r>
            <a:r>
              <a:rPr b="0" lang="en-US" sz="2400" spc="-1" strike="noStrike">
                <a:solidFill>
                  <a:srgbClr val="000000"/>
                </a:solidFill>
                <a:latin typeface="Times New Roman"/>
              </a:rPr>
              <a:t>	</a:t>
            </a:r>
            <a:r>
              <a:rPr b="0" lang="en-US" sz="2400" spc="-4" strike="noStrike">
                <a:solidFill>
                  <a:srgbClr val="000000"/>
                </a:solidFill>
                <a:latin typeface="Times New Roman"/>
              </a:rPr>
              <a:t>augmented regular</a:t>
            </a:r>
            <a:r>
              <a:rPr b="0" lang="en-US" sz="2400" spc="-9" strike="noStrike">
                <a:solidFill>
                  <a:srgbClr val="000000"/>
                </a:solidFill>
                <a:latin typeface="Times New Roman"/>
              </a:rPr>
              <a:t> </a:t>
            </a:r>
            <a:r>
              <a:rPr b="0" lang="en-US" sz="2400" spc="-4" strike="noStrike">
                <a:solidFill>
                  <a:srgbClr val="000000"/>
                </a:solidFill>
                <a:latin typeface="Times New Roman"/>
              </a:rPr>
              <a:t>expression</a:t>
            </a:r>
            <a:endParaRPr b="0" lang="en-US" sz="2400" spc="-1" strike="noStrike">
              <a:latin typeface="Arial"/>
            </a:endParaRPr>
          </a:p>
        </p:txBody>
      </p:sp>
      <p:sp>
        <p:nvSpPr>
          <p:cNvPr id="544"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545"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546" name="CustomShape 5"/>
          <p:cNvSpPr/>
          <p:nvPr/>
        </p:nvSpPr>
        <p:spPr>
          <a:xfrm>
            <a:off x="2514600" y="3048120"/>
            <a:ext cx="304560" cy="304560"/>
          </a:xfrm>
          <a:custGeom>
            <a:avLst/>
            <a:gdLst/>
            <a:ahLst/>
            <a:rect l="l" t="t" r="r" b="b"/>
            <a:pathLst>
              <a:path w="304800" h="304800">
                <a:moveTo>
                  <a:pt x="304800" y="0"/>
                </a:moveTo>
                <a:lnTo>
                  <a:pt x="0" y="304800"/>
                </a:lnTo>
              </a:path>
            </a:pathLst>
          </a:custGeom>
          <a:noFill/>
          <a:ln w="9360">
            <a:solidFill>
              <a:srgbClr val="000000"/>
            </a:solidFill>
            <a:round/>
          </a:ln>
        </p:spPr>
        <p:style>
          <a:lnRef idx="0"/>
          <a:fillRef idx="0"/>
          <a:effectRef idx="0"/>
          <a:fontRef idx="minor"/>
        </p:style>
      </p:sp>
      <p:sp>
        <p:nvSpPr>
          <p:cNvPr id="547" name="CustomShape 6"/>
          <p:cNvSpPr/>
          <p:nvPr/>
        </p:nvSpPr>
        <p:spPr>
          <a:xfrm>
            <a:off x="2971800" y="3048120"/>
            <a:ext cx="304560" cy="304560"/>
          </a:xfrm>
          <a:custGeom>
            <a:avLst/>
            <a:gdLst/>
            <a:ahLst/>
            <a:rect l="l" t="t" r="r" b="b"/>
            <a:pathLst>
              <a:path w="304800" h="304800">
                <a:moveTo>
                  <a:pt x="0" y="0"/>
                </a:moveTo>
                <a:lnTo>
                  <a:pt x="304799" y="304800"/>
                </a:lnTo>
              </a:path>
            </a:pathLst>
          </a:custGeom>
          <a:noFill/>
          <a:ln w="9360">
            <a:solidFill>
              <a:srgbClr val="000000"/>
            </a:solidFill>
            <a:round/>
          </a:ln>
        </p:spPr>
        <p:style>
          <a:lnRef idx="0"/>
          <a:fillRef idx="0"/>
          <a:effectRef idx="0"/>
          <a:fontRef idx="minor"/>
        </p:style>
      </p:sp>
      <p:sp>
        <p:nvSpPr>
          <p:cNvPr id="548" name="CustomShape 7"/>
          <p:cNvSpPr/>
          <p:nvPr/>
        </p:nvSpPr>
        <p:spPr>
          <a:xfrm>
            <a:off x="2057400" y="3505320"/>
            <a:ext cx="304560" cy="304560"/>
          </a:xfrm>
          <a:custGeom>
            <a:avLst/>
            <a:gdLst/>
            <a:ahLst/>
            <a:rect l="l" t="t" r="r" b="b"/>
            <a:pathLst>
              <a:path w="304800" h="304800">
                <a:moveTo>
                  <a:pt x="304800" y="0"/>
                </a:moveTo>
                <a:lnTo>
                  <a:pt x="0" y="304800"/>
                </a:lnTo>
              </a:path>
            </a:pathLst>
          </a:custGeom>
          <a:noFill/>
          <a:ln w="9360">
            <a:solidFill>
              <a:srgbClr val="000000"/>
            </a:solidFill>
            <a:round/>
          </a:ln>
        </p:spPr>
        <p:style>
          <a:lnRef idx="0"/>
          <a:fillRef idx="0"/>
          <a:effectRef idx="0"/>
          <a:fontRef idx="minor"/>
        </p:style>
      </p:sp>
      <p:sp>
        <p:nvSpPr>
          <p:cNvPr id="549" name="CustomShape 8"/>
          <p:cNvSpPr/>
          <p:nvPr/>
        </p:nvSpPr>
        <p:spPr>
          <a:xfrm>
            <a:off x="2514600" y="3505320"/>
            <a:ext cx="304560" cy="304560"/>
          </a:xfrm>
          <a:custGeom>
            <a:avLst/>
            <a:gdLst/>
            <a:ahLst/>
            <a:rect l="l" t="t" r="r" b="b"/>
            <a:pathLst>
              <a:path w="304800" h="304800">
                <a:moveTo>
                  <a:pt x="0" y="0"/>
                </a:moveTo>
                <a:lnTo>
                  <a:pt x="304800" y="304800"/>
                </a:lnTo>
              </a:path>
            </a:pathLst>
          </a:custGeom>
          <a:noFill/>
          <a:ln w="9360">
            <a:solidFill>
              <a:srgbClr val="000000"/>
            </a:solidFill>
            <a:round/>
          </a:ln>
        </p:spPr>
        <p:style>
          <a:lnRef idx="0"/>
          <a:fillRef idx="0"/>
          <a:effectRef idx="0"/>
          <a:fontRef idx="minor"/>
        </p:style>
      </p:sp>
      <p:sp>
        <p:nvSpPr>
          <p:cNvPr id="550" name="CustomShape 9"/>
          <p:cNvSpPr/>
          <p:nvPr/>
        </p:nvSpPr>
        <p:spPr>
          <a:xfrm>
            <a:off x="2057400" y="3962520"/>
            <a:ext cx="360" cy="380520"/>
          </a:xfrm>
          <a:custGeom>
            <a:avLst/>
            <a:gdLst/>
            <a:ahLst/>
            <a:rect l="l" t="t" r="r" b="b"/>
            <a:pathLst>
              <a:path w="0" h="381000">
                <a:moveTo>
                  <a:pt x="0" y="0"/>
                </a:moveTo>
                <a:lnTo>
                  <a:pt x="0" y="381000"/>
                </a:lnTo>
              </a:path>
            </a:pathLst>
          </a:custGeom>
          <a:noFill/>
          <a:ln w="9360">
            <a:solidFill>
              <a:srgbClr val="000000"/>
            </a:solidFill>
            <a:round/>
          </a:ln>
        </p:spPr>
        <p:style>
          <a:lnRef idx="0"/>
          <a:fillRef idx="0"/>
          <a:effectRef idx="0"/>
          <a:fontRef idx="minor"/>
        </p:style>
      </p:sp>
      <p:sp>
        <p:nvSpPr>
          <p:cNvPr id="551" name="CustomShape 10"/>
          <p:cNvSpPr/>
          <p:nvPr/>
        </p:nvSpPr>
        <p:spPr>
          <a:xfrm>
            <a:off x="1676520" y="4572000"/>
            <a:ext cx="304560" cy="304560"/>
          </a:xfrm>
          <a:custGeom>
            <a:avLst/>
            <a:gdLst/>
            <a:ahLst/>
            <a:rect l="l" t="t" r="r" b="b"/>
            <a:pathLst>
              <a:path w="304800" h="304800">
                <a:moveTo>
                  <a:pt x="304800" y="0"/>
                </a:moveTo>
                <a:lnTo>
                  <a:pt x="0" y="304800"/>
                </a:lnTo>
              </a:path>
            </a:pathLst>
          </a:custGeom>
          <a:noFill/>
          <a:ln w="9360">
            <a:solidFill>
              <a:srgbClr val="000000"/>
            </a:solidFill>
            <a:round/>
          </a:ln>
        </p:spPr>
        <p:style>
          <a:lnRef idx="0"/>
          <a:fillRef idx="0"/>
          <a:effectRef idx="0"/>
          <a:fontRef idx="minor"/>
        </p:style>
      </p:sp>
      <p:sp>
        <p:nvSpPr>
          <p:cNvPr id="552" name="CustomShape 11"/>
          <p:cNvSpPr/>
          <p:nvPr/>
        </p:nvSpPr>
        <p:spPr>
          <a:xfrm>
            <a:off x="2133720" y="4572000"/>
            <a:ext cx="304560" cy="304560"/>
          </a:xfrm>
          <a:custGeom>
            <a:avLst/>
            <a:gdLst/>
            <a:ahLst/>
            <a:rect l="l" t="t" r="r" b="b"/>
            <a:pathLst>
              <a:path w="304800" h="304800">
                <a:moveTo>
                  <a:pt x="0" y="0"/>
                </a:moveTo>
                <a:lnTo>
                  <a:pt x="304800" y="304800"/>
                </a:lnTo>
              </a:path>
            </a:pathLst>
          </a:custGeom>
          <a:noFill/>
          <a:ln w="9360">
            <a:solidFill>
              <a:srgbClr val="000000"/>
            </a:solidFill>
            <a:round/>
          </a:ln>
        </p:spPr>
        <p:style>
          <a:lnRef idx="0"/>
          <a:fillRef idx="0"/>
          <a:effectRef idx="0"/>
          <a:fontRef idx="minor"/>
        </p:style>
      </p:sp>
      <p:sp>
        <p:nvSpPr>
          <p:cNvPr id="553" name="CustomShape 12"/>
          <p:cNvSpPr/>
          <p:nvPr/>
        </p:nvSpPr>
        <p:spPr>
          <a:xfrm>
            <a:off x="2822760" y="2850840"/>
            <a:ext cx="11916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Symbol"/>
              </a:rPr>
              <a:t></a:t>
            </a:r>
            <a:endParaRPr b="0" lang="en-US" sz="1600" spc="-1" strike="noStrike">
              <a:latin typeface="Arial"/>
            </a:endParaRPr>
          </a:p>
        </p:txBody>
      </p:sp>
      <p:sp>
        <p:nvSpPr>
          <p:cNvPr id="554" name="TextShape 13"/>
          <p:cNvSpPr txBox="1"/>
          <p:nvPr/>
        </p:nvSpPr>
        <p:spPr>
          <a:xfrm>
            <a:off x="8816760" y="6746400"/>
            <a:ext cx="273240" cy="4507920"/>
          </a:xfrm>
          <a:prstGeom prst="rect">
            <a:avLst/>
          </a:prstGeom>
          <a:noFill/>
          <a:ln>
            <a:noFill/>
          </a:ln>
        </p:spPr>
        <p:txBody>
          <a:bodyPr lIns="0" rIns="0" tIns="0" bIns="0"/>
          <a:p>
            <a:pPr marL="38160">
              <a:lnSpc>
                <a:spcPts val="1644"/>
              </a:lnSpc>
            </a:pPr>
            <a:fld id="{4AB6703A-FDE4-4C15-80F6-23EB100CA783}" type="slidenum">
              <a:rPr b="0" lang="en-US" sz="1400" spc="-4" strike="noStrike">
                <a:solidFill>
                  <a:srgbClr val="000000"/>
                </a:solidFill>
                <a:latin typeface="Arial"/>
              </a:rPr>
              <a:t>&lt;number&gt;</a:t>
            </a:fld>
            <a:endParaRPr b="0" lang="en-US" sz="1400" spc="-1" strike="noStrike">
              <a:latin typeface="Times New Roman"/>
            </a:endParaRPr>
          </a:p>
        </p:txBody>
      </p:sp>
      <p:sp>
        <p:nvSpPr>
          <p:cNvPr id="555" name="CustomShape 14"/>
          <p:cNvSpPr/>
          <p:nvPr/>
        </p:nvSpPr>
        <p:spPr>
          <a:xfrm>
            <a:off x="1984320" y="375984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t>
            </a:r>
            <a:endParaRPr b="0" lang="en-US" sz="1600" spc="-1" strike="noStrike">
              <a:latin typeface="Arial"/>
            </a:endParaRPr>
          </a:p>
        </p:txBody>
      </p:sp>
      <p:sp>
        <p:nvSpPr>
          <p:cNvPr id="556" name="CustomShape 15"/>
          <p:cNvSpPr/>
          <p:nvPr/>
        </p:nvSpPr>
        <p:spPr>
          <a:xfrm>
            <a:off x="2365560" y="3308040"/>
            <a:ext cx="11916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Symbol"/>
              </a:rPr>
              <a:t></a:t>
            </a:r>
            <a:endParaRPr b="0" lang="en-US" sz="1600" spc="-1" strike="noStrike">
              <a:latin typeface="Arial"/>
            </a:endParaRPr>
          </a:p>
        </p:txBody>
      </p:sp>
      <p:sp>
        <p:nvSpPr>
          <p:cNvPr id="557" name="CustomShape 16"/>
          <p:cNvSpPr/>
          <p:nvPr/>
        </p:nvSpPr>
        <p:spPr>
          <a:xfrm>
            <a:off x="2035440" y="4369680"/>
            <a:ext cx="662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t>
            </a:r>
            <a:endParaRPr b="0" lang="en-US" sz="1600" spc="-1" strike="noStrike">
              <a:latin typeface="Arial"/>
            </a:endParaRPr>
          </a:p>
        </p:txBody>
      </p:sp>
      <p:sp>
        <p:nvSpPr>
          <p:cNvPr id="558" name="CustomShape 17"/>
          <p:cNvSpPr/>
          <p:nvPr/>
        </p:nvSpPr>
        <p:spPr>
          <a:xfrm>
            <a:off x="2441880" y="4826880"/>
            <a:ext cx="127440" cy="718560"/>
          </a:xfrm>
          <a:prstGeom prst="rect">
            <a:avLst/>
          </a:prstGeom>
          <a:noFill/>
          <a:ln>
            <a:noFill/>
          </a:ln>
        </p:spPr>
        <p:style>
          <a:lnRef idx="0"/>
          <a:fillRef idx="0"/>
          <a:effectRef idx="0"/>
          <a:fontRef idx="minor"/>
        </p:style>
        <p:txBody>
          <a:bodyPr lIns="0" rIns="0" tIns="33120" bIns="0"/>
          <a:p>
            <a:pPr marL="12600">
              <a:lnSpc>
                <a:spcPts val="1800"/>
              </a:lnSpc>
              <a:spcBef>
                <a:spcPts val="261"/>
              </a:spcBef>
            </a:pPr>
            <a:r>
              <a:rPr b="0" lang="en-US" sz="1600" spc="-1" strike="noStrike">
                <a:solidFill>
                  <a:srgbClr val="000000"/>
                </a:solidFill>
                <a:latin typeface="Times New Roman"/>
              </a:rPr>
              <a:t>b  2</a:t>
            </a:r>
            <a:endParaRPr b="0" lang="en-US" sz="1600" spc="-1" strike="noStrike">
              <a:latin typeface="Arial"/>
            </a:endParaRPr>
          </a:p>
        </p:txBody>
      </p:sp>
      <p:sp>
        <p:nvSpPr>
          <p:cNvPr id="559" name="CustomShape 18"/>
          <p:cNvSpPr/>
          <p:nvPr/>
        </p:nvSpPr>
        <p:spPr>
          <a:xfrm>
            <a:off x="2822760" y="3759840"/>
            <a:ext cx="127440" cy="718560"/>
          </a:xfrm>
          <a:prstGeom prst="rect">
            <a:avLst/>
          </a:prstGeom>
          <a:noFill/>
          <a:ln>
            <a:noFill/>
          </a:ln>
        </p:spPr>
        <p:style>
          <a:lnRef idx="0"/>
          <a:fillRef idx="0"/>
          <a:effectRef idx="0"/>
          <a:fontRef idx="minor"/>
        </p:style>
        <p:txBody>
          <a:bodyPr lIns="0" rIns="0" tIns="33120" bIns="0"/>
          <a:p>
            <a:pPr marL="12600">
              <a:lnSpc>
                <a:spcPts val="1800"/>
              </a:lnSpc>
              <a:spcBef>
                <a:spcPts val="261"/>
              </a:spcBef>
            </a:pPr>
            <a:r>
              <a:rPr b="0" lang="en-US" sz="1600" spc="-1" strike="noStrike">
                <a:solidFill>
                  <a:srgbClr val="000000"/>
                </a:solidFill>
                <a:latin typeface="Times New Roman"/>
              </a:rPr>
              <a:t>a  3</a:t>
            </a:r>
            <a:endParaRPr b="0" lang="en-US" sz="1600" spc="-1" strike="noStrike">
              <a:latin typeface="Arial"/>
            </a:endParaRPr>
          </a:p>
        </p:txBody>
      </p:sp>
      <p:sp>
        <p:nvSpPr>
          <p:cNvPr id="560" name="CustomShape 19"/>
          <p:cNvSpPr/>
          <p:nvPr/>
        </p:nvSpPr>
        <p:spPr>
          <a:xfrm>
            <a:off x="3279960" y="3302640"/>
            <a:ext cx="127440" cy="718560"/>
          </a:xfrm>
          <a:prstGeom prst="rect">
            <a:avLst/>
          </a:prstGeom>
          <a:noFill/>
          <a:ln>
            <a:noFill/>
          </a:ln>
        </p:spPr>
        <p:style>
          <a:lnRef idx="0"/>
          <a:fillRef idx="0"/>
          <a:effectRef idx="0"/>
          <a:fontRef idx="minor"/>
        </p:style>
        <p:txBody>
          <a:bodyPr lIns="0" rIns="0" tIns="33120" bIns="0"/>
          <a:p>
            <a:pPr marL="12600">
              <a:lnSpc>
                <a:spcPts val="1800"/>
              </a:lnSpc>
              <a:spcBef>
                <a:spcPts val="261"/>
              </a:spcBef>
            </a:pPr>
            <a:r>
              <a:rPr b="0" lang="en-US" sz="1600" spc="-1" strike="noStrike">
                <a:solidFill>
                  <a:srgbClr val="000000"/>
                </a:solidFill>
                <a:latin typeface="Times New Roman"/>
              </a:rPr>
              <a:t>#  4</a:t>
            </a:r>
            <a:endParaRPr b="0" lang="en-US" sz="1600" spc="-1" strike="noStrike">
              <a:latin typeface="Arial"/>
            </a:endParaRPr>
          </a:p>
        </p:txBody>
      </p:sp>
      <p:sp>
        <p:nvSpPr>
          <p:cNvPr id="561" name="CustomShape 20"/>
          <p:cNvSpPr/>
          <p:nvPr/>
        </p:nvSpPr>
        <p:spPr>
          <a:xfrm>
            <a:off x="1603440" y="4766040"/>
            <a:ext cx="127440" cy="924840"/>
          </a:xfrm>
          <a:prstGeom prst="rect">
            <a:avLst/>
          </a:prstGeom>
          <a:noFill/>
          <a:ln>
            <a:noFill/>
          </a:ln>
        </p:spPr>
        <p:style>
          <a:lnRef idx="0"/>
          <a:fillRef idx="0"/>
          <a:effectRef idx="0"/>
          <a:fontRef idx="minor"/>
        </p:style>
        <p:txBody>
          <a:bodyPr lIns="0" rIns="0" tIns="12600" bIns="0"/>
          <a:p>
            <a:pPr marL="12600">
              <a:lnSpc>
                <a:spcPct val="125000"/>
              </a:lnSpc>
              <a:spcBef>
                <a:spcPts val="99"/>
              </a:spcBef>
            </a:pPr>
            <a:r>
              <a:rPr b="0" lang="en-US" sz="1600" spc="-1" strike="noStrike">
                <a:solidFill>
                  <a:srgbClr val="000000"/>
                </a:solidFill>
                <a:latin typeface="Times New Roman"/>
              </a:rPr>
              <a:t>a  1</a:t>
            </a:r>
            <a:endParaRPr b="0" lang="en-US" sz="1600" spc="-1" strike="noStrike">
              <a:latin typeface="Arial"/>
            </a:endParaRPr>
          </a:p>
        </p:txBody>
      </p:sp>
      <p:sp>
        <p:nvSpPr>
          <p:cNvPr id="562" name="CustomShape 21"/>
          <p:cNvSpPr/>
          <p:nvPr/>
        </p:nvSpPr>
        <p:spPr>
          <a:xfrm>
            <a:off x="4152960" y="2882880"/>
            <a:ext cx="3167640" cy="37872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400" spc="-4" strike="noStrike">
                <a:solidFill>
                  <a:srgbClr val="000000"/>
                </a:solidFill>
                <a:latin typeface="Times New Roman"/>
              </a:rPr>
              <a:t>Syntax tree</a:t>
            </a:r>
            <a:r>
              <a:rPr b="0" lang="en-US" sz="2400" spc="-1" strike="noStrike">
                <a:solidFill>
                  <a:srgbClr val="000000"/>
                </a:solidFill>
                <a:latin typeface="Times New Roman"/>
              </a:rPr>
              <a:t> </a:t>
            </a:r>
            <a:r>
              <a:rPr b="0" lang="en-US" sz="2400" spc="-4" strike="noStrike">
                <a:solidFill>
                  <a:srgbClr val="000000"/>
                </a:solidFill>
                <a:latin typeface="Times New Roman"/>
              </a:rPr>
              <a:t>of</a:t>
            </a:r>
            <a:r>
              <a:rPr b="0" lang="en-US" sz="2400" spc="-4" strike="noStrike">
                <a:solidFill>
                  <a:srgbClr val="000000"/>
                </a:solidFill>
                <a:latin typeface="Times New Roman"/>
              </a:rPr>
              <a:t>	</a:t>
            </a:r>
            <a:r>
              <a:rPr b="0" lang="en-US" sz="2400" spc="-4" strike="noStrike">
                <a:solidFill>
                  <a:srgbClr val="000000"/>
                </a:solidFill>
                <a:latin typeface="Times New Roman"/>
              </a:rPr>
              <a:t>(a|b) </a:t>
            </a:r>
            <a:r>
              <a:rPr b="0" lang="en-US" sz="2400" spc="-1" strike="noStrike" baseline="24000">
                <a:solidFill>
                  <a:srgbClr val="000000"/>
                </a:solidFill>
                <a:latin typeface="Times New Roman"/>
              </a:rPr>
              <a:t>* </a:t>
            </a:r>
            <a:r>
              <a:rPr b="0" lang="en-US" sz="2400" spc="-1" strike="noStrike">
                <a:solidFill>
                  <a:srgbClr val="000000"/>
                </a:solidFill>
                <a:latin typeface="Times New Roman"/>
              </a:rPr>
              <a:t>a</a:t>
            </a:r>
            <a:r>
              <a:rPr b="0" lang="en-US" sz="2400" spc="-77" strike="noStrike">
                <a:solidFill>
                  <a:srgbClr val="000000"/>
                </a:solidFill>
                <a:latin typeface="Times New Roman"/>
              </a:rPr>
              <a:t> </a:t>
            </a:r>
            <a:r>
              <a:rPr b="0" lang="en-US" sz="2400" spc="-1" strike="noStrike">
                <a:solidFill>
                  <a:srgbClr val="000000"/>
                </a:solidFill>
                <a:latin typeface="Times New Roman"/>
              </a:rPr>
              <a:t>#</a:t>
            </a:r>
            <a:endParaRPr b="0" lang="en-US" sz="2400" spc="-1" strike="noStrike">
              <a:latin typeface="Arial"/>
            </a:endParaRPr>
          </a:p>
        </p:txBody>
      </p:sp>
      <p:sp>
        <p:nvSpPr>
          <p:cNvPr id="563" name="CustomShape 22"/>
          <p:cNvSpPr/>
          <p:nvPr/>
        </p:nvSpPr>
        <p:spPr>
          <a:xfrm>
            <a:off x="4178160" y="3978000"/>
            <a:ext cx="4767120" cy="743040"/>
          </a:xfrm>
          <a:prstGeom prst="rect">
            <a:avLst/>
          </a:prstGeom>
          <a:noFill/>
          <a:ln>
            <a:noFill/>
          </a:ln>
        </p:spPr>
        <p:style>
          <a:lnRef idx="0"/>
          <a:fillRef idx="0"/>
          <a:effectRef idx="0"/>
          <a:fontRef idx="minor"/>
        </p:style>
        <p:txBody>
          <a:bodyPr lIns="0" rIns="0" tIns="12600" bIns="0"/>
          <a:p>
            <a:pPr marL="271080" indent="-258840">
              <a:lnSpc>
                <a:spcPts val="2874"/>
              </a:lnSpc>
              <a:spcBef>
                <a:spcPts val="99"/>
              </a:spcBef>
              <a:buClr>
                <a:srgbClr val="000000"/>
              </a:buClr>
              <a:buFont typeface="Symbol" charset="2"/>
              <a:buChar char=""/>
            </a:pPr>
            <a:r>
              <a:rPr b="0" lang="en-US" sz="2400" spc="-4" strike="noStrike">
                <a:solidFill>
                  <a:srgbClr val="000000"/>
                </a:solidFill>
                <a:latin typeface="Times New Roman"/>
              </a:rPr>
              <a:t>each symbol is numbered</a:t>
            </a:r>
            <a:r>
              <a:rPr b="0" lang="en-US" sz="2400" spc="-77" strike="noStrike">
                <a:solidFill>
                  <a:srgbClr val="000000"/>
                </a:solidFill>
                <a:latin typeface="Times New Roman"/>
              </a:rPr>
              <a:t> </a:t>
            </a:r>
            <a:r>
              <a:rPr b="0" lang="en-US" sz="2400" spc="-4" strike="noStrike">
                <a:solidFill>
                  <a:srgbClr val="000000"/>
                </a:solidFill>
                <a:latin typeface="Times New Roman"/>
              </a:rPr>
              <a:t>(positions)</a:t>
            </a:r>
            <a:endParaRPr b="0" lang="en-US" sz="2400" spc="-1" strike="noStrike">
              <a:latin typeface="Arial"/>
            </a:endParaRPr>
          </a:p>
          <a:p>
            <a:pPr marL="271080" indent="-258840">
              <a:lnSpc>
                <a:spcPts val="2874"/>
              </a:lnSpc>
              <a:buClr>
                <a:srgbClr val="000000"/>
              </a:buClr>
              <a:buFont typeface="Symbol" charset="2"/>
              <a:buChar char=""/>
            </a:pPr>
            <a:r>
              <a:rPr b="0" lang="en-US" sz="2400" spc="-4" strike="noStrike">
                <a:solidFill>
                  <a:srgbClr val="000000"/>
                </a:solidFill>
                <a:latin typeface="Times New Roman"/>
              </a:rPr>
              <a:t>each symbol is at </a:t>
            </a:r>
            <a:r>
              <a:rPr b="0" lang="en-US" sz="2400" spc="-1" strike="noStrike">
                <a:solidFill>
                  <a:srgbClr val="000000"/>
                </a:solidFill>
                <a:latin typeface="Times New Roman"/>
              </a:rPr>
              <a:t>a</a:t>
            </a:r>
            <a:r>
              <a:rPr b="0" lang="en-US" sz="2400" spc="-24" strike="noStrike">
                <a:solidFill>
                  <a:srgbClr val="000000"/>
                </a:solidFill>
                <a:latin typeface="Times New Roman"/>
              </a:rPr>
              <a:t> </a:t>
            </a:r>
            <a:r>
              <a:rPr b="0" lang="en-US" sz="2400" spc="-4" strike="noStrike">
                <a:solidFill>
                  <a:srgbClr val="000000"/>
                </a:solidFill>
                <a:latin typeface="Times New Roman"/>
              </a:rPr>
              <a:t>leave</a:t>
            </a:r>
            <a:endParaRPr b="0" lang="en-US" sz="2400" spc="-1" strike="noStrike">
              <a:latin typeface="Arial"/>
            </a:endParaRPr>
          </a:p>
        </p:txBody>
      </p:sp>
      <p:sp>
        <p:nvSpPr>
          <p:cNvPr id="564" name="CustomShape 23"/>
          <p:cNvSpPr/>
          <p:nvPr/>
        </p:nvSpPr>
        <p:spPr>
          <a:xfrm>
            <a:off x="4178160" y="5073480"/>
            <a:ext cx="3354480" cy="378720"/>
          </a:xfrm>
          <a:prstGeom prst="rect">
            <a:avLst/>
          </a:prstGeom>
          <a:noFill/>
          <a:ln>
            <a:noFill/>
          </a:ln>
        </p:spPr>
        <p:style>
          <a:lnRef idx="0"/>
          <a:fillRef idx="0"/>
          <a:effectRef idx="0"/>
          <a:fontRef idx="minor"/>
        </p:style>
        <p:txBody>
          <a:bodyPr lIns="0" rIns="0" tIns="12600" bIns="0"/>
          <a:p>
            <a:pPr marL="271080" indent="-258840">
              <a:lnSpc>
                <a:spcPct val="100000"/>
              </a:lnSpc>
              <a:spcBef>
                <a:spcPts val="99"/>
              </a:spcBef>
              <a:buClr>
                <a:srgbClr val="000000"/>
              </a:buClr>
              <a:buFont typeface="Symbol" charset="2"/>
              <a:buChar char=""/>
            </a:pPr>
            <a:r>
              <a:rPr b="0" lang="en-US" sz="2400" spc="-4" strike="noStrike">
                <a:solidFill>
                  <a:srgbClr val="000000"/>
                </a:solidFill>
                <a:latin typeface="Times New Roman"/>
              </a:rPr>
              <a:t>inner nodes are</a:t>
            </a:r>
            <a:r>
              <a:rPr b="0" lang="en-US" sz="2400" spc="-83" strike="noStrike">
                <a:solidFill>
                  <a:srgbClr val="000000"/>
                </a:solidFill>
                <a:latin typeface="Times New Roman"/>
              </a:rPr>
              <a:t> </a:t>
            </a:r>
            <a:r>
              <a:rPr b="0" lang="en-US" sz="2400" spc="-4" strike="noStrike">
                <a:solidFill>
                  <a:srgbClr val="000000"/>
                </a:solidFill>
                <a:latin typeface="Times New Roman"/>
              </a:rPr>
              <a:t>operators</a:t>
            </a:r>
            <a:endParaRPr b="0" lang="en-US" sz="2400" spc="-1" strike="noStrike">
              <a:latin typeface="Arial"/>
            </a:endParaRPr>
          </a:p>
        </p:txBody>
      </p:sp>
      <p:sp>
        <p:nvSpPr>
          <p:cNvPr id="565" name="CustomShape 24"/>
          <p:cNvSpPr/>
          <p:nvPr/>
        </p:nvSpPr>
        <p:spPr>
          <a:xfrm>
            <a:off x="1028880" y="6375600"/>
            <a:ext cx="327636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(a+b)*.a.b.b.#</a:t>
            </a:r>
            <a:endParaRPr b="0" lang="en-US" sz="1800" spc="-1" strike="noStrike">
              <a:latin typeface="Arial"/>
            </a:endParaRPr>
          </a:p>
          <a:p>
            <a:pPr>
              <a:lnSpc>
                <a:spcPct val="100000"/>
              </a:lnSpc>
            </a:pPr>
            <a:r>
              <a:rPr b="0" lang="en-US" sz="1800" spc="-1" strike="noStrike">
                <a:solidFill>
                  <a:srgbClr val="000000"/>
                </a:solidFill>
                <a:latin typeface="Calibri"/>
              </a:rPr>
              <a:t>1   2     3 4  5 6</a:t>
            </a:r>
            <a:endParaRPr b="0" lang="en-US" sz="1800" spc="-1" strike="noStrike">
              <a:latin typeface="Arial"/>
            </a:endParaRPr>
          </a:p>
        </p:txBody>
      </p:sp>
      <p:sp>
        <p:nvSpPr>
          <p:cNvPr id="566" name="CustomShape 25"/>
          <p:cNvSpPr/>
          <p:nvPr/>
        </p:nvSpPr>
        <p:spPr>
          <a:xfrm>
            <a:off x="5486400" y="5791320"/>
            <a:ext cx="2502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67" name="Line 26"/>
          <p:cNvSpPr/>
          <p:nvPr/>
        </p:nvSpPr>
        <p:spPr>
          <a:xfrm>
            <a:off x="5736600" y="6160320"/>
            <a:ext cx="359280" cy="316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68" name="CustomShape 27"/>
          <p:cNvSpPr/>
          <p:nvPr/>
        </p:nvSpPr>
        <p:spPr>
          <a:xfrm>
            <a:off x="6172200" y="6553080"/>
            <a:ext cx="389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69" name="Line 28"/>
          <p:cNvSpPr/>
          <p:nvPr/>
        </p:nvSpPr>
        <p:spPr>
          <a:xfrm flipH="1">
            <a:off x="5029200" y="6125400"/>
            <a:ext cx="457200" cy="351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70" name="CustomShape 29"/>
          <p:cNvSpPr/>
          <p:nvPr/>
        </p:nvSpPr>
        <p:spPr>
          <a:xfrm>
            <a:off x="4792680" y="6477120"/>
            <a:ext cx="217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71" name="Line 30"/>
          <p:cNvSpPr/>
          <p:nvPr/>
        </p:nvSpPr>
        <p:spPr>
          <a:xfrm>
            <a:off x="5029200" y="6798960"/>
            <a:ext cx="555840" cy="2905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72" name="CustomShape 31"/>
          <p:cNvSpPr/>
          <p:nvPr/>
        </p:nvSpPr>
        <p:spPr>
          <a:xfrm>
            <a:off x="5736960" y="7021800"/>
            <a:ext cx="434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573" name="Line 32"/>
          <p:cNvSpPr/>
          <p:nvPr/>
        </p:nvSpPr>
        <p:spPr>
          <a:xfrm flipH="1">
            <a:off x="3962160" y="6705360"/>
            <a:ext cx="748440" cy="360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74" name="CustomShape 33"/>
          <p:cNvSpPr/>
          <p:nvPr/>
        </p:nvSpPr>
        <p:spPr>
          <a:xfrm>
            <a:off x="3581280" y="7021800"/>
            <a:ext cx="380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75" name="Line 34"/>
          <p:cNvSpPr/>
          <p:nvPr/>
        </p:nvSpPr>
        <p:spPr>
          <a:xfrm>
            <a:off x="3962160" y="7391160"/>
            <a:ext cx="748440" cy="228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76" name="CustomShape 35"/>
          <p:cNvSpPr/>
          <p:nvPr/>
        </p:nvSpPr>
        <p:spPr>
          <a:xfrm>
            <a:off x="4901400" y="7531920"/>
            <a:ext cx="5846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577" name="CustomShape 36"/>
          <p:cNvSpPr/>
          <p:nvPr/>
        </p:nvSpPr>
        <p:spPr>
          <a:xfrm>
            <a:off x="7353720" y="5932080"/>
            <a:ext cx="2774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ab(a+b)*(a+b)*ba#</a:t>
            </a:r>
            <a:endParaRPr b="0" lang="en-US"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CustomShape 1"/>
          <p:cNvSpPr/>
          <p:nvPr/>
        </p:nvSpPr>
        <p:spPr>
          <a:xfrm>
            <a:off x="380880" y="457200"/>
            <a:ext cx="2774160" cy="1186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a.b.(a+b)*.(a+b)*.b.a.#</a:t>
            </a:r>
            <a:endParaRPr b="0" lang="en-US" sz="1800" spc="-1" strike="noStrike">
              <a:latin typeface="Arial"/>
            </a:endParaRPr>
          </a:p>
          <a:p>
            <a:pPr>
              <a:lnSpc>
                <a:spcPct val="100000"/>
              </a:lnSpc>
            </a:pPr>
            <a:r>
              <a:rPr b="0" lang="en-US" sz="1800" spc="-1" strike="noStrike">
                <a:solidFill>
                  <a:srgbClr val="000000"/>
                </a:solidFill>
                <a:latin typeface="Calibri"/>
              </a:rPr>
              <a:t>1 2  3  4       5  6    7  8  9</a:t>
            </a:r>
            <a:endParaRPr b="0" lang="en-US" sz="1800" spc="-1" strike="noStrike">
              <a:latin typeface="Arial"/>
            </a:endParaRPr>
          </a:p>
        </p:txBody>
      </p:sp>
      <p:sp>
        <p:nvSpPr>
          <p:cNvPr id="579" name="CustomShape 2"/>
          <p:cNvSpPr/>
          <p:nvPr/>
        </p:nvSpPr>
        <p:spPr>
          <a:xfrm>
            <a:off x="8305920" y="22860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80" name="Line 3"/>
          <p:cNvSpPr/>
          <p:nvPr/>
        </p:nvSpPr>
        <p:spPr>
          <a:xfrm>
            <a:off x="8610480" y="597600"/>
            <a:ext cx="457200" cy="228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81" name="CustomShape 4"/>
          <p:cNvSpPr/>
          <p:nvPr/>
        </p:nvSpPr>
        <p:spPr>
          <a:xfrm>
            <a:off x="9220320" y="82656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82" name="Line 5"/>
          <p:cNvSpPr/>
          <p:nvPr/>
        </p:nvSpPr>
        <p:spPr>
          <a:xfrm flipH="1">
            <a:off x="7696080" y="412920"/>
            <a:ext cx="609480" cy="369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83" name="CustomShape 6"/>
          <p:cNvSpPr/>
          <p:nvPr/>
        </p:nvSpPr>
        <p:spPr>
          <a:xfrm>
            <a:off x="7391520" y="59796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84" name="Line 7"/>
          <p:cNvSpPr/>
          <p:nvPr/>
        </p:nvSpPr>
        <p:spPr>
          <a:xfrm>
            <a:off x="7696080" y="966960"/>
            <a:ext cx="609480" cy="228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85" name="CustomShape 8"/>
          <p:cNvSpPr/>
          <p:nvPr/>
        </p:nvSpPr>
        <p:spPr>
          <a:xfrm>
            <a:off x="8458200" y="1195920"/>
            <a:ext cx="380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586" name="Line 9"/>
          <p:cNvSpPr/>
          <p:nvPr/>
        </p:nvSpPr>
        <p:spPr>
          <a:xfrm flipH="1">
            <a:off x="6629400" y="910080"/>
            <a:ext cx="761760" cy="452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87" name="CustomShape 10"/>
          <p:cNvSpPr/>
          <p:nvPr/>
        </p:nvSpPr>
        <p:spPr>
          <a:xfrm>
            <a:off x="6324480" y="119592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88" name="Line 11"/>
          <p:cNvSpPr/>
          <p:nvPr/>
        </p:nvSpPr>
        <p:spPr>
          <a:xfrm>
            <a:off x="6705360" y="1564920"/>
            <a:ext cx="838440" cy="263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89" name="CustomShape 12"/>
          <p:cNvSpPr/>
          <p:nvPr/>
        </p:nvSpPr>
        <p:spPr>
          <a:xfrm>
            <a:off x="7696080" y="1793880"/>
            <a:ext cx="380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590" name="Line 13"/>
          <p:cNvSpPr/>
          <p:nvPr/>
        </p:nvSpPr>
        <p:spPr>
          <a:xfrm flipH="1">
            <a:off x="5143320" y="1564920"/>
            <a:ext cx="1089360" cy="5000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91" name="CustomShape 14"/>
          <p:cNvSpPr/>
          <p:nvPr/>
        </p:nvSpPr>
        <p:spPr>
          <a:xfrm>
            <a:off x="4800600" y="197856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92" name="Line 15"/>
          <p:cNvSpPr/>
          <p:nvPr/>
        </p:nvSpPr>
        <p:spPr>
          <a:xfrm>
            <a:off x="5241960" y="2347560"/>
            <a:ext cx="990720" cy="3193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93" name="CustomShape 16"/>
          <p:cNvSpPr/>
          <p:nvPr/>
        </p:nvSpPr>
        <p:spPr>
          <a:xfrm>
            <a:off x="6324480" y="259092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94" name="Line 17"/>
          <p:cNvSpPr/>
          <p:nvPr/>
        </p:nvSpPr>
        <p:spPr>
          <a:xfrm>
            <a:off x="6553080" y="2959920"/>
            <a:ext cx="360" cy="469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95" name="CustomShape 18"/>
          <p:cNvSpPr/>
          <p:nvPr/>
        </p:nvSpPr>
        <p:spPr>
          <a:xfrm>
            <a:off x="6400800" y="3604680"/>
            <a:ext cx="609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596" name="Line 19"/>
          <p:cNvSpPr/>
          <p:nvPr/>
        </p:nvSpPr>
        <p:spPr>
          <a:xfrm flipH="1">
            <a:off x="5867280" y="3985560"/>
            <a:ext cx="457200" cy="433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97" name="CustomShape 20"/>
          <p:cNvSpPr/>
          <p:nvPr/>
        </p:nvSpPr>
        <p:spPr>
          <a:xfrm>
            <a:off x="5486400" y="457200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598" name="Line 21"/>
          <p:cNvSpPr/>
          <p:nvPr/>
        </p:nvSpPr>
        <p:spPr>
          <a:xfrm>
            <a:off x="6705360" y="3985560"/>
            <a:ext cx="609840" cy="433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599" name="CustomShape 22"/>
          <p:cNvSpPr/>
          <p:nvPr/>
        </p:nvSpPr>
        <p:spPr>
          <a:xfrm>
            <a:off x="7543800" y="4572000"/>
            <a:ext cx="342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00" name="Line 23"/>
          <p:cNvSpPr/>
          <p:nvPr/>
        </p:nvSpPr>
        <p:spPr>
          <a:xfrm flipH="1">
            <a:off x="3581280" y="2323800"/>
            <a:ext cx="1188720" cy="527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01" name="CustomShape 24"/>
          <p:cNvSpPr/>
          <p:nvPr/>
        </p:nvSpPr>
        <p:spPr>
          <a:xfrm>
            <a:off x="3276720" y="266688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02" name="Line 25"/>
          <p:cNvSpPr/>
          <p:nvPr/>
        </p:nvSpPr>
        <p:spPr>
          <a:xfrm>
            <a:off x="3581280" y="3036240"/>
            <a:ext cx="571320" cy="392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03" name="CustomShape 26"/>
          <p:cNvSpPr/>
          <p:nvPr/>
        </p:nvSpPr>
        <p:spPr>
          <a:xfrm>
            <a:off x="4125960" y="3604680"/>
            <a:ext cx="293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04" name="Line 27"/>
          <p:cNvSpPr/>
          <p:nvPr/>
        </p:nvSpPr>
        <p:spPr>
          <a:xfrm>
            <a:off x="4272480" y="3985560"/>
            <a:ext cx="360" cy="433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05" name="CustomShape 28"/>
          <p:cNvSpPr/>
          <p:nvPr/>
        </p:nvSpPr>
        <p:spPr>
          <a:xfrm>
            <a:off x="4152960" y="4572000"/>
            <a:ext cx="342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06" name="Line 29"/>
          <p:cNvSpPr/>
          <p:nvPr/>
        </p:nvSpPr>
        <p:spPr>
          <a:xfrm flipH="1">
            <a:off x="3581280" y="4952880"/>
            <a:ext cx="571320" cy="380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07" name="Line 30"/>
          <p:cNvSpPr/>
          <p:nvPr/>
        </p:nvSpPr>
        <p:spPr>
          <a:xfrm>
            <a:off x="4324320" y="4952880"/>
            <a:ext cx="628560" cy="380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08" name="CustomShape 31"/>
          <p:cNvSpPr/>
          <p:nvPr/>
        </p:nvSpPr>
        <p:spPr>
          <a:xfrm>
            <a:off x="3238560" y="5486400"/>
            <a:ext cx="418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09" name="CustomShape 32"/>
          <p:cNvSpPr/>
          <p:nvPr/>
        </p:nvSpPr>
        <p:spPr>
          <a:xfrm>
            <a:off x="5017680" y="5425200"/>
            <a:ext cx="441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10" name="Line 33"/>
          <p:cNvSpPr/>
          <p:nvPr/>
        </p:nvSpPr>
        <p:spPr>
          <a:xfrm flipH="1">
            <a:off x="2286000" y="2959920"/>
            <a:ext cx="952200" cy="469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11" name="CustomShape 34"/>
          <p:cNvSpPr/>
          <p:nvPr/>
        </p:nvSpPr>
        <p:spPr>
          <a:xfrm>
            <a:off x="1905120" y="3429000"/>
            <a:ext cx="361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12" name="Line 35"/>
          <p:cNvSpPr/>
          <p:nvPr/>
        </p:nvSpPr>
        <p:spPr>
          <a:xfrm flipH="1">
            <a:off x="1066680" y="3795120"/>
            <a:ext cx="701280" cy="624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13" name="Line 36"/>
          <p:cNvSpPr/>
          <p:nvPr/>
        </p:nvSpPr>
        <p:spPr>
          <a:xfrm>
            <a:off x="2085840" y="3795120"/>
            <a:ext cx="485640" cy="624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14" name="CustomShape 37"/>
          <p:cNvSpPr/>
          <p:nvPr/>
        </p:nvSpPr>
        <p:spPr>
          <a:xfrm>
            <a:off x="732600" y="4572000"/>
            <a:ext cx="486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15" name="CustomShape 38"/>
          <p:cNvSpPr/>
          <p:nvPr/>
        </p:nvSpPr>
        <p:spPr>
          <a:xfrm>
            <a:off x="2463120" y="457200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16" name="CustomShape 39"/>
          <p:cNvSpPr/>
          <p:nvPr/>
        </p:nvSpPr>
        <p:spPr>
          <a:xfrm>
            <a:off x="732600" y="4952880"/>
            <a:ext cx="333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a:t>
            </a:r>
            <a:endParaRPr b="0" lang="en-US" sz="1800" spc="-1" strike="noStrike">
              <a:latin typeface="Arial"/>
            </a:endParaRPr>
          </a:p>
        </p:txBody>
      </p:sp>
      <p:sp>
        <p:nvSpPr>
          <p:cNvPr id="617" name="CustomShape 40"/>
          <p:cNvSpPr/>
          <p:nvPr/>
        </p:nvSpPr>
        <p:spPr>
          <a:xfrm>
            <a:off x="2328840" y="4952880"/>
            <a:ext cx="362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2</a:t>
            </a:r>
            <a:endParaRPr b="0" lang="en-US" sz="1800" spc="-1" strike="noStrike">
              <a:latin typeface="Arial"/>
            </a:endParaRPr>
          </a:p>
        </p:txBody>
      </p:sp>
      <p:sp>
        <p:nvSpPr>
          <p:cNvPr id="618" name="CustomShape 41"/>
          <p:cNvSpPr/>
          <p:nvPr/>
        </p:nvSpPr>
        <p:spPr>
          <a:xfrm>
            <a:off x="3124080" y="580644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3</a:t>
            </a:r>
            <a:endParaRPr b="0" lang="en-US" sz="1800" spc="-1" strike="noStrike">
              <a:latin typeface="Arial"/>
            </a:endParaRPr>
          </a:p>
        </p:txBody>
      </p:sp>
      <p:sp>
        <p:nvSpPr>
          <p:cNvPr id="619" name="CustomShape 42"/>
          <p:cNvSpPr/>
          <p:nvPr/>
        </p:nvSpPr>
        <p:spPr>
          <a:xfrm>
            <a:off x="5029200" y="5823360"/>
            <a:ext cx="429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4</a:t>
            </a:r>
            <a:endParaRPr b="0" lang="en-US" sz="1800" spc="-1" strike="noStrike">
              <a:latin typeface="Arial"/>
            </a:endParaRPr>
          </a:p>
        </p:txBody>
      </p:sp>
      <p:sp>
        <p:nvSpPr>
          <p:cNvPr id="620" name="CustomShape 43"/>
          <p:cNvSpPr/>
          <p:nvPr/>
        </p:nvSpPr>
        <p:spPr>
          <a:xfrm>
            <a:off x="5688000" y="5008680"/>
            <a:ext cx="407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5</a:t>
            </a:r>
            <a:endParaRPr b="0" lang="en-US" sz="1800" spc="-1" strike="noStrike">
              <a:latin typeface="Arial"/>
            </a:endParaRPr>
          </a:p>
        </p:txBody>
      </p:sp>
      <p:sp>
        <p:nvSpPr>
          <p:cNvPr id="621" name="CustomShape 44"/>
          <p:cNvSpPr/>
          <p:nvPr/>
        </p:nvSpPr>
        <p:spPr>
          <a:xfrm>
            <a:off x="7715160" y="4964760"/>
            <a:ext cx="361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6</a:t>
            </a:r>
            <a:endParaRPr b="0" lang="en-US" sz="1800" spc="-1" strike="noStrike">
              <a:latin typeface="Arial"/>
            </a:endParaRPr>
          </a:p>
        </p:txBody>
      </p:sp>
      <p:sp>
        <p:nvSpPr>
          <p:cNvPr id="622" name="CustomShape 45"/>
          <p:cNvSpPr/>
          <p:nvPr/>
        </p:nvSpPr>
        <p:spPr>
          <a:xfrm>
            <a:off x="7949520" y="2163240"/>
            <a:ext cx="356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7</a:t>
            </a:r>
            <a:endParaRPr b="0" lang="en-US" sz="1800" spc="-1" strike="noStrike">
              <a:latin typeface="Arial"/>
            </a:endParaRPr>
          </a:p>
        </p:txBody>
      </p:sp>
      <p:sp>
        <p:nvSpPr>
          <p:cNvPr id="623" name="CustomShape 46"/>
          <p:cNvSpPr/>
          <p:nvPr/>
        </p:nvSpPr>
        <p:spPr>
          <a:xfrm>
            <a:off x="8671320" y="1565280"/>
            <a:ext cx="4723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8</a:t>
            </a:r>
            <a:endParaRPr b="0" lang="en-US" sz="1800" spc="-1" strike="noStrike">
              <a:latin typeface="Arial"/>
            </a:endParaRPr>
          </a:p>
        </p:txBody>
      </p:sp>
      <p:sp>
        <p:nvSpPr>
          <p:cNvPr id="624" name="CustomShape 47"/>
          <p:cNvSpPr/>
          <p:nvPr/>
        </p:nvSpPr>
        <p:spPr>
          <a:xfrm>
            <a:off x="9372600" y="1195920"/>
            <a:ext cx="533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9</a:t>
            </a:r>
            <a:endParaRPr b="0" lang="en-US" sz="1800" spc="-1" strike="noStrike">
              <a:latin typeface="Arial"/>
            </a:endParaRPr>
          </a:p>
        </p:txBody>
      </p:sp>
      <p:sp>
        <p:nvSpPr>
          <p:cNvPr id="625" name="CustomShape 48"/>
          <p:cNvSpPr/>
          <p:nvPr/>
        </p:nvSpPr>
        <p:spPr>
          <a:xfrm>
            <a:off x="380880" y="6175800"/>
            <a:ext cx="253908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Compute nullable, firstpos, lastpos</a:t>
            </a:r>
            <a:endParaRPr b="0" lang="en-US" sz="1800" spc="-1" strike="noStrike">
              <a:latin typeface="Arial"/>
            </a:endParaRPr>
          </a:p>
          <a:p>
            <a:pPr>
              <a:lnSpc>
                <a:spcPct val="100000"/>
              </a:lnSpc>
            </a:pPr>
            <a:r>
              <a:rPr b="0" lang="en-US" sz="1800" spc="-1" strike="noStrike">
                <a:solidFill>
                  <a:srgbClr val="000000"/>
                </a:solidFill>
                <a:latin typeface="Calibri"/>
              </a:rPr>
              <a:t>Compute followpos</a:t>
            </a:r>
            <a:endParaRPr b="0" lang="en-US" sz="1800" spc="-1" strike="noStrike">
              <a:latin typeface="Arial"/>
            </a:endParaRPr>
          </a:p>
          <a:p>
            <a:pPr>
              <a:lnSpc>
                <a:spcPct val="100000"/>
              </a:lnSpc>
            </a:pPr>
            <a:r>
              <a:rPr b="0" lang="en-US" sz="1800" spc="-1" strike="noStrike">
                <a:solidFill>
                  <a:srgbClr val="000000"/>
                </a:solidFill>
                <a:latin typeface="Calibri"/>
              </a:rPr>
              <a:t>Construct DFA</a:t>
            </a:r>
            <a:endParaRPr b="0" lang="en-US" sz="1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609480" y="685800"/>
            <a:ext cx="312372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(a+ε)ab(aba+bb)*b(a+b)*#</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1      243456789101112</a:t>
            </a:r>
            <a:endParaRPr b="0" lang="en-US" sz="1800" spc="-1" strike="noStrike">
              <a:latin typeface="Arial"/>
            </a:endParaRPr>
          </a:p>
        </p:txBody>
      </p:sp>
      <p:sp>
        <p:nvSpPr>
          <p:cNvPr id="627" name="CustomShape 2"/>
          <p:cNvSpPr/>
          <p:nvPr/>
        </p:nvSpPr>
        <p:spPr>
          <a:xfrm>
            <a:off x="8915400" y="15228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28" name="Line 3"/>
          <p:cNvSpPr/>
          <p:nvPr/>
        </p:nvSpPr>
        <p:spPr>
          <a:xfrm>
            <a:off x="9219960" y="533160"/>
            <a:ext cx="381240" cy="1526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29" name="CustomShape 4"/>
          <p:cNvSpPr/>
          <p:nvPr/>
        </p:nvSpPr>
        <p:spPr>
          <a:xfrm>
            <a:off x="9601200" y="62208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30" name="Line 5"/>
          <p:cNvSpPr/>
          <p:nvPr/>
        </p:nvSpPr>
        <p:spPr>
          <a:xfrm flipH="1">
            <a:off x="8343720" y="533160"/>
            <a:ext cx="571680" cy="369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31" name="CustomShape 6"/>
          <p:cNvSpPr/>
          <p:nvPr/>
        </p:nvSpPr>
        <p:spPr>
          <a:xfrm>
            <a:off x="8077320" y="80676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32" name="Line 7"/>
          <p:cNvSpPr/>
          <p:nvPr/>
        </p:nvSpPr>
        <p:spPr>
          <a:xfrm>
            <a:off x="8381880" y="1175760"/>
            <a:ext cx="718200" cy="4957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33" name="CustomShape 8"/>
          <p:cNvSpPr/>
          <p:nvPr/>
        </p:nvSpPr>
        <p:spPr>
          <a:xfrm>
            <a:off x="9067680" y="1676520"/>
            <a:ext cx="342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34" name="Line 9"/>
          <p:cNvSpPr/>
          <p:nvPr/>
        </p:nvSpPr>
        <p:spPr>
          <a:xfrm flipH="1">
            <a:off x="9195480" y="2045520"/>
            <a:ext cx="43560" cy="621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35" name="CustomShape 10"/>
          <p:cNvSpPr/>
          <p:nvPr/>
        </p:nvSpPr>
        <p:spPr>
          <a:xfrm>
            <a:off x="9100080" y="2666880"/>
            <a:ext cx="1900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36" name="Line 11"/>
          <p:cNvSpPr/>
          <p:nvPr/>
        </p:nvSpPr>
        <p:spPr>
          <a:xfrm flipH="1">
            <a:off x="8648640" y="3036240"/>
            <a:ext cx="419040" cy="2401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37" name="Line 12"/>
          <p:cNvSpPr/>
          <p:nvPr/>
        </p:nvSpPr>
        <p:spPr>
          <a:xfrm>
            <a:off x="9410400" y="3036240"/>
            <a:ext cx="343080" cy="392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38" name="CustomShape 13"/>
          <p:cNvSpPr/>
          <p:nvPr/>
        </p:nvSpPr>
        <p:spPr>
          <a:xfrm>
            <a:off x="8381880" y="3276720"/>
            <a:ext cx="342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39" name="CustomShape 14"/>
          <p:cNvSpPr/>
          <p:nvPr/>
        </p:nvSpPr>
        <p:spPr>
          <a:xfrm>
            <a:off x="9601200" y="3505320"/>
            <a:ext cx="272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40" name="CustomShape 15"/>
          <p:cNvSpPr/>
          <p:nvPr/>
        </p:nvSpPr>
        <p:spPr>
          <a:xfrm>
            <a:off x="6324480" y="152388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41" name="Line 16"/>
          <p:cNvSpPr/>
          <p:nvPr/>
        </p:nvSpPr>
        <p:spPr>
          <a:xfrm>
            <a:off x="6476760" y="1893240"/>
            <a:ext cx="533520" cy="735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42" name="CustomShape 17"/>
          <p:cNvSpPr/>
          <p:nvPr/>
        </p:nvSpPr>
        <p:spPr>
          <a:xfrm>
            <a:off x="7010280" y="2666880"/>
            <a:ext cx="380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43" name="Line 18"/>
          <p:cNvSpPr/>
          <p:nvPr/>
        </p:nvSpPr>
        <p:spPr>
          <a:xfrm>
            <a:off x="7200720" y="3036240"/>
            <a:ext cx="360" cy="7606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44" name="CustomShape 19"/>
          <p:cNvSpPr/>
          <p:nvPr/>
        </p:nvSpPr>
        <p:spPr>
          <a:xfrm>
            <a:off x="7010280" y="388620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45" name="Line 20"/>
          <p:cNvSpPr/>
          <p:nvPr/>
        </p:nvSpPr>
        <p:spPr>
          <a:xfrm flipH="1">
            <a:off x="6362640" y="4255200"/>
            <a:ext cx="647640" cy="5335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46" name="CustomShape 21"/>
          <p:cNvSpPr/>
          <p:nvPr/>
        </p:nvSpPr>
        <p:spPr>
          <a:xfrm>
            <a:off x="6095880" y="472428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47" name="Line 22"/>
          <p:cNvSpPr/>
          <p:nvPr/>
        </p:nvSpPr>
        <p:spPr>
          <a:xfrm flipH="1">
            <a:off x="5638680" y="5093640"/>
            <a:ext cx="457200" cy="316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48" name="CustomShape 23"/>
          <p:cNvSpPr/>
          <p:nvPr/>
        </p:nvSpPr>
        <p:spPr>
          <a:xfrm>
            <a:off x="4604760" y="6095880"/>
            <a:ext cx="380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49" name="CustomShape 24"/>
          <p:cNvSpPr/>
          <p:nvPr/>
        </p:nvSpPr>
        <p:spPr>
          <a:xfrm>
            <a:off x="6324480" y="541008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50" name="Line 25"/>
          <p:cNvSpPr/>
          <p:nvPr/>
        </p:nvSpPr>
        <p:spPr>
          <a:xfrm>
            <a:off x="6248160" y="5093640"/>
            <a:ext cx="228600" cy="316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51" name="Line 26"/>
          <p:cNvSpPr/>
          <p:nvPr/>
        </p:nvSpPr>
        <p:spPr>
          <a:xfrm>
            <a:off x="7330320" y="4179240"/>
            <a:ext cx="822960" cy="609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52" name="CustomShape 27"/>
          <p:cNvSpPr/>
          <p:nvPr/>
        </p:nvSpPr>
        <p:spPr>
          <a:xfrm>
            <a:off x="8153280" y="4724280"/>
            <a:ext cx="399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53" name="Line 28"/>
          <p:cNvSpPr/>
          <p:nvPr/>
        </p:nvSpPr>
        <p:spPr>
          <a:xfrm flipH="1">
            <a:off x="7734240" y="5072400"/>
            <a:ext cx="409320" cy="3376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54" name="Line 29"/>
          <p:cNvSpPr/>
          <p:nvPr/>
        </p:nvSpPr>
        <p:spPr>
          <a:xfrm>
            <a:off x="8381880" y="5029200"/>
            <a:ext cx="476280" cy="457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55" name="CustomShape 30"/>
          <p:cNvSpPr/>
          <p:nvPr/>
        </p:nvSpPr>
        <p:spPr>
          <a:xfrm>
            <a:off x="7581960" y="5486400"/>
            <a:ext cx="2664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56" name="CustomShape 31"/>
          <p:cNvSpPr/>
          <p:nvPr/>
        </p:nvSpPr>
        <p:spPr>
          <a:xfrm>
            <a:off x="8858160" y="5486400"/>
            <a:ext cx="241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57" name="Line 32"/>
          <p:cNvSpPr/>
          <p:nvPr/>
        </p:nvSpPr>
        <p:spPr>
          <a:xfrm flipH="1">
            <a:off x="5256720" y="1860840"/>
            <a:ext cx="991440" cy="380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58" name="CustomShape 33"/>
          <p:cNvSpPr/>
          <p:nvPr/>
        </p:nvSpPr>
        <p:spPr>
          <a:xfrm>
            <a:off x="4790520" y="2203920"/>
            <a:ext cx="3902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59" name="Line 34"/>
          <p:cNvSpPr/>
          <p:nvPr/>
        </p:nvSpPr>
        <p:spPr>
          <a:xfrm>
            <a:off x="5085360" y="2666880"/>
            <a:ext cx="438840" cy="489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60" name="CustomShape 35"/>
          <p:cNvSpPr/>
          <p:nvPr/>
        </p:nvSpPr>
        <p:spPr>
          <a:xfrm>
            <a:off x="5524560" y="3341160"/>
            <a:ext cx="342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61" name="Line 36"/>
          <p:cNvSpPr/>
          <p:nvPr/>
        </p:nvSpPr>
        <p:spPr>
          <a:xfrm flipH="1">
            <a:off x="3886200" y="2514600"/>
            <a:ext cx="904320" cy="3369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62" name="CustomShape 37"/>
          <p:cNvSpPr/>
          <p:nvPr/>
        </p:nvSpPr>
        <p:spPr>
          <a:xfrm>
            <a:off x="3594960" y="2666880"/>
            <a:ext cx="2329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63" name="Line 38"/>
          <p:cNvSpPr/>
          <p:nvPr/>
        </p:nvSpPr>
        <p:spPr>
          <a:xfrm>
            <a:off x="3827880" y="3031560"/>
            <a:ext cx="362880" cy="489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64" name="CustomShape 39"/>
          <p:cNvSpPr/>
          <p:nvPr/>
        </p:nvSpPr>
        <p:spPr>
          <a:xfrm>
            <a:off x="4138560" y="3538440"/>
            <a:ext cx="399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65" name="Line 40"/>
          <p:cNvSpPr/>
          <p:nvPr/>
        </p:nvSpPr>
        <p:spPr>
          <a:xfrm flipH="1">
            <a:off x="2811600" y="3036240"/>
            <a:ext cx="783360" cy="523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66" name="CustomShape 41"/>
          <p:cNvSpPr/>
          <p:nvPr/>
        </p:nvSpPr>
        <p:spPr>
          <a:xfrm>
            <a:off x="2494800" y="3525840"/>
            <a:ext cx="316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67" name="Line 42"/>
          <p:cNvSpPr/>
          <p:nvPr/>
        </p:nvSpPr>
        <p:spPr>
          <a:xfrm flipH="1">
            <a:off x="1868400" y="3851640"/>
            <a:ext cx="626040" cy="5018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68" name="Line 43"/>
          <p:cNvSpPr/>
          <p:nvPr/>
        </p:nvSpPr>
        <p:spPr>
          <a:xfrm>
            <a:off x="2741400" y="3796920"/>
            <a:ext cx="451080" cy="5565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69" name="CustomShape 44"/>
          <p:cNvSpPr/>
          <p:nvPr/>
        </p:nvSpPr>
        <p:spPr>
          <a:xfrm>
            <a:off x="1587960" y="4255560"/>
            <a:ext cx="3859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670" name="CustomShape 45"/>
          <p:cNvSpPr/>
          <p:nvPr/>
        </p:nvSpPr>
        <p:spPr>
          <a:xfrm>
            <a:off x="3169080" y="4359240"/>
            <a:ext cx="328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ε</a:t>
            </a:r>
            <a:endParaRPr b="0" lang="en-US" sz="1800" spc="-1" strike="noStrike">
              <a:latin typeface="Arial"/>
            </a:endParaRPr>
          </a:p>
        </p:txBody>
      </p:sp>
      <p:sp>
        <p:nvSpPr>
          <p:cNvPr id="671" name="Line 46"/>
          <p:cNvSpPr/>
          <p:nvPr/>
        </p:nvSpPr>
        <p:spPr>
          <a:xfrm flipH="1">
            <a:off x="7581600" y="1083960"/>
            <a:ext cx="423720" cy="2480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72" name="CustomShape 47"/>
          <p:cNvSpPr/>
          <p:nvPr/>
        </p:nvSpPr>
        <p:spPr>
          <a:xfrm>
            <a:off x="7330320" y="1252080"/>
            <a:ext cx="2512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73" name="Line 48"/>
          <p:cNvSpPr/>
          <p:nvPr/>
        </p:nvSpPr>
        <p:spPr>
          <a:xfrm flipH="1">
            <a:off x="6629400" y="1436760"/>
            <a:ext cx="700920" cy="271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74" name="Line 49"/>
          <p:cNvSpPr/>
          <p:nvPr/>
        </p:nvSpPr>
        <p:spPr>
          <a:xfrm>
            <a:off x="7455960" y="1621440"/>
            <a:ext cx="259200" cy="402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75" name="CustomShape 50"/>
          <p:cNvSpPr/>
          <p:nvPr/>
        </p:nvSpPr>
        <p:spPr>
          <a:xfrm>
            <a:off x="7635240" y="2181960"/>
            <a:ext cx="434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76" name="CustomShape 51"/>
          <p:cNvSpPr/>
          <p:nvPr/>
        </p:nvSpPr>
        <p:spPr>
          <a:xfrm>
            <a:off x="5304960" y="5410080"/>
            <a:ext cx="390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677" name="Line 52"/>
          <p:cNvSpPr/>
          <p:nvPr/>
        </p:nvSpPr>
        <p:spPr>
          <a:xfrm flipH="1">
            <a:off x="4985640" y="5779440"/>
            <a:ext cx="271080" cy="316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78" name="Line 53"/>
          <p:cNvSpPr/>
          <p:nvPr/>
        </p:nvSpPr>
        <p:spPr>
          <a:xfrm>
            <a:off x="5500440" y="5779440"/>
            <a:ext cx="450360" cy="316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679" name="CustomShape 54"/>
          <p:cNvSpPr/>
          <p:nvPr/>
        </p:nvSpPr>
        <p:spPr>
          <a:xfrm>
            <a:off x="6095880" y="6095880"/>
            <a:ext cx="380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680" name="CustomShape 55"/>
          <p:cNvSpPr/>
          <p:nvPr/>
        </p:nvSpPr>
        <p:spPr>
          <a:xfrm>
            <a:off x="1371600" y="4624920"/>
            <a:ext cx="496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a:t>
            </a:r>
            <a:endParaRPr b="0" lang="en-US" sz="1800" spc="-1" strike="noStrike">
              <a:latin typeface="Arial"/>
            </a:endParaRPr>
          </a:p>
        </p:txBody>
      </p:sp>
      <p:sp>
        <p:nvSpPr>
          <p:cNvPr id="681" name="CustomShape 56"/>
          <p:cNvSpPr/>
          <p:nvPr/>
        </p:nvSpPr>
        <p:spPr>
          <a:xfrm>
            <a:off x="4191120" y="3861000"/>
            <a:ext cx="274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2</a:t>
            </a:r>
            <a:endParaRPr b="0" lang="en-US" sz="1800" spc="-1" strike="noStrike">
              <a:latin typeface="Arial"/>
            </a:endParaRPr>
          </a:p>
        </p:txBody>
      </p:sp>
      <p:sp>
        <p:nvSpPr>
          <p:cNvPr id="682" name="CustomShape 57"/>
          <p:cNvSpPr/>
          <p:nvPr/>
        </p:nvSpPr>
        <p:spPr>
          <a:xfrm>
            <a:off x="5638680" y="3796920"/>
            <a:ext cx="3236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3</a:t>
            </a:r>
            <a:endParaRPr b="0" lang="en-US" sz="1800" spc="-1" strike="noStrike">
              <a:latin typeface="Arial"/>
            </a:endParaRPr>
          </a:p>
        </p:txBody>
      </p:sp>
      <p:sp>
        <p:nvSpPr>
          <p:cNvPr id="683" name="CustomShape 58"/>
          <p:cNvSpPr/>
          <p:nvPr/>
        </p:nvSpPr>
        <p:spPr>
          <a:xfrm>
            <a:off x="4488120" y="6465240"/>
            <a:ext cx="406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4</a:t>
            </a:r>
            <a:endParaRPr b="0" lang="en-US" sz="1800" spc="-1" strike="noStrike">
              <a:latin typeface="Arial"/>
            </a:endParaRPr>
          </a:p>
        </p:txBody>
      </p:sp>
      <p:sp>
        <p:nvSpPr>
          <p:cNvPr id="684" name="CustomShape 59"/>
          <p:cNvSpPr/>
          <p:nvPr/>
        </p:nvSpPr>
        <p:spPr>
          <a:xfrm>
            <a:off x="6095880" y="6465240"/>
            <a:ext cx="3045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5</a:t>
            </a:r>
            <a:endParaRPr b="0" lang="en-US" sz="1800" spc="-1" strike="noStrike">
              <a:latin typeface="Arial"/>
            </a:endParaRPr>
          </a:p>
        </p:txBody>
      </p:sp>
      <p:sp>
        <p:nvSpPr>
          <p:cNvPr id="685" name="CustomShape 60"/>
          <p:cNvSpPr/>
          <p:nvPr/>
        </p:nvSpPr>
        <p:spPr>
          <a:xfrm>
            <a:off x="6622200" y="5638680"/>
            <a:ext cx="235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6</a:t>
            </a:r>
            <a:endParaRPr b="0" lang="en-US" sz="1800" spc="-1" strike="noStrike">
              <a:latin typeface="Arial"/>
            </a:endParaRPr>
          </a:p>
        </p:txBody>
      </p:sp>
      <p:sp>
        <p:nvSpPr>
          <p:cNvPr id="686" name="CustomShape 61"/>
          <p:cNvSpPr/>
          <p:nvPr/>
        </p:nvSpPr>
        <p:spPr>
          <a:xfrm>
            <a:off x="7782840" y="5843520"/>
            <a:ext cx="213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7</a:t>
            </a:r>
            <a:endParaRPr b="0" lang="en-US" sz="1800" spc="-1" strike="noStrike">
              <a:latin typeface="Arial"/>
            </a:endParaRPr>
          </a:p>
        </p:txBody>
      </p:sp>
      <p:sp>
        <p:nvSpPr>
          <p:cNvPr id="687" name="CustomShape 62"/>
          <p:cNvSpPr/>
          <p:nvPr/>
        </p:nvSpPr>
        <p:spPr>
          <a:xfrm>
            <a:off x="8915400" y="5855760"/>
            <a:ext cx="375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8</a:t>
            </a:r>
            <a:endParaRPr b="0" lang="en-US" sz="1800" spc="-1" strike="noStrike">
              <a:latin typeface="Arial"/>
            </a:endParaRPr>
          </a:p>
        </p:txBody>
      </p:sp>
      <p:sp>
        <p:nvSpPr>
          <p:cNvPr id="688" name="CustomShape 63"/>
          <p:cNvSpPr/>
          <p:nvPr/>
        </p:nvSpPr>
        <p:spPr>
          <a:xfrm>
            <a:off x="7664760" y="2395440"/>
            <a:ext cx="4377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9</a:t>
            </a:r>
            <a:endParaRPr b="0" lang="en-US" sz="1800" spc="-1" strike="noStrike">
              <a:latin typeface="Arial"/>
            </a:endParaRPr>
          </a:p>
        </p:txBody>
      </p:sp>
      <p:sp>
        <p:nvSpPr>
          <p:cNvPr id="689" name="CustomShape 64"/>
          <p:cNvSpPr/>
          <p:nvPr/>
        </p:nvSpPr>
        <p:spPr>
          <a:xfrm>
            <a:off x="8381880" y="3646080"/>
            <a:ext cx="41868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10</a:t>
            </a:r>
            <a:endParaRPr b="0" lang="en-US" sz="1800" spc="-1" strike="noStrike">
              <a:latin typeface="Arial"/>
            </a:endParaRPr>
          </a:p>
        </p:txBody>
      </p:sp>
      <p:sp>
        <p:nvSpPr>
          <p:cNvPr id="690" name="CustomShape 65"/>
          <p:cNvSpPr/>
          <p:nvPr/>
        </p:nvSpPr>
        <p:spPr>
          <a:xfrm>
            <a:off x="9505800" y="3895200"/>
            <a:ext cx="4644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11</a:t>
            </a:r>
            <a:endParaRPr b="0" lang="en-US" sz="1800" spc="-1" strike="noStrike">
              <a:latin typeface="Arial"/>
            </a:endParaRPr>
          </a:p>
        </p:txBody>
      </p:sp>
      <p:sp>
        <p:nvSpPr>
          <p:cNvPr id="691" name="CustomShape 66"/>
          <p:cNvSpPr/>
          <p:nvPr/>
        </p:nvSpPr>
        <p:spPr>
          <a:xfrm>
            <a:off x="9505800" y="991440"/>
            <a:ext cx="5522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12</a:t>
            </a:r>
            <a:endParaRPr b="0" lang="en-US" sz="1800" spc="-1" strike="noStrike">
              <a:latin typeface="Arial"/>
            </a:endParaRPr>
          </a:p>
        </p:txBody>
      </p:sp>
      <p:sp>
        <p:nvSpPr>
          <p:cNvPr id="692" name="CustomShape 67"/>
          <p:cNvSpPr/>
          <p:nvPr/>
        </p:nvSpPr>
        <p:spPr>
          <a:xfrm>
            <a:off x="420120" y="1573200"/>
            <a:ext cx="297144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{nullable},{firstpos},{lastpos}</a:t>
            </a:r>
            <a:endParaRPr b="0" lang="en-US" sz="1800" spc="-1" strike="noStrike">
              <a:latin typeface="Arial"/>
            </a:endParaRPr>
          </a:p>
        </p:txBody>
      </p:sp>
      <p:sp>
        <p:nvSpPr>
          <p:cNvPr id="693" name="CustomShape 68"/>
          <p:cNvSpPr/>
          <p:nvPr/>
        </p:nvSpPr>
        <p:spPr>
          <a:xfrm>
            <a:off x="1135440" y="3476880"/>
            <a:ext cx="14857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R3:{t},{1},{1}</a:t>
            </a:r>
            <a:endParaRPr b="0" lang="en-US" sz="1800" spc="-1" strike="noStrike">
              <a:latin typeface="Arial"/>
            </a:endParaRPr>
          </a:p>
        </p:txBody>
      </p:sp>
      <p:sp>
        <p:nvSpPr>
          <p:cNvPr id="694" name="CustomShape 69"/>
          <p:cNvSpPr/>
          <p:nvPr/>
        </p:nvSpPr>
        <p:spPr>
          <a:xfrm>
            <a:off x="845640" y="4973760"/>
            <a:ext cx="133704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R2:{f},{1},{1}</a:t>
            </a:r>
            <a:endParaRPr b="0" lang="en-US" sz="1800" spc="-1" strike="noStrike">
              <a:latin typeface="Arial"/>
            </a:endParaRPr>
          </a:p>
        </p:txBody>
      </p:sp>
      <p:sp>
        <p:nvSpPr>
          <p:cNvPr id="695" name="CustomShape 70"/>
          <p:cNvSpPr/>
          <p:nvPr/>
        </p:nvSpPr>
        <p:spPr>
          <a:xfrm>
            <a:off x="2594880" y="4696200"/>
            <a:ext cx="147708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R1:{t},{</a:t>
            </a:r>
            <a:r>
              <a:rPr b="0" lang="en-US" sz="1800" spc="-1" strike="noStrike">
                <a:solidFill>
                  <a:srgbClr val="000000"/>
                </a:solidFill>
                <a:latin typeface="Symbol"/>
              </a:rPr>
              <a:t></a:t>
            </a:r>
            <a:r>
              <a:rPr b="0" lang="en-US" sz="1800" spc="-1" strike="noStrike">
                <a:solidFill>
                  <a:srgbClr val="000000"/>
                </a:solidFill>
                <a:latin typeface="Calibri"/>
              </a:rPr>
              <a:t>},{</a:t>
            </a:r>
            <a:r>
              <a:rPr b="0" lang="en-US" sz="1800" spc="-1" strike="noStrike">
                <a:solidFill>
                  <a:srgbClr val="000000"/>
                </a:solidFill>
                <a:latin typeface="Symbol"/>
              </a:rPr>
              <a:t></a:t>
            </a:r>
            <a:r>
              <a:rPr b="0" lang="en-US" sz="1800" spc="-1" strike="noStrike">
                <a:solidFill>
                  <a:srgbClr val="000000"/>
                </a:solidFill>
                <a:latin typeface="Calibri"/>
              </a:rPr>
              <a:t>}</a:t>
            </a:r>
            <a:endParaRPr b="0" lang="en-US" sz="1800" spc="-1" strike="noStrike">
              <a:latin typeface="Arial"/>
            </a:endParaRPr>
          </a:p>
        </p:txBody>
      </p:sp>
      <p:sp>
        <p:nvSpPr>
          <p:cNvPr id="696" name="CustomShape 71"/>
          <p:cNvSpPr/>
          <p:nvPr/>
        </p:nvSpPr>
        <p:spPr>
          <a:xfrm>
            <a:off x="3842280" y="4272480"/>
            <a:ext cx="139176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R2:{f},{2},{2}</a:t>
            </a:r>
            <a:endParaRPr b="0" lang="en-US" sz="1800" spc="-1" strike="noStrike">
              <a:latin typeface="Arial"/>
            </a:endParaRPr>
          </a:p>
        </p:txBody>
      </p:sp>
      <p:sp>
        <p:nvSpPr>
          <p:cNvPr id="697" name="CustomShape 72"/>
          <p:cNvSpPr/>
          <p:nvPr/>
        </p:nvSpPr>
        <p:spPr>
          <a:xfrm>
            <a:off x="5065200" y="401544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R2:{f},{3},{3}</a:t>
            </a:r>
            <a:endParaRPr b="0" lang="en-US" sz="1800" spc="-1" strike="noStrike">
              <a:latin typeface="Arial"/>
            </a:endParaRPr>
          </a:p>
        </p:txBody>
      </p:sp>
      <p:sp>
        <p:nvSpPr>
          <p:cNvPr id="698" name="CustomShape 73"/>
          <p:cNvSpPr/>
          <p:nvPr/>
        </p:nvSpPr>
        <p:spPr>
          <a:xfrm>
            <a:off x="3742200" y="669384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R2:{f},{4},{4}</a:t>
            </a:r>
            <a:endParaRPr b="0" lang="en-US" sz="1800" spc="-1" strike="noStrike">
              <a:latin typeface="Arial"/>
            </a:endParaRPr>
          </a:p>
        </p:txBody>
      </p:sp>
      <p:sp>
        <p:nvSpPr>
          <p:cNvPr id="699" name="CustomShape 74"/>
          <p:cNvSpPr/>
          <p:nvPr/>
        </p:nvSpPr>
        <p:spPr>
          <a:xfrm>
            <a:off x="5761800" y="682380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R2:{f},{5},{5}</a:t>
            </a:r>
            <a:endParaRPr b="0" lang="en-US" sz="1800" spc="-1" strike="noStrike">
              <a:latin typeface="Arial"/>
            </a:endParaRPr>
          </a:p>
        </p:txBody>
      </p:sp>
      <p:sp>
        <p:nvSpPr>
          <p:cNvPr id="700" name="CustomShape 75"/>
          <p:cNvSpPr/>
          <p:nvPr/>
        </p:nvSpPr>
        <p:spPr>
          <a:xfrm>
            <a:off x="6219000" y="584460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R2:{f},{6},{6}</a:t>
            </a:r>
            <a:endParaRPr b="0" lang="en-US" sz="1800" spc="-1" strike="noStrike">
              <a:latin typeface="Arial"/>
            </a:endParaRPr>
          </a:p>
        </p:txBody>
      </p:sp>
      <p:sp>
        <p:nvSpPr>
          <p:cNvPr id="701" name="CustomShape 76"/>
          <p:cNvSpPr/>
          <p:nvPr/>
        </p:nvSpPr>
        <p:spPr>
          <a:xfrm>
            <a:off x="7128360" y="631584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R2:{f},{7},{7}</a:t>
            </a:r>
            <a:endParaRPr b="0" lang="en-US" sz="1800" spc="-1" strike="noStrike">
              <a:latin typeface="Arial"/>
            </a:endParaRPr>
          </a:p>
        </p:txBody>
      </p:sp>
      <p:sp>
        <p:nvSpPr>
          <p:cNvPr id="702" name="CustomShape 77"/>
          <p:cNvSpPr/>
          <p:nvPr/>
        </p:nvSpPr>
        <p:spPr>
          <a:xfrm>
            <a:off x="8564040" y="615168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R2:{f},{8},{8}</a:t>
            </a:r>
            <a:endParaRPr b="0" lang="en-US" sz="1800" spc="-1" strike="noStrike">
              <a:latin typeface="Arial"/>
            </a:endParaRPr>
          </a:p>
        </p:txBody>
      </p:sp>
      <p:sp>
        <p:nvSpPr>
          <p:cNvPr id="703" name="CustomShape 78"/>
          <p:cNvSpPr/>
          <p:nvPr/>
        </p:nvSpPr>
        <p:spPr>
          <a:xfrm>
            <a:off x="7864200" y="237420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R2:{f},{9},{9}</a:t>
            </a:r>
            <a:endParaRPr b="0" lang="en-US" sz="1800" spc="-1" strike="noStrike">
              <a:latin typeface="Arial"/>
            </a:endParaRPr>
          </a:p>
        </p:txBody>
      </p:sp>
      <p:sp>
        <p:nvSpPr>
          <p:cNvPr id="704" name="CustomShape 79"/>
          <p:cNvSpPr/>
          <p:nvPr/>
        </p:nvSpPr>
        <p:spPr>
          <a:xfrm>
            <a:off x="7650360" y="396684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R2:{f},{10},{10}</a:t>
            </a:r>
            <a:endParaRPr b="0" lang="en-US" sz="1800" spc="-1" strike="noStrike">
              <a:latin typeface="Arial"/>
            </a:endParaRPr>
          </a:p>
        </p:txBody>
      </p:sp>
      <p:sp>
        <p:nvSpPr>
          <p:cNvPr id="705" name="CustomShape 80"/>
          <p:cNvSpPr/>
          <p:nvPr/>
        </p:nvSpPr>
        <p:spPr>
          <a:xfrm>
            <a:off x="8587440" y="436392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R2:{f},{11},{11}</a:t>
            </a:r>
            <a:endParaRPr b="0" lang="en-US" sz="1800" spc="-1" strike="noStrike">
              <a:latin typeface="Arial"/>
            </a:endParaRPr>
          </a:p>
        </p:txBody>
      </p:sp>
      <p:sp>
        <p:nvSpPr>
          <p:cNvPr id="706" name="CustomShape 81"/>
          <p:cNvSpPr/>
          <p:nvPr/>
        </p:nvSpPr>
        <p:spPr>
          <a:xfrm>
            <a:off x="8582760" y="1211760"/>
            <a:ext cx="16171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R2:{f},{12},{12}</a:t>
            </a:r>
            <a:endParaRPr b="0" lang="en-US" sz="1800" spc="-1" strike="noStrike">
              <a:latin typeface="Arial"/>
            </a:endParaRPr>
          </a:p>
        </p:txBody>
      </p:sp>
      <p:sp>
        <p:nvSpPr>
          <p:cNvPr id="707" name="CustomShape 82"/>
          <p:cNvSpPr/>
          <p:nvPr/>
        </p:nvSpPr>
        <p:spPr>
          <a:xfrm>
            <a:off x="2057400" y="2819160"/>
            <a:ext cx="16506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R4:{f},{1,2},{2}</a:t>
            </a:r>
            <a:endParaRPr b="0" lang="en-US" sz="1800" spc="-1" strike="noStrike">
              <a:latin typeface="Arial"/>
            </a:endParaRPr>
          </a:p>
        </p:txBody>
      </p:sp>
      <p:sp>
        <p:nvSpPr>
          <p:cNvPr id="708" name="CustomShape 83"/>
          <p:cNvSpPr/>
          <p:nvPr/>
        </p:nvSpPr>
        <p:spPr>
          <a:xfrm>
            <a:off x="3383280" y="1944720"/>
            <a:ext cx="16506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R4:{f},{1,2},{3}</a:t>
            </a:r>
            <a:endParaRPr b="0" lang="en-US" sz="1800" spc="-1" strike="noStrike">
              <a:latin typeface="Arial"/>
            </a:endParaRPr>
          </a:p>
        </p:txBody>
      </p:sp>
      <p:sp>
        <p:nvSpPr>
          <p:cNvPr id="709" name="CustomShape 84"/>
          <p:cNvSpPr/>
          <p:nvPr/>
        </p:nvSpPr>
        <p:spPr>
          <a:xfrm>
            <a:off x="3868920" y="5431680"/>
            <a:ext cx="16506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R4:{f},{4},{5}</a:t>
            </a:r>
            <a:endParaRPr b="0" lang="en-US" sz="1800" spc="-1" strike="noStrike">
              <a:latin typeface="Arial"/>
            </a:endParaRPr>
          </a:p>
        </p:txBody>
      </p:sp>
      <p:sp>
        <p:nvSpPr>
          <p:cNvPr id="710" name="CustomShape 85"/>
          <p:cNvSpPr/>
          <p:nvPr/>
        </p:nvSpPr>
        <p:spPr>
          <a:xfrm>
            <a:off x="4686480" y="4741920"/>
            <a:ext cx="16506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R4:{f},{4},{6}</a:t>
            </a:r>
            <a:endParaRPr b="0" lang="en-US" sz="1800" spc="-1" strike="noStrike">
              <a:latin typeface="Arial"/>
            </a:endParaRPr>
          </a:p>
        </p:txBody>
      </p:sp>
      <p:sp>
        <p:nvSpPr>
          <p:cNvPr id="711" name="CustomShape 86"/>
          <p:cNvSpPr/>
          <p:nvPr/>
        </p:nvSpPr>
        <p:spPr>
          <a:xfrm>
            <a:off x="6799680" y="4769280"/>
            <a:ext cx="16506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R4:{f},{7},{8}</a:t>
            </a:r>
            <a:endParaRPr b="0" lang="en-US" sz="1800" spc="-1" strike="noStrike">
              <a:latin typeface="Arial"/>
            </a:endParaRPr>
          </a:p>
        </p:txBody>
      </p:sp>
      <p:sp>
        <p:nvSpPr>
          <p:cNvPr id="712" name="CustomShape 87"/>
          <p:cNvSpPr/>
          <p:nvPr/>
        </p:nvSpPr>
        <p:spPr>
          <a:xfrm>
            <a:off x="6129720" y="3640680"/>
            <a:ext cx="18756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R3:{f},{4,7},{6,8}</a:t>
            </a:r>
            <a:endParaRPr b="0" lang="en-US" sz="1800" spc="-1" strike="noStrike">
              <a:latin typeface="Arial"/>
            </a:endParaRPr>
          </a:p>
        </p:txBody>
      </p:sp>
      <p:sp>
        <p:nvSpPr>
          <p:cNvPr id="713" name="CustomShape 88"/>
          <p:cNvSpPr/>
          <p:nvPr/>
        </p:nvSpPr>
        <p:spPr>
          <a:xfrm>
            <a:off x="5513400" y="2664000"/>
            <a:ext cx="181656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R5:{t},{4,7},{6,8}</a:t>
            </a:r>
            <a:endParaRPr b="0" lang="en-US" sz="1800" spc="-1" strike="noStrike">
              <a:latin typeface="Arial"/>
            </a:endParaRPr>
          </a:p>
        </p:txBody>
      </p:sp>
      <p:sp>
        <p:nvSpPr>
          <p:cNvPr id="714" name="CustomShape 89"/>
          <p:cNvSpPr/>
          <p:nvPr/>
        </p:nvSpPr>
        <p:spPr>
          <a:xfrm>
            <a:off x="4622400" y="1402560"/>
            <a:ext cx="187308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R4:{f},{1,2},{3,6,8}</a:t>
            </a:r>
            <a:endParaRPr b="0" lang="en-US" sz="1800" spc="-1" strike="noStrike">
              <a:latin typeface="Arial"/>
            </a:endParaRPr>
          </a:p>
        </p:txBody>
      </p:sp>
      <p:sp>
        <p:nvSpPr>
          <p:cNvPr id="715" name="CustomShape 90"/>
          <p:cNvSpPr/>
          <p:nvPr/>
        </p:nvSpPr>
        <p:spPr>
          <a:xfrm>
            <a:off x="5860800" y="1011960"/>
            <a:ext cx="187308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R4:{f},{1,2},{9}</a:t>
            </a:r>
            <a:endParaRPr b="0" lang="en-US" sz="1800" spc="-1" strike="noStrike">
              <a:latin typeface="Arial"/>
            </a:endParaRPr>
          </a:p>
        </p:txBody>
      </p:sp>
      <p:sp>
        <p:nvSpPr>
          <p:cNvPr id="716" name="CustomShape 91"/>
          <p:cNvSpPr/>
          <p:nvPr/>
        </p:nvSpPr>
        <p:spPr>
          <a:xfrm>
            <a:off x="7128000" y="2801160"/>
            <a:ext cx="250776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R3:{f},{10,11},{10,11}</a:t>
            </a:r>
            <a:endParaRPr b="0" lang="en-US" sz="1800" spc="-1" strike="noStrike">
              <a:latin typeface="Arial"/>
            </a:endParaRPr>
          </a:p>
        </p:txBody>
      </p:sp>
      <p:sp>
        <p:nvSpPr>
          <p:cNvPr id="717" name="CustomShape 92"/>
          <p:cNvSpPr/>
          <p:nvPr/>
        </p:nvSpPr>
        <p:spPr>
          <a:xfrm>
            <a:off x="7542000" y="1766160"/>
            <a:ext cx="221148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R5:{t},{10,11},{10,11}</a:t>
            </a:r>
            <a:endParaRPr b="0" lang="en-US" sz="1800" spc="-1" strike="noStrike">
              <a:latin typeface="Arial"/>
            </a:endParaRPr>
          </a:p>
        </p:txBody>
      </p:sp>
      <p:sp>
        <p:nvSpPr>
          <p:cNvPr id="718" name="CustomShape 93"/>
          <p:cNvSpPr/>
          <p:nvPr/>
        </p:nvSpPr>
        <p:spPr>
          <a:xfrm>
            <a:off x="6148080" y="570600"/>
            <a:ext cx="21607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R4:{f},{1,2},{9,10,11}</a:t>
            </a:r>
            <a:endParaRPr b="0" lang="en-US" sz="1800" spc="-1" strike="noStrike">
              <a:latin typeface="Arial"/>
            </a:endParaRPr>
          </a:p>
        </p:txBody>
      </p:sp>
      <p:sp>
        <p:nvSpPr>
          <p:cNvPr id="719" name="CustomShape 94"/>
          <p:cNvSpPr/>
          <p:nvPr/>
        </p:nvSpPr>
        <p:spPr>
          <a:xfrm>
            <a:off x="7936920" y="-30240"/>
            <a:ext cx="216072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R4:{f},{1,2},{12}</a:t>
            </a:r>
            <a:endParaRPr b="0" lang="en-US" sz="1800" spc="-1" strike="noStrike">
              <a:latin typeface="Arial"/>
            </a:endParaRPr>
          </a:p>
        </p:txBody>
      </p:sp>
      <p:sp>
        <p:nvSpPr>
          <p:cNvPr id="720" name="CustomShape 95"/>
          <p:cNvSpPr/>
          <p:nvPr/>
        </p:nvSpPr>
        <p:spPr>
          <a:xfrm>
            <a:off x="357480" y="6402240"/>
            <a:ext cx="2666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Compute followpos(i)</a:t>
            </a:r>
            <a:endParaRPr b="0" lang="en-US" sz="1800" spc="-1" strike="noStrike">
              <a:latin typeface="Arial"/>
            </a:endParaRPr>
          </a:p>
          <a:p>
            <a:pPr>
              <a:lnSpc>
                <a:spcPct val="100000"/>
              </a:lnSpc>
            </a:pPr>
            <a:r>
              <a:rPr b="0" lang="en-US" sz="1800" spc="-1" strike="noStrike">
                <a:solidFill>
                  <a:srgbClr val="000000"/>
                </a:solidFill>
                <a:latin typeface="Calibri"/>
              </a:rPr>
              <a:t>Compute DFA</a:t>
            </a:r>
            <a:endParaRPr b="0" lang="en-US"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TextShape 1"/>
          <p:cNvSpPr txBox="1"/>
          <p:nvPr/>
        </p:nvSpPr>
        <p:spPr>
          <a:xfrm>
            <a:off x="8816760" y="6746400"/>
            <a:ext cx="273240" cy="4507920"/>
          </a:xfrm>
          <a:prstGeom prst="rect">
            <a:avLst/>
          </a:prstGeom>
          <a:noFill/>
          <a:ln>
            <a:noFill/>
          </a:ln>
        </p:spPr>
        <p:txBody>
          <a:bodyPr lIns="0" rIns="0" tIns="0" bIns="0"/>
          <a:p>
            <a:pPr marL="38160">
              <a:lnSpc>
                <a:spcPts val="1644"/>
              </a:lnSpc>
            </a:pPr>
            <a:fld id="{A71E07FA-8C41-451D-B2D3-67A635A61A7E}" type="slidenum">
              <a:rPr b="0" lang="en-US" sz="1400" spc="-4" strike="noStrike">
                <a:solidFill>
                  <a:srgbClr val="000000"/>
                </a:solidFill>
                <a:latin typeface="Arial"/>
              </a:rPr>
              <a:t>&lt;number&gt;</a:t>
            </a:fld>
            <a:endParaRPr b="0" lang="en-US" sz="1400" spc="-1" strike="noStrike">
              <a:latin typeface="Times New Roman"/>
            </a:endParaRPr>
          </a:p>
        </p:txBody>
      </p:sp>
      <p:sp>
        <p:nvSpPr>
          <p:cNvPr id="722" name="TextShape 2"/>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723" name="CustomShape 3"/>
          <p:cNvSpPr/>
          <p:nvPr/>
        </p:nvSpPr>
        <p:spPr>
          <a:xfrm>
            <a:off x="689040" y="1339920"/>
            <a:ext cx="7634880" cy="5615280"/>
          </a:xfrm>
          <a:prstGeom prst="rect">
            <a:avLst/>
          </a:prstGeom>
          <a:noFill/>
          <a:ln>
            <a:noFill/>
          </a:ln>
        </p:spPr>
        <p:style>
          <a:lnRef idx="0"/>
          <a:fillRef idx="0"/>
          <a:effectRef idx="0"/>
          <a:fontRef idx="minor"/>
        </p:style>
        <p:txBody>
          <a:bodyPr lIns="0" rIns="0" tIns="12600" bIns="0"/>
          <a:p>
            <a:pPr marL="1045080" algn="ctr">
              <a:lnSpc>
                <a:spcPct val="100000"/>
              </a:lnSpc>
              <a:spcBef>
                <a:spcPts val="99"/>
              </a:spcBef>
            </a:pPr>
            <a:r>
              <a:rPr b="0" i="1" lang="en-US" sz="2800" spc="-4" strike="noStrike">
                <a:solidFill>
                  <a:srgbClr val="33339a"/>
                </a:solidFill>
                <a:latin typeface="Times New Roman"/>
              </a:rPr>
              <a:t>followpos</a:t>
            </a:r>
            <a:endParaRPr b="0" lang="en-US" sz="2800" spc="-1" strike="noStrike">
              <a:latin typeface="Arial"/>
            </a:endParaRPr>
          </a:p>
          <a:p>
            <a:pPr marL="88200">
              <a:lnSpc>
                <a:spcPts val="2591"/>
              </a:lnSpc>
              <a:spcBef>
                <a:spcPts val="2571"/>
              </a:spcBef>
            </a:pPr>
            <a:r>
              <a:rPr b="0" lang="en-US" sz="2400" spc="-4" strike="noStrike">
                <a:solidFill>
                  <a:srgbClr val="000000"/>
                </a:solidFill>
                <a:latin typeface="Times New Roman"/>
              </a:rPr>
              <a:t>We define</a:t>
            </a:r>
            <a:r>
              <a:rPr b="0" lang="en-US" sz="2400" spc="-4" strike="noStrike">
                <a:solidFill>
                  <a:srgbClr val="000000"/>
                </a:solidFill>
                <a:latin typeface="Times New Roman"/>
              </a:rPr>
              <a:t>	</a:t>
            </a:r>
            <a:r>
              <a:rPr b="0" lang="en-US" sz="2400" spc="-4" strike="noStrike">
                <a:solidFill>
                  <a:srgbClr val="000000"/>
                </a:solidFill>
                <a:latin typeface="Times New Roman"/>
              </a:rPr>
              <a:t>the function </a:t>
            </a:r>
            <a:r>
              <a:rPr b="1" lang="en-US" sz="2400" spc="-4" strike="noStrike">
                <a:solidFill>
                  <a:srgbClr val="000000"/>
                </a:solidFill>
                <a:latin typeface="Times New Roman"/>
              </a:rPr>
              <a:t>followpos </a:t>
            </a:r>
            <a:r>
              <a:rPr b="0" lang="en-US" sz="2400" spc="-4" strike="noStrike">
                <a:solidFill>
                  <a:srgbClr val="000000"/>
                </a:solidFill>
                <a:latin typeface="Times New Roman"/>
              </a:rPr>
              <a:t>for the positions (positions  assigned to</a:t>
            </a:r>
            <a:r>
              <a:rPr b="0" lang="en-US" sz="2400" spc="-9" strike="noStrike">
                <a:solidFill>
                  <a:srgbClr val="000000"/>
                </a:solidFill>
                <a:latin typeface="Times New Roman"/>
              </a:rPr>
              <a:t> </a:t>
            </a:r>
            <a:r>
              <a:rPr b="0" lang="en-US" sz="2400" spc="-4" strike="noStrike">
                <a:solidFill>
                  <a:srgbClr val="000000"/>
                </a:solidFill>
                <a:latin typeface="Times New Roman"/>
              </a:rPr>
              <a:t>leaves).</a:t>
            </a:r>
            <a:endParaRPr b="0" lang="en-US" sz="2400" spc="-1" strike="noStrike">
              <a:latin typeface="Arial"/>
            </a:endParaRPr>
          </a:p>
          <a:p>
            <a:pPr>
              <a:lnSpc>
                <a:spcPct val="100000"/>
              </a:lnSpc>
              <a:spcBef>
                <a:spcPts val="11"/>
              </a:spcBef>
            </a:pPr>
            <a:endParaRPr b="0" lang="en-US" sz="2400" spc="-1" strike="noStrike">
              <a:latin typeface="Arial"/>
            </a:endParaRPr>
          </a:p>
          <a:p>
            <a:pPr marL="2070000" indent="-1638000">
              <a:lnSpc>
                <a:spcPct val="89000"/>
              </a:lnSpc>
            </a:pPr>
            <a:r>
              <a:rPr b="1" lang="en-US" sz="2400" spc="-4" strike="noStrike">
                <a:solidFill>
                  <a:srgbClr val="000000"/>
                </a:solidFill>
                <a:latin typeface="Times New Roman"/>
              </a:rPr>
              <a:t>followpos(i)</a:t>
            </a:r>
            <a:r>
              <a:rPr b="1" lang="en-US" sz="2400" spc="-4" strike="noStrike">
                <a:solidFill>
                  <a:srgbClr val="000000"/>
                </a:solidFill>
                <a:latin typeface="Times New Roman"/>
              </a:rPr>
              <a:t>	</a:t>
            </a:r>
            <a:r>
              <a:rPr b="1" lang="en-US" sz="2400" spc="-4" strike="noStrike">
                <a:solidFill>
                  <a:srgbClr val="000000"/>
                </a:solidFill>
                <a:latin typeface="Times New Roman"/>
              </a:rPr>
              <a:t>	</a:t>
            </a:r>
            <a:r>
              <a:rPr b="0" lang="en-US" sz="2400" spc="-4" strike="noStrike">
                <a:solidFill>
                  <a:srgbClr val="000000"/>
                </a:solidFill>
                <a:latin typeface="Times New Roman"/>
              </a:rPr>
              <a:t>--</a:t>
            </a:r>
            <a:r>
              <a:rPr b="0" lang="en-US" sz="2400" spc="-4" strike="noStrike">
                <a:solidFill>
                  <a:srgbClr val="000000"/>
                </a:solidFill>
                <a:latin typeface="Times New Roman"/>
              </a:rPr>
              <a:t>	</a:t>
            </a:r>
            <a:r>
              <a:rPr b="0" lang="en-US" sz="2400" spc="-4" strike="noStrike">
                <a:solidFill>
                  <a:srgbClr val="000000"/>
                </a:solidFill>
                <a:latin typeface="Times New Roman"/>
              </a:rPr>
              <a:t>is the set of positions which can follow  the position </a:t>
            </a:r>
            <a:r>
              <a:rPr b="0" lang="en-US" sz="2400" spc="-1" strike="noStrike">
                <a:solidFill>
                  <a:srgbClr val="000000"/>
                </a:solidFill>
                <a:latin typeface="Times New Roman"/>
              </a:rPr>
              <a:t>i </a:t>
            </a:r>
            <a:r>
              <a:rPr b="0" lang="en-US" sz="2400" spc="-4" strike="noStrike">
                <a:solidFill>
                  <a:srgbClr val="000000"/>
                </a:solidFill>
                <a:latin typeface="Times New Roman"/>
              </a:rPr>
              <a:t>in the strings generated by  the augmented regular</a:t>
            </a:r>
            <a:r>
              <a:rPr b="0" lang="en-US" sz="2400" spc="-24" strike="noStrike">
                <a:solidFill>
                  <a:srgbClr val="000000"/>
                </a:solidFill>
                <a:latin typeface="Times New Roman"/>
              </a:rPr>
              <a:t> </a:t>
            </a:r>
            <a:r>
              <a:rPr b="0" lang="en-US" sz="2400" spc="-4" strike="noStrike">
                <a:solidFill>
                  <a:srgbClr val="000000"/>
                </a:solidFill>
                <a:latin typeface="Times New Roman"/>
              </a:rPr>
              <a:t>expression.</a:t>
            </a:r>
            <a:endParaRPr b="0" lang="en-US" sz="2400" spc="-1" strike="noStrike">
              <a:latin typeface="Arial"/>
            </a:endParaRPr>
          </a:p>
          <a:p>
            <a:pPr marL="88920" indent="-1638000">
              <a:lnSpc>
                <a:spcPct val="100000"/>
              </a:lnSpc>
              <a:spcBef>
                <a:spcPts val="2296"/>
              </a:spcBef>
            </a:pPr>
            <a:r>
              <a:rPr b="0" lang="en-US" sz="2400" spc="-4" strike="noStrike">
                <a:solidFill>
                  <a:srgbClr val="000000"/>
                </a:solidFill>
                <a:latin typeface="Times New Roman"/>
              </a:rPr>
              <a:t>For </a:t>
            </a:r>
            <a:r>
              <a:rPr b="0" lang="en-US" sz="2400" spc="-1" strike="noStrike">
                <a:solidFill>
                  <a:srgbClr val="000000"/>
                </a:solidFill>
                <a:latin typeface="Times New Roman"/>
              </a:rPr>
              <a:t>example,</a:t>
            </a:r>
            <a:r>
              <a:rPr b="0" lang="en-US" sz="2400" spc="-1" strike="noStrike">
                <a:solidFill>
                  <a:srgbClr val="000000"/>
                </a:solidFill>
                <a:latin typeface="Times New Roman"/>
              </a:rPr>
              <a:t>	</a:t>
            </a:r>
            <a:r>
              <a:rPr b="0" lang="en-US" sz="2400" spc="-1" strike="noStrike">
                <a:solidFill>
                  <a:srgbClr val="000000"/>
                </a:solidFill>
                <a:latin typeface="Times New Roman"/>
              </a:rPr>
              <a:t>( a </a:t>
            </a:r>
            <a:r>
              <a:rPr b="0" lang="en-US" sz="2400" spc="-4" strike="noStrike">
                <a:solidFill>
                  <a:srgbClr val="000000"/>
                </a:solidFill>
                <a:latin typeface="Times New Roman"/>
              </a:rPr>
              <a:t>| b)</a:t>
            </a:r>
            <a:r>
              <a:rPr b="0" lang="en-US" sz="2400" spc="-214" strike="noStrike">
                <a:solidFill>
                  <a:srgbClr val="000000"/>
                </a:solidFill>
                <a:latin typeface="Times New Roman"/>
              </a:rPr>
              <a:t> </a:t>
            </a:r>
            <a:r>
              <a:rPr b="0" lang="en-US" sz="2400" spc="-1" strike="noStrike" baseline="24000">
                <a:solidFill>
                  <a:srgbClr val="000000"/>
                </a:solidFill>
                <a:latin typeface="Times New Roman"/>
              </a:rPr>
              <a:t>*</a:t>
            </a:r>
            <a:r>
              <a:rPr b="0" lang="en-US" sz="2400" spc="290" strike="noStrike" baseline="24000">
                <a:solidFill>
                  <a:srgbClr val="000000"/>
                </a:solidFill>
                <a:latin typeface="Times New Roman"/>
              </a:rPr>
              <a:t> </a:t>
            </a:r>
            <a:r>
              <a:rPr b="0" lang="en-US" sz="2400" spc="-1" strike="noStrike">
                <a:solidFill>
                  <a:srgbClr val="000000"/>
                </a:solidFill>
                <a:latin typeface="Times New Roman"/>
              </a:rPr>
              <a:t>a</a:t>
            </a:r>
            <a:r>
              <a:rPr b="0" lang="en-US" sz="2400" spc="-1" strike="noStrike">
                <a:solidFill>
                  <a:srgbClr val="000000"/>
                </a:solidFill>
                <a:latin typeface="Times New Roman"/>
              </a:rPr>
              <a:t>	</a:t>
            </a:r>
            <a:r>
              <a:rPr b="0" lang="en-US" sz="2400" spc="-1" strike="noStrike">
                <a:solidFill>
                  <a:srgbClr val="000000"/>
                </a:solidFill>
                <a:latin typeface="Times New Roman"/>
              </a:rPr>
              <a:t>#</a:t>
            </a:r>
            <a:endParaRPr b="0" lang="en-US" sz="2400" spc="-1" strike="noStrike">
              <a:latin typeface="Arial"/>
            </a:endParaRPr>
          </a:p>
          <a:p>
            <a:pPr marL="2298600" indent="-1638000">
              <a:lnSpc>
                <a:spcPct val="100000"/>
              </a:lnSpc>
              <a:spcBef>
                <a:spcPts val="309"/>
              </a:spcBef>
            </a:pPr>
            <a:r>
              <a:rPr b="0" lang="en-US" sz="1800" spc="-1" strike="noStrike">
                <a:solidFill>
                  <a:srgbClr val="000000"/>
                </a:solidFill>
                <a:latin typeface="Times New Roman"/>
              </a:rPr>
              <a:t>1</a:t>
            </a:r>
            <a:r>
              <a:rPr b="0" lang="en-US" sz="1800" spc="-1" strike="noStrike">
                <a:solidFill>
                  <a:srgbClr val="000000"/>
                </a:solidFill>
                <a:latin typeface="Times New Roman"/>
              </a:rPr>
              <a:t>	</a:t>
            </a:r>
            <a:r>
              <a:rPr b="0" lang="en-US" sz="1800" spc="-1" strike="noStrike">
                <a:solidFill>
                  <a:srgbClr val="000000"/>
                </a:solidFill>
                <a:latin typeface="Times New Roman"/>
              </a:rPr>
              <a:t>2</a:t>
            </a:r>
            <a:r>
              <a:rPr b="0" lang="en-US" sz="1800" spc="-1" strike="noStrike">
                <a:solidFill>
                  <a:srgbClr val="000000"/>
                </a:solidFill>
                <a:latin typeface="Times New Roman"/>
              </a:rPr>
              <a:t>	</a:t>
            </a:r>
            <a:r>
              <a:rPr b="0" lang="en-US" sz="1800" spc="-1" strike="noStrike">
                <a:solidFill>
                  <a:srgbClr val="000000"/>
                </a:solidFill>
                <a:latin typeface="Times New Roman"/>
              </a:rPr>
              <a:t>3</a:t>
            </a:r>
            <a:r>
              <a:rPr b="0" lang="en-US" sz="1800" spc="347" strike="noStrike">
                <a:solidFill>
                  <a:srgbClr val="000000"/>
                </a:solidFill>
                <a:latin typeface="Times New Roman"/>
              </a:rPr>
              <a:t> </a:t>
            </a:r>
            <a:r>
              <a:rPr b="0" lang="en-US" sz="1800" spc="-1" strike="noStrike">
                <a:solidFill>
                  <a:srgbClr val="000000"/>
                </a:solidFill>
                <a:latin typeface="Times New Roman"/>
              </a:rPr>
              <a:t>4</a:t>
            </a:r>
            <a:endParaRPr b="0" lang="en-US" sz="1800" spc="-1" strike="noStrike">
              <a:latin typeface="Arial"/>
            </a:endParaRPr>
          </a:p>
          <a:p>
            <a:pPr marL="431640" indent="-1638000">
              <a:lnSpc>
                <a:spcPts val="2735"/>
              </a:lnSpc>
              <a:spcBef>
                <a:spcPts val="1774"/>
              </a:spcBef>
            </a:pPr>
            <a:r>
              <a:rPr b="0" lang="en-US" sz="2400" spc="-4" strike="noStrike">
                <a:solidFill>
                  <a:srgbClr val="000000"/>
                </a:solidFill>
                <a:latin typeface="Times New Roman"/>
              </a:rPr>
              <a:t>followpos(1) =</a:t>
            </a:r>
            <a:r>
              <a:rPr b="0" lang="en-US" sz="2400" spc="-63" strike="noStrike">
                <a:solidFill>
                  <a:srgbClr val="000000"/>
                </a:solidFill>
                <a:latin typeface="Times New Roman"/>
              </a:rPr>
              <a:t> </a:t>
            </a:r>
            <a:r>
              <a:rPr b="0" lang="en-US" sz="2400" spc="-9" strike="noStrike">
                <a:solidFill>
                  <a:srgbClr val="000000"/>
                </a:solidFill>
                <a:latin typeface="Times New Roman"/>
              </a:rPr>
              <a:t>{1,2,3}</a:t>
            </a:r>
            <a:endParaRPr b="0" lang="en-US" sz="2400" spc="-1" strike="noStrike">
              <a:latin typeface="Arial"/>
            </a:endParaRPr>
          </a:p>
          <a:p>
            <a:pPr marL="431640" indent="-1638000">
              <a:lnSpc>
                <a:spcPts val="2585"/>
              </a:lnSpc>
            </a:pPr>
            <a:r>
              <a:rPr b="0" lang="en-US" sz="2400" spc="-4" strike="noStrike">
                <a:solidFill>
                  <a:srgbClr val="000000"/>
                </a:solidFill>
                <a:latin typeface="Times New Roman"/>
              </a:rPr>
              <a:t>followpos(2) =</a:t>
            </a:r>
            <a:r>
              <a:rPr b="0" lang="en-US" sz="2400" spc="-63" strike="noStrike">
                <a:solidFill>
                  <a:srgbClr val="000000"/>
                </a:solidFill>
                <a:latin typeface="Times New Roman"/>
              </a:rPr>
              <a:t> </a:t>
            </a:r>
            <a:r>
              <a:rPr b="0" lang="en-US" sz="2400" spc="-9" strike="noStrike">
                <a:solidFill>
                  <a:srgbClr val="000000"/>
                </a:solidFill>
                <a:latin typeface="Times New Roman"/>
              </a:rPr>
              <a:t>{1,2,3}</a:t>
            </a:r>
            <a:endParaRPr b="0" lang="en-US" sz="2400" spc="-1" strike="noStrike">
              <a:latin typeface="Arial"/>
            </a:endParaRPr>
          </a:p>
          <a:p>
            <a:pPr marL="431640" indent="-1638000">
              <a:lnSpc>
                <a:spcPts val="2591"/>
              </a:lnSpc>
              <a:spcBef>
                <a:spcPts val="184"/>
              </a:spcBef>
            </a:pPr>
            <a:r>
              <a:rPr b="0" lang="en-US" sz="2400" spc="-4" strike="noStrike">
                <a:solidFill>
                  <a:srgbClr val="000000"/>
                </a:solidFill>
                <a:latin typeface="Times New Roman"/>
              </a:rPr>
              <a:t>followpos(3) = </a:t>
            </a:r>
            <a:r>
              <a:rPr b="0" lang="en-US" sz="2400" spc="-9" strike="noStrike">
                <a:solidFill>
                  <a:srgbClr val="000000"/>
                </a:solidFill>
                <a:latin typeface="Times New Roman"/>
              </a:rPr>
              <a:t>{4}  </a:t>
            </a:r>
            <a:r>
              <a:rPr b="0" lang="en-US" sz="2400" spc="-4" strike="noStrike">
                <a:solidFill>
                  <a:srgbClr val="000000"/>
                </a:solidFill>
                <a:latin typeface="Times New Roman"/>
              </a:rPr>
              <a:t>followpos(4) =</a:t>
            </a:r>
            <a:r>
              <a:rPr b="0" lang="en-US" sz="2400" spc="-43" strike="noStrike">
                <a:solidFill>
                  <a:srgbClr val="000000"/>
                </a:solidFill>
                <a:latin typeface="Times New Roman"/>
              </a:rPr>
              <a:t> </a:t>
            </a:r>
            <a:r>
              <a:rPr b="0" lang="en-US" sz="2400" spc="-9" strike="noStrike">
                <a:solidFill>
                  <a:srgbClr val="000000"/>
                </a:solidFill>
                <a:latin typeface="Times New Roman"/>
              </a:rPr>
              <a:t>{}</a:t>
            </a:r>
            <a:endParaRPr b="0" lang="en-US" sz="2400" spc="-1" strike="noStrike">
              <a:latin typeface="Arial"/>
            </a:endParaRPr>
          </a:p>
        </p:txBody>
      </p:sp>
      <p:sp>
        <p:nvSpPr>
          <p:cNvPr id="724"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725"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TextShape 1"/>
          <p:cNvSpPr txBox="1"/>
          <p:nvPr/>
        </p:nvSpPr>
        <p:spPr>
          <a:xfrm>
            <a:off x="8816760" y="6746400"/>
            <a:ext cx="273240" cy="4507920"/>
          </a:xfrm>
          <a:prstGeom prst="rect">
            <a:avLst/>
          </a:prstGeom>
          <a:noFill/>
          <a:ln>
            <a:noFill/>
          </a:ln>
        </p:spPr>
        <p:txBody>
          <a:bodyPr lIns="0" rIns="0" tIns="0" bIns="0"/>
          <a:p>
            <a:pPr marL="38160">
              <a:lnSpc>
                <a:spcPts val="1644"/>
              </a:lnSpc>
            </a:pPr>
            <a:fld id="{6C97B19D-76A5-4F95-95BA-733E2BE222F0}" type="slidenum">
              <a:rPr b="0" lang="en-US" sz="1400" spc="-4" strike="noStrike">
                <a:solidFill>
                  <a:srgbClr val="000000"/>
                </a:solidFill>
                <a:latin typeface="Arial"/>
              </a:rPr>
              <a:t>&lt;number&gt;</a:t>
            </a:fld>
            <a:endParaRPr b="0" lang="en-US" sz="1400" spc="-1" strike="noStrike">
              <a:latin typeface="Times New Roman"/>
            </a:endParaRPr>
          </a:p>
        </p:txBody>
      </p:sp>
      <p:sp>
        <p:nvSpPr>
          <p:cNvPr id="727" name="TextShape 2"/>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728" name="CustomShape 3"/>
          <p:cNvSpPr/>
          <p:nvPr/>
        </p:nvSpPr>
        <p:spPr>
          <a:xfrm>
            <a:off x="1032120" y="1339920"/>
            <a:ext cx="8335800" cy="257544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i="1" lang="en-US" sz="2800" spc="-4" strike="noStrike">
                <a:solidFill>
                  <a:srgbClr val="33339a"/>
                </a:solidFill>
                <a:latin typeface="Times New Roman"/>
              </a:rPr>
              <a:t>firstpos, lastpos,</a:t>
            </a:r>
            <a:r>
              <a:rPr b="0" i="1" lang="en-US" sz="2800" spc="-12" strike="noStrike">
                <a:solidFill>
                  <a:srgbClr val="33339a"/>
                </a:solidFill>
                <a:latin typeface="Times New Roman"/>
              </a:rPr>
              <a:t> </a:t>
            </a:r>
            <a:r>
              <a:rPr b="0" i="1" lang="en-US" sz="2800" spc="-4" strike="noStrike">
                <a:solidFill>
                  <a:srgbClr val="33339a"/>
                </a:solidFill>
                <a:latin typeface="Times New Roman"/>
              </a:rPr>
              <a:t>nullable</a:t>
            </a:r>
            <a:endParaRPr b="0" lang="en-US" sz="2800" spc="-1" strike="noStrike">
              <a:latin typeface="Arial"/>
            </a:endParaRPr>
          </a:p>
          <a:p>
            <a:pPr marL="12600">
              <a:lnSpc>
                <a:spcPts val="2591"/>
              </a:lnSpc>
              <a:spcBef>
                <a:spcPts val="2571"/>
              </a:spcBef>
            </a:pPr>
            <a:r>
              <a:rPr b="0" lang="en-US" sz="2400" spc="-4" strike="noStrike">
                <a:solidFill>
                  <a:srgbClr val="000000"/>
                </a:solidFill>
                <a:latin typeface="Times New Roman"/>
              </a:rPr>
              <a:t>To evaluate </a:t>
            </a:r>
            <a:r>
              <a:rPr b="0" i="1" lang="en-US" sz="2400" spc="-4" strike="noStrike">
                <a:solidFill>
                  <a:srgbClr val="000000"/>
                </a:solidFill>
                <a:latin typeface="Times New Roman"/>
              </a:rPr>
              <a:t>followpos</a:t>
            </a:r>
            <a:r>
              <a:rPr b="0" lang="en-US" sz="2400" spc="-4" strike="noStrike">
                <a:solidFill>
                  <a:srgbClr val="000000"/>
                </a:solidFill>
                <a:latin typeface="Times New Roman"/>
              </a:rPr>
              <a:t>, we need </a:t>
            </a:r>
            <a:r>
              <a:rPr b="0" lang="en-US" sz="2400" spc="-1" strike="noStrike">
                <a:solidFill>
                  <a:srgbClr val="000000"/>
                </a:solidFill>
                <a:latin typeface="Times New Roman"/>
              </a:rPr>
              <a:t>three </a:t>
            </a:r>
            <a:r>
              <a:rPr b="0" lang="en-US" sz="2400" spc="-4" strike="noStrike">
                <a:solidFill>
                  <a:srgbClr val="000000"/>
                </a:solidFill>
                <a:latin typeface="Times New Roman"/>
              </a:rPr>
              <a:t>functions </a:t>
            </a:r>
            <a:r>
              <a:rPr b="0" lang="en-US" sz="2400" spc="-1" strike="noStrike">
                <a:solidFill>
                  <a:srgbClr val="000000"/>
                </a:solidFill>
                <a:latin typeface="Times New Roman"/>
              </a:rPr>
              <a:t>to </a:t>
            </a:r>
            <a:r>
              <a:rPr b="0" lang="en-US" sz="2400" spc="-4" strike="noStrike">
                <a:solidFill>
                  <a:srgbClr val="000000"/>
                </a:solidFill>
                <a:latin typeface="Times New Roman"/>
              </a:rPr>
              <a:t>defined </a:t>
            </a:r>
            <a:r>
              <a:rPr b="0" lang="en-US" sz="2400" spc="-1" strike="noStrike">
                <a:solidFill>
                  <a:srgbClr val="000000"/>
                </a:solidFill>
                <a:latin typeface="Times New Roman"/>
              </a:rPr>
              <a:t>the </a:t>
            </a:r>
            <a:r>
              <a:rPr b="0" lang="en-US" sz="2400" spc="-4" strike="noStrike">
                <a:solidFill>
                  <a:srgbClr val="000000"/>
                </a:solidFill>
                <a:latin typeface="Times New Roman"/>
              </a:rPr>
              <a:t>nodes  (not just for leaves) of the syntax</a:t>
            </a:r>
            <a:r>
              <a:rPr b="0" lang="en-US" sz="2400" spc="-12" strike="noStrike">
                <a:solidFill>
                  <a:srgbClr val="000000"/>
                </a:solidFill>
                <a:latin typeface="Times New Roman"/>
              </a:rPr>
              <a:t> </a:t>
            </a:r>
            <a:r>
              <a:rPr b="0" lang="en-US" sz="2400" spc="-4" strike="noStrike">
                <a:solidFill>
                  <a:srgbClr val="000000"/>
                </a:solidFill>
                <a:latin typeface="Times New Roman"/>
              </a:rPr>
              <a:t>tree.</a:t>
            </a:r>
            <a:endParaRPr b="0" lang="en-US" sz="2400" spc="-1" strike="noStrike">
              <a:latin typeface="Arial"/>
            </a:endParaRPr>
          </a:p>
          <a:p>
            <a:pPr>
              <a:lnSpc>
                <a:spcPct val="100000"/>
              </a:lnSpc>
              <a:spcBef>
                <a:spcPts val="51"/>
              </a:spcBef>
            </a:pPr>
            <a:endParaRPr b="0" lang="en-US" sz="2400" spc="-1" strike="noStrike">
              <a:latin typeface="Arial"/>
            </a:endParaRPr>
          </a:p>
          <a:p>
            <a:pPr marL="1879560" indent="-1866600">
              <a:lnSpc>
                <a:spcPts val="2591"/>
              </a:lnSpc>
            </a:pPr>
            <a:r>
              <a:rPr b="1" lang="en-US" sz="2400" spc="-4" strike="noStrike">
                <a:solidFill>
                  <a:srgbClr val="000000"/>
                </a:solidFill>
                <a:latin typeface="Times New Roman"/>
              </a:rPr>
              <a:t>firstpos(n)</a:t>
            </a:r>
            <a:r>
              <a:rPr b="1" lang="en-US" sz="2400" spc="-4" strike="noStrike">
                <a:solidFill>
                  <a:srgbClr val="000000"/>
                </a:solidFill>
                <a:latin typeface="Times New Roman"/>
              </a:rPr>
              <a:t>	</a:t>
            </a:r>
            <a:r>
              <a:rPr b="0" lang="en-US" sz="2400" spc="-4" strike="noStrike">
                <a:solidFill>
                  <a:srgbClr val="000000"/>
                </a:solidFill>
                <a:latin typeface="Times New Roman"/>
              </a:rPr>
              <a:t>--</a:t>
            </a:r>
            <a:r>
              <a:rPr b="0" lang="en-US" sz="2400" spc="-4" strike="noStrike">
                <a:solidFill>
                  <a:srgbClr val="000000"/>
                </a:solidFill>
                <a:latin typeface="Times New Roman"/>
              </a:rPr>
              <a:t>	</a:t>
            </a:r>
            <a:r>
              <a:rPr b="0" lang="en-US" sz="2400" spc="-1" strike="noStrike">
                <a:solidFill>
                  <a:srgbClr val="000000"/>
                </a:solidFill>
                <a:latin typeface="Times New Roman"/>
              </a:rPr>
              <a:t>the </a:t>
            </a:r>
            <a:r>
              <a:rPr b="0" lang="en-US" sz="2400" spc="-4" strike="noStrike">
                <a:solidFill>
                  <a:srgbClr val="000000"/>
                </a:solidFill>
                <a:latin typeface="Times New Roman"/>
              </a:rPr>
              <a:t>set of </a:t>
            </a:r>
            <a:r>
              <a:rPr b="0" lang="en-US" sz="2400" spc="-1" strike="noStrike">
                <a:solidFill>
                  <a:srgbClr val="000000"/>
                </a:solidFill>
                <a:latin typeface="Times New Roman"/>
              </a:rPr>
              <a:t>the </a:t>
            </a:r>
            <a:r>
              <a:rPr b="0" lang="en-US" sz="2400" spc="-4" strike="noStrike">
                <a:solidFill>
                  <a:srgbClr val="000000"/>
                </a:solidFill>
                <a:latin typeface="Times New Roman"/>
              </a:rPr>
              <a:t>positions of </a:t>
            </a:r>
            <a:r>
              <a:rPr b="0" lang="en-US" sz="2400" spc="-1" strike="noStrike">
                <a:solidFill>
                  <a:srgbClr val="000000"/>
                </a:solidFill>
                <a:latin typeface="Times New Roman"/>
              </a:rPr>
              <a:t>the </a:t>
            </a:r>
            <a:r>
              <a:rPr b="1" lang="en-US" sz="2400" spc="-4" strike="noStrike">
                <a:solidFill>
                  <a:srgbClr val="000000"/>
                </a:solidFill>
                <a:latin typeface="Times New Roman"/>
              </a:rPr>
              <a:t>first </a:t>
            </a:r>
            <a:r>
              <a:rPr b="0" lang="en-US" sz="2400" spc="-1" strike="noStrike">
                <a:solidFill>
                  <a:srgbClr val="000000"/>
                </a:solidFill>
                <a:latin typeface="Times New Roman"/>
              </a:rPr>
              <a:t>symbols of </a:t>
            </a:r>
            <a:r>
              <a:rPr b="0" lang="en-US" sz="2400" spc="-4" strike="noStrike">
                <a:solidFill>
                  <a:srgbClr val="000000"/>
                </a:solidFill>
                <a:latin typeface="Times New Roman"/>
              </a:rPr>
              <a:t>strings  generated by the sub-expression rooted by</a:t>
            </a:r>
            <a:r>
              <a:rPr b="0" lang="en-US" sz="2400" spc="-29" strike="noStrike">
                <a:solidFill>
                  <a:srgbClr val="000000"/>
                </a:solidFill>
                <a:latin typeface="Times New Roman"/>
              </a:rPr>
              <a:t> </a:t>
            </a:r>
            <a:r>
              <a:rPr b="0" lang="en-US" sz="2400" spc="-4" strike="noStrike">
                <a:solidFill>
                  <a:srgbClr val="000000"/>
                </a:solidFill>
                <a:latin typeface="Times New Roman"/>
              </a:rPr>
              <a:t>n.</a:t>
            </a:r>
            <a:endParaRPr b="0" lang="en-US" sz="2400" spc="-1" strike="noStrike">
              <a:latin typeface="Arial"/>
            </a:endParaRPr>
          </a:p>
        </p:txBody>
      </p:sp>
      <p:sp>
        <p:nvSpPr>
          <p:cNvPr id="729" name="CustomShape 4"/>
          <p:cNvSpPr/>
          <p:nvPr/>
        </p:nvSpPr>
        <p:spPr>
          <a:xfrm>
            <a:off x="1032120" y="4315320"/>
            <a:ext cx="165204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US" sz="2400" spc="-4" strike="noStrike">
                <a:solidFill>
                  <a:srgbClr val="000000"/>
                </a:solidFill>
                <a:latin typeface="Times New Roman"/>
              </a:rPr>
              <a:t>lastpos(n)</a:t>
            </a:r>
            <a:r>
              <a:rPr b="1" lang="en-US" sz="2400" spc="-4" strike="noStrike">
                <a:solidFill>
                  <a:srgbClr val="000000"/>
                </a:solidFill>
                <a:latin typeface="Times New Roman"/>
              </a:rPr>
              <a:t>	</a:t>
            </a:r>
            <a:r>
              <a:rPr b="0" lang="en-US" sz="2400" spc="-4" strike="noStrike">
                <a:solidFill>
                  <a:srgbClr val="000000"/>
                </a:solidFill>
                <a:latin typeface="Times New Roman"/>
              </a:rPr>
              <a:t>--</a:t>
            </a:r>
            <a:endParaRPr b="0" lang="en-US" sz="2400" spc="-1" strike="noStrike">
              <a:latin typeface="Arial"/>
            </a:endParaRPr>
          </a:p>
        </p:txBody>
      </p:sp>
      <p:sp>
        <p:nvSpPr>
          <p:cNvPr id="730" name="CustomShape 5"/>
          <p:cNvSpPr/>
          <p:nvPr/>
        </p:nvSpPr>
        <p:spPr>
          <a:xfrm>
            <a:off x="2886840" y="4315320"/>
            <a:ext cx="6389640" cy="1040760"/>
          </a:xfrm>
          <a:prstGeom prst="rect">
            <a:avLst/>
          </a:prstGeom>
          <a:noFill/>
          <a:ln>
            <a:noFill/>
          </a:ln>
        </p:spPr>
        <p:style>
          <a:lnRef idx="0"/>
          <a:fillRef idx="0"/>
          <a:effectRef idx="0"/>
          <a:fontRef idx="minor"/>
        </p:style>
        <p:txBody>
          <a:bodyPr lIns="0" rIns="0" tIns="54000" bIns="0"/>
          <a:p>
            <a:pPr marL="24120" indent="-11880">
              <a:lnSpc>
                <a:spcPts val="2591"/>
              </a:lnSpc>
              <a:spcBef>
                <a:spcPts val="425"/>
              </a:spcBef>
            </a:pPr>
            <a:r>
              <a:rPr b="0" lang="en-US" sz="2400" spc="-1" strike="noStrike">
                <a:solidFill>
                  <a:srgbClr val="000000"/>
                </a:solidFill>
                <a:latin typeface="Times New Roman"/>
              </a:rPr>
              <a:t>the </a:t>
            </a:r>
            <a:r>
              <a:rPr b="0" lang="en-US" sz="2400" spc="-4" strike="noStrike">
                <a:solidFill>
                  <a:srgbClr val="000000"/>
                </a:solidFill>
                <a:latin typeface="Times New Roman"/>
              </a:rPr>
              <a:t>set </a:t>
            </a:r>
            <a:r>
              <a:rPr b="0" lang="en-US" sz="2400" spc="-1" strike="noStrike">
                <a:solidFill>
                  <a:srgbClr val="000000"/>
                </a:solidFill>
                <a:latin typeface="Times New Roman"/>
              </a:rPr>
              <a:t>of the positions of the </a:t>
            </a:r>
            <a:r>
              <a:rPr b="1" lang="en-US" sz="2400" spc="-4" strike="noStrike">
                <a:solidFill>
                  <a:srgbClr val="000000"/>
                </a:solidFill>
                <a:latin typeface="Times New Roman"/>
              </a:rPr>
              <a:t>last </a:t>
            </a:r>
            <a:r>
              <a:rPr b="0" lang="en-US" sz="2400" spc="-1" strike="noStrike">
                <a:solidFill>
                  <a:srgbClr val="000000"/>
                </a:solidFill>
                <a:latin typeface="Times New Roman"/>
              </a:rPr>
              <a:t>symbols of</a:t>
            </a:r>
            <a:r>
              <a:rPr b="0" lang="en-US" sz="2400" spc="-72" strike="noStrike">
                <a:solidFill>
                  <a:srgbClr val="000000"/>
                </a:solidFill>
                <a:latin typeface="Times New Roman"/>
              </a:rPr>
              <a:t> </a:t>
            </a:r>
            <a:r>
              <a:rPr b="0" lang="en-US" sz="2400" spc="-4" strike="noStrike">
                <a:solidFill>
                  <a:srgbClr val="000000"/>
                </a:solidFill>
                <a:latin typeface="Times New Roman"/>
              </a:rPr>
              <a:t>strings  generated by the sub-expression rooted by</a:t>
            </a:r>
            <a:r>
              <a:rPr b="0" lang="en-US" sz="2400" spc="-29" strike="noStrike">
                <a:solidFill>
                  <a:srgbClr val="000000"/>
                </a:solidFill>
                <a:latin typeface="Times New Roman"/>
              </a:rPr>
              <a:t> </a:t>
            </a:r>
            <a:r>
              <a:rPr b="0" lang="en-US" sz="2400" spc="-4" strike="noStrike">
                <a:solidFill>
                  <a:srgbClr val="000000"/>
                </a:solidFill>
                <a:latin typeface="Times New Roman"/>
              </a:rPr>
              <a:t>n.</a:t>
            </a:r>
            <a:endParaRPr b="0" lang="en-US" sz="2400" spc="-1" strike="noStrike">
              <a:latin typeface="Arial"/>
            </a:endParaRPr>
          </a:p>
        </p:txBody>
      </p:sp>
      <p:sp>
        <p:nvSpPr>
          <p:cNvPr id="731" name="CustomShape 6"/>
          <p:cNvSpPr/>
          <p:nvPr/>
        </p:nvSpPr>
        <p:spPr>
          <a:xfrm>
            <a:off x="1032120" y="5447160"/>
            <a:ext cx="8034840" cy="1036080"/>
          </a:xfrm>
          <a:prstGeom prst="rect">
            <a:avLst/>
          </a:prstGeom>
          <a:noFill/>
          <a:ln>
            <a:noFill/>
          </a:ln>
        </p:spPr>
        <p:style>
          <a:lnRef idx="0"/>
          <a:fillRef idx="0"/>
          <a:effectRef idx="0"/>
          <a:fontRef idx="minor"/>
        </p:style>
        <p:txBody>
          <a:bodyPr lIns="0" rIns="0" tIns="12600" bIns="0"/>
          <a:p>
            <a:pPr marL="12600">
              <a:lnSpc>
                <a:spcPts val="2735"/>
              </a:lnSpc>
              <a:spcBef>
                <a:spcPts val="99"/>
              </a:spcBef>
            </a:pPr>
            <a:r>
              <a:rPr b="1" lang="en-US" sz="2400" spc="-4" strike="noStrike">
                <a:solidFill>
                  <a:srgbClr val="000000"/>
                </a:solidFill>
                <a:latin typeface="Times New Roman"/>
              </a:rPr>
              <a:t>nullable(n)</a:t>
            </a:r>
            <a:r>
              <a:rPr b="1" lang="en-US" sz="2400" spc="-4" strike="noStrike">
                <a:solidFill>
                  <a:srgbClr val="000000"/>
                </a:solidFill>
                <a:latin typeface="Times New Roman"/>
              </a:rPr>
              <a:t>	</a:t>
            </a:r>
            <a:r>
              <a:rPr b="0" lang="en-US" sz="2400" spc="-4" strike="noStrike">
                <a:solidFill>
                  <a:srgbClr val="000000"/>
                </a:solidFill>
                <a:latin typeface="Times New Roman"/>
              </a:rPr>
              <a:t>--</a:t>
            </a:r>
            <a:r>
              <a:rPr b="0" lang="en-US" sz="2400" spc="-4" strike="noStrike">
                <a:solidFill>
                  <a:srgbClr val="000000"/>
                </a:solidFill>
                <a:latin typeface="Times New Roman"/>
              </a:rPr>
              <a:t>	</a:t>
            </a:r>
            <a:r>
              <a:rPr b="0" i="1" lang="en-US" sz="2400" spc="-1" strike="noStrike">
                <a:solidFill>
                  <a:srgbClr val="000000"/>
                </a:solidFill>
                <a:latin typeface="Times New Roman"/>
              </a:rPr>
              <a:t>true</a:t>
            </a:r>
            <a:r>
              <a:rPr b="0" i="1" lang="en-US" sz="2400" spc="-1" strike="noStrike">
                <a:solidFill>
                  <a:srgbClr val="000000"/>
                </a:solidFill>
                <a:latin typeface="Times New Roman"/>
              </a:rPr>
              <a:t>	</a:t>
            </a:r>
            <a:r>
              <a:rPr b="0" lang="en-US" sz="2400" spc="-4" strike="noStrike">
                <a:solidFill>
                  <a:srgbClr val="000000"/>
                </a:solidFill>
                <a:latin typeface="Times New Roman"/>
              </a:rPr>
              <a:t>if the empty string is </a:t>
            </a:r>
            <a:r>
              <a:rPr b="0" lang="en-US" sz="2400" spc="-1" strike="noStrike">
                <a:solidFill>
                  <a:srgbClr val="000000"/>
                </a:solidFill>
                <a:latin typeface="Times New Roman"/>
              </a:rPr>
              <a:t>a </a:t>
            </a:r>
            <a:r>
              <a:rPr b="0" lang="en-US" sz="2400" spc="-4" strike="noStrike">
                <a:solidFill>
                  <a:srgbClr val="000000"/>
                </a:solidFill>
                <a:latin typeface="Times New Roman"/>
              </a:rPr>
              <a:t>member of</a:t>
            </a:r>
            <a:r>
              <a:rPr b="0" lang="en-US" sz="2400" spc="-29" strike="noStrike">
                <a:solidFill>
                  <a:srgbClr val="000000"/>
                </a:solidFill>
                <a:latin typeface="Times New Roman"/>
              </a:rPr>
              <a:t> </a:t>
            </a:r>
            <a:r>
              <a:rPr b="0" lang="en-US" sz="2400" spc="-9" strike="noStrike">
                <a:solidFill>
                  <a:srgbClr val="000000"/>
                </a:solidFill>
                <a:latin typeface="Times New Roman"/>
              </a:rPr>
              <a:t>strings</a:t>
            </a:r>
            <a:endParaRPr b="0" lang="en-US" sz="2400" spc="-1" strike="noStrike">
              <a:latin typeface="Arial"/>
            </a:endParaRPr>
          </a:p>
          <a:p>
            <a:pPr marL="2641680">
              <a:lnSpc>
                <a:spcPts val="2585"/>
              </a:lnSpc>
            </a:pPr>
            <a:r>
              <a:rPr b="0" lang="en-US" sz="2400" spc="-4" strike="noStrike">
                <a:solidFill>
                  <a:srgbClr val="000000"/>
                </a:solidFill>
                <a:latin typeface="Times New Roman"/>
              </a:rPr>
              <a:t>generated by the sub-expression rooted by</a:t>
            </a:r>
            <a:r>
              <a:rPr b="0" lang="en-US" sz="2400" spc="-72" strike="noStrike">
                <a:solidFill>
                  <a:srgbClr val="000000"/>
                </a:solidFill>
                <a:latin typeface="Times New Roman"/>
              </a:rPr>
              <a:t> </a:t>
            </a:r>
            <a:r>
              <a:rPr b="0" lang="en-US" sz="2400" spc="-1" strike="noStrike">
                <a:solidFill>
                  <a:srgbClr val="000000"/>
                </a:solidFill>
                <a:latin typeface="Times New Roman"/>
              </a:rPr>
              <a:t>n</a:t>
            </a:r>
            <a:endParaRPr b="0" lang="en-US" sz="2400" spc="-1" strike="noStrike">
              <a:latin typeface="Arial"/>
            </a:endParaRPr>
          </a:p>
          <a:p>
            <a:pPr marL="1955880">
              <a:lnSpc>
                <a:spcPts val="2735"/>
              </a:lnSpc>
            </a:pPr>
            <a:r>
              <a:rPr b="0" i="1" lang="en-US" sz="2400" spc="-4" strike="noStrike">
                <a:solidFill>
                  <a:srgbClr val="000000"/>
                </a:solidFill>
                <a:latin typeface="Times New Roman"/>
              </a:rPr>
              <a:t>false</a:t>
            </a:r>
            <a:r>
              <a:rPr b="0" i="1" lang="en-US" sz="2400" spc="-4" strike="noStrike">
                <a:solidFill>
                  <a:srgbClr val="000000"/>
                </a:solidFill>
                <a:latin typeface="Times New Roman"/>
              </a:rPr>
              <a:t>	</a:t>
            </a:r>
            <a:r>
              <a:rPr b="0" lang="en-US" sz="2400" spc="-9" strike="noStrike">
                <a:solidFill>
                  <a:srgbClr val="000000"/>
                </a:solidFill>
                <a:latin typeface="Times New Roman"/>
              </a:rPr>
              <a:t>otherwise</a:t>
            </a:r>
            <a:endParaRPr b="0" lang="en-US" sz="2400" spc="-1" strike="noStrike">
              <a:latin typeface="Arial"/>
            </a:endParaRPr>
          </a:p>
        </p:txBody>
      </p:sp>
      <p:sp>
        <p:nvSpPr>
          <p:cNvPr id="732" name="CustomShape 7"/>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733" name="CustomShape 8"/>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2361600" y="787320"/>
            <a:ext cx="5334840" cy="573840"/>
          </a:xfrm>
          <a:prstGeom prst="rect">
            <a:avLst/>
          </a:prstGeom>
          <a:noFill/>
          <a:ln>
            <a:noFill/>
          </a:ln>
        </p:spPr>
        <p:txBody>
          <a:bodyPr lIns="0" rIns="0" tIns="0" bIns="0"/>
          <a:p>
            <a:pPr>
              <a:lnSpc>
                <a:spcPct val="100000"/>
              </a:lnSpc>
            </a:pPr>
            <a:r>
              <a:rPr b="0" lang="en-US" sz="3600" spc="-1" strike="noStrike">
                <a:solidFill>
                  <a:srgbClr val="33339a"/>
                </a:solidFill>
                <a:latin typeface="Times New Roman"/>
              </a:rPr>
              <a:t>T</a:t>
            </a:r>
            <a:r>
              <a:rPr b="0" lang="en-US" sz="3600" spc="-1" strike="noStrike">
                <a:solidFill>
                  <a:srgbClr val="33339a"/>
                </a:solidFill>
                <a:latin typeface="Times New Roman"/>
              </a:rPr>
              <a:t>o</a:t>
            </a:r>
            <a:r>
              <a:rPr b="0" lang="en-US" sz="3600" spc="-1" strike="noStrike">
                <a:solidFill>
                  <a:srgbClr val="33339a"/>
                </a:solidFill>
                <a:latin typeface="Times New Roman"/>
              </a:rPr>
              <a:t>k</a:t>
            </a:r>
            <a:r>
              <a:rPr b="0" lang="en-US" sz="3600" spc="-1" strike="noStrike">
                <a:solidFill>
                  <a:srgbClr val="33339a"/>
                </a:solidFill>
                <a:latin typeface="Times New Roman"/>
              </a:rPr>
              <a:t>e</a:t>
            </a:r>
            <a:r>
              <a:rPr b="0" lang="en-US" sz="3600" spc="-1" strike="noStrike">
                <a:solidFill>
                  <a:srgbClr val="33339a"/>
                </a:solidFill>
                <a:latin typeface="Times New Roman"/>
              </a:rPr>
              <a:t>n</a:t>
            </a:r>
            <a:r>
              <a:rPr b="0" lang="en-US" sz="3600" spc="-1" strike="noStrike">
                <a:solidFill>
                  <a:srgbClr val="33339a"/>
                </a:solidFill>
                <a:latin typeface="Times New Roman"/>
              </a:rPr>
              <a:t>s</a:t>
            </a:r>
            <a:r>
              <a:rPr b="0" lang="en-US" sz="3600" spc="-1" strike="noStrike">
                <a:solidFill>
                  <a:srgbClr val="33339a"/>
                </a:solidFill>
                <a:latin typeface="Times New Roman"/>
              </a:rPr>
              <a:t>, </a:t>
            </a:r>
            <a:r>
              <a:rPr b="0" lang="en-US" sz="3600" spc="-1" strike="noStrike">
                <a:solidFill>
                  <a:srgbClr val="33339a"/>
                </a:solidFill>
                <a:latin typeface="Times New Roman"/>
              </a:rPr>
              <a:t>P</a:t>
            </a:r>
            <a:r>
              <a:rPr b="0" lang="en-US" sz="3600" spc="-1" strike="noStrike">
                <a:solidFill>
                  <a:srgbClr val="33339a"/>
                </a:solidFill>
                <a:latin typeface="Times New Roman"/>
              </a:rPr>
              <a:t>a</a:t>
            </a:r>
            <a:r>
              <a:rPr b="0" lang="en-US" sz="3600" spc="-1" strike="noStrike">
                <a:solidFill>
                  <a:srgbClr val="33339a"/>
                </a:solidFill>
                <a:latin typeface="Times New Roman"/>
              </a:rPr>
              <a:t>t</a:t>
            </a:r>
            <a:r>
              <a:rPr b="0" lang="en-US" sz="3600" spc="-1" strike="noStrike">
                <a:solidFill>
                  <a:srgbClr val="33339a"/>
                </a:solidFill>
                <a:latin typeface="Times New Roman"/>
              </a:rPr>
              <a:t>t</a:t>
            </a:r>
            <a:r>
              <a:rPr b="0" lang="en-US" sz="3600" spc="-1" strike="noStrike">
                <a:solidFill>
                  <a:srgbClr val="33339a"/>
                </a:solidFill>
                <a:latin typeface="Times New Roman"/>
              </a:rPr>
              <a:t>e</a:t>
            </a:r>
            <a:r>
              <a:rPr b="0" lang="en-US" sz="3600" spc="-1" strike="noStrike">
                <a:solidFill>
                  <a:srgbClr val="33339a"/>
                </a:solidFill>
                <a:latin typeface="Times New Roman"/>
              </a:rPr>
              <a:t>r</a:t>
            </a:r>
            <a:r>
              <a:rPr b="0" lang="en-US" sz="3600" spc="-1" strike="noStrike">
                <a:solidFill>
                  <a:srgbClr val="33339a"/>
                </a:solidFill>
                <a:latin typeface="Times New Roman"/>
              </a:rPr>
              <a:t>n</a:t>
            </a:r>
            <a:r>
              <a:rPr b="0" lang="en-US" sz="3600" spc="-1" strike="noStrike">
                <a:solidFill>
                  <a:srgbClr val="33339a"/>
                </a:solidFill>
                <a:latin typeface="Times New Roman"/>
              </a:rPr>
              <a:t>s</a:t>
            </a:r>
            <a:r>
              <a:rPr b="0" lang="en-US" sz="3600" spc="-1" strike="noStrike">
                <a:solidFill>
                  <a:srgbClr val="33339a"/>
                </a:solidFill>
                <a:latin typeface="Times New Roman"/>
              </a:rPr>
              <a:t>, </a:t>
            </a:r>
            <a:r>
              <a:rPr b="0" lang="en-US" sz="3600" spc="-1" strike="noStrike">
                <a:solidFill>
                  <a:srgbClr val="33339a"/>
                </a:solidFill>
                <a:latin typeface="Times New Roman"/>
              </a:rPr>
              <a:t>L</a:t>
            </a:r>
            <a:r>
              <a:rPr b="0" lang="en-US" sz="3600" spc="-1" strike="noStrike">
                <a:solidFill>
                  <a:srgbClr val="33339a"/>
                </a:solidFill>
                <a:latin typeface="Times New Roman"/>
              </a:rPr>
              <a:t>e</a:t>
            </a:r>
            <a:r>
              <a:rPr b="0" lang="en-US" sz="3600" spc="-1" strike="noStrike">
                <a:solidFill>
                  <a:srgbClr val="33339a"/>
                </a:solidFill>
                <a:latin typeface="Times New Roman"/>
              </a:rPr>
              <a:t>x</a:t>
            </a:r>
            <a:r>
              <a:rPr b="0" lang="en-US" sz="3600" spc="-1" strike="noStrike">
                <a:solidFill>
                  <a:srgbClr val="33339a"/>
                </a:solidFill>
                <a:latin typeface="Times New Roman"/>
              </a:rPr>
              <a:t>e</a:t>
            </a:r>
            <a:r>
              <a:rPr b="0" lang="en-US" sz="3600" spc="-1" strike="noStrike">
                <a:solidFill>
                  <a:srgbClr val="33339a"/>
                </a:solidFill>
                <a:latin typeface="Times New Roman"/>
              </a:rPr>
              <a:t>m</a:t>
            </a:r>
            <a:r>
              <a:rPr b="0" lang="en-US" sz="3600" spc="-1" strike="noStrike">
                <a:solidFill>
                  <a:srgbClr val="33339a"/>
                </a:solidFill>
                <a:latin typeface="Times New Roman"/>
              </a:rPr>
              <a:t>e</a:t>
            </a:r>
            <a:r>
              <a:rPr b="0" lang="en-US" sz="3600" spc="-1" strike="noStrike">
                <a:solidFill>
                  <a:srgbClr val="33339a"/>
                </a:solidFill>
                <a:latin typeface="Times New Roman"/>
              </a:rPr>
              <a:t>s</a:t>
            </a:r>
            <a:endParaRPr b="0" lang="en-US" sz="3600" spc="-1" strike="noStrike">
              <a:solidFill>
                <a:srgbClr val="000000"/>
              </a:solidFill>
              <a:latin typeface="Calibri"/>
            </a:endParaRPr>
          </a:p>
        </p:txBody>
      </p:sp>
      <p:sp>
        <p:nvSpPr>
          <p:cNvPr id="120" name="CustomShape 2"/>
          <p:cNvSpPr/>
          <p:nvPr/>
        </p:nvSpPr>
        <p:spPr>
          <a:xfrm>
            <a:off x="1032120" y="2093040"/>
            <a:ext cx="7685640" cy="3060360"/>
          </a:xfrm>
          <a:prstGeom prst="rect">
            <a:avLst/>
          </a:prstGeom>
          <a:noFill/>
          <a:ln>
            <a:noFill/>
          </a:ln>
        </p:spPr>
        <p:style>
          <a:lnRef idx="0"/>
          <a:fillRef idx="0"/>
          <a:effectRef idx="0"/>
          <a:fontRef idx="minor"/>
        </p:style>
        <p:txBody>
          <a:bodyPr lIns="0" rIns="0" tIns="47160" bIns="0"/>
          <a:p>
            <a:pPr marL="12600">
              <a:lnSpc>
                <a:spcPct val="100000"/>
              </a:lnSpc>
              <a:spcBef>
                <a:spcPts val="1599"/>
              </a:spcBef>
            </a:pPr>
            <a:r>
              <a:rPr b="0" i="1" lang="en-US" sz="2400" spc="-4" strike="noStrike">
                <a:solidFill>
                  <a:srgbClr val="000000"/>
                </a:solidFill>
                <a:latin typeface="Times New Roman"/>
              </a:rPr>
              <a:t>Lexemes </a:t>
            </a:r>
            <a:r>
              <a:rPr b="0" lang="en-US" sz="2400" spc="-4" strike="noStrike">
                <a:solidFill>
                  <a:srgbClr val="000000"/>
                </a:solidFill>
                <a:latin typeface="Times New Roman"/>
              </a:rPr>
              <a:t>are the specific character strings that make up </a:t>
            </a:r>
            <a:r>
              <a:rPr b="0" lang="en-US" sz="2400" spc="-1" strike="noStrike">
                <a:solidFill>
                  <a:srgbClr val="000000"/>
                </a:solidFill>
                <a:latin typeface="Times New Roman"/>
              </a:rPr>
              <a:t>a</a:t>
            </a:r>
            <a:r>
              <a:rPr b="0" lang="en-US" sz="2400" spc="-29" strike="noStrike">
                <a:solidFill>
                  <a:srgbClr val="000000"/>
                </a:solidFill>
                <a:latin typeface="Times New Roman"/>
              </a:rPr>
              <a:t> </a:t>
            </a:r>
            <a:r>
              <a:rPr b="0" lang="en-US" sz="2400" spc="-4" strike="noStrike">
                <a:solidFill>
                  <a:srgbClr val="000000"/>
                </a:solidFill>
                <a:latin typeface="Times New Roman"/>
              </a:rPr>
              <a:t>token</a:t>
            </a:r>
            <a:endParaRPr b="0" lang="en-US" sz="2400" spc="-1" strike="noStrike">
              <a:latin typeface="Arial"/>
            </a:endParaRPr>
          </a:p>
          <a:p>
            <a:pPr marL="584280">
              <a:lnSpc>
                <a:spcPct val="100000"/>
              </a:lnSpc>
              <a:spcBef>
                <a:spcPts val="235"/>
              </a:spcBef>
            </a:pPr>
            <a:r>
              <a:rPr b="0" lang="en-US" sz="2000" spc="-4" strike="noStrike">
                <a:solidFill>
                  <a:srgbClr val="000000"/>
                </a:solidFill>
                <a:latin typeface="Times New Roman"/>
              </a:rPr>
              <a:t>For example: </a:t>
            </a:r>
            <a:r>
              <a:rPr b="1" lang="en-US" sz="2000" spc="-4" strike="noStrike">
                <a:solidFill>
                  <a:srgbClr val="000000"/>
                </a:solidFill>
                <a:latin typeface="Times New Roman"/>
              </a:rPr>
              <a:t>abc </a:t>
            </a:r>
            <a:r>
              <a:rPr b="0" lang="en-US" sz="2000" spc="-4" strike="noStrike">
                <a:solidFill>
                  <a:srgbClr val="000000"/>
                </a:solidFill>
                <a:latin typeface="Times New Roman"/>
              </a:rPr>
              <a:t>and</a:t>
            </a:r>
            <a:r>
              <a:rPr b="0" lang="en-US" sz="2000" spc="-12" strike="noStrike">
                <a:solidFill>
                  <a:srgbClr val="000000"/>
                </a:solidFill>
                <a:latin typeface="Times New Roman"/>
              </a:rPr>
              <a:t> </a:t>
            </a:r>
            <a:r>
              <a:rPr b="1" lang="en-US" sz="2000" spc="-4" strike="noStrike">
                <a:solidFill>
                  <a:srgbClr val="000000"/>
                </a:solidFill>
                <a:latin typeface="Times New Roman"/>
              </a:rPr>
              <a:t>123</a:t>
            </a:r>
            <a:endParaRPr b="0" lang="en-US" sz="2000" spc="-1" strike="noStrike">
              <a:latin typeface="Arial"/>
            </a:endParaRPr>
          </a:p>
          <a:p>
            <a:pPr marL="583560">
              <a:lnSpc>
                <a:spcPct val="100000"/>
              </a:lnSpc>
              <a:spcBef>
                <a:spcPts val="689"/>
              </a:spcBef>
            </a:pPr>
            <a:r>
              <a:rPr b="0" lang="en-US" sz="2000" spc="-4" strike="noStrike">
                <a:solidFill>
                  <a:srgbClr val="000000"/>
                </a:solidFill>
                <a:latin typeface="Times New Roman"/>
              </a:rPr>
              <a:t>A token can represent more than one</a:t>
            </a:r>
            <a:r>
              <a:rPr b="0" lang="en-US" sz="2000" spc="-1" strike="noStrike">
                <a:solidFill>
                  <a:srgbClr val="000000"/>
                </a:solidFill>
                <a:latin typeface="Times New Roman"/>
              </a:rPr>
              <a:t> </a:t>
            </a:r>
            <a:r>
              <a:rPr b="0" lang="en-US" sz="2000" spc="-4" strike="noStrike">
                <a:solidFill>
                  <a:srgbClr val="000000"/>
                </a:solidFill>
                <a:latin typeface="Times New Roman"/>
              </a:rPr>
              <a:t>lexeme</a:t>
            </a:r>
            <a:endParaRPr b="0" lang="en-US" sz="2000" spc="-1" strike="noStrike">
              <a:latin typeface="Arial"/>
            </a:endParaRPr>
          </a:p>
          <a:p>
            <a:pPr>
              <a:lnSpc>
                <a:spcPct val="100000"/>
              </a:lnSpc>
              <a:spcBef>
                <a:spcPts val="51"/>
              </a:spcBef>
            </a:pPr>
            <a:endParaRPr b="0" lang="en-US" sz="2000" spc="-1" strike="noStrike">
              <a:latin typeface="Arial"/>
            </a:endParaRPr>
          </a:p>
          <a:p>
            <a:pPr marL="12600">
              <a:lnSpc>
                <a:spcPts val="2591"/>
              </a:lnSpc>
            </a:pPr>
            <a:r>
              <a:rPr b="0" i="1" lang="en-US" sz="2400" spc="-4" strike="noStrike">
                <a:solidFill>
                  <a:srgbClr val="000000"/>
                </a:solidFill>
                <a:latin typeface="Times New Roman"/>
              </a:rPr>
              <a:t>Patterns </a:t>
            </a:r>
            <a:r>
              <a:rPr b="0" lang="en-US" sz="2400" spc="-4" strike="noStrike">
                <a:solidFill>
                  <a:srgbClr val="000000"/>
                </a:solidFill>
                <a:latin typeface="Times New Roman"/>
              </a:rPr>
              <a:t>are rules describing the set of lexemes belonging to a  token</a:t>
            </a:r>
            <a:endParaRPr b="0" lang="en-US" sz="2400" spc="-1" strike="noStrike">
              <a:latin typeface="Arial"/>
            </a:endParaRPr>
          </a:p>
          <a:p>
            <a:pPr marL="584280">
              <a:lnSpc>
                <a:spcPts val="2171"/>
              </a:lnSpc>
              <a:spcBef>
                <a:spcPts val="445"/>
              </a:spcBef>
            </a:pPr>
            <a:r>
              <a:rPr b="0" lang="en-US" sz="2000" spc="-4" strike="noStrike">
                <a:solidFill>
                  <a:srgbClr val="000000"/>
                </a:solidFill>
                <a:latin typeface="Times New Roman"/>
              </a:rPr>
              <a:t>For example: “</a:t>
            </a:r>
            <a:r>
              <a:rPr b="0" i="1" lang="en-US" sz="2000" spc="-4" strike="noStrike">
                <a:solidFill>
                  <a:srgbClr val="000000"/>
                </a:solidFill>
                <a:latin typeface="Times New Roman"/>
              </a:rPr>
              <a:t>letter </a:t>
            </a:r>
            <a:r>
              <a:rPr b="0" i="1" lang="en-US" sz="2000" spc="-9" strike="noStrike">
                <a:solidFill>
                  <a:srgbClr val="000000"/>
                </a:solidFill>
                <a:latin typeface="Times New Roman"/>
              </a:rPr>
              <a:t>followed </a:t>
            </a:r>
            <a:r>
              <a:rPr b="0" i="1" lang="en-US" sz="2000" spc="-4" strike="noStrike">
                <a:solidFill>
                  <a:srgbClr val="000000"/>
                </a:solidFill>
                <a:latin typeface="Times New Roman"/>
              </a:rPr>
              <a:t>by </a:t>
            </a:r>
            <a:r>
              <a:rPr b="0" i="1" lang="en-US" sz="2000" spc="-9" strike="noStrike">
                <a:solidFill>
                  <a:srgbClr val="000000"/>
                </a:solidFill>
                <a:latin typeface="Times New Roman"/>
              </a:rPr>
              <a:t>letters </a:t>
            </a:r>
            <a:r>
              <a:rPr b="0" i="1" lang="en-US" sz="2000" spc="-4" strike="noStrike">
                <a:solidFill>
                  <a:srgbClr val="000000"/>
                </a:solidFill>
                <a:latin typeface="Times New Roman"/>
              </a:rPr>
              <a:t>and </a:t>
            </a:r>
            <a:r>
              <a:rPr b="0" i="1" lang="en-US" sz="2000" spc="-9" strike="noStrike">
                <a:solidFill>
                  <a:srgbClr val="000000"/>
                </a:solidFill>
                <a:latin typeface="Times New Roman"/>
              </a:rPr>
              <a:t>digits” </a:t>
            </a:r>
            <a:r>
              <a:rPr b="0" lang="en-US" sz="2000" spc="-4" strike="noStrike">
                <a:solidFill>
                  <a:srgbClr val="000000"/>
                </a:solidFill>
                <a:latin typeface="Times New Roman"/>
              </a:rPr>
              <a:t>and “</a:t>
            </a:r>
            <a:r>
              <a:rPr b="0" i="1" lang="en-US" sz="2000" spc="-4" strike="noStrike">
                <a:solidFill>
                  <a:srgbClr val="000000"/>
                </a:solidFill>
                <a:latin typeface="Times New Roman"/>
              </a:rPr>
              <a:t>non-empty  </a:t>
            </a:r>
            <a:r>
              <a:rPr b="0" i="1" lang="en-US" sz="2000" spc="-9" strike="noStrike">
                <a:solidFill>
                  <a:srgbClr val="000000"/>
                </a:solidFill>
                <a:latin typeface="Times New Roman"/>
              </a:rPr>
              <a:t>sequence </a:t>
            </a:r>
            <a:r>
              <a:rPr b="0" i="1" lang="en-US" sz="2000" spc="-4" strike="noStrike">
                <a:solidFill>
                  <a:srgbClr val="000000"/>
                </a:solidFill>
                <a:latin typeface="Times New Roman"/>
              </a:rPr>
              <a:t>of digits</a:t>
            </a:r>
            <a:r>
              <a:rPr b="0" lang="en-US" sz="2000" spc="-4" strike="noStrike">
                <a:solidFill>
                  <a:srgbClr val="000000"/>
                </a:solidFill>
                <a:latin typeface="Times New Roman"/>
              </a:rPr>
              <a:t>”</a:t>
            </a:r>
            <a:endParaRPr b="0" lang="en-US" sz="2000" spc="-1" strike="noStrike">
              <a:latin typeface="Arial"/>
            </a:endParaRPr>
          </a:p>
          <a:p>
            <a:pPr marL="584280">
              <a:lnSpc>
                <a:spcPct val="100000"/>
              </a:lnSpc>
              <a:spcBef>
                <a:spcPts val="655"/>
              </a:spcBef>
            </a:pPr>
            <a:r>
              <a:rPr b="1" i="1" lang="en-US" sz="2000" spc="-4" strike="noStrike">
                <a:solidFill>
                  <a:srgbClr val="000000"/>
                </a:solidFill>
                <a:latin typeface="Times New Roman"/>
              </a:rPr>
              <a:t>Regular expressions </a:t>
            </a:r>
            <a:r>
              <a:rPr b="0" lang="en-US" sz="2000" spc="-4" strike="noStrike">
                <a:solidFill>
                  <a:srgbClr val="000000"/>
                </a:solidFill>
                <a:latin typeface="Times New Roman"/>
              </a:rPr>
              <a:t>are </a:t>
            </a:r>
            <a:r>
              <a:rPr b="0" lang="en-US" sz="2000" spc="-9" strike="noStrike">
                <a:solidFill>
                  <a:srgbClr val="000000"/>
                </a:solidFill>
                <a:latin typeface="Times New Roman"/>
              </a:rPr>
              <a:t>widely </a:t>
            </a:r>
            <a:r>
              <a:rPr b="0" lang="en-US" sz="2000" spc="-4" strike="noStrike">
                <a:solidFill>
                  <a:srgbClr val="000000"/>
                </a:solidFill>
                <a:latin typeface="Times New Roman"/>
              </a:rPr>
              <a:t>used to </a:t>
            </a:r>
            <a:r>
              <a:rPr b="0" lang="en-US" sz="2000" spc="-9" strike="noStrike">
                <a:solidFill>
                  <a:srgbClr val="000000"/>
                </a:solidFill>
                <a:latin typeface="Times New Roman"/>
              </a:rPr>
              <a:t>specify</a:t>
            </a:r>
            <a:r>
              <a:rPr b="0" lang="en-US" sz="2000" spc="12" strike="noStrike">
                <a:solidFill>
                  <a:srgbClr val="000000"/>
                </a:solidFill>
                <a:latin typeface="Times New Roman"/>
              </a:rPr>
              <a:t> </a:t>
            </a:r>
            <a:r>
              <a:rPr b="0" lang="en-US" sz="2000" spc="-9" strike="noStrike">
                <a:solidFill>
                  <a:srgbClr val="000000"/>
                </a:solidFill>
                <a:latin typeface="Times New Roman"/>
              </a:rPr>
              <a:t>patterns</a:t>
            </a:r>
            <a:endParaRPr b="0" lang="en-US" sz="2000" spc="-1" strike="noStrike">
              <a:latin typeface="Arial"/>
            </a:endParaRPr>
          </a:p>
        </p:txBody>
      </p:sp>
      <p:sp>
        <p:nvSpPr>
          <p:cNvPr id="121"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122" name="CustomShape 4"/>
          <p:cNvSpPr/>
          <p:nvPr/>
        </p:nvSpPr>
        <p:spPr>
          <a:xfrm>
            <a:off x="8816760" y="674640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4" strike="noStrike">
                <a:solidFill>
                  <a:srgbClr val="000000"/>
                </a:solidFill>
                <a:latin typeface="Arial"/>
              </a:rPr>
              <a:t>5</a:t>
            </a:r>
            <a:endParaRPr b="0" lang="en-US"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TextShape 1"/>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735" name="CustomShape 2"/>
          <p:cNvSpPr/>
          <p:nvPr/>
        </p:nvSpPr>
        <p:spPr>
          <a:xfrm>
            <a:off x="1549440" y="1339920"/>
            <a:ext cx="6961320" cy="4395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i="1" lang="en-US" sz="2800" spc="-4" strike="noStrike">
                <a:solidFill>
                  <a:srgbClr val="33339a"/>
                </a:solidFill>
                <a:latin typeface="Times New Roman"/>
              </a:rPr>
              <a:t>Rules for calculating nullable, firstpos </a:t>
            </a:r>
            <a:r>
              <a:rPr b="0" i="1" lang="en-US" sz="2800" spc="-1" strike="noStrike">
                <a:solidFill>
                  <a:srgbClr val="33339a"/>
                </a:solidFill>
                <a:latin typeface="Times New Roman"/>
              </a:rPr>
              <a:t>&amp;</a:t>
            </a:r>
            <a:r>
              <a:rPr b="0" i="1" lang="en-US" sz="2800" spc="-49" strike="noStrike">
                <a:solidFill>
                  <a:srgbClr val="33339a"/>
                </a:solidFill>
                <a:latin typeface="Times New Roman"/>
              </a:rPr>
              <a:t> </a:t>
            </a:r>
            <a:r>
              <a:rPr b="0" i="1" lang="en-US" sz="2800" spc="-4" strike="noStrike">
                <a:solidFill>
                  <a:srgbClr val="33339a"/>
                </a:solidFill>
                <a:latin typeface="Times New Roman"/>
              </a:rPr>
              <a:t>lastpos</a:t>
            </a:r>
            <a:endParaRPr b="0" lang="en-US" sz="2800" spc="-1" strike="noStrike">
              <a:latin typeface="Arial"/>
            </a:endParaRPr>
          </a:p>
        </p:txBody>
      </p:sp>
      <p:sp>
        <p:nvSpPr>
          <p:cNvPr id="736"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737"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aphicFrame>
        <p:nvGraphicFramePr>
          <p:cNvPr id="738" name="Table 5"/>
          <p:cNvGraphicFramePr/>
          <p:nvPr/>
        </p:nvGraphicFramePr>
        <p:xfrm>
          <a:off x="519120" y="1967040"/>
          <a:ext cx="8991360" cy="4394160"/>
        </p:xfrm>
        <a:graphic>
          <a:graphicData uri="http://schemas.openxmlformats.org/drawingml/2006/table">
            <a:tbl>
              <a:tblPr/>
              <a:tblGrid>
                <a:gridCol w="1828800"/>
                <a:gridCol w="1752480"/>
                <a:gridCol w="2743200"/>
                <a:gridCol w="2666880"/>
              </a:tblGrid>
              <a:tr h="452520">
                <a:tc>
                  <a:txBody>
                    <a:bodyPr lIns="0" rIns="0" tIns="36720" bIns="0"/>
                    <a:p>
                      <a:pPr marL="537840">
                        <a:lnSpc>
                          <a:spcPct val="100000"/>
                        </a:lnSpc>
                        <a:spcBef>
                          <a:spcPts val="289"/>
                        </a:spcBef>
                      </a:pPr>
                      <a:r>
                        <a:rPr b="0" lang="en-US" sz="2200" spc="-4" strike="noStrike">
                          <a:solidFill>
                            <a:srgbClr val="000000"/>
                          </a:solidFill>
                          <a:latin typeface="Times New Roman"/>
                        </a:rPr>
                        <a:t>node</a:t>
                      </a:r>
                      <a:r>
                        <a:rPr b="0" lang="en-US" sz="2200" spc="-12" strike="noStrike">
                          <a:solidFill>
                            <a:srgbClr val="000000"/>
                          </a:solidFill>
                          <a:latin typeface="Times New Roman"/>
                        </a:rPr>
                        <a:t> </a:t>
                      </a:r>
                      <a:r>
                        <a:rPr b="0" lang="en-US" sz="2200" spc="-1" strike="noStrike" u="heavy">
                          <a:solidFill>
                            <a:srgbClr val="000000"/>
                          </a:solidFill>
                          <a:uFill>
                            <a:solidFill>
                              <a:srgbClr val="000000"/>
                            </a:solidFill>
                          </a:uFill>
                          <a:latin typeface="Times New Roman"/>
                        </a:rPr>
                        <a:t>n</a:t>
                      </a:r>
                      <a:endParaRPr b="0" lang="en-US" sz="2200" spc="-1" strike="noStrike">
                        <a:latin typeface="Arial"/>
                      </a:endParaRPr>
                    </a:p>
                  </a:txBody>
                  <a:tcPr>
                    <a:lnL w="38160">
                      <a:solidFill>
                        <a:srgbClr val="000000"/>
                      </a:solidFill>
                    </a:lnL>
                    <a:lnR w="18720">
                      <a:solidFill>
                        <a:srgbClr val="000000"/>
                      </a:solidFill>
                    </a:lnR>
                    <a:lnT w="28080">
                      <a:solidFill>
                        <a:srgbClr val="000000"/>
                      </a:solidFill>
                    </a:lnT>
                    <a:lnB w="18720">
                      <a:solidFill>
                        <a:srgbClr val="000000"/>
                      </a:solidFill>
                    </a:lnB>
                    <a:noFill/>
                  </a:tcPr>
                </a:tc>
                <a:tc>
                  <a:txBody>
                    <a:bodyPr lIns="0" rIns="0" tIns="36720" bIns="0"/>
                    <a:p>
                      <a:pPr algn="ctr">
                        <a:lnSpc>
                          <a:spcPct val="100000"/>
                        </a:lnSpc>
                        <a:spcBef>
                          <a:spcPts val="289"/>
                        </a:spcBef>
                      </a:pPr>
                      <a:r>
                        <a:rPr b="0" lang="en-US" sz="2200" spc="-1" strike="noStrike" u="heavy">
                          <a:solidFill>
                            <a:srgbClr val="000000"/>
                          </a:solidFill>
                          <a:uFill>
                            <a:solidFill>
                              <a:srgbClr val="000000"/>
                            </a:solidFill>
                          </a:uFill>
                          <a:latin typeface="Times New Roman"/>
                        </a:rPr>
                        <a:t>nullable(n)</a:t>
                      </a:r>
                      <a:endParaRPr b="0" lang="en-US" sz="2200" spc="-1" strike="noStrike">
                        <a:latin typeface="Arial"/>
                      </a:endParaRPr>
                    </a:p>
                  </a:txBody>
                  <a:tcPr>
                    <a:lnL w="18720">
                      <a:solidFill>
                        <a:srgbClr val="000000"/>
                      </a:solidFill>
                    </a:lnL>
                    <a:lnR w="18720">
                      <a:solidFill>
                        <a:srgbClr val="000000"/>
                      </a:solidFill>
                    </a:lnR>
                    <a:lnT w="28080">
                      <a:solidFill>
                        <a:srgbClr val="000000"/>
                      </a:solidFill>
                    </a:lnT>
                    <a:lnB w="18720">
                      <a:solidFill>
                        <a:srgbClr val="000000"/>
                      </a:solidFill>
                    </a:lnB>
                    <a:noFill/>
                  </a:tcPr>
                </a:tc>
                <a:tc>
                  <a:txBody>
                    <a:bodyPr lIns="0" rIns="0" tIns="36720" bIns="0"/>
                    <a:p>
                      <a:pPr marL="788760">
                        <a:lnSpc>
                          <a:spcPct val="100000"/>
                        </a:lnSpc>
                        <a:spcBef>
                          <a:spcPts val="289"/>
                        </a:spcBef>
                      </a:pPr>
                      <a:r>
                        <a:rPr b="0" lang="en-US" sz="2200" spc="-1" strike="noStrike" u="heavy">
                          <a:solidFill>
                            <a:srgbClr val="000000"/>
                          </a:solidFill>
                          <a:uFill>
                            <a:solidFill>
                              <a:srgbClr val="000000"/>
                            </a:solidFill>
                          </a:uFill>
                          <a:latin typeface="Times New Roman"/>
                        </a:rPr>
                        <a:t>firstpos(n)</a:t>
                      </a:r>
                      <a:endParaRPr b="0" lang="en-US" sz="2200" spc="-1" strike="noStrike">
                        <a:latin typeface="Arial"/>
                      </a:endParaRPr>
                    </a:p>
                  </a:txBody>
                  <a:tcPr>
                    <a:lnL w="18720">
                      <a:solidFill>
                        <a:srgbClr val="000000"/>
                      </a:solidFill>
                    </a:lnL>
                    <a:lnR w="12240">
                      <a:solidFill>
                        <a:srgbClr val="000000"/>
                      </a:solidFill>
                    </a:lnR>
                    <a:lnT w="28080">
                      <a:solidFill>
                        <a:srgbClr val="000000"/>
                      </a:solidFill>
                    </a:lnT>
                    <a:lnB w="18720">
                      <a:solidFill>
                        <a:srgbClr val="000000"/>
                      </a:solidFill>
                    </a:lnB>
                    <a:noFill/>
                  </a:tcPr>
                </a:tc>
                <a:tc>
                  <a:txBody>
                    <a:bodyPr lIns="0" rIns="0" tIns="36720" bIns="0"/>
                    <a:p>
                      <a:pPr marL="782280">
                        <a:lnSpc>
                          <a:spcPct val="100000"/>
                        </a:lnSpc>
                        <a:spcBef>
                          <a:spcPts val="289"/>
                        </a:spcBef>
                      </a:pPr>
                      <a:r>
                        <a:rPr b="0" lang="en-US" sz="2200" spc="-4" strike="noStrike" u="heavy">
                          <a:solidFill>
                            <a:srgbClr val="000000"/>
                          </a:solidFill>
                          <a:uFill>
                            <a:solidFill>
                              <a:srgbClr val="000000"/>
                            </a:solidFill>
                          </a:uFill>
                          <a:latin typeface="Times New Roman"/>
                        </a:rPr>
                        <a:t>lastpos(n)</a:t>
                      </a:r>
                      <a:endParaRPr b="0" lang="en-US" sz="2200" spc="-1" strike="noStrike">
                        <a:latin typeface="Arial"/>
                      </a:endParaRPr>
                    </a:p>
                  </a:txBody>
                  <a:tcPr>
                    <a:lnL w="12240">
                      <a:solidFill>
                        <a:srgbClr val="000000"/>
                      </a:solidFill>
                    </a:lnL>
                    <a:lnR w="28080">
                      <a:solidFill>
                        <a:srgbClr val="000000"/>
                      </a:solidFill>
                    </a:lnR>
                    <a:lnT w="38160">
                      <a:solidFill>
                        <a:srgbClr val="000000"/>
                      </a:solidFill>
                    </a:lnT>
                    <a:lnB w="18720">
                      <a:solidFill>
                        <a:srgbClr val="000000"/>
                      </a:solidFill>
                    </a:lnB>
                    <a:noFill/>
                  </a:tcPr>
                </a:tc>
              </a:tr>
              <a:tr h="524880">
                <a:tc>
                  <a:txBody>
                    <a:bodyPr lIns="0" rIns="0" tIns="41760" bIns="0"/>
                    <a:p>
                      <a:pPr marL="92160">
                        <a:lnSpc>
                          <a:spcPct val="100000"/>
                        </a:lnSpc>
                        <a:spcBef>
                          <a:spcPts val="329"/>
                        </a:spcBef>
                      </a:pPr>
                      <a:r>
                        <a:rPr b="0" lang="en-US" sz="2000" spc="-4" strike="noStrike">
                          <a:solidFill>
                            <a:srgbClr val="000000"/>
                          </a:solidFill>
                          <a:latin typeface="Times New Roman"/>
                        </a:rPr>
                        <a:t>is leaf </a:t>
                      </a:r>
                      <a:r>
                        <a:rPr b="0" lang="en-US" sz="2000" spc="-9" strike="noStrike">
                          <a:solidFill>
                            <a:srgbClr val="000000"/>
                          </a:solidFill>
                          <a:latin typeface="Times New Roman"/>
                        </a:rPr>
                        <a:t>labeled</a:t>
                      </a:r>
                      <a:r>
                        <a:rPr b="0" lang="en-US" sz="2000" spc="-49" strike="noStrike">
                          <a:solidFill>
                            <a:srgbClr val="000000"/>
                          </a:solidFill>
                          <a:latin typeface="Times New Roman"/>
                        </a:rPr>
                        <a:t> </a:t>
                      </a:r>
                      <a:r>
                        <a:rPr b="0" lang="en-US" sz="2000" spc="-4" strike="noStrike">
                          <a:solidFill>
                            <a:srgbClr val="000000"/>
                          </a:solidFill>
                          <a:latin typeface="Symbol"/>
                        </a:rPr>
                        <a:t></a:t>
                      </a:r>
                      <a:endParaRPr b="0" lang="en-US" sz="2000" spc="-1" strike="noStrike">
                        <a:latin typeface="Arial"/>
                      </a:endParaRPr>
                    </a:p>
                  </a:txBody>
                  <a:tcPr>
                    <a:lnL w="38160">
                      <a:solidFill>
                        <a:srgbClr val="000000"/>
                      </a:solidFill>
                    </a:lnL>
                    <a:lnR w="18720">
                      <a:solidFill>
                        <a:srgbClr val="000000"/>
                      </a:solidFill>
                    </a:lnR>
                    <a:lnT w="18720">
                      <a:solidFill>
                        <a:srgbClr val="000000"/>
                      </a:solidFill>
                    </a:lnT>
                    <a:lnB w="18720">
                      <a:solidFill>
                        <a:srgbClr val="000000"/>
                      </a:solidFill>
                    </a:lnB>
                    <a:noFill/>
                  </a:tcPr>
                </a:tc>
                <a:tc>
                  <a:txBody>
                    <a:bodyPr lIns="0" rIns="0" tIns="36000" bIns="0"/>
                    <a:p>
                      <a:pPr algn="ctr">
                        <a:lnSpc>
                          <a:spcPct val="100000"/>
                        </a:lnSpc>
                        <a:spcBef>
                          <a:spcPts val="286"/>
                        </a:spcBef>
                      </a:pPr>
                      <a:r>
                        <a:rPr b="0" lang="en-US" sz="2000" spc="-4" strike="noStrike">
                          <a:solidFill>
                            <a:srgbClr val="000000"/>
                          </a:solidFill>
                          <a:latin typeface="Times New Roman"/>
                        </a:rPr>
                        <a:t>true</a:t>
                      </a:r>
                      <a:endParaRPr b="0" lang="en-US" sz="2000" spc="-1" strike="noStrike">
                        <a:latin typeface="Arial"/>
                      </a:endParaRPr>
                    </a:p>
                  </a:txBody>
                  <a:tcPr>
                    <a:lnL w="18720">
                      <a:solidFill>
                        <a:srgbClr val="000000"/>
                      </a:solidFill>
                    </a:lnL>
                    <a:lnR w="18720">
                      <a:solidFill>
                        <a:srgbClr val="000000"/>
                      </a:solidFill>
                    </a:lnR>
                    <a:lnT w="18720">
                      <a:solidFill>
                        <a:srgbClr val="000000"/>
                      </a:solidFill>
                    </a:lnT>
                    <a:lnB w="18720">
                      <a:solidFill>
                        <a:srgbClr val="000000"/>
                      </a:solidFill>
                    </a:lnB>
                    <a:noFill/>
                  </a:tcPr>
                </a:tc>
                <a:tc>
                  <a:txBody>
                    <a:bodyPr lIns="0" rIns="0" tIns="41760" bIns="0"/>
                    <a:p>
                      <a:pPr algn="ctr">
                        <a:lnSpc>
                          <a:spcPct val="100000"/>
                        </a:lnSpc>
                        <a:spcBef>
                          <a:spcPts val="329"/>
                        </a:spcBef>
                      </a:pPr>
                      <a:r>
                        <a:rPr b="0" lang="en-US" sz="2000" spc="-1" strike="noStrike">
                          <a:solidFill>
                            <a:srgbClr val="000000"/>
                          </a:solidFill>
                          <a:latin typeface="Symbol"/>
                        </a:rPr>
                        <a:t></a:t>
                      </a:r>
                      <a:endParaRPr b="0" lang="en-US" sz="2000" spc="-1" strike="noStrike">
                        <a:latin typeface="Arial"/>
                      </a:endParaRPr>
                    </a:p>
                  </a:txBody>
                  <a:tcPr>
                    <a:lnL w="18720">
                      <a:solidFill>
                        <a:srgbClr val="000000"/>
                      </a:solidFill>
                    </a:lnL>
                    <a:lnR w="12240">
                      <a:solidFill>
                        <a:srgbClr val="000000"/>
                      </a:solidFill>
                    </a:lnR>
                    <a:lnT w="18720">
                      <a:solidFill>
                        <a:srgbClr val="000000"/>
                      </a:solidFill>
                    </a:lnT>
                    <a:lnB w="18720">
                      <a:solidFill>
                        <a:srgbClr val="000000"/>
                      </a:solidFill>
                    </a:lnB>
                    <a:noFill/>
                  </a:tcPr>
                </a:tc>
                <a:tc>
                  <a:txBody>
                    <a:bodyPr lIns="0" rIns="0" tIns="41760" bIns="0"/>
                    <a:p>
                      <a:pPr algn="ctr">
                        <a:lnSpc>
                          <a:spcPct val="100000"/>
                        </a:lnSpc>
                        <a:spcBef>
                          <a:spcPts val="329"/>
                        </a:spcBef>
                      </a:pPr>
                      <a:r>
                        <a:rPr b="0" lang="en-US" sz="2000" spc="-1" strike="noStrike">
                          <a:solidFill>
                            <a:srgbClr val="000000"/>
                          </a:solidFill>
                          <a:latin typeface="Symbol"/>
                        </a:rPr>
                        <a:t></a:t>
                      </a:r>
                      <a:endParaRPr b="0" lang="en-US" sz="2000" spc="-1" strike="noStrike">
                        <a:latin typeface="Arial"/>
                      </a:endParaRPr>
                    </a:p>
                  </a:txBody>
                  <a:tcPr>
                    <a:lnL w="12240">
                      <a:solidFill>
                        <a:srgbClr val="000000"/>
                      </a:solidFill>
                    </a:lnL>
                    <a:lnR w="28080">
                      <a:solidFill>
                        <a:srgbClr val="000000"/>
                      </a:solidFill>
                    </a:lnR>
                    <a:lnT w="18720">
                      <a:solidFill>
                        <a:srgbClr val="000000"/>
                      </a:solidFill>
                    </a:lnT>
                    <a:lnB w="18720">
                      <a:solidFill>
                        <a:srgbClr val="000000"/>
                      </a:solidFill>
                    </a:lnB>
                    <a:noFill/>
                  </a:tcPr>
                </a:tc>
              </a:tr>
              <a:tr h="752760">
                <a:tc>
                  <a:txBody>
                    <a:bodyPr lIns="0" rIns="0" tIns="36000" bIns="0"/>
                    <a:p>
                      <a:pPr marL="92160">
                        <a:lnSpc>
                          <a:spcPct val="100000"/>
                        </a:lnSpc>
                        <a:spcBef>
                          <a:spcPts val="286"/>
                        </a:spcBef>
                      </a:pPr>
                      <a:r>
                        <a:rPr b="0" lang="en-US" sz="2000" spc="-4" strike="noStrike">
                          <a:solidFill>
                            <a:srgbClr val="000000"/>
                          </a:solidFill>
                          <a:latin typeface="Times New Roman"/>
                        </a:rPr>
                        <a:t>is leaf </a:t>
                      </a:r>
                      <a:r>
                        <a:rPr b="0" lang="en-US" sz="2000" spc="-9" strike="noStrike">
                          <a:solidFill>
                            <a:srgbClr val="000000"/>
                          </a:solidFill>
                          <a:latin typeface="Times New Roman"/>
                        </a:rPr>
                        <a:t>labeled  </a:t>
                      </a:r>
                      <a:r>
                        <a:rPr b="0" lang="en-US" sz="2000" spc="-4" strike="noStrike">
                          <a:solidFill>
                            <a:srgbClr val="000000"/>
                          </a:solidFill>
                          <a:latin typeface="Times New Roman"/>
                        </a:rPr>
                        <a:t>with </a:t>
                      </a:r>
                      <a:r>
                        <a:rPr b="0" lang="en-US" sz="2000" spc="-9" strike="noStrike">
                          <a:solidFill>
                            <a:srgbClr val="000000"/>
                          </a:solidFill>
                          <a:latin typeface="Times New Roman"/>
                        </a:rPr>
                        <a:t>position</a:t>
                      </a:r>
                      <a:r>
                        <a:rPr b="0" lang="en-US" sz="2000" spc="-69" strike="noStrike">
                          <a:solidFill>
                            <a:srgbClr val="000000"/>
                          </a:solidFill>
                          <a:latin typeface="Times New Roman"/>
                        </a:rPr>
                        <a:t> </a:t>
                      </a:r>
                      <a:r>
                        <a:rPr b="0" lang="en-US" sz="2000" spc="-4" strike="noStrike">
                          <a:solidFill>
                            <a:srgbClr val="000000"/>
                          </a:solidFill>
                          <a:latin typeface="Times New Roman"/>
                        </a:rPr>
                        <a:t>i</a:t>
                      </a:r>
                      <a:endParaRPr b="0" lang="en-US" sz="2000" spc="-1" strike="noStrike">
                        <a:latin typeface="Arial"/>
                      </a:endParaRPr>
                    </a:p>
                  </a:txBody>
                  <a:tcPr>
                    <a:lnL w="38160">
                      <a:solidFill>
                        <a:srgbClr val="000000"/>
                      </a:solidFill>
                    </a:lnL>
                    <a:lnR w="18720">
                      <a:solidFill>
                        <a:srgbClr val="000000"/>
                      </a:solidFill>
                    </a:lnR>
                    <a:lnT w="18720">
                      <a:solidFill>
                        <a:srgbClr val="000000"/>
                      </a:solidFill>
                    </a:lnT>
                    <a:lnB w="18720">
                      <a:solidFill>
                        <a:srgbClr val="000000"/>
                      </a:solidFill>
                    </a:lnB>
                    <a:noFill/>
                  </a:tcPr>
                </a:tc>
                <a:tc>
                  <a:txBody>
                    <a:bodyPr lIns="0" rIns="0" tIns="36000" bIns="0"/>
                    <a:p>
                      <a:pPr algn="ctr">
                        <a:lnSpc>
                          <a:spcPct val="100000"/>
                        </a:lnSpc>
                        <a:spcBef>
                          <a:spcPts val="286"/>
                        </a:spcBef>
                      </a:pPr>
                      <a:r>
                        <a:rPr b="0" lang="en-US" sz="2000" spc="-9" strike="noStrike">
                          <a:solidFill>
                            <a:srgbClr val="000000"/>
                          </a:solidFill>
                          <a:latin typeface="Times New Roman"/>
                        </a:rPr>
                        <a:t>false</a:t>
                      </a:r>
                      <a:endParaRPr b="0" lang="en-US" sz="2000" spc="-1" strike="noStrike">
                        <a:latin typeface="Arial"/>
                      </a:endParaRPr>
                    </a:p>
                  </a:txBody>
                  <a:tcPr>
                    <a:lnL w="18720">
                      <a:solidFill>
                        <a:srgbClr val="000000"/>
                      </a:solidFill>
                    </a:lnL>
                    <a:lnR w="18720">
                      <a:solidFill>
                        <a:srgbClr val="000000"/>
                      </a:solidFill>
                    </a:lnR>
                    <a:lnT w="18720">
                      <a:solidFill>
                        <a:srgbClr val="000000"/>
                      </a:solidFill>
                    </a:lnT>
                    <a:lnB w="18720">
                      <a:solidFill>
                        <a:srgbClr val="000000"/>
                      </a:solidFill>
                    </a:lnB>
                    <a:noFill/>
                  </a:tcPr>
                </a:tc>
                <a:tc>
                  <a:txBody>
                    <a:bodyPr lIns="0" rIns="0" tIns="36000" bIns="0"/>
                    <a:p>
                      <a:pPr algn="ctr">
                        <a:lnSpc>
                          <a:spcPct val="100000"/>
                        </a:lnSpc>
                        <a:spcBef>
                          <a:spcPts val="286"/>
                        </a:spcBef>
                      </a:pPr>
                      <a:r>
                        <a:rPr b="0" lang="en-US" sz="2000" spc="-4" strike="noStrike">
                          <a:solidFill>
                            <a:srgbClr val="000000"/>
                          </a:solidFill>
                          <a:latin typeface="Times New Roman"/>
                        </a:rPr>
                        <a:t>{i}</a:t>
                      </a:r>
                      <a:endParaRPr b="0" lang="en-US" sz="2000" spc="-1" strike="noStrike">
                        <a:latin typeface="Arial"/>
                      </a:endParaRPr>
                    </a:p>
                    <a:p>
                      <a:pPr algn="ctr">
                        <a:lnSpc>
                          <a:spcPct val="100000"/>
                        </a:lnSpc>
                        <a:spcBef>
                          <a:spcPts val="476"/>
                        </a:spcBef>
                      </a:pPr>
                      <a:r>
                        <a:rPr b="0" lang="en-US" sz="2000" spc="-9" strike="noStrike">
                          <a:solidFill>
                            <a:srgbClr val="000000"/>
                          </a:solidFill>
                          <a:latin typeface="Times New Roman"/>
                        </a:rPr>
                        <a:t>(position </a:t>
                      </a:r>
                      <a:r>
                        <a:rPr b="0" lang="en-US" sz="2000" spc="-4" strike="noStrike">
                          <a:solidFill>
                            <a:srgbClr val="000000"/>
                          </a:solidFill>
                          <a:latin typeface="Times New Roman"/>
                        </a:rPr>
                        <a:t>of leaf</a:t>
                      </a:r>
                      <a:r>
                        <a:rPr b="0" lang="en-US" sz="2000" spc="-12" strike="noStrike">
                          <a:solidFill>
                            <a:srgbClr val="000000"/>
                          </a:solidFill>
                          <a:latin typeface="Times New Roman"/>
                        </a:rPr>
                        <a:t> </a:t>
                      </a:r>
                      <a:r>
                        <a:rPr b="0" lang="en-US" sz="2000" spc="-9" strike="noStrike">
                          <a:solidFill>
                            <a:srgbClr val="000000"/>
                          </a:solidFill>
                          <a:latin typeface="Times New Roman"/>
                        </a:rPr>
                        <a:t>node)</a:t>
                      </a:r>
                      <a:endParaRPr b="0" lang="en-US" sz="2000" spc="-1" strike="noStrike">
                        <a:latin typeface="Arial"/>
                      </a:endParaRPr>
                    </a:p>
                  </a:txBody>
                  <a:tcPr>
                    <a:lnL w="18720">
                      <a:solidFill>
                        <a:srgbClr val="000000"/>
                      </a:solidFill>
                    </a:lnL>
                    <a:lnR w="12240">
                      <a:solidFill>
                        <a:srgbClr val="000000"/>
                      </a:solidFill>
                    </a:lnR>
                    <a:lnT w="18720">
                      <a:solidFill>
                        <a:srgbClr val="000000"/>
                      </a:solidFill>
                    </a:lnT>
                    <a:lnB w="18720">
                      <a:solidFill>
                        <a:srgbClr val="000000"/>
                      </a:solidFill>
                    </a:lnB>
                    <a:noFill/>
                  </a:tcPr>
                </a:tc>
                <a:tc>
                  <a:txBody>
                    <a:bodyPr lIns="0" rIns="0" tIns="36000" bIns="0"/>
                    <a:p>
                      <a:pPr algn="ctr">
                        <a:lnSpc>
                          <a:spcPct val="100000"/>
                        </a:lnSpc>
                        <a:spcBef>
                          <a:spcPts val="286"/>
                        </a:spcBef>
                      </a:pPr>
                      <a:r>
                        <a:rPr b="0" lang="en-US" sz="2000" spc="-4" strike="noStrike">
                          <a:solidFill>
                            <a:srgbClr val="000000"/>
                          </a:solidFill>
                          <a:latin typeface="Times New Roman"/>
                        </a:rPr>
                        <a:t>{i}</a:t>
                      </a:r>
                      <a:endParaRPr b="0" lang="en-US" sz="2000" spc="-1" strike="noStrike">
                        <a:latin typeface="Arial"/>
                      </a:endParaRPr>
                    </a:p>
                  </a:txBody>
                  <a:tcPr>
                    <a:lnL w="12240">
                      <a:solidFill>
                        <a:srgbClr val="000000"/>
                      </a:solidFill>
                    </a:lnL>
                    <a:lnR w="28080">
                      <a:solidFill>
                        <a:srgbClr val="000000"/>
                      </a:solidFill>
                    </a:lnR>
                    <a:lnT w="18720">
                      <a:solidFill>
                        <a:srgbClr val="000000"/>
                      </a:solidFill>
                    </a:lnT>
                    <a:lnB w="18720">
                      <a:solidFill>
                        <a:srgbClr val="000000"/>
                      </a:solidFill>
                    </a:lnB>
                    <a:noFill/>
                  </a:tcPr>
                </a:tc>
              </a:tr>
              <a:tr h="752760">
                <a:tc>
                  <a:txBody>
                    <a:bodyPr lIns="0" rIns="0" tIns="36000" bIns="0"/>
                    <a:p>
                      <a:pPr marL="218520">
                        <a:lnSpc>
                          <a:spcPct val="100000"/>
                        </a:lnSpc>
                        <a:spcBef>
                          <a:spcPts val="286"/>
                        </a:spcBef>
                      </a:pPr>
                      <a:r>
                        <a:rPr b="0" lang="en-US" sz="2000" spc="-4" strike="noStrike">
                          <a:solidFill>
                            <a:srgbClr val="000000"/>
                          </a:solidFill>
                          <a:latin typeface="Times New Roman"/>
                        </a:rPr>
                        <a:t>n</a:t>
                      </a:r>
                      <a:r>
                        <a:rPr b="0" lang="en-US" sz="2000" spc="-4" strike="noStrike">
                          <a:solidFill>
                            <a:srgbClr val="000000"/>
                          </a:solidFill>
                          <a:latin typeface="Times New Roman"/>
                        </a:rPr>
                        <a:t>	</a:t>
                      </a:r>
                      <a:r>
                        <a:rPr b="0" lang="en-US" sz="2000" spc="-4" strike="noStrike">
                          <a:solidFill>
                            <a:srgbClr val="000000"/>
                          </a:solidFill>
                          <a:latin typeface="Times New Roman"/>
                        </a:rPr>
                        <a:t>|</a:t>
                      </a:r>
                      <a:endParaRPr b="0" lang="en-US" sz="2000" spc="-1" strike="noStrike">
                        <a:latin typeface="Arial"/>
                      </a:endParaRPr>
                    </a:p>
                    <a:p>
                      <a:pPr marL="218520">
                        <a:lnSpc>
                          <a:spcPct val="100000"/>
                        </a:lnSpc>
                        <a:spcBef>
                          <a:spcPts val="476"/>
                        </a:spcBef>
                      </a:pPr>
                      <a:r>
                        <a:rPr b="0" lang="en-US" sz="2000" spc="-1" strike="noStrike">
                          <a:solidFill>
                            <a:srgbClr val="000000"/>
                          </a:solidFill>
                          <a:latin typeface="Times New Roman"/>
                        </a:rPr>
                        <a:t>c</a:t>
                      </a:r>
                      <a:r>
                        <a:rPr b="0" lang="en-US" sz="1950" spc="-1" strike="noStrike" baseline="-21000">
                          <a:solidFill>
                            <a:srgbClr val="000000"/>
                          </a:solidFill>
                          <a:latin typeface="Times New Roman"/>
                        </a:rPr>
                        <a:t>1</a:t>
                      </a:r>
                      <a:r>
                        <a:rPr b="0" lang="en-US" sz="1950" spc="-1" strike="noStrike" baseline="-21000">
                          <a:solidFill>
                            <a:srgbClr val="000000"/>
                          </a:solidFill>
                          <a:latin typeface="Times New Roman"/>
                        </a:rPr>
                        <a:t>	</a:t>
                      </a:r>
                      <a:r>
                        <a:rPr b="0" lang="en-US" sz="2000" spc="-1" strike="noStrike">
                          <a:solidFill>
                            <a:srgbClr val="000000"/>
                          </a:solidFill>
                          <a:latin typeface="Times New Roman"/>
                        </a:rPr>
                        <a:t>c</a:t>
                      </a:r>
                      <a:r>
                        <a:rPr b="0" lang="en-US" sz="1950" spc="-1" strike="noStrike" baseline="-21000">
                          <a:solidFill>
                            <a:srgbClr val="000000"/>
                          </a:solidFill>
                          <a:latin typeface="Times New Roman"/>
                        </a:rPr>
                        <a:t>2</a:t>
                      </a:r>
                      <a:endParaRPr b="0" lang="en-US" sz="1950" spc="-1" strike="noStrike">
                        <a:latin typeface="Arial"/>
                      </a:endParaRPr>
                    </a:p>
                  </a:txBody>
                  <a:tcPr>
                    <a:lnL w="38160">
                      <a:solidFill>
                        <a:srgbClr val="000000"/>
                      </a:solidFill>
                    </a:lnL>
                    <a:lnR w="18720">
                      <a:solidFill>
                        <a:srgbClr val="000000"/>
                      </a:solidFill>
                    </a:lnR>
                    <a:lnT w="18720">
                      <a:solidFill>
                        <a:srgbClr val="000000"/>
                      </a:solidFill>
                    </a:lnT>
                    <a:lnB w="18720">
                      <a:solidFill>
                        <a:srgbClr val="000000"/>
                      </a:solidFill>
                    </a:lnB>
                    <a:noFill/>
                  </a:tcPr>
                </a:tc>
                <a:tc>
                  <a:txBody>
                    <a:bodyPr lIns="0" rIns="0" tIns="36000" bIns="0"/>
                    <a:p>
                      <a:pPr marL="92160">
                        <a:lnSpc>
                          <a:spcPct val="100000"/>
                        </a:lnSpc>
                        <a:spcBef>
                          <a:spcPts val="286"/>
                        </a:spcBef>
                      </a:pPr>
                      <a:r>
                        <a:rPr b="0" lang="en-US" sz="2000" spc="-4" strike="noStrike">
                          <a:solidFill>
                            <a:srgbClr val="000000"/>
                          </a:solidFill>
                          <a:latin typeface="Times New Roman"/>
                        </a:rPr>
                        <a:t>nullable(c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r>
                        <a:rPr b="0" lang="en-US" sz="2000" spc="-83" strike="noStrike">
                          <a:solidFill>
                            <a:srgbClr val="000000"/>
                          </a:solidFill>
                          <a:latin typeface="Times New Roman"/>
                        </a:rPr>
                        <a:t> </a:t>
                      </a:r>
                      <a:r>
                        <a:rPr b="0" lang="en-US" sz="2000" spc="-9" strike="noStrike">
                          <a:solidFill>
                            <a:srgbClr val="000000"/>
                          </a:solidFill>
                          <a:latin typeface="Times New Roman"/>
                        </a:rPr>
                        <a:t>or  </a:t>
                      </a:r>
                      <a:r>
                        <a:rPr b="0" lang="en-US" sz="2000" spc="-4" strike="noStrike">
                          <a:solidFill>
                            <a:srgbClr val="000000"/>
                          </a:solidFill>
                          <a:latin typeface="Times New Roman"/>
                        </a:rPr>
                        <a:t>nullable(c</a:t>
                      </a:r>
                      <a:r>
                        <a:rPr b="0" lang="en-US" sz="1950" spc="-4" strike="noStrike" baseline="-21000">
                          <a:solidFill>
                            <a:srgbClr val="000000"/>
                          </a:solidFill>
                          <a:latin typeface="Times New Roman"/>
                        </a:rPr>
                        <a:t>2</a:t>
                      </a:r>
                      <a:r>
                        <a:rPr b="0" lang="en-US" sz="2000" spc="-4" strike="noStrike">
                          <a:solidFill>
                            <a:srgbClr val="000000"/>
                          </a:solidFill>
                          <a:latin typeface="Times New Roman"/>
                        </a:rPr>
                        <a:t>)</a:t>
                      </a:r>
                      <a:endParaRPr b="0" lang="en-US" sz="2000" spc="-1" strike="noStrike">
                        <a:latin typeface="Arial"/>
                      </a:endParaRPr>
                    </a:p>
                  </a:txBody>
                  <a:tcPr>
                    <a:lnL w="18720">
                      <a:solidFill>
                        <a:srgbClr val="000000"/>
                      </a:solidFill>
                    </a:lnL>
                    <a:lnR w="18720">
                      <a:solidFill>
                        <a:srgbClr val="000000"/>
                      </a:solidFill>
                    </a:lnR>
                    <a:lnT w="18720">
                      <a:solidFill>
                        <a:srgbClr val="000000"/>
                      </a:solidFill>
                    </a:lnT>
                    <a:lnB w="18720">
                      <a:solidFill>
                        <a:srgbClr val="000000"/>
                      </a:solidFill>
                    </a:lnB>
                    <a:noFill/>
                  </a:tcPr>
                </a:tc>
                <a:tc>
                  <a:txBody>
                    <a:bodyPr lIns="0" rIns="0" tIns="42480" bIns="0"/>
                    <a:p>
                      <a:pPr marL="92160">
                        <a:lnSpc>
                          <a:spcPct val="100000"/>
                        </a:lnSpc>
                        <a:spcBef>
                          <a:spcPts val="334"/>
                        </a:spcBef>
                      </a:pPr>
                      <a:r>
                        <a:rPr b="0" lang="en-US" sz="2000" spc="-4" strike="noStrike">
                          <a:solidFill>
                            <a:srgbClr val="000000"/>
                          </a:solidFill>
                          <a:latin typeface="Times New Roman"/>
                        </a:rPr>
                        <a:t>firstpos(c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r>
                        <a:rPr b="0" lang="en-US" sz="2000" spc="-4" strike="noStrike">
                          <a:solidFill>
                            <a:srgbClr val="000000"/>
                          </a:solidFill>
                          <a:latin typeface="Symbol"/>
                        </a:rPr>
                        <a:t></a:t>
                      </a:r>
                      <a:r>
                        <a:rPr b="0" lang="en-US" sz="2000" spc="-29" strike="noStrike">
                          <a:solidFill>
                            <a:srgbClr val="000000"/>
                          </a:solidFill>
                          <a:latin typeface="Times New Roman"/>
                        </a:rPr>
                        <a:t> </a:t>
                      </a:r>
                      <a:r>
                        <a:rPr b="0" lang="en-US" sz="2000" spc="-4" strike="noStrike">
                          <a:solidFill>
                            <a:srgbClr val="000000"/>
                          </a:solidFill>
                          <a:latin typeface="Times New Roman"/>
                        </a:rPr>
                        <a:t>firstpos(c</a:t>
                      </a:r>
                      <a:r>
                        <a:rPr b="0" lang="en-US" sz="1950" spc="-4" strike="noStrike" baseline="-21000">
                          <a:solidFill>
                            <a:srgbClr val="000000"/>
                          </a:solidFill>
                          <a:latin typeface="Times New Roman"/>
                        </a:rPr>
                        <a:t>2</a:t>
                      </a:r>
                      <a:r>
                        <a:rPr b="0" lang="en-US" sz="2000" spc="-4" strike="noStrike">
                          <a:solidFill>
                            <a:srgbClr val="000000"/>
                          </a:solidFill>
                          <a:latin typeface="Times New Roman"/>
                        </a:rPr>
                        <a:t>)</a:t>
                      </a:r>
                      <a:endParaRPr b="0" lang="en-US" sz="2000" spc="-1" strike="noStrike">
                        <a:latin typeface="Arial"/>
                      </a:endParaRPr>
                    </a:p>
                  </a:txBody>
                  <a:tcPr>
                    <a:lnL w="18720">
                      <a:solidFill>
                        <a:srgbClr val="000000"/>
                      </a:solidFill>
                    </a:lnL>
                    <a:lnR w="12240">
                      <a:solidFill>
                        <a:srgbClr val="000000"/>
                      </a:solidFill>
                    </a:lnR>
                    <a:lnT w="18720">
                      <a:solidFill>
                        <a:srgbClr val="000000"/>
                      </a:solidFill>
                    </a:lnT>
                    <a:lnB w="18720">
                      <a:solidFill>
                        <a:srgbClr val="000000"/>
                      </a:solidFill>
                    </a:lnB>
                    <a:noFill/>
                  </a:tcPr>
                </a:tc>
                <a:tc>
                  <a:txBody>
                    <a:bodyPr lIns="0" rIns="0" tIns="42480" bIns="0"/>
                    <a:p>
                      <a:pPr marL="92160">
                        <a:lnSpc>
                          <a:spcPct val="100000"/>
                        </a:lnSpc>
                        <a:spcBef>
                          <a:spcPts val="334"/>
                        </a:spcBef>
                      </a:pPr>
                      <a:r>
                        <a:rPr b="0" lang="en-US" sz="2000" spc="-4" strike="noStrike">
                          <a:solidFill>
                            <a:srgbClr val="000000"/>
                          </a:solidFill>
                          <a:latin typeface="Times New Roman"/>
                        </a:rPr>
                        <a:t>lastpos(c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9" strike="noStrike">
                          <a:solidFill>
                            <a:srgbClr val="000000"/>
                          </a:solidFill>
                          <a:latin typeface="Times New Roman"/>
                        </a:rPr>
                        <a:t> </a:t>
                      </a:r>
                      <a:r>
                        <a:rPr b="0" lang="en-US" sz="2000" spc="-4" strike="noStrike">
                          <a:solidFill>
                            <a:srgbClr val="000000"/>
                          </a:solidFill>
                          <a:latin typeface="Times New Roman"/>
                        </a:rPr>
                        <a:t>lastpos(c</a:t>
                      </a:r>
                      <a:r>
                        <a:rPr b="0" lang="en-US" sz="1950" spc="-4" strike="noStrike" baseline="-21000">
                          <a:solidFill>
                            <a:srgbClr val="000000"/>
                          </a:solidFill>
                          <a:latin typeface="Times New Roman"/>
                        </a:rPr>
                        <a:t>2</a:t>
                      </a:r>
                      <a:r>
                        <a:rPr b="0" lang="en-US" sz="2000" spc="-4" strike="noStrike">
                          <a:solidFill>
                            <a:srgbClr val="000000"/>
                          </a:solidFill>
                          <a:latin typeface="Times New Roman"/>
                        </a:rPr>
                        <a:t>)</a:t>
                      </a:r>
                      <a:endParaRPr b="0" lang="en-US" sz="2000" spc="-1" strike="noStrike">
                        <a:latin typeface="Arial"/>
                      </a:endParaRPr>
                    </a:p>
                  </a:txBody>
                  <a:tcPr>
                    <a:lnL w="12240">
                      <a:solidFill>
                        <a:srgbClr val="000000"/>
                      </a:solidFill>
                    </a:lnL>
                    <a:lnR w="28080">
                      <a:solidFill>
                        <a:srgbClr val="000000"/>
                      </a:solidFill>
                    </a:lnR>
                    <a:lnT w="18720">
                      <a:solidFill>
                        <a:srgbClr val="000000"/>
                      </a:solidFill>
                    </a:lnT>
                    <a:lnB w="18720">
                      <a:solidFill>
                        <a:srgbClr val="000000"/>
                      </a:solidFill>
                    </a:lnB>
                    <a:noFill/>
                  </a:tcPr>
                </a:tc>
              </a:tr>
              <a:tr h="1159560">
                <a:tc>
                  <a:txBody>
                    <a:bodyPr lIns="0" rIns="0" tIns="41760" bIns="0"/>
                    <a:p>
                      <a:pPr marL="281160">
                        <a:lnSpc>
                          <a:spcPct val="100000"/>
                        </a:lnSpc>
                        <a:spcBef>
                          <a:spcPts val="329"/>
                        </a:spcBef>
                      </a:pPr>
                      <a:r>
                        <a:rPr b="0" lang="en-US" sz="2000" spc="-4" strike="noStrike">
                          <a:solidFill>
                            <a:srgbClr val="000000"/>
                          </a:solidFill>
                          <a:latin typeface="Times New Roman"/>
                        </a:rPr>
                        <a:t>n</a:t>
                      </a:r>
                      <a:r>
                        <a:rPr b="0" lang="en-US" sz="2000" spc="-4" strike="noStrike">
                          <a:solidFill>
                            <a:srgbClr val="000000"/>
                          </a:solidFill>
                          <a:latin typeface="Times New Roman"/>
                        </a:rPr>
                        <a:t>	</a:t>
                      </a:r>
                      <a:r>
                        <a:rPr b="0" lang="en-US" sz="2000" spc="-4" strike="noStrike">
                          <a:solidFill>
                            <a:srgbClr val="000000"/>
                          </a:solidFill>
                          <a:latin typeface="Symbol"/>
                        </a:rPr>
                        <a:t></a:t>
                      </a:r>
                      <a:endParaRPr b="0" lang="en-US" sz="2000" spc="-1" strike="noStrike">
                        <a:latin typeface="Arial"/>
                      </a:endParaRPr>
                    </a:p>
                    <a:p>
                      <a:pPr marL="218520">
                        <a:lnSpc>
                          <a:spcPct val="100000"/>
                        </a:lnSpc>
                        <a:spcBef>
                          <a:spcPts val="431"/>
                        </a:spcBef>
                      </a:pPr>
                      <a:r>
                        <a:rPr b="0" lang="en-US" sz="2000" spc="-1" strike="noStrike">
                          <a:solidFill>
                            <a:srgbClr val="000000"/>
                          </a:solidFill>
                          <a:latin typeface="Times New Roman"/>
                        </a:rPr>
                        <a:t>c</a:t>
                      </a:r>
                      <a:r>
                        <a:rPr b="0" lang="en-US" sz="1950" spc="-1" strike="noStrike" baseline="-21000">
                          <a:solidFill>
                            <a:srgbClr val="000000"/>
                          </a:solidFill>
                          <a:latin typeface="Times New Roman"/>
                        </a:rPr>
                        <a:t>1</a:t>
                      </a:r>
                      <a:r>
                        <a:rPr b="0" lang="en-US" sz="1950" spc="-1" strike="noStrike" baseline="-21000">
                          <a:solidFill>
                            <a:srgbClr val="000000"/>
                          </a:solidFill>
                          <a:latin typeface="Times New Roman"/>
                        </a:rPr>
                        <a:t>	</a:t>
                      </a:r>
                      <a:r>
                        <a:rPr b="0" lang="en-US" sz="2000" spc="-1" strike="noStrike">
                          <a:solidFill>
                            <a:srgbClr val="000000"/>
                          </a:solidFill>
                          <a:latin typeface="Times New Roman"/>
                        </a:rPr>
                        <a:t>c</a:t>
                      </a:r>
                      <a:r>
                        <a:rPr b="0" lang="en-US" sz="1950" spc="-1" strike="noStrike" baseline="-21000">
                          <a:solidFill>
                            <a:srgbClr val="000000"/>
                          </a:solidFill>
                          <a:latin typeface="Times New Roman"/>
                        </a:rPr>
                        <a:t>2</a:t>
                      </a:r>
                      <a:endParaRPr b="0" lang="en-US" sz="1950" spc="-1" strike="noStrike">
                        <a:latin typeface="Arial"/>
                      </a:endParaRPr>
                    </a:p>
                  </a:txBody>
                  <a:tcPr>
                    <a:lnL w="38160">
                      <a:solidFill>
                        <a:srgbClr val="000000"/>
                      </a:solidFill>
                    </a:lnL>
                    <a:lnR w="18720">
                      <a:solidFill>
                        <a:srgbClr val="000000"/>
                      </a:solidFill>
                    </a:lnR>
                    <a:lnT w="18720">
                      <a:solidFill>
                        <a:srgbClr val="000000"/>
                      </a:solidFill>
                    </a:lnT>
                    <a:lnB w="18720">
                      <a:solidFill>
                        <a:srgbClr val="000000"/>
                      </a:solidFill>
                    </a:lnB>
                    <a:noFill/>
                  </a:tcPr>
                </a:tc>
                <a:tc>
                  <a:txBody>
                    <a:bodyPr lIns="0" rIns="0" tIns="36000" bIns="0"/>
                    <a:p>
                      <a:pPr marL="92160">
                        <a:lnSpc>
                          <a:spcPct val="100000"/>
                        </a:lnSpc>
                        <a:spcBef>
                          <a:spcPts val="286"/>
                        </a:spcBef>
                      </a:pPr>
                      <a:r>
                        <a:rPr b="0" lang="en-US" sz="2000" spc="-4" strike="noStrike">
                          <a:solidFill>
                            <a:srgbClr val="000000"/>
                          </a:solidFill>
                          <a:latin typeface="Times New Roman"/>
                        </a:rPr>
                        <a:t>nullable(</a:t>
                      </a:r>
                      <a:r>
                        <a:rPr b="0" lang="en-US" sz="2000" spc="-1" strike="noStrike">
                          <a:solidFill>
                            <a:srgbClr val="000000"/>
                          </a:solidFill>
                          <a:latin typeface="Times New Roman"/>
                        </a:rPr>
                        <a:t>c</a:t>
                      </a:r>
                      <a:r>
                        <a:rPr b="0" lang="en-US" sz="1950" spc="-4" strike="noStrike" baseline="-21000">
                          <a:solidFill>
                            <a:srgbClr val="000000"/>
                          </a:solidFill>
                          <a:latin typeface="Times New Roman"/>
                        </a:rPr>
                        <a:t>1</a:t>
                      </a:r>
                      <a:r>
                        <a:rPr b="0" lang="en-US" sz="2000" spc="-1" strike="noStrike">
                          <a:solidFill>
                            <a:srgbClr val="000000"/>
                          </a:solidFill>
                          <a:latin typeface="Times New Roman"/>
                        </a:rPr>
                        <a:t>)  </a:t>
                      </a:r>
                      <a:r>
                        <a:rPr b="0" lang="en-US" sz="2000" spc="-4" strike="noStrike">
                          <a:solidFill>
                            <a:srgbClr val="000000"/>
                          </a:solidFill>
                          <a:latin typeface="Times New Roman"/>
                        </a:rPr>
                        <a:t>and  nullable(</a:t>
                      </a:r>
                      <a:r>
                        <a:rPr b="0" lang="en-US" sz="2000" spc="-1" strike="noStrike">
                          <a:solidFill>
                            <a:srgbClr val="000000"/>
                          </a:solidFill>
                          <a:latin typeface="Times New Roman"/>
                        </a:rPr>
                        <a:t>c</a:t>
                      </a:r>
                      <a:r>
                        <a:rPr b="0" lang="en-US" sz="1950" spc="-4" strike="noStrike" baseline="-21000">
                          <a:solidFill>
                            <a:srgbClr val="000000"/>
                          </a:solidFill>
                          <a:latin typeface="Times New Roman"/>
                        </a:rPr>
                        <a:t>2</a:t>
                      </a:r>
                      <a:r>
                        <a:rPr b="0" lang="en-US" sz="2000" spc="-1" strike="noStrike">
                          <a:solidFill>
                            <a:srgbClr val="000000"/>
                          </a:solidFill>
                          <a:latin typeface="Times New Roman"/>
                        </a:rPr>
                        <a:t>)</a:t>
                      </a:r>
                      <a:endParaRPr b="0" lang="en-US" sz="2000" spc="-1" strike="noStrike">
                        <a:latin typeface="Arial"/>
                      </a:endParaRPr>
                    </a:p>
                  </a:txBody>
                  <a:tcPr>
                    <a:lnL w="18720">
                      <a:solidFill>
                        <a:srgbClr val="000000"/>
                      </a:solidFill>
                    </a:lnL>
                    <a:lnR w="18720">
                      <a:solidFill>
                        <a:srgbClr val="000000"/>
                      </a:solidFill>
                    </a:lnR>
                    <a:lnT w="18720">
                      <a:solidFill>
                        <a:srgbClr val="000000"/>
                      </a:solidFill>
                    </a:lnT>
                    <a:lnB w="18720">
                      <a:solidFill>
                        <a:srgbClr val="000000"/>
                      </a:solidFill>
                    </a:lnB>
                    <a:noFill/>
                  </a:tcPr>
                </a:tc>
                <a:tc>
                  <a:txBody>
                    <a:bodyPr lIns="0" rIns="0" tIns="36000" bIns="0"/>
                    <a:p>
                      <a:pPr marL="92160">
                        <a:lnSpc>
                          <a:spcPct val="100000"/>
                        </a:lnSpc>
                        <a:spcBef>
                          <a:spcPts val="286"/>
                        </a:spcBef>
                      </a:pPr>
                      <a:r>
                        <a:rPr b="1" lang="en-US" sz="2000" spc="-4" strike="noStrike">
                          <a:solidFill>
                            <a:srgbClr val="000000"/>
                          </a:solidFill>
                          <a:latin typeface="Times New Roman"/>
                        </a:rPr>
                        <a:t>if </a:t>
                      </a:r>
                      <a:r>
                        <a:rPr b="0" lang="en-US" sz="2000" spc="-4" strike="noStrike">
                          <a:solidFill>
                            <a:srgbClr val="000000"/>
                          </a:solidFill>
                          <a:latin typeface="Times New Roman"/>
                        </a:rPr>
                        <a:t>(nullable(c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r>
                        <a:rPr b="0" lang="en-US" sz="2000" spc="-18" strike="noStrike">
                          <a:solidFill>
                            <a:srgbClr val="000000"/>
                          </a:solidFill>
                          <a:latin typeface="Times New Roman"/>
                        </a:rPr>
                        <a:t> </a:t>
                      </a:r>
                      <a:r>
                        <a:rPr b="1" lang="en-US" sz="2000" spc="-4" strike="noStrike">
                          <a:solidFill>
                            <a:srgbClr val="000000"/>
                          </a:solidFill>
                          <a:latin typeface="Times New Roman"/>
                        </a:rPr>
                        <a:t>then</a:t>
                      </a:r>
                      <a:endParaRPr b="0" lang="en-US" sz="2000" spc="-1" strike="noStrike">
                        <a:latin typeface="Arial"/>
                      </a:endParaRPr>
                    </a:p>
                    <a:p>
                      <a:pPr marL="92160">
                        <a:lnSpc>
                          <a:spcPct val="100000"/>
                        </a:lnSpc>
                        <a:spcBef>
                          <a:spcPts val="519"/>
                        </a:spcBef>
                      </a:pPr>
                      <a:r>
                        <a:rPr b="0" lang="en-US" sz="2000" spc="-4" strike="noStrike">
                          <a:solidFill>
                            <a:srgbClr val="000000"/>
                          </a:solidFill>
                          <a:latin typeface="Times New Roman"/>
                        </a:rPr>
                        <a:t>firstpos(c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r>
                        <a:rPr b="0" lang="en-US" sz="2000" spc="-29"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firstpos(c</a:t>
                      </a:r>
                      <a:r>
                        <a:rPr b="0" lang="en-US" sz="1950" spc="-4" strike="noStrike" baseline="-21000">
                          <a:solidFill>
                            <a:srgbClr val="000000"/>
                          </a:solidFill>
                          <a:latin typeface="Times New Roman"/>
                        </a:rPr>
                        <a:t>2</a:t>
                      </a:r>
                      <a:r>
                        <a:rPr b="0" lang="en-US" sz="2000" spc="-4" strike="noStrike">
                          <a:solidFill>
                            <a:srgbClr val="000000"/>
                          </a:solidFill>
                          <a:latin typeface="Times New Roman"/>
                        </a:rPr>
                        <a:t>)</a:t>
                      </a:r>
                      <a:endParaRPr b="0" lang="en-US" sz="2000" spc="-1" strike="noStrike">
                        <a:latin typeface="Arial"/>
                      </a:endParaRPr>
                    </a:p>
                    <a:p>
                      <a:pPr marL="92160">
                        <a:lnSpc>
                          <a:spcPct val="100000"/>
                        </a:lnSpc>
                        <a:spcBef>
                          <a:spcPts val="425"/>
                        </a:spcBef>
                      </a:pPr>
                      <a:r>
                        <a:rPr b="1" lang="en-US" sz="2000" spc="-4" strike="noStrike">
                          <a:solidFill>
                            <a:srgbClr val="000000"/>
                          </a:solidFill>
                          <a:latin typeface="Times New Roman"/>
                        </a:rPr>
                        <a:t>else</a:t>
                      </a:r>
                      <a:r>
                        <a:rPr b="1" lang="en-US" sz="2000" spc="-12" strike="noStrike">
                          <a:solidFill>
                            <a:srgbClr val="000000"/>
                          </a:solidFill>
                          <a:latin typeface="Times New Roman"/>
                        </a:rPr>
                        <a:t> </a:t>
                      </a:r>
                      <a:r>
                        <a:rPr b="0" lang="en-US" sz="2000" spc="-4" strike="noStrike">
                          <a:solidFill>
                            <a:srgbClr val="000000"/>
                          </a:solidFill>
                          <a:latin typeface="Times New Roman"/>
                        </a:rPr>
                        <a:t>firstpos(c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endParaRPr b="0" lang="en-US" sz="2000" spc="-1" strike="noStrike">
                        <a:latin typeface="Arial"/>
                      </a:endParaRPr>
                    </a:p>
                  </a:txBody>
                  <a:tcPr>
                    <a:lnL w="18720">
                      <a:solidFill>
                        <a:srgbClr val="000000"/>
                      </a:solidFill>
                    </a:lnL>
                    <a:lnR w="12240">
                      <a:solidFill>
                        <a:srgbClr val="000000"/>
                      </a:solidFill>
                    </a:lnR>
                    <a:lnT w="18720">
                      <a:solidFill>
                        <a:srgbClr val="000000"/>
                      </a:solidFill>
                    </a:lnT>
                    <a:lnB w="18720">
                      <a:solidFill>
                        <a:srgbClr val="000000"/>
                      </a:solidFill>
                    </a:lnB>
                    <a:noFill/>
                  </a:tcPr>
                </a:tc>
                <a:tc>
                  <a:txBody>
                    <a:bodyPr lIns="0" rIns="0" tIns="36000" bIns="0"/>
                    <a:p>
                      <a:pPr marL="92160">
                        <a:lnSpc>
                          <a:spcPct val="100000"/>
                        </a:lnSpc>
                        <a:spcBef>
                          <a:spcPts val="286"/>
                        </a:spcBef>
                      </a:pPr>
                      <a:r>
                        <a:rPr b="1" lang="en-US" sz="2000" spc="-4" strike="noStrike">
                          <a:solidFill>
                            <a:srgbClr val="000000"/>
                          </a:solidFill>
                          <a:latin typeface="Times New Roman"/>
                        </a:rPr>
                        <a:t>if </a:t>
                      </a:r>
                      <a:r>
                        <a:rPr b="0" lang="en-US" sz="2000" spc="-4" strike="noStrike">
                          <a:solidFill>
                            <a:srgbClr val="000000"/>
                          </a:solidFill>
                          <a:latin typeface="Times New Roman"/>
                        </a:rPr>
                        <a:t>(nullable(c</a:t>
                      </a:r>
                      <a:r>
                        <a:rPr b="0" lang="en-US" sz="1950" spc="-4" strike="noStrike" baseline="-21000">
                          <a:solidFill>
                            <a:srgbClr val="000000"/>
                          </a:solidFill>
                          <a:latin typeface="Times New Roman"/>
                        </a:rPr>
                        <a:t>2</a:t>
                      </a:r>
                      <a:r>
                        <a:rPr b="0" lang="en-US" sz="2000" spc="-4" strike="noStrike">
                          <a:solidFill>
                            <a:srgbClr val="000000"/>
                          </a:solidFill>
                          <a:latin typeface="Times New Roman"/>
                        </a:rPr>
                        <a:t>))</a:t>
                      </a:r>
                      <a:r>
                        <a:rPr b="0" lang="en-US" sz="2000" spc="-24" strike="noStrike">
                          <a:solidFill>
                            <a:srgbClr val="000000"/>
                          </a:solidFill>
                          <a:latin typeface="Times New Roman"/>
                        </a:rPr>
                        <a:t> </a:t>
                      </a:r>
                      <a:r>
                        <a:rPr b="1" lang="en-US" sz="2000" spc="-4" strike="noStrike">
                          <a:solidFill>
                            <a:srgbClr val="000000"/>
                          </a:solidFill>
                          <a:latin typeface="Times New Roman"/>
                        </a:rPr>
                        <a:t>then</a:t>
                      </a:r>
                      <a:endParaRPr b="0" lang="en-US" sz="2000" spc="-1" strike="noStrike">
                        <a:latin typeface="Arial"/>
                      </a:endParaRPr>
                    </a:p>
                    <a:p>
                      <a:pPr marL="92160">
                        <a:lnSpc>
                          <a:spcPct val="100000"/>
                        </a:lnSpc>
                        <a:spcBef>
                          <a:spcPts val="519"/>
                        </a:spcBef>
                      </a:pPr>
                      <a:r>
                        <a:rPr b="0" lang="en-US" sz="2000" spc="-4" strike="noStrike">
                          <a:solidFill>
                            <a:srgbClr val="000000"/>
                          </a:solidFill>
                          <a:latin typeface="Times New Roman"/>
                        </a:rPr>
                        <a:t>lastpos(c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9" strike="noStrike">
                          <a:solidFill>
                            <a:srgbClr val="000000"/>
                          </a:solidFill>
                          <a:latin typeface="Times New Roman"/>
                        </a:rPr>
                        <a:t> </a:t>
                      </a:r>
                      <a:r>
                        <a:rPr b="0" lang="en-US" sz="2000" spc="-4" strike="noStrike">
                          <a:solidFill>
                            <a:srgbClr val="000000"/>
                          </a:solidFill>
                          <a:latin typeface="Times New Roman"/>
                        </a:rPr>
                        <a:t>lastpos(c</a:t>
                      </a:r>
                      <a:r>
                        <a:rPr b="0" lang="en-US" sz="1950" spc="-4" strike="noStrike" baseline="-21000">
                          <a:solidFill>
                            <a:srgbClr val="000000"/>
                          </a:solidFill>
                          <a:latin typeface="Times New Roman"/>
                        </a:rPr>
                        <a:t>2</a:t>
                      </a:r>
                      <a:r>
                        <a:rPr b="0" lang="en-US" sz="2000" spc="-4" strike="noStrike">
                          <a:solidFill>
                            <a:srgbClr val="000000"/>
                          </a:solidFill>
                          <a:latin typeface="Times New Roman"/>
                        </a:rPr>
                        <a:t>)</a:t>
                      </a:r>
                      <a:endParaRPr b="0" lang="en-US" sz="2000" spc="-1" strike="noStrike">
                        <a:latin typeface="Arial"/>
                      </a:endParaRPr>
                    </a:p>
                    <a:p>
                      <a:pPr marL="92160">
                        <a:lnSpc>
                          <a:spcPct val="100000"/>
                        </a:lnSpc>
                        <a:spcBef>
                          <a:spcPts val="425"/>
                        </a:spcBef>
                      </a:pPr>
                      <a:r>
                        <a:rPr b="1" lang="en-US" sz="2000" spc="-4" strike="noStrike">
                          <a:solidFill>
                            <a:srgbClr val="000000"/>
                          </a:solidFill>
                          <a:latin typeface="Times New Roman"/>
                        </a:rPr>
                        <a:t>else</a:t>
                      </a:r>
                      <a:r>
                        <a:rPr b="1" lang="en-US" sz="2000" spc="-12" strike="noStrike">
                          <a:solidFill>
                            <a:srgbClr val="000000"/>
                          </a:solidFill>
                          <a:latin typeface="Times New Roman"/>
                        </a:rPr>
                        <a:t> </a:t>
                      </a:r>
                      <a:r>
                        <a:rPr b="0" lang="en-US" sz="2000" spc="-9" strike="noStrike">
                          <a:solidFill>
                            <a:srgbClr val="000000"/>
                          </a:solidFill>
                          <a:latin typeface="Times New Roman"/>
                        </a:rPr>
                        <a:t>lastpos(c</a:t>
                      </a:r>
                      <a:r>
                        <a:rPr b="0" lang="en-US" sz="1950" spc="-12" strike="noStrike" baseline="-21000">
                          <a:solidFill>
                            <a:srgbClr val="000000"/>
                          </a:solidFill>
                          <a:latin typeface="Times New Roman"/>
                        </a:rPr>
                        <a:t>2</a:t>
                      </a:r>
                      <a:r>
                        <a:rPr b="0" lang="en-US" sz="2000" spc="-9" strike="noStrike">
                          <a:solidFill>
                            <a:srgbClr val="000000"/>
                          </a:solidFill>
                          <a:latin typeface="Times New Roman"/>
                        </a:rPr>
                        <a:t>)</a:t>
                      </a:r>
                      <a:endParaRPr b="0" lang="en-US" sz="2000" spc="-1" strike="noStrike">
                        <a:latin typeface="Arial"/>
                      </a:endParaRPr>
                    </a:p>
                  </a:txBody>
                  <a:tcPr>
                    <a:lnL w="12240">
                      <a:solidFill>
                        <a:srgbClr val="000000"/>
                      </a:solidFill>
                    </a:lnL>
                    <a:lnR w="28080">
                      <a:solidFill>
                        <a:srgbClr val="000000"/>
                      </a:solidFill>
                    </a:lnR>
                    <a:lnT w="18720">
                      <a:solidFill>
                        <a:srgbClr val="000000"/>
                      </a:solidFill>
                    </a:lnT>
                    <a:lnB w="18720">
                      <a:solidFill>
                        <a:srgbClr val="000000"/>
                      </a:solidFill>
                    </a:lnB>
                    <a:noFill/>
                  </a:tcPr>
                </a:tc>
              </a:tr>
              <a:tr h="751680">
                <a:tc>
                  <a:txBody>
                    <a:bodyPr lIns="0" rIns="0" tIns="36000" bIns="0"/>
                    <a:p>
                      <a:pPr algn="r">
                        <a:lnSpc>
                          <a:spcPct val="100000"/>
                        </a:lnSpc>
                        <a:spcBef>
                          <a:spcPts val="286"/>
                        </a:spcBef>
                      </a:pPr>
                      <a:r>
                        <a:rPr b="0" lang="en-US" sz="2000" spc="-1" strike="noStrike">
                          <a:solidFill>
                            <a:srgbClr val="000000"/>
                          </a:solidFill>
                          <a:latin typeface="Times New Roman"/>
                        </a:rPr>
                        <a:t>n</a:t>
                      </a:r>
                      <a:r>
                        <a:rPr b="0" lang="en-US" sz="2000" spc="-1" strike="noStrike">
                          <a:solidFill>
                            <a:srgbClr val="000000"/>
                          </a:solidFill>
                          <a:latin typeface="Times New Roman"/>
                        </a:rPr>
                        <a:t>	</a:t>
                      </a:r>
                      <a:r>
                        <a:rPr b="0" lang="en-US" sz="2000" spc="-1" strike="noStrike">
                          <a:solidFill>
                            <a:srgbClr val="000000"/>
                          </a:solidFill>
                          <a:latin typeface="Times New Roman"/>
                        </a:rPr>
                        <a:t>*</a:t>
                      </a:r>
                      <a:endParaRPr b="0" lang="en-US" sz="2000" spc="-1" strike="noStrike">
                        <a:latin typeface="Arial"/>
                      </a:endParaRPr>
                    </a:p>
                    <a:p>
                      <a:pPr algn="r">
                        <a:lnSpc>
                          <a:spcPct val="100000"/>
                        </a:lnSpc>
                        <a:spcBef>
                          <a:spcPts val="476"/>
                        </a:spcBef>
                      </a:pPr>
                      <a:r>
                        <a:rPr b="0" lang="en-US" sz="2000" spc="-1" strike="noStrike">
                          <a:solidFill>
                            <a:srgbClr val="000000"/>
                          </a:solidFill>
                          <a:latin typeface="Times New Roman"/>
                        </a:rPr>
                        <a:t>c</a:t>
                      </a:r>
                      <a:r>
                        <a:rPr b="0" lang="en-US" sz="1950" spc="-1" strike="noStrike" baseline="-21000">
                          <a:solidFill>
                            <a:srgbClr val="000000"/>
                          </a:solidFill>
                          <a:latin typeface="Times New Roman"/>
                        </a:rPr>
                        <a:t>1</a:t>
                      </a:r>
                      <a:endParaRPr b="0" lang="en-US" sz="1950" spc="-1" strike="noStrike">
                        <a:latin typeface="Arial"/>
                      </a:endParaRPr>
                    </a:p>
                  </a:txBody>
                  <a:tcPr>
                    <a:lnL w="38160">
                      <a:solidFill>
                        <a:srgbClr val="000000"/>
                      </a:solidFill>
                    </a:lnL>
                    <a:lnR w="18720">
                      <a:solidFill>
                        <a:srgbClr val="000000"/>
                      </a:solidFill>
                    </a:lnR>
                    <a:lnT w="18720">
                      <a:solidFill>
                        <a:srgbClr val="000000"/>
                      </a:solidFill>
                    </a:lnT>
                    <a:lnB w="38160">
                      <a:solidFill>
                        <a:srgbClr val="000000"/>
                      </a:solidFill>
                    </a:lnB>
                    <a:noFill/>
                  </a:tcPr>
                </a:tc>
                <a:tc>
                  <a:txBody>
                    <a:bodyPr lIns="0" rIns="0" tIns="36000" bIns="0"/>
                    <a:p>
                      <a:pPr algn="ctr">
                        <a:lnSpc>
                          <a:spcPct val="100000"/>
                        </a:lnSpc>
                        <a:spcBef>
                          <a:spcPts val="286"/>
                        </a:spcBef>
                      </a:pPr>
                      <a:r>
                        <a:rPr b="0" lang="en-US" sz="2000" spc="-4" strike="noStrike">
                          <a:solidFill>
                            <a:srgbClr val="000000"/>
                          </a:solidFill>
                          <a:latin typeface="Times New Roman"/>
                        </a:rPr>
                        <a:t>true</a:t>
                      </a:r>
                      <a:endParaRPr b="0" lang="en-US" sz="2000" spc="-1" strike="noStrike">
                        <a:latin typeface="Arial"/>
                      </a:endParaRPr>
                    </a:p>
                  </a:txBody>
                  <a:tcPr>
                    <a:lnL w="18720">
                      <a:solidFill>
                        <a:srgbClr val="000000"/>
                      </a:solidFill>
                    </a:lnL>
                    <a:lnR w="18720">
                      <a:solidFill>
                        <a:srgbClr val="000000"/>
                      </a:solidFill>
                    </a:lnR>
                    <a:lnT w="18720">
                      <a:solidFill>
                        <a:srgbClr val="000000"/>
                      </a:solidFill>
                    </a:lnT>
                    <a:lnB w="38160">
                      <a:solidFill>
                        <a:srgbClr val="000000"/>
                      </a:solidFill>
                    </a:lnB>
                    <a:noFill/>
                  </a:tcPr>
                </a:tc>
                <a:tc>
                  <a:txBody>
                    <a:bodyPr lIns="0" rIns="0" tIns="36000" bIns="0"/>
                    <a:p>
                      <a:pPr marL="92160">
                        <a:lnSpc>
                          <a:spcPct val="100000"/>
                        </a:lnSpc>
                        <a:spcBef>
                          <a:spcPts val="286"/>
                        </a:spcBef>
                      </a:pPr>
                      <a:r>
                        <a:rPr b="0" lang="en-US" sz="2000" spc="-4" strike="noStrike">
                          <a:solidFill>
                            <a:srgbClr val="000000"/>
                          </a:solidFill>
                          <a:latin typeface="Times New Roman"/>
                        </a:rPr>
                        <a:t>firstpos(c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endParaRPr b="0" lang="en-US" sz="2000" spc="-1" strike="noStrike">
                        <a:latin typeface="Arial"/>
                      </a:endParaRPr>
                    </a:p>
                  </a:txBody>
                  <a:tcPr>
                    <a:lnL w="18720">
                      <a:solidFill>
                        <a:srgbClr val="000000"/>
                      </a:solidFill>
                    </a:lnL>
                    <a:lnR w="12240">
                      <a:solidFill>
                        <a:srgbClr val="000000"/>
                      </a:solidFill>
                    </a:lnR>
                    <a:lnT w="18720">
                      <a:solidFill>
                        <a:srgbClr val="000000"/>
                      </a:solidFill>
                    </a:lnT>
                    <a:lnB w="38160">
                      <a:solidFill>
                        <a:srgbClr val="000000"/>
                      </a:solidFill>
                    </a:lnB>
                    <a:noFill/>
                  </a:tcPr>
                </a:tc>
                <a:tc>
                  <a:txBody>
                    <a:bodyPr lIns="0" rIns="0" tIns="36000" bIns="0"/>
                    <a:p>
                      <a:pPr marL="92160">
                        <a:lnSpc>
                          <a:spcPct val="100000"/>
                        </a:lnSpc>
                        <a:spcBef>
                          <a:spcPts val="286"/>
                        </a:spcBef>
                      </a:pPr>
                      <a:r>
                        <a:rPr b="0" lang="en-US" sz="2000" spc="-4" strike="noStrike">
                          <a:solidFill>
                            <a:srgbClr val="000000"/>
                          </a:solidFill>
                          <a:latin typeface="Times New Roman"/>
                        </a:rPr>
                        <a:t>lastpos(c</a:t>
                      </a:r>
                      <a:r>
                        <a:rPr b="0" lang="en-US" sz="1950" spc="-4" strike="noStrike" baseline="-21000">
                          <a:solidFill>
                            <a:srgbClr val="000000"/>
                          </a:solidFill>
                          <a:latin typeface="Times New Roman"/>
                        </a:rPr>
                        <a:t>1</a:t>
                      </a:r>
                      <a:r>
                        <a:rPr b="0" lang="en-US" sz="2000" spc="-4" strike="noStrike">
                          <a:solidFill>
                            <a:srgbClr val="000000"/>
                          </a:solidFill>
                          <a:latin typeface="Times New Roman"/>
                        </a:rPr>
                        <a:t>)</a:t>
                      </a:r>
                      <a:endParaRPr b="0" lang="en-US" sz="2000" spc="-1" strike="noStrike">
                        <a:latin typeface="Arial"/>
                      </a:endParaRPr>
                    </a:p>
                  </a:txBody>
                  <a:tcPr>
                    <a:lnL w="12240">
                      <a:solidFill>
                        <a:srgbClr val="000000"/>
                      </a:solidFill>
                    </a:lnL>
                    <a:lnR w="28080">
                      <a:solidFill>
                        <a:srgbClr val="000000"/>
                      </a:solidFill>
                    </a:lnR>
                    <a:lnT w="18720">
                      <a:solidFill>
                        <a:srgbClr val="000000"/>
                      </a:solidFill>
                    </a:lnT>
                    <a:lnB w="38160">
                      <a:solidFill>
                        <a:srgbClr val="000000"/>
                      </a:solidFill>
                    </a:lnB>
                    <a:noFill/>
                  </a:tcPr>
                </a:tc>
              </a:tr>
            </a:tbl>
          </a:graphicData>
        </a:graphic>
      </p:graphicFrame>
      <p:sp>
        <p:nvSpPr>
          <p:cNvPr id="739" name="CustomShape 6"/>
          <p:cNvSpPr/>
          <p:nvPr/>
        </p:nvSpPr>
        <p:spPr>
          <a:xfrm>
            <a:off x="895320" y="4015080"/>
            <a:ext cx="151920" cy="228240"/>
          </a:xfrm>
          <a:custGeom>
            <a:avLst/>
            <a:gdLst/>
            <a:ahLst/>
            <a:rect l="l" t="t" r="r" b="b"/>
            <a:pathLst>
              <a:path w="152400" h="228600">
                <a:moveTo>
                  <a:pt x="152400" y="0"/>
                </a:moveTo>
                <a:lnTo>
                  <a:pt x="0" y="228600"/>
                </a:lnTo>
              </a:path>
            </a:pathLst>
          </a:custGeom>
          <a:noFill/>
          <a:ln w="9360">
            <a:solidFill>
              <a:srgbClr val="000000"/>
            </a:solidFill>
            <a:round/>
          </a:ln>
        </p:spPr>
        <p:style>
          <a:lnRef idx="0"/>
          <a:fillRef idx="0"/>
          <a:effectRef idx="0"/>
          <a:fontRef idx="minor"/>
        </p:style>
      </p:sp>
      <p:sp>
        <p:nvSpPr>
          <p:cNvPr id="740" name="CustomShape 7"/>
          <p:cNvSpPr/>
          <p:nvPr/>
        </p:nvSpPr>
        <p:spPr>
          <a:xfrm>
            <a:off x="1185840" y="4015080"/>
            <a:ext cx="151920" cy="228240"/>
          </a:xfrm>
          <a:custGeom>
            <a:avLst/>
            <a:gdLst/>
            <a:ahLst/>
            <a:rect l="l" t="t" r="r" b="b"/>
            <a:pathLst>
              <a:path w="152400" h="228600">
                <a:moveTo>
                  <a:pt x="0" y="0"/>
                </a:moveTo>
                <a:lnTo>
                  <a:pt x="152400" y="228600"/>
                </a:lnTo>
              </a:path>
            </a:pathLst>
          </a:custGeom>
          <a:noFill/>
          <a:ln w="9360">
            <a:solidFill>
              <a:srgbClr val="000000"/>
            </a:solidFill>
            <a:round/>
          </a:ln>
        </p:spPr>
        <p:style>
          <a:lnRef idx="0"/>
          <a:fillRef idx="0"/>
          <a:effectRef idx="0"/>
          <a:fontRef idx="minor"/>
        </p:style>
      </p:sp>
      <p:sp>
        <p:nvSpPr>
          <p:cNvPr id="741" name="CustomShape 8"/>
          <p:cNvSpPr/>
          <p:nvPr/>
        </p:nvSpPr>
        <p:spPr>
          <a:xfrm>
            <a:off x="909720" y="4767120"/>
            <a:ext cx="151920" cy="228240"/>
          </a:xfrm>
          <a:custGeom>
            <a:avLst/>
            <a:gdLst/>
            <a:ahLst/>
            <a:rect l="l" t="t" r="r" b="b"/>
            <a:pathLst>
              <a:path w="152400" h="228600">
                <a:moveTo>
                  <a:pt x="152400" y="0"/>
                </a:moveTo>
                <a:lnTo>
                  <a:pt x="0" y="228600"/>
                </a:lnTo>
              </a:path>
            </a:pathLst>
          </a:custGeom>
          <a:noFill/>
          <a:ln w="9360">
            <a:solidFill>
              <a:srgbClr val="000000"/>
            </a:solidFill>
            <a:round/>
          </a:ln>
        </p:spPr>
        <p:style>
          <a:lnRef idx="0"/>
          <a:fillRef idx="0"/>
          <a:effectRef idx="0"/>
          <a:fontRef idx="minor"/>
        </p:style>
      </p:sp>
      <p:sp>
        <p:nvSpPr>
          <p:cNvPr id="742" name="CustomShape 9"/>
          <p:cNvSpPr/>
          <p:nvPr/>
        </p:nvSpPr>
        <p:spPr>
          <a:xfrm>
            <a:off x="1214640" y="4767120"/>
            <a:ext cx="151920" cy="228240"/>
          </a:xfrm>
          <a:custGeom>
            <a:avLst/>
            <a:gdLst/>
            <a:ahLst/>
            <a:rect l="l" t="t" r="r" b="b"/>
            <a:pathLst>
              <a:path w="152400" h="228600">
                <a:moveTo>
                  <a:pt x="0" y="0"/>
                </a:moveTo>
                <a:lnTo>
                  <a:pt x="152400" y="228600"/>
                </a:lnTo>
              </a:path>
            </a:pathLst>
          </a:custGeom>
          <a:noFill/>
          <a:ln w="9360">
            <a:solidFill>
              <a:srgbClr val="000000"/>
            </a:solidFill>
            <a:round/>
          </a:ln>
        </p:spPr>
        <p:style>
          <a:lnRef idx="0"/>
          <a:fillRef idx="0"/>
          <a:effectRef idx="0"/>
          <a:fontRef idx="minor"/>
        </p:style>
      </p:sp>
      <p:sp>
        <p:nvSpPr>
          <p:cNvPr id="743" name="CustomShape 10"/>
          <p:cNvSpPr/>
          <p:nvPr/>
        </p:nvSpPr>
        <p:spPr>
          <a:xfrm>
            <a:off x="1143000" y="5867280"/>
            <a:ext cx="360" cy="228240"/>
          </a:xfrm>
          <a:custGeom>
            <a:avLst/>
            <a:gdLst/>
            <a:ahLst/>
            <a:rect l="l" t="t" r="r" b="b"/>
            <a:pathLst>
              <a:path w="0" h="228600">
                <a:moveTo>
                  <a:pt x="0" y="0"/>
                </a:moveTo>
                <a:lnTo>
                  <a:pt x="0" y="228600"/>
                </a:lnTo>
              </a:path>
            </a:pathLst>
          </a:custGeom>
          <a:noFill/>
          <a:ln w="9360">
            <a:solidFill>
              <a:srgbClr val="000000"/>
            </a:solidFill>
            <a:round/>
          </a:ln>
        </p:spPr>
        <p:style>
          <a:lnRef idx="0"/>
          <a:fillRef idx="0"/>
          <a:effectRef idx="0"/>
          <a:fontRef idx="minor"/>
        </p:style>
      </p:sp>
      <p:sp>
        <p:nvSpPr>
          <p:cNvPr id="744" name="TextShape 11"/>
          <p:cNvSpPr txBox="1"/>
          <p:nvPr/>
        </p:nvSpPr>
        <p:spPr>
          <a:xfrm>
            <a:off x="8816760" y="6746400"/>
            <a:ext cx="273240" cy="4507920"/>
          </a:xfrm>
          <a:prstGeom prst="rect">
            <a:avLst/>
          </a:prstGeom>
          <a:noFill/>
          <a:ln>
            <a:noFill/>
          </a:ln>
        </p:spPr>
        <p:txBody>
          <a:bodyPr lIns="0" rIns="0" tIns="0" bIns="0"/>
          <a:p>
            <a:pPr marL="38160">
              <a:lnSpc>
                <a:spcPts val="1644"/>
              </a:lnSpc>
            </a:pPr>
            <a:fld id="{C76FE24C-E309-4CF8-AF31-C15DA49D2F69}" type="slidenum">
              <a:rPr b="0" lang="en-US" sz="1400" spc="-4" strike="noStrike">
                <a:solidFill>
                  <a:srgbClr val="000000"/>
                </a:solidFill>
                <a:latin typeface="Arial"/>
              </a:rPr>
              <a:t>&lt;number&gt;</a:t>
            </a:fld>
            <a:endParaRPr b="0" lang="en-US" sz="1400" spc="-1" strike="noStrike">
              <a:latin typeface="Times New Roman"/>
            </a:endParaRPr>
          </a:p>
        </p:txBody>
      </p:sp>
      <p:sp>
        <p:nvSpPr>
          <p:cNvPr id="745" name="Line 12"/>
          <p:cNvSpPr/>
          <p:nvPr/>
        </p:nvSpPr>
        <p:spPr>
          <a:xfrm>
            <a:off x="1185480" y="6553080"/>
            <a:ext cx="643320" cy="5335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746" name="CustomShape 13"/>
          <p:cNvSpPr/>
          <p:nvPr/>
        </p:nvSpPr>
        <p:spPr>
          <a:xfrm>
            <a:off x="1812240" y="7031160"/>
            <a:ext cx="428364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ε ({nullable},{firstpos},{lastpos})</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 {</a:t>
            </a:r>
            <a:r>
              <a:rPr b="0" lang="en-US" sz="1800" spc="-1" strike="noStrike">
                <a:solidFill>
                  <a:srgbClr val="000000"/>
                </a:solidFill>
                <a:latin typeface="Symbol"/>
              </a:rPr>
              <a:t>},{})</a:t>
            </a:r>
            <a:endParaRPr b="0" lang="en-US" sz="1800" spc="-1" strike="noStrike">
              <a:latin typeface="Arial"/>
            </a:endParaRPr>
          </a:p>
          <a:p>
            <a:pPr>
              <a:lnSpc>
                <a:spcPct val="100000"/>
              </a:lnSpc>
            </a:pPr>
            <a:endParaRPr b="0" lang="en-US" sz="1800" spc="-1" strike="noStrike">
              <a:latin typeface="Arial"/>
            </a:endParaRPr>
          </a:p>
        </p:txBody>
      </p:sp>
      <p:sp>
        <p:nvSpPr>
          <p:cNvPr id="747" name="Line 14"/>
          <p:cNvSpPr/>
          <p:nvPr/>
        </p:nvSpPr>
        <p:spPr>
          <a:xfrm flipH="1">
            <a:off x="5853960" y="6516360"/>
            <a:ext cx="483840" cy="550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748" name="CustomShape 15"/>
          <p:cNvSpPr/>
          <p:nvPr/>
        </p:nvSpPr>
        <p:spPr>
          <a:xfrm>
            <a:off x="5595840" y="7047360"/>
            <a:ext cx="428364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 ({nullable},{firstpos},{lastpos})</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 {1</a:t>
            </a:r>
            <a:r>
              <a:rPr b="0" lang="en-US" sz="1800" spc="-1" strike="noStrike">
                <a:solidFill>
                  <a:srgbClr val="000000"/>
                </a:solidFill>
                <a:latin typeface="Symbol"/>
              </a:rPr>
              <a:t>},{1})</a:t>
            </a:r>
            <a:endParaRPr b="0" lang="en-US" sz="1800" spc="-1" strike="noStrike">
              <a:latin typeface="Arial"/>
            </a:endParaRPr>
          </a:p>
          <a:p>
            <a:pPr>
              <a:lnSpc>
                <a:spcPct val="100000"/>
              </a:lnSpc>
            </a:pPr>
            <a:endParaRPr b="0" lang="en-US"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TextShape 1"/>
          <p:cNvSpPr txBox="1"/>
          <p:nvPr/>
        </p:nvSpPr>
        <p:spPr>
          <a:xfrm>
            <a:off x="8816760" y="6746400"/>
            <a:ext cx="273240" cy="4507920"/>
          </a:xfrm>
          <a:prstGeom prst="rect">
            <a:avLst/>
          </a:prstGeom>
          <a:noFill/>
          <a:ln>
            <a:noFill/>
          </a:ln>
        </p:spPr>
        <p:txBody>
          <a:bodyPr lIns="0" rIns="0" tIns="0" bIns="0"/>
          <a:p>
            <a:pPr marL="38160">
              <a:lnSpc>
                <a:spcPts val="1644"/>
              </a:lnSpc>
            </a:pPr>
            <a:fld id="{7443F1B6-9507-41ED-BB57-8D59AC7A24C1}" type="slidenum">
              <a:rPr b="0" lang="en-US" sz="1400" spc="-4" strike="noStrike">
                <a:solidFill>
                  <a:srgbClr val="000000"/>
                </a:solidFill>
                <a:latin typeface="Arial"/>
              </a:rPr>
              <a:t>&lt;number&gt;</a:t>
            </a:fld>
            <a:endParaRPr b="0" lang="en-US" sz="1400" spc="-1" strike="noStrike">
              <a:latin typeface="Times New Roman"/>
            </a:endParaRPr>
          </a:p>
        </p:txBody>
      </p:sp>
      <p:sp>
        <p:nvSpPr>
          <p:cNvPr id="750" name="TextShape 2"/>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751" name="CustomShape 3"/>
          <p:cNvSpPr/>
          <p:nvPr/>
        </p:nvSpPr>
        <p:spPr>
          <a:xfrm>
            <a:off x="803520" y="1339920"/>
            <a:ext cx="7956360" cy="7543080"/>
          </a:xfrm>
          <a:prstGeom prst="rect">
            <a:avLst/>
          </a:prstGeom>
          <a:noFill/>
          <a:ln>
            <a:noFill/>
          </a:ln>
        </p:spPr>
        <p:style>
          <a:lnRef idx="0"/>
          <a:fillRef idx="0"/>
          <a:effectRef idx="0"/>
          <a:fontRef idx="minor"/>
        </p:style>
        <p:txBody>
          <a:bodyPr lIns="0" rIns="0" tIns="12600" bIns="0"/>
          <a:p>
            <a:pPr marL="493920" algn="ctr">
              <a:lnSpc>
                <a:spcPct val="100000"/>
              </a:lnSpc>
              <a:spcBef>
                <a:spcPts val="99"/>
              </a:spcBef>
            </a:pPr>
            <a:r>
              <a:rPr b="0" i="1" lang="en-US" sz="2800" spc="-4" strike="noStrike">
                <a:solidFill>
                  <a:srgbClr val="33339a"/>
                </a:solidFill>
                <a:latin typeface="Times New Roman"/>
              </a:rPr>
              <a:t>How</a:t>
            </a:r>
            <a:r>
              <a:rPr b="0" i="1" lang="en-US" sz="2800" spc="-1" strike="noStrike">
                <a:solidFill>
                  <a:srgbClr val="33339a"/>
                </a:solidFill>
                <a:latin typeface="Times New Roman"/>
              </a:rPr>
              <a:t> </a:t>
            </a:r>
            <a:r>
              <a:rPr b="0" i="1" lang="en-US" sz="2800" spc="-4" strike="noStrike">
                <a:solidFill>
                  <a:srgbClr val="33339a"/>
                </a:solidFill>
                <a:latin typeface="Times New Roman"/>
              </a:rPr>
              <a:t>to</a:t>
            </a:r>
            <a:r>
              <a:rPr b="0" i="1" lang="en-US" sz="2800" spc="-1" strike="noStrike">
                <a:solidFill>
                  <a:srgbClr val="33339a"/>
                </a:solidFill>
                <a:latin typeface="Times New Roman"/>
              </a:rPr>
              <a:t> </a:t>
            </a:r>
            <a:r>
              <a:rPr b="0" i="1" lang="en-US" sz="2800" spc="-4" strike="noStrike">
                <a:solidFill>
                  <a:srgbClr val="33339a"/>
                </a:solidFill>
                <a:latin typeface="Times New Roman"/>
              </a:rPr>
              <a:t>evaluate</a:t>
            </a:r>
            <a:r>
              <a:rPr b="0" i="1" lang="en-US" sz="2800" spc="-4" strike="noStrike">
                <a:solidFill>
                  <a:srgbClr val="33339a"/>
                </a:solidFill>
                <a:latin typeface="Times New Roman"/>
              </a:rPr>
              <a:t>	</a:t>
            </a:r>
            <a:r>
              <a:rPr b="0" i="1" lang="en-US" sz="2800" spc="-4" strike="noStrike">
                <a:solidFill>
                  <a:srgbClr val="33339a"/>
                </a:solidFill>
                <a:latin typeface="Times New Roman"/>
              </a:rPr>
              <a:t>followpos</a:t>
            </a:r>
            <a:endParaRPr b="0" lang="en-US" sz="2800" spc="-1" strike="noStrike">
              <a:latin typeface="Arial"/>
            </a:endParaRPr>
          </a:p>
          <a:p>
            <a:pPr marL="50760">
              <a:lnSpc>
                <a:spcPts val="2874"/>
              </a:lnSpc>
              <a:spcBef>
                <a:spcPts val="2466"/>
              </a:spcBef>
            </a:pPr>
            <a:r>
              <a:rPr b="1" lang="en-US" sz="2400" spc="-4" strike="noStrike">
                <a:solidFill>
                  <a:srgbClr val="000000"/>
                </a:solidFill>
                <a:latin typeface="Times New Roman"/>
              </a:rPr>
              <a:t>for </a:t>
            </a:r>
            <a:r>
              <a:rPr b="0" lang="en-US" sz="2400" spc="-4" strike="noStrike">
                <a:solidFill>
                  <a:srgbClr val="000000"/>
                </a:solidFill>
                <a:latin typeface="Times New Roman"/>
              </a:rPr>
              <a:t>each node </a:t>
            </a:r>
            <a:r>
              <a:rPr b="0" i="1" lang="en-US" sz="2400" spc="-1" strike="noStrike">
                <a:solidFill>
                  <a:srgbClr val="000000"/>
                </a:solidFill>
                <a:latin typeface="Times New Roman"/>
              </a:rPr>
              <a:t>n </a:t>
            </a:r>
            <a:r>
              <a:rPr b="0" lang="en-US" sz="2400" spc="-1" strike="noStrike">
                <a:solidFill>
                  <a:srgbClr val="000000"/>
                </a:solidFill>
                <a:latin typeface="Times New Roman"/>
              </a:rPr>
              <a:t>in the tree</a:t>
            </a:r>
            <a:r>
              <a:rPr b="0" lang="en-US" sz="2400" spc="-29" strike="noStrike">
                <a:solidFill>
                  <a:srgbClr val="000000"/>
                </a:solidFill>
                <a:latin typeface="Times New Roman"/>
              </a:rPr>
              <a:t> </a:t>
            </a:r>
            <a:r>
              <a:rPr b="1" lang="en-US" sz="2400" spc="-9" strike="noStrike">
                <a:solidFill>
                  <a:srgbClr val="000000"/>
                </a:solidFill>
                <a:latin typeface="Times New Roman"/>
              </a:rPr>
              <a:t>do</a:t>
            </a:r>
            <a:endParaRPr b="0" lang="en-US" sz="2400" spc="-1" strike="noStrike">
              <a:latin typeface="Arial"/>
            </a:endParaRPr>
          </a:p>
          <a:p>
            <a:pPr marL="1879560" indent="-914040">
              <a:lnSpc>
                <a:spcPts val="2869"/>
              </a:lnSpc>
              <a:spcBef>
                <a:spcPts val="99"/>
              </a:spcBef>
            </a:pPr>
            <a:r>
              <a:rPr b="1" lang="en-US" sz="2400" spc="-4" strike="noStrike">
                <a:solidFill>
                  <a:srgbClr val="000000"/>
                </a:solidFill>
                <a:latin typeface="Times New Roman"/>
              </a:rPr>
              <a:t>if </a:t>
            </a:r>
            <a:r>
              <a:rPr b="0" i="1" lang="en-US" sz="2400" spc="-1" strike="noStrike">
                <a:solidFill>
                  <a:srgbClr val="000000"/>
                </a:solidFill>
                <a:latin typeface="Times New Roman"/>
              </a:rPr>
              <a:t>n </a:t>
            </a:r>
            <a:r>
              <a:rPr b="0" lang="en-US" sz="2400" spc="-4" strike="noStrike">
                <a:solidFill>
                  <a:srgbClr val="000000"/>
                </a:solidFill>
                <a:latin typeface="Times New Roman"/>
              </a:rPr>
              <a:t>is </a:t>
            </a:r>
            <a:r>
              <a:rPr b="0" lang="en-US" sz="2400" spc="-1" strike="noStrike">
                <a:solidFill>
                  <a:srgbClr val="000000"/>
                </a:solidFill>
                <a:latin typeface="Times New Roman"/>
              </a:rPr>
              <a:t>a </a:t>
            </a:r>
            <a:r>
              <a:rPr b="0" lang="en-US" sz="2400" spc="-4" strike="noStrike">
                <a:solidFill>
                  <a:srgbClr val="000000"/>
                </a:solidFill>
                <a:latin typeface="Times New Roman"/>
              </a:rPr>
              <a:t>cat-node with left child </a:t>
            </a:r>
            <a:r>
              <a:rPr b="0" i="1" lang="en-US" sz="2400" spc="-4" strike="noStrike">
                <a:solidFill>
                  <a:srgbClr val="000000"/>
                </a:solidFill>
                <a:latin typeface="Times New Roman"/>
              </a:rPr>
              <a:t>c</a:t>
            </a:r>
            <a:r>
              <a:rPr b="0" lang="en-US" sz="2400" spc="-4" strike="noStrike" baseline="-20000">
                <a:solidFill>
                  <a:srgbClr val="000000"/>
                </a:solidFill>
                <a:latin typeface="Times New Roman"/>
              </a:rPr>
              <a:t>1 </a:t>
            </a:r>
            <a:r>
              <a:rPr b="0" lang="en-US" sz="2400" spc="-4" strike="noStrike">
                <a:solidFill>
                  <a:srgbClr val="000000"/>
                </a:solidFill>
                <a:latin typeface="Times New Roman"/>
              </a:rPr>
              <a:t>and right child </a:t>
            </a:r>
            <a:r>
              <a:rPr b="0" i="1" lang="en-US" sz="2400" spc="-4" strike="noStrike">
                <a:solidFill>
                  <a:srgbClr val="000000"/>
                </a:solidFill>
                <a:latin typeface="Times New Roman"/>
              </a:rPr>
              <a:t>c</a:t>
            </a:r>
            <a:r>
              <a:rPr b="0" lang="en-US" sz="2400" spc="-4" strike="noStrike" baseline="-20000">
                <a:solidFill>
                  <a:srgbClr val="000000"/>
                </a:solidFill>
                <a:latin typeface="Times New Roman"/>
              </a:rPr>
              <a:t>2 </a:t>
            </a:r>
            <a:r>
              <a:rPr b="1" lang="en-US" sz="2400" spc="-4" strike="noStrike">
                <a:solidFill>
                  <a:srgbClr val="000000"/>
                </a:solidFill>
                <a:latin typeface="Times New Roman"/>
              </a:rPr>
              <a:t>then  for </a:t>
            </a:r>
            <a:r>
              <a:rPr b="0" lang="en-US" sz="2400" spc="-4" strike="noStrike">
                <a:solidFill>
                  <a:srgbClr val="000000"/>
                </a:solidFill>
                <a:latin typeface="Times New Roman"/>
              </a:rPr>
              <a:t>each </a:t>
            </a:r>
            <a:r>
              <a:rPr b="0" i="1" lang="en-US" sz="2400" spc="-1" strike="noStrike">
                <a:solidFill>
                  <a:srgbClr val="000000"/>
                </a:solidFill>
                <a:latin typeface="Times New Roman"/>
              </a:rPr>
              <a:t>i </a:t>
            </a:r>
            <a:r>
              <a:rPr b="0" lang="en-US" sz="2400" spc="-4" strike="noStrike">
                <a:solidFill>
                  <a:srgbClr val="000000"/>
                </a:solidFill>
                <a:latin typeface="Times New Roman"/>
              </a:rPr>
              <a:t>in </a:t>
            </a:r>
            <a:r>
              <a:rPr b="0" i="1" lang="en-US" sz="2400" spc="-4" strike="noStrike">
                <a:solidFill>
                  <a:srgbClr val="000000"/>
                </a:solidFill>
                <a:latin typeface="Times New Roman"/>
              </a:rPr>
              <a:t>lastpos</a:t>
            </a:r>
            <a:r>
              <a:rPr b="0" lang="en-US" sz="2400" spc="-4" strike="noStrike">
                <a:solidFill>
                  <a:srgbClr val="000000"/>
                </a:solidFill>
                <a:latin typeface="Times New Roman"/>
              </a:rPr>
              <a:t>(</a:t>
            </a:r>
            <a:r>
              <a:rPr b="0" i="1" lang="en-US" sz="2400" spc="-4" strike="noStrike">
                <a:solidFill>
                  <a:srgbClr val="000000"/>
                </a:solidFill>
                <a:latin typeface="Times New Roman"/>
              </a:rPr>
              <a:t>c</a:t>
            </a:r>
            <a:r>
              <a:rPr b="0" lang="en-US" sz="2400" spc="-4" strike="noStrike" baseline="-20000">
                <a:solidFill>
                  <a:srgbClr val="000000"/>
                </a:solidFill>
                <a:latin typeface="Times New Roman"/>
              </a:rPr>
              <a:t>1</a:t>
            </a:r>
            <a:r>
              <a:rPr b="0" lang="en-US" sz="2400" spc="-4" strike="noStrike">
                <a:solidFill>
                  <a:srgbClr val="000000"/>
                </a:solidFill>
                <a:latin typeface="Times New Roman"/>
              </a:rPr>
              <a:t>)</a:t>
            </a:r>
            <a:r>
              <a:rPr b="0" lang="en-US" sz="2400" spc="-24" strike="noStrike">
                <a:solidFill>
                  <a:srgbClr val="000000"/>
                </a:solidFill>
                <a:latin typeface="Times New Roman"/>
              </a:rPr>
              <a:t> </a:t>
            </a:r>
            <a:r>
              <a:rPr b="1" lang="en-US" sz="2400" spc="-9" strike="noStrike">
                <a:solidFill>
                  <a:srgbClr val="000000"/>
                </a:solidFill>
                <a:latin typeface="Times New Roman"/>
              </a:rPr>
              <a:t>do</a:t>
            </a:r>
            <a:endParaRPr b="0" lang="en-US" sz="2400" spc="-1" strike="noStrike">
              <a:latin typeface="Arial"/>
            </a:endParaRPr>
          </a:p>
          <a:p>
            <a:pPr marL="2793960" indent="-914040">
              <a:lnSpc>
                <a:spcPts val="2809"/>
              </a:lnSpc>
            </a:pPr>
            <a:r>
              <a:rPr b="0" i="1" lang="en-US" sz="2400" spc="-4" strike="noStrike">
                <a:solidFill>
                  <a:srgbClr val="000000"/>
                </a:solidFill>
                <a:latin typeface="Times New Roman"/>
              </a:rPr>
              <a:t>followpos</a:t>
            </a:r>
            <a:r>
              <a:rPr b="0" lang="en-US" sz="2400" spc="-4" strike="noStrike">
                <a:solidFill>
                  <a:srgbClr val="000000"/>
                </a:solidFill>
                <a:latin typeface="Times New Roman"/>
              </a:rPr>
              <a:t>(</a:t>
            </a:r>
            <a:r>
              <a:rPr b="0" i="1" lang="en-US" sz="2400" spc="-4" strike="noStrike">
                <a:solidFill>
                  <a:srgbClr val="000000"/>
                </a:solidFill>
                <a:latin typeface="Times New Roman"/>
              </a:rPr>
              <a:t>i</a:t>
            </a:r>
            <a:r>
              <a:rPr b="0" lang="en-US" sz="2400" spc="-4" strike="noStrike">
                <a:solidFill>
                  <a:srgbClr val="000000"/>
                </a:solidFill>
                <a:latin typeface="Times New Roman"/>
              </a:rPr>
              <a:t>) := </a:t>
            </a:r>
            <a:r>
              <a:rPr b="0" i="1" lang="en-US" sz="2400" spc="-4" strike="noStrike">
                <a:solidFill>
                  <a:srgbClr val="000000"/>
                </a:solidFill>
                <a:latin typeface="Times New Roman"/>
              </a:rPr>
              <a:t>followpos</a:t>
            </a:r>
            <a:r>
              <a:rPr b="0" lang="en-US" sz="2400" spc="-4" strike="noStrike">
                <a:solidFill>
                  <a:srgbClr val="000000"/>
                </a:solidFill>
                <a:latin typeface="Times New Roman"/>
              </a:rPr>
              <a:t>(</a:t>
            </a:r>
            <a:r>
              <a:rPr b="0" i="1" lang="en-US" sz="2400" spc="-4" strike="noStrike">
                <a:solidFill>
                  <a:srgbClr val="000000"/>
                </a:solidFill>
                <a:latin typeface="Times New Roman"/>
              </a:rPr>
              <a:t>i</a:t>
            </a:r>
            <a:r>
              <a:rPr b="0" lang="en-US" sz="2400" spc="-4" strike="noStrike">
                <a:solidFill>
                  <a:srgbClr val="000000"/>
                </a:solidFill>
                <a:latin typeface="Times New Roman"/>
              </a:rPr>
              <a:t>) </a:t>
            </a:r>
            <a:r>
              <a:rPr b="0" lang="en-US" sz="2400" spc="-4" strike="noStrike">
                <a:solidFill>
                  <a:srgbClr val="000000"/>
                </a:solidFill>
                <a:latin typeface="Symbol"/>
              </a:rPr>
              <a:t></a:t>
            </a:r>
            <a:r>
              <a:rPr b="0" lang="en-US" sz="2400" spc="-49" strike="noStrike">
                <a:solidFill>
                  <a:srgbClr val="000000"/>
                </a:solidFill>
                <a:latin typeface="Times New Roman"/>
              </a:rPr>
              <a:t> </a:t>
            </a:r>
            <a:r>
              <a:rPr b="0" i="1" lang="en-US" sz="2400" spc="-4" strike="noStrike">
                <a:solidFill>
                  <a:srgbClr val="000000"/>
                </a:solidFill>
                <a:latin typeface="Times New Roman"/>
              </a:rPr>
              <a:t>firstpos</a:t>
            </a:r>
            <a:r>
              <a:rPr b="0" lang="en-US" sz="2400" spc="-4" strike="noStrike">
                <a:solidFill>
                  <a:srgbClr val="000000"/>
                </a:solidFill>
                <a:latin typeface="Times New Roman"/>
              </a:rPr>
              <a:t>(</a:t>
            </a:r>
            <a:r>
              <a:rPr b="0" i="1" lang="en-US" sz="2400" spc="-4" strike="noStrike">
                <a:solidFill>
                  <a:srgbClr val="000000"/>
                </a:solidFill>
                <a:latin typeface="Times New Roman"/>
              </a:rPr>
              <a:t>c</a:t>
            </a:r>
            <a:r>
              <a:rPr b="0" lang="en-US" sz="2400" spc="-4" strike="noStrike" baseline="-20000">
                <a:solidFill>
                  <a:srgbClr val="000000"/>
                </a:solidFill>
                <a:latin typeface="Times New Roman"/>
              </a:rPr>
              <a:t>2</a:t>
            </a:r>
            <a:r>
              <a:rPr b="0" lang="en-US" sz="2400" spc="-4" strike="noStrike">
                <a:solidFill>
                  <a:srgbClr val="000000"/>
                </a:solidFill>
                <a:latin typeface="Times New Roman"/>
              </a:rPr>
              <a:t>)</a:t>
            </a:r>
            <a:endParaRPr b="0" lang="en-US" sz="2400" spc="-1" strike="noStrike">
              <a:latin typeface="Arial"/>
            </a:endParaRPr>
          </a:p>
          <a:p>
            <a:pPr algn="ctr">
              <a:lnSpc>
                <a:spcPts val="2846"/>
              </a:lnSpc>
            </a:pPr>
            <a:r>
              <a:rPr b="1" lang="en-US" sz="2400" spc="-4" strike="noStrike">
                <a:solidFill>
                  <a:srgbClr val="000000"/>
                </a:solidFill>
                <a:latin typeface="Times New Roman"/>
              </a:rPr>
              <a:t>end</a:t>
            </a:r>
            <a:r>
              <a:rPr b="1" lang="en-US" sz="2400" spc="-1" strike="noStrike">
                <a:solidFill>
                  <a:srgbClr val="000000"/>
                </a:solidFill>
                <a:latin typeface="Times New Roman"/>
              </a:rPr>
              <a:t> </a:t>
            </a:r>
            <a:r>
              <a:rPr b="1" lang="en-US" sz="2400" spc="-4" strike="noStrike">
                <a:solidFill>
                  <a:srgbClr val="000000"/>
                </a:solidFill>
                <a:latin typeface="Times New Roman"/>
              </a:rPr>
              <a:t>do</a:t>
            </a:r>
            <a:endParaRPr b="0" lang="en-US" sz="2400" spc="-1" strike="noStrike">
              <a:latin typeface="Arial"/>
            </a:endParaRPr>
          </a:p>
          <a:p>
            <a:pPr algn="ctr">
              <a:lnSpc>
                <a:spcPts val="2874"/>
              </a:lnSpc>
            </a:pPr>
            <a:r>
              <a:rPr b="1" lang="en-US" sz="2400" spc="-4" strike="noStrike">
                <a:solidFill>
                  <a:srgbClr val="000000"/>
                </a:solidFill>
                <a:latin typeface="Times New Roman"/>
              </a:rPr>
              <a:t>else if </a:t>
            </a:r>
            <a:r>
              <a:rPr b="0" i="1" lang="en-US" sz="2400" spc="-1" strike="noStrike">
                <a:solidFill>
                  <a:srgbClr val="000000"/>
                </a:solidFill>
                <a:latin typeface="Times New Roman"/>
              </a:rPr>
              <a:t>n </a:t>
            </a:r>
            <a:r>
              <a:rPr b="0" lang="en-US" sz="2400" spc="-4" strike="noStrike">
                <a:solidFill>
                  <a:srgbClr val="000000"/>
                </a:solidFill>
                <a:latin typeface="Times New Roman"/>
              </a:rPr>
              <a:t>is </a:t>
            </a:r>
            <a:r>
              <a:rPr b="0" lang="en-US" sz="2400" spc="-1" strike="noStrike">
                <a:solidFill>
                  <a:srgbClr val="000000"/>
                </a:solidFill>
                <a:latin typeface="Times New Roman"/>
              </a:rPr>
              <a:t>a</a:t>
            </a:r>
            <a:r>
              <a:rPr b="0" lang="en-US" sz="2400" spc="-29" strike="noStrike">
                <a:solidFill>
                  <a:srgbClr val="000000"/>
                </a:solidFill>
                <a:latin typeface="Times New Roman"/>
              </a:rPr>
              <a:t> </a:t>
            </a:r>
            <a:r>
              <a:rPr b="0" lang="en-US" sz="2400" spc="-4" strike="noStrike">
                <a:solidFill>
                  <a:srgbClr val="000000"/>
                </a:solidFill>
                <a:latin typeface="Times New Roman"/>
              </a:rPr>
              <a:t>star-node</a:t>
            </a:r>
            <a:endParaRPr b="0" lang="en-US" sz="2400" spc="-1" strike="noStrike">
              <a:latin typeface="Arial"/>
            </a:endParaRPr>
          </a:p>
          <a:p>
            <a:pPr algn="ctr">
              <a:lnSpc>
                <a:spcPct val="100000"/>
              </a:lnSpc>
            </a:pPr>
            <a:r>
              <a:rPr b="1" lang="en-US" sz="2400" spc="-4" strike="noStrike">
                <a:solidFill>
                  <a:srgbClr val="000000"/>
                </a:solidFill>
                <a:latin typeface="Times New Roman"/>
              </a:rPr>
              <a:t>for </a:t>
            </a:r>
            <a:r>
              <a:rPr b="0" lang="en-US" sz="2400" spc="-4" strike="noStrike">
                <a:solidFill>
                  <a:srgbClr val="000000"/>
                </a:solidFill>
                <a:latin typeface="Times New Roman"/>
              </a:rPr>
              <a:t>each </a:t>
            </a:r>
            <a:r>
              <a:rPr b="0" i="1" lang="en-US" sz="2400" spc="-1" strike="noStrike">
                <a:solidFill>
                  <a:srgbClr val="000000"/>
                </a:solidFill>
                <a:latin typeface="Times New Roman"/>
              </a:rPr>
              <a:t>i </a:t>
            </a:r>
            <a:r>
              <a:rPr b="0" lang="en-US" sz="2400" spc="-4" strike="noStrike">
                <a:solidFill>
                  <a:srgbClr val="000000"/>
                </a:solidFill>
                <a:latin typeface="Times New Roman"/>
              </a:rPr>
              <a:t>in </a:t>
            </a:r>
            <a:r>
              <a:rPr b="0" i="1" lang="en-US" sz="2400" spc="-4" strike="noStrike">
                <a:solidFill>
                  <a:srgbClr val="000000"/>
                </a:solidFill>
                <a:latin typeface="Times New Roman"/>
              </a:rPr>
              <a:t>lastpos</a:t>
            </a:r>
            <a:r>
              <a:rPr b="0" lang="en-US" sz="2400" spc="-4" strike="noStrike">
                <a:solidFill>
                  <a:srgbClr val="000000"/>
                </a:solidFill>
                <a:latin typeface="Times New Roman"/>
              </a:rPr>
              <a:t>(</a:t>
            </a:r>
            <a:r>
              <a:rPr b="0" i="1" lang="en-US" sz="2400" spc="-4" strike="noStrike">
                <a:solidFill>
                  <a:srgbClr val="000000"/>
                </a:solidFill>
                <a:latin typeface="Times New Roman"/>
              </a:rPr>
              <a:t>n</a:t>
            </a:r>
            <a:r>
              <a:rPr b="0" lang="en-US" sz="2400" spc="-4" strike="noStrike">
                <a:solidFill>
                  <a:srgbClr val="000000"/>
                </a:solidFill>
                <a:latin typeface="Times New Roman"/>
              </a:rPr>
              <a:t>)</a:t>
            </a:r>
            <a:r>
              <a:rPr b="0" lang="en-US" sz="2400" spc="-18" strike="noStrike">
                <a:solidFill>
                  <a:srgbClr val="000000"/>
                </a:solidFill>
                <a:latin typeface="Times New Roman"/>
              </a:rPr>
              <a:t> </a:t>
            </a:r>
            <a:r>
              <a:rPr b="1" lang="en-US" sz="2400" spc="-9" strike="noStrike">
                <a:solidFill>
                  <a:srgbClr val="000000"/>
                </a:solidFill>
                <a:latin typeface="Times New Roman"/>
              </a:rPr>
              <a:t>do</a:t>
            </a:r>
            <a:endParaRPr b="0" lang="en-US" sz="2400" spc="-1" strike="noStrike">
              <a:latin typeface="Arial"/>
            </a:endParaRPr>
          </a:p>
          <a:p>
            <a:pPr marL="2637720" indent="-914040" algn="ctr">
              <a:lnSpc>
                <a:spcPts val="2849"/>
              </a:lnSpc>
              <a:spcBef>
                <a:spcPts val="51"/>
              </a:spcBef>
            </a:pPr>
            <a:r>
              <a:rPr b="0" i="1" lang="en-US" sz="2400" spc="-4" strike="noStrike">
                <a:solidFill>
                  <a:srgbClr val="000000"/>
                </a:solidFill>
                <a:latin typeface="Times New Roman"/>
              </a:rPr>
              <a:t>followpos</a:t>
            </a:r>
            <a:r>
              <a:rPr b="0" lang="en-US" sz="2400" spc="-4" strike="noStrike">
                <a:solidFill>
                  <a:srgbClr val="000000"/>
                </a:solidFill>
                <a:latin typeface="Times New Roman"/>
              </a:rPr>
              <a:t>(</a:t>
            </a:r>
            <a:r>
              <a:rPr b="0" i="1" lang="en-US" sz="2400" spc="-4" strike="noStrike">
                <a:solidFill>
                  <a:srgbClr val="000000"/>
                </a:solidFill>
                <a:latin typeface="Times New Roman"/>
              </a:rPr>
              <a:t>i</a:t>
            </a:r>
            <a:r>
              <a:rPr b="0" lang="en-US" sz="2400" spc="-4" strike="noStrike">
                <a:solidFill>
                  <a:srgbClr val="000000"/>
                </a:solidFill>
                <a:latin typeface="Times New Roman"/>
              </a:rPr>
              <a:t>) := </a:t>
            </a:r>
            <a:r>
              <a:rPr b="0" i="1" lang="en-US" sz="2400" spc="-4" strike="noStrike">
                <a:solidFill>
                  <a:srgbClr val="000000"/>
                </a:solidFill>
                <a:latin typeface="Times New Roman"/>
              </a:rPr>
              <a:t>followpos</a:t>
            </a:r>
            <a:r>
              <a:rPr b="0" lang="en-US" sz="2400" spc="-4" strike="noStrike">
                <a:solidFill>
                  <a:srgbClr val="000000"/>
                </a:solidFill>
                <a:latin typeface="Times New Roman"/>
              </a:rPr>
              <a:t>(</a:t>
            </a:r>
            <a:r>
              <a:rPr b="0" i="1" lang="en-US" sz="2400" spc="-4" strike="noStrike">
                <a:solidFill>
                  <a:srgbClr val="000000"/>
                </a:solidFill>
                <a:latin typeface="Times New Roman"/>
              </a:rPr>
              <a:t>i</a:t>
            </a:r>
            <a:r>
              <a:rPr b="0" lang="en-US" sz="2400" spc="-4" strike="noStrike">
                <a:solidFill>
                  <a:srgbClr val="000000"/>
                </a:solidFill>
                <a:latin typeface="Times New Roman"/>
              </a:rPr>
              <a:t>) </a:t>
            </a:r>
            <a:r>
              <a:rPr b="0" lang="en-US" sz="2400" spc="-4" strike="noStrike">
                <a:solidFill>
                  <a:srgbClr val="000000"/>
                </a:solidFill>
                <a:latin typeface="Symbol"/>
              </a:rPr>
              <a:t></a:t>
            </a:r>
            <a:r>
              <a:rPr b="0" lang="en-US" sz="2400" spc="-49" strike="noStrike">
                <a:solidFill>
                  <a:srgbClr val="000000"/>
                </a:solidFill>
                <a:latin typeface="Times New Roman"/>
              </a:rPr>
              <a:t> </a:t>
            </a:r>
            <a:r>
              <a:rPr b="0" i="1" lang="en-US" sz="2400" spc="-4" strike="noStrike">
                <a:solidFill>
                  <a:srgbClr val="000000"/>
                </a:solidFill>
                <a:latin typeface="Times New Roman"/>
              </a:rPr>
              <a:t>firstpos</a:t>
            </a:r>
            <a:r>
              <a:rPr b="0" lang="en-US" sz="2400" spc="-4" strike="noStrike">
                <a:solidFill>
                  <a:srgbClr val="000000"/>
                </a:solidFill>
                <a:latin typeface="Times New Roman"/>
              </a:rPr>
              <a:t>(</a:t>
            </a:r>
            <a:r>
              <a:rPr b="0" i="1" lang="en-US" sz="2400" spc="-4" strike="noStrike">
                <a:solidFill>
                  <a:srgbClr val="000000"/>
                </a:solidFill>
                <a:latin typeface="Times New Roman"/>
              </a:rPr>
              <a:t>n</a:t>
            </a:r>
            <a:r>
              <a:rPr b="0" lang="en-US" sz="2400" spc="-4" strike="noStrike">
                <a:solidFill>
                  <a:srgbClr val="000000"/>
                </a:solidFill>
                <a:latin typeface="Times New Roman"/>
              </a:rPr>
              <a:t>)</a:t>
            </a:r>
            <a:endParaRPr b="0" lang="en-US" sz="2400" spc="-1" strike="noStrike">
              <a:latin typeface="Arial"/>
            </a:endParaRPr>
          </a:p>
          <a:p>
            <a:pPr algn="ctr">
              <a:lnSpc>
                <a:spcPts val="2846"/>
              </a:lnSpc>
            </a:pPr>
            <a:r>
              <a:rPr b="1" lang="en-US" sz="2400" spc="-4" strike="noStrike">
                <a:solidFill>
                  <a:srgbClr val="000000"/>
                </a:solidFill>
                <a:latin typeface="Times New Roman"/>
              </a:rPr>
              <a:t>end</a:t>
            </a:r>
            <a:r>
              <a:rPr b="1" lang="en-US" sz="2400" spc="-1" strike="noStrike">
                <a:solidFill>
                  <a:srgbClr val="000000"/>
                </a:solidFill>
                <a:latin typeface="Times New Roman"/>
              </a:rPr>
              <a:t> </a:t>
            </a:r>
            <a:r>
              <a:rPr b="1" lang="en-US" sz="2400" spc="-4" strike="noStrike">
                <a:solidFill>
                  <a:srgbClr val="000000"/>
                </a:solidFill>
                <a:latin typeface="Times New Roman"/>
              </a:rPr>
              <a:t>do</a:t>
            </a:r>
            <a:endParaRPr b="0" lang="en-US" sz="2400" spc="-1" strike="noStrike">
              <a:latin typeface="Arial"/>
            </a:endParaRPr>
          </a:p>
          <a:p>
            <a:pPr marL="393840" indent="571680">
              <a:lnSpc>
                <a:spcPts val="2869"/>
              </a:lnSpc>
              <a:spcBef>
                <a:spcPts val="99"/>
              </a:spcBef>
            </a:pPr>
            <a:r>
              <a:rPr b="1" lang="en-US" sz="2400" spc="-4" strike="noStrike">
                <a:solidFill>
                  <a:srgbClr val="000000"/>
                </a:solidFill>
                <a:latin typeface="Times New Roman"/>
              </a:rPr>
              <a:t>end</a:t>
            </a:r>
            <a:r>
              <a:rPr b="1" lang="en-US" sz="2400" spc="-97" strike="noStrike">
                <a:solidFill>
                  <a:srgbClr val="000000"/>
                </a:solidFill>
                <a:latin typeface="Times New Roman"/>
              </a:rPr>
              <a:t> </a:t>
            </a:r>
            <a:r>
              <a:rPr b="1" lang="en-US" sz="2400" spc="-4" strike="noStrike">
                <a:solidFill>
                  <a:srgbClr val="000000"/>
                </a:solidFill>
                <a:latin typeface="Times New Roman"/>
              </a:rPr>
              <a:t>if  end</a:t>
            </a:r>
            <a:r>
              <a:rPr b="1" lang="en-US" sz="2400" spc="-9" strike="noStrike">
                <a:solidFill>
                  <a:srgbClr val="000000"/>
                </a:solidFill>
                <a:latin typeface="Times New Roman"/>
              </a:rPr>
              <a:t> </a:t>
            </a:r>
            <a:r>
              <a:rPr b="1" lang="en-US" sz="2400" spc="-4" strike="noStrike">
                <a:solidFill>
                  <a:srgbClr val="000000"/>
                </a:solidFill>
                <a:latin typeface="Times New Roman"/>
              </a:rPr>
              <a:t>do</a:t>
            </a:r>
            <a:endParaRPr b="0" lang="en-US" sz="2400" spc="-1" strike="noStrike">
              <a:latin typeface="Arial"/>
            </a:endParaRPr>
          </a:p>
          <a:p>
            <a:pPr marL="127080" indent="571680">
              <a:lnSpc>
                <a:spcPct val="100000"/>
              </a:lnSpc>
              <a:spcBef>
                <a:spcPts val="1610"/>
              </a:spcBef>
            </a:pPr>
            <a:r>
              <a:rPr b="0" i="1" lang="en-US" sz="2400" spc="-4" strike="noStrike">
                <a:solidFill>
                  <a:srgbClr val="000000"/>
                </a:solidFill>
                <a:latin typeface="Times New Roman"/>
              </a:rPr>
              <a:t>Compute the followpos bottom-up for each node of syntax</a:t>
            </a:r>
            <a:r>
              <a:rPr b="0" i="1" lang="en-US" sz="2400" spc="-43" strike="noStrike">
                <a:solidFill>
                  <a:srgbClr val="000000"/>
                </a:solidFill>
                <a:latin typeface="Times New Roman"/>
              </a:rPr>
              <a:t> </a:t>
            </a:r>
            <a:r>
              <a:rPr b="0" i="1" lang="en-US" sz="2400" spc="-4" strike="noStrike">
                <a:solidFill>
                  <a:srgbClr val="000000"/>
                </a:solidFill>
                <a:latin typeface="Times New Roman"/>
              </a:rPr>
              <a:t>tree</a:t>
            </a:r>
            <a:endParaRPr b="0" lang="en-US" sz="2400" spc="-1" strike="noStrike">
              <a:latin typeface="Arial"/>
            </a:endParaRPr>
          </a:p>
        </p:txBody>
      </p:sp>
      <p:sp>
        <p:nvSpPr>
          <p:cNvPr id="752"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753"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754" name="CustomShape 6"/>
          <p:cNvSpPr/>
          <p:nvPr/>
        </p:nvSpPr>
        <p:spPr>
          <a:xfrm>
            <a:off x="7760880" y="3570480"/>
            <a:ext cx="3088800" cy="1461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{1,2}</a:t>
            </a:r>
            <a:r>
              <a:rPr b="0" lang="en-US" sz="1800" spc="-1" strike="noStrike">
                <a:solidFill>
                  <a:srgbClr val="000000"/>
                </a:solidFill>
                <a:latin typeface="Wingdings"/>
              </a:rPr>
              <a:t></a:t>
            </a:r>
            <a:r>
              <a:rPr b="0" lang="en-US" sz="1800" spc="-1" strike="noStrike">
                <a:solidFill>
                  <a:srgbClr val="000000"/>
                </a:solidFill>
                <a:latin typeface="Calibri"/>
              </a:rPr>
              <a:t> i=1,2</a:t>
            </a:r>
            <a:endParaRPr b="0" lang="en-US" sz="1800" spc="-1" strike="noStrike">
              <a:latin typeface="Arial"/>
            </a:endParaRPr>
          </a:p>
          <a:p>
            <a:pPr>
              <a:lnSpc>
                <a:spcPct val="100000"/>
              </a:lnSpc>
            </a:pPr>
            <a:r>
              <a:rPr b="0" lang="en-US" sz="1800" spc="-1" strike="noStrike">
                <a:solidFill>
                  <a:srgbClr val="000000"/>
                </a:solidFill>
                <a:latin typeface="Calibri"/>
              </a:rPr>
              <a:t>Followpos(1)= Ǿ U {1,2}= {1,2}</a:t>
            </a:r>
            <a:endParaRPr b="0" lang="en-US" sz="1800" spc="-1" strike="noStrike">
              <a:latin typeface="Arial"/>
            </a:endParaRPr>
          </a:p>
          <a:p>
            <a:pPr>
              <a:lnSpc>
                <a:spcPct val="100000"/>
              </a:lnSpc>
            </a:pPr>
            <a:r>
              <a:rPr b="0" lang="en-US" sz="1800" spc="-1" strike="noStrike">
                <a:solidFill>
                  <a:srgbClr val="000000"/>
                </a:solidFill>
                <a:latin typeface="Calibri"/>
              </a:rPr>
              <a:t>Followpos(2)= Ǿ U {1,2}= {1,2}  </a:t>
            </a:r>
            <a:endParaRPr b="0" lang="en-US" sz="1800" spc="-1" strike="noStrike">
              <a:latin typeface="Arial"/>
            </a:endParaRPr>
          </a:p>
        </p:txBody>
      </p:sp>
      <p:sp>
        <p:nvSpPr>
          <p:cNvPr id="755" name="CustomShape 7"/>
          <p:cNvSpPr/>
          <p:nvPr/>
        </p:nvSpPr>
        <p:spPr>
          <a:xfrm flipV="1">
            <a:off x="5211360" y="4031640"/>
            <a:ext cx="2549160" cy="4597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56" name="CustomShape 8"/>
          <p:cNvSpPr/>
          <p:nvPr/>
        </p:nvSpPr>
        <p:spPr>
          <a:xfrm flipV="1">
            <a:off x="5211360" y="1523160"/>
            <a:ext cx="2256120" cy="14475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57" name="CustomShape 9"/>
          <p:cNvSpPr/>
          <p:nvPr/>
        </p:nvSpPr>
        <p:spPr>
          <a:xfrm>
            <a:off x="7696800" y="1143000"/>
            <a:ext cx="3504240" cy="1461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{1,2}</a:t>
            </a:r>
            <a:r>
              <a:rPr b="0" lang="en-US" sz="1800" spc="-1" strike="noStrike">
                <a:solidFill>
                  <a:srgbClr val="000000"/>
                </a:solidFill>
                <a:latin typeface="Wingdings"/>
              </a:rPr>
              <a:t></a:t>
            </a:r>
            <a:r>
              <a:rPr b="0" lang="en-US" sz="1800" spc="-1" strike="noStrike">
                <a:solidFill>
                  <a:srgbClr val="000000"/>
                </a:solidFill>
                <a:latin typeface="Calibri"/>
              </a:rPr>
              <a:t> i = 1,2</a:t>
            </a:r>
            <a:endParaRPr b="0" lang="en-US" sz="1800" spc="-1" strike="noStrike">
              <a:latin typeface="Arial"/>
            </a:endParaRPr>
          </a:p>
          <a:p>
            <a:pPr>
              <a:lnSpc>
                <a:spcPct val="100000"/>
              </a:lnSpc>
            </a:pPr>
            <a:r>
              <a:rPr b="0" lang="en-US" sz="1800" spc="-1" strike="noStrike">
                <a:solidFill>
                  <a:srgbClr val="000000"/>
                </a:solidFill>
                <a:latin typeface="Calibri"/>
              </a:rPr>
              <a:t>Followpos(1)={1,2} U {3}= {1,2,3}</a:t>
            </a:r>
            <a:endParaRPr b="0" lang="en-US" sz="1800" spc="-1" strike="noStrike">
              <a:latin typeface="Arial"/>
            </a:endParaRPr>
          </a:p>
          <a:p>
            <a:pPr>
              <a:lnSpc>
                <a:spcPct val="100000"/>
              </a:lnSpc>
            </a:pPr>
            <a:r>
              <a:rPr b="0" lang="en-US" sz="1800" spc="-1" strike="noStrike">
                <a:solidFill>
                  <a:srgbClr val="000000"/>
                </a:solidFill>
                <a:latin typeface="Calibri"/>
              </a:rPr>
              <a:t>Followpos(2)= {1,2} U {3} = {1,2,3}</a:t>
            </a:r>
            <a:endParaRPr b="0" lang="en-US"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TextShape 1"/>
          <p:cNvSpPr txBox="1"/>
          <p:nvPr/>
        </p:nvSpPr>
        <p:spPr>
          <a:xfrm>
            <a:off x="2286000" y="60984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759" name="CustomShape 2"/>
          <p:cNvSpPr/>
          <p:nvPr/>
        </p:nvSpPr>
        <p:spPr>
          <a:xfrm>
            <a:off x="822960" y="822960"/>
            <a:ext cx="7019640" cy="1514160"/>
          </a:xfrm>
          <a:prstGeom prst="rect">
            <a:avLst/>
          </a:prstGeom>
          <a:noFill/>
          <a:ln>
            <a:noFill/>
          </a:ln>
        </p:spPr>
        <p:style>
          <a:lnRef idx="0"/>
          <a:fillRef idx="0"/>
          <a:effectRef idx="0"/>
          <a:fontRef idx="minor"/>
        </p:style>
        <p:txBody>
          <a:bodyPr lIns="0" rIns="0" tIns="164520" bIns="0"/>
          <a:p>
            <a:pPr marL="1607760">
              <a:lnSpc>
                <a:spcPct val="100000"/>
              </a:lnSpc>
              <a:spcBef>
                <a:spcPts val="1295"/>
              </a:spcBef>
            </a:pPr>
            <a:r>
              <a:rPr b="0" i="1" lang="en-US" sz="2800" spc="-4" strike="noStrike">
                <a:solidFill>
                  <a:srgbClr val="33339a"/>
                </a:solidFill>
                <a:latin typeface="Times New Roman"/>
              </a:rPr>
              <a:t>How</a:t>
            </a:r>
            <a:r>
              <a:rPr b="0" i="1" lang="en-US" sz="2800" spc="-1" strike="noStrike">
                <a:solidFill>
                  <a:srgbClr val="33339a"/>
                </a:solidFill>
                <a:latin typeface="Times New Roman"/>
              </a:rPr>
              <a:t> </a:t>
            </a:r>
            <a:r>
              <a:rPr b="0" i="1" lang="en-US" sz="2800" spc="-4" strike="noStrike">
                <a:solidFill>
                  <a:srgbClr val="33339a"/>
                </a:solidFill>
                <a:latin typeface="Times New Roman"/>
              </a:rPr>
              <a:t>to</a:t>
            </a:r>
            <a:r>
              <a:rPr b="0" i="1" lang="en-US" sz="2800" spc="-1" strike="noStrike">
                <a:solidFill>
                  <a:srgbClr val="33339a"/>
                </a:solidFill>
                <a:latin typeface="Times New Roman"/>
              </a:rPr>
              <a:t> </a:t>
            </a:r>
            <a:r>
              <a:rPr b="0" i="1" lang="en-US" sz="2800" spc="-4" strike="noStrike">
                <a:solidFill>
                  <a:srgbClr val="33339a"/>
                </a:solidFill>
                <a:latin typeface="Times New Roman"/>
              </a:rPr>
              <a:t>evaluate</a:t>
            </a:r>
            <a:r>
              <a:rPr b="0" i="1" lang="en-US" sz="2800" spc="-4" strike="noStrike">
                <a:solidFill>
                  <a:srgbClr val="33339a"/>
                </a:solidFill>
                <a:latin typeface="Times New Roman"/>
              </a:rPr>
              <a:t>	</a:t>
            </a:r>
            <a:r>
              <a:rPr b="0" i="1" lang="en-US" sz="2800" spc="-4" strike="noStrike">
                <a:solidFill>
                  <a:srgbClr val="33339a"/>
                </a:solidFill>
                <a:latin typeface="Times New Roman"/>
              </a:rPr>
              <a:t>followpos:</a:t>
            </a:r>
            <a:r>
              <a:rPr b="0" i="1" lang="en-US" sz="2800" spc="-63" strike="noStrike">
                <a:solidFill>
                  <a:srgbClr val="33339a"/>
                </a:solidFill>
                <a:latin typeface="Times New Roman"/>
              </a:rPr>
              <a:t> </a:t>
            </a:r>
            <a:r>
              <a:rPr b="0" i="1" lang="en-US" sz="2800" spc="-4" strike="noStrike">
                <a:solidFill>
                  <a:srgbClr val="33339a"/>
                </a:solidFill>
                <a:latin typeface="Times New Roman"/>
              </a:rPr>
              <a:t>Example</a:t>
            </a:r>
            <a:endParaRPr b="0" lang="en-US" sz="2800" spc="-1" strike="noStrike">
              <a:latin typeface="Arial"/>
            </a:endParaRPr>
          </a:p>
          <a:p>
            <a:pPr marL="25560">
              <a:lnSpc>
                <a:spcPct val="100000"/>
              </a:lnSpc>
              <a:spcBef>
                <a:spcPts val="1026"/>
              </a:spcBef>
            </a:pPr>
            <a:r>
              <a:rPr b="0" lang="en-US" sz="2400" spc="-4" strike="noStrike">
                <a:solidFill>
                  <a:srgbClr val="000000"/>
                </a:solidFill>
                <a:latin typeface="Times New Roman"/>
              </a:rPr>
              <a:t>For regular expression: </a:t>
            </a:r>
            <a:r>
              <a:rPr b="1" lang="en-US" sz="2400" spc="-1" strike="noStrike">
                <a:solidFill>
                  <a:srgbClr val="000000"/>
                </a:solidFill>
                <a:latin typeface="Times New Roman"/>
              </a:rPr>
              <a:t>( a </a:t>
            </a:r>
            <a:r>
              <a:rPr b="1" lang="en-US" sz="2400" spc="-4" strike="noStrike">
                <a:solidFill>
                  <a:srgbClr val="000000"/>
                </a:solidFill>
                <a:latin typeface="Times New Roman"/>
              </a:rPr>
              <a:t>| b)</a:t>
            </a:r>
            <a:r>
              <a:rPr b="1" lang="en-US" sz="2400" spc="-188" strike="noStrike">
                <a:solidFill>
                  <a:srgbClr val="000000"/>
                </a:solidFill>
                <a:latin typeface="Times New Roman"/>
              </a:rPr>
              <a:t> </a:t>
            </a:r>
            <a:r>
              <a:rPr b="1" lang="en-US" sz="2400" spc="-1" strike="noStrike" baseline="24000">
                <a:solidFill>
                  <a:srgbClr val="000000"/>
                </a:solidFill>
                <a:latin typeface="Times New Roman"/>
              </a:rPr>
              <a:t>*</a:t>
            </a:r>
            <a:r>
              <a:rPr b="1" lang="en-US" sz="2400" spc="299" strike="noStrike" baseline="24000">
                <a:solidFill>
                  <a:srgbClr val="000000"/>
                </a:solidFill>
                <a:latin typeface="Times New Roman"/>
              </a:rPr>
              <a:t> </a:t>
            </a:r>
            <a:r>
              <a:rPr b="1" lang="en-US" sz="2400" spc="-1" strike="noStrike">
                <a:solidFill>
                  <a:srgbClr val="000000"/>
                </a:solidFill>
                <a:latin typeface="Times New Roman"/>
              </a:rPr>
              <a:t>a</a:t>
            </a:r>
            <a:r>
              <a:rPr b="1" lang="en-US" sz="2400" spc="-1" strike="noStrike">
                <a:solidFill>
                  <a:srgbClr val="000000"/>
                </a:solidFill>
                <a:latin typeface="Times New Roman"/>
              </a:rPr>
              <a:t>	</a:t>
            </a:r>
            <a:r>
              <a:rPr b="1" lang="en-US" sz="2400" spc="-1" strike="noStrike">
                <a:solidFill>
                  <a:srgbClr val="000000"/>
                </a:solidFill>
                <a:latin typeface="Times New Roman"/>
              </a:rPr>
              <a:t>#</a:t>
            </a:r>
            <a:endParaRPr b="0" lang="en-US" sz="2400" spc="-1" strike="noStrike">
              <a:latin typeface="Arial"/>
            </a:endParaRPr>
          </a:p>
        </p:txBody>
      </p:sp>
      <p:sp>
        <p:nvSpPr>
          <p:cNvPr id="760" name="CustomShape 3"/>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761" name="CustomShape 4"/>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762" name="CustomShape 5"/>
          <p:cNvSpPr/>
          <p:nvPr/>
        </p:nvSpPr>
        <p:spPr>
          <a:xfrm>
            <a:off x="2759040" y="2514600"/>
            <a:ext cx="304560" cy="304560"/>
          </a:xfrm>
          <a:custGeom>
            <a:avLst/>
            <a:gdLst/>
            <a:ahLst/>
            <a:rect l="l" t="t" r="r" b="b"/>
            <a:pathLst>
              <a:path w="304800" h="304800">
                <a:moveTo>
                  <a:pt x="304800" y="0"/>
                </a:moveTo>
                <a:lnTo>
                  <a:pt x="0" y="304800"/>
                </a:lnTo>
              </a:path>
            </a:pathLst>
          </a:custGeom>
          <a:noFill/>
          <a:ln w="9360">
            <a:solidFill>
              <a:srgbClr val="000000"/>
            </a:solidFill>
            <a:round/>
          </a:ln>
        </p:spPr>
        <p:style>
          <a:lnRef idx="0"/>
          <a:fillRef idx="0"/>
          <a:effectRef idx="0"/>
          <a:fontRef idx="minor"/>
        </p:style>
      </p:sp>
      <p:sp>
        <p:nvSpPr>
          <p:cNvPr id="763" name="CustomShape 6"/>
          <p:cNvSpPr/>
          <p:nvPr/>
        </p:nvSpPr>
        <p:spPr>
          <a:xfrm>
            <a:off x="3216240" y="2514600"/>
            <a:ext cx="304560" cy="304560"/>
          </a:xfrm>
          <a:custGeom>
            <a:avLst/>
            <a:gdLst/>
            <a:ahLst/>
            <a:rect l="l" t="t" r="r" b="b"/>
            <a:pathLst>
              <a:path w="304800" h="304800">
                <a:moveTo>
                  <a:pt x="0" y="0"/>
                </a:moveTo>
                <a:lnTo>
                  <a:pt x="304800" y="304799"/>
                </a:lnTo>
              </a:path>
            </a:pathLst>
          </a:custGeom>
          <a:noFill/>
          <a:ln w="9360">
            <a:solidFill>
              <a:srgbClr val="000000"/>
            </a:solidFill>
            <a:round/>
          </a:ln>
        </p:spPr>
        <p:style>
          <a:lnRef idx="0"/>
          <a:fillRef idx="0"/>
          <a:effectRef idx="0"/>
          <a:fontRef idx="minor"/>
        </p:style>
      </p:sp>
      <p:sp>
        <p:nvSpPr>
          <p:cNvPr id="764" name="CustomShape 7"/>
          <p:cNvSpPr/>
          <p:nvPr/>
        </p:nvSpPr>
        <p:spPr>
          <a:xfrm>
            <a:off x="2301840" y="2971800"/>
            <a:ext cx="304560" cy="304560"/>
          </a:xfrm>
          <a:custGeom>
            <a:avLst/>
            <a:gdLst/>
            <a:ahLst/>
            <a:rect l="l" t="t" r="r" b="b"/>
            <a:pathLst>
              <a:path w="304800" h="304800">
                <a:moveTo>
                  <a:pt x="304800" y="0"/>
                </a:moveTo>
                <a:lnTo>
                  <a:pt x="0" y="304800"/>
                </a:lnTo>
              </a:path>
            </a:pathLst>
          </a:custGeom>
          <a:noFill/>
          <a:ln w="9360">
            <a:solidFill>
              <a:srgbClr val="000000"/>
            </a:solidFill>
            <a:round/>
          </a:ln>
        </p:spPr>
        <p:style>
          <a:lnRef idx="0"/>
          <a:fillRef idx="0"/>
          <a:effectRef idx="0"/>
          <a:fontRef idx="minor"/>
        </p:style>
      </p:sp>
      <p:sp>
        <p:nvSpPr>
          <p:cNvPr id="765" name="CustomShape 8"/>
          <p:cNvSpPr/>
          <p:nvPr/>
        </p:nvSpPr>
        <p:spPr>
          <a:xfrm>
            <a:off x="2759040" y="2971800"/>
            <a:ext cx="304560" cy="304560"/>
          </a:xfrm>
          <a:custGeom>
            <a:avLst/>
            <a:gdLst/>
            <a:ahLst/>
            <a:rect l="l" t="t" r="r" b="b"/>
            <a:pathLst>
              <a:path w="304800" h="304800">
                <a:moveTo>
                  <a:pt x="0" y="0"/>
                </a:moveTo>
                <a:lnTo>
                  <a:pt x="304800" y="304800"/>
                </a:lnTo>
              </a:path>
            </a:pathLst>
          </a:custGeom>
          <a:noFill/>
          <a:ln w="9360">
            <a:solidFill>
              <a:srgbClr val="000000"/>
            </a:solidFill>
            <a:round/>
          </a:ln>
        </p:spPr>
        <p:style>
          <a:lnRef idx="0"/>
          <a:fillRef idx="0"/>
          <a:effectRef idx="0"/>
          <a:fontRef idx="minor"/>
        </p:style>
      </p:sp>
      <p:sp>
        <p:nvSpPr>
          <p:cNvPr id="766" name="CustomShape 9"/>
          <p:cNvSpPr/>
          <p:nvPr/>
        </p:nvSpPr>
        <p:spPr>
          <a:xfrm>
            <a:off x="2301840" y="3429000"/>
            <a:ext cx="360" cy="380520"/>
          </a:xfrm>
          <a:custGeom>
            <a:avLst/>
            <a:gdLst/>
            <a:ahLst/>
            <a:rect l="l" t="t" r="r" b="b"/>
            <a:pathLst>
              <a:path w="0" h="381000">
                <a:moveTo>
                  <a:pt x="0" y="0"/>
                </a:moveTo>
                <a:lnTo>
                  <a:pt x="0" y="381000"/>
                </a:lnTo>
              </a:path>
            </a:pathLst>
          </a:custGeom>
          <a:noFill/>
          <a:ln w="9360">
            <a:solidFill>
              <a:srgbClr val="000000"/>
            </a:solidFill>
            <a:round/>
          </a:ln>
        </p:spPr>
        <p:style>
          <a:lnRef idx="0"/>
          <a:fillRef idx="0"/>
          <a:effectRef idx="0"/>
          <a:fontRef idx="minor"/>
        </p:style>
      </p:sp>
      <p:sp>
        <p:nvSpPr>
          <p:cNvPr id="767" name="CustomShape 10"/>
          <p:cNvSpPr/>
          <p:nvPr/>
        </p:nvSpPr>
        <p:spPr>
          <a:xfrm>
            <a:off x="1920960" y="4038480"/>
            <a:ext cx="304560" cy="304560"/>
          </a:xfrm>
          <a:custGeom>
            <a:avLst/>
            <a:gdLst/>
            <a:ahLst/>
            <a:rect l="l" t="t" r="r" b="b"/>
            <a:pathLst>
              <a:path w="304800" h="304800">
                <a:moveTo>
                  <a:pt x="304800" y="0"/>
                </a:moveTo>
                <a:lnTo>
                  <a:pt x="0" y="304800"/>
                </a:lnTo>
              </a:path>
            </a:pathLst>
          </a:custGeom>
          <a:noFill/>
          <a:ln w="9360">
            <a:solidFill>
              <a:srgbClr val="000000"/>
            </a:solidFill>
            <a:round/>
          </a:ln>
        </p:spPr>
        <p:style>
          <a:lnRef idx="0"/>
          <a:fillRef idx="0"/>
          <a:effectRef idx="0"/>
          <a:fontRef idx="minor"/>
        </p:style>
      </p:sp>
      <p:sp>
        <p:nvSpPr>
          <p:cNvPr id="768" name="CustomShape 11"/>
          <p:cNvSpPr/>
          <p:nvPr/>
        </p:nvSpPr>
        <p:spPr>
          <a:xfrm>
            <a:off x="2378160" y="4038480"/>
            <a:ext cx="304560" cy="304560"/>
          </a:xfrm>
          <a:custGeom>
            <a:avLst/>
            <a:gdLst/>
            <a:ahLst/>
            <a:rect l="l" t="t" r="r" b="b"/>
            <a:pathLst>
              <a:path w="304800" h="304800">
                <a:moveTo>
                  <a:pt x="0" y="0"/>
                </a:moveTo>
                <a:lnTo>
                  <a:pt x="304800" y="304800"/>
                </a:lnTo>
              </a:path>
            </a:pathLst>
          </a:custGeom>
          <a:noFill/>
          <a:ln w="9360">
            <a:solidFill>
              <a:srgbClr val="000000"/>
            </a:solidFill>
            <a:round/>
          </a:ln>
        </p:spPr>
        <p:style>
          <a:lnRef idx="0"/>
          <a:fillRef idx="0"/>
          <a:effectRef idx="0"/>
          <a:fontRef idx="minor"/>
        </p:style>
      </p:sp>
      <p:sp>
        <p:nvSpPr>
          <p:cNvPr id="769" name="CustomShape 12"/>
          <p:cNvSpPr/>
          <p:nvPr/>
        </p:nvSpPr>
        <p:spPr>
          <a:xfrm>
            <a:off x="1848240" y="45982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1</a:t>
            </a:r>
            <a:endParaRPr b="0" lang="en-US" sz="1600" spc="-1" strike="noStrike">
              <a:latin typeface="Arial"/>
            </a:endParaRPr>
          </a:p>
        </p:txBody>
      </p:sp>
      <p:sp>
        <p:nvSpPr>
          <p:cNvPr id="770" name="TextShape 13"/>
          <p:cNvSpPr txBox="1"/>
          <p:nvPr/>
        </p:nvSpPr>
        <p:spPr>
          <a:xfrm>
            <a:off x="8816760" y="6746400"/>
            <a:ext cx="273240" cy="4507920"/>
          </a:xfrm>
          <a:prstGeom prst="rect">
            <a:avLst/>
          </a:prstGeom>
          <a:noFill/>
          <a:ln>
            <a:noFill/>
          </a:ln>
        </p:spPr>
        <p:txBody>
          <a:bodyPr lIns="0" rIns="0" tIns="0" bIns="0"/>
          <a:p>
            <a:pPr marL="38160">
              <a:lnSpc>
                <a:spcPts val="1644"/>
              </a:lnSpc>
            </a:pPr>
            <a:fld id="{2DC47638-79E1-41BF-BA63-A6C58056A480}" type="slidenum">
              <a:rPr b="0" lang="en-US" sz="1400" spc="-4" strike="noStrike">
                <a:solidFill>
                  <a:srgbClr val="000000"/>
                </a:solidFill>
                <a:latin typeface="Arial"/>
              </a:rPr>
              <a:t>&lt;number&gt;</a:t>
            </a:fld>
            <a:endParaRPr b="0" lang="en-US" sz="1400" spc="-1" strike="noStrike">
              <a:latin typeface="Times New Roman"/>
            </a:endParaRPr>
          </a:p>
        </p:txBody>
      </p:sp>
      <p:sp>
        <p:nvSpPr>
          <p:cNvPr id="771" name="CustomShape 14"/>
          <p:cNvSpPr/>
          <p:nvPr/>
        </p:nvSpPr>
        <p:spPr>
          <a:xfrm>
            <a:off x="3524400" y="29980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4</a:t>
            </a:r>
            <a:endParaRPr b="0" lang="en-US" sz="1600" spc="-1" strike="noStrike">
              <a:latin typeface="Arial"/>
            </a:endParaRPr>
          </a:p>
        </p:txBody>
      </p:sp>
      <p:sp>
        <p:nvSpPr>
          <p:cNvPr id="772" name="CustomShape 15"/>
          <p:cNvSpPr/>
          <p:nvPr/>
        </p:nvSpPr>
        <p:spPr>
          <a:xfrm>
            <a:off x="2381400" y="2317320"/>
            <a:ext cx="116028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4" strike="noStrike" baseline="1000">
                <a:solidFill>
                  <a:srgbClr val="ff0065"/>
                </a:solidFill>
                <a:latin typeface="Times New Roman"/>
              </a:rPr>
              <a:t>{1,2,3} </a:t>
            </a:r>
            <a:r>
              <a:rPr b="0" lang="en-US" sz="1600" spc="-1" strike="noStrike">
                <a:solidFill>
                  <a:srgbClr val="000000"/>
                </a:solidFill>
                <a:latin typeface="Symbol"/>
              </a:rPr>
              <a:t></a:t>
            </a:r>
            <a:r>
              <a:rPr b="0" lang="en-US" sz="1600" spc="-143" strike="noStrike">
                <a:solidFill>
                  <a:srgbClr val="000000"/>
                </a:solidFill>
                <a:latin typeface="Times New Roman"/>
              </a:rPr>
              <a:t> </a:t>
            </a:r>
            <a:r>
              <a:rPr b="0" lang="en-US" sz="2400" spc="-4" strike="noStrike" baseline="1000">
                <a:solidFill>
                  <a:srgbClr val="33339a"/>
                </a:solidFill>
                <a:latin typeface="Times New Roman"/>
              </a:rPr>
              <a:t>{4}</a:t>
            </a:r>
            <a:endParaRPr b="0" lang="en-US" sz="2400" spc="-1" strike="noStrike">
              <a:latin typeface="Arial"/>
            </a:endParaRPr>
          </a:p>
        </p:txBody>
      </p:sp>
      <p:sp>
        <p:nvSpPr>
          <p:cNvPr id="773" name="CustomShape 16"/>
          <p:cNvSpPr/>
          <p:nvPr/>
        </p:nvSpPr>
        <p:spPr>
          <a:xfrm>
            <a:off x="2000520" y="2774520"/>
            <a:ext cx="1998720" cy="378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baseline="1000">
                <a:solidFill>
                  <a:srgbClr val="ff0065"/>
                </a:solidFill>
                <a:latin typeface="Times New Roman"/>
              </a:rPr>
              <a:t>{1,2,3}</a:t>
            </a:r>
            <a:r>
              <a:rPr b="0" lang="en-US" sz="1600" spc="-1" strike="noStrike">
                <a:solidFill>
                  <a:srgbClr val="000000"/>
                </a:solidFill>
                <a:latin typeface="Symbol"/>
              </a:rPr>
              <a:t></a:t>
            </a:r>
            <a:r>
              <a:rPr b="0" lang="en-US" sz="1600" spc="69" strike="noStrike">
                <a:solidFill>
                  <a:srgbClr val="000000"/>
                </a:solidFill>
                <a:latin typeface="Times New Roman"/>
              </a:rPr>
              <a:t> </a:t>
            </a:r>
            <a:r>
              <a:rPr b="0" lang="en-US" sz="2400" spc="-4" strike="noStrike" baseline="1000">
                <a:solidFill>
                  <a:srgbClr val="33339a"/>
                </a:solidFill>
                <a:latin typeface="Times New Roman"/>
              </a:rPr>
              <a:t>{3}</a:t>
            </a:r>
            <a:r>
              <a:rPr b="0" lang="en-US" sz="2400" spc="-4" strike="noStrike" baseline="1000">
                <a:solidFill>
                  <a:srgbClr val="33339a"/>
                </a:solidFill>
                <a:latin typeface="Times New Roman"/>
              </a:rPr>
              <a:t>	</a:t>
            </a:r>
            <a:r>
              <a:rPr b="0" lang="en-US" sz="2400" spc="12" strike="noStrike" baseline="1000">
                <a:solidFill>
                  <a:srgbClr val="ff0065"/>
                </a:solidFill>
                <a:latin typeface="Times New Roman"/>
              </a:rPr>
              <a:t>{4}</a:t>
            </a:r>
            <a:r>
              <a:rPr b="0" lang="en-US" sz="2400" spc="12" strike="noStrike" baseline="1000">
                <a:solidFill>
                  <a:srgbClr val="000000"/>
                </a:solidFill>
                <a:latin typeface="Times New Roman"/>
              </a:rPr>
              <a:t>#</a:t>
            </a:r>
            <a:r>
              <a:rPr b="0" lang="en-US" sz="2400" spc="-86" strike="noStrike" baseline="1000">
                <a:solidFill>
                  <a:srgbClr val="000000"/>
                </a:solidFill>
                <a:latin typeface="Times New Roman"/>
              </a:rPr>
              <a:t> </a:t>
            </a:r>
            <a:r>
              <a:rPr b="0" lang="en-US" sz="2400" spc="-4" strike="noStrike" baseline="1000">
                <a:solidFill>
                  <a:srgbClr val="33339a"/>
                </a:solidFill>
                <a:latin typeface="Times New Roman"/>
              </a:rPr>
              <a:t>{4}</a:t>
            </a:r>
            <a:endParaRPr b="0" lang="en-US" sz="2400" spc="-1" strike="noStrike">
              <a:latin typeface="Arial"/>
            </a:endParaRPr>
          </a:p>
        </p:txBody>
      </p:sp>
      <p:sp>
        <p:nvSpPr>
          <p:cNvPr id="774" name="CustomShape 17"/>
          <p:cNvSpPr/>
          <p:nvPr/>
        </p:nvSpPr>
        <p:spPr>
          <a:xfrm>
            <a:off x="1746360" y="3150360"/>
            <a:ext cx="1744560" cy="41328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600" spc="-12" strike="noStrike">
                <a:solidFill>
                  <a:srgbClr val="ff0065"/>
                </a:solidFill>
                <a:latin typeface="Times New Roman"/>
              </a:rPr>
              <a:t>{1,2}</a:t>
            </a:r>
            <a:r>
              <a:rPr b="0" lang="en-US" sz="2400" spc="-21" strike="noStrike" baseline="-20000">
                <a:solidFill>
                  <a:srgbClr val="000000"/>
                </a:solidFill>
                <a:latin typeface="Times New Roman"/>
              </a:rPr>
              <a:t>*</a:t>
            </a:r>
            <a:r>
              <a:rPr b="0" lang="en-US" sz="1600" spc="-12" strike="noStrike">
                <a:solidFill>
                  <a:srgbClr val="33339a"/>
                </a:solidFill>
                <a:latin typeface="Times New Roman"/>
              </a:rPr>
              <a:t>{1,2}</a:t>
            </a:r>
            <a:r>
              <a:rPr b="0" lang="en-US" sz="2400" spc="-21" strike="noStrike" baseline="-20000">
                <a:solidFill>
                  <a:srgbClr val="ff0065"/>
                </a:solidFill>
                <a:latin typeface="Times New Roman"/>
              </a:rPr>
              <a:t>{3}</a:t>
            </a:r>
            <a:r>
              <a:rPr b="0" lang="en-US" sz="2400" spc="-21" strike="noStrike" baseline="-20000">
                <a:solidFill>
                  <a:srgbClr val="000000"/>
                </a:solidFill>
                <a:latin typeface="Times New Roman"/>
              </a:rPr>
              <a:t>a</a:t>
            </a:r>
            <a:r>
              <a:rPr b="0" lang="en-US" sz="2400" spc="-21" strike="noStrike" baseline="-20000">
                <a:solidFill>
                  <a:srgbClr val="33339a"/>
                </a:solidFill>
                <a:latin typeface="Times New Roman"/>
              </a:rPr>
              <a:t>{3}</a:t>
            </a:r>
            <a:endParaRPr b="0" lang="en-US" sz="2400" spc="-1" strike="noStrike">
              <a:latin typeface="Arial"/>
            </a:endParaRPr>
          </a:p>
        </p:txBody>
      </p:sp>
      <p:sp>
        <p:nvSpPr>
          <p:cNvPr id="775" name="CustomShape 18"/>
          <p:cNvSpPr/>
          <p:nvPr/>
        </p:nvSpPr>
        <p:spPr>
          <a:xfrm>
            <a:off x="3067200" y="34552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3</a:t>
            </a:r>
            <a:endParaRPr b="0" lang="en-US" sz="1600" spc="-1" strike="noStrike">
              <a:latin typeface="Arial"/>
            </a:endParaRPr>
          </a:p>
        </p:txBody>
      </p:sp>
      <p:sp>
        <p:nvSpPr>
          <p:cNvPr id="776" name="CustomShape 19"/>
          <p:cNvSpPr/>
          <p:nvPr/>
        </p:nvSpPr>
        <p:spPr>
          <a:xfrm>
            <a:off x="2686320" y="45219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2</a:t>
            </a:r>
            <a:endParaRPr b="0" lang="en-US" sz="1600" spc="-1" strike="noStrike">
              <a:latin typeface="Arial"/>
            </a:endParaRPr>
          </a:p>
        </p:txBody>
      </p:sp>
      <p:sp>
        <p:nvSpPr>
          <p:cNvPr id="777" name="CustomShape 20"/>
          <p:cNvSpPr/>
          <p:nvPr/>
        </p:nvSpPr>
        <p:spPr>
          <a:xfrm>
            <a:off x="1771920" y="3836160"/>
            <a:ext cx="108360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4" strike="noStrike">
                <a:solidFill>
                  <a:srgbClr val="ff0065"/>
                </a:solidFill>
                <a:latin typeface="Times New Roman"/>
              </a:rPr>
              <a:t>{1,2} </a:t>
            </a:r>
            <a:r>
              <a:rPr b="0" lang="en-US" sz="1600" spc="-1" strike="noStrike">
                <a:solidFill>
                  <a:srgbClr val="000000"/>
                </a:solidFill>
                <a:latin typeface="Times New Roman"/>
              </a:rPr>
              <a:t>|</a:t>
            </a:r>
            <a:r>
              <a:rPr b="0" lang="en-US" sz="1600" spc="69" strike="noStrike">
                <a:solidFill>
                  <a:srgbClr val="000000"/>
                </a:solidFill>
                <a:latin typeface="Times New Roman"/>
              </a:rPr>
              <a:t> </a:t>
            </a:r>
            <a:r>
              <a:rPr b="0" lang="en-US" sz="1600" spc="-4" strike="noStrike">
                <a:solidFill>
                  <a:srgbClr val="33339a"/>
                </a:solidFill>
                <a:latin typeface="Times New Roman"/>
              </a:rPr>
              <a:t>{1,2}</a:t>
            </a:r>
            <a:endParaRPr b="0" lang="en-US" sz="1600" spc="-1" strike="noStrike">
              <a:latin typeface="Arial"/>
            </a:endParaRPr>
          </a:p>
        </p:txBody>
      </p:sp>
      <p:sp>
        <p:nvSpPr>
          <p:cNvPr id="778" name="CustomShape 21"/>
          <p:cNvSpPr/>
          <p:nvPr/>
        </p:nvSpPr>
        <p:spPr>
          <a:xfrm>
            <a:off x="1467000" y="4293360"/>
            <a:ext cx="169380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4" strike="noStrike">
                <a:solidFill>
                  <a:srgbClr val="ff0065"/>
                </a:solidFill>
                <a:latin typeface="Times New Roman"/>
              </a:rPr>
              <a:t>{1} </a:t>
            </a:r>
            <a:r>
              <a:rPr b="0" lang="en-US" sz="1600" spc="-1" strike="noStrike">
                <a:solidFill>
                  <a:srgbClr val="000000"/>
                </a:solidFill>
                <a:latin typeface="Times New Roman"/>
              </a:rPr>
              <a:t>a </a:t>
            </a:r>
            <a:r>
              <a:rPr b="0" lang="en-US" sz="1600" spc="-4" strike="noStrike">
                <a:solidFill>
                  <a:srgbClr val="33339a"/>
                </a:solidFill>
                <a:latin typeface="Times New Roman"/>
              </a:rPr>
              <a:t>{1} </a:t>
            </a:r>
            <a:r>
              <a:rPr b="0" lang="en-US" sz="1600" spc="9" strike="noStrike">
                <a:solidFill>
                  <a:srgbClr val="ff0065"/>
                </a:solidFill>
                <a:latin typeface="Times New Roman"/>
              </a:rPr>
              <a:t>{2}</a:t>
            </a:r>
            <a:r>
              <a:rPr b="0" lang="en-US" sz="1600" spc="9" strike="noStrike">
                <a:solidFill>
                  <a:srgbClr val="000000"/>
                </a:solidFill>
                <a:latin typeface="Times New Roman"/>
              </a:rPr>
              <a:t>b</a:t>
            </a:r>
            <a:r>
              <a:rPr b="0" lang="en-US" sz="1600" spc="-228" strike="noStrike">
                <a:solidFill>
                  <a:srgbClr val="000000"/>
                </a:solidFill>
                <a:latin typeface="Times New Roman"/>
              </a:rPr>
              <a:t> </a:t>
            </a:r>
            <a:r>
              <a:rPr b="0" lang="en-US" sz="1600" spc="-4" strike="noStrike">
                <a:solidFill>
                  <a:srgbClr val="33339a"/>
                </a:solidFill>
                <a:latin typeface="Times New Roman"/>
              </a:rPr>
              <a:t>{2}</a:t>
            </a:r>
            <a:endParaRPr b="0" lang="en-US" sz="1600" spc="-1" strike="noStrike">
              <a:latin typeface="Arial"/>
            </a:endParaRPr>
          </a:p>
        </p:txBody>
      </p:sp>
      <p:sp>
        <p:nvSpPr>
          <p:cNvPr id="779" name="CustomShape 22"/>
          <p:cNvSpPr/>
          <p:nvPr/>
        </p:nvSpPr>
        <p:spPr>
          <a:xfrm>
            <a:off x="4515120" y="2232000"/>
            <a:ext cx="4032360" cy="2389680"/>
          </a:xfrm>
          <a:prstGeom prst="rect">
            <a:avLst/>
          </a:prstGeom>
          <a:noFill/>
          <a:ln>
            <a:noFill/>
          </a:ln>
        </p:spPr>
        <p:style>
          <a:lnRef idx="0"/>
          <a:fillRef idx="0"/>
          <a:effectRef idx="0"/>
          <a:fontRef idx="minor"/>
        </p:style>
        <p:txBody>
          <a:bodyPr lIns="0" rIns="0" tIns="12600" bIns="0"/>
          <a:p>
            <a:pPr marL="241200">
              <a:lnSpc>
                <a:spcPct val="100000"/>
              </a:lnSpc>
              <a:spcBef>
                <a:spcPts val="99"/>
              </a:spcBef>
            </a:pPr>
            <a:r>
              <a:rPr b="0" lang="en-US" sz="2400" spc="-1" strike="noStrike">
                <a:solidFill>
                  <a:srgbClr val="ff0065"/>
                </a:solidFill>
                <a:latin typeface="Times New Roman"/>
              </a:rPr>
              <a:t>red – </a:t>
            </a:r>
            <a:r>
              <a:rPr b="0" lang="en-US" sz="2400" spc="-4" strike="noStrike">
                <a:solidFill>
                  <a:srgbClr val="ff0065"/>
                </a:solidFill>
                <a:latin typeface="Times New Roman"/>
              </a:rPr>
              <a:t>firstpos  </a:t>
            </a:r>
            <a:r>
              <a:rPr b="0" lang="en-US" sz="2400" spc="-4" strike="noStrike">
                <a:solidFill>
                  <a:srgbClr val="33339a"/>
                </a:solidFill>
                <a:latin typeface="Times New Roman"/>
              </a:rPr>
              <a:t>blue </a:t>
            </a:r>
            <a:r>
              <a:rPr b="0" lang="en-US" sz="2400" spc="-1" strike="noStrike">
                <a:solidFill>
                  <a:srgbClr val="33339a"/>
                </a:solidFill>
                <a:latin typeface="Times New Roman"/>
              </a:rPr>
              <a:t>–</a:t>
            </a:r>
            <a:r>
              <a:rPr b="0" lang="en-US" sz="2400" spc="-69" strike="noStrike">
                <a:solidFill>
                  <a:srgbClr val="33339a"/>
                </a:solidFill>
                <a:latin typeface="Times New Roman"/>
              </a:rPr>
              <a:t> </a:t>
            </a:r>
            <a:r>
              <a:rPr b="0" lang="en-US" sz="2400" spc="-9" strike="noStrike">
                <a:solidFill>
                  <a:srgbClr val="33339a"/>
                </a:solidFill>
                <a:latin typeface="Times New Roman"/>
              </a:rPr>
              <a:t>lastpos</a:t>
            </a:r>
            <a:endParaRPr b="0" lang="en-US" sz="2400" spc="-1" strike="noStrike">
              <a:latin typeface="Arial"/>
            </a:endParaRPr>
          </a:p>
          <a:p>
            <a:pPr marL="12600">
              <a:lnSpc>
                <a:spcPct val="100000"/>
              </a:lnSpc>
              <a:spcBef>
                <a:spcPts val="1440"/>
              </a:spcBef>
            </a:pPr>
            <a:r>
              <a:rPr b="0" lang="en-US" sz="2400" spc="-4" strike="noStrike">
                <a:solidFill>
                  <a:srgbClr val="000000"/>
                </a:solidFill>
                <a:latin typeface="Times New Roman"/>
              </a:rPr>
              <a:t>Then we can calculate</a:t>
            </a:r>
            <a:r>
              <a:rPr b="0" lang="en-US" sz="2400" spc="-77" strike="noStrike">
                <a:solidFill>
                  <a:srgbClr val="000000"/>
                </a:solidFill>
                <a:latin typeface="Times New Roman"/>
              </a:rPr>
              <a:t> </a:t>
            </a:r>
            <a:r>
              <a:rPr b="0" lang="en-US" sz="2400" spc="-4" strike="noStrike">
                <a:solidFill>
                  <a:srgbClr val="000000"/>
                </a:solidFill>
                <a:latin typeface="Times New Roman"/>
              </a:rPr>
              <a:t>followpos</a:t>
            </a:r>
            <a:endParaRPr b="0" lang="en-US" sz="2400" spc="-1" strike="noStrike">
              <a:latin typeface="Arial"/>
            </a:endParaRPr>
          </a:p>
        </p:txBody>
      </p:sp>
      <p:sp>
        <p:nvSpPr>
          <p:cNvPr id="780" name="CustomShape 23"/>
          <p:cNvSpPr/>
          <p:nvPr/>
        </p:nvSpPr>
        <p:spPr>
          <a:xfrm>
            <a:off x="4114800" y="3711600"/>
            <a:ext cx="4114800" cy="1484280"/>
          </a:xfrm>
          <a:prstGeom prst="rect">
            <a:avLst/>
          </a:prstGeom>
          <a:noFill/>
          <a:ln>
            <a:noFill/>
          </a:ln>
        </p:spPr>
        <p:style>
          <a:lnRef idx="0"/>
          <a:fillRef idx="0"/>
          <a:effectRef idx="0"/>
          <a:fontRef idx="minor"/>
        </p:style>
        <p:txBody>
          <a:bodyPr lIns="0" rIns="0" tIns="12600" bIns="0"/>
          <a:p>
            <a:pPr marL="12600">
              <a:lnSpc>
                <a:spcPts val="2874"/>
              </a:lnSpc>
              <a:spcBef>
                <a:spcPts val="99"/>
              </a:spcBef>
            </a:pPr>
            <a:r>
              <a:rPr b="0" lang="en-US" sz="2400" spc="-4" strike="noStrike">
                <a:solidFill>
                  <a:srgbClr val="000000"/>
                </a:solidFill>
                <a:latin typeface="Times New Roman"/>
              </a:rPr>
              <a:t>followpos(1) =</a:t>
            </a:r>
            <a:r>
              <a:rPr b="0" lang="en-US" sz="2400" spc="-63" strike="noStrike">
                <a:solidFill>
                  <a:srgbClr val="000000"/>
                </a:solidFill>
                <a:latin typeface="Times New Roman"/>
              </a:rPr>
              <a:t> </a:t>
            </a:r>
            <a:r>
              <a:rPr b="0" lang="en-US" sz="2400" spc="-9" strike="noStrike">
                <a:solidFill>
                  <a:srgbClr val="000000"/>
                </a:solidFill>
                <a:latin typeface="Times New Roman"/>
              </a:rPr>
              <a:t>{1,2,3}</a:t>
            </a:r>
            <a:endParaRPr b="0" lang="en-US" sz="2400" spc="-1" strike="noStrike">
              <a:latin typeface="Arial"/>
            </a:endParaRPr>
          </a:p>
          <a:p>
            <a:pPr marL="12600">
              <a:lnSpc>
                <a:spcPts val="2874"/>
              </a:lnSpc>
            </a:pPr>
            <a:r>
              <a:rPr b="0" lang="en-US" sz="2400" spc="-4" strike="noStrike">
                <a:solidFill>
                  <a:srgbClr val="000000"/>
                </a:solidFill>
                <a:latin typeface="Times New Roman"/>
              </a:rPr>
              <a:t>followpos(2) =</a:t>
            </a:r>
            <a:r>
              <a:rPr b="0" lang="en-US" sz="2400" spc="-63" strike="noStrike">
                <a:solidFill>
                  <a:srgbClr val="000000"/>
                </a:solidFill>
                <a:latin typeface="Times New Roman"/>
              </a:rPr>
              <a:t> </a:t>
            </a:r>
            <a:r>
              <a:rPr b="0" lang="en-US" sz="2400" spc="-9" strike="noStrike">
                <a:solidFill>
                  <a:srgbClr val="000000"/>
                </a:solidFill>
                <a:latin typeface="Times New Roman"/>
              </a:rPr>
              <a:t>{1,2,3}</a:t>
            </a:r>
            <a:endParaRPr b="0" lang="en-US" sz="2400" spc="-1" strike="noStrike">
              <a:latin typeface="Arial"/>
            </a:endParaRPr>
          </a:p>
          <a:p>
            <a:pPr marL="12600">
              <a:lnSpc>
                <a:spcPts val="2869"/>
              </a:lnSpc>
              <a:spcBef>
                <a:spcPts val="99"/>
              </a:spcBef>
            </a:pPr>
            <a:r>
              <a:rPr b="0" lang="en-US" sz="2400" spc="-4" strike="noStrike">
                <a:solidFill>
                  <a:srgbClr val="000000"/>
                </a:solidFill>
                <a:latin typeface="Times New Roman"/>
              </a:rPr>
              <a:t>followpos(3) = </a:t>
            </a:r>
            <a:r>
              <a:rPr b="0" lang="en-US" sz="2400" spc="-9" strike="noStrike">
                <a:solidFill>
                  <a:srgbClr val="000000"/>
                </a:solidFill>
                <a:latin typeface="Times New Roman"/>
              </a:rPr>
              <a:t>{4}  </a:t>
            </a:r>
            <a:r>
              <a:rPr b="0" lang="en-US" sz="2400" spc="-4" strike="noStrike">
                <a:solidFill>
                  <a:srgbClr val="000000"/>
                </a:solidFill>
                <a:latin typeface="Times New Roman"/>
              </a:rPr>
              <a:t>followpos(4) =</a:t>
            </a:r>
            <a:r>
              <a:rPr b="0" lang="en-US" sz="2400" spc="-43" strike="noStrike">
                <a:solidFill>
                  <a:srgbClr val="000000"/>
                </a:solidFill>
                <a:latin typeface="Times New Roman"/>
              </a:rPr>
              <a:t> </a:t>
            </a:r>
            <a:r>
              <a:rPr b="0" lang="en-US" sz="2400" spc="-9" strike="noStrike">
                <a:solidFill>
                  <a:srgbClr val="000000"/>
                </a:solidFill>
                <a:latin typeface="Times New Roman"/>
              </a:rPr>
              <a:t>{}</a:t>
            </a:r>
            <a:endParaRPr b="0" lang="en-US" sz="2400" spc="-1" strike="noStrike">
              <a:latin typeface="Arial"/>
            </a:endParaRPr>
          </a:p>
        </p:txBody>
      </p:sp>
      <p:sp>
        <p:nvSpPr>
          <p:cNvPr id="781" name="CustomShape 24"/>
          <p:cNvSpPr/>
          <p:nvPr/>
        </p:nvSpPr>
        <p:spPr>
          <a:xfrm>
            <a:off x="841680" y="5907240"/>
            <a:ext cx="8026200" cy="62244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2000" spc="-4" strike="noStrike">
                <a:solidFill>
                  <a:srgbClr val="000000"/>
                </a:solidFill>
                <a:latin typeface="Times New Roman"/>
              </a:rPr>
              <a:t>After we </a:t>
            </a:r>
            <a:r>
              <a:rPr b="0" lang="en-US" sz="2000" spc="-9" strike="noStrike">
                <a:solidFill>
                  <a:srgbClr val="000000"/>
                </a:solidFill>
                <a:latin typeface="Times New Roman"/>
              </a:rPr>
              <a:t>calculate follow positions, </a:t>
            </a:r>
            <a:r>
              <a:rPr b="0" lang="en-US" sz="2000" spc="-4" strike="noStrike">
                <a:solidFill>
                  <a:srgbClr val="000000"/>
                </a:solidFill>
                <a:latin typeface="Times New Roman"/>
              </a:rPr>
              <a:t>we are ready to create DFA for the regular  expression.</a:t>
            </a:r>
            <a:endParaRPr b="0" lang="en-US" sz="20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TextShape 1"/>
          <p:cNvSpPr txBox="1"/>
          <p:nvPr/>
        </p:nvSpPr>
        <p:spPr>
          <a:xfrm>
            <a:off x="8816760" y="6746400"/>
            <a:ext cx="273240" cy="4507920"/>
          </a:xfrm>
          <a:prstGeom prst="rect">
            <a:avLst/>
          </a:prstGeom>
          <a:noFill/>
          <a:ln>
            <a:noFill/>
          </a:ln>
        </p:spPr>
        <p:txBody>
          <a:bodyPr lIns="0" rIns="0" tIns="0" bIns="0"/>
          <a:p>
            <a:pPr marL="38160">
              <a:lnSpc>
                <a:spcPts val="1644"/>
              </a:lnSpc>
            </a:pPr>
            <a:fld id="{13EB7622-44C4-417D-92BA-724010758F57}" type="slidenum">
              <a:rPr b="0" lang="en-US" sz="1400" spc="-4" strike="noStrike">
                <a:solidFill>
                  <a:srgbClr val="000000"/>
                </a:solidFill>
                <a:latin typeface="Arial"/>
              </a:rPr>
              <a:t>&lt;number&gt;</a:t>
            </a:fld>
            <a:endParaRPr b="0" lang="en-US" sz="1400" spc="-1" strike="noStrike">
              <a:latin typeface="Times New Roman"/>
            </a:endParaRPr>
          </a:p>
        </p:txBody>
      </p:sp>
      <p:sp>
        <p:nvSpPr>
          <p:cNvPr id="783" name="TextShape 2"/>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784" name="CustomShape 3"/>
          <p:cNvSpPr/>
          <p:nvPr/>
        </p:nvSpPr>
        <p:spPr>
          <a:xfrm>
            <a:off x="854280" y="1339920"/>
            <a:ext cx="7310880" cy="5099760"/>
          </a:xfrm>
          <a:prstGeom prst="rect">
            <a:avLst/>
          </a:prstGeom>
          <a:noFill/>
          <a:ln>
            <a:noFill/>
          </a:ln>
        </p:spPr>
        <p:style>
          <a:lnRef idx="0"/>
          <a:fillRef idx="0"/>
          <a:effectRef idx="0"/>
          <a:fontRef idx="minor"/>
        </p:style>
        <p:txBody>
          <a:bodyPr lIns="0" rIns="0" tIns="12600" bIns="0"/>
          <a:p>
            <a:pPr marL="3434040">
              <a:lnSpc>
                <a:spcPts val="3200"/>
              </a:lnSpc>
              <a:spcBef>
                <a:spcPts val="99"/>
              </a:spcBef>
            </a:pPr>
            <a:r>
              <a:rPr b="0" lang="en-US" sz="2800" spc="-4" strike="noStrike">
                <a:solidFill>
                  <a:srgbClr val="33339a"/>
                </a:solidFill>
                <a:latin typeface="Times New Roman"/>
              </a:rPr>
              <a:t>Algorithm</a:t>
            </a:r>
            <a:endParaRPr b="0" lang="en-US" sz="2800" spc="-1" strike="noStrike">
              <a:latin typeface="Arial"/>
            </a:endParaRPr>
          </a:p>
          <a:p>
            <a:pPr marL="38160">
              <a:lnSpc>
                <a:spcPts val="2239"/>
              </a:lnSpc>
            </a:pPr>
            <a:r>
              <a:rPr b="0" lang="en-US" sz="2000" spc="-4" strike="noStrike">
                <a:solidFill>
                  <a:srgbClr val="000000"/>
                </a:solidFill>
                <a:latin typeface="Times New Roman"/>
              </a:rPr>
              <a:t>Create the </a:t>
            </a:r>
            <a:r>
              <a:rPr b="0" lang="en-US" sz="2000" spc="-9" strike="noStrike">
                <a:solidFill>
                  <a:srgbClr val="000000"/>
                </a:solidFill>
                <a:latin typeface="Times New Roman"/>
              </a:rPr>
              <a:t>syntax </a:t>
            </a:r>
            <a:r>
              <a:rPr b="0" lang="en-US" sz="2000" spc="-4" strike="noStrike">
                <a:solidFill>
                  <a:srgbClr val="000000"/>
                </a:solidFill>
                <a:latin typeface="Times New Roman"/>
              </a:rPr>
              <a:t>tree of (r) #</a:t>
            </a:r>
            <a:endParaRPr b="0" lang="en-US" sz="2000" spc="-1" strike="noStrike">
              <a:latin typeface="Arial"/>
            </a:endParaRPr>
          </a:p>
          <a:p>
            <a:pPr marL="38160">
              <a:lnSpc>
                <a:spcPct val="100000"/>
              </a:lnSpc>
            </a:pPr>
            <a:r>
              <a:rPr b="0" lang="en-US" sz="2000" spc="-9" strike="noStrike">
                <a:solidFill>
                  <a:srgbClr val="000000"/>
                </a:solidFill>
                <a:latin typeface="Times New Roman"/>
              </a:rPr>
              <a:t>Calculate </a:t>
            </a:r>
            <a:r>
              <a:rPr b="0" lang="en-US" sz="2000" spc="-4" strike="noStrike">
                <a:solidFill>
                  <a:srgbClr val="000000"/>
                </a:solidFill>
                <a:latin typeface="Times New Roman"/>
              </a:rPr>
              <a:t>the </a:t>
            </a:r>
            <a:r>
              <a:rPr b="0" lang="en-US" sz="2000" spc="-9" strike="noStrike">
                <a:solidFill>
                  <a:srgbClr val="000000"/>
                </a:solidFill>
                <a:latin typeface="Times New Roman"/>
              </a:rPr>
              <a:t>functions: nullable, firstpos, lastpos </a:t>
            </a:r>
            <a:r>
              <a:rPr b="0" lang="en-US" sz="2000" spc="-4" strike="noStrike">
                <a:solidFill>
                  <a:srgbClr val="000000"/>
                </a:solidFill>
                <a:latin typeface="Times New Roman"/>
              </a:rPr>
              <a:t>&amp;</a:t>
            </a:r>
            <a:r>
              <a:rPr b="0" lang="en-US" sz="2000" spc="69" strike="noStrike">
                <a:solidFill>
                  <a:srgbClr val="000000"/>
                </a:solidFill>
                <a:latin typeface="Times New Roman"/>
              </a:rPr>
              <a:t> </a:t>
            </a:r>
            <a:r>
              <a:rPr b="0" lang="en-US" sz="2000" spc="-9" strike="noStrike">
                <a:solidFill>
                  <a:srgbClr val="000000"/>
                </a:solidFill>
                <a:latin typeface="Times New Roman"/>
              </a:rPr>
              <a:t>followpos</a:t>
            </a:r>
            <a:endParaRPr b="0" lang="en-US" sz="2000" spc="-1" strike="noStrike">
              <a:latin typeface="Arial"/>
            </a:endParaRPr>
          </a:p>
          <a:p>
            <a:pPr marL="38160">
              <a:lnSpc>
                <a:spcPct val="100000"/>
              </a:lnSpc>
              <a:spcBef>
                <a:spcPts val="204"/>
              </a:spcBef>
            </a:pPr>
            <a:r>
              <a:rPr b="0" lang="en-US" sz="2000" spc="-4" strike="noStrike">
                <a:solidFill>
                  <a:srgbClr val="000000"/>
                </a:solidFill>
                <a:latin typeface="Times New Roman"/>
              </a:rPr>
              <a:t>Put </a:t>
            </a:r>
            <a:r>
              <a:rPr b="0" lang="en-US" sz="2000" spc="-9" strike="noStrike">
                <a:solidFill>
                  <a:srgbClr val="000000"/>
                </a:solidFill>
                <a:latin typeface="Times New Roman"/>
              </a:rPr>
              <a:t>firstpos(root) </a:t>
            </a:r>
            <a:r>
              <a:rPr b="0" lang="en-US" sz="2000" spc="-4" strike="noStrike">
                <a:solidFill>
                  <a:srgbClr val="000000"/>
                </a:solidFill>
                <a:latin typeface="Times New Roman"/>
              </a:rPr>
              <a:t>into the states of DFA as an unmarked</a:t>
            </a:r>
            <a:r>
              <a:rPr b="0" lang="en-US" sz="2000" spc="-1" strike="noStrike">
                <a:solidFill>
                  <a:srgbClr val="000000"/>
                </a:solidFill>
                <a:latin typeface="Times New Roman"/>
              </a:rPr>
              <a:t> </a:t>
            </a:r>
            <a:r>
              <a:rPr b="0" lang="en-US" sz="2000" spc="-4" strike="noStrike">
                <a:solidFill>
                  <a:srgbClr val="000000"/>
                </a:solidFill>
                <a:latin typeface="Times New Roman"/>
              </a:rPr>
              <a:t>state.</a:t>
            </a:r>
            <a:endParaRPr b="0" lang="en-US" sz="2000" spc="-1" strike="noStrike">
              <a:latin typeface="Arial"/>
            </a:endParaRPr>
          </a:p>
          <a:p>
            <a:pPr marL="38160">
              <a:lnSpc>
                <a:spcPct val="100000"/>
              </a:lnSpc>
              <a:spcBef>
                <a:spcPts val="235"/>
              </a:spcBef>
            </a:pPr>
            <a:r>
              <a:rPr b="0" i="1" lang="en-US" sz="2000" spc="-4" strike="noStrike">
                <a:solidFill>
                  <a:srgbClr val="000000"/>
                </a:solidFill>
                <a:latin typeface="Times New Roman"/>
              </a:rPr>
              <a:t>while </a:t>
            </a:r>
            <a:r>
              <a:rPr b="0" lang="en-US" sz="2000" spc="-4" strike="noStrike">
                <a:solidFill>
                  <a:srgbClr val="000000"/>
                </a:solidFill>
                <a:latin typeface="Times New Roman"/>
              </a:rPr>
              <a:t>(there is an unmarked state S in the states of </a:t>
            </a:r>
            <a:r>
              <a:rPr b="0" lang="en-US" sz="2000" spc="-9" strike="noStrike">
                <a:solidFill>
                  <a:srgbClr val="000000"/>
                </a:solidFill>
                <a:latin typeface="Times New Roman"/>
              </a:rPr>
              <a:t>DFA)</a:t>
            </a:r>
            <a:r>
              <a:rPr b="0" lang="en-US" sz="2000" spc="9" strike="noStrike">
                <a:solidFill>
                  <a:srgbClr val="000000"/>
                </a:solidFill>
                <a:latin typeface="Times New Roman"/>
              </a:rPr>
              <a:t> </a:t>
            </a:r>
            <a:r>
              <a:rPr b="0" i="1" lang="en-US" sz="2000" spc="-4" strike="noStrike">
                <a:solidFill>
                  <a:srgbClr val="000000"/>
                </a:solidFill>
                <a:latin typeface="Times New Roman"/>
              </a:rPr>
              <a:t>do</a:t>
            </a:r>
            <a:endParaRPr b="0" lang="en-US" sz="2000" spc="-1" strike="noStrike">
              <a:latin typeface="Arial"/>
            </a:endParaRPr>
          </a:p>
          <a:p>
            <a:pPr marL="437400" indent="-286200">
              <a:lnSpc>
                <a:spcPct val="100000"/>
              </a:lnSpc>
              <a:spcBef>
                <a:spcPts val="241"/>
              </a:spcBef>
              <a:buClr>
                <a:srgbClr val="000000"/>
              </a:buClr>
              <a:buFont typeface="Symbol" charset="2"/>
              <a:buChar char=""/>
            </a:pPr>
            <a:r>
              <a:rPr b="0" lang="en-US" sz="2000" spc="-4" strike="noStrike">
                <a:solidFill>
                  <a:srgbClr val="000000"/>
                </a:solidFill>
                <a:latin typeface="Times New Roman"/>
              </a:rPr>
              <a:t>mark </a:t>
            </a:r>
            <a:r>
              <a:rPr b="1" lang="en-US" sz="2000" spc="-4" strike="noStrike">
                <a:solidFill>
                  <a:srgbClr val="000000"/>
                </a:solidFill>
                <a:latin typeface="Times New Roman"/>
              </a:rPr>
              <a:t>S</a:t>
            </a:r>
            <a:endParaRPr b="0" lang="en-US" sz="2000" spc="-1" strike="noStrike">
              <a:latin typeface="Arial"/>
            </a:endParaRPr>
          </a:p>
          <a:p>
            <a:pPr marL="437400" indent="-286200">
              <a:lnSpc>
                <a:spcPct val="100000"/>
              </a:lnSpc>
              <a:spcBef>
                <a:spcPts val="241"/>
              </a:spcBef>
              <a:buClr>
                <a:srgbClr val="000000"/>
              </a:buClr>
              <a:buFont typeface="Times New Roman"/>
              <a:buChar char="–"/>
            </a:pPr>
            <a:r>
              <a:rPr b="0" i="1" lang="en-US" sz="2000" spc="-4" strike="noStrike">
                <a:solidFill>
                  <a:srgbClr val="000000"/>
                </a:solidFill>
                <a:latin typeface="Times New Roman"/>
              </a:rPr>
              <a:t>for each </a:t>
            </a:r>
            <a:r>
              <a:rPr b="0" lang="en-US" sz="2000" spc="-4" strike="noStrike">
                <a:solidFill>
                  <a:srgbClr val="000000"/>
                </a:solidFill>
                <a:latin typeface="Times New Roman"/>
              </a:rPr>
              <a:t>input </a:t>
            </a:r>
            <a:r>
              <a:rPr b="0" lang="en-US" sz="2000" spc="-9" strike="noStrike">
                <a:solidFill>
                  <a:srgbClr val="000000"/>
                </a:solidFill>
                <a:latin typeface="Times New Roman"/>
              </a:rPr>
              <a:t>symbol </a:t>
            </a:r>
            <a:r>
              <a:rPr b="0" i="1" lang="en-US" sz="2000" spc="-4" strike="noStrike">
                <a:solidFill>
                  <a:srgbClr val="000000"/>
                </a:solidFill>
                <a:latin typeface="Times New Roman"/>
              </a:rPr>
              <a:t>a</a:t>
            </a:r>
            <a:r>
              <a:rPr b="0" i="1" lang="en-US" sz="2000" spc="-1" strike="noStrike">
                <a:solidFill>
                  <a:srgbClr val="000000"/>
                </a:solidFill>
                <a:latin typeface="Times New Roman"/>
              </a:rPr>
              <a:t> </a:t>
            </a:r>
            <a:r>
              <a:rPr b="0" i="1" lang="en-US" sz="2000" spc="-4" strike="noStrike">
                <a:solidFill>
                  <a:srgbClr val="000000"/>
                </a:solidFill>
                <a:latin typeface="Times New Roman"/>
              </a:rPr>
              <a:t>do</a:t>
            </a:r>
            <a:endParaRPr b="0" lang="en-US" sz="2000" spc="-1" strike="noStrike">
              <a:latin typeface="Arial"/>
            </a:endParaRPr>
          </a:p>
          <a:p>
            <a:pPr lvl="1" marL="837720" indent="-228960">
              <a:lnSpc>
                <a:spcPct val="100000"/>
              </a:lnSpc>
              <a:spcBef>
                <a:spcPts val="230"/>
              </a:spcBef>
              <a:buClr>
                <a:srgbClr val="000000"/>
              </a:buClr>
              <a:buFont typeface="Symbol" charset="2"/>
              <a:buChar char=""/>
            </a:pPr>
            <a:r>
              <a:rPr b="0" lang="en-US" sz="2000" spc="-4" strike="noStrike">
                <a:solidFill>
                  <a:srgbClr val="000000"/>
                </a:solidFill>
                <a:latin typeface="Times New Roman"/>
              </a:rPr>
              <a:t>let s</a:t>
            </a:r>
            <a:r>
              <a:rPr b="0" lang="en-US" sz="1950" spc="-4" strike="noStrike" baseline="-21000">
                <a:solidFill>
                  <a:srgbClr val="000000"/>
                </a:solidFill>
                <a:latin typeface="Times New Roman"/>
              </a:rPr>
              <a:t>1</a:t>
            </a:r>
            <a:r>
              <a:rPr b="0" lang="en-US" sz="2000" spc="-4" strike="noStrike">
                <a:solidFill>
                  <a:srgbClr val="000000"/>
                </a:solidFill>
                <a:latin typeface="Times New Roman"/>
              </a:rPr>
              <a:t>,...,s</a:t>
            </a:r>
            <a:r>
              <a:rPr b="0" lang="en-US" sz="1950" spc="-4" strike="noStrike" baseline="-21000">
                <a:solidFill>
                  <a:srgbClr val="000000"/>
                </a:solidFill>
                <a:latin typeface="Times New Roman"/>
              </a:rPr>
              <a:t>n </a:t>
            </a:r>
            <a:r>
              <a:rPr b="0" lang="en-US" sz="2000" spc="-4" strike="noStrike">
                <a:solidFill>
                  <a:srgbClr val="000000"/>
                </a:solidFill>
                <a:latin typeface="Times New Roman"/>
              </a:rPr>
              <a:t>are </a:t>
            </a:r>
            <a:r>
              <a:rPr b="0" lang="en-US" sz="2000" spc="-9" strike="noStrike">
                <a:solidFill>
                  <a:srgbClr val="000000"/>
                </a:solidFill>
                <a:latin typeface="Times New Roman"/>
              </a:rPr>
              <a:t>positions </a:t>
            </a:r>
            <a:r>
              <a:rPr b="0" lang="en-US" sz="2000" spc="-4" strike="noStrike">
                <a:solidFill>
                  <a:srgbClr val="000000"/>
                </a:solidFill>
                <a:latin typeface="Times New Roman"/>
              </a:rPr>
              <a:t>in </a:t>
            </a:r>
            <a:r>
              <a:rPr b="1" lang="en-US" sz="2000" spc="-4" strike="noStrike">
                <a:solidFill>
                  <a:srgbClr val="000000"/>
                </a:solidFill>
                <a:latin typeface="Times New Roman"/>
              </a:rPr>
              <a:t>S </a:t>
            </a:r>
            <a:r>
              <a:rPr b="0" lang="en-US" sz="2000" spc="-4" strike="noStrike">
                <a:solidFill>
                  <a:srgbClr val="000000"/>
                </a:solidFill>
                <a:latin typeface="Times New Roman"/>
              </a:rPr>
              <a:t>and </a:t>
            </a:r>
            <a:r>
              <a:rPr b="0" lang="en-US" sz="2000" spc="-9" strike="noStrike">
                <a:solidFill>
                  <a:srgbClr val="000000"/>
                </a:solidFill>
                <a:latin typeface="Times New Roman"/>
              </a:rPr>
              <a:t>symbols </a:t>
            </a:r>
            <a:r>
              <a:rPr b="0" lang="en-US" sz="2000" spc="-4" strike="noStrike">
                <a:solidFill>
                  <a:srgbClr val="000000"/>
                </a:solidFill>
                <a:latin typeface="Times New Roman"/>
              </a:rPr>
              <a:t>in those </a:t>
            </a:r>
            <a:r>
              <a:rPr b="0" lang="en-US" sz="2000" spc="-9" strike="noStrike">
                <a:solidFill>
                  <a:srgbClr val="000000"/>
                </a:solidFill>
                <a:latin typeface="Times New Roman"/>
              </a:rPr>
              <a:t>positions </a:t>
            </a:r>
            <a:r>
              <a:rPr b="0" lang="en-US" sz="2000" spc="-4" strike="noStrike">
                <a:solidFill>
                  <a:srgbClr val="000000"/>
                </a:solidFill>
                <a:latin typeface="Times New Roman"/>
              </a:rPr>
              <a:t>is</a:t>
            </a:r>
            <a:r>
              <a:rPr b="0" lang="en-US" sz="2000" spc="-83" strike="noStrike">
                <a:solidFill>
                  <a:srgbClr val="000000"/>
                </a:solidFill>
                <a:latin typeface="Times New Roman"/>
              </a:rPr>
              <a:t> </a:t>
            </a:r>
            <a:r>
              <a:rPr b="0" i="1" lang="en-US" sz="2000" spc="-4" strike="noStrike">
                <a:solidFill>
                  <a:srgbClr val="000000"/>
                </a:solidFill>
                <a:latin typeface="Times New Roman"/>
              </a:rPr>
              <a:t>a</a:t>
            </a:r>
            <a:endParaRPr b="0" lang="en-US" sz="2000" spc="-1" strike="noStrike">
              <a:latin typeface="Arial"/>
            </a:endParaRPr>
          </a:p>
          <a:p>
            <a:pPr lvl="1" marL="837720" indent="-228960">
              <a:lnSpc>
                <a:spcPct val="100000"/>
              </a:lnSpc>
              <a:spcBef>
                <a:spcPts val="281"/>
              </a:spcBef>
              <a:buClr>
                <a:srgbClr val="000000"/>
              </a:buClr>
              <a:buFont typeface="Times New Roman"/>
              <a:buChar char="•"/>
            </a:pPr>
            <a:r>
              <a:rPr b="1" lang="en-US" sz="2000" spc="-4" strike="noStrike">
                <a:solidFill>
                  <a:srgbClr val="000000"/>
                </a:solidFill>
                <a:latin typeface="Times New Roman"/>
              </a:rPr>
              <a:t>S</a:t>
            </a:r>
            <a:r>
              <a:rPr b="1" lang="en-US" sz="1950" spc="-4" strike="noStrike" baseline="25000">
                <a:solidFill>
                  <a:srgbClr val="000000"/>
                </a:solidFill>
                <a:latin typeface="Times New Roman"/>
              </a:rPr>
              <a:t>’ </a:t>
            </a:r>
            <a:r>
              <a:rPr b="1" lang="en-US" sz="1950" spc="-4" strike="noStrike" baseline="25000">
                <a:solidFill>
                  <a:srgbClr val="000000"/>
                </a:solidFill>
                <a:latin typeface="Wingdings"/>
              </a:rPr>
              <a:t></a:t>
            </a:r>
            <a:r>
              <a:rPr b="0" lang="en-US" sz="2000" spc="9" strike="noStrike">
                <a:solidFill>
                  <a:srgbClr val="000000"/>
                </a:solidFill>
                <a:latin typeface="Times New Roman"/>
              </a:rPr>
              <a:t> </a:t>
            </a:r>
            <a:r>
              <a:rPr b="0" lang="en-US" sz="2000" spc="-4" strike="noStrike">
                <a:solidFill>
                  <a:srgbClr val="000000"/>
                </a:solidFill>
                <a:latin typeface="Times New Roman"/>
              </a:rPr>
              <a:t>followpos(s</a:t>
            </a:r>
            <a:r>
              <a:rPr b="0" lang="en-US" sz="1950" spc="-4" strike="noStrike" baseline="-21000">
                <a:solidFill>
                  <a:srgbClr val="000000"/>
                </a:solidFill>
                <a:latin typeface="Times New Roman"/>
              </a:rPr>
              <a:t>1</a:t>
            </a:r>
            <a:r>
              <a:rPr b="0" lang="en-US" sz="2000" spc="-4" strike="noStrike">
                <a:solidFill>
                  <a:srgbClr val="000000"/>
                </a:solidFill>
                <a:latin typeface="Times New Roman"/>
              </a:rPr>
              <a:t>) </a:t>
            </a:r>
            <a:r>
              <a:rPr b="0" lang="en-US" sz="2000" spc="-4" strike="noStrike">
                <a:solidFill>
                  <a:srgbClr val="000000"/>
                </a:solidFill>
                <a:latin typeface="Symbol"/>
              </a:rPr>
              <a:t></a:t>
            </a:r>
            <a:r>
              <a:rPr b="0" lang="en-US" sz="2000" spc="-4" strike="noStrike">
                <a:solidFill>
                  <a:srgbClr val="000000"/>
                </a:solidFill>
                <a:latin typeface="Times New Roman"/>
              </a:rPr>
              <a:t> ... </a:t>
            </a:r>
            <a:r>
              <a:rPr b="0" lang="en-US" sz="2000" spc="-4" strike="noStrike">
                <a:solidFill>
                  <a:srgbClr val="000000"/>
                </a:solidFill>
                <a:latin typeface="Symbol"/>
              </a:rPr>
              <a:t></a:t>
            </a:r>
            <a:r>
              <a:rPr b="0" lang="en-US" sz="2000" spc="-4" strike="noStrike">
                <a:solidFill>
                  <a:srgbClr val="000000"/>
                </a:solidFill>
                <a:latin typeface="Times New Roman"/>
              </a:rPr>
              <a:t> followpos(s</a:t>
            </a:r>
            <a:r>
              <a:rPr b="0" lang="en-US" sz="1950" spc="-4" strike="noStrike" baseline="-21000">
                <a:solidFill>
                  <a:srgbClr val="000000"/>
                </a:solidFill>
                <a:latin typeface="Times New Roman"/>
              </a:rPr>
              <a:t>n</a:t>
            </a:r>
            <a:r>
              <a:rPr b="0" lang="en-US" sz="2000" spc="-4" strike="noStrike">
                <a:solidFill>
                  <a:srgbClr val="000000"/>
                </a:solidFill>
                <a:latin typeface="Times New Roman"/>
              </a:rPr>
              <a:t>)</a:t>
            </a:r>
            <a:endParaRPr b="0" lang="en-US" sz="2000" spc="-1" strike="noStrike">
              <a:latin typeface="Arial"/>
            </a:endParaRPr>
          </a:p>
          <a:p>
            <a:pPr lvl="1" marL="838080" indent="-228960">
              <a:lnSpc>
                <a:spcPct val="100000"/>
              </a:lnSpc>
              <a:spcBef>
                <a:spcPts val="196"/>
              </a:spcBef>
              <a:buClr>
                <a:srgbClr val="000000"/>
              </a:buClr>
              <a:buFont typeface="Times New Roman"/>
              <a:buChar char="•"/>
            </a:pPr>
            <a:r>
              <a:rPr b="1" lang="en-US" sz="2000" spc="-4" strike="noStrike">
                <a:solidFill>
                  <a:srgbClr val="000000"/>
                </a:solidFill>
                <a:latin typeface="Times New Roman"/>
              </a:rPr>
              <a:t>move(S,a) </a:t>
            </a:r>
            <a:r>
              <a:rPr b="1" lang="en-US" sz="2000" spc="-4" strike="noStrike">
                <a:solidFill>
                  <a:srgbClr val="000000"/>
                </a:solidFill>
                <a:latin typeface="Wingdings"/>
              </a:rPr>
              <a:t></a:t>
            </a:r>
            <a:r>
              <a:rPr b="0" lang="en-US" sz="2000" spc="-4" strike="noStrike">
                <a:solidFill>
                  <a:srgbClr val="000000"/>
                </a:solidFill>
                <a:latin typeface="Times New Roman"/>
              </a:rPr>
              <a:t> </a:t>
            </a:r>
            <a:r>
              <a:rPr b="1" lang="en-US" sz="2000" spc="-9" strike="noStrike">
                <a:solidFill>
                  <a:srgbClr val="000000"/>
                </a:solidFill>
                <a:latin typeface="Times New Roman"/>
              </a:rPr>
              <a:t>S’</a:t>
            </a:r>
            <a:endParaRPr b="0" lang="en-US" sz="2000" spc="-1" strike="noStrike">
              <a:latin typeface="Arial"/>
            </a:endParaRPr>
          </a:p>
          <a:p>
            <a:pPr lvl="1" marL="837720" indent="-228240">
              <a:lnSpc>
                <a:spcPct val="100000"/>
              </a:lnSpc>
              <a:spcBef>
                <a:spcPts val="241"/>
              </a:spcBef>
              <a:buClr>
                <a:srgbClr val="000000"/>
              </a:buClr>
              <a:buFont typeface="Times New Roman"/>
              <a:buChar char="•"/>
            </a:pPr>
            <a:r>
              <a:rPr b="0" lang="en-US" sz="2000" spc="-4" strike="noStrike">
                <a:solidFill>
                  <a:srgbClr val="000000"/>
                </a:solidFill>
                <a:latin typeface="Times New Roman"/>
              </a:rPr>
              <a:t>if (</a:t>
            </a:r>
            <a:r>
              <a:rPr b="1" lang="en-US" sz="2000" spc="-4" strike="noStrike">
                <a:solidFill>
                  <a:srgbClr val="000000"/>
                </a:solidFill>
                <a:latin typeface="Times New Roman"/>
              </a:rPr>
              <a:t>S’ </a:t>
            </a:r>
            <a:r>
              <a:rPr b="0" lang="en-US" sz="2000" spc="-4" strike="noStrike">
                <a:solidFill>
                  <a:srgbClr val="000000"/>
                </a:solidFill>
                <a:latin typeface="Times New Roman"/>
              </a:rPr>
              <a:t>is not empty and not in the states of</a:t>
            </a:r>
            <a:r>
              <a:rPr b="0" lang="en-US" sz="2000" spc="-1" strike="noStrike">
                <a:solidFill>
                  <a:srgbClr val="000000"/>
                </a:solidFill>
                <a:latin typeface="Times New Roman"/>
              </a:rPr>
              <a:t> </a:t>
            </a:r>
            <a:r>
              <a:rPr b="0" lang="en-US" sz="2000" spc="-4" strike="noStrike">
                <a:solidFill>
                  <a:srgbClr val="000000"/>
                </a:solidFill>
                <a:latin typeface="Times New Roman"/>
              </a:rPr>
              <a:t>DFA)</a:t>
            </a:r>
            <a:endParaRPr b="0" lang="en-US" sz="2000" spc="-1" strike="noStrike">
              <a:latin typeface="Arial"/>
            </a:endParaRPr>
          </a:p>
          <a:p>
            <a:pPr marL="1066680">
              <a:lnSpc>
                <a:spcPct val="100000"/>
              </a:lnSpc>
              <a:spcBef>
                <a:spcPts val="241"/>
              </a:spcBef>
            </a:pPr>
            <a:r>
              <a:rPr b="0" lang="en-US" sz="2000" spc="-4" strike="noStrike">
                <a:solidFill>
                  <a:srgbClr val="000000"/>
                </a:solidFill>
                <a:latin typeface="Times New Roman"/>
              </a:rPr>
              <a:t>– </a:t>
            </a:r>
            <a:r>
              <a:rPr b="0" lang="en-US" sz="2000" spc="-4" strike="noStrike">
                <a:solidFill>
                  <a:srgbClr val="000000"/>
                </a:solidFill>
                <a:latin typeface="Times New Roman"/>
              </a:rPr>
              <a:t>put </a:t>
            </a:r>
            <a:r>
              <a:rPr b="1" lang="en-US" sz="2000" spc="-4" strike="noStrike">
                <a:solidFill>
                  <a:srgbClr val="000000"/>
                </a:solidFill>
                <a:latin typeface="Times New Roman"/>
              </a:rPr>
              <a:t>S’ </a:t>
            </a:r>
            <a:r>
              <a:rPr b="0" lang="en-US" sz="2000" spc="-4" strike="noStrike">
                <a:solidFill>
                  <a:srgbClr val="000000"/>
                </a:solidFill>
                <a:latin typeface="Times New Roman"/>
              </a:rPr>
              <a:t>into the states of DFA as an </a:t>
            </a:r>
            <a:r>
              <a:rPr b="0" lang="en-US" sz="2000" spc="-9" strike="noStrike">
                <a:solidFill>
                  <a:srgbClr val="000000"/>
                </a:solidFill>
                <a:latin typeface="Times New Roman"/>
              </a:rPr>
              <a:t>unmarked</a:t>
            </a:r>
            <a:r>
              <a:rPr b="0" lang="en-US" sz="2000" spc="-157" strike="noStrike">
                <a:solidFill>
                  <a:srgbClr val="000000"/>
                </a:solidFill>
                <a:latin typeface="Times New Roman"/>
              </a:rPr>
              <a:t> </a:t>
            </a:r>
            <a:r>
              <a:rPr b="0" lang="en-US" sz="2000" spc="-9" strike="noStrike">
                <a:solidFill>
                  <a:srgbClr val="000000"/>
                </a:solidFill>
                <a:latin typeface="Times New Roman"/>
              </a:rPr>
              <a:t>state.</a:t>
            </a:r>
            <a:endParaRPr b="0" lang="en-US" sz="2000" spc="-1" strike="noStrike">
              <a:latin typeface="Arial"/>
            </a:endParaRPr>
          </a:p>
          <a:p>
            <a:pPr>
              <a:lnSpc>
                <a:spcPct val="100000"/>
              </a:lnSpc>
            </a:pPr>
            <a:endParaRPr b="0" lang="en-US" sz="2000" spc="-1" strike="noStrike">
              <a:latin typeface="Arial"/>
            </a:endParaRPr>
          </a:p>
          <a:p>
            <a:pPr marL="37440">
              <a:lnSpc>
                <a:spcPct val="100000"/>
              </a:lnSpc>
            </a:pPr>
            <a:r>
              <a:rPr b="0" i="1" lang="en-US" sz="2000" spc="-4" strike="noStrike">
                <a:solidFill>
                  <a:srgbClr val="000000"/>
                </a:solidFill>
                <a:latin typeface="Times New Roman"/>
              </a:rPr>
              <a:t>the start state of DFA is</a:t>
            </a:r>
            <a:r>
              <a:rPr b="0" i="1" lang="en-US" sz="2000" spc="-29" strike="noStrike">
                <a:solidFill>
                  <a:srgbClr val="000000"/>
                </a:solidFill>
                <a:latin typeface="Times New Roman"/>
              </a:rPr>
              <a:t> </a:t>
            </a:r>
            <a:r>
              <a:rPr b="0" i="1" lang="en-US" sz="2000" spc="-9" strike="noStrike">
                <a:solidFill>
                  <a:srgbClr val="000000"/>
                </a:solidFill>
                <a:latin typeface="Times New Roman"/>
              </a:rPr>
              <a:t>firstpos(root)</a:t>
            </a:r>
            <a:endParaRPr b="0" lang="en-US" sz="2000" spc="-1" strike="noStrike">
              <a:latin typeface="Arial"/>
            </a:endParaRPr>
          </a:p>
          <a:p>
            <a:pPr marL="37440">
              <a:lnSpc>
                <a:spcPct val="100000"/>
              </a:lnSpc>
              <a:spcBef>
                <a:spcPts val="235"/>
              </a:spcBef>
            </a:pPr>
            <a:r>
              <a:rPr b="0" i="1" lang="en-US" sz="2000" spc="-4" strike="noStrike">
                <a:solidFill>
                  <a:srgbClr val="000000"/>
                </a:solidFill>
                <a:latin typeface="Times New Roman"/>
              </a:rPr>
              <a:t>the </a:t>
            </a:r>
            <a:r>
              <a:rPr b="0" i="1" lang="en-US" sz="2000" spc="-9" strike="noStrike">
                <a:solidFill>
                  <a:srgbClr val="000000"/>
                </a:solidFill>
                <a:latin typeface="Times New Roman"/>
              </a:rPr>
              <a:t>accepting </a:t>
            </a:r>
            <a:r>
              <a:rPr b="0" i="1" lang="en-US" sz="2000" spc="-4" strike="noStrike">
                <a:solidFill>
                  <a:srgbClr val="000000"/>
                </a:solidFill>
                <a:latin typeface="Times New Roman"/>
              </a:rPr>
              <a:t>states of DFA are all states </a:t>
            </a:r>
            <a:r>
              <a:rPr b="0" i="1" lang="en-US" sz="2000" spc="-9" strike="noStrike">
                <a:solidFill>
                  <a:srgbClr val="000000"/>
                </a:solidFill>
                <a:latin typeface="Times New Roman"/>
              </a:rPr>
              <a:t>containing </a:t>
            </a:r>
            <a:r>
              <a:rPr b="0" i="1" lang="en-US" sz="2000" spc="-4" strike="noStrike">
                <a:solidFill>
                  <a:srgbClr val="000000"/>
                </a:solidFill>
                <a:latin typeface="Times New Roman"/>
              </a:rPr>
              <a:t>the </a:t>
            </a:r>
            <a:r>
              <a:rPr b="0" i="1" lang="en-US" sz="2000" spc="-9" strike="noStrike">
                <a:solidFill>
                  <a:srgbClr val="000000"/>
                </a:solidFill>
                <a:latin typeface="Times New Roman"/>
              </a:rPr>
              <a:t>position </a:t>
            </a:r>
            <a:r>
              <a:rPr b="0" i="1" lang="en-US" sz="2000" spc="-4" strike="noStrike">
                <a:solidFill>
                  <a:srgbClr val="000000"/>
                </a:solidFill>
                <a:latin typeface="Times New Roman"/>
              </a:rPr>
              <a:t>of</a:t>
            </a:r>
            <a:r>
              <a:rPr b="0" i="1" lang="en-US" sz="2000" spc="24" strike="noStrike">
                <a:solidFill>
                  <a:srgbClr val="000000"/>
                </a:solidFill>
                <a:latin typeface="Times New Roman"/>
              </a:rPr>
              <a:t> </a:t>
            </a:r>
            <a:r>
              <a:rPr b="0" i="1" lang="en-US" sz="2000" spc="-4" strike="noStrike">
                <a:solidFill>
                  <a:srgbClr val="000000"/>
                </a:solidFill>
                <a:latin typeface="Times New Roman"/>
              </a:rPr>
              <a:t>#</a:t>
            </a:r>
            <a:endParaRPr b="0" lang="en-US" sz="2000" spc="-1" strike="noStrike">
              <a:latin typeface="Arial"/>
            </a:endParaRPr>
          </a:p>
        </p:txBody>
      </p:sp>
      <p:sp>
        <p:nvSpPr>
          <p:cNvPr id="785"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786"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787" name="CustomShape 6"/>
          <p:cNvSpPr/>
          <p:nvPr/>
        </p:nvSpPr>
        <p:spPr>
          <a:xfrm>
            <a:off x="8534520" y="2057400"/>
            <a:ext cx="799920" cy="68544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788" name="CustomShape 7"/>
          <p:cNvSpPr/>
          <p:nvPr/>
        </p:nvSpPr>
        <p:spPr>
          <a:xfrm>
            <a:off x="8521560" y="2174760"/>
            <a:ext cx="91404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{1,2,3}</a:t>
            </a:r>
            <a:endParaRPr b="0" lang="en-US" sz="1800" spc="-1" strike="noStrike">
              <a:latin typeface="Arial"/>
            </a:endParaRPr>
          </a:p>
        </p:txBody>
      </p:sp>
      <p:sp>
        <p:nvSpPr>
          <p:cNvPr id="789" name="CustomShape 8"/>
          <p:cNvSpPr/>
          <p:nvPr/>
        </p:nvSpPr>
        <p:spPr>
          <a:xfrm>
            <a:off x="7848720" y="2362320"/>
            <a:ext cx="685440" cy="378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90" name="CustomShape 9"/>
          <p:cNvSpPr/>
          <p:nvPr/>
        </p:nvSpPr>
        <p:spPr>
          <a:xfrm>
            <a:off x="9105840" y="2057400"/>
            <a:ext cx="952200" cy="3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91" name="CustomShape 10"/>
          <p:cNvSpPr/>
          <p:nvPr/>
        </p:nvSpPr>
        <p:spPr>
          <a:xfrm>
            <a:off x="304920" y="914400"/>
            <a:ext cx="190476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Times New Roman"/>
              </a:rPr>
              <a:t>( a </a:t>
            </a:r>
            <a:r>
              <a:rPr b="1" lang="en-US" sz="1800" spc="-4" strike="noStrike">
                <a:solidFill>
                  <a:srgbClr val="000000"/>
                </a:solidFill>
                <a:latin typeface="Times New Roman"/>
              </a:rPr>
              <a:t>| b)</a:t>
            </a:r>
            <a:r>
              <a:rPr b="1" lang="en-US" sz="1800" spc="-188" strike="noStrike">
                <a:solidFill>
                  <a:srgbClr val="000000"/>
                </a:solidFill>
                <a:latin typeface="Times New Roman"/>
              </a:rPr>
              <a:t> </a:t>
            </a:r>
            <a:r>
              <a:rPr b="1" lang="en-US" sz="1800" spc="-1" strike="noStrike" baseline="24000">
                <a:solidFill>
                  <a:srgbClr val="000000"/>
                </a:solidFill>
                <a:latin typeface="Times New Roman"/>
              </a:rPr>
              <a:t>*</a:t>
            </a:r>
            <a:r>
              <a:rPr b="1" lang="en-US" sz="1800" spc="299" strike="noStrike" baseline="24000">
                <a:solidFill>
                  <a:srgbClr val="000000"/>
                </a:solidFill>
                <a:latin typeface="Times New Roman"/>
              </a:rPr>
              <a:t> </a:t>
            </a:r>
            <a:r>
              <a:rPr b="1" lang="en-US" sz="1800" spc="-1" strike="noStrike">
                <a:solidFill>
                  <a:srgbClr val="000000"/>
                </a:solidFill>
                <a:latin typeface="Times New Roman"/>
              </a:rPr>
              <a:t>a</a:t>
            </a:r>
            <a:r>
              <a:rPr b="1" lang="en-US" sz="1800" spc="-1" strike="noStrike">
                <a:solidFill>
                  <a:srgbClr val="000000"/>
                </a:solidFill>
                <a:latin typeface="Times New Roman"/>
              </a:rPr>
              <a:t>	</a:t>
            </a:r>
            <a:r>
              <a:rPr b="1" lang="en-US" sz="1800" spc="-1" strike="noStrike">
                <a:solidFill>
                  <a:srgbClr val="000000"/>
                </a:solidFill>
                <a:latin typeface="Times New Roman"/>
              </a:rPr>
              <a: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1     2    3 4</a:t>
            </a:r>
            <a:endParaRPr b="0" lang="en-US" sz="1800" spc="-1" strike="noStrike">
              <a:latin typeface="Arial"/>
            </a:endParaRPr>
          </a:p>
        </p:txBody>
      </p:sp>
      <p:sp>
        <p:nvSpPr>
          <p:cNvPr id="792" name="CustomShape 11"/>
          <p:cNvSpPr/>
          <p:nvPr/>
        </p:nvSpPr>
        <p:spPr>
          <a:xfrm flipV="1">
            <a:off x="3657600" y="3276720"/>
            <a:ext cx="761760" cy="2282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93" name="CustomShape 12"/>
          <p:cNvSpPr/>
          <p:nvPr/>
        </p:nvSpPr>
        <p:spPr>
          <a:xfrm>
            <a:off x="4495680" y="3048120"/>
            <a:ext cx="1676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={a,b}</a:t>
            </a:r>
            <a:endParaRPr b="0" lang="en-US" sz="1800" spc="-1" strike="noStrike">
              <a:latin typeface="Arial"/>
            </a:endParaRPr>
          </a:p>
        </p:txBody>
      </p:sp>
      <p:sp>
        <p:nvSpPr>
          <p:cNvPr id="794" name="CustomShape 13"/>
          <p:cNvSpPr/>
          <p:nvPr/>
        </p:nvSpPr>
        <p:spPr>
          <a:xfrm>
            <a:off x="9334440" y="1752480"/>
            <a:ext cx="3790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795" name="CustomShape 14"/>
          <p:cNvSpPr/>
          <p:nvPr/>
        </p:nvSpPr>
        <p:spPr>
          <a:xfrm>
            <a:off x="10081440" y="1361520"/>
            <a:ext cx="2361960" cy="12808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796" name="CustomShape 15"/>
          <p:cNvSpPr/>
          <p:nvPr/>
        </p:nvSpPr>
        <p:spPr>
          <a:xfrm>
            <a:off x="10287000" y="1752480"/>
            <a:ext cx="205704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Followpos(1)Ufollowpos(3)= {1,2,3,4}</a:t>
            </a:r>
            <a:endParaRPr b="0" lang="en-US" sz="1800" spc="-1" strike="noStrike">
              <a:latin typeface="Arial"/>
            </a:endParaRPr>
          </a:p>
        </p:txBody>
      </p:sp>
      <p:sp>
        <p:nvSpPr>
          <p:cNvPr id="797" name="CustomShape 16"/>
          <p:cNvSpPr/>
          <p:nvPr/>
        </p:nvSpPr>
        <p:spPr>
          <a:xfrm>
            <a:off x="8539920" y="1288080"/>
            <a:ext cx="4082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
        <p:nvSpPr>
          <p:cNvPr id="798" name="CustomShape 17"/>
          <p:cNvSpPr/>
          <p:nvPr/>
        </p:nvSpPr>
        <p:spPr>
          <a:xfrm>
            <a:off x="8281080" y="1595520"/>
            <a:ext cx="671760" cy="603720"/>
          </a:xfrm>
          <a:custGeom>
            <a:avLst/>
            <a:gdLst/>
            <a:ahLst/>
            <a:rect l="l" t="t" r="r" b="b"/>
            <a:pathLst>
              <a:path w="672292" h="604038">
                <a:moveTo>
                  <a:pt x="282246" y="604038"/>
                </a:moveTo>
                <a:cubicBezTo>
                  <a:pt x="119549" y="431043"/>
                  <a:pt x="-43148" y="258048"/>
                  <a:pt x="10398" y="159194"/>
                </a:cubicBezTo>
                <a:cubicBezTo>
                  <a:pt x="63944" y="60340"/>
                  <a:pt x="494371" y="-32336"/>
                  <a:pt x="603522" y="10913"/>
                </a:cubicBezTo>
                <a:cubicBezTo>
                  <a:pt x="712673" y="54162"/>
                  <a:pt x="657068" y="350724"/>
                  <a:pt x="665306" y="418686"/>
                </a:cubicBezTo>
                <a:cubicBezTo>
                  <a:pt x="673544" y="486648"/>
                  <a:pt x="663246" y="452667"/>
                  <a:pt x="652949" y="418686"/>
                </a:cubicBezTo>
              </a:path>
            </a:pathLst>
          </a:custGeom>
          <a:noFill/>
          <a:ln>
            <a:round/>
          </a:ln>
        </p:spPr>
        <p:style>
          <a:lnRef idx="2">
            <a:schemeClr val="accent1">
              <a:shade val="50000"/>
            </a:schemeClr>
          </a:lnRef>
          <a:fillRef idx="1">
            <a:schemeClr val="accent1"/>
          </a:fillRef>
          <a:effectRef idx="0">
            <a:schemeClr val="accent1"/>
          </a:effectRef>
          <a:fontRef idx="minor"/>
        </p:style>
      </p:sp>
      <p:sp>
        <p:nvSpPr>
          <p:cNvPr id="799" name="CustomShape 18"/>
          <p:cNvSpPr/>
          <p:nvPr/>
        </p:nvSpPr>
        <p:spPr>
          <a:xfrm>
            <a:off x="10200600" y="632520"/>
            <a:ext cx="1213560" cy="800640"/>
          </a:xfrm>
          <a:custGeom>
            <a:avLst/>
            <a:gdLst/>
            <a:ahLst/>
            <a:rect l="l" t="t" r="r" b="b"/>
            <a:pathLst>
              <a:path w="1213787" h="800967">
                <a:moveTo>
                  <a:pt x="314904" y="800967"/>
                </a:moveTo>
                <a:cubicBezTo>
                  <a:pt x="112047" y="486899"/>
                  <a:pt x="-90810" y="172831"/>
                  <a:pt x="43055" y="59561"/>
                </a:cubicBezTo>
                <a:cubicBezTo>
                  <a:pt x="176920" y="-53709"/>
                  <a:pt x="943039" y="10134"/>
                  <a:pt x="1118093" y="121345"/>
                </a:cubicBezTo>
                <a:cubicBezTo>
                  <a:pt x="1293147" y="232556"/>
                  <a:pt x="1193263" y="479691"/>
                  <a:pt x="1093380" y="726826"/>
                </a:cubicBezTo>
              </a:path>
            </a:pathLst>
          </a:custGeom>
          <a:noFill/>
          <a:ln>
            <a:round/>
          </a:ln>
        </p:spPr>
        <p:style>
          <a:lnRef idx="2">
            <a:schemeClr val="accent1">
              <a:shade val="50000"/>
            </a:schemeClr>
          </a:lnRef>
          <a:fillRef idx="1">
            <a:schemeClr val="accent1"/>
          </a:fillRef>
          <a:effectRef idx="0">
            <a:schemeClr val="accent1"/>
          </a:effectRef>
          <a:fontRef idx="minor"/>
        </p:style>
      </p:sp>
      <p:sp>
        <p:nvSpPr>
          <p:cNvPr id="800" name="CustomShape 19"/>
          <p:cNvSpPr/>
          <p:nvPr/>
        </p:nvSpPr>
        <p:spPr>
          <a:xfrm>
            <a:off x="10591920" y="30492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a:t>
            </a:r>
            <a:endParaRPr b="0" lang="en-US" sz="1800" spc="-1" strike="noStrike">
              <a:latin typeface="Arial"/>
            </a:endParaRPr>
          </a:p>
        </p:txBody>
      </p:sp>
      <p:sp>
        <p:nvSpPr>
          <p:cNvPr id="801" name="CustomShape 20"/>
          <p:cNvSpPr/>
          <p:nvPr/>
        </p:nvSpPr>
        <p:spPr>
          <a:xfrm>
            <a:off x="9171000" y="2607120"/>
            <a:ext cx="1542240" cy="346680"/>
          </a:xfrm>
          <a:custGeom>
            <a:avLst/>
            <a:gdLst/>
            <a:ahLst/>
            <a:rect l="l" t="t" r="r" b="b"/>
            <a:pathLst>
              <a:path w="1542421" h="347143">
                <a:moveTo>
                  <a:pt x="1542421" y="0"/>
                </a:moveTo>
                <a:cubicBezTo>
                  <a:pt x="1185104" y="163727"/>
                  <a:pt x="827788" y="327454"/>
                  <a:pt x="578594" y="345989"/>
                </a:cubicBezTo>
                <a:cubicBezTo>
                  <a:pt x="329400" y="364524"/>
                  <a:pt x="133751" y="154459"/>
                  <a:pt x="47254" y="111210"/>
                </a:cubicBezTo>
                <a:cubicBezTo>
                  <a:pt x="-39243" y="67961"/>
                  <a:pt x="10183" y="77229"/>
                  <a:pt x="59610" y="86497"/>
                </a:cubicBezTo>
              </a:path>
            </a:pathLst>
          </a:custGeom>
          <a:noFill/>
          <a:ln>
            <a:round/>
          </a:ln>
        </p:spPr>
        <p:style>
          <a:lnRef idx="2">
            <a:schemeClr val="accent1">
              <a:shade val="50000"/>
            </a:schemeClr>
          </a:lnRef>
          <a:fillRef idx="1">
            <a:schemeClr val="accent1"/>
          </a:fillRef>
          <a:effectRef idx="0">
            <a:schemeClr val="accent1"/>
          </a:effectRef>
          <a:fontRef idx="minor"/>
        </p:style>
      </p:sp>
      <p:sp>
        <p:nvSpPr>
          <p:cNvPr id="802" name="CustomShape 21"/>
          <p:cNvSpPr/>
          <p:nvPr/>
        </p:nvSpPr>
        <p:spPr>
          <a:xfrm>
            <a:off x="9582120" y="3048120"/>
            <a:ext cx="4989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b</a:t>
            </a:r>
            <a:endParaRPr b="0" lang="en-US"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CustomShape 1"/>
          <p:cNvSpPr/>
          <p:nvPr/>
        </p:nvSpPr>
        <p:spPr>
          <a:xfrm>
            <a:off x="8842320" y="6729480"/>
            <a:ext cx="222480" cy="2257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US" sz="1400" spc="-9" strike="noStrike">
                <a:solidFill>
                  <a:srgbClr val="000000"/>
                </a:solidFill>
                <a:latin typeface="Arial"/>
              </a:rPr>
              <a:t>45</a:t>
            </a:r>
            <a:endParaRPr b="0" lang="en-US" sz="1400" spc="-1" strike="noStrike">
              <a:latin typeface="Arial"/>
            </a:endParaRPr>
          </a:p>
        </p:txBody>
      </p:sp>
      <p:sp>
        <p:nvSpPr>
          <p:cNvPr id="804" name="TextShape 2"/>
          <p:cNvSpPr txBox="1"/>
          <p:nvPr/>
        </p:nvSpPr>
        <p:spPr>
          <a:xfrm>
            <a:off x="2361600" y="72648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805" name="CustomShape 3"/>
          <p:cNvSpPr/>
          <p:nvPr/>
        </p:nvSpPr>
        <p:spPr>
          <a:xfrm>
            <a:off x="676440" y="1266480"/>
            <a:ext cx="5096880" cy="1011240"/>
          </a:xfrm>
          <a:prstGeom prst="rect">
            <a:avLst/>
          </a:prstGeom>
          <a:noFill/>
          <a:ln>
            <a:noFill/>
          </a:ln>
        </p:spPr>
        <p:style>
          <a:lnRef idx="0"/>
          <a:fillRef idx="0"/>
          <a:effectRef idx="0"/>
          <a:fontRef idx="minor"/>
        </p:style>
        <p:txBody>
          <a:bodyPr lIns="0" rIns="0" tIns="123840" bIns="0"/>
          <a:p>
            <a:pPr marL="3632040">
              <a:lnSpc>
                <a:spcPct val="100000"/>
              </a:lnSpc>
              <a:spcBef>
                <a:spcPts val="975"/>
              </a:spcBef>
            </a:pPr>
            <a:r>
              <a:rPr b="0" lang="en-US" sz="2800" spc="-4" strike="noStrike">
                <a:solidFill>
                  <a:srgbClr val="33339a"/>
                </a:solidFill>
                <a:latin typeface="Times New Roman"/>
              </a:rPr>
              <a:t>Example1</a:t>
            </a:r>
            <a:endParaRPr b="0" lang="en-US" sz="2800" spc="-1" strike="noStrike">
              <a:latin typeface="Arial"/>
            </a:endParaRPr>
          </a:p>
          <a:p>
            <a:pPr marL="25560">
              <a:lnSpc>
                <a:spcPct val="100000"/>
              </a:lnSpc>
              <a:spcBef>
                <a:spcPts val="746"/>
              </a:spcBef>
            </a:pPr>
            <a:r>
              <a:rPr b="0" lang="en-US" sz="2400" spc="-4" strike="noStrike">
                <a:solidFill>
                  <a:srgbClr val="000000"/>
                </a:solidFill>
                <a:latin typeface="Times New Roman"/>
              </a:rPr>
              <a:t>For the RE --- </a:t>
            </a:r>
            <a:r>
              <a:rPr b="0" lang="en-US" sz="2400" spc="-1" strike="noStrike">
                <a:solidFill>
                  <a:srgbClr val="000000"/>
                </a:solidFill>
                <a:latin typeface="Times New Roman"/>
              </a:rPr>
              <a:t>( a </a:t>
            </a:r>
            <a:r>
              <a:rPr b="0" lang="en-US" sz="2400" spc="-4" strike="noStrike">
                <a:solidFill>
                  <a:srgbClr val="000000"/>
                </a:solidFill>
                <a:latin typeface="Times New Roman"/>
              </a:rPr>
              <a:t>| b) </a:t>
            </a:r>
            <a:r>
              <a:rPr b="0" lang="en-US" sz="2400" spc="-1" strike="noStrike" baseline="24000">
                <a:solidFill>
                  <a:srgbClr val="000000"/>
                </a:solidFill>
                <a:latin typeface="Times New Roman"/>
              </a:rPr>
              <a:t>* </a:t>
            </a:r>
            <a:r>
              <a:rPr b="0" lang="en-US" sz="2400" spc="-1" strike="noStrike">
                <a:solidFill>
                  <a:srgbClr val="000000"/>
                </a:solidFill>
                <a:latin typeface="Times New Roman"/>
              </a:rPr>
              <a:t>a</a:t>
            </a:r>
            <a:r>
              <a:rPr b="0" lang="en-US" sz="2400" spc="-38" strike="noStrike">
                <a:solidFill>
                  <a:srgbClr val="000000"/>
                </a:solidFill>
                <a:latin typeface="Times New Roman"/>
              </a:rPr>
              <a:t> </a:t>
            </a:r>
            <a:r>
              <a:rPr b="0" lang="en-US" sz="2400" spc="-1" strike="noStrike">
                <a:solidFill>
                  <a:srgbClr val="000000"/>
                </a:solidFill>
                <a:latin typeface="Times New Roman"/>
              </a:rPr>
              <a:t>#</a:t>
            </a:r>
            <a:endParaRPr b="0" lang="en-US" sz="2400" spc="-1" strike="noStrike">
              <a:latin typeface="Arial"/>
            </a:endParaRPr>
          </a:p>
        </p:txBody>
      </p:sp>
      <p:sp>
        <p:nvSpPr>
          <p:cNvPr id="806" name="CustomShape 4"/>
          <p:cNvSpPr/>
          <p:nvPr/>
        </p:nvSpPr>
        <p:spPr>
          <a:xfrm>
            <a:off x="663840" y="2364840"/>
            <a:ext cx="8621640" cy="1369800"/>
          </a:xfrm>
          <a:prstGeom prst="rect">
            <a:avLst/>
          </a:prstGeom>
          <a:noFill/>
          <a:ln>
            <a:noFill/>
          </a:ln>
        </p:spPr>
        <p:style>
          <a:lnRef idx="0"/>
          <a:fillRef idx="0"/>
          <a:effectRef idx="0"/>
          <a:fontRef idx="minor"/>
        </p:style>
        <p:txBody>
          <a:bodyPr lIns="0" rIns="0" tIns="182880" bIns="0"/>
          <a:p>
            <a:pPr marL="38160">
              <a:lnSpc>
                <a:spcPct val="100000"/>
              </a:lnSpc>
              <a:spcBef>
                <a:spcPts val="1440"/>
              </a:spcBef>
            </a:pPr>
            <a:r>
              <a:rPr b="0" lang="en-US" sz="2100" spc="-4" strike="noStrike">
                <a:solidFill>
                  <a:srgbClr val="000000"/>
                </a:solidFill>
                <a:latin typeface="Times New Roman"/>
              </a:rPr>
              <a:t>followpos(1)={1,2,3},followpos(2)={1,2,3},followpos(3)={4},followpos(4)={}</a:t>
            </a:r>
            <a:endParaRPr b="0" lang="en-US" sz="2100" spc="-1" strike="noStrike">
              <a:latin typeface="Arial"/>
            </a:endParaRPr>
          </a:p>
          <a:p>
            <a:pPr marL="951840" indent="-571320">
              <a:lnSpc>
                <a:spcPct val="110000"/>
              </a:lnSpc>
              <a:spcBef>
                <a:spcPts val="1040"/>
              </a:spcBef>
            </a:pPr>
            <a:r>
              <a:rPr b="0" i="1" lang="en-US" sz="2000" spc="-9" strike="noStrike">
                <a:solidFill>
                  <a:srgbClr val="000000"/>
                </a:solidFill>
                <a:latin typeface="Times New Roman"/>
              </a:rPr>
              <a:t>S</a:t>
            </a:r>
            <a:r>
              <a:rPr b="0" i="1" lang="en-US" sz="1950" spc="-12" strike="noStrike" baseline="-21000">
                <a:solidFill>
                  <a:srgbClr val="000000"/>
                </a:solidFill>
                <a:latin typeface="Times New Roman"/>
              </a:rPr>
              <a:t>1</a:t>
            </a:r>
            <a:r>
              <a:rPr b="0" i="1" lang="en-US" sz="2000" spc="-9" strike="noStrike">
                <a:solidFill>
                  <a:srgbClr val="000000"/>
                </a:solidFill>
                <a:latin typeface="Times New Roman"/>
              </a:rPr>
              <a:t>=firstpos(root)={1,2,3}  </a:t>
            </a:r>
            <a:r>
              <a:rPr b="0" i="1" lang="en-US" sz="2000" spc="-4" strike="noStrike">
                <a:solidFill>
                  <a:srgbClr val="000000"/>
                </a:solidFill>
                <a:latin typeface="Times New Roman"/>
              </a:rPr>
              <a:t>mark</a:t>
            </a:r>
            <a:r>
              <a:rPr b="0" i="1" lang="en-US" sz="2000" spc="-9" strike="noStrike">
                <a:solidFill>
                  <a:srgbClr val="000000"/>
                </a:solidFill>
                <a:latin typeface="Times New Roman"/>
              </a:rPr>
              <a:t> </a:t>
            </a:r>
            <a:r>
              <a:rPr b="0" i="1" lang="en-US" sz="2000" spc="-1" strike="noStrike">
                <a:solidFill>
                  <a:srgbClr val="000000"/>
                </a:solidFill>
                <a:latin typeface="Times New Roman"/>
              </a:rPr>
              <a:t>S</a:t>
            </a:r>
            <a:r>
              <a:rPr b="0" i="1" lang="en-US" sz="1950" spc="-1" strike="noStrike" baseline="-21000">
                <a:solidFill>
                  <a:srgbClr val="000000"/>
                </a:solidFill>
                <a:latin typeface="Times New Roman"/>
              </a:rPr>
              <a:t>1</a:t>
            </a:r>
            <a:endParaRPr b="0" lang="en-US" sz="1950" spc="-1" strike="noStrike">
              <a:latin typeface="Arial"/>
            </a:endParaRPr>
          </a:p>
        </p:txBody>
      </p:sp>
      <p:sp>
        <p:nvSpPr>
          <p:cNvPr id="807" name="CustomShape 5"/>
          <p:cNvSpPr/>
          <p:nvPr/>
        </p:nvSpPr>
        <p:spPr>
          <a:xfrm>
            <a:off x="7064640" y="3665880"/>
            <a:ext cx="1562400" cy="1088280"/>
          </a:xfrm>
          <a:prstGeom prst="rect">
            <a:avLst/>
          </a:prstGeom>
          <a:noFill/>
          <a:ln>
            <a:noFill/>
          </a:ln>
        </p:spPr>
        <p:style>
          <a:lnRef idx="0"/>
          <a:fillRef idx="0"/>
          <a:effectRef idx="0"/>
          <a:fontRef idx="minor"/>
        </p:style>
        <p:txBody>
          <a:bodyPr lIns="0" rIns="0" tIns="12600" bIns="0"/>
          <a:p>
            <a:pPr marL="38160">
              <a:lnSpc>
                <a:spcPct val="108000"/>
              </a:lnSpc>
              <a:spcBef>
                <a:spcPts val="99"/>
              </a:spcBef>
            </a:pPr>
            <a:r>
              <a:rPr b="0" i="1" lang="en-US" sz="2000" spc="-4" strike="noStrike">
                <a:solidFill>
                  <a:srgbClr val="000000"/>
                </a:solidFill>
                <a:latin typeface="Times New Roman"/>
              </a:rPr>
              <a:t>move(S</a:t>
            </a:r>
            <a:r>
              <a:rPr b="0" i="1" lang="en-US" sz="1950" spc="-1" strike="noStrike" baseline="-21000">
                <a:solidFill>
                  <a:srgbClr val="000000"/>
                </a:solidFill>
                <a:latin typeface="Times New Roman"/>
              </a:rPr>
              <a:t>1</a:t>
            </a:r>
            <a:r>
              <a:rPr b="0" i="1" lang="en-US" sz="2000" spc="-9" strike="noStrike">
                <a:solidFill>
                  <a:srgbClr val="000000"/>
                </a:solidFill>
                <a:latin typeface="Times New Roman"/>
              </a:rPr>
              <a:t>,a)=</a:t>
            </a:r>
            <a:r>
              <a:rPr b="0" i="1" lang="en-US" sz="2000" spc="-4" strike="noStrike">
                <a:solidFill>
                  <a:srgbClr val="000000"/>
                </a:solidFill>
                <a:latin typeface="Times New Roman"/>
              </a:rPr>
              <a:t>S</a:t>
            </a:r>
            <a:r>
              <a:rPr b="0" i="1" lang="en-US" sz="1950" spc="-1" strike="noStrike" baseline="-21000">
                <a:solidFill>
                  <a:srgbClr val="000000"/>
                </a:solidFill>
                <a:latin typeface="Times New Roman"/>
              </a:rPr>
              <a:t>2  </a:t>
            </a:r>
            <a:r>
              <a:rPr b="0" i="1" lang="en-US" sz="2000" spc="-4" strike="noStrike">
                <a:solidFill>
                  <a:srgbClr val="000000"/>
                </a:solidFill>
                <a:latin typeface="Times New Roman"/>
              </a:rPr>
              <a:t>move(S</a:t>
            </a:r>
            <a:r>
              <a:rPr b="0" i="1" lang="en-US" sz="1950" spc="-1" strike="noStrike" baseline="-21000">
                <a:solidFill>
                  <a:srgbClr val="000000"/>
                </a:solidFill>
                <a:latin typeface="Times New Roman"/>
              </a:rPr>
              <a:t>1</a:t>
            </a:r>
            <a:r>
              <a:rPr b="0" i="1" lang="en-US" sz="2000" spc="-9" strike="noStrike">
                <a:solidFill>
                  <a:srgbClr val="000000"/>
                </a:solidFill>
                <a:latin typeface="Times New Roman"/>
              </a:rPr>
              <a:t>,b)=</a:t>
            </a:r>
            <a:r>
              <a:rPr b="0" i="1" lang="en-US" sz="2000" spc="-4" strike="noStrike">
                <a:solidFill>
                  <a:srgbClr val="000000"/>
                </a:solidFill>
                <a:latin typeface="Times New Roman"/>
              </a:rPr>
              <a:t>S</a:t>
            </a:r>
            <a:r>
              <a:rPr b="0" i="1" lang="en-US" sz="1950" spc="-1" strike="noStrike" baseline="-21000">
                <a:solidFill>
                  <a:srgbClr val="000000"/>
                </a:solidFill>
                <a:latin typeface="Times New Roman"/>
              </a:rPr>
              <a:t>1</a:t>
            </a:r>
            <a:endParaRPr b="0" lang="en-US" sz="1950" spc="-1" strike="noStrike">
              <a:latin typeface="Arial"/>
            </a:endParaRPr>
          </a:p>
        </p:txBody>
      </p:sp>
      <p:sp>
        <p:nvSpPr>
          <p:cNvPr id="808" name="CustomShape 6"/>
          <p:cNvSpPr/>
          <p:nvPr/>
        </p:nvSpPr>
        <p:spPr>
          <a:xfrm>
            <a:off x="7064640" y="4671000"/>
            <a:ext cx="1562400" cy="1088280"/>
          </a:xfrm>
          <a:prstGeom prst="rect">
            <a:avLst/>
          </a:prstGeom>
          <a:noFill/>
          <a:ln>
            <a:noFill/>
          </a:ln>
        </p:spPr>
        <p:style>
          <a:lnRef idx="0"/>
          <a:fillRef idx="0"/>
          <a:effectRef idx="0"/>
          <a:fontRef idx="minor"/>
        </p:style>
        <p:txBody>
          <a:bodyPr lIns="0" rIns="0" tIns="12600" bIns="0"/>
          <a:p>
            <a:pPr marL="38160">
              <a:lnSpc>
                <a:spcPct val="108000"/>
              </a:lnSpc>
              <a:spcBef>
                <a:spcPts val="99"/>
              </a:spcBef>
            </a:pPr>
            <a:r>
              <a:rPr b="0" i="1" lang="en-US" sz="2000" spc="-4" strike="noStrike">
                <a:solidFill>
                  <a:srgbClr val="000000"/>
                </a:solidFill>
                <a:latin typeface="Times New Roman"/>
              </a:rPr>
              <a:t>move(S</a:t>
            </a:r>
            <a:r>
              <a:rPr b="0" i="1" lang="en-US" sz="1950" spc="-1" strike="noStrike" baseline="-21000">
                <a:solidFill>
                  <a:srgbClr val="000000"/>
                </a:solidFill>
                <a:latin typeface="Times New Roman"/>
              </a:rPr>
              <a:t>2</a:t>
            </a:r>
            <a:r>
              <a:rPr b="0" i="1" lang="en-US" sz="2000" spc="-9" strike="noStrike">
                <a:solidFill>
                  <a:srgbClr val="000000"/>
                </a:solidFill>
                <a:latin typeface="Times New Roman"/>
              </a:rPr>
              <a:t>,a)=</a:t>
            </a:r>
            <a:r>
              <a:rPr b="0" i="1" lang="en-US" sz="2000" spc="-4" strike="noStrike">
                <a:solidFill>
                  <a:srgbClr val="000000"/>
                </a:solidFill>
                <a:latin typeface="Times New Roman"/>
              </a:rPr>
              <a:t>S</a:t>
            </a:r>
            <a:r>
              <a:rPr b="0" i="1" lang="en-US" sz="1950" spc="-1" strike="noStrike" baseline="-21000">
                <a:solidFill>
                  <a:srgbClr val="000000"/>
                </a:solidFill>
                <a:latin typeface="Times New Roman"/>
              </a:rPr>
              <a:t>2  </a:t>
            </a:r>
            <a:r>
              <a:rPr b="0" i="1" lang="en-US" sz="2000" spc="-4" strike="noStrike">
                <a:solidFill>
                  <a:srgbClr val="000000"/>
                </a:solidFill>
                <a:latin typeface="Times New Roman"/>
              </a:rPr>
              <a:t>move(S</a:t>
            </a:r>
            <a:r>
              <a:rPr b="0" i="1" lang="en-US" sz="1950" spc="-1" strike="noStrike" baseline="-21000">
                <a:solidFill>
                  <a:srgbClr val="000000"/>
                </a:solidFill>
                <a:latin typeface="Times New Roman"/>
              </a:rPr>
              <a:t>2</a:t>
            </a:r>
            <a:r>
              <a:rPr b="0" i="1" lang="en-US" sz="2000" spc="-9" strike="noStrike">
                <a:solidFill>
                  <a:srgbClr val="000000"/>
                </a:solidFill>
                <a:latin typeface="Times New Roman"/>
              </a:rPr>
              <a:t>,b)=</a:t>
            </a:r>
            <a:r>
              <a:rPr b="0" i="1" lang="en-US" sz="2000" spc="-4" strike="noStrike">
                <a:solidFill>
                  <a:srgbClr val="000000"/>
                </a:solidFill>
                <a:latin typeface="Times New Roman"/>
              </a:rPr>
              <a:t>S</a:t>
            </a:r>
            <a:r>
              <a:rPr b="0" i="1" lang="en-US" sz="1950" spc="-1" strike="noStrike" baseline="-21000">
                <a:solidFill>
                  <a:srgbClr val="000000"/>
                </a:solidFill>
                <a:latin typeface="Times New Roman"/>
              </a:rPr>
              <a:t>1</a:t>
            </a:r>
            <a:endParaRPr b="0" lang="en-US" sz="1950" spc="-1" strike="noStrike">
              <a:latin typeface="Arial"/>
            </a:endParaRPr>
          </a:p>
        </p:txBody>
      </p:sp>
      <p:sp>
        <p:nvSpPr>
          <p:cNvPr id="809" name="CustomShape 7"/>
          <p:cNvSpPr/>
          <p:nvPr/>
        </p:nvSpPr>
        <p:spPr>
          <a:xfrm>
            <a:off x="1006560" y="5985000"/>
            <a:ext cx="139536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2000" spc="-4" strike="noStrike">
                <a:solidFill>
                  <a:srgbClr val="000000"/>
                </a:solidFill>
                <a:latin typeface="Times New Roman"/>
              </a:rPr>
              <a:t>start state:</a:t>
            </a:r>
            <a:r>
              <a:rPr b="0" lang="en-US" sz="2000" spc="-83" strike="noStrike">
                <a:solidFill>
                  <a:srgbClr val="000000"/>
                </a:solidFill>
                <a:latin typeface="Times New Roman"/>
              </a:rPr>
              <a:t> </a:t>
            </a:r>
            <a:r>
              <a:rPr b="0" lang="en-US" sz="2000" spc="-9" strike="noStrike">
                <a:solidFill>
                  <a:srgbClr val="000000"/>
                </a:solidFill>
                <a:latin typeface="Times New Roman"/>
              </a:rPr>
              <a:t>S</a:t>
            </a:r>
            <a:r>
              <a:rPr b="0" lang="en-US" sz="1950" spc="-12" strike="noStrike" baseline="-21000">
                <a:solidFill>
                  <a:srgbClr val="000000"/>
                </a:solidFill>
                <a:latin typeface="Times New Roman"/>
              </a:rPr>
              <a:t>1</a:t>
            </a:r>
            <a:endParaRPr b="0" lang="en-US" sz="1950" spc="-1" strike="noStrike">
              <a:latin typeface="Arial"/>
            </a:endParaRPr>
          </a:p>
        </p:txBody>
      </p:sp>
      <p:sp>
        <p:nvSpPr>
          <p:cNvPr id="810" name="CustomShape 8"/>
          <p:cNvSpPr/>
          <p:nvPr/>
        </p:nvSpPr>
        <p:spPr>
          <a:xfrm>
            <a:off x="1006560" y="6320160"/>
            <a:ext cx="227412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lang="en-US" sz="2000" spc="-4" strike="noStrike">
                <a:solidFill>
                  <a:srgbClr val="000000"/>
                </a:solidFill>
                <a:latin typeface="Times New Roman"/>
              </a:rPr>
              <a:t>accepting </a:t>
            </a:r>
            <a:r>
              <a:rPr b="0" lang="en-US" sz="2000" spc="-9" strike="noStrike">
                <a:solidFill>
                  <a:srgbClr val="000000"/>
                </a:solidFill>
                <a:latin typeface="Times New Roman"/>
              </a:rPr>
              <a:t>states:</a:t>
            </a:r>
            <a:r>
              <a:rPr b="0" lang="en-US" sz="2000" spc="-18" strike="noStrike">
                <a:solidFill>
                  <a:srgbClr val="000000"/>
                </a:solidFill>
                <a:latin typeface="Times New Roman"/>
              </a:rPr>
              <a:t> </a:t>
            </a:r>
            <a:r>
              <a:rPr b="0" lang="en-US" sz="2000" spc="-9" strike="noStrike">
                <a:solidFill>
                  <a:srgbClr val="000000"/>
                </a:solidFill>
                <a:latin typeface="Times New Roman"/>
              </a:rPr>
              <a:t>{S</a:t>
            </a:r>
            <a:r>
              <a:rPr b="0" lang="en-US" sz="1950" spc="-12" strike="noStrike" baseline="-21000">
                <a:solidFill>
                  <a:srgbClr val="000000"/>
                </a:solidFill>
                <a:latin typeface="Times New Roman"/>
              </a:rPr>
              <a:t>2</a:t>
            </a:r>
            <a:r>
              <a:rPr b="0" lang="en-US" sz="2000" spc="-9" strike="noStrike">
                <a:solidFill>
                  <a:srgbClr val="000000"/>
                </a:solidFill>
                <a:latin typeface="Times New Roman"/>
              </a:rPr>
              <a:t>}</a:t>
            </a:r>
            <a:endParaRPr b="0" lang="en-US" sz="2000" spc="-1" strike="noStrike">
              <a:latin typeface="Arial"/>
            </a:endParaRPr>
          </a:p>
        </p:txBody>
      </p:sp>
      <p:sp>
        <p:nvSpPr>
          <p:cNvPr id="811" name="CustomShape 9"/>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812" name="CustomShape 10"/>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813" name="CustomShape 11"/>
          <p:cNvSpPr/>
          <p:nvPr/>
        </p:nvSpPr>
        <p:spPr>
          <a:xfrm>
            <a:off x="2721240" y="2181240"/>
            <a:ext cx="116820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1</a:t>
            </a:r>
            <a:r>
              <a:rPr b="0" lang="en-US" sz="1800" spc="-1" strike="noStrike">
                <a:solidFill>
                  <a:srgbClr val="000000"/>
                </a:solidFill>
                <a:latin typeface="Times New Roman"/>
              </a:rPr>
              <a:t>	</a:t>
            </a:r>
            <a:r>
              <a:rPr b="0" lang="en-US" sz="1800" spc="-1" strike="noStrike">
                <a:solidFill>
                  <a:srgbClr val="000000"/>
                </a:solidFill>
                <a:latin typeface="Times New Roman"/>
              </a:rPr>
              <a:t>2</a:t>
            </a:r>
            <a:r>
              <a:rPr b="0" lang="en-US" sz="1800" spc="-1" strike="noStrike">
                <a:solidFill>
                  <a:srgbClr val="000000"/>
                </a:solidFill>
                <a:latin typeface="Times New Roman"/>
              </a:rPr>
              <a:t>	</a:t>
            </a:r>
            <a:r>
              <a:rPr b="0" lang="en-US" sz="1800" spc="-1" strike="noStrike">
                <a:solidFill>
                  <a:srgbClr val="000000"/>
                </a:solidFill>
                <a:latin typeface="Times New Roman"/>
              </a:rPr>
              <a:t>3</a:t>
            </a:r>
            <a:r>
              <a:rPr b="0" lang="en-US" sz="1800" spc="358" strike="noStrike">
                <a:solidFill>
                  <a:srgbClr val="000000"/>
                </a:solidFill>
                <a:latin typeface="Times New Roman"/>
              </a:rPr>
              <a:t> </a:t>
            </a:r>
            <a:r>
              <a:rPr b="0" lang="en-US" sz="1800" spc="-1" strike="noStrike">
                <a:solidFill>
                  <a:srgbClr val="000000"/>
                </a:solidFill>
                <a:latin typeface="Times New Roman"/>
              </a:rPr>
              <a:t>4</a:t>
            </a:r>
            <a:endParaRPr b="0" lang="en-US" sz="1800" spc="-1" strike="noStrike">
              <a:latin typeface="Arial"/>
            </a:endParaRPr>
          </a:p>
        </p:txBody>
      </p:sp>
      <p:sp>
        <p:nvSpPr>
          <p:cNvPr id="814" name="CustomShape 12"/>
          <p:cNvSpPr/>
          <p:nvPr/>
        </p:nvSpPr>
        <p:spPr>
          <a:xfrm>
            <a:off x="4472280" y="5451480"/>
            <a:ext cx="4765320" cy="1409400"/>
          </a:xfrm>
          <a:prstGeom prst="rect">
            <a:avLst/>
          </a:prstGeom>
          <a:blipFill rotWithShape="0">
            <a:blip r:embed="rId1"/>
            <a:stretch>
              <a:fillRect/>
            </a:stretch>
          </a:blipFill>
          <a:ln>
            <a:noFill/>
          </a:ln>
        </p:spPr>
        <p:style>
          <a:lnRef idx="0"/>
          <a:fillRef idx="0"/>
          <a:effectRef idx="0"/>
          <a:fontRef idx="minor"/>
        </p:style>
      </p:sp>
      <p:sp>
        <p:nvSpPr>
          <p:cNvPr id="815" name="CustomShape 13"/>
          <p:cNvSpPr/>
          <p:nvPr/>
        </p:nvSpPr>
        <p:spPr>
          <a:xfrm>
            <a:off x="5921640" y="6045120"/>
            <a:ext cx="279720" cy="31968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800" spc="-4" strike="noStrike">
                <a:solidFill>
                  <a:srgbClr val="000000"/>
                </a:solidFill>
                <a:latin typeface="Times New Roman"/>
              </a:rPr>
              <a:t>S</a:t>
            </a:r>
            <a:r>
              <a:rPr b="0" lang="en-US" sz="1800" spc="-4" strike="noStrike" baseline="-23000">
                <a:solidFill>
                  <a:srgbClr val="000000"/>
                </a:solidFill>
                <a:latin typeface="Times New Roman"/>
              </a:rPr>
              <a:t>1</a:t>
            </a:r>
            <a:endParaRPr b="0" lang="en-US" sz="1800" spc="-1" strike="noStrike">
              <a:latin typeface="Arial"/>
            </a:endParaRPr>
          </a:p>
        </p:txBody>
      </p:sp>
      <p:sp>
        <p:nvSpPr>
          <p:cNvPr id="816" name="CustomShape 14"/>
          <p:cNvSpPr/>
          <p:nvPr/>
        </p:nvSpPr>
        <p:spPr>
          <a:xfrm>
            <a:off x="7655040" y="5997240"/>
            <a:ext cx="279720" cy="31968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800" spc="-4" strike="noStrike">
                <a:solidFill>
                  <a:srgbClr val="000000"/>
                </a:solidFill>
                <a:latin typeface="Times New Roman"/>
              </a:rPr>
              <a:t>S</a:t>
            </a:r>
            <a:r>
              <a:rPr b="0" lang="en-US" sz="1800" spc="-4" strike="noStrike" baseline="-23000">
                <a:solidFill>
                  <a:srgbClr val="000000"/>
                </a:solidFill>
                <a:latin typeface="Times New Roman"/>
              </a:rPr>
              <a:t>2</a:t>
            </a:r>
            <a:endParaRPr b="0" lang="en-US" sz="1800" spc="-1" strike="noStrike">
              <a:latin typeface="Arial"/>
            </a:endParaRPr>
          </a:p>
        </p:txBody>
      </p:sp>
      <p:sp>
        <p:nvSpPr>
          <p:cNvPr id="817" name="CustomShape 15"/>
          <p:cNvSpPr/>
          <p:nvPr/>
        </p:nvSpPr>
        <p:spPr>
          <a:xfrm>
            <a:off x="1578240" y="3652920"/>
            <a:ext cx="5112000" cy="2460600"/>
          </a:xfrm>
          <a:prstGeom prst="rect">
            <a:avLst/>
          </a:prstGeom>
          <a:noFill/>
          <a:ln>
            <a:noFill/>
          </a:ln>
        </p:spPr>
        <p:style>
          <a:lnRef idx="0"/>
          <a:fillRef idx="0"/>
          <a:effectRef idx="0"/>
          <a:fontRef idx="minor"/>
        </p:style>
        <p:txBody>
          <a:bodyPr lIns="0" rIns="0" tIns="15120" bIns="0"/>
          <a:p>
            <a:pPr marL="38160">
              <a:lnSpc>
                <a:spcPct val="107000"/>
              </a:lnSpc>
              <a:spcBef>
                <a:spcPts val="119"/>
              </a:spcBef>
            </a:pPr>
            <a:r>
              <a:rPr b="0" i="1" lang="en-US" sz="2000" spc="-4" strike="noStrike">
                <a:solidFill>
                  <a:srgbClr val="000000"/>
                </a:solidFill>
                <a:latin typeface="Times New Roman"/>
              </a:rPr>
              <a:t>for a: </a:t>
            </a:r>
            <a:r>
              <a:rPr b="0" i="1" lang="en-US" sz="2000" spc="-9" strike="noStrike">
                <a:solidFill>
                  <a:srgbClr val="000000"/>
                </a:solidFill>
                <a:latin typeface="Times New Roman"/>
              </a:rPr>
              <a:t>followpos(1) </a:t>
            </a:r>
            <a:r>
              <a:rPr b="0" i="1" lang="en-US" sz="2100" spc="-77" strike="noStrike">
                <a:solidFill>
                  <a:srgbClr val="000000"/>
                </a:solidFill>
                <a:latin typeface="Symbol"/>
              </a:rPr>
              <a:t></a:t>
            </a:r>
            <a:r>
              <a:rPr b="0" i="1" lang="en-US" sz="2100" spc="-77" strike="noStrike">
                <a:solidFill>
                  <a:srgbClr val="000000"/>
                </a:solidFill>
                <a:latin typeface="Times New Roman"/>
              </a:rPr>
              <a:t> </a:t>
            </a:r>
            <a:r>
              <a:rPr b="0" i="1" lang="en-US" sz="2000" spc="-4" strike="noStrike">
                <a:solidFill>
                  <a:srgbClr val="000000"/>
                </a:solidFill>
                <a:latin typeface="Times New Roman"/>
              </a:rPr>
              <a:t>followpos(3)={1,2,3,4}=S</a:t>
            </a:r>
            <a:r>
              <a:rPr b="0" i="1" lang="en-US" sz="1950" spc="-4" strike="noStrike" baseline="-21000">
                <a:solidFill>
                  <a:srgbClr val="000000"/>
                </a:solidFill>
                <a:latin typeface="Times New Roman"/>
              </a:rPr>
              <a:t>2  </a:t>
            </a:r>
            <a:r>
              <a:rPr b="0" i="1" lang="en-US" sz="2000" spc="-4" strike="noStrike">
                <a:solidFill>
                  <a:srgbClr val="000000"/>
                </a:solidFill>
                <a:latin typeface="Times New Roman"/>
              </a:rPr>
              <a:t>for b: followpos(2)={1,2,3}=S</a:t>
            </a:r>
            <a:r>
              <a:rPr b="0" i="1" lang="en-US" sz="1950" spc="-4" strike="noStrike" baseline="-21000">
                <a:solidFill>
                  <a:srgbClr val="000000"/>
                </a:solidFill>
                <a:latin typeface="Times New Roman"/>
              </a:rPr>
              <a:t>1</a:t>
            </a:r>
            <a:endParaRPr b="0" lang="en-US" sz="1950" spc="-1" strike="noStrike">
              <a:latin typeface="Arial"/>
            </a:endParaRPr>
          </a:p>
          <a:p>
            <a:pPr marL="38160">
              <a:lnSpc>
                <a:spcPct val="100000"/>
              </a:lnSpc>
              <a:spcBef>
                <a:spcPts val="241"/>
              </a:spcBef>
            </a:pPr>
            <a:r>
              <a:rPr b="0" i="1" lang="en-US" sz="2000" spc="-4" strike="noStrike">
                <a:solidFill>
                  <a:srgbClr val="000000"/>
                </a:solidFill>
                <a:latin typeface="Times New Roman"/>
              </a:rPr>
              <a:t>mark</a:t>
            </a:r>
            <a:r>
              <a:rPr b="0" i="1" lang="en-US" sz="2000" spc="-9" strike="noStrike">
                <a:solidFill>
                  <a:srgbClr val="000000"/>
                </a:solidFill>
                <a:latin typeface="Times New Roman"/>
              </a:rPr>
              <a:t> </a:t>
            </a:r>
            <a:r>
              <a:rPr b="0" i="1" lang="en-US" sz="2000" spc="-1" strike="noStrike">
                <a:solidFill>
                  <a:srgbClr val="000000"/>
                </a:solidFill>
                <a:latin typeface="Times New Roman"/>
              </a:rPr>
              <a:t>S</a:t>
            </a:r>
            <a:r>
              <a:rPr b="0" i="1" lang="en-US" sz="1950" spc="-1" strike="noStrike" baseline="-21000">
                <a:solidFill>
                  <a:srgbClr val="000000"/>
                </a:solidFill>
                <a:latin typeface="Times New Roman"/>
              </a:rPr>
              <a:t>2</a:t>
            </a:r>
            <a:endParaRPr b="0" lang="en-US" sz="1950" spc="-1" strike="noStrike">
              <a:latin typeface="Arial"/>
            </a:endParaRPr>
          </a:p>
          <a:p>
            <a:pPr marL="38160">
              <a:lnSpc>
                <a:spcPts val="2599"/>
              </a:lnSpc>
              <a:spcBef>
                <a:spcPts val="190"/>
              </a:spcBef>
            </a:pPr>
            <a:r>
              <a:rPr b="0" i="1" lang="en-US" sz="2000" spc="-4" strike="noStrike">
                <a:solidFill>
                  <a:srgbClr val="000000"/>
                </a:solidFill>
                <a:latin typeface="Times New Roman"/>
              </a:rPr>
              <a:t>for a: </a:t>
            </a:r>
            <a:r>
              <a:rPr b="0" i="1" lang="en-US" sz="2000" spc="-9" strike="noStrike">
                <a:solidFill>
                  <a:srgbClr val="000000"/>
                </a:solidFill>
                <a:latin typeface="Times New Roman"/>
              </a:rPr>
              <a:t>followpos(1) </a:t>
            </a:r>
            <a:r>
              <a:rPr b="0" i="1" lang="en-US" sz="2100" spc="-77" strike="noStrike">
                <a:solidFill>
                  <a:srgbClr val="000000"/>
                </a:solidFill>
                <a:latin typeface="Symbol"/>
              </a:rPr>
              <a:t></a:t>
            </a:r>
            <a:r>
              <a:rPr b="0" i="1" lang="en-US" sz="2100" spc="-77" strike="noStrike">
                <a:solidFill>
                  <a:srgbClr val="000000"/>
                </a:solidFill>
                <a:latin typeface="Times New Roman"/>
              </a:rPr>
              <a:t> </a:t>
            </a:r>
            <a:r>
              <a:rPr b="0" i="1" lang="en-US" sz="2000" spc="-4" strike="noStrike">
                <a:solidFill>
                  <a:srgbClr val="000000"/>
                </a:solidFill>
                <a:latin typeface="Times New Roman"/>
              </a:rPr>
              <a:t>followpos(3)={1,2,3,4}=S</a:t>
            </a:r>
            <a:r>
              <a:rPr b="0" i="1" lang="en-US" sz="1950" spc="-4" strike="noStrike" baseline="-21000">
                <a:solidFill>
                  <a:srgbClr val="000000"/>
                </a:solidFill>
                <a:latin typeface="Times New Roman"/>
              </a:rPr>
              <a:t>2  </a:t>
            </a:r>
            <a:r>
              <a:rPr b="0" i="1" lang="en-US" sz="2000" spc="-4" strike="noStrike">
                <a:solidFill>
                  <a:srgbClr val="000000"/>
                </a:solidFill>
                <a:latin typeface="Times New Roman"/>
              </a:rPr>
              <a:t>for b: followpos(2)={1,2,3}=S</a:t>
            </a:r>
            <a:r>
              <a:rPr b="0" i="1" lang="en-US" sz="1950" spc="-4" strike="noStrike" baseline="-21000">
                <a:solidFill>
                  <a:srgbClr val="000000"/>
                </a:solidFill>
                <a:latin typeface="Times New Roman"/>
              </a:rPr>
              <a:t>1</a:t>
            </a:r>
            <a:endParaRPr b="0" lang="en-US" sz="1950" spc="-1" strike="noStrike">
              <a:latin typeface="Arial"/>
            </a:endParaRPr>
          </a:p>
          <a:p>
            <a:pPr marL="4250520">
              <a:lnSpc>
                <a:spcPct val="100000"/>
              </a:lnSpc>
              <a:spcBef>
                <a:spcPts val="694"/>
              </a:spcBef>
            </a:pPr>
            <a:r>
              <a:rPr b="0" lang="en-US" sz="1800" spc="-1" strike="noStrike">
                <a:solidFill>
                  <a:srgbClr val="000000"/>
                </a:solidFill>
                <a:latin typeface="Times New Roman"/>
              </a:rPr>
              <a:t>b</a:t>
            </a:r>
            <a:endParaRPr b="0" lang="en-US" sz="1800" spc="-1" strike="noStrike">
              <a:latin typeface="Arial"/>
            </a:endParaRPr>
          </a:p>
          <a:p>
            <a:pPr marL="4915080">
              <a:lnSpc>
                <a:spcPct val="100000"/>
              </a:lnSpc>
              <a:spcBef>
                <a:spcPts val="241"/>
              </a:spcBef>
            </a:pPr>
            <a:r>
              <a:rPr b="0" lang="en-US" sz="1800" spc="-1" strike="noStrike">
                <a:solidFill>
                  <a:srgbClr val="000000"/>
                </a:solidFill>
                <a:latin typeface="Times New Roman"/>
              </a:rPr>
              <a:t>a</a:t>
            </a:r>
            <a:endParaRPr b="0" lang="en-US" sz="1800" spc="-1" strike="noStrike">
              <a:latin typeface="Arial"/>
            </a:endParaRPr>
          </a:p>
        </p:txBody>
      </p:sp>
      <p:sp>
        <p:nvSpPr>
          <p:cNvPr id="818" name="CustomShape 16"/>
          <p:cNvSpPr/>
          <p:nvPr/>
        </p:nvSpPr>
        <p:spPr>
          <a:xfrm>
            <a:off x="6785280" y="6578640"/>
            <a:ext cx="1393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b</a:t>
            </a:r>
            <a:endParaRPr b="0" lang="en-US" sz="1800" spc="-1" strike="noStrike">
              <a:latin typeface="Arial"/>
            </a:endParaRPr>
          </a:p>
        </p:txBody>
      </p:sp>
      <p:sp>
        <p:nvSpPr>
          <p:cNvPr id="819" name="CustomShape 17"/>
          <p:cNvSpPr/>
          <p:nvPr/>
        </p:nvSpPr>
        <p:spPr>
          <a:xfrm>
            <a:off x="8918640" y="5511960"/>
            <a:ext cx="1267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1" strike="noStrike">
                <a:solidFill>
                  <a:srgbClr val="000000"/>
                </a:solidFill>
                <a:latin typeface="Times New Roman"/>
              </a:rPr>
              <a:t>a</a:t>
            </a:r>
            <a:endParaRPr b="0" lang="en-US"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TextShape 1"/>
          <p:cNvSpPr txBox="1"/>
          <p:nvPr/>
        </p:nvSpPr>
        <p:spPr>
          <a:xfrm>
            <a:off x="2361600" y="787320"/>
            <a:ext cx="53348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Conversion from RE to</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821" name="CustomShape 2"/>
          <p:cNvSpPr/>
          <p:nvPr/>
        </p:nvSpPr>
        <p:spPr>
          <a:xfrm>
            <a:off x="676440" y="1180080"/>
            <a:ext cx="5096880" cy="1101960"/>
          </a:xfrm>
          <a:prstGeom prst="rect">
            <a:avLst/>
          </a:prstGeom>
          <a:noFill/>
          <a:ln>
            <a:noFill/>
          </a:ln>
        </p:spPr>
        <p:style>
          <a:lnRef idx="0"/>
          <a:fillRef idx="0"/>
          <a:effectRef idx="0"/>
          <a:fontRef idx="minor"/>
        </p:style>
        <p:txBody>
          <a:bodyPr lIns="0" rIns="0" tIns="172800" bIns="0"/>
          <a:p>
            <a:pPr marL="3632040">
              <a:lnSpc>
                <a:spcPct val="100000"/>
              </a:lnSpc>
              <a:spcBef>
                <a:spcPts val="1361"/>
              </a:spcBef>
            </a:pPr>
            <a:r>
              <a:rPr b="0" lang="en-US" sz="2800" spc="-4" strike="noStrike">
                <a:solidFill>
                  <a:srgbClr val="33339a"/>
                </a:solidFill>
                <a:latin typeface="Times New Roman"/>
              </a:rPr>
              <a:t>Example2</a:t>
            </a:r>
            <a:endParaRPr b="0" lang="en-US" sz="2800" spc="-1" strike="noStrike">
              <a:latin typeface="Arial"/>
            </a:endParaRPr>
          </a:p>
          <a:p>
            <a:pPr marL="25560">
              <a:lnSpc>
                <a:spcPct val="100000"/>
              </a:lnSpc>
              <a:spcBef>
                <a:spcPts val="1074"/>
              </a:spcBef>
            </a:pPr>
            <a:r>
              <a:rPr b="0" lang="en-US" sz="2400" spc="-4" strike="noStrike">
                <a:solidFill>
                  <a:srgbClr val="000000"/>
                </a:solidFill>
                <a:latin typeface="Times New Roman"/>
              </a:rPr>
              <a:t>For </a:t>
            </a:r>
            <a:r>
              <a:rPr b="0" lang="en-US" sz="2400" spc="-1" strike="noStrike">
                <a:solidFill>
                  <a:srgbClr val="000000"/>
                </a:solidFill>
                <a:latin typeface="Times New Roman"/>
              </a:rPr>
              <a:t>RE---- ( a </a:t>
            </a:r>
            <a:r>
              <a:rPr b="0" lang="en-US" sz="2400" spc="-4" strike="noStrike">
                <a:solidFill>
                  <a:srgbClr val="000000"/>
                </a:solidFill>
                <a:latin typeface="Times New Roman"/>
              </a:rPr>
              <a:t>| </a:t>
            </a:r>
            <a:r>
              <a:rPr b="0" lang="en-US" sz="2400" spc="-1" strike="noStrike">
                <a:solidFill>
                  <a:srgbClr val="000000"/>
                </a:solidFill>
                <a:latin typeface="Symbol"/>
              </a:rPr>
              <a:t></a:t>
            </a:r>
            <a:r>
              <a:rPr b="0" lang="en-US" sz="2400" spc="-1" strike="noStrike">
                <a:solidFill>
                  <a:srgbClr val="000000"/>
                </a:solidFill>
                <a:latin typeface="Times New Roman"/>
              </a:rPr>
              <a:t>) b </a:t>
            </a:r>
            <a:r>
              <a:rPr b="0" lang="en-US" sz="2400" spc="-4" strike="noStrike">
                <a:solidFill>
                  <a:srgbClr val="000000"/>
                </a:solidFill>
                <a:latin typeface="Times New Roman"/>
              </a:rPr>
              <a:t>c</a:t>
            </a:r>
            <a:r>
              <a:rPr b="0" lang="en-US" sz="2400" spc="-4" strike="noStrike" baseline="24000">
                <a:solidFill>
                  <a:srgbClr val="000000"/>
                </a:solidFill>
                <a:latin typeface="Times New Roman"/>
              </a:rPr>
              <a:t>*</a:t>
            </a:r>
            <a:r>
              <a:rPr b="0" lang="en-US" sz="2400" spc="222" strike="noStrike" baseline="24000">
                <a:solidFill>
                  <a:srgbClr val="000000"/>
                </a:solidFill>
                <a:latin typeface="Times New Roman"/>
              </a:rPr>
              <a:t> </a:t>
            </a:r>
            <a:r>
              <a:rPr b="0" lang="en-US" sz="2400" spc="-1" strike="noStrike">
                <a:solidFill>
                  <a:srgbClr val="000000"/>
                </a:solidFill>
                <a:latin typeface="Times New Roman"/>
              </a:rPr>
              <a:t>#</a:t>
            </a:r>
            <a:endParaRPr b="0" lang="en-US" sz="2400" spc="-1" strike="noStrike">
              <a:latin typeface="Arial"/>
            </a:endParaRPr>
          </a:p>
        </p:txBody>
      </p:sp>
      <p:sp>
        <p:nvSpPr>
          <p:cNvPr id="822" name="CustomShape 3"/>
          <p:cNvSpPr/>
          <p:nvPr/>
        </p:nvSpPr>
        <p:spPr>
          <a:xfrm>
            <a:off x="689040" y="2206080"/>
            <a:ext cx="1849320" cy="496800"/>
          </a:xfrm>
          <a:prstGeom prst="rect">
            <a:avLst/>
          </a:prstGeom>
          <a:noFill/>
          <a:ln>
            <a:noFill/>
          </a:ln>
        </p:spPr>
        <p:style>
          <a:lnRef idx="0"/>
          <a:fillRef idx="0"/>
          <a:effectRef idx="0"/>
          <a:fontRef idx="minor"/>
        </p:style>
        <p:txBody>
          <a:bodyPr lIns="0" rIns="0" tIns="12600" bIns="0"/>
          <a:p>
            <a:pPr marL="1612800">
              <a:lnSpc>
                <a:spcPts val="1786"/>
              </a:lnSpc>
              <a:spcBef>
                <a:spcPts val="99"/>
              </a:spcBef>
            </a:pPr>
            <a:r>
              <a:rPr b="0" lang="en-US" sz="1800" spc="-1" strike="noStrike">
                <a:solidFill>
                  <a:srgbClr val="000000"/>
                </a:solidFill>
                <a:latin typeface="Times New Roman"/>
              </a:rPr>
              <a:t>1</a:t>
            </a:r>
            <a:endParaRPr b="0" lang="en-US" sz="1800" spc="-1" strike="noStrike">
              <a:latin typeface="Arial"/>
            </a:endParaRPr>
          </a:p>
          <a:p>
            <a:pPr marL="12600">
              <a:lnSpc>
                <a:spcPts val="2024"/>
              </a:lnSpc>
            </a:pPr>
            <a:r>
              <a:rPr b="0" lang="en-US" sz="2000" spc="-4" strike="noStrike">
                <a:solidFill>
                  <a:srgbClr val="000000"/>
                </a:solidFill>
                <a:latin typeface="Times New Roman"/>
              </a:rPr>
              <a:t>followpos(1)={2}</a:t>
            </a:r>
            <a:endParaRPr b="0" lang="en-US" sz="2000" spc="-1" strike="noStrike">
              <a:latin typeface="Arial"/>
            </a:endParaRPr>
          </a:p>
        </p:txBody>
      </p:sp>
      <p:sp>
        <p:nvSpPr>
          <p:cNvPr id="823" name="CustomShape 4"/>
          <p:cNvSpPr/>
          <p:nvPr/>
        </p:nvSpPr>
        <p:spPr>
          <a:xfrm>
            <a:off x="2766960" y="2206080"/>
            <a:ext cx="6385320" cy="753120"/>
          </a:xfrm>
          <a:prstGeom prst="rect">
            <a:avLst/>
          </a:prstGeom>
          <a:noFill/>
          <a:ln>
            <a:noFill/>
          </a:ln>
        </p:spPr>
        <p:style>
          <a:lnRef idx="0"/>
          <a:fillRef idx="0"/>
          <a:effectRef idx="0"/>
          <a:fontRef idx="minor"/>
        </p:style>
        <p:txBody>
          <a:bodyPr lIns="0" rIns="0" tIns="12600" bIns="0"/>
          <a:p>
            <a:pPr marL="163080">
              <a:lnSpc>
                <a:spcPts val="1786"/>
              </a:lnSpc>
              <a:spcBef>
                <a:spcPts val="99"/>
              </a:spcBef>
            </a:pPr>
            <a:r>
              <a:rPr b="0" lang="en-US" sz="1800" spc="-1" strike="noStrike">
                <a:solidFill>
                  <a:srgbClr val="000000"/>
                </a:solidFill>
                <a:latin typeface="Times New Roman"/>
              </a:rPr>
              <a:t>2  3</a:t>
            </a:r>
            <a:r>
              <a:rPr b="0" lang="en-US" sz="1800" spc="-1" strike="noStrike">
                <a:solidFill>
                  <a:srgbClr val="000000"/>
                </a:solidFill>
                <a:latin typeface="Times New Roman"/>
              </a:rPr>
              <a:t>	</a:t>
            </a:r>
            <a:r>
              <a:rPr b="0" lang="en-US" sz="1800" spc="-1" strike="noStrike">
                <a:solidFill>
                  <a:srgbClr val="000000"/>
                </a:solidFill>
                <a:latin typeface="Times New Roman"/>
              </a:rPr>
              <a:t>4</a:t>
            </a:r>
            <a:endParaRPr b="0" lang="en-US" sz="1800" spc="-1" strike="noStrike">
              <a:latin typeface="Arial"/>
            </a:endParaRPr>
          </a:p>
          <a:p>
            <a:pPr marL="12600">
              <a:lnSpc>
                <a:spcPts val="2024"/>
              </a:lnSpc>
            </a:pPr>
            <a:r>
              <a:rPr b="0" lang="en-US" sz="2000" spc="-4" strike="noStrike">
                <a:solidFill>
                  <a:srgbClr val="000000"/>
                </a:solidFill>
                <a:latin typeface="Times New Roman"/>
              </a:rPr>
              <a:t>followpos(2)={3,4}</a:t>
            </a:r>
            <a:r>
              <a:rPr b="0" lang="en-US" sz="2000" spc="-4" strike="noStrike">
                <a:solidFill>
                  <a:srgbClr val="000000"/>
                </a:solidFill>
                <a:latin typeface="Times New Roman"/>
              </a:rPr>
              <a:t>	</a:t>
            </a:r>
            <a:r>
              <a:rPr b="0" lang="en-US" sz="2000" spc="-4" strike="noStrike">
                <a:solidFill>
                  <a:srgbClr val="000000"/>
                </a:solidFill>
                <a:latin typeface="Times New Roman"/>
              </a:rPr>
              <a:t>followpos(3)={3,4}</a:t>
            </a:r>
            <a:r>
              <a:rPr b="0" lang="en-US" sz="2000" spc="-4" strike="noStrike">
                <a:solidFill>
                  <a:srgbClr val="000000"/>
                </a:solidFill>
                <a:latin typeface="Times New Roman"/>
              </a:rPr>
              <a:t>	</a:t>
            </a:r>
            <a:r>
              <a:rPr b="0" lang="en-US" sz="2000" spc="-4" strike="noStrike">
                <a:solidFill>
                  <a:srgbClr val="000000"/>
                </a:solidFill>
                <a:latin typeface="Times New Roman"/>
              </a:rPr>
              <a:t>followpos(4)={}</a:t>
            </a:r>
            <a:endParaRPr b="0" lang="en-US" sz="2000" spc="-1" strike="noStrike">
              <a:latin typeface="Arial"/>
            </a:endParaRPr>
          </a:p>
        </p:txBody>
      </p:sp>
      <p:sp>
        <p:nvSpPr>
          <p:cNvPr id="824" name="CustomShape 5"/>
          <p:cNvSpPr/>
          <p:nvPr/>
        </p:nvSpPr>
        <p:spPr>
          <a:xfrm>
            <a:off x="663840" y="2717280"/>
            <a:ext cx="3470040" cy="4241880"/>
          </a:xfrm>
          <a:prstGeom prst="rect">
            <a:avLst/>
          </a:prstGeom>
          <a:noFill/>
          <a:ln>
            <a:noFill/>
          </a:ln>
        </p:spPr>
        <p:style>
          <a:lnRef idx="0"/>
          <a:fillRef idx="0"/>
          <a:effectRef idx="0"/>
          <a:fontRef idx="minor"/>
        </p:style>
        <p:txBody>
          <a:bodyPr lIns="0" rIns="0" tIns="12600" bIns="0"/>
          <a:p>
            <a:pPr marL="380880" indent="-360">
              <a:lnSpc>
                <a:spcPct val="131000"/>
              </a:lnSpc>
              <a:spcBef>
                <a:spcPts val="99"/>
              </a:spcBef>
            </a:pPr>
            <a:r>
              <a:rPr b="0" i="1" lang="en-US" sz="2000" spc="-9" strike="noStrike">
                <a:solidFill>
                  <a:srgbClr val="000000"/>
                </a:solidFill>
                <a:latin typeface="Times New Roman"/>
              </a:rPr>
              <a:t>S</a:t>
            </a:r>
            <a:r>
              <a:rPr b="0" i="1" lang="en-US" sz="1950" spc="-12" strike="noStrike" baseline="-21000">
                <a:solidFill>
                  <a:srgbClr val="000000"/>
                </a:solidFill>
                <a:latin typeface="Times New Roman"/>
              </a:rPr>
              <a:t>1</a:t>
            </a:r>
            <a:r>
              <a:rPr b="0" i="1" lang="en-US" sz="2000" spc="-9" strike="noStrike">
                <a:solidFill>
                  <a:srgbClr val="000000"/>
                </a:solidFill>
                <a:latin typeface="Times New Roman"/>
              </a:rPr>
              <a:t>=firstpos(root)={1,2}  </a:t>
            </a:r>
            <a:r>
              <a:rPr b="0" i="1" lang="en-US" sz="2000" spc="-4" strike="noStrike">
                <a:solidFill>
                  <a:srgbClr val="000000"/>
                </a:solidFill>
                <a:latin typeface="Times New Roman"/>
              </a:rPr>
              <a:t>mark</a:t>
            </a:r>
            <a:r>
              <a:rPr b="0" i="1" lang="en-US" sz="2000" spc="-9" strike="noStrike">
                <a:solidFill>
                  <a:srgbClr val="000000"/>
                </a:solidFill>
                <a:latin typeface="Times New Roman"/>
              </a:rPr>
              <a:t> </a:t>
            </a:r>
            <a:r>
              <a:rPr b="0" i="1" lang="en-US" sz="2000" spc="-1" strike="noStrike">
                <a:solidFill>
                  <a:srgbClr val="000000"/>
                </a:solidFill>
                <a:latin typeface="Times New Roman"/>
              </a:rPr>
              <a:t>S</a:t>
            </a:r>
            <a:r>
              <a:rPr b="0" i="1" lang="en-US" sz="1950" spc="-1" strike="noStrike" baseline="-21000">
                <a:solidFill>
                  <a:srgbClr val="000000"/>
                </a:solidFill>
                <a:latin typeface="Times New Roman"/>
              </a:rPr>
              <a:t>1</a:t>
            </a:r>
            <a:endParaRPr b="0" lang="en-US" sz="1950" spc="-1" strike="noStrike">
              <a:latin typeface="Arial"/>
            </a:endParaRPr>
          </a:p>
          <a:p>
            <a:pPr marL="380520" indent="-360">
              <a:lnSpc>
                <a:spcPts val="3129"/>
              </a:lnSpc>
              <a:spcBef>
                <a:spcPts val="221"/>
              </a:spcBef>
            </a:pPr>
            <a:r>
              <a:rPr b="0" i="1" lang="en-US" sz="2000" spc="-4" strike="noStrike">
                <a:solidFill>
                  <a:srgbClr val="000000"/>
                </a:solidFill>
                <a:latin typeface="Times New Roman"/>
              </a:rPr>
              <a:t>for a: </a:t>
            </a:r>
            <a:r>
              <a:rPr b="0" i="1" lang="en-US" sz="2000" spc="-9" strike="noStrike">
                <a:solidFill>
                  <a:srgbClr val="000000"/>
                </a:solidFill>
                <a:latin typeface="Times New Roman"/>
              </a:rPr>
              <a:t>followpos(1)={2}=S</a:t>
            </a:r>
            <a:r>
              <a:rPr b="0" i="1" lang="en-US" sz="1950" spc="-12" strike="noStrike" baseline="-21000">
                <a:solidFill>
                  <a:srgbClr val="000000"/>
                </a:solidFill>
                <a:latin typeface="Times New Roman"/>
              </a:rPr>
              <a:t>2  </a:t>
            </a:r>
            <a:r>
              <a:rPr b="0" i="1" lang="en-US" sz="2000" spc="-4" strike="noStrike">
                <a:solidFill>
                  <a:srgbClr val="000000"/>
                </a:solidFill>
                <a:latin typeface="Times New Roman"/>
              </a:rPr>
              <a:t>for b: </a:t>
            </a:r>
            <a:r>
              <a:rPr b="0" i="1" lang="en-US" sz="2000" spc="-9" strike="noStrike">
                <a:solidFill>
                  <a:srgbClr val="000000"/>
                </a:solidFill>
                <a:latin typeface="Times New Roman"/>
              </a:rPr>
              <a:t>followpos(2)={3,4}=S</a:t>
            </a:r>
            <a:r>
              <a:rPr b="0" i="1" lang="en-US" sz="1950" spc="-12" strike="noStrike" baseline="-21000">
                <a:solidFill>
                  <a:srgbClr val="000000"/>
                </a:solidFill>
                <a:latin typeface="Times New Roman"/>
              </a:rPr>
              <a:t>3  </a:t>
            </a:r>
            <a:r>
              <a:rPr b="0" i="1" lang="en-US" sz="2000" spc="-4" strike="noStrike">
                <a:solidFill>
                  <a:srgbClr val="000000"/>
                </a:solidFill>
                <a:latin typeface="Times New Roman"/>
              </a:rPr>
              <a:t>mark</a:t>
            </a:r>
            <a:r>
              <a:rPr b="0" i="1" lang="en-US" sz="2000" spc="-9" strike="noStrike">
                <a:solidFill>
                  <a:srgbClr val="000000"/>
                </a:solidFill>
                <a:latin typeface="Times New Roman"/>
              </a:rPr>
              <a:t> </a:t>
            </a:r>
            <a:r>
              <a:rPr b="0" i="1" lang="en-US" sz="2000" spc="-1" strike="noStrike">
                <a:solidFill>
                  <a:srgbClr val="000000"/>
                </a:solidFill>
                <a:latin typeface="Times New Roman"/>
              </a:rPr>
              <a:t>S</a:t>
            </a:r>
            <a:r>
              <a:rPr b="0" i="1" lang="en-US" sz="1950" spc="-1" strike="noStrike" baseline="-21000">
                <a:solidFill>
                  <a:srgbClr val="000000"/>
                </a:solidFill>
                <a:latin typeface="Times New Roman"/>
              </a:rPr>
              <a:t>2</a:t>
            </a:r>
            <a:endParaRPr b="0" lang="en-US" sz="1950" spc="-1" strike="noStrike">
              <a:latin typeface="Arial"/>
            </a:endParaRPr>
          </a:p>
          <a:p>
            <a:pPr marL="380880" indent="-360">
              <a:lnSpc>
                <a:spcPct val="100000"/>
              </a:lnSpc>
              <a:spcBef>
                <a:spcPts val="496"/>
              </a:spcBef>
            </a:pPr>
            <a:r>
              <a:rPr b="0" i="1" lang="en-US" sz="2000" spc="-4" strike="noStrike">
                <a:solidFill>
                  <a:srgbClr val="000000"/>
                </a:solidFill>
                <a:latin typeface="Times New Roman"/>
              </a:rPr>
              <a:t>for b: </a:t>
            </a:r>
            <a:r>
              <a:rPr b="0" i="1" lang="en-US" sz="2000" spc="-9" strike="noStrike">
                <a:solidFill>
                  <a:srgbClr val="000000"/>
                </a:solidFill>
                <a:latin typeface="Times New Roman"/>
              </a:rPr>
              <a:t>followpos(2)={3,4}=S</a:t>
            </a:r>
            <a:r>
              <a:rPr b="0" i="1" lang="en-US" sz="1950" spc="-12" strike="noStrike" baseline="-21000">
                <a:solidFill>
                  <a:srgbClr val="000000"/>
                </a:solidFill>
                <a:latin typeface="Times New Roman"/>
              </a:rPr>
              <a:t>3</a:t>
            </a:r>
            <a:endParaRPr b="0" lang="en-US" sz="1950" spc="-1" strike="noStrike">
              <a:latin typeface="Arial"/>
            </a:endParaRPr>
          </a:p>
          <a:p>
            <a:pPr marL="380880" indent="-360">
              <a:lnSpc>
                <a:spcPct val="100000"/>
              </a:lnSpc>
              <a:spcBef>
                <a:spcPts val="726"/>
              </a:spcBef>
            </a:pPr>
            <a:r>
              <a:rPr b="0" i="1" lang="en-US" sz="2000" spc="-4" strike="noStrike">
                <a:solidFill>
                  <a:srgbClr val="000000"/>
                </a:solidFill>
                <a:latin typeface="Times New Roman"/>
              </a:rPr>
              <a:t>mark</a:t>
            </a:r>
            <a:r>
              <a:rPr b="0" i="1" lang="en-US" sz="2000" spc="-9" strike="noStrike">
                <a:solidFill>
                  <a:srgbClr val="000000"/>
                </a:solidFill>
                <a:latin typeface="Times New Roman"/>
              </a:rPr>
              <a:t> </a:t>
            </a:r>
            <a:r>
              <a:rPr b="0" i="1" lang="en-US" sz="2000" spc="-1" strike="noStrike">
                <a:solidFill>
                  <a:srgbClr val="000000"/>
                </a:solidFill>
                <a:latin typeface="Times New Roman"/>
              </a:rPr>
              <a:t>S</a:t>
            </a:r>
            <a:r>
              <a:rPr b="0" i="1" lang="en-US" sz="1950" spc="-1" strike="noStrike" baseline="-21000">
                <a:solidFill>
                  <a:srgbClr val="000000"/>
                </a:solidFill>
                <a:latin typeface="Times New Roman"/>
              </a:rPr>
              <a:t>3</a:t>
            </a:r>
            <a:endParaRPr b="0" lang="en-US" sz="1950" spc="-1" strike="noStrike">
              <a:latin typeface="Arial"/>
            </a:endParaRPr>
          </a:p>
          <a:p>
            <a:pPr marL="380880" indent="-360">
              <a:lnSpc>
                <a:spcPct val="100000"/>
              </a:lnSpc>
              <a:spcBef>
                <a:spcPts val="720"/>
              </a:spcBef>
            </a:pPr>
            <a:r>
              <a:rPr b="0" i="1" lang="en-US" sz="2000" spc="-4" strike="noStrike">
                <a:solidFill>
                  <a:srgbClr val="000000"/>
                </a:solidFill>
                <a:latin typeface="Times New Roman"/>
              </a:rPr>
              <a:t>for c: </a:t>
            </a:r>
            <a:r>
              <a:rPr b="0" i="1" lang="en-US" sz="2000" spc="-9" strike="noStrike">
                <a:solidFill>
                  <a:srgbClr val="000000"/>
                </a:solidFill>
                <a:latin typeface="Times New Roman"/>
              </a:rPr>
              <a:t>followpos(3)={3,4}=S</a:t>
            </a:r>
            <a:r>
              <a:rPr b="0" i="1" lang="en-US" sz="1950" spc="-12" strike="noStrike" baseline="-21000">
                <a:solidFill>
                  <a:srgbClr val="000000"/>
                </a:solidFill>
                <a:latin typeface="Times New Roman"/>
              </a:rPr>
              <a:t>3</a:t>
            </a:r>
            <a:endParaRPr b="0" lang="en-US" sz="1950" spc="-1" strike="noStrike">
              <a:latin typeface="Arial"/>
            </a:endParaRPr>
          </a:p>
          <a:p>
            <a:pPr marL="38160" indent="-360">
              <a:lnSpc>
                <a:spcPts val="3359"/>
              </a:lnSpc>
              <a:spcBef>
                <a:spcPts val="241"/>
              </a:spcBef>
            </a:pPr>
            <a:r>
              <a:rPr b="0" lang="en-US" sz="2000" spc="-4" strike="noStrike">
                <a:solidFill>
                  <a:srgbClr val="000000"/>
                </a:solidFill>
                <a:latin typeface="Times New Roman"/>
              </a:rPr>
              <a:t>start state: </a:t>
            </a:r>
            <a:r>
              <a:rPr b="0" lang="en-US" sz="2000" spc="-9" strike="noStrike">
                <a:solidFill>
                  <a:srgbClr val="000000"/>
                </a:solidFill>
                <a:latin typeface="Times New Roman"/>
              </a:rPr>
              <a:t>S</a:t>
            </a:r>
            <a:r>
              <a:rPr b="0" lang="en-US" sz="1950" spc="-12" strike="noStrike" baseline="-21000">
                <a:solidFill>
                  <a:srgbClr val="000000"/>
                </a:solidFill>
                <a:latin typeface="Times New Roman"/>
              </a:rPr>
              <a:t>1  </a:t>
            </a:r>
            <a:r>
              <a:rPr b="0" lang="en-US" sz="2000" spc="-4" strike="noStrike">
                <a:solidFill>
                  <a:srgbClr val="000000"/>
                </a:solidFill>
                <a:latin typeface="Times New Roman"/>
              </a:rPr>
              <a:t>accepting </a:t>
            </a:r>
            <a:r>
              <a:rPr b="0" lang="en-US" sz="2000" spc="-9" strike="noStrike">
                <a:solidFill>
                  <a:srgbClr val="000000"/>
                </a:solidFill>
                <a:latin typeface="Times New Roman"/>
              </a:rPr>
              <a:t>states:</a:t>
            </a:r>
            <a:r>
              <a:rPr b="0" lang="en-US" sz="2000" spc="-18" strike="noStrike">
                <a:solidFill>
                  <a:srgbClr val="000000"/>
                </a:solidFill>
                <a:latin typeface="Times New Roman"/>
              </a:rPr>
              <a:t> </a:t>
            </a:r>
            <a:r>
              <a:rPr b="0" lang="en-US" sz="2000" spc="-9" strike="noStrike">
                <a:solidFill>
                  <a:srgbClr val="000000"/>
                </a:solidFill>
                <a:latin typeface="Times New Roman"/>
              </a:rPr>
              <a:t>{S</a:t>
            </a:r>
            <a:r>
              <a:rPr b="0" lang="en-US" sz="1950" spc="-12" strike="noStrike" baseline="-21000">
                <a:solidFill>
                  <a:srgbClr val="000000"/>
                </a:solidFill>
                <a:latin typeface="Times New Roman"/>
              </a:rPr>
              <a:t>3</a:t>
            </a:r>
            <a:r>
              <a:rPr b="0" lang="en-US" sz="2000" spc="-9" strike="noStrike">
                <a:solidFill>
                  <a:srgbClr val="000000"/>
                </a:solidFill>
                <a:latin typeface="Times New Roman"/>
              </a:rPr>
              <a:t>}</a:t>
            </a:r>
            <a:endParaRPr b="0" lang="en-US" sz="2000" spc="-1" strike="noStrike">
              <a:latin typeface="Arial"/>
            </a:endParaRPr>
          </a:p>
        </p:txBody>
      </p:sp>
      <p:sp>
        <p:nvSpPr>
          <p:cNvPr id="825" name="CustomShape 6"/>
          <p:cNvSpPr/>
          <p:nvPr/>
        </p:nvSpPr>
        <p:spPr>
          <a:xfrm>
            <a:off x="4321440" y="3519000"/>
            <a:ext cx="1562400" cy="1307520"/>
          </a:xfrm>
          <a:prstGeom prst="rect">
            <a:avLst/>
          </a:prstGeom>
          <a:noFill/>
          <a:ln>
            <a:noFill/>
          </a:ln>
        </p:spPr>
        <p:style>
          <a:lnRef idx="0"/>
          <a:fillRef idx="0"/>
          <a:effectRef idx="0"/>
          <a:fontRef idx="minor"/>
        </p:style>
        <p:txBody>
          <a:bodyPr lIns="0" rIns="0" tIns="12600" bIns="0"/>
          <a:p>
            <a:pPr marL="38160">
              <a:lnSpc>
                <a:spcPct val="130000"/>
              </a:lnSpc>
              <a:spcBef>
                <a:spcPts val="99"/>
              </a:spcBef>
            </a:pPr>
            <a:r>
              <a:rPr b="0" i="1" lang="en-US" sz="2000" spc="-4" strike="noStrike">
                <a:solidFill>
                  <a:srgbClr val="000000"/>
                </a:solidFill>
                <a:latin typeface="Times New Roman"/>
              </a:rPr>
              <a:t>move(S</a:t>
            </a:r>
            <a:r>
              <a:rPr b="0" i="1" lang="en-US" sz="1950" spc="-1" strike="noStrike" baseline="-21000">
                <a:solidFill>
                  <a:srgbClr val="000000"/>
                </a:solidFill>
                <a:latin typeface="Times New Roman"/>
              </a:rPr>
              <a:t>1</a:t>
            </a:r>
            <a:r>
              <a:rPr b="0" i="1" lang="en-US" sz="2000" spc="-9" strike="noStrike">
                <a:solidFill>
                  <a:srgbClr val="000000"/>
                </a:solidFill>
                <a:latin typeface="Times New Roman"/>
              </a:rPr>
              <a:t>,a)=</a:t>
            </a:r>
            <a:r>
              <a:rPr b="0" i="1" lang="en-US" sz="2000" spc="-4" strike="noStrike">
                <a:solidFill>
                  <a:srgbClr val="000000"/>
                </a:solidFill>
                <a:latin typeface="Times New Roman"/>
              </a:rPr>
              <a:t>S</a:t>
            </a:r>
            <a:r>
              <a:rPr b="0" i="1" lang="en-US" sz="1950" spc="-1" strike="noStrike" baseline="-21000">
                <a:solidFill>
                  <a:srgbClr val="000000"/>
                </a:solidFill>
                <a:latin typeface="Times New Roman"/>
              </a:rPr>
              <a:t>2  </a:t>
            </a:r>
            <a:r>
              <a:rPr b="0" i="1" lang="en-US" sz="2000" spc="-4" strike="noStrike">
                <a:solidFill>
                  <a:srgbClr val="000000"/>
                </a:solidFill>
                <a:latin typeface="Times New Roman"/>
              </a:rPr>
              <a:t>move(S</a:t>
            </a:r>
            <a:r>
              <a:rPr b="0" i="1" lang="en-US" sz="1950" spc="-1" strike="noStrike" baseline="-21000">
                <a:solidFill>
                  <a:srgbClr val="000000"/>
                </a:solidFill>
                <a:latin typeface="Times New Roman"/>
              </a:rPr>
              <a:t>1</a:t>
            </a:r>
            <a:r>
              <a:rPr b="0" i="1" lang="en-US" sz="2000" spc="-9" strike="noStrike">
                <a:solidFill>
                  <a:srgbClr val="000000"/>
                </a:solidFill>
                <a:latin typeface="Times New Roman"/>
              </a:rPr>
              <a:t>,b)=</a:t>
            </a:r>
            <a:r>
              <a:rPr b="0" i="1" lang="en-US" sz="2000" spc="-4" strike="noStrike">
                <a:solidFill>
                  <a:srgbClr val="000000"/>
                </a:solidFill>
                <a:latin typeface="Times New Roman"/>
              </a:rPr>
              <a:t>S</a:t>
            </a:r>
            <a:r>
              <a:rPr b="0" i="1" lang="en-US" sz="1950" spc="-1" strike="noStrike" baseline="-21000">
                <a:solidFill>
                  <a:srgbClr val="000000"/>
                </a:solidFill>
                <a:latin typeface="Times New Roman"/>
              </a:rPr>
              <a:t>3</a:t>
            </a:r>
            <a:endParaRPr b="0" lang="en-US" sz="1950" spc="-1" strike="noStrike">
              <a:latin typeface="Arial"/>
            </a:endParaRPr>
          </a:p>
        </p:txBody>
      </p:sp>
      <p:sp>
        <p:nvSpPr>
          <p:cNvPr id="826" name="CustomShape 7"/>
          <p:cNvSpPr/>
          <p:nvPr/>
        </p:nvSpPr>
        <p:spPr>
          <a:xfrm>
            <a:off x="4321440" y="4802400"/>
            <a:ext cx="156240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i="1" lang="en-US" sz="2000" spc="-4" strike="noStrike">
                <a:solidFill>
                  <a:srgbClr val="000000"/>
                </a:solidFill>
                <a:latin typeface="Times New Roman"/>
              </a:rPr>
              <a:t>move(S</a:t>
            </a:r>
            <a:r>
              <a:rPr b="0" i="1" lang="en-US" sz="1950" spc="-4" strike="noStrike" baseline="-21000">
                <a:solidFill>
                  <a:srgbClr val="000000"/>
                </a:solidFill>
                <a:latin typeface="Times New Roman"/>
              </a:rPr>
              <a:t>2</a:t>
            </a:r>
            <a:r>
              <a:rPr b="0" i="1" lang="en-US" sz="2000" spc="-4" strike="noStrike">
                <a:solidFill>
                  <a:srgbClr val="000000"/>
                </a:solidFill>
                <a:latin typeface="Times New Roman"/>
              </a:rPr>
              <a:t>,b)=S</a:t>
            </a:r>
            <a:r>
              <a:rPr b="0" i="1" lang="en-US" sz="1950" spc="-4" strike="noStrike" baseline="-21000">
                <a:solidFill>
                  <a:srgbClr val="000000"/>
                </a:solidFill>
                <a:latin typeface="Times New Roman"/>
              </a:rPr>
              <a:t>3</a:t>
            </a:r>
            <a:endParaRPr b="0" lang="en-US" sz="1950" spc="-1" strike="noStrike">
              <a:latin typeface="Arial"/>
            </a:endParaRPr>
          </a:p>
        </p:txBody>
      </p:sp>
      <p:sp>
        <p:nvSpPr>
          <p:cNvPr id="827" name="CustomShape 8"/>
          <p:cNvSpPr/>
          <p:nvPr/>
        </p:nvSpPr>
        <p:spPr>
          <a:xfrm>
            <a:off x="4321440" y="5595480"/>
            <a:ext cx="1547640" cy="346320"/>
          </a:xfrm>
          <a:prstGeom prst="rect">
            <a:avLst/>
          </a:prstGeom>
          <a:noFill/>
          <a:ln>
            <a:noFill/>
          </a:ln>
        </p:spPr>
        <p:style>
          <a:lnRef idx="0"/>
          <a:fillRef idx="0"/>
          <a:effectRef idx="0"/>
          <a:fontRef idx="minor"/>
        </p:style>
        <p:txBody>
          <a:bodyPr lIns="0" rIns="0" tIns="12240" bIns="0"/>
          <a:p>
            <a:pPr marL="38160">
              <a:lnSpc>
                <a:spcPct val="100000"/>
              </a:lnSpc>
              <a:spcBef>
                <a:spcPts val="96"/>
              </a:spcBef>
            </a:pPr>
            <a:r>
              <a:rPr b="0" i="1" lang="en-US" sz="2000" spc="-4" strike="noStrike">
                <a:solidFill>
                  <a:srgbClr val="000000"/>
                </a:solidFill>
                <a:latin typeface="Times New Roman"/>
              </a:rPr>
              <a:t>move(S</a:t>
            </a:r>
            <a:r>
              <a:rPr b="0" i="1" lang="en-US" sz="1950" spc="-4" strike="noStrike" baseline="-21000">
                <a:solidFill>
                  <a:srgbClr val="000000"/>
                </a:solidFill>
                <a:latin typeface="Times New Roman"/>
              </a:rPr>
              <a:t>3</a:t>
            </a:r>
            <a:r>
              <a:rPr b="0" i="1" lang="en-US" sz="2000" spc="-4" strike="noStrike">
                <a:solidFill>
                  <a:srgbClr val="000000"/>
                </a:solidFill>
                <a:latin typeface="Times New Roman"/>
              </a:rPr>
              <a:t>,c)=S</a:t>
            </a:r>
            <a:r>
              <a:rPr b="0" i="1" lang="en-US" sz="1950" spc="-4" strike="noStrike" baseline="-21000">
                <a:solidFill>
                  <a:srgbClr val="000000"/>
                </a:solidFill>
                <a:latin typeface="Times New Roman"/>
              </a:rPr>
              <a:t>3</a:t>
            </a:r>
            <a:endParaRPr b="0" lang="en-US" sz="1950" spc="-1" strike="noStrike">
              <a:latin typeface="Arial"/>
            </a:endParaRPr>
          </a:p>
        </p:txBody>
      </p:sp>
      <p:sp>
        <p:nvSpPr>
          <p:cNvPr id="828" name="CustomShape 9"/>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829" name="CustomShape 10"/>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830" name="CustomShape 11"/>
          <p:cNvSpPr/>
          <p:nvPr/>
        </p:nvSpPr>
        <p:spPr>
          <a:xfrm>
            <a:off x="7345800" y="4876920"/>
            <a:ext cx="1752120" cy="1599840"/>
          </a:xfrm>
          <a:custGeom>
            <a:avLst/>
            <a:gdLst/>
            <a:ahLst/>
            <a:rect l="l" t="t" r="r" b="b"/>
            <a:pathLst>
              <a:path w="1752600" h="1600200">
                <a:moveTo>
                  <a:pt x="1447800" y="0"/>
                </a:moveTo>
                <a:lnTo>
                  <a:pt x="1399470" y="7802"/>
                </a:lnTo>
                <a:lnTo>
                  <a:pt x="1357615" y="29504"/>
                </a:lnTo>
                <a:lnTo>
                  <a:pt x="1324685" y="62544"/>
                </a:lnTo>
                <a:lnTo>
                  <a:pt x="1303129" y="104363"/>
                </a:lnTo>
                <a:lnTo>
                  <a:pt x="1295400" y="152400"/>
                </a:lnTo>
                <a:lnTo>
                  <a:pt x="1303129" y="200436"/>
                </a:lnTo>
                <a:lnTo>
                  <a:pt x="1324685" y="242255"/>
                </a:lnTo>
                <a:lnTo>
                  <a:pt x="1357615" y="275295"/>
                </a:lnTo>
                <a:lnTo>
                  <a:pt x="1399470" y="296997"/>
                </a:lnTo>
                <a:lnTo>
                  <a:pt x="1447800" y="304800"/>
                </a:lnTo>
                <a:lnTo>
                  <a:pt x="1495836" y="296997"/>
                </a:lnTo>
                <a:lnTo>
                  <a:pt x="1537655" y="275295"/>
                </a:lnTo>
                <a:lnTo>
                  <a:pt x="1570695" y="242255"/>
                </a:lnTo>
                <a:lnTo>
                  <a:pt x="1592397" y="200436"/>
                </a:lnTo>
                <a:lnTo>
                  <a:pt x="1600200" y="152400"/>
                </a:lnTo>
                <a:lnTo>
                  <a:pt x="1592397" y="104363"/>
                </a:lnTo>
                <a:lnTo>
                  <a:pt x="1570695" y="62544"/>
                </a:lnTo>
                <a:lnTo>
                  <a:pt x="1537655" y="29504"/>
                </a:lnTo>
                <a:lnTo>
                  <a:pt x="1495836" y="7802"/>
                </a:lnTo>
                <a:lnTo>
                  <a:pt x="1447800" y="0"/>
                </a:lnTo>
                <a:close/>
                <a:moveTo>
                  <a:pt x="152400" y="685800"/>
                </a:moveTo>
                <a:lnTo>
                  <a:pt x="104070" y="693602"/>
                </a:lnTo>
                <a:lnTo>
                  <a:pt x="62215" y="715304"/>
                </a:lnTo>
                <a:lnTo>
                  <a:pt x="29285" y="748344"/>
                </a:lnTo>
                <a:lnTo>
                  <a:pt x="7729" y="790163"/>
                </a:lnTo>
                <a:lnTo>
                  <a:pt x="0" y="838200"/>
                </a:lnTo>
                <a:lnTo>
                  <a:pt x="7729" y="886236"/>
                </a:lnTo>
                <a:lnTo>
                  <a:pt x="29285" y="928055"/>
                </a:lnTo>
                <a:lnTo>
                  <a:pt x="62215" y="961095"/>
                </a:lnTo>
                <a:lnTo>
                  <a:pt x="104070" y="982797"/>
                </a:lnTo>
                <a:lnTo>
                  <a:pt x="152400" y="990600"/>
                </a:lnTo>
                <a:lnTo>
                  <a:pt x="200436" y="982797"/>
                </a:lnTo>
                <a:lnTo>
                  <a:pt x="242255" y="961095"/>
                </a:lnTo>
                <a:lnTo>
                  <a:pt x="275295" y="928055"/>
                </a:lnTo>
                <a:lnTo>
                  <a:pt x="296997" y="886236"/>
                </a:lnTo>
                <a:lnTo>
                  <a:pt x="304800" y="838200"/>
                </a:lnTo>
                <a:lnTo>
                  <a:pt x="296997" y="790163"/>
                </a:lnTo>
                <a:lnTo>
                  <a:pt x="275295" y="748344"/>
                </a:lnTo>
                <a:lnTo>
                  <a:pt x="242255" y="715304"/>
                </a:lnTo>
                <a:lnTo>
                  <a:pt x="200436" y="693602"/>
                </a:lnTo>
                <a:lnTo>
                  <a:pt x="152400" y="685800"/>
                </a:lnTo>
                <a:close/>
                <a:moveTo>
                  <a:pt x="1524000" y="1143000"/>
                </a:moveTo>
                <a:lnTo>
                  <a:pt x="1477860" y="1147634"/>
                </a:lnTo>
                <a:lnTo>
                  <a:pt x="1434917" y="1160930"/>
                </a:lnTo>
                <a:lnTo>
                  <a:pt x="1396082" y="1181978"/>
                </a:lnTo>
                <a:lnTo>
                  <a:pt x="1362265" y="1209865"/>
                </a:lnTo>
                <a:lnTo>
                  <a:pt x="1334378" y="1243682"/>
                </a:lnTo>
                <a:lnTo>
                  <a:pt x="1313330" y="1282517"/>
                </a:lnTo>
                <a:lnTo>
                  <a:pt x="1300034" y="1325460"/>
                </a:lnTo>
                <a:lnTo>
                  <a:pt x="1295400" y="1371600"/>
                </a:lnTo>
                <a:lnTo>
                  <a:pt x="1300034" y="1417739"/>
                </a:lnTo>
                <a:lnTo>
                  <a:pt x="1313330" y="1460682"/>
                </a:lnTo>
                <a:lnTo>
                  <a:pt x="1334378" y="1499517"/>
                </a:lnTo>
                <a:lnTo>
                  <a:pt x="1362265" y="1533334"/>
                </a:lnTo>
                <a:lnTo>
                  <a:pt x="1396082" y="1561221"/>
                </a:lnTo>
                <a:lnTo>
                  <a:pt x="1434917" y="1582269"/>
                </a:lnTo>
                <a:lnTo>
                  <a:pt x="1477860" y="1595565"/>
                </a:lnTo>
                <a:lnTo>
                  <a:pt x="1524000" y="1600200"/>
                </a:lnTo>
                <a:lnTo>
                  <a:pt x="1569920" y="1595565"/>
                </a:lnTo>
                <a:lnTo>
                  <a:pt x="1612761" y="1582269"/>
                </a:lnTo>
                <a:lnTo>
                  <a:pt x="1651582" y="1561221"/>
                </a:lnTo>
                <a:lnTo>
                  <a:pt x="1685448" y="1533334"/>
                </a:lnTo>
                <a:lnTo>
                  <a:pt x="1713420" y="1499517"/>
                </a:lnTo>
                <a:lnTo>
                  <a:pt x="1734562" y="1460682"/>
                </a:lnTo>
                <a:lnTo>
                  <a:pt x="1747934" y="1417739"/>
                </a:lnTo>
                <a:lnTo>
                  <a:pt x="1752600" y="1371600"/>
                </a:lnTo>
                <a:lnTo>
                  <a:pt x="1747934" y="1325460"/>
                </a:lnTo>
                <a:lnTo>
                  <a:pt x="1734562" y="1282517"/>
                </a:lnTo>
                <a:lnTo>
                  <a:pt x="1713420" y="1243682"/>
                </a:lnTo>
                <a:lnTo>
                  <a:pt x="1685448" y="1209865"/>
                </a:lnTo>
                <a:lnTo>
                  <a:pt x="1651582" y="1181978"/>
                </a:lnTo>
                <a:lnTo>
                  <a:pt x="1612761" y="1160930"/>
                </a:lnTo>
                <a:lnTo>
                  <a:pt x="1569920" y="1147634"/>
                </a:lnTo>
                <a:lnTo>
                  <a:pt x="1524000" y="1143000"/>
                </a:lnTo>
                <a:close/>
                <a:moveTo>
                  <a:pt x="1524000" y="1219200"/>
                </a:moveTo>
                <a:lnTo>
                  <a:pt x="1475670" y="1227002"/>
                </a:lnTo>
                <a:lnTo>
                  <a:pt x="1433815" y="1248704"/>
                </a:lnTo>
                <a:lnTo>
                  <a:pt x="1400885" y="1281744"/>
                </a:lnTo>
                <a:lnTo>
                  <a:pt x="1379329" y="1323563"/>
                </a:lnTo>
                <a:lnTo>
                  <a:pt x="1371600" y="1371600"/>
                </a:lnTo>
                <a:lnTo>
                  <a:pt x="1379329" y="1419636"/>
                </a:lnTo>
                <a:lnTo>
                  <a:pt x="1400885" y="1461455"/>
                </a:lnTo>
                <a:lnTo>
                  <a:pt x="1433815" y="1494495"/>
                </a:lnTo>
                <a:lnTo>
                  <a:pt x="1475670" y="1516197"/>
                </a:lnTo>
                <a:lnTo>
                  <a:pt x="1524000" y="1524000"/>
                </a:lnTo>
                <a:lnTo>
                  <a:pt x="1572036" y="1516197"/>
                </a:lnTo>
                <a:lnTo>
                  <a:pt x="1613855" y="1494495"/>
                </a:lnTo>
                <a:lnTo>
                  <a:pt x="1646895" y="1461455"/>
                </a:lnTo>
                <a:lnTo>
                  <a:pt x="1668597" y="1419636"/>
                </a:lnTo>
                <a:lnTo>
                  <a:pt x="1676400" y="1371600"/>
                </a:lnTo>
                <a:lnTo>
                  <a:pt x="1668597" y="1323563"/>
                </a:lnTo>
                <a:lnTo>
                  <a:pt x="1646895" y="1281744"/>
                </a:lnTo>
                <a:lnTo>
                  <a:pt x="1613855" y="1248704"/>
                </a:lnTo>
                <a:lnTo>
                  <a:pt x="1572036" y="1227002"/>
                </a:lnTo>
                <a:lnTo>
                  <a:pt x="1524000" y="1219200"/>
                </a:lnTo>
                <a:close/>
              </a:path>
            </a:pathLst>
          </a:custGeom>
          <a:noFill/>
          <a:ln w="9360">
            <a:solidFill>
              <a:srgbClr val="000000"/>
            </a:solidFill>
            <a:round/>
          </a:ln>
        </p:spPr>
        <p:style>
          <a:lnRef idx="0"/>
          <a:fillRef idx="0"/>
          <a:effectRef idx="0"/>
          <a:fontRef idx="minor"/>
        </p:style>
      </p:sp>
      <p:sp>
        <p:nvSpPr>
          <p:cNvPr id="831" name="CustomShape 12"/>
          <p:cNvSpPr/>
          <p:nvPr/>
        </p:nvSpPr>
        <p:spPr>
          <a:xfrm>
            <a:off x="8770680" y="6122160"/>
            <a:ext cx="258840" cy="28764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600" spc="-4" strike="noStrike">
                <a:solidFill>
                  <a:srgbClr val="000000"/>
                </a:solidFill>
                <a:latin typeface="Times New Roman"/>
              </a:rPr>
              <a:t>S</a:t>
            </a:r>
            <a:r>
              <a:rPr b="0" lang="en-US" sz="1650" spc="-4" strike="noStrike" baseline="-20000">
                <a:solidFill>
                  <a:srgbClr val="000000"/>
                </a:solidFill>
                <a:latin typeface="Times New Roman"/>
              </a:rPr>
              <a:t>3</a:t>
            </a:r>
            <a:endParaRPr b="0" lang="en-US" sz="1650" spc="-1" strike="noStrike">
              <a:latin typeface="Arial"/>
            </a:endParaRPr>
          </a:p>
        </p:txBody>
      </p:sp>
      <p:sp>
        <p:nvSpPr>
          <p:cNvPr id="832" name="CustomShape 13"/>
          <p:cNvSpPr/>
          <p:nvPr/>
        </p:nvSpPr>
        <p:spPr>
          <a:xfrm>
            <a:off x="7399080" y="5588640"/>
            <a:ext cx="258840" cy="28764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600" spc="-4" strike="noStrike">
                <a:solidFill>
                  <a:srgbClr val="000000"/>
                </a:solidFill>
                <a:latin typeface="Times New Roman"/>
              </a:rPr>
              <a:t>S</a:t>
            </a:r>
            <a:r>
              <a:rPr b="0" lang="en-US" sz="1650" spc="-4" strike="noStrike" baseline="-20000">
                <a:solidFill>
                  <a:srgbClr val="000000"/>
                </a:solidFill>
                <a:latin typeface="Times New Roman"/>
              </a:rPr>
              <a:t>1</a:t>
            </a:r>
            <a:endParaRPr b="0" lang="en-US" sz="1650" spc="-1" strike="noStrike">
              <a:latin typeface="Arial"/>
            </a:endParaRPr>
          </a:p>
        </p:txBody>
      </p:sp>
      <p:sp>
        <p:nvSpPr>
          <p:cNvPr id="833" name="CustomShape 14"/>
          <p:cNvSpPr/>
          <p:nvPr/>
        </p:nvSpPr>
        <p:spPr>
          <a:xfrm>
            <a:off x="6959520" y="5105520"/>
            <a:ext cx="2357280" cy="1560600"/>
          </a:xfrm>
          <a:custGeom>
            <a:avLst/>
            <a:gdLst/>
            <a:ahLst/>
            <a:rect l="l" t="t" r="r" b="b"/>
            <a:pathLst>
              <a:path w="2357754" h="1560829">
                <a:moveTo>
                  <a:pt x="386334" y="609600"/>
                </a:moveTo>
                <a:lnTo>
                  <a:pt x="310134" y="571500"/>
                </a:lnTo>
                <a:lnTo>
                  <a:pt x="310134" y="605028"/>
                </a:lnTo>
                <a:lnTo>
                  <a:pt x="5334" y="605028"/>
                </a:lnTo>
                <a:lnTo>
                  <a:pt x="1524" y="606552"/>
                </a:lnTo>
                <a:lnTo>
                  <a:pt x="0" y="609600"/>
                </a:lnTo>
                <a:lnTo>
                  <a:pt x="1524" y="612648"/>
                </a:lnTo>
                <a:lnTo>
                  <a:pt x="5334" y="614172"/>
                </a:lnTo>
                <a:lnTo>
                  <a:pt x="310134" y="614172"/>
                </a:lnTo>
                <a:lnTo>
                  <a:pt x="310134" y="647700"/>
                </a:lnTo>
                <a:lnTo>
                  <a:pt x="326898" y="639318"/>
                </a:lnTo>
                <a:lnTo>
                  <a:pt x="386334" y="609600"/>
                </a:lnTo>
                <a:close/>
                <a:moveTo>
                  <a:pt x="1681734" y="1066800"/>
                </a:moveTo>
                <a:lnTo>
                  <a:pt x="1623822" y="1003554"/>
                </a:lnTo>
                <a:lnTo>
                  <a:pt x="1611858" y="1034770"/>
                </a:lnTo>
                <a:lnTo>
                  <a:pt x="692658" y="681228"/>
                </a:lnTo>
                <a:lnTo>
                  <a:pt x="688848" y="681228"/>
                </a:lnTo>
                <a:lnTo>
                  <a:pt x="686562" y="684276"/>
                </a:lnTo>
                <a:lnTo>
                  <a:pt x="686562" y="688086"/>
                </a:lnTo>
                <a:lnTo>
                  <a:pt x="688848" y="690372"/>
                </a:lnTo>
                <a:lnTo>
                  <a:pt x="1608416" y="1043774"/>
                </a:lnTo>
                <a:lnTo>
                  <a:pt x="1596390" y="1075182"/>
                </a:lnTo>
                <a:lnTo>
                  <a:pt x="1626870" y="1072197"/>
                </a:lnTo>
                <a:lnTo>
                  <a:pt x="1681734" y="1066800"/>
                </a:lnTo>
                <a:close/>
                <a:moveTo>
                  <a:pt x="1681734" y="0"/>
                </a:moveTo>
                <a:lnTo>
                  <a:pt x="1596390" y="2286"/>
                </a:lnTo>
                <a:lnTo>
                  <a:pt x="1612138" y="31788"/>
                </a:lnTo>
                <a:lnTo>
                  <a:pt x="688848" y="528828"/>
                </a:lnTo>
                <a:lnTo>
                  <a:pt x="686562" y="531876"/>
                </a:lnTo>
                <a:lnTo>
                  <a:pt x="686562" y="535686"/>
                </a:lnTo>
                <a:lnTo>
                  <a:pt x="689610" y="537972"/>
                </a:lnTo>
                <a:lnTo>
                  <a:pt x="693420" y="537210"/>
                </a:lnTo>
                <a:lnTo>
                  <a:pt x="1616633" y="40208"/>
                </a:lnTo>
                <a:lnTo>
                  <a:pt x="1629918" y="65062"/>
                </a:lnTo>
                <a:lnTo>
                  <a:pt x="1632204" y="69342"/>
                </a:lnTo>
                <a:lnTo>
                  <a:pt x="1681734" y="0"/>
                </a:lnTo>
                <a:close/>
                <a:moveTo>
                  <a:pt x="1872234" y="838200"/>
                </a:moveTo>
                <a:lnTo>
                  <a:pt x="1838706" y="838200"/>
                </a:lnTo>
                <a:lnTo>
                  <a:pt x="1838706" y="76200"/>
                </a:lnTo>
                <a:lnTo>
                  <a:pt x="1837182" y="73152"/>
                </a:lnTo>
                <a:lnTo>
                  <a:pt x="1834134" y="71628"/>
                </a:lnTo>
                <a:lnTo>
                  <a:pt x="1830324" y="73152"/>
                </a:lnTo>
                <a:lnTo>
                  <a:pt x="1828800" y="76200"/>
                </a:lnTo>
                <a:lnTo>
                  <a:pt x="1828800" y="838200"/>
                </a:lnTo>
                <a:lnTo>
                  <a:pt x="1796034" y="838200"/>
                </a:lnTo>
                <a:lnTo>
                  <a:pt x="1828800" y="903732"/>
                </a:lnTo>
                <a:lnTo>
                  <a:pt x="1834134" y="914400"/>
                </a:lnTo>
                <a:lnTo>
                  <a:pt x="1838706" y="905256"/>
                </a:lnTo>
                <a:lnTo>
                  <a:pt x="1872234" y="838200"/>
                </a:lnTo>
                <a:close/>
                <a:moveTo>
                  <a:pt x="2357628" y="1139952"/>
                </a:moveTo>
                <a:lnTo>
                  <a:pt x="2350770" y="1066038"/>
                </a:lnTo>
                <a:lnTo>
                  <a:pt x="2340102" y="1011936"/>
                </a:lnTo>
                <a:lnTo>
                  <a:pt x="2325624" y="960882"/>
                </a:lnTo>
                <a:lnTo>
                  <a:pt x="2307336" y="912876"/>
                </a:lnTo>
                <a:lnTo>
                  <a:pt x="2292858" y="883920"/>
                </a:lnTo>
                <a:lnTo>
                  <a:pt x="2286000" y="870204"/>
                </a:lnTo>
                <a:lnTo>
                  <a:pt x="2253234" y="821436"/>
                </a:lnTo>
                <a:lnTo>
                  <a:pt x="2226564" y="792480"/>
                </a:lnTo>
                <a:lnTo>
                  <a:pt x="2188464" y="766572"/>
                </a:lnTo>
                <a:lnTo>
                  <a:pt x="2153412" y="757428"/>
                </a:lnTo>
                <a:lnTo>
                  <a:pt x="2138172" y="757428"/>
                </a:lnTo>
                <a:lnTo>
                  <a:pt x="2118360" y="760476"/>
                </a:lnTo>
                <a:lnTo>
                  <a:pt x="2109216" y="762762"/>
                </a:lnTo>
                <a:lnTo>
                  <a:pt x="2099310" y="765048"/>
                </a:lnTo>
                <a:lnTo>
                  <a:pt x="2052828" y="787908"/>
                </a:lnTo>
                <a:lnTo>
                  <a:pt x="2004060" y="829818"/>
                </a:lnTo>
                <a:lnTo>
                  <a:pt x="1971294" y="874776"/>
                </a:lnTo>
                <a:lnTo>
                  <a:pt x="1956816" y="904494"/>
                </a:lnTo>
                <a:lnTo>
                  <a:pt x="1956054" y="905256"/>
                </a:lnTo>
                <a:lnTo>
                  <a:pt x="1953666" y="914793"/>
                </a:lnTo>
                <a:lnTo>
                  <a:pt x="1920240" y="908304"/>
                </a:lnTo>
                <a:lnTo>
                  <a:pt x="1943100" y="990600"/>
                </a:lnTo>
                <a:lnTo>
                  <a:pt x="1950720" y="980630"/>
                </a:lnTo>
                <a:lnTo>
                  <a:pt x="1994916" y="922782"/>
                </a:lnTo>
                <a:lnTo>
                  <a:pt x="1963559" y="916711"/>
                </a:lnTo>
                <a:lnTo>
                  <a:pt x="1965198" y="910971"/>
                </a:lnTo>
                <a:lnTo>
                  <a:pt x="1965960" y="908304"/>
                </a:lnTo>
                <a:lnTo>
                  <a:pt x="1965198" y="908304"/>
                </a:lnTo>
                <a:lnTo>
                  <a:pt x="1969770" y="899160"/>
                </a:lnTo>
                <a:lnTo>
                  <a:pt x="1991106" y="861822"/>
                </a:lnTo>
                <a:lnTo>
                  <a:pt x="2017776" y="829056"/>
                </a:lnTo>
                <a:lnTo>
                  <a:pt x="2049780" y="801624"/>
                </a:lnTo>
                <a:lnTo>
                  <a:pt x="2093214" y="778002"/>
                </a:lnTo>
                <a:lnTo>
                  <a:pt x="2101596" y="774192"/>
                </a:lnTo>
                <a:lnTo>
                  <a:pt x="2119884" y="769620"/>
                </a:lnTo>
                <a:lnTo>
                  <a:pt x="2129790" y="768096"/>
                </a:lnTo>
                <a:lnTo>
                  <a:pt x="2147316" y="766635"/>
                </a:lnTo>
                <a:lnTo>
                  <a:pt x="2153412" y="766699"/>
                </a:lnTo>
                <a:lnTo>
                  <a:pt x="2193036" y="779526"/>
                </a:lnTo>
                <a:lnTo>
                  <a:pt x="2228850" y="807720"/>
                </a:lnTo>
                <a:lnTo>
                  <a:pt x="2253996" y="838200"/>
                </a:lnTo>
                <a:lnTo>
                  <a:pt x="2277618" y="874776"/>
                </a:lnTo>
                <a:lnTo>
                  <a:pt x="2298192" y="916686"/>
                </a:lnTo>
                <a:lnTo>
                  <a:pt x="2310384" y="947928"/>
                </a:lnTo>
                <a:lnTo>
                  <a:pt x="2316480" y="963930"/>
                </a:lnTo>
                <a:lnTo>
                  <a:pt x="2330958" y="1014222"/>
                </a:lnTo>
                <a:lnTo>
                  <a:pt x="2343912" y="1085088"/>
                </a:lnTo>
                <a:lnTo>
                  <a:pt x="2348484" y="1158240"/>
                </a:lnTo>
                <a:lnTo>
                  <a:pt x="2346960" y="1195578"/>
                </a:lnTo>
                <a:lnTo>
                  <a:pt x="2334768" y="1285494"/>
                </a:lnTo>
                <a:lnTo>
                  <a:pt x="2321052" y="1337310"/>
                </a:lnTo>
                <a:lnTo>
                  <a:pt x="2316480" y="1354074"/>
                </a:lnTo>
                <a:lnTo>
                  <a:pt x="2310384" y="1370076"/>
                </a:lnTo>
                <a:lnTo>
                  <a:pt x="2298192" y="1400556"/>
                </a:lnTo>
                <a:lnTo>
                  <a:pt x="2284476" y="1429512"/>
                </a:lnTo>
                <a:lnTo>
                  <a:pt x="2276856" y="1443228"/>
                </a:lnTo>
                <a:lnTo>
                  <a:pt x="2269998" y="1456182"/>
                </a:lnTo>
                <a:lnTo>
                  <a:pt x="2261616" y="1468374"/>
                </a:lnTo>
                <a:lnTo>
                  <a:pt x="2253996" y="1479804"/>
                </a:lnTo>
                <a:lnTo>
                  <a:pt x="2245614" y="1490472"/>
                </a:lnTo>
                <a:lnTo>
                  <a:pt x="2210562" y="1525524"/>
                </a:lnTo>
                <a:lnTo>
                  <a:pt x="2174748" y="1546098"/>
                </a:lnTo>
                <a:lnTo>
                  <a:pt x="2138172" y="1550670"/>
                </a:lnTo>
                <a:lnTo>
                  <a:pt x="2129028" y="1549908"/>
                </a:lnTo>
                <a:lnTo>
                  <a:pt x="2091690" y="1540002"/>
                </a:lnTo>
                <a:lnTo>
                  <a:pt x="2056638" y="1521714"/>
                </a:lnTo>
                <a:lnTo>
                  <a:pt x="2039874" y="1509522"/>
                </a:lnTo>
                <a:lnTo>
                  <a:pt x="2032254" y="1503426"/>
                </a:lnTo>
                <a:lnTo>
                  <a:pt x="1995678" y="1464564"/>
                </a:lnTo>
                <a:lnTo>
                  <a:pt x="1972818" y="1428750"/>
                </a:lnTo>
                <a:lnTo>
                  <a:pt x="1968246" y="1418844"/>
                </a:lnTo>
                <a:lnTo>
                  <a:pt x="1963674" y="1409700"/>
                </a:lnTo>
                <a:lnTo>
                  <a:pt x="1959864" y="1399794"/>
                </a:lnTo>
                <a:lnTo>
                  <a:pt x="1956816" y="1389126"/>
                </a:lnTo>
                <a:lnTo>
                  <a:pt x="1953768" y="1379220"/>
                </a:lnTo>
                <a:lnTo>
                  <a:pt x="1950720" y="1368552"/>
                </a:lnTo>
                <a:lnTo>
                  <a:pt x="1949196" y="1358646"/>
                </a:lnTo>
                <a:lnTo>
                  <a:pt x="1947672" y="1347978"/>
                </a:lnTo>
                <a:lnTo>
                  <a:pt x="1946148" y="1327404"/>
                </a:lnTo>
                <a:lnTo>
                  <a:pt x="1945386" y="1323594"/>
                </a:lnTo>
                <a:lnTo>
                  <a:pt x="1941576" y="1322070"/>
                </a:lnTo>
                <a:lnTo>
                  <a:pt x="1938528" y="1323594"/>
                </a:lnTo>
                <a:lnTo>
                  <a:pt x="1937004" y="1327404"/>
                </a:lnTo>
                <a:lnTo>
                  <a:pt x="1937004" y="1338072"/>
                </a:lnTo>
                <a:lnTo>
                  <a:pt x="1938528" y="1348740"/>
                </a:lnTo>
                <a:lnTo>
                  <a:pt x="1939290" y="1360170"/>
                </a:lnTo>
                <a:lnTo>
                  <a:pt x="1941576" y="1370838"/>
                </a:lnTo>
                <a:lnTo>
                  <a:pt x="1950720" y="1402842"/>
                </a:lnTo>
                <a:lnTo>
                  <a:pt x="1959864" y="1422654"/>
                </a:lnTo>
                <a:lnTo>
                  <a:pt x="1964436" y="1433322"/>
                </a:lnTo>
                <a:lnTo>
                  <a:pt x="1988058" y="1470660"/>
                </a:lnTo>
                <a:lnTo>
                  <a:pt x="2017776" y="1503426"/>
                </a:lnTo>
                <a:lnTo>
                  <a:pt x="2051304" y="1529334"/>
                </a:lnTo>
                <a:lnTo>
                  <a:pt x="2060448" y="1535430"/>
                </a:lnTo>
                <a:lnTo>
                  <a:pt x="2097786" y="1552194"/>
                </a:lnTo>
                <a:lnTo>
                  <a:pt x="2147316" y="1560576"/>
                </a:lnTo>
                <a:lnTo>
                  <a:pt x="2153412" y="1560449"/>
                </a:lnTo>
                <a:lnTo>
                  <a:pt x="2157222" y="1559814"/>
                </a:lnTo>
                <a:lnTo>
                  <a:pt x="2167128" y="1558290"/>
                </a:lnTo>
                <a:lnTo>
                  <a:pt x="2206752" y="1540002"/>
                </a:lnTo>
                <a:lnTo>
                  <a:pt x="2244090" y="1507236"/>
                </a:lnTo>
                <a:lnTo>
                  <a:pt x="2252472" y="1496568"/>
                </a:lnTo>
                <a:lnTo>
                  <a:pt x="2261616" y="1485138"/>
                </a:lnTo>
                <a:lnTo>
                  <a:pt x="2285238" y="1447800"/>
                </a:lnTo>
                <a:lnTo>
                  <a:pt x="2313432" y="1389126"/>
                </a:lnTo>
                <a:lnTo>
                  <a:pt x="2330196" y="1340358"/>
                </a:lnTo>
                <a:lnTo>
                  <a:pt x="2347722" y="1270254"/>
                </a:lnTo>
                <a:lnTo>
                  <a:pt x="2355342" y="1214628"/>
                </a:lnTo>
                <a:lnTo>
                  <a:pt x="2357628" y="1177290"/>
                </a:lnTo>
                <a:lnTo>
                  <a:pt x="2357628" y="1139952"/>
                </a:lnTo>
                <a:close/>
              </a:path>
            </a:pathLst>
          </a:custGeom>
          <a:solidFill>
            <a:srgbClr val="000000"/>
          </a:solidFill>
          <a:ln>
            <a:noFill/>
          </a:ln>
        </p:spPr>
        <p:style>
          <a:lnRef idx="0"/>
          <a:fillRef idx="0"/>
          <a:effectRef idx="0"/>
          <a:fontRef idx="minor"/>
        </p:style>
      </p:sp>
      <p:sp>
        <p:nvSpPr>
          <p:cNvPr id="834" name="CustomShape 15"/>
          <p:cNvSpPr/>
          <p:nvPr/>
        </p:nvSpPr>
        <p:spPr>
          <a:xfrm>
            <a:off x="9329400" y="604584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c</a:t>
            </a:r>
            <a:endParaRPr b="0" lang="en-US" sz="1600" spc="-1" strike="noStrike">
              <a:latin typeface="Arial"/>
            </a:endParaRPr>
          </a:p>
        </p:txBody>
      </p:sp>
      <p:sp>
        <p:nvSpPr>
          <p:cNvPr id="835" name="TextShape 16"/>
          <p:cNvSpPr txBox="1"/>
          <p:nvPr/>
        </p:nvSpPr>
        <p:spPr>
          <a:xfrm>
            <a:off x="8816760" y="6746400"/>
            <a:ext cx="273240" cy="4507920"/>
          </a:xfrm>
          <a:prstGeom prst="rect">
            <a:avLst/>
          </a:prstGeom>
          <a:noFill/>
          <a:ln>
            <a:noFill/>
          </a:ln>
        </p:spPr>
        <p:txBody>
          <a:bodyPr lIns="0" rIns="0" tIns="0" bIns="0"/>
          <a:p>
            <a:pPr marL="38160">
              <a:lnSpc>
                <a:spcPts val="1644"/>
              </a:lnSpc>
            </a:pPr>
            <a:fld id="{E7E991B2-B13F-4708-9808-E1D71E6E578D}" type="slidenum">
              <a:rPr b="0" lang="en-US" sz="1400" spc="-4" strike="noStrike">
                <a:solidFill>
                  <a:srgbClr val="000000"/>
                </a:solidFill>
                <a:latin typeface="Arial"/>
              </a:rPr>
              <a:t>&lt;number&gt;</a:t>
            </a:fld>
            <a:endParaRPr b="0" lang="en-US" sz="1400" spc="-1" strike="noStrike">
              <a:latin typeface="Times New Roman"/>
            </a:endParaRPr>
          </a:p>
        </p:txBody>
      </p:sp>
      <p:sp>
        <p:nvSpPr>
          <p:cNvPr id="836" name="CustomShape 17"/>
          <p:cNvSpPr/>
          <p:nvPr/>
        </p:nvSpPr>
        <p:spPr>
          <a:xfrm>
            <a:off x="8034120" y="513144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37" name="CustomShape 18"/>
          <p:cNvSpPr/>
          <p:nvPr/>
        </p:nvSpPr>
        <p:spPr>
          <a:xfrm>
            <a:off x="8694360" y="4902840"/>
            <a:ext cx="258840" cy="74448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1600" spc="-4" strike="noStrike">
                <a:solidFill>
                  <a:srgbClr val="000000"/>
                </a:solidFill>
                <a:latin typeface="Times New Roman"/>
              </a:rPr>
              <a:t>S</a:t>
            </a:r>
            <a:r>
              <a:rPr b="0" lang="en-US" sz="1650" spc="-4" strike="noStrike" baseline="-20000">
                <a:solidFill>
                  <a:srgbClr val="000000"/>
                </a:solidFill>
                <a:latin typeface="Times New Roman"/>
              </a:rPr>
              <a:t>2</a:t>
            </a:r>
            <a:endParaRPr b="0" lang="en-US" sz="1650" spc="-1" strike="noStrike">
              <a:latin typeface="Arial"/>
            </a:endParaRPr>
          </a:p>
          <a:p>
            <a:pPr marL="114480">
              <a:lnSpc>
                <a:spcPct val="100000"/>
              </a:lnSpc>
              <a:spcBef>
                <a:spcPts val="1681"/>
              </a:spcBef>
            </a:pPr>
            <a:r>
              <a:rPr b="0" lang="en-US" sz="1600" spc="-1" strike="noStrike">
                <a:solidFill>
                  <a:srgbClr val="000000"/>
                </a:solidFill>
                <a:latin typeface="Times New Roman"/>
              </a:rPr>
              <a:t>b</a:t>
            </a:r>
            <a:endParaRPr b="0" lang="en-US" sz="1600" spc="-1" strike="noStrike">
              <a:latin typeface="Arial"/>
            </a:endParaRPr>
          </a:p>
        </p:txBody>
      </p:sp>
      <p:sp>
        <p:nvSpPr>
          <p:cNvPr id="838" name="CustomShape 19"/>
          <p:cNvSpPr/>
          <p:nvPr/>
        </p:nvSpPr>
        <p:spPr>
          <a:xfrm>
            <a:off x="8034120" y="57412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TextShape 1"/>
          <p:cNvSpPr txBox="1"/>
          <p:nvPr/>
        </p:nvSpPr>
        <p:spPr>
          <a:xfrm>
            <a:off x="8816760" y="6746400"/>
            <a:ext cx="273240" cy="4507920"/>
          </a:xfrm>
          <a:prstGeom prst="rect">
            <a:avLst/>
          </a:prstGeom>
          <a:noFill/>
          <a:ln>
            <a:noFill/>
          </a:ln>
        </p:spPr>
        <p:txBody>
          <a:bodyPr lIns="0" rIns="0" tIns="0" bIns="0"/>
          <a:p>
            <a:pPr marL="38160">
              <a:lnSpc>
                <a:spcPts val="1644"/>
              </a:lnSpc>
            </a:pPr>
            <a:fld id="{CA225B64-C32D-4D6C-B441-BA10882002F3}" type="slidenum">
              <a:rPr b="0" lang="en-US" sz="1400" spc="-4" strike="noStrike">
                <a:solidFill>
                  <a:srgbClr val="000000"/>
                </a:solidFill>
                <a:latin typeface="Arial"/>
              </a:rPr>
              <a:t>&lt;number&gt;</a:t>
            </a:fld>
            <a:endParaRPr b="0" lang="en-US" sz="1400" spc="-1" strike="noStrike">
              <a:latin typeface="Times New Roman"/>
            </a:endParaRPr>
          </a:p>
        </p:txBody>
      </p:sp>
      <p:sp>
        <p:nvSpPr>
          <p:cNvPr id="840" name="TextShape 2"/>
          <p:cNvSpPr txBox="1"/>
          <p:nvPr/>
        </p:nvSpPr>
        <p:spPr>
          <a:xfrm>
            <a:off x="2228400" y="968040"/>
            <a:ext cx="560232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State Minimization in</a:t>
            </a:r>
            <a:r>
              <a:rPr b="0" lang="en-US" sz="4000" spc="-77" strike="noStrike">
                <a:solidFill>
                  <a:srgbClr val="33339a"/>
                </a:solidFill>
                <a:latin typeface="Times New Roman"/>
              </a:rPr>
              <a:t> </a:t>
            </a:r>
            <a:r>
              <a:rPr b="0" lang="en-US" sz="4000" spc="-1" strike="noStrike">
                <a:solidFill>
                  <a:srgbClr val="33339a"/>
                </a:solidFill>
                <a:latin typeface="Times New Roman"/>
              </a:rPr>
              <a:t>DFA</a:t>
            </a:r>
            <a:endParaRPr b="0" lang="en-US" sz="4000" spc="-1" strike="noStrike">
              <a:solidFill>
                <a:srgbClr val="000000"/>
              </a:solidFill>
              <a:latin typeface="Calibri"/>
            </a:endParaRPr>
          </a:p>
        </p:txBody>
      </p:sp>
      <p:sp>
        <p:nvSpPr>
          <p:cNvPr id="841" name="CustomShape 3"/>
          <p:cNvSpPr/>
          <p:nvPr/>
        </p:nvSpPr>
        <p:spPr>
          <a:xfrm>
            <a:off x="993960" y="2016720"/>
            <a:ext cx="8233560" cy="4445640"/>
          </a:xfrm>
          <a:prstGeom prst="rect">
            <a:avLst/>
          </a:prstGeom>
          <a:noFill/>
          <a:ln>
            <a:noFill/>
          </a:ln>
        </p:spPr>
        <p:style>
          <a:lnRef idx="0"/>
          <a:fillRef idx="0"/>
          <a:effectRef idx="0"/>
          <a:fontRef idx="minor"/>
        </p:style>
        <p:txBody>
          <a:bodyPr lIns="0" rIns="0" tIns="47160" bIns="0"/>
          <a:p>
            <a:pPr marL="50760">
              <a:lnSpc>
                <a:spcPct val="100000"/>
              </a:lnSpc>
              <a:spcBef>
                <a:spcPts val="371"/>
              </a:spcBef>
            </a:pPr>
            <a:r>
              <a:rPr b="0" lang="en-US" sz="2400" spc="-4" strike="noStrike">
                <a:solidFill>
                  <a:srgbClr val="000000"/>
                </a:solidFill>
                <a:latin typeface="Times New Roman"/>
              </a:rPr>
              <a:t>Partition the set of states into two</a:t>
            </a:r>
            <a:r>
              <a:rPr b="0" lang="en-US" sz="2400" spc="-9" strike="noStrike">
                <a:solidFill>
                  <a:srgbClr val="000000"/>
                </a:solidFill>
                <a:latin typeface="Times New Roman"/>
              </a:rPr>
              <a:t> groups:</a:t>
            </a:r>
            <a:endParaRPr b="0" lang="en-US" sz="2400" spc="-1" strike="noStrike">
              <a:latin typeface="Arial"/>
            </a:endParaRPr>
          </a:p>
          <a:p>
            <a:pPr marL="450360" indent="-285480">
              <a:lnSpc>
                <a:spcPct val="100000"/>
              </a:lnSpc>
              <a:spcBef>
                <a:spcPts val="230"/>
              </a:spcBef>
              <a:buClr>
                <a:srgbClr val="000000"/>
              </a:buClr>
              <a:buFont typeface="Symbol" charset="2"/>
              <a:buChar char=""/>
            </a:pPr>
            <a:r>
              <a:rPr b="0" lang="en-US" sz="2000" spc="-4" strike="noStrike">
                <a:solidFill>
                  <a:srgbClr val="000000"/>
                </a:solidFill>
                <a:latin typeface="Times New Roman"/>
              </a:rPr>
              <a:t>G</a:t>
            </a:r>
            <a:r>
              <a:rPr b="0" lang="en-US" sz="1950" spc="-4" strike="noStrike" baseline="-21000">
                <a:solidFill>
                  <a:srgbClr val="000000"/>
                </a:solidFill>
                <a:latin typeface="Times New Roman"/>
              </a:rPr>
              <a:t>1 </a:t>
            </a:r>
            <a:r>
              <a:rPr b="0" lang="en-US" sz="2000" spc="-4" strike="noStrike">
                <a:solidFill>
                  <a:srgbClr val="000000"/>
                </a:solidFill>
                <a:latin typeface="Times New Roman"/>
              </a:rPr>
              <a:t>: set of accepting</a:t>
            </a:r>
            <a:r>
              <a:rPr b="0" lang="en-US" sz="2000" spc="-143" strike="noStrike">
                <a:solidFill>
                  <a:srgbClr val="000000"/>
                </a:solidFill>
                <a:latin typeface="Times New Roman"/>
              </a:rPr>
              <a:t> </a:t>
            </a:r>
            <a:r>
              <a:rPr b="0" lang="en-US" sz="2000" spc="-9" strike="noStrike">
                <a:solidFill>
                  <a:srgbClr val="000000"/>
                </a:solidFill>
                <a:latin typeface="Times New Roman"/>
              </a:rPr>
              <a:t>states</a:t>
            </a:r>
            <a:endParaRPr b="0" lang="en-US" sz="2000" spc="-1" strike="noStrike">
              <a:latin typeface="Arial"/>
            </a:endParaRPr>
          </a:p>
          <a:p>
            <a:pPr marL="450360" indent="-285480">
              <a:lnSpc>
                <a:spcPct val="100000"/>
              </a:lnSpc>
              <a:spcBef>
                <a:spcPts val="241"/>
              </a:spcBef>
              <a:buClr>
                <a:srgbClr val="000000"/>
              </a:buClr>
              <a:buFont typeface="Symbol" charset="2"/>
              <a:buChar char=""/>
            </a:pPr>
            <a:r>
              <a:rPr b="0" lang="en-US" sz="2000" spc="-4" strike="noStrike">
                <a:solidFill>
                  <a:srgbClr val="000000"/>
                </a:solidFill>
                <a:latin typeface="Times New Roman"/>
              </a:rPr>
              <a:t>G</a:t>
            </a:r>
            <a:r>
              <a:rPr b="0" lang="en-US" sz="1950" spc="-4" strike="noStrike" baseline="-21000">
                <a:solidFill>
                  <a:srgbClr val="000000"/>
                </a:solidFill>
                <a:latin typeface="Times New Roman"/>
              </a:rPr>
              <a:t>2 </a:t>
            </a:r>
            <a:r>
              <a:rPr b="0" lang="en-US" sz="2000" spc="-4" strike="noStrike">
                <a:solidFill>
                  <a:srgbClr val="000000"/>
                </a:solidFill>
                <a:latin typeface="Times New Roman"/>
              </a:rPr>
              <a:t>: set of non-accepting</a:t>
            </a:r>
            <a:r>
              <a:rPr b="0" lang="en-US" sz="2000" spc="-137" strike="noStrike">
                <a:solidFill>
                  <a:srgbClr val="000000"/>
                </a:solidFill>
                <a:latin typeface="Times New Roman"/>
              </a:rPr>
              <a:t> </a:t>
            </a:r>
            <a:r>
              <a:rPr b="0" lang="en-US" sz="2000" spc="-4" strike="noStrike">
                <a:solidFill>
                  <a:srgbClr val="000000"/>
                </a:solidFill>
                <a:latin typeface="Times New Roman"/>
              </a:rPr>
              <a:t>states</a:t>
            </a:r>
            <a:endParaRPr b="0" lang="en-US" sz="2000" spc="-1" strike="noStrike">
              <a:latin typeface="Arial"/>
            </a:endParaRPr>
          </a:p>
          <a:p>
            <a:pPr>
              <a:lnSpc>
                <a:spcPct val="100000"/>
              </a:lnSpc>
              <a:spcBef>
                <a:spcPts val="54"/>
              </a:spcBef>
            </a:pPr>
            <a:endParaRPr b="0" lang="en-US" sz="2000" spc="-1" strike="noStrike">
              <a:latin typeface="Arial"/>
            </a:endParaRPr>
          </a:p>
          <a:p>
            <a:pPr marL="50760">
              <a:lnSpc>
                <a:spcPct val="100000"/>
              </a:lnSpc>
            </a:pPr>
            <a:r>
              <a:rPr b="0" lang="en-US" sz="2400" spc="-4" strike="noStrike">
                <a:solidFill>
                  <a:srgbClr val="000000"/>
                </a:solidFill>
                <a:latin typeface="Times New Roman"/>
              </a:rPr>
              <a:t>For </a:t>
            </a:r>
            <a:r>
              <a:rPr b="0" lang="en-US" sz="2400" spc="-1" strike="noStrike">
                <a:solidFill>
                  <a:srgbClr val="000000"/>
                </a:solidFill>
                <a:latin typeface="Times New Roman"/>
              </a:rPr>
              <a:t>each </a:t>
            </a:r>
            <a:r>
              <a:rPr b="0" lang="en-US" sz="2400" spc="-4" strike="noStrike">
                <a:solidFill>
                  <a:srgbClr val="000000"/>
                </a:solidFill>
                <a:latin typeface="Times New Roman"/>
              </a:rPr>
              <a:t>new group</a:t>
            </a:r>
            <a:r>
              <a:rPr b="0" lang="en-US" sz="2400" spc="-9" strike="noStrike">
                <a:solidFill>
                  <a:srgbClr val="000000"/>
                </a:solidFill>
                <a:latin typeface="Times New Roman"/>
              </a:rPr>
              <a:t> </a:t>
            </a:r>
            <a:r>
              <a:rPr b="0" lang="en-US" sz="2400" spc="-4" strike="noStrike">
                <a:solidFill>
                  <a:srgbClr val="000000"/>
                </a:solidFill>
                <a:latin typeface="Times New Roman"/>
              </a:rPr>
              <a:t>G</a:t>
            </a:r>
            <a:endParaRPr b="0" lang="en-US" sz="2400" spc="-1" strike="noStrike">
              <a:latin typeface="Arial"/>
            </a:endParaRPr>
          </a:p>
          <a:p>
            <a:pPr marL="450360" indent="-285480">
              <a:lnSpc>
                <a:spcPct val="90000"/>
              </a:lnSpc>
              <a:spcBef>
                <a:spcPts val="459"/>
              </a:spcBef>
              <a:buClr>
                <a:srgbClr val="000000"/>
              </a:buClr>
              <a:buFont typeface="Times New Roman"/>
              <a:buChar char="–"/>
            </a:pPr>
            <a:r>
              <a:rPr b="0" lang="en-US" sz="2000" spc="-4" strike="noStrike">
                <a:solidFill>
                  <a:srgbClr val="000000"/>
                </a:solidFill>
                <a:latin typeface="Times New Roman"/>
              </a:rPr>
              <a:t>partition G into </a:t>
            </a:r>
            <a:r>
              <a:rPr b="0" lang="en-US" sz="2000" spc="-9" strike="noStrike">
                <a:solidFill>
                  <a:srgbClr val="000000"/>
                </a:solidFill>
                <a:latin typeface="Times New Roman"/>
              </a:rPr>
              <a:t>subgroups </a:t>
            </a:r>
            <a:r>
              <a:rPr b="0" lang="en-US" sz="2000" spc="-4" strike="noStrike">
                <a:solidFill>
                  <a:srgbClr val="000000"/>
                </a:solidFill>
                <a:latin typeface="Times New Roman"/>
              </a:rPr>
              <a:t>such that states </a:t>
            </a:r>
            <a:r>
              <a:rPr b="0" lang="en-US" sz="2000" spc="-1" strike="noStrike">
                <a:solidFill>
                  <a:srgbClr val="000000"/>
                </a:solidFill>
                <a:latin typeface="Times New Roman"/>
              </a:rPr>
              <a:t>s</a:t>
            </a:r>
            <a:r>
              <a:rPr b="0" lang="en-US" sz="1950" spc="-1" strike="noStrike" baseline="-21000">
                <a:solidFill>
                  <a:srgbClr val="000000"/>
                </a:solidFill>
                <a:latin typeface="Times New Roman"/>
              </a:rPr>
              <a:t>1 </a:t>
            </a:r>
            <a:r>
              <a:rPr b="0" lang="en-US" sz="2000" spc="-4" strike="noStrike">
                <a:solidFill>
                  <a:srgbClr val="000000"/>
                </a:solidFill>
                <a:latin typeface="Times New Roman"/>
              </a:rPr>
              <a:t>and </a:t>
            </a:r>
            <a:r>
              <a:rPr b="0" lang="en-US" sz="2000" spc="-1" strike="noStrike">
                <a:solidFill>
                  <a:srgbClr val="000000"/>
                </a:solidFill>
                <a:latin typeface="Times New Roman"/>
              </a:rPr>
              <a:t>s</a:t>
            </a:r>
            <a:r>
              <a:rPr b="0" lang="en-US" sz="1950" spc="-1" strike="noStrike" baseline="-21000">
                <a:solidFill>
                  <a:srgbClr val="000000"/>
                </a:solidFill>
                <a:latin typeface="Times New Roman"/>
              </a:rPr>
              <a:t>2 </a:t>
            </a:r>
            <a:r>
              <a:rPr b="0" lang="en-US" sz="2000" spc="-4" strike="noStrike">
                <a:solidFill>
                  <a:srgbClr val="000000"/>
                </a:solidFill>
                <a:latin typeface="Times New Roman"/>
              </a:rPr>
              <a:t>are in the same group </a:t>
            </a:r>
            <a:r>
              <a:rPr b="0" lang="en-US" sz="2000" spc="-9" strike="noStrike">
                <a:solidFill>
                  <a:srgbClr val="000000"/>
                </a:solidFill>
                <a:latin typeface="Times New Roman"/>
              </a:rPr>
              <a:t>iff  </a:t>
            </a:r>
            <a:r>
              <a:rPr b="0" lang="en-US" sz="2000" spc="-4" strike="noStrike">
                <a:solidFill>
                  <a:srgbClr val="000000"/>
                </a:solidFill>
                <a:latin typeface="Times New Roman"/>
              </a:rPr>
              <a:t>for all input </a:t>
            </a:r>
            <a:r>
              <a:rPr b="0" lang="en-US" sz="2000" spc="-9" strike="noStrike">
                <a:solidFill>
                  <a:srgbClr val="000000"/>
                </a:solidFill>
                <a:latin typeface="Times New Roman"/>
              </a:rPr>
              <a:t>symbols </a:t>
            </a:r>
            <a:r>
              <a:rPr b="0" lang="en-US" sz="2000" spc="-4" strike="noStrike">
                <a:solidFill>
                  <a:srgbClr val="000000"/>
                </a:solidFill>
                <a:latin typeface="Times New Roman"/>
              </a:rPr>
              <a:t>a, states s</a:t>
            </a:r>
            <a:r>
              <a:rPr b="0" lang="en-US" sz="1950" spc="-4" strike="noStrike" baseline="-21000">
                <a:solidFill>
                  <a:srgbClr val="000000"/>
                </a:solidFill>
                <a:latin typeface="Times New Roman"/>
              </a:rPr>
              <a:t>1 </a:t>
            </a:r>
            <a:r>
              <a:rPr b="0" lang="en-US" sz="2000" spc="-4" strike="noStrike">
                <a:solidFill>
                  <a:srgbClr val="000000"/>
                </a:solidFill>
                <a:latin typeface="Times New Roman"/>
              </a:rPr>
              <a:t>and </a:t>
            </a:r>
            <a:r>
              <a:rPr b="0" lang="en-US" sz="2000" spc="-1" strike="noStrike">
                <a:solidFill>
                  <a:srgbClr val="000000"/>
                </a:solidFill>
                <a:latin typeface="Times New Roman"/>
              </a:rPr>
              <a:t>s</a:t>
            </a:r>
            <a:r>
              <a:rPr b="0" lang="en-US" sz="1950" spc="-1" strike="noStrike" baseline="-21000">
                <a:solidFill>
                  <a:srgbClr val="000000"/>
                </a:solidFill>
                <a:latin typeface="Times New Roman"/>
              </a:rPr>
              <a:t>2 </a:t>
            </a:r>
            <a:r>
              <a:rPr b="0" lang="en-US" sz="2000" spc="-4" strike="noStrike">
                <a:solidFill>
                  <a:srgbClr val="000000"/>
                </a:solidFill>
                <a:latin typeface="Times New Roman"/>
              </a:rPr>
              <a:t>have </a:t>
            </a:r>
            <a:r>
              <a:rPr b="0" lang="en-US" sz="2000" spc="-9" strike="noStrike">
                <a:solidFill>
                  <a:srgbClr val="000000"/>
                </a:solidFill>
                <a:latin typeface="Times New Roman"/>
              </a:rPr>
              <a:t>transitions </a:t>
            </a:r>
            <a:r>
              <a:rPr b="0" lang="en-US" sz="2000" spc="-4" strike="noStrike">
                <a:solidFill>
                  <a:srgbClr val="000000"/>
                </a:solidFill>
                <a:latin typeface="Times New Roman"/>
              </a:rPr>
              <a:t>to states in the </a:t>
            </a:r>
            <a:r>
              <a:rPr b="0" lang="en-US" sz="2000" spc="-9" strike="noStrike">
                <a:solidFill>
                  <a:srgbClr val="000000"/>
                </a:solidFill>
                <a:latin typeface="Times New Roman"/>
              </a:rPr>
              <a:t>same  </a:t>
            </a:r>
            <a:r>
              <a:rPr b="0" lang="en-US" sz="2000" spc="-4" strike="noStrike">
                <a:solidFill>
                  <a:srgbClr val="000000"/>
                </a:solidFill>
                <a:latin typeface="Times New Roman"/>
              </a:rPr>
              <a:t>group</a:t>
            </a:r>
            <a:r>
              <a:rPr b="0" lang="en-US" sz="1800" spc="-4" strike="noStrike">
                <a:solidFill>
                  <a:srgbClr val="000000"/>
                </a:solidFill>
                <a:latin typeface="Times New Roman"/>
              </a:rPr>
              <a:t>.</a:t>
            </a:r>
            <a:endParaRPr b="0" lang="en-US" sz="1800" spc="-1" strike="noStrike">
              <a:latin typeface="Arial"/>
            </a:endParaRPr>
          </a:p>
          <a:p>
            <a:pPr marL="50760">
              <a:lnSpc>
                <a:spcPts val="2591"/>
              </a:lnSpc>
              <a:spcBef>
                <a:spcPts val="1794"/>
              </a:spcBef>
            </a:pPr>
            <a:r>
              <a:rPr b="0" lang="en-US" sz="2400" spc="-4" strike="noStrike">
                <a:solidFill>
                  <a:srgbClr val="000000"/>
                </a:solidFill>
                <a:latin typeface="Times New Roman"/>
              </a:rPr>
              <a:t>Start state of the minimized DFA is the group containing the start  state of </a:t>
            </a:r>
            <a:r>
              <a:rPr b="0" lang="en-US" sz="2400" spc="-1" strike="noStrike">
                <a:solidFill>
                  <a:srgbClr val="000000"/>
                </a:solidFill>
                <a:latin typeface="Times New Roman"/>
              </a:rPr>
              <a:t>the </a:t>
            </a:r>
            <a:r>
              <a:rPr b="0" lang="en-US" sz="2400" spc="-4" strike="noStrike">
                <a:solidFill>
                  <a:srgbClr val="000000"/>
                </a:solidFill>
                <a:latin typeface="Times New Roman"/>
              </a:rPr>
              <a:t>original</a:t>
            </a:r>
            <a:r>
              <a:rPr b="0" lang="en-US" sz="2400" spc="-12" strike="noStrike">
                <a:solidFill>
                  <a:srgbClr val="000000"/>
                </a:solidFill>
                <a:latin typeface="Times New Roman"/>
              </a:rPr>
              <a:t> </a:t>
            </a:r>
            <a:r>
              <a:rPr b="0" lang="en-US" sz="2400" spc="-9" strike="noStrike">
                <a:solidFill>
                  <a:srgbClr val="000000"/>
                </a:solidFill>
                <a:latin typeface="Times New Roman"/>
              </a:rPr>
              <a:t>DFA.</a:t>
            </a:r>
            <a:endParaRPr b="0" lang="en-US" sz="2400" spc="-1" strike="noStrike">
              <a:latin typeface="Arial"/>
            </a:endParaRPr>
          </a:p>
          <a:p>
            <a:pPr marL="50760">
              <a:lnSpc>
                <a:spcPts val="2591"/>
              </a:lnSpc>
              <a:spcBef>
                <a:spcPts val="570"/>
              </a:spcBef>
            </a:pPr>
            <a:r>
              <a:rPr b="0" lang="en-US" sz="2400" spc="-4" strike="noStrike">
                <a:solidFill>
                  <a:srgbClr val="000000"/>
                </a:solidFill>
                <a:latin typeface="Times New Roman"/>
              </a:rPr>
              <a:t>Accepting states of the minimized DFA are the groups containing  the accepting states of the original</a:t>
            </a:r>
            <a:r>
              <a:rPr b="0" lang="en-US" sz="2400" spc="-12" strike="noStrike">
                <a:solidFill>
                  <a:srgbClr val="000000"/>
                </a:solidFill>
                <a:latin typeface="Times New Roman"/>
              </a:rPr>
              <a:t> </a:t>
            </a:r>
            <a:r>
              <a:rPr b="0" lang="en-US" sz="2400" spc="-9" strike="noStrike">
                <a:solidFill>
                  <a:srgbClr val="000000"/>
                </a:solidFill>
                <a:latin typeface="Times New Roman"/>
              </a:rPr>
              <a:t>DFA.</a:t>
            </a:r>
            <a:endParaRPr b="0" lang="en-US" sz="2400" spc="-1" strike="noStrike">
              <a:latin typeface="Arial"/>
            </a:endParaRPr>
          </a:p>
        </p:txBody>
      </p:sp>
      <p:sp>
        <p:nvSpPr>
          <p:cNvPr id="842"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TextShape 1"/>
          <p:cNvSpPr txBox="1"/>
          <p:nvPr/>
        </p:nvSpPr>
        <p:spPr>
          <a:xfrm>
            <a:off x="2508120" y="787320"/>
            <a:ext cx="50414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State Minimization in</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844" name="CustomShape 2"/>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845" name="CustomShape 3"/>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pSp>
        <p:nvGrpSpPr>
          <p:cNvPr id="846" name="Group 4"/>
          <p:cNvGrpSpPr/>
          <p:nvPr/>
        </p:nvGrpSpPr>
        <p:grpSpPr>
          <a:xfrm>
            <a:off x="1001880" y="2173320"/>
            <a:ext cx="2142720" cy="1838520"/>
            <a:chOff x="1001880" y="2173320"/>
            <a:chExt cx="2142720" cy="1838520"/>
          </a:xfrm>
        </p:grpSpPr>
        <p:sp>
          <p:nvSpPr>
            <p:cNvPr id="847" name="CustomShape 5"/>
            <p:cNvSpPr/>
            <p:nvPr/>
          </p:nvSpPr>
          <p:spPr>
            <a:xfrm>
              <a:off x="1311480" y="2406240"/>
              <a:ext cx="1599840" cy="1371240"/>
            </a:xfrm>
            <a:custGeom>
              <a:avLst/>
              <a:gdLst/>
              <a:ahLst/>
              <a:rect l="l" t="t" r="r" b="b"/>
              <a:pathLst>
                <a:path w="1600200" h="1371600">
                  <a:moveTo>
                    <a:pt x="1371600" y="1066800"/>
                  </a:moveTo>
                  <a:lnTo>
                    <a:pt x="1323270" y="1074602"/>
                  </a:lnTo>
                  <a:lnTo>
                    <a:pt x="1281415" y="1096304"/>
                  </a:lnTo>
                  <a:lnTo>
                    <a:pt x="1248485" y="1129344"/>
                  </a:lnTo>
                  <a:lnTo>
                    <a:pt x="1226929" y="1171163"/>
                  </a:lnTo>
                  <a:lnTo>
                    <a:pt x="1219200" y="1219200"/>
                  </a:lnTo>
                  <a:lnTo>
                    <a:pt x="1226929" y="1267529"/>
                  </a:lnTo>
                  <a:lnTo>
                    <a:pt x="1248485" y="1309384"/>
                  </a:lnTo>
                  <a:lnTo>
                    <a:pt x="1281415" y="1342314"/>
                  </a:lnTo>
                  <a:lnTo>
                    <a:pt x="1323270" y="1363870"/>
                  </a:lnTo>
                  <a:lnTo>
                    <a:pt x="1371600" y="1371600"/>
                  </a:lnTo>
                  <a:lnTo>
                    <a:pt x="1419636" y="1363870"/>
                  </a:lnTo>
                  <a:lnTo>
                    <a:pt x="1461455" y="1342314"/>
                  </a:lnTo>
                  <a:lnTo>
                    <a:pt x="1494495" y="1309384"/>
                  </a:lnTo>
                  <a:lnTo>
                    <a:pt x="1516197" y="1267529"/>
                  </a:lnTo>
                  <a:lnTo>
                    <a:pt x="1524000" y="1219200"/>
                  </a:lnTo>
                  <a:lnTo>
                    <a:pt x="1516197" y="1171163"/>
                  </a:lnTo>
                  <a:lnTo>
                    <a:pt x="1494495" y="1129344"/>
                  </a:lnTo>
                  <a:lnTo>
                    <a:pt x="1461455" y="1096304"/>
                  </a:lnTo>
                  <a:lnTo>
                    <a:pt x="1419636" y="1074602"/>
                  </a:lnTo>
                  <a:lnTo>
                    <a:pt x="1371600" y="1066800"/>
                  </a:lnTo>
                  <a:close/>
                  <a:moveTo>
                    <a:pt x="1371599" y="0"/>
                  </a:moveTo>
                  <a:lnTo>
                    <a:pt x="1325460" y="4665"/>
                  </a:lnTo>
                  <a:lnTo>
                    <a:pt x="1282517" y="18037"/>
                  </a:lnTo>
                  <a:lnTo>
                    <a:pt x="1243682" y="39179"/>
                  </a:lnTo>
                  <a:lnTo>
                    <a:pt x="1209865" y="67151"/>
                  </a:lnTo>
                  <a:lnTo>
                    <a:pt x="1181978" y="101017"/>
                  </a:lnTo>
                  <a:lnTo>
                    <a:pt x="1160930" y="139838"/>
                  </a:lnTo>
                  <a:lnTo>
                    <a:pt x="1147634" y="182679"/>
                  </a:lnTo>
                  <a:lnTo>
                    <a:pt x="1142999" y="228599"/>
                  </a:lnTo>
                  <a:lnTo>
                    <a:pt x="1147634" y="274739"/>
                  </a:lnTo>
                  <a:lnTo>
                    <a:pt x="1160930" y="317682"/>
                  </a:lnTo>
                  <a:lnTo>
                    <a:pt x="1181978" y="356517"/>
                  </a:lnTo>
                  <a:lnTo>
                    <a:pt x="1209865" y="390334"/>
                  </a:lnTo>
                  <a:lnTo>
                    <a:pt x="1243682" y="418221"/>
                  </a:lnTo>
                  <a:lnTo>
                    <a:pt x="1282517" y="439269"/>
                  </a:lnTo>
                  <a:lnTo>
                    <a:pt x="1325460" y="452565"/>
                  </a:lnTo>
                  <a:lnTo>
                    <a:pt x="1371599" y="457199"/>
                  </a:lnTo>
                  <a:lnTo>
                    <a:pt x="1417520" y="452565"/>
                  </a:lnTo>
                  <a:lnTo>
                    <a:pt x="1460361" y="439269"/>
                  </a:lnTo>
                  <a:lnTo>
                    <a:pt x="1499182" y="418221"/>
                  </a:lnTo>
                  <a:lnTo>
                    <a:pt x="1533048" y="390334"/>
                  </a:lnTo>
                  <a:lnTo>
                    <a:pt x="1561020" y="356517"/>
                  </a:lnTo>
                  <a:lnTo>
                    <a:pt x="1582162" y="317682"/>
                  </a:lnTo>
                  <a:lnTo>
                    <a:pt x="1595534" y="274739"/>
                  </a:lnTo>
                  <a:lnTo>
                    <a:pt x="1600199" y="228599"/>
                  </a:lnTo>
                  <a:lnTo>
                    <a:pt x="1595534" y="182679"/>
                  </a:lnTo>
                  <a:lnTo>
                    <a:pt x="1582162" y="139838"/>
                  </a:lnTo>
                  <a:lnTo>
                    <a:pt x="1561020" y="101017"/>
                  </a:lnTo>
                  <a:lnTo>
                    <a:pt x="1533048" y="67151"/>
                  </a:lnTo>
                  <a:lnTo>
                    <a:pt x="1499182" y="39179"/>
                  </a:lnTo>
                  <a:lnTo>
                    <a:pt x="1460361" y="18037"/>
                  </a:lnTo>
                  <a:lnTo>
                    <a:pt x="1417520" y="4665"/>
                  </a:lnTo>
                  <a:lnTo>
                    <a:pt x="1371599" y="0"/>
                  </a:lnTo>
                  <a:close/>
                  <a:moveTo>
                    <a:pt x="1371599" y="76199"/>
                  </a:moveTo>
                  <a:lnTo>
                    <a:pt x="1323270" y="84002"/>
                  </a:lnTo>
                  <a:lnTo>
                    <a:pt x="1281415" y="105704"/>
                  </a:lnTo>
                  <a:lnTo>
                    <a:pt x="1248485" y="138744"/>
                  </a:lnTo>
                  <a:lnTo>
                    <a:pt x="1226929" y="180563"/>
                  </a:lnTo>
                  <a:lnTo>
                    <a:pt x="1219199" y="228599"/>
                  </a:lnTo>
                  <a:lnTo>
                    <a:pt x="1226929" y="276929"/>
                  </a:lnTo>
                  <a:lnTo>
                    <a:pt x="1248485" y="318784"/>
                  </a:lnTo>
                  <a:lnTo>
                    <a:pt x="1281415" y="351714"/>
                  </a:lnTo>
                  <a:lnTo>
                    <a:pt x="1323270" y="373270"/>
                  </a:lnTo>
                  <a:lnTo>
                    <a:pt x="1371599" y="380999"/>
                  </a:lnTo>
                  <a:lnTo>
                    <a:pt x="1419636" y="373270"/>
                  </a:lnTo>
                  <a:lnTo>
                    <a:pt x="1461455" y="351714"/>
                  </a:lnTo>
                  <a:lnTo>
                    <a:pt x="1494495" y="318784"/>
                  </a:lnTo>
                  <a:lnTo>
                    <a:pt x="1516197" y="276929"/>
                  </a:lnTo>
                  <a:lnTo>
                    <a:pt x="1523999" y="228599"/>
                  </a:lnTo>
                  <a:lnTo>
                    <a:pt x="1516197" y="180563"/>
                  </a:lnTo>
                  <a:lnTo>
                    <a:pt x="1494495" y="138744"/>
                  </a:lnTo>
                  <a:lnTo>
                    <a:pt x="1461455" y="105704"/>
                  </a:lnTo>
                  <a:lnTo>
                    <a:pt x="1419636" y="84002"/>
                  </a:lnTo>
                  <a:lnTo>
                    <a:pt x="1371599" y="76199"/>
                  </a:lnTo>
                  <a:close/>
                  <a:moveTo>
                    <a:pt x="152400" y="533399"/>
                  </a:moveTo>
                  <a:lnTo>
                    <a:pt x="104070" y="541202"/>
                  </a:lnTo>
                  <a:lnTo>
                    <a:pt x="62215" y="562904"/>
                  </a:lnTo>
                  <a:lnTo>
                    <a:pt x="29285" y="595944"/>
                  </a:lnTo>
                  <a:lnTo>
                    <a:pt x="7729" y="637763"/>
                  </a:lnTo>
                  <a:lnTo>
                    <a:pt x="0" y="685799"/>
                  </a:lnTo>
                  <a:lnTo>
                    <a:pt x="7729" y="734129"/>
                  </a:lnTo>
                  <a:lnTo>
                    <a:pt x="29285" y="775984"/>
                  </a:lnTo>
                  <a:lnTo>
                    <a:pt x="62215" y="808914"/>
                  </a:lnTo>
                  <a:lnTo>
                    <a:pt x="104070" y="830470"/>
                  </a:lnTo>
                  <a:lnTo>
                    <a:pt x="152400" y="838199"/>
                  </a:lnTo>
                  <a:lnTo>
                    <a:pt x="200436" y="830470"/>
                  </a:lnTo>
                  <a:lnTo>
                    <a:pt x="242255" y="808914"/>
                  </a:lnTo>
                  <a:lnTo>
                    <a:pt x="275295" y="775984"/>
                  </a:lnTo>
                  <a:lnTo>
                    <a:pt x="296997" y="734129"/>
                  </a:lnTo>
                  <a:lnTo>
                    <a:pt x="304800" y="685799"/>
                  </a:lnTo>
                  <a:lnTo>
                    <a:pt x="296997" y="637763"/>
                  </a:lnTo>
                  <a:lnTo>
                    <a:pt x="275295" y="595944"/>
                  </a:lnTo>
                  <a:lnTo>
                    <a:pt x="242255" y="562904"/>
                  </a:lnTo>
                  <a:lnTo>
                    <a:pt x="200436" y="541202"/>
                  </a:lnTo>
                  <a:lnTo>
                    <a:pt x="152400" y="533399"/>
                  </a:lnTo>
                  <a:close/>
                </a:path>
              </a:pathLst>
            </a:custGeom>
            <a:noFill/>
            <a:ln w="9360">
              <a:solidFill>
                <a:srgbClr val="000000"/>
              </a:solidFill>
              <a:round/>
            </a:ln>
          </p:spPr>
          <p:style>
            <a:lnRef idx="0"/>
            <a:fillRef idx="0"/>
            <a:effectRef idx="0"/>
            <a:fontRef idx="minor"/>
          </p:style>
        </p:sp>
        <p:sp>
          <p:nvSpPr>
            <p:cNvPr id="848" name="CustomShape 6"/>
            <p:cNvSpPr/>
            <p:nvPr/>
          </p:nvSpPr>
          <p:spPr>
            <a:xfrm>
              <a:off x="1001880" y="2173320"/>
              <a:ext cx="2142720" cy="1838520"/>
            </a:xfrm>
            <a:custGeom>
              <a:avLst/>
              <a:gdLst/>
              <a:ahLst/>
              <a:rect l="l" t="t" r="r" b="b"/>
              <a:pathLst>
                <a:path w="2143125" h="1838960">
                  <a:moveTo>
                    <a:pt x="309372" y="918972"/>
                  </a:moveTo>
                  <a:lnTo>
                    <a:pt x="233172" y="880872"/>
                  </a:lnTo>
                  <a:lnTo>
                    <a:pt x="233172" y="914400"/>
                  </a:lnTo>
                  <a:lnTo>
                    <a:pt x="4572" y="914400"/>
                  </a:lnTo>
                  <a:lnTo>
                    <a:pt x="762" y="915924"/>
                  </a:lnTo>
                  <a:lnTo>
                    <a:pt x="0" y="918972"/>
                  </a:lnTo>
                  <a:lnTo>
                    <a:pt x="762" y="922782"/>
                  </a:lnTo>
                  <a:lnTo>
                    <a:pt x="4572" y="924306"/>
                  </a:lnTo>
                  <a:lnTo>
                    <a:pt x="233172" y="924306"/>
                  </a:lnTo>
                  <a:lnTo>
                    <a:pt x="233172" y="957072"/>
                  </a:lnTo>
                  <a:lnTo>
                    <a:pt x="250698" y="948309"/>
                  </a:lnTo>
                  <a:lnTo>
                    <a:pt x="309372" y="918972"/>
                  </a:lnTo>
                  <a:close/>
                  <a:moveTo>
                    <a:pt x="1452372" y="537972"/>
                  </a:moveTo>
                  <a:lnTo>
                    <a:pt x="1367790" y="528828"/>
                  </a:lnTo>
                  <a:lnTo>
                    <a:pt x="1379067" y="559714"/>
                  </a:lnTo>
                  <a:lnTo>
                    <a:pt x="612648" y="838200"/>
                  </a:lnTo>
                  <a:lnTo>
                    <a:pt x="609600" y="841248"/>
                  </a:lnTo>
                  <a:lnTo>
                    <a:pt x="609600" y="844296"/>
                  </a:lnTo>
                  <a:lnTo>
                    <a:pt x="611886" y="847344"/>
                  </a:lnTo>
                  <a:lnTo>
                    <a:pt x="615696" y="847344"/>
                  </a:lnTo>
                  <a:lnTo>
                    <a:pt x="1382471" y="568998"/>
                  </a:lnTo>
                  <a:lnTo>
                    <a:pt x="1393698" y="599694"/>
                  </a:lnTo>
                  <a:lnTo>
                    <a:pt x="1396746" y="596493"/>
                  </a:lnTo>
                  <a:lnTo>
                    <a:pt x="1452372" y="537972"/>
                  </a:lnTo>
                  <a:close/>
                  <a:moveTo>
                    <a:pt x="1528572" y="1452372"/>
                  </a:moveTo>
                  <a:lnTo>
                    <a:pt x="1477518" y="1384554"/>
                  </a:lnTo>
                  <a:lnTo>
                    <a:pt x="1462595" y="1414068"/>
                  </a:lnTo>
                  <a:lnTo>
                    <a:pt x="616458" y="991362"/>
                  </a:lnTo>
                  <a:lnTo>
                    <a:pt x="612648" y="990600"/>
                  </a:lnTo>
                  <a:lnTo>
                    <a:pt x="609600" y="993648"/>
                  </a:lnTo>
                  <a:lnTo>
                    <a:pt x="609600" y="996696"/>
                  </a:lnTo>
                  <a:lnTo>
                    <a:pt x="611886" y="999744"/>
                  </a:lnTo>
                  <a:lnTo>
                    <a:pt x="1457985" y="1423174"/>
                  </a:lnTo>
                  <a:lnTo>
                    <a:pt x="1443228" y="1452372"/>
                  </a:lnTo>
                  <a:lnTo>
                    <a:pt x="1475994" y="1452372"/>
                  </a:lnTo>
                  <a:lnTo>
                    <a:pt x="1528572" y="1452372"/>
                  </a:lnTo>
                  <a:close/>
                  <a:moveTo>
                    <a:pt x="1719072" y="1223772"/>
                  </a:moveTo>
                  <a:lnTo>
                    <a:pt x="1685544" y="1223772"/>
                  </a:lnTo>
                  <a:lnTo>
                    <a:pt x="1685544" y="690372"/>
                  </a:lnTo>
                  <a:lnTo>
                    <a:pt x="1684020" y="687324"/>
                  </a:lnTo>
                  <a:lnTo>
                    <a:pt x="1680972" y="685800"/>
                  </a:lnTo>
                  <a:lnTo>
                    <a:pt x="1677162" y="687324"/>
                  </a:lnTo>
                  <a:lnTo>
                    <a:pt x="1676400" y="690372"/>
                  </a:lnTo>
                  <a:lnTo>
                    <a:pt x="1676400" y="1223772"/>
                  </a:lnTo>
                  <a:lnTo>
                    <a:pt x="1642872" y="1223772"/>
                  </a:lnTo>
                  <a:lnTo>
                    <a:pt x="1676400" y="1290840"/>
                  </a:lnTo>
                  <a:lnTo>
                    <a:pt x="1680972" y="1299972"/>
                  </a:lnTo>
                  <a:lnTo>
                    <a:pt x="1685544" y="1290828"/>
                  </a:lnTo>
                  <a:lnTo>
                    <a:pt x="1719072" y="1223772"/>
                  </a:lnTo>
                  <a:close/>
                  <a:moveTo>
                    <a:pt x="1821180" y="1640586"/>
                  </a:moveTo>
                  <a:lnTo>
                    <a:pt x="1788414" y="1562100"/>
                  </a:lnTo>
                  <a:lnTo>
                    <a:pt x="1744980" y="1635252"/>
                  </a:lnTo>
                  <a:lnTo>
                    <a:pt x="1777644" y="1637550"/>
                  </a:lnTo>
                  <a:lnTo>
                    <a:pt x="1774698" y="1661160"/>
                  </a:lnTo>
                  <a:lnTo>
                    <a:pt x="1757934" y="1727454"/>
                  </a:lnTo>
                  <a:lnTo>
                    <a:pt x="1738884" y="1773174"/>
                  </a:lnTo>
                  <a:lnTo>
                    <a:pt x="1734312" y="1780794"/>
                  </a:lnTo>
                  <a:lnTo>
                    <a:pt x="1730502" y="1788414"/>
                  </a:lnTo>
                  <a:lnTo>
                    <a:pt x="1703070" y="1820418"/>
                  </a:lnTo>
                  <a:lnTo>
                    <a:pt x="1684782" y="1828800"/>
                  </a:lnTo>
                  <a:lnTo>
                    <a:pt x="1677162" y="1828800"/>
                  </a:lnTo>
                  <a:lnTo>
                    <a:pt x="1645158" y="1807464"/>
                  </a:lnTo>
                  <a:lnTo>
                    <a:pt x="1623060" y="1773174"/>
                  </a:lnTo>
                  <a:lnTo>
                    <a:pt x="1619250" y="1764792"/>
                  </a:lnTo>
                  <a:lnTo>
                    <a:pt x="1614678" y="1755648"/>
                  </a:lnTo>
                  <a:lnTo>
                    <a:pt x="1610868" y="1746504"/>
                  </a:lnTo>
                  <a:lnTo>
                    <a:pt x="1607058" y="1736598"/>
                  </a:lnTo>
                  <a:lnTo>
                    <a:pt x="1604010" y="1726692"/>
                  </a:lnTo>
                  <a:lnTo>
                    <a:pt x="1600200" y="1716786"/>
                  </a:lnTo>
                  <a:lnTo>
                    <a:pt x="1587246" y="1660398"/>
                  </a:lnTo>
                  <a:lnTo>
                    <a:pt x="1580388" y="1610868"/>
                  </a:lnTo>
                  <a:lnTo>
                    <a:pt x="1578864" y="1598676"/>
                  </a:lnTo>
                  <a:lnTo>
                    <a:pt x="1578102" y="1585722"/>
                  </a:lnTo>
                  <a:lnTo>
                    <a:pt x="1578102" y="1573530"/>
                  </a:lnTo>
                  <a:lnTo>
                    <a:pt x="1577340" y="1560576"/>
                  </a:lnTo>
                  <a:lnTo>
                    <a:pt x="1576578" y="1556766"/>
                  </a:lnTo>
                  <a:lnTo>
                    <a:pt x="1572768" y="1556004"/>
                  </a:lnTo>
                  <a:lnTo>
                    <a:pt x="1569720" y="1557528"/>
                  </a:lnTo>
                  <a:lnTo>
                    <a:pt x="1568196" y="1560576"/>
                  </a:lnTo>
                  <a:lnTo>
                    <a:pt x="1568196" y="1573530"/>
                  </a:lnTo>
                  <a:lnTo>
                    <a:pt x="1570482" y="1611630"/>
                  </a:lnTo>
                  <a:lnTo>
                    <a:pt x="1573530" y="1636776"/>
                  </a:lnTo>
                  <a:lnTo>
                    <a:pt x="1577340" y="1661922"/>
                  </a:lnTo>
                  <a:lnTo>
                    <a:pt x="1582674" y="1685544"/>
                  </a:lnTo>
                  <a:lnTo>
                    <a:pt x="1584960" y="1696974"/>
                  </a:lnTo>
                  <a:lnTo>
                    <a:pt x="1598676" y="1740408"/>
                  </a:lnTo>
                  <a:lnTo>
                    <a:pt x="1614678" y="1776984"/>
                  </a:lnTo>
                  <a:lnTo>
                    <a:pt x="1618488" y="1785366"/>
                  </a:lnTo>
                  <a:lnTo>
                    <a:pt x="1627632" y="1800606"/>
                  </a:lnTo>
                  <a:lnTo>
                    <a:pt x="1632966" y="1806702"/>
                  </a:lnTo>
                  <a:lnTo>
                    <a:pt x="1642110" y="1818894"/>
                  </a:lnTo>
                  <a:lnTo>
                    <a:pt x="1680210" y="1838706"/>
                  </a:lnTo>
                  <a:lnTo>
                    <a:pt x="1680972" y="1838706"/>
                  </a:lnTo>
                  <a:lnTo>
                    <a:pt x="1685544" y="1838058"/>
                  </a:lnTo>
                  <a:lnTo>
                    <a:pt x="1687068" y="1837944"/>
                  </a:lnTo>
                  <a:lnTo>
                    <a:pt x="1724406" y="1813560"/>
                  </a:lnTo>
                  <a:lnTo>
                    <a:pt x="1747266" y="1777746"/>
                  </a:lnTo>
                  <a:lnTo>
                    <a:pt x="1751076" y="1769364"/>
                  </a:lnTo>
                  <a:lnTo>
                    <a:pt x="1755648" y="1760220"/>
                  </a:lnTo>
                  <a:lnTo>
                    <a:pt x="1773174" y="1709166"/>
                  </a:lnTo>
                  <a:lnTo>
                    <a:pt x="1783842" y="1662684"/>
                  </a:lnTo>
                  <a:lnTo>
                    <a:pt x="1787398" y="1638223"/>
                  </a:lnTo>
                  <a:lnTo>
                    <a:pt x="1789176" y="1638350"/>
                  </a:lnTo>
                  <a:lnTo>
                    <a:pt x="1821180" y="1640586"/>
                  </a:lnTo>
                  <a:close/>
                  <a:moveTo>
                    <a:pt x="1847850" y="300228"/>
                  </a:moveTo>
                  <a:lnTo>
                    <a:pt x="1845564" y="258318"/>
                  </a:lnTo>
                  <a:lnTo>
                    <a:pt x="1839468" y="217170"/>
                  </a:lnTo>
                  <a:lnTo>
                    <a:pt x="1830324" y="177546"/>
                  </a:lnTo>
                  <a:lnTo>
                    <a:pt x="1825752" y="164592"/>
                  </a:lnTo>
                  <a:lnTo>
                    <a:pt x="1821942" y="152400"/>
                  </a:lnTo>
                  <a:lnTo>
                    <a:pt x="1812798" y="128016"/>
                  </a:lnTo>
                  <a:lnTo>
                    <a:pt x="1807464" y="116586"/>
                  </a:lnTo>
                  <a:lnTo>
                    <a:pt x="1802130" y="105918"/>
                  </a:lnTo>
                  <a:lnTo>
                    <a:pt x="1796034" y="95250"/>
                  </a:lnTo>
                  <a:lnTo>
                    <a:pt x="1790700" y="84582"/>
                  </a:lnTo>
                  <a:lnTo>
                    <a:pt x="1784604" y="74676"/>
                  </a:lnTo>
                  <a:lnTo>
                    <a:pt x="1777746" y="65532"/>
                  </a:lnTo>
                  <a:lnTo>
                    <a:pt x="1771650" y="56388"/>
                  </a:lnTo>
                  <a:lnTo>
                    <a:pt x="1743456" y="26670"/>
                  </a:lnTo>
                  <a:lnTo>
                    <a:pt x="1705356" y="3810"/>
                  </a:lnTo>
                  <a:lnTo>
                    <a:pt x="1696974" y="2286"/>
                  </a:lnTo>
                  <a:lnTo>
                    <a:pt x="1689354" y="762"/>
                  </a:lnTo>
                  <a:lnTo>
                    <a:pt x="1680972" y="0"/>
                  </a:lnTo>
                  <a:lnTo>
                    <a:pt x="1673352" y="762"/>
                  </a:lnTo>
                  <a:lnTo>
                    <a:pt x="1664970" y="1524"/>
                  </a:lnTo>
                  <a:lnTo>
                    <a:pt x="1626108" y="20574"/>
                  </a:lnTo>
                  <a:lnTo>
                    <a:pt x="1597152" y="48006"/>
                  </a:lnTo>
                  <a:lnTo>
                    <a:pt x="1571244" y="84582"/>
                  </a:lnTo>
                  <a:lnTo>
                    <a:pt x="1549146" y="128778"/>
                  </a:lnTo>
                  <a:lnTo>
                    <a:pt x="1535430" y="165354"/>
                  </a:lnTo>
                  <a:lnTo>
                    <a:pt x="1528572" y="191262"/>
                  </a:lnTo>
                  <a:lnTo>
                    <a:pt x="1524762" y="204978"/>
                  </a:lnTo>
                  <a:lnTo>
                    <a:pt x="1522476" y="217932"/>
                  </a:lnTo>
                  <a:lnTo>
                    <a:pt x="1521587" y="225552"/>
                  </a:lnTo>
                  <a:lnTo>
                    <a:pt x="1488186" y="222504"/>
                  </a:lnTo>
                  <a:lnTo>
                    <a:pt x="1518666" y="301752"/>
                  </a:lnTo>
                  <a:lnTo>
                    <a:pt x="1520190" y="299300"/>
                  </a:lnTo>
                  <a:lnTo>
                    <a:pt x="1563624" y="229362"/>
                  </a:lnTo>
                  <a:lnTo>
                    <a:pt x="1530870" y="226390"/>
                  </a:lnTo>
                  <a:lnTo>
                    <a:pt x="1531620" y="220218"/>
                  </a:lnTo>
                  <a:lnTo>
                    <a:pt x="1540764" y="181356"/>
                  </a:lnTo>
                  <a:lnTo>
                    <a:pt x="1544574" y="168402"/>
                  </a:lnTo>
                  <a:lnTo>
                    <a:pt x="1549146" y="156210"/>
                  </a:lnTo>
                  <a:lnTo>
                    <a:pt x="1552956" y="144018"/>
                  </a:lnTo>
                  <a:lnTo>
                    <a:pt x="1558290" y="132588"/>
                  </a:lnTo>
                  <a:lnTo>
                    <a:pt x="1562862" y="121158"/>
                  </a:lnTo>
                  <a:lnTo>
                    <a:pt x="1573530" y="99822"/>
                  </a:lnTo>
                  <a:lnTo>
                    <a:pt x="1579626" y="89916"/>
                  </a:lnTo>
                  <a:lnTo>
                    <a:pt x="1584960" y="80010"/>
                  </a:lnTo>
                  <a:lnTo>
                    <a:pt x="1591818" y="70866"/>
                  </a:lnTo>
                  <a:lnTo>
                    <a:pt x="1617726" y="40386"/>
                  </a:lnTo>
                  <a:lnTo>
                    <a:pt x="1652016" y="16002"/>
                  </a:lnTo>
                  <a:lnTo>
                    <a:pt x="1673352" y="9906"/>
                  </a:lnTo>
                  <a:lnTo>
                    <a:pt x="1687830" y="9906"/>
                  </a:lnTo>
                  <a:lnTo>
                    <a:pt x="1701546" y="12954"/>
                  </a:lnTo>
                  <a:lnTo>
                    <a:pt x="1709166" y="16002"/>
                  </a:lnTo>
                  <a:lnTo>
                    <a:pt x="1716024" y="19050"/>
                  </a:lnTo>
                  <a:lnTo>
                    <a:pt x="1722882" y="23622"/>
                  </a:lnTo>
                  <a:lnTo>
                    <a:pt x="1730502" y="28194"/>
                  </a:lnTo>
                  <a:lnTo>
                    <a:pt x="1737360" y="33528"/>
                  </a:lnTo>
                  <a:lnTo>
                    <a:pt x="1744218" y="39624"/>
                  </a:lnTo>
                  <a:lnTo>
                    <a:pt x="1751076" y="46482"/>
                  </a:lnTo>
                  <a:lnTo>
                    <a:pt x="1757172" y="54102"/>
                  </a:lnTo>
                  <a:lnTo>
                    <a:pt x="1764030" y="62484"/>
                  </a:lnTo>
                  <a:lnTo>
                    <a:pt x="1770126" y="70866"/>
                  </a:lnTo>
                  <a:lnTo>
                    <a:pt x="1782318" y="89154"/>
                  </a:lnTo>
                  <a:lnTo>
                    <a:pt x="1787652" y="99060"/>
                  </a:lnTo>
                  <a:lnTo>
                    <a:pt x="1793748" y="109728"/>
                  </a:lnTo>
                  <a:lnTo>
                    <a:pt x="1799082" y="120396"/>
                  </a:lnTo>
                  <a:lnTo>
                    <a:pt x="1808226" y="143256"/>
                  </a:lnTo>
                  <a:lnTo>
                    <a:pt x="1817370" y="167640"/>
                  </a:lnTo>
                  <a:lnTo>
                    <a:pt x="1820418" y="179832"/>
                  </a:lnTo>
                  <a:lnTo>
                    <a:pt x="1824228" y="192786"/>
                  </a:lnTo>
                  <a:lnTo>
                    <a:pt x="1830324" y="218694"/>
                  </a:lnTo>
                  <a:lnTo>
                    <a:pt x="1832610" y="232410"/>
                  </a:lnTo>
                  <a:lnTo>
                    <a:pt x="1837182" y="272796"/>
                  </a:lnTo>
                  <a:lnTo>
                    <a:pt x="1837944" y="286512"/>
                  </a:lnTo>
                  <a:lnTo>
                    <a:pt x="1837944" y="300228"/>
                  </a:lnTo>
                  <a:lnTo>
                    <a:pt x="1839468" y="303276"/>
                  </a:lnTo>
                  <a:lnTo>
                    <a:pt x="1842516" y="304800"/>
                  </a:lnTo>
                  <a:lnTo>
                    <a:pt x="1846326" y="303276"/>
                  </a:lnTo>
                  <a:lnTo>
                    <a:pt x="1847850" y="300228"/>
                  </a:lnTo>
                  <a:close/>
                  <a:moveTo>
                    <a:pt x="2142744" y="934212"/>
                  </a:moveTo>
                  <a:lnTo>
                    <a:pt x="2139696" y="887730"/>
                  </a:lnTo>
                  <a:lnTo>
                    <a:pt x="2135124" y="841248"/>
                  </a:lnTo>
                  <a:lnTo>
                    <a:pt x="2127504" y="796290"/>
                  </a:lnTo>
                  <a:lnTo>
                    <a:pt x="2118360" y="752856"/>
                  </a:lnTo>
                  <a:lnTo>
                    <a:pt x="2106930" y="710946"/>
                  </a:lnTo>
                  <a:lnTo>
                    <a:pt x="2100072" y="690372"/>
                  </a:lnTo>
                  <a:lnTo>
                    <a:pt x="2093976" y="670560"/>
                  </a:lnTo>
                  <a:lnTo>
                    <a:pt x="2078736" y="632460"/>
                  </a:lnTo>
                  <a:lnTo>
                    <a:pt x="2062734" y="597408"/>
                  </a:lnTo>
                  <a:lnTo>
                    <a:pt x="2036064" y="550926"/>
                  </a:lnTo>
                  <a:lnTo>
                    <a:pt x="2007108" y="512064"/>
                  </a:lnTo>
                  <a:lnTo>
                    <a:pt x="1986534" y="491490"/>
                  </a:lnTo>
                  <a:lnTo>
                    <a:pt x="1985772" y="490728"/>
                  </a:lnTo>
                  <a:lnTo>
                    <a:pt x="1980844" y="488162"/>
                  </a:lnTo>
                  <a:lnTo>
                    <a:pt x="1994154" y="456438"/>
                  </a:lnTo>
                  <a:lnTo>
                    <a:pt x="1909572" y="461772"/>
                  </a:lnTo>
                  <a:lnTo>
                    <a:pt x="1963674" y="526402"/>
                  </a:lnTo>
                  <a:lnTo>
                    <a:pt x="1964436" y="527304"/>
                  </a:lnTo>
                  <a:lnTo>
                    <a:pt x="1977174" y="496912"/>
                  </a:lnTo>
                  <a:lnTo>
                    <a:pt x="1981200" y="499110"/>
                  </a:lnTo>
                  <a:lnTo>
                    <a:pt x="1979676" y="498348"/>
                  </a:lnTo>
                  <a:lnTo>
                    <a:pt x="1981200" y="499872"/>
                  </a:lnTo>
                  <a:lnTo>
                    <a:pt x="1999488" y="518160"/>
                  </a:lnTo>
                  <a:lnTo>
                    <a:pt x="2027682" y="556260"/>
                  </a:lnTo>
                  <a:lnTo>
                    <a:pt x="2054352" y="601980"/>
                  </a:lnTo>
                  <a:lnTo>
                    <a:pt x="2061972" y="618744"/>
                  </a:lnTo>
                  <a:lnTo>
                    <a:pt x="2070354" y="636270"/>
                  </a:lnTo>
                  <a:lnTo>
                    <a:pt x="2077212" y="654558"/>
                  </a:lnTo>
                  <a:lnTo>
                    <a:pt x="2084832" y="673608"/>
                  </a:lnTo>
                  <a:lnTo>
                    <a:pt x="2091690" y="693420"/>
                  </a:lnTo>
                  <a:lnTo>
                    <a:pt x="2097786" y="713232"/>
                  </a:lnTo>
                  <a:lnTo>
                    <a:pt x="2103120" y="733806"/>
                  </a:lnTo>
                  <a:lnTo>
                    <a:pt x="2109216" y="755142"/>
                  </a:lnTo>
                  <a:lnTo>
                    <a:pt x="2118360" y="798576"/>
                  </a:lnTo>
                  <a:lnTo>
                    <a:pt x="2128266" y="865632"/>
                  </a:lnTo>
                  <a:lnTo>
                    <a:pt x="2132076" y="911352"/>
                  </a:lnTo>
                  <a:lnTo>
                    <a:pt x="2133600" y="957072"/>
                  </a:lnTo>
                  <a:lnTo>
                    <a:pt x="2132838" y="979932"/>
                  </a:lnTo>
                  <a:lnTo>
                    <a:pt x="2129790" y="1026414"/>
                  </a:lnTo>
                  <a:lnTo>
                    <a:pt x="2122932" y="1071372"/>
                  </a:lnTo>
                  <a:lnTo>
                    <a:pt x="2107692" y="1137666"/>
                  </a:lnTo>
                  <a:lnTo>
                    <a:pt x="2093976" y="1180338"/>
                  </a:lnTo>
                  <a:lnTo>
                    <a:pt x="2068830" y="1240536"/>
                  </a:lnTo>
                  <a:lnTo>
                    <a:pt x="2049018" y="1277874"/>
                  </a:lnTo>
                  <a:lnTo>
                    <a:pt x="2027682" y="1312164"/>
                  </a:lnTo>
                  <a:lnTo>
                    <a:pt x="2017014" y="1328166"/>
                  </a:lnTo>
                  <a:lnTo>
                    <a:pt x="2004822" y="1343406"/>
                  </a:lnTo>
                  <a:lnTo>
                    <a:pt x="1993392" y="1357884"/>
                  </a:lnTo>
                  <a:lnTo>
                    <a:pt x="1981200" y="1371600"/>
                  </a:lnTo>
                  <a:lnTo>
                    <a:pt x="1929384" y="1415796"/>
                  </a:lnTo>
                  <a:lnTo>
                    <a:pt x="1888236" y="1437132"/>
                  </a:lnTo>
                  <a:lnTo>
                    <a:pt x="1840230" y="1447800"/>
                  </a:lnTo>
                  <a:lnTo>
                    <a:pt x="1833372" y="1447800"/>
                  </a:lnTo>
                  <a:lnTo>
                    <a:pt x="1829562" y="1449324"/>
                  </a:lnTo>
                  <a:lnTo>
                    <a:pt x="1828800" y="1453134"/>
                  </a:lnTo>
                  <a:lnTo>
                    <a:pt x="1830324" y="1456182"/>
                  </a:lnTo>
                  <a:lnTo>
                    <a:pt x="1833372" y="1457706"/>
                  </a:lnTo>
                  <a:lnTo>
                    <a:pt x="1840230" y="1456944"/>
                  </a:lnTo>
                  <a:lnTo>
                    <a:pt x="1847850" y="1456944"/>
                  </a:lnTo>
                  <a:lnTo>
                    <a:pt x="1855470" y="1455420"/>
                  </a:lnTo>
                  <a:lnTo>
                    <a:pt x="1862328" y="1454658"/>
                  </a:lnTo>
                  <a:lnTo>
                    <a:pt x="1869948" y="1453134"/>
                  </a:lnTo>
                  <a:lnTo>
                    <a:pt x="1877568" y="1450848"/>
                  </a:lnTo>
                  <a:lnTo>
                    <a:pt x="1884426" y="1448562"/>
                  </a:lnTo>
                  <a:lnTo>
                    <a:pt x="1892046" y="1446276"/>
                  </a:lnTo>
                  <a:lnTo>
                    <a:pt x="1898904" y="1443228"/>
                  </a:lnTo>
                  <a:lnTo>
                    <a:pt x="1905762" y="1439418"/>
                  </a:lnTo>
                  <a:lnTo>
                    <a:pt x="1913382" y="1436370"/>
                  </a:lnTo>
                  <a:lnTo>
                    <a:pt x="1947672" y="1414272"/>
                  </a:lnTo>
                  <a:lnTo>
                    <a:pt x="1987296" y="1378458"/>
                  </a:lnTo>
                  <a:lnTo>
                    <a:pt x="2024634" y="1334262"/>
                  </a:lnTo>
                  <a:lnTo>
                    <a:pt x="2046732" y="1300734"/>
                  </a:lnTo>
                  <a:lnTo>
                    <a:pt x="2067306" y="1264158"/>
                  </a:lnTo>
                  <a:lnTo>
                    <a:pt x="2086356" y="1224534"/>
                  </a:lnTo>
                  <a:lnTo>
                    <a:pt x="2109978" y="1162050"/>
                  </a:lnTo>
                  <a:lnTo>
                    <a:pt x="2122170" y="1118616"/>
                  </a:lnTo>
                  <a:lnTo>
                    <a:pt x="2132076" y="1073658"/>
                  </a:lnTo>
                  <a:lnTo>
                    <a:pt x="2133600" y="1064514"/>
                  </a:lnTo>
                  <a:lnTo>
                    <a:pt x="2135886" y="1050798"/>
                  </a:lnTo>
                  <a:lnTo>
                    <a:pt x="2138934" y="1027176"/>
                  </a:lnTo>
                  <a:lnTo>
                    <a:pt x="2141220" y="1004316"/>
                  </a:lnTo>
                  <a:lnTo>
                    <a:pt x="2142744" y="980694"/>
                  </a:lnTo>
                  <a:lnTo>
                    <a:pt x="2142744" y="934212"/>
                  </a:lnTo>
                  <a:close/>
                </a:path>
              </a:pathLst>
            </a:custGeom>
            <a:solidFill>
              <a:srgbClr val="000000"/>
            </a:solidFill>
            <a:ln>
              <a:noFill/>
            </a:ln>
          </p:spPr>
          <p:style>
            <a:lnRef idx="0"/>
            <a:fillRef idx="0"/>
            <a:effectRef idx="0"/>
            <a:fontRef idx="minor"/>
          </p:style>
        </p:sp>
      </p:grpSp>
      <p:sp>
        <p:nvSpPr>
          <p:cNvPr id="849" name="CustomShape 7"/>
          <p:cNvSpPr/>
          <p:nvPr/>
        </p:nvSpPr>
        <p:spPr>
          <a:xfrm>
            <a:off x="2686320" y="29667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50" name="CustomShape 8"/>
          <p:cNvSpPr/>
          <p:nvPr/>
        </p:nvSpPr>
        <p:spPr>
          <a:xfrm>
            <a:off x="2610000" y="1339920"/>
            <a:ext cx="3150360" cy="892440"/>
          </a:xfrm>
          <a:prstGeom prst="rect">
            <a:avLst/>
          </a:prstGeom>
          <a:noFill/>
          <a:ln>
            <a:noFill/>
          </a:ln>
        </p:spPr>
        <p:style>
          <a:lnRef idx="0"/>
          <a:fillRef idx="0"/>
          <a:effectRef idx="0"/>
          <a:fontRef idx="minor"/>
        </p:style>
        <p:txBody>
          <a:bodyPr lIns="0" rIns="0" tIns="12600" bIns="0"/>
          <a:p>
            <a:pPr marL="1698480">
              <a:lnSpc>
                <a:spcPct val="100000"/>
              </a:lnSpc>
              <a:spcBef>
                <a:spcPts val="99"/>
              </a:spcBef>
            </a:pPr>
            <a:r>
              <a:rPr b="0" lang="en-US" sz="2800" spc="-4" strike="noStrike">
                <a:solidFill>
                  <a:srgbClr val="33339a"/>
                </a:solidFill>
                <a:latin typeface="Times New Roman"/>
              </a:rPr>
              <a:t>Example1</a:t>
            </a:r>
            <a:endParaRPr b="0" lang="en-US" sz="2800" spc="-1" strike="noStrike">
              <a:latin typeface="Arial"/>
            </a:endParaRPr>
          </a:p>
          <a:p>
            <a:pPr marL="12600">
              <a:lnSpc>
                <a:spcPct val="100000"/>
              </a:lnSpc>
              <a:spcBef>
                <a:spcPts val="1650"/>
              </a:spcBef>
            </a:pPr>
            <a:r>
              <a:rPr b="0" lang="en-US" sz="1600" spc="-1" strike="noStrike">
                <a:solidFill>
                  <a:srgbClr val="000000"/>
                </a:solidFill>
                <a:latin typeface="Times New Roman"/>
              </a:rPr>
              <a:t>a</a:t>
            </a:r>
            <a:endParaRPr b="0" lang="en-US" sz="1600" spc="-1" strike="noStrike">
              <a:latin typeface="Arial"/>
            </a:endParaRPr>
          </a:p>
        </p:txBody>
      </p:sp>
      <p:sp>
        <p:nvSpPr>
          <p:cNvPr id="851" name="CustomShape 9"/>
          <p:cNvSpPr/>
          <p:nvPr/>
        </p:nvSpPr>
        <p:spPr>
          <a:xfrm>
            <a:off x="3219840" y="296676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52" name="CustomShape 10"/>
          <p:cNvSpPr/>
          <p:nvPr/>
        </p:nvSpPr>
        <p:spPr>
          <a:xfrm>
            <a:off x="1924200" y="266184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53" name="CustomShape 11"/>
          <p:cNvSpPr/>
          <p:nvPr/>
        </p:nvSpPr>
        <p:spPr>
          <a:xfrm>
            <a:off x="2610000" y="39574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54" name="CustomShape 12"/>
          <p:cNvSpPr/>
          <p:nvPr/>
        </p:nvSpPr>
        <p:spPr>
          <a:xfrm>
            <a:off x="2076840" y="311904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55" name="CustomShape 13"/>
          <p:cNvSpPr/>
          <p:nvPr/>
        </p:nvSpPr>
        <p:spPr>
          <a:xfrm>
            <a:off x="2610000" y="35002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3</a:t>
            </a:r>
            <a:endParaRPr b="0" lang="en-US" sz="1600" spc="-1" strike="noStrike">
              <a:latin typeface="Arial"/>
            </a:endParaRPr>
          </a:p>
        </p:txBody>
      </p:sp>
      <p:sp>
        <p:nvSpPr>
          <p:cNvPr id="856" name="CustomShape 14"/>
          <p:cNvSpPr/>
          <p:nvPr/>
        </p:nvSpPr>
        <p:spPr>
          <a:xfrm>
            <a:off x="2610000" y="25095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2</a:t>
            </a:r>
            <a:endParaRPr b="0" lang="en-US" sz="1600" spc="-1" strike="noStrike">
              <a:latin typeface="Arial"/>
            </a:endParaRPr>
          </a:p>
        </p:txBody>
      </p:sp>
      <p:sp>
        <p:nvSpPr>
          <p:cNvPr id="857" name="CustomShape 15"/>
          <p:cNvSpPr/>
          <p:nvPr/>
        </p:nvSpPr>
        <p:spPr>
          <a:xfrm>
            <a:off x="1391040" y="29667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1</a:t>
            </a:r>
            <a:endParaRPr b="0" lang="en-US" sz="1600" spc="-1" strike="noStrike">
              <a:latin typeface="Arial"/>
            </a:endParaRPr>
          </a:p>
        </p:txBody>
      </p:sp>
      <p:sp>
        <p:nvSpPr>
          <p:cNvPr id="858" name="CustomShape 16"/>
          <p:cNvSpPr/>
          <p:nvPr/>
        </p:nvSpPr>
        <p:spPr>
          <a:xfrm>
            <a:off x="4245120" y="2241360"/>
            <a:ext cx="1396080" cy="743040"/>
          </a:xfrm>
          <a:prstGeom prst="rect">
            <a:avLst/>
          </a:prstGeom>
          <a:noFill/>
          <a:ln>
            <a:noFill/>
          </a:ln>
        </p:spPr>
        <p:style>
          <a:lnRef idx="0"/>
          <a:fillRef idx="0"/>
          <a:effectRef idx="0"/>
          <a:fontRef idx="minor"/>
        </p:style>
        <p:txBody>
          <a:bodyPr lIns="0" rIns="0" tIns="12600" bIns="0"/>
          <a:p>
            <a:pPr marL="38160">
              <a:lnSpc>
                <a:spcPts val="2874"/>
              </a:lnSpc>
              <a:spcBef>
                <a:spcPts val="99"/>
              </a:spcBef>
            </a:pPr>
            <a:r>
              <a:rPr b="0" lang="en-US" sz="2400" spc="-1" strike="noStrike">
                <a:solidFill>
                  <a:srgbClr val="000000"/>
                </a:solidFill>
                <a:latin typeface="Times New Roman"/>
              </a:rPr>
              <a:t>G</a:t>
            </a:r>
            <a:r>
              <a:rPr b="0" lang="en-US" sz="2400" spc="-1" strike="noStrike" baseline="-20000">
                <a:solidFill>
                  <a:srgbClr val="000000"/>
                </a:solidFill>
                <a:latin typeface="Times New Roman"/>
              </a:rPr>
              <a:t>1 </a:t>
            </a:r>
            <a:r>
              <a:rPr b="0" lang="en-US" sz="2400" spc="-1" strike="noStrike">
                <a:solidFill>
                  <a:srgbClr val="000000"/>
                </a:solidFill>
                <a:latin typeface="Times New Roman"/>
              </a:rPr>
              <a:t>=</a:t>
            </a:r>
            <a:r>
              <a:rPr b="0" lang="en-US" sz="2400" spc="-242" strike="noStrike">
                <a:solidFill>
                  <a:srgbClr val="000000"/>
                </a:solidFill>
                <a:latin typeface="Times New Roman"/>
              </a:rPr>
              <a:t> </a:t>
            </a:r>
            <a:r>
              <a:rPr b="0" lang="en-US" sz="2400" spc="-1" strike="noStrike">
                <a:solidFill>
                  <a:srgbClr val="000000"/>
                </a:solidFill>
                <a:latin typeface="Times New Roman"/>
              </a:rPr>
              <a:t>{2}</a:t>
            </a:r>
            <a:endParaRPr b="0" lang="en-US" sz="2400" spc="-1" strike="noStrike">
              <a:latin typeface="Arial"/>
            </a:endParaRPr>
          </a:p>
          <a:p>
            <a:pPr marL="38160">
              <a:lnSpc>
                <a:spcPts val="2874"/>
              </a:lnSpc>
            </a:pPr>
            <a:r>
              <a:rPr b="0" lang="en-US" sz="2400" spc="-1" strike="noStrike">
                <a:solidFill>
                  <a:srgbClr val="000000"/>
                </a:solidFill>
                <a:latin typeface="Times New Roman"/>
              </a:rPr>
              <a:t>G</a:t>
            </a:r>
            <a:r>
              <a:rPr b="0" lang="en-US" sz="2400" spc="-1" strike="noStrike" baseline="-20000">
                <a:solidFill>
                  <a:srgbClr val="000000"/>
                </a:solidFill>
                <a:latin typeface="Times New Roman"/>
              </a:rPr>
              <a:t>2 </a:t>
            </a:r>
            <a:r>
              <a:rPr b="0" lang="en-US" sz="2400" spc="-1" strike="noStrike">
                <a:solidFill>
                  <a:srgbClr val="000000"/>
                </a:solidFill>
                <a:latin typeface="Times New Roman"/>
              </a:rPr>
              <a:t>=</a:t>
            </a:r>
            <a:r>
              <a:rPr b="0" lang="en-US" sz="2400" spc="-287" strike="noStrike">
                <a:solidFill>
                  <a:srgbClr val="000000"/>
                </a:solidFill>
                <a:latin typeface="Times New Roman"/>
              </a:rPr>
              <a:t> </a:t>
            </a:r>
            <a:r>
              <a:rPr b="0" lang="en-US" sz="2400" spc="-1" strike="noStrike">
                <a:solidFill>
                  <a:srgbClr val="000000"/>
                </a:solidFill>
                <a:latin typeface="Times New Roman"/>
              </a:rPr>
              <a:t>{1,3}</a:t>
            </a:r>
            <a:endParaRPr b="0" lang="en-US" sz="2400" spc="-1" strike="noStrike">
              <a:latin typeface="Arial"/>
            </a:endParaRPr>
          </a:p>
        </p:txBody>
      </p:sp>
      <p:sp>
        <p:nvSpPr>
          <p:cNvPr id="859" name="CustomShape 17"/>
          <p:cNvSpPr/>
          <p:nvPr/>
        </p:nvSpPr>
        <p:spPr>
          <a:xfrm>
            <a:off x="4245120" y="3337200"/>
            <a:ext cx="4134240" cy="779040"/>
          </a:xfrm>
          <a:prstGeom prst="rect">
            <a:avLst/>
          </a:prstGeom>
          <a:noFill/>
          <a:ln>
            <a:noFill/>
          </a:ln>
        </p:spPr>
        <p:style>
          <a:lnRef idx="0"/>
          <a:fillRef idx="0"/>
          <a:effectRef idx="0"/>
          <a:fontRef idx="minor"/>
        </p:style>
        <p:txBody>
          <a:bodyPr lIns="0" rIns="0" tIns="12600" bIns="0"/>
          <a:p>
            <a:pPr marL="38160">
              <a:lnSpc>
                <a:spcPct val="100000"/>
              </a:lnSpc>
              <a:spcBef>
                <a:spcPts val="99"/>
              </a:spcBef>
            </a:pPr>
            <a:r>
              <a:rPr b="0" lang="en-US" sz="2400" spc="-1" strike="noStrike">
                <a:solidFill>
                  <a:srgbClr val="000000"/>
                </a:solidFill>
                <a:latin typeface="Times New Roman"/>
              </a:rPr>
              <a:t>G</a:t>
            </a:r>
            <a:r>
              <a:rPr b="0" lang="en-US" sz="2400" spc="-1" strike="noStrike" baseline="-20000">
                <a:solidFill>
                  <a:srgbClr val="000000"/>
                </a:solidFill>
                <a:latin typeface="Times New Roman"/>
              </a:rPr>
              <a:t>2</a:t>
            </a:r>
            <a:r>
              <a:rPr b="0" lang="en-US" sz="2400" spc="-1" strike="noStrike" baseline="-20000">
                <a:solidFill>
                  <a:srgbClr val="000000"/>
                </a:solidFill>
                <a:latin typeface="Times New Roman"/>
              </a:rPr>
              <a:t>	</a:t>
            </a:r>
            <a:r>
              <a:rPr b="0" lang="en-US" sz="2400" spc="-4" strike="noStrike">
                <a:solidFill>
                  <a:srgbClr val="000000"/>
                </a:solidFill>
                <a:latin typeface="Times New Roman"/>
              </a:rPr>
              <a:t>cannot be partitioned</a:t>
            </a:r>
            <a:r>
              <a:rPr b="0" lang="en-US" sz="2400" spc="-72" strike="noStrike">
                <a:solidFill>
                  <a:srgbClr val="000000"/>
                </a:solidFill>
                <a:latin typeface="Times New Roman"/>
              </a:rPr>
              <a:t> </a:t>
            </a:r>
            <a:r>
              <a:rPr b="0" lang="en-US" sz="2400" spc="-4" strike="noStrike">
                <a:solidFill>
                  <a:srgbClr val="000000"/>
                </a:solidFill>
                <a:latin typeface="Times New Roman"/>
              </a:rPr>
              <a:t>because</a:t>
            </a:r>
            <a:endParaRPr b="0" lang="en-US" sz="2400" spc="-1" strike="noStrike">
              <a:latin typeface="Arial"/>
            </a:endParaRPr>
          </a:p>
        </p:txBody>
      </p:sp>
      <p:sp>
        <p:nvSpPr>
          <p:cNvPr id="860" name="CustomShape 18"/>
          <p:cNvSpPr/>
          <p:nvPr/>
        </p:nvSpPr>
        <p:spPr>
          <a:xfrm>
            <a:off x="5185080" y="3753000"/>
            <a:ext cx="1331280" cy="942840"/>
          </a:xfrm>
          <a:prstGeom prst="rect">
            <a:avLst/>
          </a:prstGeom>
          <a:noFill/>
          <a:ln>
            <a:noFill/>
          </a:ln>
        </p:spPr>
        <p:style>
          <a:lnRef idx="0"/>
          <a:fillRef idx="0"/>
          <a:effectRef idx="0"/>
          <a:fontRef idx="minor"/>
        </p:style>
        <p:txBody>
          <a:bodyPr lIns="0" rIns="0" tIns="1440" bIns="0"/>
          <a:p>
            <a:pPr marL="12600">
              <a:lnSpc>
                <a:spcPct val="103000"/>
              </a:lnSpc>
              <a:spcBef>
                <a:spcPts val="11"/>
              </a:spcBef>
            </a:pPr>
            <a:r>
              <a:rPr b="0" lang="en-US" sz="2000" spc="-4" strike="noStrike">
                <a:solidFill>
                  <a:srgbClr val="000000"/>
                </a:solidFill>
                <a:latin typeface="Times New Roman"/>
              </a:rPr>
              <a:t>move(1,a)=2  move(3,a)=2</a:t>
            </a:r>
            <a:endParaRPr b="0" lang="en-US" sz="2000" spc="-1" strike="noStrike">
              <a:latin typeface="Arial"/>
            </a:endParaRPr>
          </a:p>
        </p:txBody>
      </p:sp>
      <p:sp>
        <p:nvSpPr>
          <p:cNvPr id="861" name="CustomShape 19"/>
          <p:cNvSpPr/>
          <p:nvPr/>
        </p:nvSpPr>
        <p:spPr>
          <a:xfrm>
            <a:off x="7014240" y="3753000"/>
            <a:ext cx="1345320" cy="942840"/>
          </a:xfrm>
          <a:prstGeom prst="rect">
            <a:avLst/>
          </a:prstGeom>
          <a:noFill/>
          <a:ln>
            <a:noFill/>
          </a:ln>
        </p:spPr>
        <p:style>
          <a:lnRef idx="0"/>
          <a:fillRef idx="0"/>
          <a:effectRef idx="0"/>
          <a:fontRef idx="minor"/>
        </p:style>
        <p:txBody>
          <a:bodyPr lIns="0" rIns="0" tIns="1440" bIns="0"/>
          <a:p>
            <a:pPr marL="12600">
              <a:lnSpc>
                <a:spcPct val="103000"/>
              </a:lnSpc>
              <a:spcBef>
                <a:spcPts val="11"/>
              </a:spcBef>
            </a:pPr>
            <a:r>
              <a:rPr b="0" lang="en-US" sz="2000" spc="-4" strike="noStrike">
                <a:solidFill>
                  <a:srgbClr val="000000"/>
                </a:solidFill>
                <a:latin typeface="Times New Roman"/>
              </a:rPr>
              <a:t>move(1,b)=3  move(2,b)=3</a:t>
            </a:r>
            <a:endParaRPr b="0" lang="en-US" sz="2000" spc="-1" strike="noStrike">
              <a:latin typeface="Arial"/>
            </a:endParaRPr>
          </a:p>
        </p:txBody>
      </p:sp>
      <p:sp>
        <p:nvSpPr>
          <p:cNvPr id="862" name="CustomShape 20"/>
          <p:cNvSpPr/>
          <p:nvPr/>
        </p:nvSpPr>
        <p:spPr>
          <a:xfrm>
            <a:off x="2991240" y="6090840"/>
            <a:ext cx="362160" cy="195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200" spc="-1" strike="noStrike">
                <a:solidFill>
                  <a:srgbClr val="000000"/>
                </a:solidFill>
                <a:latin typeface="Times New Roman"/>
              </a:rPr>
              <a:t>{1,3}</a:t>
            </a:r>
            <a:endParaRPr b="0" lang="en-US" sz="1200" spc="-1" strike="noStrike">
              <a:latin typeface="Arial"/>
            </a:endParaRPr>
          </a:p>
        </p:txBody>
      </p:sp>
      <p:grpSp>
        <p:nvGrpSpPr>
          <p:cNvPr id="863" name="Group 21"/>
          <p:cNvGrpSpPr/>
          <p:nvPr/>
        </p:nvGrpSpPr>
        <p:grpSpPr>
          <a:xfrm>
            <a:off x="2678400" y="5754600"/>
            <a:ext cx="2137680" cy="924120"/>
            <a:chOff x="2678400" y="5754600"/>
            <a:chExt cx="2137680" cy="924120"/>
          </a:xfrm>
        </p:grpSpPr>
        <p:sp>
          <p:nvSpPr>
            <p:cNvPr id="864" name="CustomShape 22"/>
            <p:cNvSpPr/>
            <p:nvPr/>
          </p:nvSpPr>
          <p:spPr>
            <a:xfrm>
              <a:off x="2987640" y="6063840"/>
              <a:ext cx="304560" cy="304560"/>
            </a:xfrm>
            <a:custGeom>
              <a:avLst/>
              <a:gdLst/>
              <a:ahLst/>
              <a:rect l="l" t="t" r="r" b="b"/>
              <a:pathLst>
                <a:path w="304800" h="304800">
                  <a:moveTo>
                    <a:pt x="152400" y="0"/>
                  </a:moveTo>
                  <a:lnTo>
                    <a:pt x="104070" y="7802"/>
                  </a:lnTo>
                  <a:lnTo>
                    <a:pt x="62215" y="29504"/>
                  </a:lnTo>
                  <a:lnTo>
                    <a:pt x="29285" y="62544"/>
                  </a:lnTo>
                  <a:lnTo>
                    <a:pt x="7729" y="104363"/>
                  </a:lnTo>
                  <a:lnTo>
                    <a:pt x="0" y="152400"/>
                  </a:lnTo>
                  <a:lnTo>
                    <a:pt x="7729" y="200729"/>
                  </a:lnTo>
                  <a:lnTo>
                    <a:pt x="29285" y="242584"/>
                  </a:lnTo>
                  <a:lnTo>
                    <a:pt x="62215" y="275514"/>
                  </a:lnTo>
                  <a:lnTo>
                    <a:pt x="104070" y="297070"/>
                  </a:lnTo>
                  <a:lnTo>
                    <a:pt x="152400" y="304800"/>
                  </a:lnTo>
                  <a:lnTo>
                    <a:pt x="200436" y="297070"/>
                  </a:lnTo>
                  <a:lnTo>
                    <a:pt x="242255" y="275514"/>
                  </a:lnTo>
                  <a:lnTo>
                    <a:pt x="275295" y="242584"/>
                  </a:lnTo>
                  <a:lnTo>
                    <a:pt x="296997" y="200729"/>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865" name="CustomShape 23"/>
            <p:cNvSpPr/>
            <p:nvPr/>
          </p:nvSpPr>
          <p:spPr>
            <a:xfrm>
              <a:off x="2678400" y="6178320"/>
              <a:ext cx="309600" cy="75960"/>
            </a:xfrm>
            <a:custGeom>
              <a:avLst/>
              <a:gdLst/>
              <a:ahLst/>
              <a:rect l="l" t="t" r="r" b="b"/>
              <a:pathLst>
                <a:path w="309880" h="76200">
                  <a:moveTo>
                    <a:pt x="250697" y="38100"/>
                  </a:moveTo>
                  <a:lnTo>
                    <a:pt x="249174" y="35051"/>
                  </a:lnTo>
                  <a:lnTo>
                    <a:pt x="245363" y="33527"/>
                  </a:lnTo>
                  <a:lnTo>
                    <a:pt x="4571" y="33527"/>
                  </a:lnTo>
                  <a:lnTo>
                    <a:pt x="762" y="35051"/>
                  </a:lnTo>
                  <a:lnTo>
                    <a:pt x="0" y="38100"/>
                  </a:lnTo>
                  <a:lnTo>
                    <a:pt x="762" y="41909"/>
                  </a:lnTo>
                  <a:lnTo>
                    <a:pt x="4571" y="43433"/>
                  </a:lnTo>
                  <a:lnTo>
                    <a:pt x="245363" y="43433"/>
                  </a:lnTo>
                  <a:lnTo>
                    <a:pt x="249174" y="41909"/>
                  </a:lnTo>
                  <a:lnTo>
                    <a:pt x="250697" y="38100"/>
                  </a:lnTo>
                  <a:close/>
                  <a:moveTo>
                    <a:pt x="309371" y="38100"/>
                  </a:moveTo>
                  <a:lnTo>
                    <a:pt x="233171" y="0"/>
                  </a:lnTo>
                  <a:lnTo>
                    <a:pt x="233171" y="33527"/>
                  </a:lnTo>
                  <a:lnTo>
                    <a:pt x="245363" y="33527"/>
                  </a:lnTo>
                  <a:lnTo>
                    <a:pt x="249174" y="35051"/>
                  </a:lnTo>
                  <a:lnTo>
                    <a:pt x="250697" y="38100"/>
                  </a:lnTo>
                  <a:lnTo>
                    <a:pt x="250697" y="67437"/>
                  </a:lnTo>
                  <a:lnTo>
                    <a:pt x="309371" y="38100"/>
                  </a:lnTo>
                  <a:close/>
                  <a:moveTo>
                    <a:pt x="250697" y="67437"/>
                  </a:moveTo>
                  <a:lnTo>
                    <a:pt x="250697" y="38100"/>
                  </a:lnTo>
                  <a:lnTo>
                    <a:pt x="249174" y="41909"/>
                  </a:lnTo>
                  <a:lnTo>
                    <a:pt x="245363" y="43433"/>
                  </a:lnTo>
                  <a:lnTo>
                    <a:pt x="233171" y="43433"/>
                  </a:lnTo>
                  <a:lnTo>
                    <a:pt x="233171" y="76200"/>
                  </a:lnTo>
                  <a:lnTo>
                    <a:pt x="250697" y="67437"/>
                  </a:lnTo>
                  <a:close/>
                </a:path>
              </a:pathLst>
            </a:custGeom>
            <a:solidFill>
              <a:srgbClr val="000000"/>
            </a:solidFill>
            <a:ln>
              <a:noFill/>
            </a:ln>
          </p:spPr>
          <p:style>
            <a:lnRef idx="0"/>
            <a:fillRef idx="0"/>
            <a:effectRef idx="0"/>
            <a:fontRef idx="minor"/>
          </p:style>
        </p:sp>
        <p:sp>
          <p:nvSpPr>
            <p:cNvPr id="866" name="CustomShape 24"/>
            <p:cNvSpPr/>
            <p:nvPr/>
          </p:nvSpPr>
          <p:spPr>
            <a:xfrm>
              <a:off x="4359240" y="5987880"/>
              <a:ext cx="456840" cy="456840"/>
            </a:xfrm>
            <a:custGeom>
              <a:avLst/>
              <a:gdLst/>
              <a:ahLst/>
              <a:rect l="l" t="t" r="r" b="b"/>
              <a:pathLst>
                <a:path w="457200" h="457200">
                  <a:moveTo>
                    <a:pt x="228600" y="0"/>
                  </a:moveTo>
                  <a:lnTo>
                    <a:pt x="182460" y="4665"/>
                  </a:lnTo>
                  <a:lnTo>
                    <a:pt x="139517" y="18037"/>
                  </a:lnTo>
                  <a:lnTo>
                    <a:pt x="100682" y="39179"/>
                  </a:lnTo>
                  <a:lnTo>
                    <a:pt x="66865" y="67151"/>
                  </a:lnTo>
                  <a:lnTo>
                    <a:pt x="38978" y="101017"/>
                  </a:lnTo>
                  <a:lnTo>
                    <a:pt x="17930" y="139838"/>
                  </a:lnTo>
                  <a:lnTo>
                    <a:pt x="4634" y="182679"/>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520" y="452565"/>
                  </a:lnTo>
                  <a:lnTo>
                    <a:pt x="317361" y="439269"/>
                  </a:lnTo>
                  <a:lnTo>
                    <a:pt x="356182" y="418221"/>
                  </a:lnTo>
                  <a:lnTo>
                    <a:pt x="390048" y="390334"/>
                  </a:lnTo>
                  <a:lnTo>
                    <a:pt x="418020" y="356517"/>
                  </a:lnTo>
                  <a:lnTo>
                    <a:pt x="439162" y="317682"/>
                  </a:lnTo>
                  <a:lnTo>
                    <a:pt x="452534" y="274739"/>
                  </a:lnTo>
                  <a:lnTo>
                    <a:pt x="457200" y="228600"/>
                  </a:lnTo>
                  <a:lnTo>
                    <a:pt x="452534" y="182679"/>
                  </a:lnTo>
                  <a:lnTo>
                    <a:pt x="439162" y="139838"/>
                  </a:lnTo>
                  <a:lnTo>
                    <a:pt x="418020" y="101017"/>
                  </a:lnTo>
                  <a:lnTo>
                    <a:pt x="390048" y="67151"/>
                  </a:lnTo>
                  <a:lnTo>
                    <a:pt x="356182" y="39179"/>
                  </a:lnTo>
                  <a:lnTo>
                    <a:pt x="317361" y="18037"/>
                  </a:lnTo>
                  <a:lnTo>
                    <a:pt x="274520" y="4665"/>
                  </a:lnTo>
                  <a:lnTo>
                    <a:pt x="228600" y="0"/>
                  </a:lnTo>
                  <a:close/>
                  <a:moveTo>
                    <a:pt x="228600" y="76200"/>
                  </a:moveTo>
                  <a:lnTo>
                    <a:pt x="180270" y="84002"/>
                  </a:lnTo>
                  <a:lnTo>
                    <a:pt x="138415" y="105704"/>
                  </a:lnTo>
                  <a:lnTo>
                    <a:pt x="105485" y="138744"/>
                  </a:lnTo>
                  <a:lnTo>
                    <a:pt x="83929" y="180563"/>
                  </a:lnTo>
                  <a:lnTo>
                    <a:pt x="76200" y="228600"/>
                  </a:lnTo>
                  <a:lnTo>
                    <a:pt x="83929" y="276929"/>
                  </a:lnTo>
                  <a:lnTo>
                    <a:pt x="105485" y="318784"/>
                  </a:lnTo>
                  <a:lnTo>
                    <a:pt x="138415" y="351714"/>
                  </a:lnTo>
                  <a:lnTo>
                    <a:pt x="180270" y="373270"/>
                  </a:lnTo>
                  <a:lnTo>
                    <a:pt x="228600" y="381000"/>
                  </a:lnTo>
                  <a:lnTo>
                    <a:pt x="276636" y="373270"/>
                  </a:lnTo>
                  <a:lnTo>
                    <a:pt x="318455" y="351714"/>
                  </a:lnTo>
                  <a:lnTo>
                    <a:pt x="351495" y="318784"/>
                  </a:lnTo>
                  <a:lnTo>
                    <a:pt x="373197" y="276929"/>
                  </a:lnTo>
                  <a:lnTo>
                    <a:pt x="381000" y="228600"/>
                  </a:lnTo>
                  <a:lnTo>
                    <a:pt x="373197" y="180563"/>
                  </a:lnTo>
                  <a:lnTo>
                    <a:pt x="351495" y="138744"/>
                  </a:lnTo>
                  <a:lnTo>
                    <a:pt x="318455" y="105704"/>
                  </a:lnTo>
                  <a:lnTo>
                    <a:pt x="276636" y="84002"/>
                  </a:lnTo>
                  <a:lnTo>
                    <a:pt x="228600" y="76200"/>
                  </a:lnTo>
                  <a:close/>
                </a:path>
              </a:pathLst>
            </a:custGeom>
            <a:noFill/>
            <a:ln w="9360">
              <a:solidFill>
                <a:srgbClr val="000000"/>
              </a:solidFill>
              <a:round/>
            </a:ln>
          </p:spPr>
          <p:style>
            <a:lnRef idx="0"/>
            <a:fillRef idx="0"/>
            <a:effectRef idx="0"/>
            <a:fontRef idx="minor"/>
          </p:style>
        </p:sp>
        <p:sp>
          <p:nvSpPr>
            <p:cNvPr id="867" name="CustomShape 25"/>
            <p:cNvSpPr/>
            <p:nvPr/>
          </p:nvSpPr>
          <p:spPr>
            <a:xfrm>
              <a:off x="3027600" y="5754600"/>
              <a:ext cx="1727640" cy="924120"/>
            </a:xfrm>
            <a:custGeom>
              <a:avLst/>
              <a:gdLst/>
              <a:ahLst/>
              <a:rect l="l" t="t" r="r" b="b"/>
              <a:pathLst>
                <a:path w="1727835" h="924559">
                  <a:moveTo>
                    <a:pt x="252984" y="277368"/>
                  </a:moveTo>
                  <a:lnTo>
                    <a:pt x="220243" y="279361"/>
                  </a:lnTo>
                  <a:lnTo>
                    <a:pt x="220218" y="278892"/>
                  </a:lnTo>
                  <a:lnTo>
                    <a:pt x="215646" y="253746"/>
                  </a:lnTo>
                  <a:lnTo>
                    <a:pt x="201930" y="195834"/>
                  </a:lnTo>
                  <a:lnTo>
                    <a:pt x="187452" y="155448"/>
                  </a:lnTo>
                  <a:lnTo>
                    <a:pt x="182880" y="146304"/>
                  </a:lnTo>
                  <a:lnTo>
                    <a:pt x="179070" y="137922"/>
                  </a:lnTo>
                  <a:lnTo>
                    <a:pt x="156210" y="101346"/>
                  </a:lnTo>
                  <a:lnTo>
                    <a:pt x="124206" y="77724"/>
                  </a:lnTo>
                  <a:lnTo>
                    <a:pt x="117348" y="76860"/>
                  </a:lnTo>
                  <a:lnTo>
                    <a:pt x="112776" y="76200"/>
                  </a:lnTo>
                  <a:lnTo>
                    <a:pt x="112014" y="76200"/>
                  </a:lnTo>
                  <a:lnTo>
                    <a:pt x="108204" y="76835"/>
                  </a:lnTo>
                  <a:lnTo>
                    <a:pt x="106680" y="76962"/>
                  </a:lnTo>
                  <a:lnTo>
                    <a:pt x="69342" y="101346"/>
                  </a:lnTo>
                  <a:lnTo>
                    <a:pt x="64770" y="107442"/>
                  </a:lnTo>
                  <a:lnTo>
                    <a:pt x="59436" y="114300"/>
                  </a:lnTo>
                  <a:lnTo>
                    <a:pt x="34290" y="164592"/>
                  </a:lnTo>
                  <a:lnTo>
                    <a:pt x="19812" y="206502"/>
                  </a:lnTo>
                  <a:lnTo>
                    <a:pt x="14478" y="229362"/>
                  </a:lnTo>
                  <a:lnTo>
                    <a:pt x="9144" y="252984"/>
                  </a:lnTo>
                  <a:lnTo>
                    <a:pt x="5334" y="277368"/>
                  </a:lnTo>
                  <a:lnTo>
                    <a:pt x="2286" y="302514"/>
                  </a:lnTo>
                  <a:lnTo>
                    <a:pt x="0" y="341376"/>
                  </a:lnTo>
                  <a:lnTo>
                    <a:pt x="0" y="354330"/>
                  </a:lnTo>
                  <a:lnTo>
                    <a:pt x="1524" y="357378"/>
                  </a:lnTo>
                  <a:lnTo>
                    <a:pt x="4572" y="358902"/>
                  </a:lnTo>
                  <a:lnTo>
                    <a:pt x="8382" y="357378"/>
                  </a:lnTo>
                  <a:lnTo>
                    <a:pt x="9144" y="354330"/>
                  </a:lnTo>
                  <a:lnTo>
                    <a:pt x="9906" y="341376"/>
                  </a:lnTo>
                  <a:lnTo>
                    <a:pt x="9906" y="328422"/>
                  </a:lnTo>
                  <a:lnTo>
                    <a:pt x="10668" y="316230"/>
                  </a:lnTo>
                  <a:lnTo>
                    <a:pt x="12192" y="303276"/>
                  </a:lnTo>
                  <a:lnTo>
                    <a:pt x="14478" y="278892"/>
                  </a:lnTo>
                  <a:lnTo>
                    <a:pt x="23622" y="230886"/>
                  </a:lnTo>
                  <a:lnTo>
                    <a:pt x="25908" y="220218"/>
                  </a:lnTo>
                  <a:lnTo>
                    <a:pt x="28956" y="208788"/>
                  </a:lnTo>
                  <a:lnTo>
                    <a:pt x="32004" y="198120"/>
                  </a:lnTo>
                  <a:lnTo>
                    <a:pt x="35814" y="187452"/>
                  </a:lnTo>
                  <a:lnTo>
                    <a:pt x="38862" y="177546"/>
                  </a:lnTo>
                  <a:lnTo>
                    <a:pt x="42672" y="168402"/>
                  </a:lnTo>
                  <a:lnTo>
                    <a:pt x="46482" y="158496"/>
                  </a:lnTo>
                  <a:lnTo>
                    <a:pt x="51054" y="150114"/>
                  </a:lnTo>
                  <a:lnTo>
                    <a:pt x="72390" y="112776"/>
                  </a:lnTo>
                  <a:lnTo>
                    <a:pt x="104394" y="86868"/>
                  </a:lnTo>
                  <a:lnTo>
                    <a:pt x="108204" y="86233"/>
                  </a:lnTo>
                  <a:lnTo>
                    <a:pt x="108966" y="86106"/>
                  </a:lnTo>
                  <a:lnTo>
                    <a:pt x="116586" y="86106"/>
                  </a:lnTo>
                  <a:lnTo>
                    <a:pt x="117348" y="86334"/>
                  </a:lnTo>
                  <a:lnTo>
                    <a:pt x="121920" y="87630"/>
                  </a:lnTo>
                  <a:lnTo>
                    <a:pt x="153162" y="113538"/>
                  </a:lnTo>
                  <a:lnTo>
                    <a:pt x="166116" y="134112"/>
                  </a:lnTo>
                  <a:lnTo>
                    <a:pt x="170688" y="141732"/>
                  </a:lnTo>
                  <a:lnTo>
                    <a:pt x="189738" y="188214"/>
                  </a:lnTo>
                  <a:lnTo>
                    <a:pt x="201930" y="232410"/>
                  </a:lnTo>
                  <a:lnTo>
                    <a:pt x="210235" y="279958"/>
                  </a:lnTo>
                  <a:lnTo>
                    <a:pt x="177546" y="281940"/>
                  </a:lnTo>
                  <a:lnTo>
                    <a:pt x="220218" y="355854"/>
                  </a:lnTo>
                  <a:lnTo>
                    <a:pt x="220980" y="354037"/>
                  </a:lnTo>
                  <a:lnTo>
                    <a:pt x="252984" y="277368"/>
                  </a:lnTo>
                  <a:close/>
                  <a:moveTo>
                    <a:pt x="1331976" y="461772"/>
                  </a:moveTo>
                  <a:lnTo>
                    <a:pt x="1255776" y="423672"/>
                  </a:lnTo>
                  <a:lnTo>
                    <a:pt x="1255776" y="457200"/>
                  </a:lnTo>
                  <a:lnTo>
                    <a:pt x="265176" y="457200"/>
                  </a:lnTo>
                  <a:lnTo>
                    <a:pt x="261366" y="458724"/>
                  </a:lnTo>
                  <a:lnTo>
                    <a:pt x="260604" y="461772"/>
                  </a:lnTo>
                  <a:lnTo>
                    <a:pt x="261366" y="465582"/>
                  </a:lnTo>
                  <a:lnTo>
                    <a:pt x="265176" y="467106"/>
                  </a:lnTo>
                  <a:lnTo>
                    <a:pt x="1255776" y="467106"/>
                  </a:lnTo>
                  <a:lnTo>
                    <a:pt x="1255776" y="499872"/>
                  </a:lnTo>
                  <a:lnTo>
                    <a:pt x="1273302" y="491109"/>
                  </a:lnTo>
                  <a:lnTo>
                    <a:pt x="1331976" y="461772"/>
                  </a:lnTo>
                  <a:close/>
                  <a:moveTo>
                    <a:pt x="1565148" y="691134"/>
                  </a:moveTo>
                  <a:lnTo>
                    <a:pt x="1564386" y="687324"/>
                  </a:lnTo>
                  <a:lnTo>
                    <a:pt x="1560576" y="685800"/>
                  </a:lnTo>
                  <a:lnTo>
                    <a:pt x="1557528" y="687324"/>
                  </a:lnTo>
                  <a:lnTo>
                    <a:pt x="1556004" y="690372"/>
                  </a:lnTo>
                  <a:lnTo>
                    <a:pt x="1554480" y="701040"/>
                  </a:lnTo>
                  <a:lnTo>
                    <a:pt x="1553718" y="705612"/>
                  </a:lnTo>
                  <a:lnTo>
                    <a:pt x="1527048" y="745998"/>
                  </a:lnTo>
                  <a:lnTo>
                    <a:pt x="1521714" y="750570"/>
                  </a:lnTo>
                  <a:lnTo>
                    <a:pt x="1515618" y="755904"/>
                  </a:lnTo>
                  <a:lnTo>
                    <a:pt x="1509522" y="760476"/>
                  </a:lnTo>
                  <a:lnTo>
                    <a:pt x="1502664" y="765810"/>
                  </a:lnTo>
                  <a:lnTo>
                    <a:pt x="1495806" y="770382"/>
                  </a:lnTo>
                  <a:lnTo>
                    <a:pt x="1488186" y="775728"/>
                  </a:lnTo>
                  <a:lnTo>
                    <a:pt x="1479804" y="780288"/>
                  </a:lnTo>
                  <a:lnTo>
                    <a:pt x="1472184" y="785622"/>
                  </a:lnTo>
                  <a:lnTo>
                    <a:pt x="1424940" y="808482"/>
                  </a:lnTo>
                  <a:lnTo>
                    <a:pt x="1381506" y="826770"/>
                  </a:lnTo>
                  <a:lnTo>
                    <a:pt x="1369314" y="830580"/>
                  </a:lnTo>
                  <a:lnTo>
                    <a:pt x="1357884" y="835152"/>
                  </a:lnTo>
                  <a:lnTo>
                    <a:pt x="1306830" y="851154"/>
                  </a:lnTo>
                  <a:lnTo>
                    <a:pt x="1223772" y="872502"/>
                  </a:lnTo>
                  <a:lnTo>
                    <a:pt x="1163574" y="884682"/>
                  </a:lnTo>
                  <a:lnTo>
                    <a:pt x="1101852" y="894588"/>
                  </a:lnTo>
                  <a:lnTo>
                    <a:pt x="1004316" y="906780"/>
                  </a:lnTo>
                  <a:lnTo>
                    <a:pt x="938022" y="911352"/>
                  </a:lnTo>
                  <a:lnTo>
                    <a:pt x="870204" y="914400"/>
                  </a:lnTo>
                  <a:lnTo>
                    <a:pt x="802386" y="914400"/>
                  </a:lnTo>
                  <a:lnTo>
                    <a:pt x="735330" y="910590"/>
                  </a:lnTo>
                  <a:lnTo>
                    <a:pt x="669036" y="903732"/>
                  </a:lnTo>
                  <a:lnTo>
                    <a:pt x="603504" y="894588"/>
                  </a:lnTo>
                  <a:lnTo>
                    <a:pt x="509016" y="874776"/>
                  </a:lnTo>
                  <a:lnTo>
                    <a:pt x="449580" y="858774"/>
                  </a:lnTo>
                  <a:lnTo>
                    <a:pt x="393192" y="839724"/>
                  </a:lnTo>
                  <a:lnTo>
                    <a:pt x="340614" y="819912"/>
                  </a:lnTo>
                  <a:lnTo>
                    <a:pt x="316230" y="808482"/>
                  </a:lnTo>
                  <a:lnTo>
                    <a:pt x="304038" y="803148"/>
                  </a:lnTo>
                  <a:lnTo>
                    <a:pt x="292608" y="797052"/>
                  </a:lnTo>
                  <a:lnTo>
                    <a:pt x="281178" y="791730"/>
                  </a:lnTo>
                  <a:lnTo>
                    <a:pt x="269748" y="785622"/>
                  </a:lnTo>
                  <a:lnTo>
                    <a:pt x="248412" y="773430"/>
                  </a:lnTo>
                  <a:lnTo>
                    <a:pt x="228600" y="761238"/>
                  </a:lnTo>
                  <a:lnTo>
                    <a:pt x="210312" y="749046"/>
                  </a:lnTo>
                  <a:lnTo>
                    <a:pt x="201930" y="742188"/>
                  </a:lnTo>
                  <a:lnTo>
                    <a:pt x="193548" y="736092"/>
                  </a:lnTo>
                  <a:lnTo>
                    <a:pt x="163830" y="709422"/>
                  </a:lnTo>
                  <a:lnTo>
                    <a:pt x="152400" y="695706"/>
                  </a:lnTo>
                  <a:lnTo>
                    <a:pt x="147066" y="690372"/>
                  </a:lnTo>
                  <a:lnTo>
                    <a:pt x="144246" y="684237"/>
                  </a:lnTo>
                  <a:lnTo>
                    <a:pt x="174498" y="673608"/>
                  </a:lnTo>
                  <a:lnTo>
                    <a:pt x="112776" y="614172"/>
                  </a:lnTo>
                  <a:lnTo>
                    <a:pt x="102870" y="698754"/>
                  </a:lnTo>
                  <a:lnTo>
                    <a:pt x="129540" y="689394"/>
                  </a:lnTo>
                  <a:lnTo>
                    <a:pt x="135153" y="687425"/>
                  </a:lnTo>
                  <a:lnTo>
                    <a:pt x="138684" y="694182"/>
                  </a:lnTo>
                  <a:lnTo>
                    <a:pt x="139446" y="694944"/>
                  </a:lnTo>
                  <a:lnTo>
                    <a:pt x="144780" y="702564"/>
                  </a:lnTo>
                  <a:lnTo>
                    <a:pt x="146304" y="704278"/>
                  </a:lnTo>
                  <a:lnTo>
                    <a:pt x="150876" y="709422"/>
                  </a:lnTo>
                  <a:lnTo>
                    <a:pt x="171450" y="729996"/>
                  </a:lnTo>
                  <a:lnTo>
                    <a:pt x="179832" y="736854"/>
                  </a:lnTo>
                  <a:lnTo>
                    <a:pt x="187452" y="743712"/>
                  </a:lnTo>
                  <a:lnTo>
                    <a:pt x="195834" y="749808"/>
                  </a:lnTo>
                  <a:lnTo>
                    <a:pt x="204978" y="756678"/>
                  </a:lnTo>
                  <a:lnTo>
                    <a:pt x="214122" y="762762"/>
                  </a:lnTo>
                  <a:lnTo>
                    <a:pt x="224028" y="769620"/>
                  </a:lnTo>
                  <a:lnTo>
                    <a:pt x="243840" y="781812"/>
                  </a:lnTo>
                  <a:lnTo>
                    <a:pt x="265176" y="794004"/>
                  </a:lnTo>
                  <a:lnTo>
                    <a:pt x="288036" y="806196"/>
                  </a:lnTo>
                  <a:lnTo>
                    <a:pt x="300228" y="811530"/>
                  </a:lnTo>
                  <a:lnTo>
                    <a:pt x="312420" y="817626"/>
                  </a:lnTo>
                  <a:lnTo>
                    <a:pt x="363474" y="838962"/>
                  </a:lnTo>
                  <a:lnTo>
                    <a:pt x="418338" y="858774"/>
                  </a:lnTo>
                  <a:lnTo>
                    <a:pt x="477012" y="876300"/>
                  </a:lnTo>
                  <a:lnTo>
                    <a:pt x="537972" y="890778"/>
                  </a:lnTo>
                  <a:lnTo>
                    <a:pt x="601980" y="903732"/>
                  </a:lnTo>
                  <a:lnTo>
                    <a:pt x="667512" y="913638"/>
                  </a:lnTo>
                  <a:lnTo>
                    <a:pt x="735330" y="919784"/>
                  </a:lnTo>
                  <a:lnTo>
                    <a:pt x="802386" y="923544"/>
                  </a:lnTo>
                  <a:lnTo>
                    <a:pt x="836676" y="924306"/>
                  </a:lnTo>
                  <a:lnTo>
                    <a:pt x="904494" y="922782"/>
                  </a:lnTo>
                  <a:lnTo>
                    <a:pt x="938022" y="921258"/>
                  </a:lnTo>
                  <a:lnTo>
                    <a:pt x="972312" y="918972"/>
                  </a:lnTo>
                  <a:lnTo>
                    <a:pt x="1005078" y="915924"/>
                  </a:lnTo>
                  <a:lnTo>
                    <a:pt x="1038606" y="912876"/>
                  </a:lnTo>
                  <a:lnTo>
                    <a:pt x="1103376" y="904494"/>
                  </a:lnTo>
                  <a:lnTo>
                    <a:pt x="1165860" y="893826"/>
                  </a:lnTo>
                  <a:lnTo>
                    <a:pt x="1226058" y="881634"/>
                  </a:lnTo>
                  <a:lnTo>
                    <a:pt x="1282446" y="867930"/>
                  </a:lnTo>
                  <a:lnTo>
                    <a:pt x="1335786" y="852678"/>
                  </a:lnTo>
                  <a:lnTo>
                    <a:pt x="1373124" y="839724"/>
                  </a:lnTo>
                  <a:lnTo>
                    <a:pt x="1384554" y="835926"/>
                  </a:lnTo>
                  <a:lnTo>
                    <a:pt x="1407414" y="826770"/>
                  </a:lnTo>
                  <a:lnTo>
                    <a:pt x="1439418" y="813054"/>
                  </a:lnTo>
                  <a:lnTo>
                    <a:pt x="1449324" y="808482"/>
                  </a:lnTo>
                  <a:lnTo>
                    <a:pt x="1458468" y="803148"/>
                  </a:lnTo>
                  <a:lnTo>
                    <a:pt x="1467612" y="798576"/>
                  </a:lnTo>
                  <a:lnTo>
                    <a:pt x="1476756" y="793254"/>
                  </a:lnTo>
                  <a:lnTo>
                    <a:pt x="1485138" y="788670"/>
                  </a:lnTo>
                  <a:lnTo>
                    <a:pt x="1493520" y="783336"/>
                  </a:lnTo>
                  <a:lnTo>
                    <a:pt x="1501140" y="778776"/>
                  </a:lnTo>
                  <a:lnTo>
                    <a:pt x="1507998" y="773430"/>
                  </a:lnTo>
                  <a:lnTo>
                    <a:pt x="1515618" y="768096"/>
                  </a:lnTo>
                  <a:lnTo>
                    <a:pt x="1548384" y="736092"/>
                  </a:lnTo>
                  <a:lnTo>
                    <a:pt x="1555242" y="724662"/>
                  </a:lnTo>
                  <a:lnTo>
                    <a:pt x="1558290" y="719328"/>
                  </a:lnTo>
                  <a:lnTo>
                    <a:pt x="1560576" y="713232"/>
                  </a:lnTo>
                  <a:lnTo>
                    <a:pt x="1562862" y="707898"/>
                  </a:lnTo>
                  <a:lnTo>
                    <a:pt x="1564386" y="701802"/>
                  </a:lnTo>
                  <a:lnTo>
                    <a:pt x="1565148" y="696468"/>
                  </a:lnTo>
                  <a:lnTo>
                    <a:pt x="1565148" y="691134"/>
                  </a:lnTo>
                  <a:close/>
                  <a:moveTo>
                    <a:pt x="1727454" y="300228"/>
                  </a:moveTo>
                  <a:lnTo>
                    <a:pt x="1725168" y="258318"/>
                  </a:lnTo>
                  <a:lnTo>
                    <a:pt x="1719072" y="217170"/>
                  </a:lnTo>
                  <a:lnTo>
                    <a:pt x="1709928" y="177546"/>
                  </a:lnTo>
                  <a:lnTo>
                    <a:pt x="1705356" y="164592"/>
                  </a:lnTo>
                  <a:lnTo>
                    <a:pt x="1701546" y="152400"/>
                  </a:lnTo>
                  <a:lnTo>
                    <a:pt x="1692402" y="128016"/>
                  </a:lnTo>
                  <a:lnTo>
                    <a:pt x="1687068" y="116586"/>
                  </a:lnTo>
                  <a:lnTo>
                    <a:pt x="1681734" y="105918"/>
                  </a:lnTo>
                  <a:lnTo>
                    <a:pt x="1675638" y="95250"/>
                  </a:lnTo>
                  <a:lnTo>
                    <a:pt x="1670304" y="84582"/>
                  </a:lnTo>
                  <a:lnTo>
                    <a:pt x="1664208" y="74676"/>
                  </a:lnTo>
                  <a:lnTo>
                    <a:pt x="1657350" y="65532"/>
                  </a:lnTo>
                  <a:lnTo>
                    <a:pt x="1651254" y="56388"/>
                  </a:lnTo>
                  <a:lnTo>
                    <a:pt x="1623060" y="26670"/>
                  </a:lnTo>
                  <a:lnTo>
                    <a:pt x="1584960" y="3810"/>
                  </a:lnTo>
                  <a:lnTo>
                    <a:pt x="1576578" y="2286"/>
                  </a:lnTo>
                  <a:lnTo>
                    <a:pt x="1568958" y="762"/>
                  </a:lnTo>
                  <a:lnTo>
                    <a:pt x="1560576" y="0"/>
                  </a:lnTo>
                  <a:lnTo>
                    <a:pt x="1552956" y="762"/>
                  </a:lnTo>
                  <a:lnTo>
                    <a:pt x="1544574" y="1524"/>
                  </a:lnTo>
                  <a:lnTo>
                    <a:pt x="1505712" y="20574"/>
                  </a:lnTo>
                  <a:lnTo>
                    <a:pt x="1476756" y="48006"/>
                  </a:lnTo>
                  <a:lnTo>
                    <a:pt x="1450848" y="84582"/>
                  </a:lnTo>
                  <a:lnTo>
                    <a:pt x="1428750" y="128778"/>
                  </a:lnTo>
                  <a:lnTo>
                    <a:pt x="1415034" y="165354"/>
                  </a:lnTo>
                  <a:lnTo>
                    <a:pt x="1408176" y="191262"/>
                  </a:lnTo>
                  <a:lnTo>
                    <a:pt x="1404366" y="204978"/>
                  </a:lnTo>
                  <a:lnTo>
                    <a:pt x="1402080" y="217932"/>
                  </a:lnTo>
                  <a:lnTo>
                    <a:pt x="1401191" y="225552"/>
                  </a:lnTo>
                  <a:lnTo>
                    <a:pt x="1367790" y="222504"/>
                  </a:lnTo>
                  <a:lnTo>
                    <a:pt x="1398270" y="301752"/>
                  </a:lnTo>
                  <a:lnTo>
                    <a:pt x="1399794" y="299300"/>
                  </a:lnTo>
                  <a:lnTo>
                    <a:pt x="1443228" y="229362"/>
                  </a:lnTo>
                  <a:lnTo>
                    <a:pt x="1410474" y="226390"/>
                  </a:lnTo>
                  <a:lnTo>
                    <a:pt x="1411224" y="220218"/>
                  </a:lnTo>
                  <a:lnTo>
                    <a:pt x="1420368" y="181356"/>
                  </a:lnTo>
                  <a:lnTo>
                    <a:pt x="1424178" y="168402"/>
                  </a:lnTo>
                  <a:lnTo>
                    <a:pt x="1428750" y="156210"/>
                  </a:lnTo>
                  <a:lnTo>
                    <a:pt x="1432560" y="144018"/>
                  </a:lnTo>
                  <a:lnTo>
                    <a:pt x="1437894" y="132588"/>
                  </a:lnTo>
                  <a:lnTo>
                    <a:pt x="1442466" y="121158"/>
                  </a:lnTo>
                  <a:lnTo>
                    <a:pt x="1453134" y="99822"/>
                  </a:lnTo>
                  <a:lnTo>
                    <a:pt x="1459230" y="89916"/>
                  </a:lnTo>
                  <a:lnTo>
                    <a:pt x="1464564" y="80010"/>
                  </a:lnTo>
                  <a:lnTo>
                    <a:pt x="1471422" y="70866"/>
                  </a:lnTo>
                  <a:lnTo>
                    <a:pt x="1497330" y="40386"/>
                  </a:lnTo>
                  <a:lnTo>
                    <a:pt x="1531620" y="16002"/>
                  </a:lnTo>
                  <a:lnTo>
                    <a:pt x="1552956" y="9906"/>
                  </a:lnTo>
                  <a:lnTo>
                    <a:pt x="1567434" y="9906"/>
                  </a:lnTo>
                  <a:lnTo>
                    <a:pt x="1581150" y="12954"/>
                  </a:lnTo>
                  <a:lnTo>
                    <a:pt x="1588770" y="16002"/>
                  </a:lnTo>
                  <a:lnTo>
                    <a:pt x="1595628" y="19050"/>
                  </a:lnTo>
                  <a:lnTo>
                    <a:pt x="1602486" y="23622"/>
                  </a:lnTo>
                  <a:lnTo>
                    <a:pt x="1610106" y="28194"/>
                  </a:lnTo>
                  <a:lnTo>
                    <a:pt x="1616964" y="33528"/>
                  </a:lnTo>
                  <a:lnTo>
                    <a:pt x="1623822" y="39624"/>
                  </a:lnTo>
                  <a:lnTo>
                    <a:pt x="1630680" y="46482"/>
                  </a:lnTo>
                  <a:lnTo>
                    <a:pt x="1636776" y="54102"/>
                  </a:lnTo>
                  <a:lnTo>
                    <a:pt x="1643634" y="62484"/>
                  </a:lnTo>
                  <a:lnTo>
                    <a:pt x="1649730" y="70866"/>
                  </a:lnTo>
                  <a:lnTo>
                    <a:pt x="1661922" y="89154"/>
                  </a:lnTo>
                  <a:lnTo>
                    <a:pt x="1667256" y="99060"/>
                  </a:lnTo>
                  <a:lnTo>
                    <a:pt x="1673352" y="109728"/>
                  </a:lnTo>
                  <a:lnTo>
                    <a:pt x="1678686" y="120396"/>
                  </a:lnTo>
                  <a:lnTo>
                    <a:pt x="1687830" y="143256"/>
                  </a:lnTo>
                  <a:lnTo>
                    <a:pt x="1696974" y="167640"/>
                  </a:lnTo>
                  <a:lnTo>
                    <a:pt x="1700022" y="179832"/>
                  </a:lnTo>
                  <a:lnTo>
                    <a:pt x="1703832" y="192786"/>
                  </a:lnTo>
                  <a:lnTo>
                    <a:pt x="1709928" y="218694"/>
                  </a:lnTo>
                  <a:lnTo>
                    <a:pt x="1712214" y="232410"/>
                  </a:lnTo>
                  <a:lnTo>
                    <a:pt x="1716786" y="272796"/>
                  </a:lnTo>
                  <a:lnTo>
                    <a:pt x="1717548" y="286512"/>
                  </a:lnTo>
                  <a:lnTo>
                    <a:pt x="1717548" y="300228"/>
                  </a:lnTo>
                  <a:lnTo>
                    <a:pt x="1719072" y="303276"/>
                  </a:lnTo>
                  <a:lnTo>
                    <a:pt x="1722120" y="304800"/>
                  </a:lnTo>
                  <a:lnTo>
                    <a:pt x="1725930" y="303276"/>
                  </a:lnTo>
                  <a:lnTo>
                    <a:pt x="1727454" y="300228"/>
                  </a:lnTo>
                  <a:close/>
                </a:path>
              </a:pathLst>
            </a:custGeom>
            <a:solidFill>
              <a:srgbClr val="000000"/>
            </a:solidFill>
            <a:ln>
              <a:noFill/>
            </a:ln>
          </p:spPr>
          <p:style>
            <a:lnRef idx="0"/>
            <a:fillRef idx="0"/>
            <a:effectRef idx="0"/>
            <a:fontRef idx="minor"/>
          </p:style>
        </p:sp>
      </p:grpSp>
      <p:sp>
        <p:nvSpPr>
          <p:cNvPr id="868" name="CustomShape 26"/>
          <p:cNvSpPr/>
          <p:nvPr/>
        </p:nvSpPr>
        <p:spPr>
          <a:xfrm>
            <a:off x="3753000" y="5877720"/>
            <a:ext cx="203400" cy="774000"/>
          </a:xfrm>
          <a:prstGeom prst="rect">
            <a:avLst/>
          </a:prstGeom>
          <a:noFill/>
          <a:ln>
            <a:noFill/>
          </a:ln>
        </p:spPr>
        <p:style>
          <a:lnRef idx="0"/>
          <a:fillRef idx="0"/>
          <a:effectRef idx="0"/>
          <a:fontRef idx="minor"/>
        </p:style>
        <p:txBody>
          <a:bodyPr lIns="0" rIns="0" tIns="149760" bIns="0"/>
          <a:p>
            <a:pPr marL="12600">
              <a:lnSpc>
                <a:spcPct val="100000"/>
              </a:lnSpc>
              <a:spcBef>
                <a:spcPts val="1179"/>
              </a:spcBef>
            </a:pPr>
            <a:r>
              <a:rPr b="0" lang="en-US" sz="1600" spc="-1" strike="noStrike">
                <a:solidFill>
                  <a:srgbClr val="000000"/>
                </a:solidFill>
                <a:latin typeface="Times New Roman"/>
              </a:rPr>
              <a:t>a</a:t>
            </a:r>
            <a:endParaRPr b="0" lang="en-US" sz="1600" spc="-1" strike="noStrike">
              <a:latin typeface="Arial"/>
            </a:endParaRPr>
          </a:p>
          <a:p>
            <a:pPr marL="88200">
              <a:lnSpc>
                <a:spcPct val="100000"/>
              </a:lnSpc>
              <a:spcBef>
                <a:spcPts val="1080"/>
              </a:spcBef>
            </a:pPr>
            <a:r>
              <a:rPr b="0" lang="en-US" sz="1600" spc="-1" strike="noStrike">
                <a:solidFill>
                  <a:srgbClr val="000000"/>
                </a:solidFill>
                <a:latin typeface="Times New Roman"/>
              </a:rPr>
              <a:t>b</a:t>
            </a:r>
            <a:endParaRPr b="0" lang="en-US" sz="1600" spc="-1" strike="noStrike">
              <a:latin typeface="Arial"/>
            </a:endParaRPr>
          </a:p>
        </p:txBody>
      </p:sp>
      <p:sp>
        <p:nvSpPr>
          <p:cNvPr id="869" name="TextShape 27"/>
          <p:cNvSpPr txBox="1"/>
          <p:nvPr/>
        </p:nvSpPr>
        <p:spPr>
          <a:xfrm>
            <a:off x="8816760" y="6746400"/>
            <a:ext cx="273240" cy="4507920"/>
          </a:xfrm>
          <a:prstGeom prst="rect">
            <a:avLst/>
          </a:prstGeom>
          <a:noFill/>
          <a:ln>
            <a:noFill/>
          </a:ln>
        </p:spPr>
        <p:txBody>
          <a:bodyPr lIns="0" rIns="0" tIns="0" bIns="0"/>
          <a:p>
            <a:pPr marL="38160">
              <a:lnSpc>
                <a:spcPts val="1644"/>
              </a:lnSpc>
            </a:pPr>
            <a:fld id="{5FA84CB7-4B07-4618-8281-2DD28B7BB450}" type="slidenum">
              <a:rPr b="0" lang="en-US" sz="1400" spc="-4" strike="noStrike">
                <a:solidFill>
                  <a:srgbClr val="000000"/>
                </a:solidFill>
                <a:latin typeface="Arial"/>
              </a:rPr>
              <a:t>&lt;number&gt;</a:t>
            </a:fld>
            <a:endParaRPr b="0" lang="en-US" sz="1400" spc="-1" strike="noStrike">
              <a:latin typeface="Times New Roman"/>
            </a:endParaRPr>
          </a:p>
        </p:txBody>
      </p:sp>
      <p:sp>
        <p:nvSpPr>
          <p:cNvPr id="870" name="CustomShape 28"/>
          <p:cNvSpPr/>
          <p:nvPr/>
        </p:nvSpPr>
        <p:spPr>
          <a:xfrm>
            <a:off x="1070280" y="4831920"/>
            <a:ext cx="5767920" cy="996120"/>
          </a:xfrm>
          <a:prstGeom prst="rect">
            <a:avLst/>
          </a:prstGeom>
          <a:noFill/>
          <a:ln>
            <a:noFill/>
          </a:ln>
        </p:spPr>
        <p:style>
          <a:lnRef idx="0"/>
          <a:fillRef idx="0"/>
          <a:effectRef idx="0"/>
          <a:fontRef idx="minor"/>
        </p:style>
        <p:txBody>
          <a:bodyPr lIns="0" rIns="0" tIns="12600" bIns="0"/>
          <a:p>
            <a:pPr algn="ctr">
              <a:lnSpc>
                <a:spcPct val="100000"/>
              </a:lnSpc>
              <a:spcBef>
                <a:spcPts val="99"/>
              </a:spcBef>
            </a:pPr>
            <a:r>
              <a:rPr b="0" lang="en-US" sz="2400" spc="-4" strike="noStrike">
                <a:solidFill>
                  <a:srgbClr val="000000"/>
                </a:solidFill>
                <a:latin typeface="Times New Roman"/>
              </a:rPr>
              <a:t>So, the minimized DFA (with minimum</a:t>
            </a:r>
            <a:r>
              <a:rPr b="0" lang="en-US" sz="2400" spc="-43" strike="noStrike">
                <a:solidFill>
                  <a:srgbClr val="000000"/>
                </a:solidFill>
                <a:latin typeface="Times New Roman"/>
              </a:rPr>
              <a:t> </a:t>
            </a:r>
            <a:r>
              <a:rPr b="0" lang="en-US" sz="2400" spc="-9" strike="noStrike">
                <a:solidFill>
                  <a:srgbClr val="000000"/>
                </a:solidFill>
                <a:latin typeface="Times New Roman"/>
              </a:rPr>
              <a:t>states)</a:t>
            </a:r>
            <a:endParaRPr b="0" lang="en-US" sz="2400" spc="-1" strike="noStrike">
              <a:latin typeface="Arial"/>
            </a:endParaRPr>
          </a:p>
          <a:p>
            <a:pPr>
              <a:lnSpc>
                <a:spcPct val="100000"/>
              </a:lnSpc>
              <a:spcBef>
                <a:spcPts val="14"/>
              </a:spcBef>
            </a:pPr>
            <a:endParaRPr b="0" lang="en-US" sz="2400" spc="-1" strike="noStrike">
              <a:latin typeface="Arial"/>
            </a:endParaRPr>
          </a:p>
          <a:p>
            <a:pPr algn="ctr">
              <a:lnSpc>
                <a:spcPct val="100000"/>
              </a:lnSpc>
            </a:pPr>
            <a:r>
              <a:rPr b="0" lang="en-US" sz="1600" spc="-1" strike="noStrike">
                <a:solidFill>
                  <a:srgbClr val="000000"/>
                </a:solidFill>
                <a:latin typeface="Times New Roman"/>
              </a:rPr>
              <a:t>b</a:t>
            </a:r>
            <a:r>
              <a:rPr b="0" lang="en-US" sz="1600" spc="-1" strike="noStrike">
                <a:solidFill>
                  <a:srgbClr val="000000"/>
                </a:solidFill>
                <a:latin typeface="Times New Roman"/>
              </a:rPr>
              <a:t>	</a:t>
            </a:r>
            <a:r>
              <a:rPr b="0" lang="en-US" sz="1600" spc="-1" strike="noStrike">
                <a:solidFill>
                  <a:srgbClr val="000000"/>
                </a:solidFill>
                <a:latin typeface="Times New Roman"/>
              </a:rPr>
              <a:t>a</a:t>
            </a:r>
            <a:endParaRPr b="0" lang="en-US" sz="1600" spc="-1" strike="noStrike">
              <a:latin typeface="Arial"/>
            </a:endParaRPr>
          </a:p>
        </p:txBody>
      </p:sp>
      <p:sp>
        <p:nvSpPr>
          <p:cNvPr id="871" name="CustomShape 29"/>
          <p:cNvSpPr/>
          <p:nvPr/>
        </p:nvSpPr>
        <p:spPr>
          <a:xfrm>
            <a:off x="4438800" y="6090840"/>
            <a:ext cx="248040" cy="195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200" spc="-1" strike="noStrike">
                <a:solidFill>
                  <a:srgbClr val="000000"/>
                </a:solidFill>
                <a:latin typeface="Times New Roman"/>
              </a:rPr>
              <a:t>{2}</a:t>
            </a:r>
            <a:endParaRPr b="0" lang="en-US" sz="12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TextShape 1"/>
          <p:cNvSpPr txBox="1"/>
          <p:nvPr/>
        </p:nvSpPr>
        <p:spPr>
          <a:xfrm>
            <a:off x="2508120" y="787320"/>
            <a:ext cx="5041440" cy="1310400"/>
          </a:xfrm>
          <a:prstGeom prst="rect">
            <a:avLst/>
          </a:prstGeom>
          <a:noFill/>
          <a:ln>
            <a:noFill/>
          </a:ln>
        </p:spPr>
        <p:txBody>
          <a:bodyPr lIns="0" rIns="0" tIns="12600" bIns="0"/>
          <a:p>
            <a:pPr marL="12600">
              <a:lnSpc>
                <a:spcPct val="100000"/>
              </a:lnSpc>
              <a:spcBef>
                <a:spcPts val="99"/>
              </a:spcBef>
            </a:pPr>
            <a:r>
              <a:rPr b="0" lang="en-US" sz="3600" spc="-4" strike="noStrike">
                <a:solidFill>
                  <a:srgbClr val="33339a"/>
                </a:solidFill>
                <a:latin typeface="Times New Roman"/>
              </a:rPr>
              <a:t>State Minimization in</a:t>
            </a:r>
            <a:r>
              <a:rPr b="0" lang="en-US" sz="3600" spc="12" strike="noStrike">
                <a:solidFill>
                  <a:srgbClr val="33339a"/>
                </a:solidFill>
                <a:latin typeface="Times New Roman"/>
              </a:rPr>
              <a:t> </a:t>
            </a:r>
            <a:r>
              <a:rPr b="0" lang="en-US" sz="3600" spc="-4" strike="noStrike">
                <a:solidFill>
                  <a:srgbClr val="33339a"/>
                </a:solidFill>
                <a:latin typeface="Times New Roman"/>
              </a:rPr>
              <a:t>DFA</a:t>
            </a:r>
            <a:endParaRPr b="0" lang="en-US" sz="3600" spc="-1" strike="noStrike">
              <a:solidFill>
                <a:srgbClr val="000000"/>
              </a:solidFill>
              <a:latin typeface="Calibri"/>
            </a:endParaRPr>
          </a:p>
        </p:txBody>
      </p:sp>
      <p:sp>
        <p:nvSpPr>
          <p:cNvPr id="873" name="CustomShape 2"/>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874" name="CustomShape 3"/>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grpSp>
        <p:nvGrpSpPr>
          <p:cNvPr id="875" name="Group 4"/>
          <p:cNvGrpSpPr/>
          <p:nvPr/>
        </p:nvGrpSpPr>
        <p:grpSpPr>
          <a:xfrm>
            <a:off x="757440" y="1671840"/>
            <a:ext cx="2752200" cy="2219040"/>
            <a:chOff x="757440" y="1671840"/>
            <a:chExt cx="2752200" cy="2219040"/>
          </a:xfrm>
        </p:grpSpPr>
        <p:sp>
          <p:nvSpPr>
            <p:cNvPr id="876" name="CustomShape 5"/>
            <p:cNvSpPr/>
            <p:nvPr/>
          </p:nvSpPr>
          <p:spPr>
            <a:xfrm>
              <a:off x="990720" y="251460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877" name="CustomShape 6"/>
            <p:cNvSpPr/>
            <p:nvPr/>
          </p:nvSpPr>
          <p:spPr>
            <a:xfrm>
              <a:off x="757440" y="2629080"/>
              <a:ext cx="232920" cy="75960"/>
            </a:xfrm>
            <a:prstGeom prst="rect">
              <a:avLst/>
            </a:prstGeom>
            <a:blipFill rotWithShape="0">
              <a:blip r:embed="rId1"/>
              <a:stretch>
                <a:fillRect/>
              </a:stretch>
            </a:blipFill>
            <a:ln>
              <a:noFill/>
            </a:ln>
          </p:spPr>
          <p:style>
            <a:lnRef idx="0"/>
            <a:fillRef idx="0"/>
            <a:effectRef idx="0"/>
            <a:fontRef idx="minor"/>
          </p:style>
        </p:sp>
        <p:sp>
          <p:nvSpPr>
            <p:cNvPr id="878" name="CustomShape 7"/>
            <p:cNvSpPr/>
            <p:nvPr/>
          </p:nvSpPr>
          <p:spPr>
            <a:xfrm>
              <a:off x="2057400" y="190512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879" name="CustomShape 8"/>
            <p:cNvSpPr/>
            <p:nvPr/>
          </p:nvSpPr>
          <p:spPr>
            <a:xfrm>
              <a:off x="1214640" y="2130480"/>
              <a:ext cx="842760" cy="388440"/>
            </a:xfrm>
            <a:custGeom>
              <a:avLst/>
              <a:gdLst/>
              <a:ahLst/>
              <a:rect l="l" t="t" r="r" b="b"/>
              <a:pathLst>
                <a:path w="843280" h="388619">
                  <a:moveTo>
                    <a:pt x="775374" y="38884"/>
                  </a:moveTo>
                  <a:lnTo>
                    <a:pt x="771509" y="30510"/>
                  </a:lnTo>
                  <a:lnTo>
                    <a:pt x="2285" y="379475"/>
                  </a:lnTo>
                  <a:lnTo>
                    <a:pt x="0" y="382524"/>
                  </a:lnTo>
                  <a:lnTo>
                    <a:pt x="0" y="386334"/>
                  </a:lnTo>
                  <a:lnTo>
                    <a:pt x="3047" y="388620"/>
                  </a:lnTo>
                  <a:lnTo>
                    <a:pt x="6858" y="388620"/>
                  </a:lnTo>
                  <a:lnTo>
                    <a:pt x="775374" y="38884"/>
                  </a:lnTo>
                  <a:close/>
                  <a:moveTo>
                    <a:pt x="842771" y="3048"/>
                  </a:moveTo>
                  <a:lnTo>
                    <a:pt x="757427" y="0"/>
                  </a:lnTo>
                  <a:lnTo>
                    <a:pt x="771509" y="30510"/>
                  </a:lnTo>
                  <a:lnTo>
                    <a:pt x="783335" y="25146"/>
                  </a:lnTo>
                  <a:lnTo>
                    <a:pt x="786383" y="25146"/>
                  </a:lnTo>
                  <a:lnTo>
                    <a:pt x="789432" y="27431"/>
                  </a:lnTo>
                  <a:lnTo>
                    <a:pt x="789432" y="69342"/>
                  </a:lnTo>
                  <a:lnTo>
                    <a:pt x="842771" y="3048"/>
                  </a:lnTo>
                  <a:close/>
                  <a:moveTo>
                    <a:pt x="789432" y="31242"/>
                  </a:moveTo>
                  <a:lnTo>
                    <a:pt x="789432" y="27431"/>
                  </a:lnTo>
                  <a:lnTo>
                    <a:pt x="786383" y="25146"/>
                  </a:lnTo>
                  <a:lnTo>
                    <a:pt x="783335" y="25146"/>
                  </a:lnTo>
                  <a:lnTo>
                    <a:pt x="771509" y="30510"/>
                  </a:lnTo>
                  <a:lnTo>
                    <a:pt x="775374" y="38884"/>
                  </a:lnTo>
                  <a:lnTo>
                    <a:pt x="787145" y="33528"/>
                  </a:lnTo>
                  <a:lnTo>
                    <a:pt x="789432" y="31242"/>
                  </a:lnTo>
                  <a:close/>
                  <a:moveTo>
                    <a:pt x="789432" y="69342"/>
                  </a:moveTo>
                  <a:lnTo>
                    <a:pt x="789432" y="31242"/>
                  </a:lnTo>
                  <a:lnTo>
                    <a:pt x="787145" y="33528"/>
                  </a:lnTo>
                  <a:lnTo>
                    <a:pt x="775374" y="38884"/>
                  </a:lnTo>
                  <a:lnTo>
                    <a:pt x="789432" y="69342"/>
                  </a:lnTo>
                  <a:close/>
                </a:path>
              </a:pathLst>
            </a:custGeom>
            <a:solidFill>
              <a:srgbClr val="000000"/>
            </a:solidFill>
            <a:ln>
              <a:noFill/>
            </a:ln>
          </p:spPr>
          <p:style>
            <a:lnRef idx="0"/>
            <a:fillRef idx="0"/>
            <a:effectRef idx="0"/>
            <a:fontRef idx="minor"/>
          </p:style>
        </p:sp>
        <p:sp>
          <p:nvSpPr>
            <p:cNvPr id="880" name="CustomShape 9"/>
            <p:cNvSpPr/>
            <p:nvPr/>
          </p:nvSpPr>
          <p:spPr>
            <a:xfrm>
              <a:off x="2057400" y="3352680"/>
              <a:ext cx="304560" cy="304560"/>
            </a:xfrm>
            <a:custGeom>
              <a:avLst/>
              <a:gdLst/>
              <a:ahLst/>
              <a:rect l="l" t="t" r="r" b="b"/>
              <a:pathLst>
                <a:path w="304800" h="304800">
                  <a:moveTo>
                    <a:pt x="152400" y="0"/>
                  </a:moveTo>
                  <a:lnTo>
                    <a:pt x="104363" y="7802"/>
                  </a:lnTo>
                  <a:lnTo>
                    <a:pt x="62544" y="29504"/>
                  </a:lnTo>
                  <a:lnTo>
                    <a:pt x="29504" y="62544"/>
                  </a:lnTo>
                  <a:lnTo>
                    <a:pt x="7802" y="104363"/>
                  </a:lnTo>
                  <a:lnTo>
                    <a:pt x="0" y="152400"/>
                  </a:lnTo>
                  <a:lnTo>
                    <a:pt x="7802" y="200436"/>
                  </a:lnTo>
                  <a:lnTo>
                    <a:pt x="29504" y="242255"/>
                  </a:lnTo>
                  <a:lnTo>
                    <a:pt x="62544" y="275295"/>
                  </a:lnTo>
                  <a:lnTo>
                    <a:pt x="104363" y="296997"/>
                  </a:lnTo>
                  <a:lnTo>
                    <a:pt x="152400" y="304800"/>
                  </a:lnTo>
                  <a:lnTo>
                    <a:pt x="200436" y="296997"/>
                  </a:lnTo>
                  <a:lnTo>
                    <a:pt x="242255" y="275295"/>
                  </a:lnTo>
                  <a:lnTo>
                    <a:pt x="275295" y="242255"/>
                  </a:lnTo>
                  <a:lnTo>
                    <a:pt x="296997" y="200436"/>
                  </a:lnTo>
                  <a:lnTo>
                    <a:pt x="304800" y="152400"/>
                  </a:lnTo>
                  <a:lnTo>
                    <a:pt x="296997" y="104363"/>
                  </a:lnTo>
                  <a:lnTo>
                    <a:pt x="275295" y="62544"/>
                  </a:lnTo>
                  <a:lnTo>
                    <a:pt x="242255" y="29504"/>
                  </a:lnTo>
                  <a:lnTo>
                    <a:pt x="200436" y="7802"/>
                  </a:lnTo>
                  <a:lnTo>
                    <a:pt x="152400" y="0"/>
                  </a:lnTo>
                  <a:close/>
                </a:path>
              </a:pathLst>
            </a:custGeom>
            <a:noFill/>
            <a:ln w="9360">
              <a:solidFill>
                <a:srgbClr val="000000"/>
              </a:solidFill>
              <a:round/>
            </a:ln>
          </p:spPr>
          <p:style>
            <a:lnRef idx="0"/>
            <a:fillRef idx="0"/>
            <a:effectRef idx="0"/>
            <a:fontRef idx="minor"/>
          </p:style>
        </p:sp>
        <p:sp>
          <p:nvSpPr>
            <p:cNvPr id="881" name="CustomShape 10"/>
            <p:cNvSpPr/>
            <p:nvPr/>
          </p:nvSpPr>
          <p:spPr>
            <a:xfrm>
              <a:off x="1214640" y="1671840"/>
              <a:ext cx="2295000" cy="2219040"/>
            </a:xfrm>
            <a:custGeom>
              <a:avLst/>
              <a:gdLst/>
              <a:ahLst/>
              <a:rect l="l" t="t" r="r" b="b"/>
              <a:pathLst>
                <a:path w="2295525" h="2219325">
                  <a:moveTo>
                    <a:pt x="842772" y="1757172"/>
                  </a:moveTo>
                  <a:lnTo>
                    <a:pt x="803910" y="1681734"/>
                  </a:lnTo>
                  <a:lnTo>
                    <a:pt x="784148" y="1708861"/>
                  </a:lnTo>
                  <a:lnTo>
                    <a:pt x="7620" y="1143762"/>
                  </a:lnTo>
                  <a:lnTo>
                    <a:pt x="3810" y="1143000"/>
                  </a:lnTo>
                  <a:lnTo>
                    <a:pt x="762" y="1144524"/>
                  </a:lnTo>
                  <a:lnTo>
                    <a:pt x="0" y="1148334"/>
                  </a:lnTo>
                  <a:lnTo>
                    <a:pt x="1524" y="1151382"/>
                  </a:lnTo>
                  <a:lnTo>
                    <a:pt x="778675" y="1716379"/>
                  </a:lnTo>
                  <a:lnTo>
                    <a:pt x="758952" y="1743456"/>
                  </a:lnTo>
                  <a:lnTo>
                    <a:pt x="796290" y="1749577"/>
                  </a:lnTo>
                  <a:lnTo>
                    <a:pt x="842772" y="1757172"/>
                  </a:lnTo>
                  <a:close/>
                  <a:moveTo>
                    <a:pt x="886968" y="202704"/>
                  </a:moveTo>
                  <a:lnTo>
                    <a:pt x="854202" y="200406"/>
                  </a:lnTo>
                  <a:lnTo>
                    <a:pt x="886968" y="278892"/>
                  </a:lnTo>
                  <a:lnTo>
                    <a:pt x="886968" y="215646"/>
                  </a:lnTo>
                  <a:lnTo>
                    <a:pt x="886968" y="202704"/>
                  </a:lnTo>
                  <a:close/>
                  <a:moveTo>
                    <a:pt x="1033272" y="1604772"/>
                  </a:moveTo>
                  <a:lnTo>
                    <a:pt x="999744" y="1604772"/>
                  </a:lnTo>
                  <a:lnTo>
                    <a:pt x="999744" y="537972"/>
                  </a:lnTo>
                  <a:lnTo>
                    <a:pt x="998220" y="534924"/>
                  </a:lnTo>
                  <a:lnTo>
                    <a:pt x="995172" y="533400"/>
                  </a:lnTo>
                  <a:lnTo>
                    <a:pt x="992124" y="534924"/>
                  </a:lnTo>
                  <a:lnTo>
                    <a:pt x="990600" y="537972"/>
                  </a:lnTo>
                  <a:lnTo>
                    <a:pt x="990600" y="1604772"/>
                  </a:lnTo>
                  <a:lnTo>
                    <a:pt x="957072" y="1604772"/>
                  </a:lnTo>
                  <a:lnTo>
                    <a:pt x="990600" y="1671828"/>
                  </a:lnTo>
                  <a:lnTo>
                    <a:pt x="995172" y="1680972"/>
                  </a:lnTo>
                  <a:lnTo>
                    <a:pt x="999744" y="1671828"/>
                  </a:lnTo>
                  <a:lnTo>
                    <a:pt x="1033272" y="1604772"/>
                  </a:lnTo>
                  <a:close/>
                  <a:moveTo>
                    <a:pt x="1107948" y="264414"/>
                  </a:moveTo>
                  <a:lnTo>
                    <a:pt x="1105662" y="226314"/>
                  </a:lnTo>
                  <a:lnTo>
                    <a:pt x="1098804" y="176784"/>
                  </a:lnTo>
                  <a:lnTo>
                    <a:pt x="1090422" y="140970"/>
                  </a:lnTo>
                  <a:lnTo>
                    <a:pt x="1088136" y="130302"/>
                  </a:lnTo>
                  <a:lnTo>
                    <a:pt x="1084326" y="118872"/>
                  </a:lnTo>
                  <a:lnTo>
                    <a:pt x="1081278" y="108204"/>
                  </a:lnTo>
                  <a:lnTo>
                    <a:pt x="1069848" y="78486"/>
                  </a:lnTo>
                  <a:lnTo>
                    <a:pt x="1066038" y="69342"/>
                  </a:lnTo>
                  <a:lnTo>
                    <a:pt x="1061466" y="60960"/>
                  </a:lnTo>
                  <a:lnTo>
                    <a:pt x="1057656" y="52578"/>
                  </a:lnTo>
                  <a:lnTo>
                    <a:pt x="1053084" y="44958"/>
                  </a:lnTo>
                  <a:lnTo>
                    <a:pt x="1048512" y="38100"/>
                  </a:lnTo>
                  <a:lnTo>
                    <a:pt x="1043178" y="31242"/>
                  </a:lnTo>
                  <a:lnTo>
                    <a:pt x="1038606" y="25146"/>
                  </a:lnTo>
                  <a:lnTo>
                    <a:pt x="1033272" y="19812"/>
                  </a:lnTo>
                  <a:lnTo>
                    <a:pt x="1028700" y="14478"/>
                  </a:lnTo>
                  <a:lnTo>
                    <a:pt x="1018032" y="6858"/>
                  </a:lnTo>
                  <a:lnTo>
                    <a:pt x="1012698" y="3810"/>
                  </a:lnTo>
                  <a:lnTo>
                    <a:pt x="1006602" y="1524"/>
                  </a:lnTo>
                  <a:lnTo>
                    <a:pt x="1001268" y="0"/>
                  </a:lnTo>
                  <a:lnTo>
                    <a:pt x="989076" y="0"/>
                  </a:lnTo>
                  <a:lnTo>
                    <a:pt x="951738" y="25146"/>
                  </a:lnTo>
                  <a:lnTo>
                    <a:pt x="928878" y="60960"/>
                  </a:lnTo>
                  <a:lnTo>
                    <a:pt x="912876" y="98298"/>
                  </a:lnTo>
                  <a:lnTo>
                    <a:pt x="906018" y="119634"/>
                  </a:lnTo>
                  <a:lnTo>
                    <a:pt x="902208" y="130302"/>
                  </a:lnTo>
                  <a:lnTo>
                    <a:pt x="899922" y="141732"/>
                  </a:lnTo>
                  <a:lnTo>
                    <a:pt x="896874" y="153924"/>
                  </a:lnTo>
                  <a:lnTo>
                    <a:pt x="891540" y="177546"/>
                  </a:lnTo>
                  <a:lnTo>
                    <a:pt x="887730" y="201930"/>
                  </a:lnTo>
                  <a:lnTo>
                    <a:pt x="887679" y="202755"/>
                  </a:lnTo>
                  <a:lnTo>
                    <a:pt x="887679" y="218490"/>
                  </a:lnTo>
                  <a:lnTo>
                    <a:pt x="887679" y="277685"/>
                  </a:lnTo>
                  <a:lnTo>
                    <a:pt x="930402" y="205740"/>
                  </a:lnTo>
                  <a:lnTo>
                    <a:pt x="897636" y="203454"/>
                  </a:lnTo>
                  <a:lnTo>
                    <a:pt x="901446" y="179070"/>
                  </a:lnTo>
                  <a:lnTo>
                    <a:pt x="906018" y="155448"/>
                  </a:lnTo>
                  <a:lnTo>
                    <a:pt x="909066" y="144780"/>
                  </a:lnTo>
                  <a:lnTo>
                    <a:pt x="911352" y="133350"/>
                  </a:lnTo>
                  <a:lnTo>
                    <a:pt x="915162" y="122682"/>
                  </a:lnTo>
                  <a:lnTo>
                    <a:pt x="918210" y="112014"/>
                  </a:lnTo>
                  <a:lnTo>
                    <a:pt x="922020" y="102108"/>
                  </a:lnTo>
                  <a:lnTo>
                    <a:pt x="925068" y="92202"/>
                  </a:lnTo>
                  <a:lnTo>
                    <a:pt x="928878" y="83058"/>
                  </a:lnTo>
                  <a:lnTo>
                    <a:pt x="933450" y="73914"/>
                  </a:lnTo>
                  <a:lnTo>
                    <a:pt x="937260" y="65532"/>
                  </a:lnTo>
                  <a:lnTo>
                    <a:pt x="959358" y="31242"/>
                  </a:lnTo>
                  <a:lnTo>
                    <a:pt x="990600" y="10020"/>
                  </a:lnTo>
                  <a:lnTo>
                    <a:pt x="991362" y="9906"/>
                  </a:lnTo>
                  <a:lnTo>
                    <a:pt x="990600" y="9906"/>
                  </a:lnTo>
                  <a:lnTo>
                    <a:pt x="995172" y="9144"/>
                  </a:lnTo>
                  <a:lnTo>
                    <a:pt x="999744" y="9906"/>
                  </a:lnTo>
                  <a:lnTo>
                    <a:pt x="998982" y="9906"/>
                  </a:lnTo>
                  <a:lnTo>
                    <a:pt x="999744" y="10033"/>
                  </a:lnTo>
                  <a:lnTo>
                    <a:pt x="1035558" y="36576"/>
                  </a:lnTo>
                  <a:lnTo>
                    <a:pt x="1048512" y="57150"/>
                  </a:lnTo>
                  <a:lnTo>
                    <a:pt x="1053084" y="64770"/>
                  </a:lnTo>
                  <a:lnTo>
                    <a:pt x="1056894" y="73152"/>
                  </a:lnTo>
                  <a:lnTo>
                    <a:pt x="1061466" y="82296"/>
                  </a:lnTo>
                  <a:lnTo>
                    <a:pt x="1065276" y="91440"/>
                  </a:lnTo>
                  <a:lnTo>
                    <a:pt x="1068324" y="101346"/>
                  </a:lnTo>
                  <a:lnTo>
                    <a:pt x="1072134" y="111252"/>
                  </a:lnTo>
                  <a:lnTo>
                    <a:pt x="1075182" y="121920"/>
                  </a:lnTo>
                  <a:lnTo>
                    <a:pt x="1078992" y="132588"/>
                  </a:lnTo>
                  <a:lnTo>
                    <a:pt x="1081278" y="143256"/>
                  </a:lnTo>
                  <a:lnTo>
                    <a:pt x="1084326" y="154686"/>
                  </a:lnTo>
                  <a:lnTo>
                    <a:pt x="1088898" y="178308"/>
                  </a:lnTo>
                  <a:lnTo>
                    <a:pt x="1092708" y="201930"/>
                  </a:lnTo>
                  <a:lnTo>
                    <a:pt x="1097280" y="239268"/>
                  </a:lnTo>
                  <a:lnTo>
                    <a:pt x="1098042" y="252222"/>
                  </a:lnTo>
                  <a:lnTo>
                    <a:pt x="1098042" y="277368"/>
                  </a:lnTo>
                  <a:lnTo>
                    <a:pt x="1099566" y="281178"/>
                  </a:lnTo>
                  <a:lnTo>
                    <a:pt x="1103376" y="282702"/>
                  </a:lnTo>
                  <a:lnTo>
                    <a:pt x="1106424" y="281178"/>
                  </a:lnTo>
                  <a:lnTo>
                    <a:pt x="1107948" y="277368"/>
                  </a:lnTo>
                  <a:lnTo>
                    <a:pt x="1107948" y="264414"/>
                  </a:lnTo>
                  <a:close/>
                  <a:moveTo>
                    <a:pt x="1135380" y="2021586"/>
                  </a:moveTo>
                  <a:lnTo>
                    <a:pt x="1103376" y="1943100"/>
                  </a:lnTo>
                  <a:lnTo>
                    <a:pt x="1059942" y="2016252"/>
                  </a:lnTo>
                  <a:lnTo>
                    <a:pt x="1092301" y="2018550"/>
                  </a:lnTo>
                  <a:lnTo>
                    <a:pt x="1088898" y="2041398"/>
                  </a:lnTo>
                  <a:lnTo>
                    <a:pt x="1084326" y="2065020"/>
                  </a:lnTo>
                  <a:lnTo>
                    <a:pt x="1081278" y="2076450"/>
                  </a:lnTo>
                  <a:lnTo>
                    <a:pt x="1078992" y="2087118"/>
                  </a:lnTo>
                  <a:lnTo>
                    <a:pt x="1075182" y="2097786"/>
                  </a:lnTo>
                  <a:lnTo>
                    <a:pt x="1072134" y="2108454"/>
                  </a:lnTo>
                  <a:lnTo>
                    <a:pt x="1068324" y="2118360"/>
                  </a:lnTo>
                  <a:lnTo>
                    <a:pt x="1065276" y="2127504"/>
                  </a:lnTo>
                  <a:lnTo>
                    <a:pt x="1061466" y="2136648"/>
                  </a:lnTo>
                  <a:lnTo>
                    <a:pt x="1056894" y="2145792"/>
                  </a:lnTo>
                  <a:lnTo>
                    <a:pt x="1053084" y="2154174"/>
                  </a:lnTo>
                  <a:lnTo>
                    <a:pt x="1026414" y="2193036"/>
                  </a:lnTo>
                  <a:lnTo>
                    <a:pt x="1017270" y="2200656"/>
                  </a:lnTo>
                  <a:lnTo>
                    <a:pt x="1013460" y="2203704"/>
                  </a:lnTo>
                  <a:lnTo>
                    <a:pt x="1008888" y="2206752"/>
                  </a:lnTo>
                  <a:lnTo>
                    <a:pt x="1004316" y="2208276"/>
                  </a:lnTo>
                  <a:lnTo>
                    <a:pt x="998982" y="2209038"/>
                  </a:lnTo>
                  <a:lnTo>
                    <a:pt x="999744" y="2209038"/>
                  </a:lnTo>
                  <a:lnTo>
                    <a:pt x="995553" y="2209736"/>
                  </a:lnTo>
                  <a:lnTo>
                    <a:pt x="995934" y="2209800"/>
                  </a:lnTo>
                  <a:lnTo>
                    <a:pt x="995172" y="2209800"/>
                  </a:lnTo>
                  <a:lnTo>
                    <a:pt x="995553" y="2209736"/>
                  </a:lnTo>
                  <a:lnTo>
                    <a:pt x="995172" y="2209673"/>
                  </a:lnTo>
                  <a:lnTo>
                    <a:pt x="986790" y="2208276"/>
                  </a:lnTo>
                  <a:lnTo>
                    <a:pt x="954786" y="2182368"/>
                  </a:lnTo>
                  <a:lnTo>
                    <a:pt x="941832" y="2161794"/>
                  </a:lnTo>
                  <a:lnTo>
                    <a:pt x="937260" y="2154174"/>
                  </a:lnTo>
                  <a:lnTo>
                    <a:pt x="933450" y="2145792"/>
                  </a:lnTo>
                  <a:lnTo>
                    <a:pt x="928878" y="2136648"/>
                  </a:lnTo>
                  <a:lnTo>
                    <a:pt x="925068" y="2127504"/>
                  </a:lnTo>
                  <a:lnTo>
                    <a:pt x="922020" y="2117598"/>
                  </a:lnTo>
                  <a:lnTo>
                    <a:pt x="918210" y="2107692"/>
                  </a:lnTo>
                  <a:lnTo>
                    <a:pt x="909066" y="2075688"/>
                  </a:lnTo>
                  <a:lnTo>
                    <a:pt x="897636" y="2017014"/>
                  </a:lnTo>
                  <a:lnTo>
                    <a:pt x="892302" y="1966722"/>
                  </a:lnTo>
                  <a:lnTo>
                    <a:pt x="892302" y="1941576"/>
                  </a:lnTo>
                  <a:lnTo>
                    <a:pt x="890778" y="1937766"/>
                  </a:lnTo>
                  <a:lnTo>
                    <a:pt x="886968" y="1936242"/>
                  </a:lnTo>
                  <a:lnTo>
                    <a:pt x="883920" y="1937766"/>
                  </a:lnTo>
                  <a:lnTo>
                    <a:pt x="882396" y="1941576"/>
                  </a:lnTo>
                  <a:lnTo>
                    <a:pt x="882396" y="1954530"/>
                  </a:lnTo>
                  <a:lnTo>
                    <a:pt x="884682" y="1992630"/>
                  </a:lnTo>
                  <a:lnTo>
                    <a:pt x="887730" y="2017776"/>
                  </a:lnTo>
                  <a:lnTo>
                    <a:pt x="891540" y="2042160"/>
                  </a:lnTo>
                  <a:lnTo>
                    <a:pt x="896874" y="2065782"/>
                  </a:lnTo>
                  <a:lnTo>
                    <a:pt x="899922" y="2077974"/>
                  </a:lnTo>
                  <a:lnTo>
                    <a:pt x="902208" y="2088642"/>
                  </a:lnTo>
                  <a:lnTo>
                    <a:pt x="906018" y="2100072"/>
                  </a:lnTo>
                  <a:lnTo>
                    <a:pt x="909066" y="2110740"/>
                  </a:lnTo>
                  <a:lnTo>
                    <a:pt x="920496" y="2140458"/>
                  </a:lnTo>
                  <a:lnTo>
                    <a:pt x="924306" y="2149602"/>
                  </a:lnTo>
                  <a:lnTo>
                    <a:pt x="933450" y="2166366"/>
                  </a:lnTo>
                  <a:lnTo>
                    <a:pt x="937260" y="2173986"/>
                  </a:lnTo>
                  <a:lnTo>
                    <a:pt x="941832" y="2180844"/>
                  </a:lnTo>
                  <a:lnTo>
                    <a:pt x="947166" y="2187702"/>
                  </a:lnTo>
                  <a:lnTo>
                    <a:pt x="951738" y="2193798"/>
                  </a:lnTo>
                  <a:lnTo>
                    <a:pt x="957072" y="2199132"/>
                  </a:lnTo>
                  <a:lnTo>
                    <a:pt x="961644" y="2204466"/>
                  </a:lnTo>
                  <a:lnTo>
                    <a:pt x="972312" y="2212086"/>
                  </a:lnTo>
                  <a:lnTo>
                    <a:pt x="977646" y="2215134"/>
                  </a:lnTo>
                  <a:lnTo>
                    <a:pt x="983742" y="2217420"/>
                  </a:lnTo>
                  <a:lnTo>
                    <a:pt x="989076" y="2218944"/>
                  </a:lnTo>
                  <a:lnTo>
                    <a:pt x="995934" y="2218944"/>
                  </a:lnTo>
                  <a:lnTo>
                    <a:pt x="999744" y="2218944"/>
                  </a:lnTo>
                  <a:lnTo>
                    <a:pt x="1001268" y="2218944"/>
                  </a:lnTo>
                  <a:lnTo>
                    <a:pt x="1006602" y="2217420"/>
                  </a:lnTo>
                  <a:lnTo>
                    <a:pt x="1038606" y="2194560"/>
                  </a:lnTo>
                  <a:lnTo>
                    <a:pt x="1061466" y="2158746"/>
                  </a:lnTo>
                  <a:lnTo>
                    <a:pt x="1081278" y="2111502"/>
                  </a:lnTo>
                  <a:lnTo>
                    <a:pt x="1084326" y="2100834"/>
                  </a:lnTo>
                  <a:lnTo>
                    <a:pt x="1088136" y="2090166"/>
                  </a:lnTo>
                  <a:lnTo>
                    <a:pt x="1090422" y="2078736"/>
                  </a:lnTo>
                  <a:lnTo>
                    <a:pt x="1093470" y="2067306"/>
                  </a:lnTo>
                  <a:lnTo>
                    <a:pt x="1098804" y="2043684"/>
                  </a:lnTo>
                  <a:lnTo>
                    <a:pt x="1101852" y="2019223"/>
                  </a:lnTo>
                  <a:lnTo>
                    <a:pt x="1103376" y="2019325"/>
                  </a:lnTo>
                  <a:lnTo>
                    <a:pt x="1135380" y="2021586"/>
                  </a:lnTo>
                  <a:close/>
                  <a:moveTo>
                    <a:pt x="2138172" y="1147572"/>
                  </a:moveTo>
                  <a:lnTo>
                    <a:pt x="2053577" y="1155192"/>
                  </a:lnTo>
                  <a:lnTo>
                    <a:pt x="2070785" y="1183309"/>
                  </a:lnTo>
                  <a:lnTo>
                    <a:pt x="1145286" y="1753362"/>
                  </a:lnTo>
                  <a:lnTo>
                    <a:pt x="1143000" y="1756410"/>
                  </a:lnTo>
                  <a:lnTo>
                    <a:pt x="1143762" y="1759458"/>
                  </a:lnTo>
                  <a:lnTo>
                    <a:pt x="1146810" y="1761744"/>
                  </a:lnTo>
                  <a:lnTo>
                    <a:pt x="1149858" y="1760982"/>
                  </a:lnTo>
                  <a:lnTo>
                    <a:pt x="2075751" y="1191437"/>
                  </a:lnTo>
                  <a:lnTo>
                    <a:pt x="2088642" y="1212494"/>
                  </a:lnTo>
                  <a:lnTo>
                    <a:pt x="2093201" y="1219962"/>
                  </a:lnTo>
                  <a:lnTo>
                    <a:pt x="2138172" y="1147572"/>
                  </a:lnTo>
                  <a:close/>
                  <a:moveTo>
                    <a:pt x="2142744" y="840486"/>
                  </a:moveTo>
                  <a:lnTo>
                    <a:pt x="2139696" y="838200"/>
                  </a:lnTo>
                  <a:lnTo>
                    <a:pt x="1220216" y="484555"/>
                  </a:lnTo>
                  <a:lnTo>
                    <a:pt x="1232154" y="453390"/>
                  </a:lnTo>
                  <a:lnTo>
                    <a:pt x="1147572" y="461772"/>
                  </a:lnTo>
                  <a:lnTo>
                    <a:pt x="1202436" y="522490"/>
                  </a:lnTo>
                  <a:lnTo>
                    <a:pt x="1204722" y="525018"/>
                  </a:lnTo>
                  <a:lnTo>
                    <a:pt x="1216774" y="493547"/>
                  </a:lnTo>
                  <a:lnTo>
                    <a:pt x="2136648" y="847344"/>
                  </a:lnTo>
                  <a:lnTo>
                    <a:pt x="2140458" y="847344"/>
                  </a:lnTo>
                  <a:lnTo>
                    <a:pt x="2142744" y="844296"/>
                  </a:lnTo>
                  <a:lnTo>
                    <a:pt x="2142744" y="840486"/>
                  </a:lnTo>
                  <a:close/>
                  <a:moveTo>
                    <a:pt x="2295144" y="1223772"/>
                  </a:moveTo>
                  <a:lnTo>
                    <a:pt x="2294382" y="1220724"/>
                  </a:lnTo>
                  <a:lnTo>
                    <a:pt x="2290572" y="1219200"/>
                  </a:lnTo>
                  <a:lnTo>
                    <a:pt x="2287524" y="1219962"/>
                  </a:lnTo>
                  <a:lnTo>
                    <a:pt x="2286000" y="1223772"/>
                  </a:lnTo>
                  <a:lnTo>
                    <a:pt x="2284476" y="1255776"/>
                  </a:lnTo>
                  <a:lnTo>
                    <a:pt x="2282190" y="1271016"/>
                  </a:lnTo>
                  <a:lnTo>
                    <a:pt x="2271522" y="1319022"/>
                  </a:lnTo>
                  <a:lnTo>
                    <a:pt x="2246376" y="1381506"/>
                  </a:lnTo>
                  <a:lnTo>
                    <a:pt x="2210562" y="1442466"/>
                  </a:lnTo>
                  <a:lnTo>
                    <a:pt x="2164080" y="1502664"/>
                  </a:lnTo>
                  <a:lnTo>
                    <a:pt x="2137410" y="1531620"/>
                  </a:lnTo>
                  <a:lnTo>
                    <a:pt x="2107692" y="1559814"/>
                  </a:lnTo>
                  <a:lnTo>
                    <a:pt x="2076450" y="1588008"/>
                  </a:lnTo>
                  <a:lnTo>
                    <a:pt x="2042922" y="1614678"/>
                  </a:lnTo>
                  <a:lnTo>
                    <a:pt x="2007108" y="1641348"/>
                  </a:lnTo>
                  <a:lnTo>
                    <a:pt x="1969770" y="1666494"/>
                  </a:lnTo>
                  <a:lnTo>
                    <a:pt x="1930908" y="1690878"/>
                  </a:lnTo>
                  <a:lnTo>
                    <a:pt x="1889760" y="1714500"/>
                  </a:lnTo>
                  <a:lnTo>
                    <a:pt x="1847850" y="1737360"/>
                  </a:lnTo>
                  <a:lnTo>
                    <a:pt x="1803654" y="1758696"/>
                  </a:lnTo>
                  <a:lnTo>
                    <a:pt x="1758696" y="1778508"/>
                  </a:lnTo>
                  <a:lnTo>
                    <a:pt x="1712214" y="1797558"/>
                  </a:lnTo>
                  <a:lnTo>
                    <a:pt x="1664208" y="1815084"/>
                  </a:lnTo>
                  <a:lnTo>
                    <a:pt x="1615440" y="1831086"/>
                  </a:lnTo>
                  <a:lnTo>
                    <a:pt x="1565910" y="1846326"/>
                  </a:lnTo>
                  <a:lnTo>
                    <a:pt x="1515618" y="1859280"/>
                  </a:lnTo>
                  <a:lnTo>
                    <a:pt x="1464564" y="1870710"/>
                  </a:lnTo>
                  <a:lnTo>
                    <a:pt x="1411986" y="1881378"/>
                  </a:lnTo>
                  <a:lnTo>
                    <a:pt x="1360170" y="1889760"/>
                  </a:lnTo>
                  <a:lnTo>
                    <a:pt x="1307592" y="1895856"/>
                  </a:lnTo>
                  <a:lnTo>
                    <a:pt x="1254252" y="1901190"/>
                  </a:lnTo>
                  <a:lnTo>
                    <a:pt x="1223238" y="1902282"/>
                  </a:lnTo>
                  <a:lnTo>
                    <a:pt x="1222248" y="1869186"/>
                  </a:lnTo>
                  <a:lnTo>
                    <a:pt x="1147572" y="1909572"/>
                  </a:lnTo>
                  <a:lnTo>
                    <a:pt x="1206246" y="1936877"/>
                  </a:lnTo>
                  <a:lnTo>
                    <a:pt x="1224534" y="1945386"/>
                  </a:lnTo>
                  <a:lnTo>
                    <a:pt x="1223530" y="1911997"/>
                  </a:lnTo>
                  <a:lnTo>
                    <a:pt x="1255014" y="1910334"/>
                  </a:lnTo>
                  <a:lnTo>
                    <a:pt x="1308354" y="1905762"/>
                  </a:lnTo>
                  <a:lnTo>
                    <a:pt x="1361694" y="1898904"/>
                  </a:lnTo>
                  <a:lnTo>
                    <a:pt x="1414272" y="1890522"/>
                  </a:lnTo>
                  <a:lnTo>
                    <a:pt x="1466088" y="1880616"/>
                  </a:lnTo>
                  <a:lnTo>
                    <a:pt x="1517904" y="1868424"/>
                  </a:lnTo>
                  <a:lnTo>
                    <a:pt x="1568958" y="1855470"/>
                  </a:lnTo>
                  <a:lnTo>
                    <a:pt x="1618488" y="1840230"/>
                  </a:lnTo>
                  <a:lnTo>
                    <a:pt x="1667256" y="1824228"/>
                  </a:lnTo>
                  <a:lnTo>
                    <a:pt x="1715262" y="1806702"/>
                  </a:lnTo>
                  <a:lnTo>
                    <a:pt x="1762506" y="1787652"/>
                  </a:lnTo>
                  <a:lnTo>
                    <a:pt x="1807464" y="1767078"/>
                  </a:lnTo>
                  <a:lnTo>
                    <a:pt x="1851660" y="1745742"/>
                  </a:lnTo>
                  <a:lnTo>
                    <a:pt x="1895094" y="1722882"/>
                  </a:lnTo>
                  <a:lnTo>
                    <a:pt x="1936242" y="1699260"/>
                  </a:lnTo>
                  <a:lnTo>
                    <a:pt x="1975104" y="1674876"/>
                  </a:lnTo>
                  <a:lnTo>
                    <a:pt x="2013204" y="1648968"/>
                  </a:lnTo>
                  <a:lnTo>
                    <a:pt x="2049018" y="1622298"/>
                  </a:lnTo>
                  <a:lnTo>
                    <a:pt x="2082546" y="1594866"/>
                  </a:lnTo>
                  <a:lnTo>
                    <a:pt x="2114550" y="1566672"/>
                  </a:lnTo>
                  <a:lnTo>
                    <a:pt x="2144268" y="1537716"/>
                  </a:lnTo>
                  <a:lnTo>
                    <a:pt x="2170938" y="1508760"/>
                  </a:lnTo>
                  <a:lnTo>
                    <a:pt x="2196084" y="1478280"/>
                  </a:lnTo>
                  <a:lnTo>
                    <a:pt x="2237994" y="1416558"/>
                  </a:lnTo>
                  <a:lnTo>
                    <a:pt x="2269236" y="1353312"/>
                  </a:lnTo>
                  <a:lnTo>
                    <a:pt x="2285238" y="1305306"/>
                  </a:lnTo>
                  <a:lnTo>
                    <a:pt x="2293620" y="1256538"/>
                  </a:lnTo>
                  <a:lnTo>
                    <a:pt x="2295144" y="1239774"/>
                  </a:lnTo>
                  <a:lnTo>
                    <a:pt x="2295144" y="1223772"/>
                  </a:lnTo>
                  <a:close/>
                </a:path>
              </a:pathLst>
            </a:custGeom>
            <a:solidFill>
              <a:srgbClr val="000000"/>
            </a:solidFill>
            <a:ln>
              <a:noFill/>
            </a:ln>
          </p:spPr>
          <p:style>
            <a:lnRef idx="0"/>
            <a:fillRef idx="0"/>
            <a:effectRef idx="0"/>
            <a:fontRef idx="minor"/>
          </p:style>
        </p:sp>
      </p:grpSp>
      <p:sp>
        <p:nvSpPr>
          <p:cNvPr id="882" name="CustomShape 11"/>
          <p:cNvSpPr/>
          <p:nvPr/>
        </p:nvSpPr>
        <p:spPr>
          <a:xfrm>
            <a:off x="5257800" y="617220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200"/>
                </a:moveTo>
                <a:lnTo>
                  <a:pt x="180563" y="84002"/>
                </a:lnTo>
                <a:lnTo>
                  <a:pt x="138744" y="105704"/>
                </a:lnTo>
                <a:lnTo>
                  <a:pt x="105704" y="138744"/>
                </a:lnTo>
                <a:lnTo>
                  <a:pt x="84002" y="180563"/>
                </a:lnTo>
                <a:lnTo>
                  <a:pt x="76200" y="228600"/>
                </a:lnTo>
                <a:lnTo>
                  <a:pt x="84002" y="276636"/>
                </a:lnTo>
                <a:lnTo>
                  <a:pt x="105704" y="318455"/>
                </a:lnTo>
                <a:lnTo>
                  <a:pt x="138744" y="351495"/>
                </a:lnTo>
                <a:lnTo>
                  <a:pt x="180563" y="373197"/>
                </a:lnTo>
                <a:lnTo>
                  <a:pt x="228600" y="381000"/>
                </a:lnTo>
                <a:lnTo>
                  <a:pt x="276636" y="373197"/>
                </a:lnTo>
                <a:lnTo>
                  <a:pt x="318455" y="351495"/>
                </a:lnTo>
                <a:lnTo>
                  <a:pt x="351495" y="318455"/>
                </a:lnTo>
                <a:lnTo>
                  <a:pt x="373197" y="276636"/>
                </a:lnTo>
                <a:lnTo>
                  <a:pt x="381000" y="228600"/>
                </a:lnTo>
                <a:lnTo>
                  <a:pt x="373197" y="180563"/>
                </a:lnTo>
                <a:lnTo>
                  <a:pt x="351495" y="138744"/>
                </a:lnTo>
                <a:lnTo>
                  <a:pt x="318455" y="105704"/>
                </a:lnTo>
                <a:lnTo>
                  <a:pt x="276636" y="84002"/>
                </a:lnTo>
                <a:lnTo>
                  <a:pt x="228600" y="76200"/>
                </a:lnTo>
                <a:close/>
              </a:path>
            </a:pathLst>
          </a:custGeom>
          <a:noFill/>
          <a:ln w="9360">
            <a:solidFill>
              <a:srgbClr val="000000"/>
            </a:solidFill>
            <a:round/>
          </a:ln>
        </p:spPr>
        <p:style>
          <a:lnRef idx="0"/>
          <a:fillRef idx="0"/>
          <a:effectRef idx="0"/>
          <a:fontRef idx="minor"/>
        </p:style>
      </p:sp>
      <p:sp>
        <p:nvSpPr>
          <p:cNvPr id="883" name="CustomShape 12"/>
          <p:cNvSpPr/>
          <p:nvPr/>
        </p:nvSpPr>
        <p:spPr>
          <a:xfrm>
            <a:off x="2136960" y="38361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84" name="CustomShape 13"/>
          <p:cNvSpPr/>
          <p:nvPr/>
        </p:nvSpPr>
        <p:spPr>
          <a:xfrm>
            <a:off x="1603440" y="29217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85" name="CustomShape 14"/>
          <p:cNvSpPr/>
          <p:nvPr/>
        </p:nvSpPr>
        <p:spPr>
          <a:xfrm>
            <a:off x="3127320" y="330264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86" name="CustomShape 15"/>
          <p:cNvSpPr/>
          <p:nvPr/>
        </p:nvSpPr>
        <p:spPr>
          <a:xfrm>
            <a:off x="2746440" y="284544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87" name="CustomShape 16"/>
          <p:cNvSpPr/>
          <p:nvPr/>
        </p:nvSpPr>
        <p:spPr>
          <a:xfrm>
            <a:off x="2822760" y="208368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88" name="CustomShape 17"/>
          <p:cNvSpPr/>
          <p:nvPr/>
        </p:nvSpPr>
        <p:spPr>
          <a:xfrm>
            <a:off x="2289240" y="162648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89" name="CustomShape 18"/>
          <p:cNvSpPr/>
          <p:nvPr/>
        </p:nvSpPr>
        <p:spPr>
          <a:xfrm>
            <a:off x="1527120" y="208368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890" name="CustomShape 19"/>
          <p:cNvSpPr/>
          <p:nvPr/>
        </p:nvSpPr>
        <p:spPr>
          <a:xfrm>
            <a:off x="2212920" y="261684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891" name="CustomShape 20"/>
          <p:cNvSpPr/>
          <p:nvPr/>
        </p:nvSpPr>
        <p:spPr>
          <a:xfrm>
            <a:off x="3432240" y="25408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4</a:t>
            </a:r>
            <a:endParaRPr b="0" lang="en-US" sz="1600" spc="-1" strike="noStrike">
              <a:latin typeface="Arial"/>
            </a:endParaRPr>
          </a:p>
        </p:txBody>
      </p:sp>
      <p:sp>
        <p:nvSpPr>
          <p:cNvPr id="892" name="CustomShape 21"/>
          <p:cNvSpPr/>
          <p:nvPr/>
        </p:nvSpPr>
        <p:spPr>
          <a:xfrm>
            <a:off x="2136960" y="33789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3</a:t>
            </a:r>
            <a:endParaRPr b="0" lang="en-US" sz="1600" spc="-1" strike="noStrike">
              <a:latin typeface="Arial"/>
            </a:endParaRPr>
          </a:p>
        </p:txBody>
      </p:sp>
      <p:sp>
        <p:nvSpPr>
          <p:cNvPr id="893" name="CustomShape 22"/>
          <p:cNvSpPr/>
          <p:nvPr/>
        </p:nvSpPr>
        <p:spPr>
          <a:xfrm>
            <a:off x="2136960" y="193104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2</a:t>
            </a:r>
            <a:endParaRPr b="0" lang="en-US" sz="1600" spc="-1" strike="noStrike">
              <a:latin typeface="Arial"/>
            </a:endParaRPr>
          </a:p>
        </p:txBody>
      </p:sp>
      <p:sp>
        <p:nvSpPr>
          <p:cNvPr id="894" name="CustomShape 23"/>
          <p:cNvSpPr/>
          <p:nvPr/>
        </p:nvSpPr>
        <p:spPr>
          <a:xfrm>
            <a:off x="1070280" y="25408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1</a:t>
            </a:r>
            <a:endParaRPr b="0" lang="en-US" sz="1600" spc="-1" strike="noStrike">
              <a:latin typeface="Arial"/>
            </a:endParaRPr>
          </a:p>
        </p:txBody>
      </p:sp>
      <p:sp>
        <p:nvSpPr>
          <p:cNvPr id="895" name="CustomShape 24"/>
          <p:cNvSpPr/>
          <p:nvPr/>
        </p:nvSpPr>
        <p:spPr>
          <a:xfrm>
            <a:off x="8080560" y="2917800"/>
            <a:ext cx="109188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u="heavy">
                <a:solidFill>
                  <a:srgbClr val="000000"/>
                </a:solidFill>
                <a:uFill>
                  <a:solidFill>
                    <a:srgbClr val="000000"/>
                  </a:solidFill>
                </a:uFill>
                <a:latin typeface="Times New Roman"/>
              </a:rPr>
              <a:t>a</a:t>
            </a:r>
            <a:r>
              <a:rPr b="0" lang="en-US" sz="2400" spc="-1" strike="noStrike" u="heavy">
                <a:solidFill>
                  <a:srgbClr val="000000"/>
                </a:solidFill>
                <a:uFill>
                  <a:solidFill>
                    <a:srgbClr val="000000"/>
                  </a:solidFill>
                </a:uFill>
                <a:latin typeface="Times New Roman"/>
              </a:rPr>
              <a:t>	</a:t>
            </a:r>
            <a:r>
              <a:rPr b="0" lang="en-US" sz="2400" spc="-1" strike="noStrike" u="heavy">
                <a:solidFill>
                  <a:srgbClr val="000000"/>
                </a:solidFill>
                <a:uFill>
                  <a:solidFill>
                    <a:srgbClr val="000000"/>
                  </a:solidFill>
                </a:uFill>
                <a:latin typeface="Times New Roman"/>
              </a:rPr>
              <a:t>b</a:t>
            </a:r>
            <a:endParaRPr b="0" lang="en-US" sz="2400" spc="-1" strike="noStrike">
              <a:latin typeface="Arial"/>
            </a:endParaRPr>
          </a:p>
        </p:txBody>
      </p:sp>
      <p:sp>
        <p:nvSpPr>
          <p:cNvPr id="896" name="CustomShape 25"/>
          <p:cNvSpPr/>
          <p:nvPr/>
        </p:nvSpPr>
        <p:spPr>
          <a:xfrm>
            <a:off x="7928280" y="3286080"/>
            <a:ext cx="458640" cy="8366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1-&gt;2</a:t>
            </a:r>
            <a:endParaRPr b="0" lang="en-US" sz="1800" spc="-1" strike="noStrike">
              <a:latin typeface="Arial"/>
            </a:endParaRPr>
          </a:p>
          <a:p>
            <a:pPr marL="12600">
              <a:lnSpc>
                <a:spcPct val="100000"/>
              </a:lnSpc>
            </a:pPr>
            <a:r>
              <a:rPr b="0" lang="en-US" sz="1800" spc="-4" strike="noStrike">
                <a:solidFill>
                  <a:srgbClr val="000000"/>
                </a:solidFill>
                <a:latin typeface="Times New Roman"/>
              </a:rPr>
              <a:t>2-&gt;2</a:t>
            </a:r>
            <a:endParaRPr b="0" lang="en-US" sz="1800" spc="-1" strike="noStrike">
              <a:latin typeface="Arial"/>
            </a:endParaRPr>
          </a:p>
          <a:p>
            <a:pPr marL="12600">
              <a:lnSpc>
                <a:spcPct val="100000"/>
              </a:lnSpc>
              <a:spcBef>
                <a:spcPts val="6"/>
              </a:spcBef>
            </a:pPr>
            <a:r>
              <a:rPr b="0" lang="en-US" sz="1800" spc="-4" strike="noStrike">
                <a:solidFill>
                  <a:srgbClr val="000000"/>
                </a:solidFill>
                <a:latin typeface="Times New Roman"/>
              </a:rPr>
              <a:t>3-&gt;4</a:t>
            </a:r>
            <a:endParaRPr b="0" lang="en-US" sz="1800" spc="-1" strike="noStrike">
              <a:latin typeface="Arial"/>
            </a:endParaRPr>
          </a:p>
        </p:txBody>
      </p:sp>
      <p:sp>
        <p:nvSpPr>
          <p:cNvPr id="897" name="CustomShape 26"/>
          <p:cNvSpPr/>
          <p:nvPr/>
        </p:nvSpPr>
        <p:spPr>
          <a:xfrm>
            <a:off x="8842320" y="3286080"/>
            <a:ext cx="458640" cy="8366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1-&gt;3</a:t>
            </a:r>
            <a:endParaRPr b="0" lang="en-US" sz="1800" spc="-1" strike="noStrike">
              <a:latin typeface="Arial"/>
            </a:endParaRPr>
          </a:p>
          <a:p>
            <a:pPr marL="12600">
              <a:lnSpc>
                <a:spcPct val="100000"/>
              </a:lnSpc>
            </a:pPr>
            <a:r>
              <a:rPr b="0" lang="en-US" sz="1800" spc="-4" strike="noStrike">
                <a:solidFill>
                  <a:srgbClr val="000000"/>
                </a:solidFill>
                <a:latin typeface="Times New Roman"/>
              </a:rPr>
              <a:t>2-&gt;3</a:t>
            </a:r>
            <a:endParaRPr b="0" lang="en-US" sz="1800" spc="-1" strike="noStrike">
              <a:latin typeface="Arial"/>
            </a:endParaRPr>
          </a:p>
          <a:p>
            <a:pPr marL="12600">
              <a:lnSpc>
                <a:spcPct val="100000"/>
              </a:lnSpc>
              <a:spcBef>
                <a:spcPts val="6"/>
              </a:spcBef>
            </a:pPr>
            <a:r>
              <a:rPr b="0" lang="en-US" sz="1800" spc="-4" strike="noStrike">
                <a:solidFill>
                  <a:srgbClr val="000000"/>
                </a:solidFill>
                <a:latin typeface="Times New Roman"/>
              </a:rPr>
              <a:t>3-&gt;3</a:t>
            </a:r>
            <a:endParaRPr b="0" lang="en-US" sz="1800" spc="-1" strike="noStrike">
              <a:latin typeface="Arial"/>
            </a:endParaRPr>
          </a:p>
        </p:txBody>
      </p:sp>
      <p:sp>
        <p:nvSpPr>
          <p:cNvPr id="898" name="CustomShape 27"/>
          <p:cNvSpPr/>
          <p:nvPr/>
        </p:nvSpPr>
        <p:spPr>
          <a:xfrm>
            <a:off x="4724280" y="2814840"/>
            <a:ext cx="2514240" cy="258120"/>
          </a:xfrm>
          <a:custGeom>
            <a:avLst/>
            <a:gdLst/>
            <a:ahLst/>
            <a:rect l="l" t="t" r="r" b="b"/>
            <a:pathLst>
              <a:path w="2514600" h="258444">
                <a:moveTo>
                  <a:pt x="2514600" y="233172"/>
                </a:moveTo>
                <a:lnTo>
                  <a:pt x="2447544" y="180594"/>
                </a:lnTo>
                <a:lnTo>
                  <a:pt x="2440749" y="213842"/>
                </a:lnTo>
                <a:lnTo>
                  <a:pt x="1372362" y="0"/>
                </a:lnTo>
                <a:lnTo>
                  <a:pt x="1371676" y="177"/>
                </a:lnTo>
                <a:lnTo>
                  <a:pt x="1370838" y="0"/>
                </a:lnTo>
                <a:lnTo>
                  <a:pt x="74231" y="215849"/>
                </a:lnTo>
                <a:lnTo>
                  <a:pt x="68580" y="182880"/>
                </a:lnTo>
                <a:lnTo>
                  <a:pt x="0" y="233172"/>
                </a:lnTo>
                <a:lnTo>
                  <a:pt x="57912" y="251040"/>
                </a:lnTo>
                <a:lnTo>
                  <a:pt x="81534" y="258318"/>
                </a:lnTo>
                <a:lnTo>
                  <a:pt x="75806" y="224993"/>
                </a:lnTo>
                <a:lnTo>
                  <a:pt x="1371523" y="9283"/>
                </a:lnTo>
                <a:lnTo>
                  <a:pt x="2438870" y="223062"/>
                </a:lnTo>
                <a:lnTo>
                  <a:pt x="2432304" y="255270"/>
                </a:lnTo>
                <a:lnTo>
                  <a:pt x="2456688" y="248729"/>
                </a:lnTo>
                <a:lnTo>
                  <a:pt x="2514600" y="233172"/>
                </a:lnTo>
                <a:close/>
              </a:path>
            </a:pathLst>
          </a:custGeom>
          <a:solidFill>
            <a:srgbClr val="000000"/>
          </a:solidFill>
          <a:ln>
            <a:noFill/>
          </a:ln>
        </p:spPr>
        <p:style>
          <a:lnRef idx="0"/>
          <a:fillRef idx="0"/>
          <a:effectRef idx="0"/>
          <a:fontRef idx="minor"/>
        </p:style>
      </p:sp>
      <p:sp>
        <p:nvSpPr>
          <p:cNvPr id="899" name="CustomShape 28"/>
          <p:cNvSpPr/>
          <p:nvPr/>
        </p:nvSpPr>
        <p:spPr>
          <a:xfrm>
            <a:off x="6937560" y="2994120"/>
            <a:ext cx="47016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000000"/>
                </a:solidFill>
                <a:latin typeface="Times New Roman"/>
              </a:rPr>
              <a:t>{3}</a:t>
            </a:r>
            <a:endParaRPr b="0" lang="en-US" sz="2400" spc="-1" strike="noStrike">
              <a:latin typeface="Arial"/>
            </a:endParaRPr>
          </a:p>
        </p:txBody>
      </p:sp>
      <p:sp>
        <p:nvSpPr>
          <p:cNvPr id="900" name="CustomShape 29"/>
          <p:cNvSpPr/>
          <p:nvPr/>
        </p:nvSpPr>
        <p:spPr>
          <a:xfrm>
            <a:off x="3889440" y="1339920"/>
            <a:ext cx="3670560" cy="2651040"/>
          </a:xfrm>
          <a:prstGeom prst="rect">
            <a:avLst/>
          </a:prstGeom>
          <a:noFill/>
          <a:ln>
            <a:noFill/>
          </a:ln>
        </p:spPr>
        <p:style>
          <a:lnRef idx="0"/>
          <a:fillRef idx="0"/>
          <a:effectRef idx="0"/>
          <a:fontRef idx="minor"/>
        </p:style>
        <p:txBody>
          <a:bodyPr lIns="0" rIns="0" tIns="12600" bIns="0"/>
          <a:p>
            <a:pPr marL="419040">
              <a:lnSpc>
                <a:spcPct val="100000"/>
              </a:lnSpc>
              <a:spcBef>
                <a:spcPts val="99"/>
              </a:spcBef>
            </a:pPr>
            <a:r>
              <a:rPr b="0" lang="en-US" sz="2800" spc="-4" strike="noStrike">
                <a:solidFill>
                  <a:srgbClr val="33339a"/>
                </a:solidFill>
                <a:latin typeface="Times New Roman"/>
              </a:rPr>
              <a:t>Example2</a:t>
            </a:r>
            <a:endParaRPr b="0" lang="en-US" sz="2800" spc="-1" strike="noStrike">
              <a:latin typeface="Arial"/>
            </a:endParaRPr>
          </a:p>
          <a:p>
            <a:pPr>
              <a:lnSpc>
                <a:spcPct val="100000"/>
              </a:lnSpc>
              <a:spcBef>
                <a:spcPts val="11"/>
              </a:spcBef>
            </a:pPr>
            <a:endParaRPr b="0" lang="en-US" sz="2800" spc="-1" strike="noStrike">
              <a:latin typeface="Arial"/>
            </a:endParaRPr>
          </a:p>
          <a:p>
            <a:pPr marL="469800">
              <a:lnSpc>
                <a:spcPct val="100000"/>
              </a:lnSpc>
            </a:pPr>
            <a:r>
              <a:rPr b="0" lang="en-US" sz="2400" spc="-4" strike="noStrike">
                <a:solidFill>
                  <a:srgbClr val="000000"/>
                </a:solidFill>
                <a:latin typeface="Times New Roman"/>
              </a:rPr>
              <a:t>Groups:</a:t>
            </a:r>
            <a:r>
              <a:rPr b="0" lang="en-US" sz="2400" spc="-4" strike="noStrike">
                <a:solidFill>
                  <a:srgbClr val="000000"/>
                </a:solidFill>
                <a:latin typeface="Times New Roman"/>
              </a:rPr>
              <a:t>	</a:t>
            </a:r>
            <a:r>
              <a:rPr b="0" lang="en-US" sz="2400" spc="-4" strike="noStrike">
                <a:solidFill>
                  <a:srgbClr val="000000"/>
                </a:solidFill>
                <a:latin typeface="Times New Roman"/>
              </a:rPr>
              <a:t>{1,2,3}</a:t>
            </a:r>
            <a:r>
              <a:rPr b="0" lang="en-US" sz="2400" spc="-4" strike="noStrike">
                <a:solidFill>
                  <a:srgbClr val="000000"/>
                </a:solidFill>
                <a:latin typeface="Times New Roman"/>
              </a:rPr>
              <a:t>	</a:t>
            </a:r>
            <a:r>
              <a:rPr b="0" lang="en-US" sz="2400" spc="-4" strike="noStrike">
                <a:solidFill>
                  <a:srgbClr val="000000"/>
                </a:solidFill>
                <a:latin typeface="Times New Roman"/>
              </a:rPr>
              <a:t>{4}</a:t>
            </a:r>
            <a:endParaRPr b="0" lang="en-US" sz="2400" spc="-1" strike="noStrike">
              <a:latin typeface="Arial"/>
            </a:endParaRPr>
          </a:p>
          <a:p>
            <a:pPr>
              <a:lnSpc>
                <a:spcPct val="100000"/>
              </a:lnSpc>
              <a:spcBef>
                <a:spcPts val="45"/>
              </a:spcBef>
            </a:pPr>
            <a:endParaRPr b="0" lang="en-US" sz="2400" spc="-1" strike="noStrike">
              <a:latin typeface="Arial"/>
            </a:endParaRPr>
          </a:p>
          <a:p>
            <a:pPr marL="546120">
              <a:lnSpc>
                <a:spcPts val="2650"/>
              </a:lnSpc>
              <a:spcBef>
                <a:spcPts val="6"/>
              </a:spcBef>
            </a:pPr>
            <a:r>
              <a:rPr b="0" lang="en-US" sz="2400" spc="-1" strike="noStrike">
                <a:solidFill>
                  <a:srgbClr val="000000"/>
                </a:solidFill>
                <a:latin typeface="Times New Roman"/>
              </a:rPr>
              <a:t>{1,2}</a:t>
            </a:r>
            <a:endParaRPr b="0" lang="en-US" sz="2400" spc="-1" strike="noStrike">
              <a:latin typeface="Arial"/>
            </a:endParaRPr>
          </a:p>
          <a:p>
            <a:pPr marL="12600">
              <a:lnSpc>
                <a:spcPts val="1930"/>
              </a:lnSpc>
            </a:pPr>
            <a:r>
              <a:rPr b="0" lang="en-US" sz="1800" spc="-1" strike="noStrike">
                <a:solidFill>
                  <a:srgbClr val="000000"/>
                </a:solidFill>
                <a:latin typeface="Times New Roman"/>
              </a:rPr>
              <a:t>no more</a:t>
            </a:r>
            <a:r>
              <a:rPr b="0" lang="en-US" sz="1800" spc="-9" strike="noStrike">
                <a:solidFill>
                  <a:srgbClr val="000000"/>
                </a:solidFill>
                <a:latin typeface="Times New Roman"/>
              </a:rPr>
              <a:t> </a:t>
            </a:r>
            <a:r>
              <a:rPr b="0" lang="en-US" sz="1800" spc="-1" strike="noStrike">
                <a:solidFill>
                  <a:srgbClr val="000000"/>
                </a:solidFill>
                <a:latin typeface="Times New Roman"/>
              </a:rPr>
              <a:t>partitioning</a:t>
            </a:r>
            <a:endParaRPr b="0" lang="en-US" sz="1800" spc="-1" strike="noStrike">
              <a:latin typeface="Arial"/>
            </a:endParaRPr>
          </a:p>
        </p:txBody>
      </p:sp>
      <p:sp>
        <p:nvSpPr>
          <p:cNvPr id="901" name="CustomShape 30"/>
          <p:cNvSpPr/>
          <p:nvPr/>
        </p:nvSpPr>
        <p:spPr>
          <a:xfrm>
            <a:off x="794880" y="4670640"/>
            <a:ext cx="293472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4" strike="noStrike">
                <a:solidFill>
                  <a:srgbClr val="000000"/>
                </a:solidFill>
                <a:latin typeface="Times New Roman"/>
              </a:rPr>
              <a:t>So, the minimized</a:t>
            </a:r>
            <a:r>
              <a:rPr b="0" lang="en-US" sz="2400" spc="-72" strike="noStrike">
                <a:solidFill>
                  <a:srgbClr val="000000"/>
                </a:solidFill>
                <a:latin typeface="Times New Roman"/>
              </a:rPr>
              <a:t> </a:t>
            </a:r>
            <a:r>
              <a:rPr b="0" lang="en-US" sz="2400" spc="-9" strike="noStrike">
                <a:solidFill>
                  <a:srgbClr val="000000"/>
                </a:solidFill>
                <a:latin typeface="Times New Roman"/>
              </a:rPr>
              <a:t>DFA</a:t>
            </a:r>
            <a:endParaRPr b="0" lang="en-US" sz="2400" spc="-1" strike="noStrike">
              <a:latin typeface="Arial"/>
            </a:endParaRPr>
          </a:p>
        </p:txBody>
      </p:sp>
      <p:sp>
        <p:nvSpPr>
          <p:cNvPr id="902" name="CustomShape 31"/>
          <p:cNvSpPr/>
          <p:nvPr/>
        </p:nvSpPr>
        <p:spPr>
          <a:xfrm>
            <a:off x="3889440" y="5742000"/>
            <a:ext cx="362160" cy="195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200" spc="-1" strike="noStrike">
                <a:solidFill>
                  <a:srgbClr val="000000"/>
                </a:solidFill>
                <a:latin typeface="Times New Roman"/>
              </a:rPr>
              <a:t>{1,2}</a:t>
            </a:r>
            <a:endParaRPr b="0" lang="en-US" sz="1200" spc="-1" strike="noStrike">
              <a:latin typeface="Arial"/>
            </a:endParaRPr>
          </a:p>
        </p:txBody>
      </p:sp>
      <p:grpSp>
        <p:nvGrpSpPr>
          <p:cNvPr id="903" name="Group 32"/>
          <p:cNvGrpSpPr/>
          <p:nvPr/>
        </p:nvGrpSpPr>
        <p:grpSpPr>
          <a:xfrm>
            <a:off x="3500640" y="4948560"/>
            <a:ext cx="2447640" cy="1456920"/>
            <a:chOff x="3500640" y="4948560"/>
            <a:chExt cx="2447640" cy="1456920"/>
          </a:xfrm>
        </p:grpSpPr>
        <p:sp>
          <p:nvSpPr>
            <p:cNvPr id="904" name="CustomShape 33"/>
            <p:cNvSpPr/>
            <p:nvPr/>
          </p:nvSpPr>
          <p:spPr>
            <a:xfrm>
              <a:off x="3886200" y="5181480"/>
              <a:ext cx="1752120" cy="837720"/>
            </a:xfrm>
            <a:custGeom>
              <a:avLst/>
              <a:gdLst/>
              <a:ahLst/>
              <a:rect l="l" t="t" r="r" b="b"/>
              <a:pathLst>
                <a:path w="1752600" h="838200">
                  <a:moveTo>
                    <a:pt x="152400" y="533400"/>
                  </a:moveTo>
                  <a:lnTo>
                    <a:pt x="104363" y="541202"/>
                  </a:lnTo>
                  <a:lnTo>
                    <a:pt x="62544" y="562904"/>
                  </a:lnTo>
                  <a:lnTo>
                    <a:pt x="29504" y="595944"/>
                  </a:lnTo>
                  <a:lnTo>
                    <a:pt x="7802" y="637763"/>
                  </a:lnTo>
                  <a:lnTo>
                    <a:pt x="0" y="685800"/>
                  </a:lnTo>
                  <a:lnTo>
                    <a:pt x="7802" y="733836"/>
                  </a:lnTo>
                  <a:lnTo>
                    <a:pt x="29504" y="775655"/>
                  </a:lnTo>
                  <a:lnTo>
                    <a:pt x="62544" y="808695"/>
                  </a:lnTo>
                  <a:lnTo>
                    <a:pt x="104363" y="830397"/>
                  </a:lnTo>
                  <a:lnTo>
                    <a:pt x="152400" y="838200"/>
                  </a:lnTo>
                  <a:lnTo>
                    <a:pt x="200436" y="830397"/>
                  </a:lnTo>
                  <a:lnTo>
                    <a:pt x="242255" y="808695"/>
                  </a:lnTo>
                  <a:lnTo>
                    <a:pt x="275295" y="775655"/>
                  </a:lnTo>
                  <a:lnTo>
                    <a:pt x="296997" y="733836"/>
                  </a:lnTo>
                  <a:lnTo>
                    <a:pt x="304800" y="685800"/>
                  </a:lnTo>
                  <a:lnTo>
                    <a:pt x="296997" y="637763"/>
                  </a:lnTo>
                  <a:lnTo>
                    <a:pt x="275295" y="595944"/>
                  </a:lnTo>
                  <a:lnTo>
                    <a:pt x="242255" y="562904"/>
                  </a:lnTo>
                  <a:lnTo>
                    <a:pt x="200436" y="541202"/>
                  </a:lnTo>
                  <a:lnTo>
                    <a:pt x="152400" y="533400"/>
                  </a:lnTo>
                  <a:close/>
                  <a:moveTo>
                    <a:pt x="1600200" y="0"/>
                  </a:moveTo>
                  <a:lnTo>
                    <a:pt x="1552163" y="7802"/>
                  </a:lnTo>
                  <a:lnTo>
                    <a:pt x="1510344" y="29504"/>
                  </a:lnTo>
                  <a:lnTo>
                    <a:pt x="1477304" y="62544"/>
                  </a:lnTo>
                  <a:lnTo>
                    <a:pt x="1455602" y="104363"/>
                  </a:lnTo>
                  <a:lnTo>
                    <a:pt x="1447800" y="152400"/>
                  </a:lnTo>
                  <a:lnTo>
                    <a:pt x="1455602" y="200436"/>
                  </a:lnTo>
                  <a:lnTo>
                    <a:pt x="1477304" y="242255"/>
                  </a:lnTo>
                  <a:lnTo>
                    <a:pt x="1510344" y="275295"/>
                  </a:lnTo>
                  <a:lnTo>
                    <a:pt x="1552163" y="296997"/>
                  </a:lnTo>
                  <a:lnTo>
                    <a:pt x="1600200" y="304800"/>
                  </a:lnTo>
                  <a:lnTo>
                    <a:pt x="1648236" y="296997"/>
                  </a:lnTo>
                  <a:lnTo>
                    <a:pt x="1690055" y="275295"/>
                  </a:lnTo>
                  <a:lnTo>
                    <a:pt x="1723095" y="242255"/>
                  </a:lnTo>
                  <a:lnTo>
                    <a:pt x="1744797" y="200436"/>
                  </a:lnTo>
                  <a:lnTo>
                    <a:pt x="1752600" y="152400"/>
                  </a:lnTo>
                  <a:lnTo>
                    <a:pt x="1744797" y="104363"/>
                  </a:lnTo>
                  <a:lnTo>
                    <a:pt x="1723095" y="62544"/>
                  </a:lnTo>
                  <a:lnTo>
                    <a:pt x="1690055" y="29504"/>
                  </a:lnTo>
                  <a:lnTo>
                    <a:pt x="1648236" y="7802"/>
                  </a:lnTo>
                  <a:lnTo>
                    <a:pt x="1600200" y="0"/>
                  </a:lnTo>
                  <a:close/>
                </a:path>
              </a:pathLst>
            </a:custGeom>
            <a:noFill/>
            <a:ln w="9360">
              <a:solidFill>
                <a:srgbClr val="000000"/>
              </a:solidFill>
              <a:round/>
            </a:ln>
          </p:spPr>
          <p:style>
            <a:lnRef idx="0"/>
            <a:fillRef idx="0"/>
            <a:effectRef idx="0"/>
            <a:fontRef idx="minor"/>
          </p:style>
        </p:sp>
        <p:sp>
          <p:nvSpPr>
            <p:cNvPr id="905" name="CustomShape 34"/>
            <p:cNvSpPr/>
            <p:nvPr/>
          </p:nvSpPr>
          <p:spPr>
            <a:xfrm>
              <a:off x="3500640" y="4948560"/>
              <a:ext cx="2447640" cy="1456920"/>
            </a:xfrm>
            <a:custGeom>
              <a:avLst/>
              <a:gdLst/>
              <a:ahLst/>
              <a:rect l="l" t="t" r="r" b="b"/>
              <a:pathLst>
                <a:path w="2447925" h="1457325">
                  <a:moveTo>
                    <a:pt x="385572" y="918972"/>
                  </a:moveTo>
                  <a:lnTo>
                    <a:pt x="309372" y="880872"/>
                  </a:lnTo>
                  <a:lnTo>
                    <a:pt x="309372" y="914400"/>
                  </a:lnTo>
                  <a:lnTo>
                    <a:pt x="4572" y="914400"/>
                  </a:lnTo>
                  <a:lnTo>
                    <a:pt x="1524" y="915924"/>
                  </a:lnTo>
                  <a:lnTo>
                    <a:pt x="0" y="918972"/>
                  </a:lnTo>
                  <a:lnTo>
                    <a:pt x="1524" y="922020"/>
                  </a:lnTo>
                  <a:lnTo>
                    <a:pt x="4572" y="923544"/>
                  </a:lnTo>
                  <a:lnTo>
                    <a:pt x="309372" y="923544"/>
                  </a:lnTo>
                  <a:lnTo>
                    <a:pt x="309372" y="957072"/>
                  </a:lnTo>
                  <a:lnTo>
                    <a:pt x="326898" y="948309"/>
                  </a:lnTo>
                  <a:lnTo>
                    <a:pt x="385572" y="918972"/>
                  </a:lnTo>
                  <a:close/>
                  <a:moveTo>
                    <a:pt x="429768" y="736104"/>
                  </a:moveTo>
                  <a:lnTo>
                    <a:pt x="397002" y="733806"/>
                  </a:lnTo>
                  <a:lnTo>
                    <a:pt x="429768" y="812292"/>
                  </a:lnTo>
                  <a:lnTo>
                    <a:pt x="429768" y="749046"/>
                  </a:lnTo>
                  <a:lnTo>
                    <a:pt x="429768" y="736104"/>
                  </a:lnTo>
                  <a:close/>
                  <a:moveTo>
                    <a:pt x="650748" y="797814"/>
                  </a:moveTo>
                  <a:lnTo>
                    <a:pt x="648462" y="759714"/>
                  </a:lnTo>
                  <a:lnTo>
                    <a:pt x="641604" y="710184"/>
                  </a:lnTo>
                  <a:lnTo>
                    <a:pt x="633222" y="674370"/>
                  </a:lnTo>
                  <a:lnTo>
                    <a:pt x="630936" y="663702"/>
                  </a:lnTo>
                  <a:lnTo>
                    <a:pt x="627126" y="652272"/>
                  </a:lnTo>
                  <a:lnTo>
                    <a:pt x="624078" y="641604"/>
                  </a:lnTo>
                  <a:lnTo>
                    <a:pt x="612648" y="611886"/>
                  </a:lnTo>
                  <a:lnTo>
                    <a:pt x="608838" y="602742"/>
                  </a:lnTo>
                  <a:lnTo>
                    <a:pt x="604266" y="594360"/>
                  </a:lnTo>
                  <a:lnTo>
                    <a:pt x="600456" y="585978"/>
                  </a:lnTo>
                  <a:lnTo>
                    <a:pt x="595884" y="578358"/>
                  </a:lnTo>
                  <a:lnTo>
                    <a:pt x="591312" y="571500"/>
                  </a:lnTo>
                  <a:lnTo>
                    <a:pt x="585978" y="564642"/>
                  </a:lnTo>
                  <a:lnTo>
                    <a:pt x="581406" y="558546"/>
                  </a:lnTo>
                  <a:lnTo>
                    <a:pt x="576072" y="553212"/>
                  </a:lnTo>
                  <a:lnTo>
                    <a:pt x="571500" y="547878"/>
                  </a:lnTo>
                  <a:lnTo>
                    <a:pt x="560832" y="540258"/>
                  </a:lnTo>
                  <a:lnTo>
                    <a:pt x="555498" y="537210"/>
                  </a:lnTo>
                  <a:lnTo>
                    <a:pt x="549402" y="534924"/>
                  </a:lnTo>
                  <a:lnTo>
                    <a:pt x="544068" y="533400"/>
                  </a:lnTo>
                  <a:lnTo>
                    <a:pt x="531876" y="533400"/>
                  </a:lnTo>
                  <a:lnTo>
                    <a:pt x="494538" y="558546"/>
                  </a:lnTo>
                  <a:lnTo>
                    <a:pt x="471678" y="594360"/>
                  </a:lnTo>
                  <a:lnTo>
                    <a:pt x="455676" y="631698"/>
                  </a:lnTo>
                  <a:lnTo>
                    <a:pt x="448818" y="653034"/>
                  </a:lnTo>
                  <a:lnTo>
                    <a:pt x="445008" y="663702"/>
                  </a:lnTo>
                  <a:lnTo>
                    <a:pt x="442722" y="675132"/>
                  </a:lnTo>
                  <a:lnTo>
                    <a:pt x="439674" y="687324"/>
                  </a:lnTo>
                  <a:lnTo>
                    <a:pt x="434340" y="710946"/>
                  </a:lnTo>
                  <a:lnTo>
                    <a:pt x="430530" y="735330"/>
                  </a:lnTo>
                  <a:lnTo>
                    <a:pt x="430479" y="736155"/>
                  </a:lnTo>
                  <a:lnTo>
                    <a:pt x="430479" y="751890"/>
                  </a:lnTo>
                  <a:lnTo>
                    <a:pt x="430479" y="811085"/>
                  </a:lnTo>
                  <a:lnTo>
                    <a:pt x="473202" y="739140"/>
                  </a:lnTo>
                  <a:lnTo>
                    <a:pt x="440436" y="736854"/>
                  </a:lnTo>
                  <a:lnTo>
                    <a:pt x="444246" y="712470"/>
                  </a:lnTo>
                  <a:lnTo>
                    <a:pt x="448818" y="688848"/>
                  </a:lnTo>
                  <a:lnTo>
                    <a:pt x="451866" y="678180"/>
                  </a:lnTo>
                  <a:lnTo>
                    <a:pt x="454152" y="666750"/>
                  </a:lnTo>
                  <a:lnTo>
                    <a:pt x="457962" y="656082"/>
                  </a:lnTo>
                  <a:lnTo>
                    <a:pt x="461010" y="645414"/>
                  </a:lnTo>
                  <a:lnTo>
                    <a:pt x="464820" y="635508"/>
                  </a:lnTo>
                  <a:lnTo>
                    <a:pt x="467868" y="625602"/>
                  </a:lnTo>
                  <a:lnTo>
                    <a:pt x="471678" y="616458"/>
                  </a:lnTo>
                  <a:lnTo>
                    <a:pt x="476250" y="607314"/>
                  </a:lnTo>
                  <a:lnTo>
                    <a:pt x="480060" y="598932"/>
                  </a:lnTo>
                  <a:lnTo>
                    <a:pt x="502158" y="564642"/>
                  </a:lnTo>
                  <a:lnTo>
                    <a:pt x="533400" y="543420"/>
                  </a:lnTo>
                  <a:lnTo>
                    <a:pt x="534162" y="543306"/>
                  </a:lnTo>
                  <a:lnTo>
                    <a:pt x="533400" y="543306"/>
                  </a:lnTo>
                  <a:lnTo>
                    <a:pt x="537972" y="542544"/>
                  </a:lnTo>
                  <a:lnTo>
                    <a:pt x="542544" y="543306"/>
                  </a:lnTo>
                  <a:lnTo>
                    <a:pt x="541782" y="543306"/>
                  </a:lnTo>
                  <a:lnTo>
                    <a:pt x="542544" y="543433"/>
                  </a:lnTo>
                  <a:lnTo>
                    <a:pt x="578358" y="569976"/>
                  </a:lnTo>
                  <a:lnTo>
                    <a:pt x="591312" y="590550"/>
                  </a:lnTo>
                  <a:lnTo>
                    <a:pt x="595884" y="598170"/>
                  </a:lnTo>
                  <a:lnTo>
                    <a:pt x="599694" y="606552"/>
                  </a:lnTo>
                  <a:lnTo>
                    <a:pt x="604266" y="615696"/>
                  </a:lnTo>
                  <a:lnTo>
                    <a:pt x="608076" y="624840"/>
                  </a:lnTo>
                  <a:lnTo>
                    <a:pt x="611124" y="634746"/>
                  </a:lnTo>
                  <a:lnTo>
                    <a:pt x="614934" y="644652"/>
                  </a:lnTo>
                  <a:lnTo>
                    <a:pt x="617982" y="655320"/>
                  </a:lnTo>
                  <a:lnTo>
                    <a:pt x="621792" y="665988"/>
                  </a:lnTo>
                  <a:lnTo>
                    <a:pt x="624078" y="676656"/>
                  </a:lnTo>
                  <a:lnTo>
                    <a:pt x="627126" y="688086"/>
                  </a:lnTo>
                  <a:lnTo>
                    <a:pt x="631698" y="711708"/>
                  </a:lnTo>
                  <a:lnTo>
                    <a:pt x="635508" y="735330"/>
                  </a:lnTo>
                  <a:lnTo>
                    <a:pt x="640080" y="772668"/>
                  </a:lnTo>
                  <a:lnTo>
                    <a:pt x="640842" y="785622"/>
                  </a:lnTo>
                  <a:lnTo>
                    <a:pt x="640842" y="810768"/>
                  </a:lnTo>
                  <a:lnTo>
                    <a:pt x="642366" y="814578"/>
                  </a:lnTo>
                  <a:lnTo>
                    <a:pt x="646176" y="816102"/>
                  </a:lnTo>
                  <a:lnTo>
                    <a:pt x="649224" y="814578"/>
                  </a:lnTo>
                  <a:lnTo>
                    <a:pt x="650748" y="810768"/>
                  </a:lnTo>
                  <a:lnTo>
                    <a:pt x="650748" y="797814"/>
                  </a:lnTo>
                  <a:close/>
                  <a:moveTo>
                    <a:pt x="1761744" y="1450086"/>
                  </a:moveTo>
                  <a:lnTo>
                    <a:pt x="1758696" y="1447800"/>
                  </a:lnTo>
                  <a:lnTo>
                    <a:pt x="763790" y="1092327"/>
                  </a:lnTo>
                  <a:lnTo>
                    <a:pt x="774954" y="1061466"/>
                  </a:lnTo>
                  <a:lnTo>
                    <a:pt x="690372" y="1071372"/>
                  </a:lnTo>
                  <a:lnTo>
                    <a:pt x="745998" y="1129893"/>
                  </a:lnTo>
                  <a:lnTo>
                    <a:pt x="749046" y="1133094"/>
                  </a:lnTo>
                  <a:lnTo>
                    <a:pt x="760425" y="1101623"/>
                  </a:lnTo>
                  <a:lnTo>
                    <a:pt x="1755648" y="1456944"/>
                  </a:lnTo>
                  <a:lnTo>
                    <a:pt x="1759458" y="1456944"/>
                  </a:lnTo>
                  <a:lnTo>
                    <a:pt x="1761744" y="1453896"/>
                  </a:lnTo>
                  <a:lnTo>
                    <a:pt x="1761744" y="1450086"/>
                  </a:lnTo>
                  <a:close/>
                  <a:moveTo>
                    <a:pt x="1833372" y="461772"/>
                  </a:moveTo>
                  <a:lnTo>
                    <a:pt x="1748790" y="449580"/>
                  </a:lnTo>
                  <a:lnTo>
                    <a:pt x="1759394" y="481101"/>
                  </a:lnTo>
                  <a:lnTo>
                    <a:pt x="688848" y="838200"/>
                  </a:lnTo>
                  <a:lnTo>
                    <a:pt x="685800" y="840486"/>
                  </a:lnTo>
                  <a:lnTo>
                    <a:pt x="685800" y="844296"/>
                  </a:lnTo>
                  <a:lnTo>
                    <a:pt x="688086" y="847344"/>
                  </a:lnTo>
                  <a:lnTo>
                    <a:pt x="691896" y="847344"/>
                  </a:lnTo>
                  <a:lnTo>
                    <a:pt x="1762480" y="490232"/>
                  </a:lnTo>
                  <a:lnTo>
                    <a:pt x="1773174" y="521970"/>
                  </a:lnTo>
                  <a:lnTo>
                    <a:pt x="1777746" y="517398"/>
                  </a:lnTo>
                  <a:lnTo>
                    <a:pt x="1833372" y="461772"/>
                  </a:lnTo>
                  <a:close/>
                  <a:moveTo>
                    <a:pt x="1877568" y="202704"/>
                  </a:moveTo>
                  <a:lnTo>
                    <a:pt x="1844802" y="200406"/>
                  </a:lnTo>
                  <a:lnTo>
                    <a:pt x="1877568" y="278892"/>
                  </a:lnTo>
                  <a:lnTo>
                    <a:pt x="1877568" y="215646"/>
                  </a:lnTo>
                  <a:lnTo>
                    <a:pt x="1877568" y="202704"/>
                  </a:lnTo>
                  <a:close/>
                  <a:moveTo>
                    <a:pt x="2023872" y="1147572"/>
                  </a:moveTo>
                  <a:lnTo>
                    <a:pt x="1990344" y="1147572"/>
                  </a:lnTo>
                  <a:lnTo>
                    <a:pt x="1990344" y="537972"/>
                  </a:lnTo>
                  <a:lnTo>
                    <a:pt x="1988820" y="534924"/>
                  </a:lnTo>
                  <a:lnTo>
                    <a:pt x="1985772" y="533400"/>
                  </a:lnTo>
                  <a:lnTo>
                    <a:pt x="1982724" y="534924"/>
                  </a:lnTo>
                  <a:lnTo>
                    <a:pt x="1981200" y="537972"/>
                  </a:lnTo>
                  <a:lnTo>
                    <a:pt x="1981200" y="1147572"/>
                  </a:lnTo>
                  <a:lnTo>
                    <a:pt x="1947672" y="1147572"/>
                  </a:lnTo>
                  <a:lnTo>
                    <a:pt x="1981200" y="1214628"/>
                  </a:lnTo>
                  <a:lnTo>
                    <a:pt x="1985772" y="1223772"/>
                  </a:lnTo>
                  <a:lnTo>
                    <a:pt x="1990344" y="1214628"/>
                  </a:lnTo>
                  <a:lnTo>
                    <a:pt x="2023872" y="1147572"/>
                  </a:lnTo>
                  <a:close/>
                  <a:moveTo>
                    <a:pt x="2098548" y="264414"/>
                  </a:moveTo>
                  <a:lnTo>
                    <a:pt x="2096262" y="226314"/>
                  </a:lnTo>
                  <a:lnTo>
                    <a:pt x="2089404" y="176784"/>
                  </a:lnTo>
                  <a:lnTo>
                    <a:pt x="2081022" y="140970"/>
                  </a:lnTo>
                  <a:lnTo>
                    <a:pt x="2078736" y="130302"/>
                  </a:lnTo>
                  <a:lnTo>
                    <a:pt x="2074926" y="118872"/>
                  </a:lnTo>
                  <a:lnTo>
                    <a:pt x="2071878" y="108204"/>
                  </a:lnTo>
                  <a:lnTo>
                    <a:pt x="2060448" y="78486"/>
                  </a:lnTo>
                  <a:lnTo>
                    <a:pt x="2056638" y="69342"/>
                  </a:lnTo>
                  <a:lnTo>
                    <a:pt x="2052066" y="60960"/>
                  </a:lnTo>
                  <a:lnTo>
                    <a:pt x="2048256" y="52578"/>
                  </a:lnTo>
                  <a:lnTo>
                    <a:pt x="2043684" y="44958"/>
                  </a:lnTo>
                  <a:lnTo>
                    <a:pt x="2039112" y="38100"/>
                  </a:lnTo>
                  <a:lnTo>
                    <a:pt x="2033778" y="31242"/>
                  </a:lnTo>
                  <a:lnTo>
                    <a:pt x="2029206" y="25146"/>
                  </a:lnTo>
                  <a:lnTo>
                    <a:pt x="2023872" y="19812"/>
                  </a:lnTo>
                  <a:lnTo>
                    <a:pt x="2019300" y="14478"/>
                  </a:lnTo>
                  <a:lnTo>
                    <a:pt x="2008632" y="6858"/>
                  </a:lnTo>
                  <a:lnTo>
                    <a:pt x="2003298" y="3810"/>
                  </a:lnTo>
                  <a:lnTo>
                    <a:pt x="1997202" y="1524"/>
                  </a:lnTo>
                  <a:lnTo>
                    <a:pt x="1991868" y="0"/>
                  </a:lnTo>
                  <a:lnTo>
                    <a:pt x="1979676" y="0"/>
                  </a:lnTo>
                  <a:lnTo>
                    <a:pt x="1942338" y="25146"/>
                  </a:lnTo>
                  <a:lnTo>
                    <a:pt x="1919478" y="60960"/>
                  </a:lnTo>
                  <a:lnTo>
                    <a:pt x="1903476" y="98298"/>
                  </a:lnTo>
                  <a:lnTo>
                    <a:pt x="1896618" y="119634"/>
                  </a:lnTo>
                  <a:lnTo>
                    <a:pt x="1892808" y="130302"/>
                  </a:lnTo>
                  <a:lnTo>
                    <a:pt x="1890522" y="141732"/>
                  </a:lnTo>
                  <a:lnTo>
                    <a:pt x="1887474" y="153924"/>
                  </a:lnTo>
                  <a:lnTo>
                    <a:pt x="1882140" y="177546"/>
                  </a:lnTo>
                  <a:lnTo>
                    <a:pt x="1878330" y="201930"/>
                  </a:lnTo>
                  <a:lnTo>
                    <a:pt x="1878279" y="202755"/>
                  </a:lnTo>
                  <a:lnTo>
                    <a:pt x="1878279" y="218490"/>
                  </a:lnTo>
                  <a:lnTo>
                    <a:pt x="1878279" y="277685"/>
                  </a:lnTo>
                  <a:lnTo>
                    <a:pt x="1921002" y="205740"/>
                  </a:lnTo>
                  <a:lnTo>
                    <a:pt x="1888236" y="203454"/>
                  </a:lnTo>
                  <a:lnTo>
                    <a:pt x="1892046" y="179070"/>
                  </a:lnTo>
                  <a:lnTo>
                    <a:pt x="1896618" y="155448"/>
                  </a:lnTo>
                  <a:lnTo>
                    <a:pt x="1899666" y="144780"/>
                  </a:lnTo>
                  <a:lnTo>
                    <a:pt x="1901952" y="133350"/>
                  </a:lnTo>
                  <a:lnTo>
                    <a:pt x="1905762" y="122682"/>
                  </a:lnTo>
                  <a:lnTo>
                    <a:pt x="1908810" y="112014"/>
                  </a:lnTo>
                  <a:lnTo>
                    <a:pt x="1912620" y="102108"/>
                  </a:lnTo>
                  <a:lnTo>
                    <a:pt x="1915668" y="92202"/>
                  </a:lnTo>
                  <a:lnTo>
                    <a:pt x="1919478" y="83058"/>
                  </a:lnTo>
                  <a:lnTo>
                    <a:pt x="1924050" y="73914"/>
                  </a:lnTo>
                  <a:lnTo>
                    <a:pt x="1927860" y="65532"/>
                  </a:lnTo>
                  <a:lnTo>
                    <a:pt x="1949958" y="31242"/>
                  </a:lnTo>
                  <a:lnTo>
                    <a:pt x="1981200" y="10020"/>
                  </a:lnTo>
                  <a:lnTo>
                    <a:pt x="1981962" y="9906"/>
                  </a:lnTo>
                  <a:lnTo>
                    <a:pt x="1981200" y="9906"/>
                  </a:lnTo>
                  <a:lnTo>
                    <a:pt x="1985772" y="9144"/>
                  </a:lnTo>
                  <a:lnTo>
                    <a:pt x="1990344" y="9906"/>
                  </a:lnTo>
                  <a:lnTo>
                    <a:pt x="1989582" y="9906"/>
                  </a:lnTo>
                  <a:lnTo>
                    <a:pt x="1990344" y="10033"/>
                  </a:lnTo>
                  <a:lnTo>
                    <a:pt x="2026158" y="36576"/>
                  </a:lnTo>
                  <a:lnTo>
                    <a:pt x="2039112" y="57150"/>
                  </a:lnTo>
                  <a:lnTo>
                    <a:pt x="2043684" y="64770"/>
                  </a:lnTo>
                  <a:lnTo>
                    <a:pt x="2047494" y="73152"/>
                  </a:lnTo>
                  <a:lnTo>
                    <a:pt x="2052066" y="82296"/>
                  </a:lnTo>
                  <a:lnTo>
                    <a:pt x="2055876" y="91440"/>
                  </a:lnTo>
                  <a:lnTo>
                    <a:pt x="2058924" y="101346"/>
                  </a:lnTo>
                  <a:lnTo>
                    <a:pt x="2062734" y="111252"/>
                  </a:lnTo>
                  <a:lnTo>
                    <a:pt x="2065782" y="121920"/>
                  </a:lnTo>
                  <a:lnTo>
                    <a:pt x="2069592" y="132588"/>
                  </a:lnTo>
                  <a:lnTo>
                    <a:pt x="2071878" y="143256"/>
                  </a:lnTo>
                  <a:lnTo>
                    <a:pt x="2074926" y="154686"/>
                  </a:lnTo>
                  <a:lnTo>
                    <a:pt x="2079498" y="178308"/>
                  </a:lnTo>
                  <a:lnTo>
                    <a:pt x="2083308" y="201930"/>
                  </a:lnTo>
                  <a:lnTo>
                    <a:pt x="2087880" y="239268"/>
                  </a:lnTo>
                  <a:lnTo>
                    <a:pt x="2088642" y="252222"/>
                  </a:lnTo>
                  <a:lnTo>
                    <a:pt x="2088642" y="277368"/>
                  </a:lnTo>
                  <a:lnTo>
                    <a:pt x="2090166" y="281178"/>
                  </a:lnTo>
                  <a:lnTo>
                    <a:pt x="2093976" y="282702"/>
                  </a:lnTo>
                  <a:lnTo>
                    <a:pt x="2097024" y="281178"/>
                  </a:lnTo>
                  <a:lnTo>
                    <a:pt x="2098548" y="277368"/>
                  </a:lnTo>
                  <a:lnTo>
                    <a:pt x="2098548" y="264414"/>
                  </a:lnTo>
                  <a:close/>
                  <a:moveTo>
                    <a:pt x="2447544" y="893826"/>
                  </a:moveTo>
                  <a:lnTo>
                    <a:pt x="2443734" y="843534"/>
                  </a:lnTo>
                  <a:lnTo>
                    <a:pt x="2436876" y="794004"/>
                  </a:lnTo>
                  <a:lnTo>
                    <a:pt x="2421636" y="721614"/>
                  </a:lnTo>
                  <a:lnTo>
                    <a:pt x="2399538" y="653034"/>
                  </a:lnTo>
                  <a:lnTo>
                    <a:pt x="2382012" y="609600"/>
                  </a:lnTo>
                  <a:lnTo>
                    <a:pt x="2362200" y="569214"/>
                  </a:lnTo>
                  <a:lnTo>
                    <a:pt x="2340864" y="531114"/>
                  </a:lnTo>
                  <a:lnTo>
                    <a:pt x="2317242" y="496824"/>
                  </a:lnTo>
                  <a:lnTo>
                    <a:pt x="2292858" y="466344"/>
                  </a:lnTo>
                  <a:lnTo>
                    <a:pt x="2253234" y="427482"/>
                  </a:lnTo>
                  <a:lnTo>
                    <a:pt x="2239518" y="417576"/>
                  </a:lnTo>
                  <a:lnTo>
                    <a:pt x="2232660" y="412242"/>
                  </a:lnTo>
                  <a:lnTo>
                    <a:pt x="2225802" y="407670"/>
                  </a:lnTo>
                  <a:lnTo>
                    <a:pt x="2218182" y="403860"/>
                  </a:lnTo>
                  <a:lnTo>
                    <a:pt x="2217420" y="403098"/>
                  </a:lnTo>
                  <a:lnTo>
                    <a:pt x="2212759" y="401624"/>
                  </a:lnTo>
                  <a:lnTo>
                    <a:pt x="2221992" y="368808"/>
                  </a:lnTo>
                  <a:lnTo>
                    <a:pt x="2138172" y="385572"/>
                  </a:lnTo>
                  <a:lnTo>
                    <a:pt x="2194560" y="435851"/>
                  </a:lnTo>
                  <a:lnTo>
                    <a:pt x="2201418" y="441960"/>
                  </a:lnTo>
                  <a:lnTo>
                    <a:pt x="2210143" y="410908"/>
                  </a:lnTo>
                  <a:lnTo>
                    <a:pt x="2214372" y="412242"/>
                  </a:lnTo>
                  <a:lnTo>
                    <a:pt x="2213610" y="412242"/>
                  </a:lnTo>
                  <a:lnTo>
                    <a:pt x="2214372" y="412673"/>
                  </a:lnTo>
                  <a:lnTo>
                    <a:pt x="2220468" y="416052"/>
                  </a:lnTo>
                  <a:lnTo>
                    <a:pt x="2227326" y="420624"/>
                  </a:lnTo>
                  <a:lnTo>
                    <a:pt x="2233422" y="425196"/>
                  </a:lnTo>
                  <a:lnTo>
                    <a:pt x="2240280" y="429768"/>
                  </a:lnTo>
                  <a:lnTo>
                    <a:pt x="2247138" y="435102"/>
                  </a:lnTo>
                  <a:lnTo>
                    <a:pt x="2285238" y="472440"/>
                  </a:lnTo>
                  <a:lnTo>
                    <a:pt x="2309622" y="502158"/>
                  </a:lnTo>
                  <a:lnTo>
                    <a:pt x="2332482" y="536448"/>
                  </a:lnTo>
                  <a:lnTo>
                    <a:pt x="2353818" y="573786"/>
                  </a:lnTo>
                  <a:lnTo>
                    <a:pt x="2373630" y="613410"/>
                  </a:lnTo>
                  <a:lnTo>
                    <a:pt x="2390394" y="656082"/>
                  </a:lnTo>
                  <a:lnTo>
                    <a:pt x="2412492" y="724662"/>
                  </a:lnTo>
                  <a:lnTo>
                    <a:pt x="2423160" y="771906"/>
                  </a:lnTo>
                  <a:lnTo>
                    <a:pt x="2431542" y="819912"/>
                  </a:lnTo>
                  <a:lnTo>
                    <a:pt x="2437638" y="893826"/>
                  </a:lnTo>
                  <a:lnTo>
                    <a:pt x="2438400" y="918972"/>
                  </a:lnTo>
                  <a:lnTo>
                    <a:pt x="2436876" y="968502"/>
                  </a:lnTo>
                  <a:lnTo>
                    <a:pt x="2433066" y="1018032"/>
                  </a:lnTo>
                  <a:lnTo>
                    <a:pt x="2426970" y="1066800"/>
                  </a:lnTo>
                  <a:lnTo>
                    <a:pt x="2414016" y="1136904"/>
                  </a:lnTo>
                  <a:lnTo>
                    <a:pt x="2396490" y="1203198"/>
                  </a:lnTo>
                  <a:lnTo>
                    <a:pt x="2382774" y="1245108"/>
                  </a:lnTo>
                  <a:lnTo>
                    <a:pt x="2367534" y="1283970"/>
                  </a:lnTo>
                  <a:lnTo>
                    <a:pt x="2350770" y="1319022"/>
                  </a:lnTo>
                  <a:lnTo>
                    <a:pt x="2323338" y="1366266"/>
                  </a:lnTo>
                  <a:lnTo>
                    <a:pt x="2299716" y="1397508"/>
                  </a:lnTo>
                  <a:lnTo>
                    <a:pt x="2295144" y="1403604"/>
                  </a:lnTo>
                  <a:lnTo>
                    <a:pt x="2289810" y="1408176"/>
                  </a:lnTo>
                  <a:lnTo>
                    <a:pt x="2285238" y="1413510"/>
                  </a:lnTo>
                  <a:lnTo>
                    <a:pt x="2279904" y="1418082"/>
                  </a:lnTo>
                  <a:lnTo>
                    <a:pt x="2274570" y="1421892"/>
                  </a:lnTo>
                  <a:lnTo>
                    <a:pt x="2269998" y="1426464"/>
                  </a:lnTo>
                  <a:lnTo>
                    <a:pt x="2264664" y="1429512"/>
                  </a:lnTo>
                  <a:lnTo>
                    <a:pt x="2260092" y="1433322"/>
                  </a:lnTo>
                  <a:lnTo>
                    <a:pt x="2254758" y="1436370"/>
                  </a:lnTo>
                  <a:lnTo>
                    <a:pt x="2249424" y="1438656"/>
                  </a:lnTo>
                  <a:lnTo>
                    <a:pt x="2244852" y="1440942"/>
                  </a:lnTo>
                  <a:lnTo>
                    <a:pt x="2239518" y="1443228"/>
                  </a:lnTo>
                  <a:lnTo>
                    <a:pt x="2234946" y="1444752"/>
                  </a:lnTo>
                  <a:lnTo>
                    <a:pt x="2229612" y="1446276"/>
                  </a:lnTo>
                  <a:lnTo>
                    <a:pt x="2224278" y="1447038"/>
                  </a:lnTo>
                  <a:lnTo>
                    <a:pt x="2219706" y="1447038"/>
                  </a:lnTo>
                  <a:lnTo>
                    <a:pt x="2214372" y="1447800"/>
                  </a:lnTo>
                  <a:lnTo>
                    <a:pt x="2210562" y="1449324"/>
                  </a:lnTo>
                  <a:lnTo>
                    <a:pt x="2209800" y="1452372"/>
                  </a:lnTo>
                  <a:lnTo>
                    <a:pt x="2211324" y="1456182"/>
                  </a:lnTo>
                  <a:lnTo>
                    <a:pt x="2214372" y="1456944"/>
                  </a:lnTo>
                  <a:lnTo>
                    <a:pt x="2220468" y="1456855"/>
                  </a:lnTo>
                  <a:lnTo>
                    <a:pt x="2247900" y="1450086"/>
                  </a:lnTo>
                  <a:lnTo>
                    <a:pt x="2253996" y="1447800"/>
                  </a:lnTo>
                  <a:lnTo>
                    <a:pt x="2291334" y="1420368"/>
                  </a:lnTo>
                  <a:lnTo>
                    <a:pt x="2306574" y="1404366"/>
                  </a:lnTo>
                  <a:lnTo>
                    <a:pt x="2311908" y="1398270"/>
                  </a:lnTo>
                  <a:lnTo>
                    <a:pt x="2340864" y="1356360"/>
                  </a:lnTo>
                  <a:lnTo>
                    <a:pt x="2367534" y="1306068"/>
                  </a:lnTo>
                  <a:lnTo>
                    <a:pt x="2391156" y="1248156"/>
                  </a:lnTo>
                  <a:lnTo>
                    <a:pt x="2405634" y="1206246"/>
                  </a:lnTo>
                  <a:lnTo>
                    <a:pt x="2417826" y="1162050"/>
                  </a:lnTo>
                  <a:lnTo>
                    <a:pt x="2432304" y="1091946"/>
                  </a:lnTo>
                  <a:lnTo>
                    <a:pt x="2438400" y="1053693"/>
                  </a:lnTo>
                  <a:lnTo>
                    <a:pt x="2444496" y="994410"/>
                  </a:lnTo>
                  <a:lnTo>
                    <a:pt x="2447544" y="944118"/>
                  </a:lnTo>
                  <a:lnTo>
                    <a:pt x="2447544" y="893826"/>
                  </a:lnTo>
                  <a:close/>
                </a:path>
              </a:pathLst>
            </a:custGeom>
            <a:solidFill>
              <a:srgbClr val="000000"/>
            </a:solidFill>
            <a:ln>
              <a:noFill/>
            </a:ln>
          </p:spPr>
          <p:style>
            <a:lnRef idx="0"/>
            <a:fillRef idx="0"/>
            <a:effectRef idx="0"/>
            <a:fontRef idx="minor"/>
          </p:style>
        </p:sp>
      </p:grpSp>
      <p:sp>
        <p:nvSpPr>
          <p:cNvPr id="906" name="CustomShape 35"/>
          <p:cNvSpPr/>
          <p:nvPr/>
        </p:nvSpPr>
        <p:spPr>
          <a:xfrm>
            <a:off x="3276720" y="2438280"/>
            <a:ext cx="456840" cy="456840"/>
          </a:xfrm>
          <a:custGeom>
            <a:avLst/>
            <a:gdLst/>
            <a:ah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599"/>
                </a:lnTo>
                <a:lnTo>
                  <a:pt x="4634" y="274739"/>
                </a:lnTo>
                <a:lnTo>
                  <a:pt x="17930" y="317682"/>
                </a:lnTo>
                <a:lnTo>
                  <a:pt x="38978" y="356517"/>
                </a:lnTo>
                <a:lnTo>
                  <a:pt x="66865" y="390334"/>
                </a:lnTo>
                <a:lnTo>
                  <a:pt x="100682" y="418221"/>
                </a:lnTo>
                <a:lnTo>
                  <a:pt x="139517" y="439269"/>
                </a:lnTo>
                <a:lnTo>
                  <a:pt x="182460" y="452565"/>
                </a:lnTo>
                <a:lnTo>
                  <a:pt x="228600" y="457199"/>
                </a:lnTo>
                <a:lnTo>
                  <a:pt x="274739" y="452565"/>
                </a:lnTo>
                <a:lnTo>
                  <a:pt x="317682" y="439269"/>
                </a:lnTo>
                <a:lnTo>
                  <a:pt x="356517" y="418221"/>
                </a:lnTo>
                <a:lnTo>
                  <a:pt x="390334" y="390334"/>
                </a:lnTo>
                <a:lnTo>
                  <a:pt x="418221" y="356517"/>
                </a:lnTo>
                <a:lnTo>
                  <a:pt x="439269" y="317682"/>
                </a:lnTo>
                <a:lnTo>
                  <a:pt x="452565" y="274739"/>
                </a:lnTo>
                <a:lnTo>
                  <a:pt x="457200" y="228599"/>
                </a:lnTo>
                <a:lnTo>
                  <a:pt x="452565" y="182460"/>
                </a:lnTo>
                <a:lnTo>
                  <a:pt x="439269" y="139517"/>
                </a:lnTo>
                <a:lnTo>
                  <a:pt x="418221" y="100682"/>
                </a:lnTo>
                <a:lnTo>
                  <a:pt x="390334" y="66865"/>
                </a:lnTo>
                <a:lnTo>
                  <a:pt x="356517" y="38978"/>
                </a:lnTo>
                <a:lnTo>
                  <a:pt x="317682" y="17930"/>
                </a:lnTo>
                <a:lnTo>
                  <a:pt x="274739" y="4634"/>
                </a:lnTo>
                <a:lnTo>
                  <a:pt x="228600" y="0"/>
                </a:lnTo>
                <a:close/>
                <a:moveTo>
                  <a:pt x="228600" y="76199"/>
                </a:moveTo>
                <a:lnTo>
                  <a:pt x="180563" y="84002"/>
                </a:lnTo>
                <a:lnTo>
                  <a:pt x="138744" y="105704"/>
                </a:lnTo>
                <a:lnTo>
                  <a:pt x="105704" y="138744"/>
                </a:lnTo>
                <a:lnTo>
                  <a:pt x="84002" y="180563"/>
                </a:lnTo>
                <a:lnTo>
                  <a:pt x="76200" y="228599"/>
                </a:lnTo>
                <a:lnTo>
                  <a:pt x="84002" y="276636"/>
                </a:lnTo>
                <a:lnTo>
                  <a:pt x="105704" y="318455"/>
                </a:lnTo>
                <a:lnTo>
                  <a:pt x="138744" y="351495"/>
                </a:lnTo>
                <a:lnTo>
                  <a:pt x="180563" y="373197"/>
                </a:lnTo>
                <a:lnTo>
                  <a:pt x="228600" y="380999"/>
                </a:lnTo>
                <a:lnTo>
                  <a:pt x="276636" y="373197"/>
                </a:lnTo>
                <a:lnTo>
                  <a:pt x="318455" y="351495"/>
                </a:lnTo>
                <a:lnTo>
                  <a:pt x="351495" y="318455"/>
                </a:lnTo>
                <a:lnTo>
                  <a:pt x="373197" y="276636"/>
                </a:lnTo>
                <a:lnTo>
                  <a:pt x="381000" y="228599"/>
                </a:lnTo>
                <a:lnTo>
                  <a:pt x="373197" y="180563"/>
                </a:lnTo>
                <a:lnTo>
                  <a:pt x="351495" y="138744"/>
                </a:lnTo>
                <a:lnTo>
                  <a:pt x="318455" y="105704"/>
                </a:lnTo>
                <a:lnTo>
                  <a:pt x="276636" y="84002"/>
                </a:lnTo>
                <a:lnTo>
                  <a:pt x="228600" y="76199"/>
                </a:lnTo>
                <a:close/>
              </a:path>
            </a:pathLst>
          </a:custGeom>
          <a:noFill/>
          <a:ln w="9360">
            <a:solidFill>
              <a:srgbClr val="000000"/>
            </a:solidFill>
            <a:round/>
          </a:ln>
        </p:spPr>
        <p:style>
          <a:lnRef idx="0"/>
          <a:fillRef idx="0"/>
          <a:effectRef idx="0"/>
          <a:fontRef idx="minor"/>
        </p:style>
      </p:sp>
      <p:sp>
        <p:nvSpPr>
          <p:cNvPr id="907" name="CustomShape 36"/>
          <p:cNvSpPr/>
          <p:nvPr/>
        </p:nvSpPr>
        <p:spPr>
          <a:xfrm>
            <a:off x="5337360" y="6275160"/>
            <a:ext cx="248040" cy="195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200" spc="-1" strike="noStrike">
                <a:solidFill>
                  <a:srgbClr val="000000"/>
                </a:solidFill>
                <a:latin typeface="Times New Roman"/>
              </a:rPr>
              <a:t>{4}</a:t>
            </a:r>
            <a:endParaRPr b="0" lang="en-US" sz="1200" spc="-1" strike="noStrike">
              <a:latin typeface="Arial"/>
            </a:endParaRPr>
          </a:p>
        </p:txBody>
      </p:sp>
      <p:sp>
        <p:nvSpPr>
          <p:cNvPr id="908" name="TextShape 37"/>
          <p:cNvSpPr txBox="1"/>
          <p:nvPr/>
        </p:nvSpPr>
        <p:spPr>
          <a:xfrm>
            <a:off x="8816760" y="6746400"/>
            <a:ext cx="273240" cy="4507920"/>
          </a:xfrm>
          <a:prstGeom prst="rect">
            <a:avLst/>
          </a:prstGeom>
          <a:noFill/>
          <a:ln>
            <a:noFill/>
          </a:ln>
        </p:spPr>
        <p:txBody>
          <a:bodyPr lIns="0" rIns="0" tIns="0" bIns="0"/>
          <a:p>
            <a:pPr marL="38160">
              <a:lnSpc>
                <a:spcPts val="1644"/>
              </a:lnSpc>
            </a:pPr>
            <a:fld id="{AC4F0C22-6133-49F7-8077-6BEEF0CDD188}" type="slidenum">
              <a:rPr b="0" lang="en-US" sz="1400" spc="-4" strike="noStrike">
                <a:solidFill>
                  <a:srgbClr val="000000"/>
                </a:solidFill>
                <a:latin typeface="Arial"/>
              </a:rPr>
              <a:t>&lt;number&gt;</a:t>
            </a:fld>
            <a:endParaRPr b="0" lang="en-US" sz="1400" spc="-1" strike="noStrike">
              <a:latin typeface="Times New Roman"/>
            </a:endParaRPr>
          </a:p>
        </p:txBody>
      </p:sp>
      <p:sp>
        <p:nvSpPr>
          <p:cNvPr id="909" name="CustomShape 38"/>
          <p:cNvSpPr/>
          <p:nvPr/>
        </p:nvSpPr>
        <p:spPr>
          <a:xfrm>
            <a:off x="5337360" y="5208480"/>
            <a:ext cx="248040" cy="1954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200" spc="-1" strike="noStrike">
                <a:solidFill>
                  <a:srgbClr val="000000"/>
                </a:solidFill>
                <a:latin typeface="Times New Roman"/>
              </a:rPr>
              <a:t>{3}</a:t>
            </a:r>
            <a:endParaRPr b="0" lang="en-US" sz="1200" spc="-1" strike="noStrike">
              <a:latin typeface="Arial"/>
            </a:endParaRPr>
          </a:p>
        </p:txBody>
      </p:sp>
      <p:sp>
        <p:nvSpPr>
          <p:cNvPr id="910" name="CustomShape 39"/>
          <p:cNvSpPr/>
          <p:nvPr/>
        </p:nvSpPr>
        <p:spPr>
          <a:xfrm>
            <a:off x="4651560" y="536004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911" name="CustomShape 40"/>
          <p:cNvSpPr/>
          <p:nvPr/>
        </p:nvSpPr>
        <p:spPr>
          <a:xfrm>
            <a:off x="5489640" y="566496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912" name="CustomShape 41"/>
          <p:cNvSpPr/>
          <p:nvPr/>
        </p:nvSpPr>
        <p:spPr>
          <a:xfrm>
            <a:off x="4651560" y="619848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913" name="CustomShape 42"/>
          <p:cNvSpPr/>
          <p:nvPr/>
        </p:nvSpPr>
        <p:spPr>
          <a:xfrm>
            <a:off x="3965760" y="5284080"/>
            <a:ext cx="11592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a</a:t>
            </a:r>
            <a:endParaRPr b="0" lang="en-US" sz="1600" spc="-1" strike="noStrike">
              <a:latin typeface="Arial"/>
            </a:endParaRPr>
          </a:p>
        </p:txBody>
      </p:sp>
      <p:sp>
        <p:nvSpPr>
          <p:cNvPr id="914" name="CustomShape 43"/>
          <p:cNvSpPr/>
          <p:nvPr/>
        </p:nvSpPr>
        <p:spPr>
          <a:xfrm>
            <a:off x="5946840" y="574128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
        <p:nvSpPr>
          <p:cNvPr id="915" name="CustomShape 44"/>
          <p:cNvSpPr/>
          <p:nvPr/>
        </p:nvSpPr>
        <p:spPr>
          <a:xfrm>
            <a:off x="5413320" y="4750560"/>
            <a:ext cx="127440" cy="2563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600" spc="-1" strike="noStrike">
                <a:solidFill>
                  <a:srgbClr val="000000"/>
                </a:solidFill>
                <a:latin typeface="Times New Roman"/>
              </a:rPr>
              <a:t>b</a:t>
            </a:r>
            <a:endParaRPr b="0" lang="en-US" sz="16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1E264884-AAD7-4B7B-B890-4551EB92349F}" type="slidenum">
              <a:rPr b="0" lang="en-US" sz="1400" spc="-4" strike="noStrike">
                <a:solidFill>
                  <a:srgbClr val="000000"/>
                </a:solidFill>
                <a:latin typeface="Arial"/>
              </a:rPr>
              <a:t>52</a:t>
            </a:fld>
            <a:endParaRPr b="0" lang="en-US" sz="1400" spc="-1" strike="noStrike">
              <a:latin typeface="Arial"/>
            </a:endParaRPr>
          </a:p>
        </p:txBody>
      </p:sp>
      <p:sp>
        <p:nvSpPr>
          <p:cNvPr id="124" name="TextShape 2"/>
          <p:cNvSpPr txBox="1"/>
          <p:nvPr/>
        </p:nvSpPr>
        <p:spPr>
          <a:xfrm>
            <a:off x="2912760" y="968040"/>
            <a:ext cx="423252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A</a:t>
            </a:r>
            <a:r>
              <a:rPr b="0" lang="en-US" sz="4000" spc="-1" strike="noStrike">
                <a:solidFill>
                  <a:srgbClr val="33339a"/>
                </a:solidFill>
                <a:latin typeface="Times New Roman"/>
              </a:rPr>
              <a:t>t</a:t>
            </a:r>
            <a:r>
              <a:rPr b="0" lang="en-US" sz="4000" spc="-1" strike="noStrike">
                <a:solidFill>
                  <a:srgbClr val="33339a"/>
                </a:solidFill>
                <a:latin typeface="Times New Roman"/>
              </a:rPr>
              <a:t>t</a:t>
            </a:r>
            <a:r>
              <a:rPr b="0" lang="en-US" sz="4000" spc="-1" strike="noStrike">
                <a:solidFill>
                  <a:srgbClr val="33339a"/>
                </a:solidFill>
                <a:latin typeface="Times New Roman"/>
              </a:rPr>
              <a:t>r</a:t>
            </a:r>
            <a:r>
              <a:rPr b="0" lang="en-US" sz="4000" spc="-1" strike="noStrike">
                <a:solidFill>
                  <a:srgbClr val="33339a"/>
                </a:solidFill>
                <a:latin typeface="Times New Roman"/>
              </a:rPr>
              <a:t>i</a:t>
            </a:r>
            <a:r>
              <a:rPr b="0" lang="en-US" sz="4000" spc="-1" strike="noStrike">
                <a:solidFill>
                  <a:srgbClr val="33339a"/>
                </a:solidFill>
                <a:latin typeface="Times New Roman"/>
              </a:rPr>
              <a:t>b</a:t>
            </a:r>
            <a:r>
              <a:rPr b="0" lang="en-US" sz="4000" spc="-1" strike="noStrike">
                <a:solidFill>
                  <a:srgbClr val="33339a"/>
                </a:solidFill>
                <a:latin typeface="Times New Roman"/>
              </a:rPr>
              <a:t>u</a:t>
            </a:r>
            <a:r>
              <a:rPr b="0" lang="en-US" sz="4000" spc="-1" strike="noStrike">
                <a:solidFill>
                  <a:srgbClr val="33339a"/>
                </a:solidFill>
                <a:latin typeface="Times New Roman"/>
              </a:rPr>
              <a:t>t</a:t>
            </a:r>
            <a:r>
              <a:rPr b="0" lang="en-US" sz="4000" spc="-1" strike="noStrike">
                <a:solidFill>
                  <a:srgbClr val="33339a"/>
                </a:solidFill>
                <a:latin typeface="Times New Roman"/>
              </a:rPr>
              <a:t>e</a:t>
            </a:r>
            <a:r>
              <a:rPr b="0" lang="en-US" sz="4000" spc="-1" strike="noStrike">
                <a:solidFill>
                  <a:srgbClr val="33339a"/>
                </a:solidFill>
                <a:latin typeface="Times New Roman"/>
              </a:rPr>
              <a:t>s</a:t>
            </a:r>
            <a:r>
              <a:rPr b="0" lang="en-US" sz="4000" spc="-1" strike="noStrike">
                <a:solidFill>
                  <a:srgbClr val="33339a"/>
                </a:solidFill>
                <a:latin typeface="Times New Roman"/>
              </a:rPr>
              <a:t> </a:t>
            </a:r>
            <a:r>
              <a:rPr b="0" lang="en-US" sz="4000" spc="-1" strike="noStrike">
                <a:solidFill>
                  <a:srgbClr val="33339a"/>
                </a:solidFill>
                <a:latin typeface="Times New Roman"/>
              </a:rPr>
              <a:t>o</a:t>
            </a:r>
            <a:r>
              <a:rPr b="0" lang="en-US" sz="4000" spc="-1" strike="noStrike">
                <a:solidFill>
                  <a:srgbClr val="33339a"/>
                </a:solidFill>
                <a:latin typeface="Times New Roman"/>
              </a:rPr>
              <a:t>f</a:t>
            </a:r>
            <a:r>
              <a:rPr b="0" lang="en-US" sz="4000" spc="-83" strike="noStrike">
                <a:solidFill>
                  <a:srgbClr val="33339a"/>
                </a:solidFill>
                <a:latin typeface="Times New Roman"/>
              </a:rPr>
              <a:t> </a:t>
            </a:r>
            <a:r>
              <a:rPr b="0" lang="en-US" sz="4000" spc="-1" strike="noStrike">
                <a:solidFill>
                  <a:srgbClr val="33339a"/>
                </a:solidFill>
                <a:latin typeface="Times New Roman"/>
              </a:rPr>
              <a:t>T</a:t>
            </a:r>
            <a:r>
              <a:rPr b="0" lang="en-US" sz="4000" spc="-1" strike="noStrike">
                <a:solidFill>
                  <a:srgbClr val="33339a"/>
                </a:solidFill>
                <a:latin typeface="Times New Roman"/>
              </a:rPr>
              <a:t>o</a:t>
            </a:r>
            <a:r>
              <a:rPr b="0" lang="en-US" sz="4000" spc="-1" strike="noStrike">
                <a:solidFill>
                  <a:srgbClr val="33339a"/>
                </a:solidFill>
                <a:latin typeface="Times New Roman"/>
              </a:rPr>
              <a:t>k</a:t>
            </a:r>
            <a:r>
              <a:rPr b="0" lang="en-US" sz="4000" spc="-1" strike="noStrike">
                <a:solidFill>
                  <a:srgbClr val="33339a"/>
                </a:solidFill>
                <a:latin typeface="Times New Roman"/>
              </a:rPr>
              <a:t>e</a:t>
            </a:r>
            <a:r>
              <a:rPr b="0" lang="en-US" sz="4000" spc="-1" strike="noStrike">
                <a:solidFill>
                  <a:srgbClr val="33339a"/>
                </a:solidFill>
                <a:latin typeface="Times New Roman"/>
              </a:rPr>
              <a:t>n</a:t>
            </a:r>
            <a:r>
              <a:rPr b="0" lang="en-US" sz="4000" spc="-1" strike="noStrike">
                <a:solidFill>
                  <a:srgbClr val="33339a"/>
                </a:solidFill>
                <a:latin typeface="Times New Roman"/>
              </a:rPr>
              <a:t>s</a:t>
            </a:r>
            <a:endParaRPr b="0" lang="en-US" sz="4000" spc="-1" strike="noStrike">
              <a:solidFill>
                <a:srgbClr val="000000"/>
              </a:solidFill>
              <a:latin typeface="Calibri"/>
            </a:endParaRPr>
          </a:p>
        </p:txBody>
      </p:sp>
      <p:sp>
        <p:nvSpPr>
          <p:cNvPr id="125" name="CustomShape 3"/>
          <p:cNvSpPr/>
          <p:nvPr/>
        </p:nvSpPr>
        <p:spPr>
          <a:xfrm>
            <a:off x="1032120" y="1893960"/>
            <a:ext cx="8476920" cy="2611800"/>
          </a:xfrm>
          <a:prstGeom prst="rect">
            <a:avLst/>
          </a:prstGeom>
          <a:noFill/>
          <a:ln>
            <a:noFill/>
          </a:ln>
        </p:spPr>
        <p:style>
          <a:lnRef idx="0"/>
          <a:fillRef idx="0"/>
          <a:effectRef idx="0"/>
          <a:fontRef idx="minor"/>
        </p:style>
        <p:txBody>
          <a:bodyPr lIns="0" rIns="0" tIns="77400" bIns="0"/>
          <a:p>
            <a:pPr marL="12600">
              <a:lnSpc>
                <a:spcPct val="80000"/>
              </a:lnSpc>
              <a:spcBef>
                <a:spcPts val="609"/>
              </a:spcBef>
            </a:pPr>
            <a:r>
              <a:rPr b="0" lang="en-US" sz="2200" spc="-4" strike="noStrike">
                <a:solidFill>
                  <a:srgbClr val="000000"/>
                </a:solidFill>
                <a:latin typeface="Times New Roman"/>
              </a:rPr>
              <a:t>When </a:t>
            </a:r>
            <a:r>
              <a:rPr b="0" lang="en-US" sz="2200" spc="-1" strike="noStrike">
                <a:solidFill>
                  <a:srgbClr val="000000"/>
                </a:solidFill>
                <a:latin typeface="Times New Roman"/>
              </a:rPr>
              <a:t>a </a:t>
            </a:r>
            <a:r>
              <a:rPr b="0" lang="en-US" sz="2200" spc="-4" strike="noStrike">
                <a:solidFill>
                  <a:srgbClr val="000000"/>
                </a:solidFill>
                <a:latin typeface="Times New Roman"/>
              </a:rPr>
              <a:t>token represents more than one lexeme, lexical analyzer must  provide </a:t>
            </a:r>
            <a:r>
              <a:rPr b="0" lang="en-US" sz="2200" spc="-1" strike="noStrike">
                <a:solidFill>
                  <a:srgbClr val="000000"/>
                </a:solidFill>
                <a:latin typeface="Times New Roman"/>
              </a:rPr>
              <a:t>additional information about </a:t>
            </a:r>
            <a:r>
              <a:rPr b="0" lang="en-US" sz="2200" spc="-4" strike="noStrike">
                <a:solidFill>
                  <a:srgbClr val="000000"/>
                </a:solidFill>
                <a:latin typeface="Times New Roman"/>
              </a:rPr>
              <a:t>the particular lexeme. This additional  information is called as the </a:t>
            </a:r>
            <a:r>
              <a:rPr b="0" i="1" lang="en-US" sz="2200" spc="-4" strike="noStrike">
                <a:solidFill>
                  <a:srgbClr val="000000"/>
                </a:solidFill>
                <a:latin typeface="Times New Roman"/>
              </a:rPr>
              <a:t>attribute </a:t>
            </a:r>
            <a:r>
              <a:rPr b="0" lang="en-US" sz="2200" spc="-4" strike="noStrike">
                <a:solidFill>
                  <a:srgbClr val="000000"/>
                </a:solidFill>
                <a:latin typeface="Times New Roman"/>
              </a:rPr>
              <a:t>of the</a:t>
            </a:r>
            <a:r>
              <a:rPr b="0" lang="en-US" sz="2200" spc="4" strike="noStrike">
                <a:solidFill>
                  <a:srgbClr val="000000"/>
                </a:solidFill>
                <a:latin typeface="Times New Roman"/>
              </a:rPr>
              <a:t> </a:t>
            </a:r>
            <a:r>
              <a:rPr b="0" lang="en-US" sz="2200" spc="-4" strike="noStrike">
                <a:solidFill>
                  <a:srgbClr val="000000"/>
                </a:solidFill>
                <a:latin typeface="Times New Roman"/>
              </a:rPr>
              <a:t>token.</a:t>
            </a:r>
            <a:endParaRPr b="0" lang="en-US" sz="2200" spc="-1" strike="noStrike">
              <a:latin typeface="Arial"/>
            </a:endParaRPr>
          </a:p>
          <a:p>
            <a:pPr marL="12600">
              <a:lnSpc>
                <a:spcPts val="2149"/>
              </a:lnSpc>
              <a:spcBef>
                <a:spcPts val="1644"/>
              </a:spcBef>
            </a:pPr>
            <a:r>
              <a:rPr b="0" lang="en-US" sz="2200" spc="-4" strike="noStrike">
                <a:solidFill>
                  <a:srgbClr val="000000"/>
                </a:solidFill>
                <a:latin typeface="Times New Roman"/>
              </a:rPr>
              <a:t>For simplicity, </a:t>
            </a:r>
            <a:r>
              <a:rPr b="0" lang="en-US" sz="2200" spc="-1" strike="noStrike">
                <a:solidFill>
                  <a:srgbClr val="000000"/>
                </a:solidFill>
                <a:latin typeface="Times New Roman"/>
              </a:rPr>
              <a:t>a </a:t>
            </a:r>
            <a:r>
              <a:rPr b="0" lang="en-US" sz="2200" spc="-4" strike="noStrike">
                <a:solidFill>
                  <a:srgbClr val="000000"/>
                </a:solidFill>
                <a:latin typeface="Times New Roman"/>
              </a:rPr>
              <a:t>token may have </a:t>
            </a:r>
            <a:r>
              <a:rPr b="0" lang="en-US" sz="2200" spc="-1" strike="noStrike">
                <a:solidFill>
                  <a:srgbClr val="000000"/>
                </a:solidFill>
                <a:latin typeface="Times New Roman"/>
              </a:rPr>
              <a:t>a </a:t>
            </a:r>
            <a:r>
              <a:rPr b="0" lang="en-US" sz="2200" spc="-4" strike="noStrike">
                <a:solidFill>
                  <a:srgbClr val="000000"/>
                </a:solidFill>
                <a:latin typeface="Times New Roman"/>
              </a:rPr>
              <a:t>single </a:t>
            </a:r>
            <a:r>
              <a:rPr b="0" lang="en-US" sz="2200" spc="-1" strike="noStrike">
                <a:solidFill>
                  <a:srgbClr val="000000"/>
                </a:solidFill>
                <a:latin typeface="Times New Roman"/>
              </a:rPr>
              <a:t>attribute </a:t>
            </a:r>
            <a:r>
              <a:rPr b="0" lang="en-US" sz="2200" spc="-4" strike="noStrike">
                <a:solidFill>
                  <a:srgbClr val="000000"/>
                </a:solidFill>
                <a:latin typeface="Times New Roman"/>
              </a:rPr>
              <a:t>which holds </a:t>
            </a:r>
            <a:r>
              <a:rPr b="0" lang="en-US" sz="2200" spc="-1" strike="noStrike">
                <a:solidFill>
                  <a:srgbClr val="000000"/>
                </a:solidFill>
                <a:latin typeface="Times New Roman"/>
              </a:rPr>
              <a:t>the </a:t>
            </a:r>
            <a:r>
              <a:rPr b="0" lang="en-US" sz="2200" spc="-4" strike="noStrike">
                <a:solidFill>
                  <a:srgbClr val="000000"/>
                </a:solidFill>
                <a:latin typeface="Times New Roman"/>
              </a:rPr>
              <a:t>required  </a:t>
            </a:r>
            <a:r>
              <a:rPr b="0" lang="en-US" sz="2200" spc="-1" strike="noStrike">
                <a:solidFill>
                  <a:srgbClr val="000000"/>
                </a:solidFill>
                <a:latin typeface="Times New Roman"/>
              </a:rPr>
              <a:t>information for that</a:t>
            </a:r>
            <a:r>
              <a:rPr b="0" lang="en-US" sz="2200" spc="-4" strike="noStrike">
                <a:solidFill>
                  <a:srgbClr val="000000"/>
                </a:solidFill>
                <a:latin typeface="Times New Roman"/>
              </a:rPr>
              <a:t> </a:t>
            </a:r>
            <a:r>
              <a:rPr b="0" lang="en-US" sz="2200" spc="-1" strike="noStrike">
                <a:solidFill>
                  <a:srgbClr val="000000"/>
                </a:solidFill>
                <a:latin typeface="Times New Roman"/>
              </a:rPr>
              <a:t>token.</a:t>
            </a:r>
            <a:endParaRPr b="0" lang="en-US" sz="2200" spc="-1" strike="noStrike">
              <a:latin typeface="Arial"/>
            </a:endParaRPr>
          </a:p>
          <a:p>
            <a:pPr marL="812880" indent="-228240">
              <a:lnSpc>
                <a:spcPct val="80000"/>
              </a:lnSpc>
              <a:spcBef>
                <a:spcPts val="434"/>
              </a:spcBef>
              <a:buClr>
                <a:srgbClr val="000000"/>
              </a:buClr>
              <a:buFont typeface="Symbol" charset="2"/>
              <a:buChar char=""/>
            </a:pPr>
            <a:r>
              <a:rPr b="0" lang="en-US" sz="1800" spc="-4" strike="noStrike">
                <a:solidFill>
                  <a:srgbClr val="000000"/>
                </a:solidFill>
                <a:latin typeface="Times New Roman"/>
              </a:rPr>
              <a:t>For </a:t>
            </a:r>
            <a:r>
              <a:rPr b="0" lang="en-US" sz="1800" spc="-1" strike="noStrike">
                <a:solidFill>
                  <a:srgbClr val="000000"/>
                </a:solidFill>
                <a:latin typeface="Times New Roman"/>
              </a:rPr>
              <a:t>identifiers, </a:t>
            </a:r>
            <a:r>
              <a:rPr b="0" lang="en-US" sz="1800" spc="-4" strike="noStrike">
                <a:solidFill>
                  <a:srgbClr val="000000"/>
                </a:solidFill>
                <a:latin typeface="Times New Roman"/>
              </a:rPr>
              <a:t>this </a:t>
            </a:r>
            <a:r>
              <a:rPr b="0" lang="en-US" sz="1800" spc="-1" strike="noStrike">
                <a:solidFill>
                  <a:srgbClr val="000000"/>
                </a:solidFill>
                <a:latin typeface="Times New Roman"/>
              </a:rPr>
              <a:t>attribute a </a:t>
            </a:r>
            <a:r>
              <a:rPr b="0" lang="en-US" sz="1800" spc="-4" strike="noStrike">
                <a:solidFill>
                  <a:srgbClr val="000000"/>
                </a:solidFill>
                <a:latin typeface="Times New Roman"/>
              </a:rPr>
              <a:t>pointer </a:t>
            </a:r>
            <a:r>
              <a:rPr b="0" lang="en-US" sz="1800" spc="-1" strike="noStrike">
                <a:solidFill>
                  <a:srgbClr val="000000"/>
                </a:solidFill>
                <a:latin typeface="Times New Roman"/>
              </a:rPr>
              <a:t>to the </a:t>
            </a:r>
            <a:r>
              <a:rPr b="0" lang="en-US" sz="1800" spc="-4" strike="noStrike">
                <a:solidFill>
                  <a:srgbClr val="000000"/>
                </a:solidFill>
                <a:latin typeface="Times New Roman"/>
              </a:rPr>
              <a:t>symbol </a:t>
            </a:r>
            <a:r>
              <a:rPr b="0" lang="en-US" sz="1800" spc="-1" strike="noStrike">
                <a:solidFill>
                  <a:srgbClr val="000000"/>
                </a:solidFill>
                <a:latin typeface="Times New Roman"/>
              </a:rPr>
              <a:t>table, and the </a:t>
            </a:r>
            <a:r>
              <a:rPr b="0" lang="en-US" sz="1800" spc="-4" strike="noStrike">
                <a:solidFill>
                  <a:srgbClr val="000000"/>
                </a:solidFill>
                <a:latin typeface="Times New Roman"/>
              </a:rPr>
              <a:t>symbol </a:t>
            </a:r>
            <a:r>
              <a:rPr b="0" lang="en-US" sz="1800" spc="-1" strike="noStrike">
                <a:solidFill>
                  <a:srgbClr val="000000"/>
                </a:solidFill>
                <a:latin typeface="Times New Roman"/>
              </a:rPr>
              <a:t>table  </a:t>
            </a:r>
            <a:r>
              <a:rPr b="0" lang="en-US" sz="1800" spc="-4" strike="noStrike">
                <a:solidFill>
                  <a:srgbClr val="000000"/>
                </a:solidFill>
                <a:latin typeface="Times New Roman"/>
              </a:rPr>
              <a:t>holds </a:t>
            </a:r>
            <a:r>
              <a:rPr b="0" lang="en-US" sz="1800" spc="-1" strike="noStrike">
                <a:solidFill>
                  <a:srgbClr val="000000"/>
                </a:solidFill>
                <a:latin typeface="Times New Roman"/>
              </a:rPr>
              <a:t>the actual attributes </a:t>
            </a:r>
            <a:r>
              <a:rPr b="0" lang="en-US" sz="1800" spc="-4" strike="noStrike">
                <a:solidFill>
                  <a:srgbClr val="000000"/>
                </a:solidFill>
                <a:latin typeface="Times New Roman"/>
              </a:rPr>
              <a:t>for </a:t>
            </a:r>
            <a:r>
              <a:rPr b="0" lang="en-US" sz="1800" spc="-1" strike="noStrike">
                <a:solidFill>
                  <a:srgbClr val="000000"/>
                </a:solidFill>
                <a:latin typeface="Times New Roman"/>
              </a:rPr>
              <a:t>that token.</a:t>
            </a:r>
            <a:endParaRPr b="0" lang="en-US" sz="1800" spc="-1" strike="noStrike">
              <a:latin typeface="Arial"/>
            </a:endParaRPr>
          </a:p>
          <a:p>
            <a:pPr marL="12600">
              <a:lnSpc>
                <a:spcPct val="100000"/>
              </a:lnSpc>
              <a:spcBef>
                <a:spcPts val="1159"/>
              </a:spcBef>
            </a:pPr>
            <a:r>
              <a:rPr b="0" lang="en-US" sz="2200" spc="-4" strike="noStrike">
                <a:solidFill>
                  <a:srgbClr val="000000"/>
                </a:solidFill>
                <a:latin typeface="Times New Roman"/>
              </a:rPr>
              <a:t>Some</a:t>
            </a:r>
            <a:r>
              <a:rPr b="0" lang="en-US" sz="2200" spc="-9" strike="noStrike">
                <a:solidFill>
                  <a:srgbClr val="000000"/>
                </a:solidFill>
                <a:latin typeface="Times New Roman"/>
              </a:rPr>
              <a:t> </a:t>
            </a:r>
            <a:r>
              <a:rPr b="0" lang="en-US" sz="2200" spc="-4" strike="noStrike">
                <a:solidFill>
                  <a:srgbClr val="000000"/>
                </a:solidFill>
                <a:latin typeface="Times New Roman"/>
              </a:rPr>
              <a:t>attributes:</a:t>
            </a:r>
            <a:endParaRPr b="0" lang="en-US" sz="2200" spc="-1" strike="noStrike">
              <a:latin typeface="Arial"/>
            </a:endParaRPr>
          </a:p>
        </p:txBody>
      </p:sp>
      <p:sp>
        <p:nvSpPr>
          <p:cNvPr id="126" name="CustomShape 4"/>
          <p:cNvSpPr/>
          <p:nvPr/>
        </p:nvSpPr>
        <p:spPr>
          <a:xfrm>
            <a:off x="1603440" y="4507560"/>
            <a:ext cx="1305360" cy="835920"/>
          </a:xfrm>
          <a:prstGeom prst="rect">
            <a:avLst/>
          </a:prstGeom>
          <a:noFill/>
          <a:ln>
            <a:noFill/>
          </a:ln>
        </p:spPr>
        <p:style>
          <a:lnRef idx="0"/>
          <a:fillRef idx="0"/>
          <a:effectRef idx="0"/>
          <a:fontRef idx="minor"/>
        </p:style>
        <p:txBody>
          <a:bodyPr lIns="0" rIns="0" tIns="12600" bIns="0"/>
          <a:p>
            <a:pPr marL="240840" indent="-228240">
              <a:lnSpc>
                <a:spcPct val="100000"/>
              </a:lnSpc>
              <a:spcBef>
                <a:spcPts val="99"/>
              </a:spcBef>
              <a:buClr>
                <a:srgbClr val="000000"/>
              </a:buClr>
              <a:buFont typeface="Symbol" charset="2"/>
              <a:buChar char=""/>
            </a:pPr>
            <a:r>
              <a:rPr b="0" lang="en-US" sz="1800" spc="-4" strike="noStrike">
                <a:solidFill>
                  <a:srgbClr val="000000"/>
                </a:solidFill>
                <a:latin typeface="Times New Roman"/>
              </a:rPr>
              <a:t>&lt;id,attr&gt;</a:t>
            </a:r>
            <a:endParaRPr b="0" lang="en-US" sz="1800" spc="-1" strike="noStrike">
              <a:latin typeface="Arial"/>
            </a:endParaRPr>
          </a:p>
          <a:p>
            <a:pPr marL="240840" indent="-228240">
              <a:lnSpc>
                <a:spcPct val="100000"/>
              </a:lnSpc>
              <a:buClr>
                <a:srgbClr val="000000"/>
              </a:buClr>
              <a:buFont typeface="Symbol" charset="2"/>
              <a:buChar char=""/>
            </a:pPr>
            <a:r>
              <a:rPr b="0" lang="en-US" sz="1800" spc="-4" strike="noStrike">
                <a:solidFill>
                  <a:srgbClr val="000000"/>
                </a:solidFill>
                <a:latin typeface="Times New Roman"/>
              </a:rPr>
              <a:t>&lt;assgop,_&gt;</a:t>
            </a:r>
            <a:endParaRPr b="0" lang="en-US" sz="1800" spc="-1" strike="noStrike">
              <a:latin typeface="Arial"/>
            </a:endParaRPr>
          </a:p>
          <a:p>
            <a:pPr marL="240840" indent="-228240">
              <a:lnSpc>
                <a:spcPct val="100000"/>
              </a:lnSpc>
              <a:buClr>
                <a:srgbClr val="000000"/>
              </a:buClr>
              <a:buFont typeface="Symbol" charset="2"/>
              <a:buChar char=""/>
            </a:pPr>
            <a:r>
              <a:rPr b="0" lang="en-US" sz="1800" spc="-4" strike="noStrike">
                <a:solidFill>
                  <a:srgbClr val="000000"/>
                </a:solidFill>
                <a:latin typeface="Times New Roman"/>
              </a:rPr>
              <a:t>&lt;num,val&gt;</a:t>
            </a:r>
            <a:endParaRPr b="0" lang="en-US" sz="1800" spc="-1" strike="noStrike">
              <a:latin typeface="Arial"/>
            </a:endParaRPr>
          </a:p>
        </p:txBody>
      </p:sp>
      <p:sp>
        <p:nvSpPr>
          <p:cNvPr id="127" name="CustomShape 5"/>
          <p:cNvSpPr/>
          <p:nvPr/>
        </p:nvSpPr>
        <p:spPr>
          <a:xfrm>
            <a:off x="3432600" y="4507560"/>
            <a:ext cx="5815440" cy="8359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where </a:t>
            </a:r>
            <a:r>
              <a:rPr b="0" lang="en-US" sz="1800" spc="-1" strike="noStrike">
                <a:solidFill>
                  <a:srgbClr val="000000"/>
                </a:solidFill>
                <a:latin typeface="Times New Roman"/>
              </a:rPr>
              <a:t>attr </a:t>
            </a:r>
            <a:r>
              <a:rPr b="0" lang="en-US" sz="1800" spc="-4" strike="noStrike">
                <a:solidFill>
                  <a:srgbClr val="000000"/>
                </a:solidFill>
                <a:latin typeface="Times New Roman"/>
              </a:rPr>
              <a:t>is pointer </a:t>
            </a:r>
            <a:r>
              <a:rPr b="0" lang="en-US" sz="1800" spc="-1" strike="noStrike">
                <a:solidFill>
                  <a:srgbClr val="000000"/>
                </a:solidFill>
                <a:latin typeface="Times New Roman"/>
              </a:rPr>
              <a:t>to the </a:t>
            </a:r>
            <a:r>
              <a:rPr b="0" lang="en-US" sz="1800" spc="-4" strike="noStrike">
                <a:solidFill>
                  <a:srgbClr val="000000"/>
                </a:solidFill>
                <a:latin typeface="Times New Roman"/>
              </a:rPr>
              <a:t>symbol</a:t>
            </a:r>
            <a:r>
              <a:rPr b="0" lang="en-US" sz="1800" spc="-12" strike="noStrike">
                <a:solidFill>
                  <a:srgbClr val="000000"/>
                </a:solidFill>
                <a:latin typeface="Times New Roman"/>
              </a:rPr>
              <a:t> </a:t>
            </a:r>
            <a:r>
              <a:rPr b="0" lang="en-US" sz="1800" spc="-1" strike="noStrike">
                <a:solidFill>
                  <a:srgbClr val="000000"/>
                </a:solidFill>
                <a:latin typeface="Times New Roman"/>
              </a:rPr>
              <a:t>table</a:t>
            </a:r>
            <a:endParaRPr b="0" lang="en-US" sz="1800" spc="-1" strike="noStrike">
              <a:latin typeface="Arial"/>
            </a:endParaRPr>
          </a:p>
          <a:p>
            <a:pPr marL="12600">
              <a:lnSpc>
                <a:spcPct val="100000"/>
              </a:lnSpc>
            </a:pPr>
            <a:r>
              <a:rPr b="0" lang="en-US" sz="1800" spc="-4" strike="noStrike">
                <a:solidFill>
                  <a:srgbClr val="000000"/>
                </a:solidFill>
                <a:latin typeface="Times New Roman"/>
              </a:rPr>
              <a:t>no </a:t>
            </a:r>
            <a:r>
              <a:rPr b="0" lang="en-US" sz="1800" spc="-1" strike="noStrike">
                <a:solidFill>
                  <a:srgbClr val="000000"/>
                </a:solidFill>
                <a:latin typeface="Times New Roman"/>
              </a:rPr>
              <a:t>attribute </a:t>
            </a:r>
            <a:r>
              <a:rPr b="0" lang="en-US" sz="1800" spc="-4" strike="noStrike">
                <a:solidFill>
                  <a:srgbClr val="000000"/>
                </a:solidFill>
                <a:latin typeface="Times New Roman"/>
              </a:rPr>
              <a:t>is needed (if </a:t>
            </a:r>
            <a:r>
              <a:rPr b="0" lang="en-US" sz="1800" spc="-1" strike="noStrike">
                <a:solidFill>
                  <a:srgbClr val="000000"/>
                </a:solidFill>
                <a:latin typeface="Times New Roman"/>
              </a:rPr>
              <a:t>there </a:t>
            </a:r>
            <a:r>
              <a:rPr b="0" lang="en-US" sz="1800" spc="-4" strike="noStrike">
                <a:solidFill>
                  <a:srgbClr val="000000"/>
                </a:solidFill>
                <a:latin typeface="Times New Roman"/>
              </a:rPr>
              <a:t>is only one </a:t>
            </a:r>
            <a:r>
              <a:rPr b="0" lang="en-US" sz="1800" spc="-1" strike="noStrike">
                <a:solidFill>
                  <a:srgbClr val="000000"/>
                </a:solidFill>
                <a:latin typeface="Times New Roman"/>
              </a:rPr>
              <a:t>assignment </a:t>
            </a:r>
            <a:r>
              <a:rPr b="0" lang="en-US" sz="1800" spc="-4" strike="noStrike">
                <a:solidFill>
                  <a:srgbClr val="000000"/>
                </a:solidFill>
                <a:latin typeface="Times New Roman"/>
              </a:rPr>
              <a:t>operator)  where val is </a:t>
            </a:r>
            <a:r>
              <a:rPr b="0" lang="en-US" sz="1800" spc="-1" strike="noStrike">
                <a:solidFill>
                  <a:srgbClr val="000000"/>
                </a:solidFill>
                <a:latin typeface="Times New Roman"/>
              </a:rPr>
              <a:t>the actual </a:t>
            </a:r>
            <a:r>
              <a:rPr b="0" lang="en-US" sz="1800" spc="-4" strike="noStrike">
                <a:solidFill>
                  <a:srgbClr val="000000"/>
                </a:solidFill>
                <a:latin typeface="Times New Roman"/>
              </a:rPr>
              <a:t>value of </a:t>
            </a:r>
            <a:r>
              <a:rPr b="0" lang="en-US" sz="1800" spc="-1" strike="noStrike">
                <a:solidFill>
                  <a:srgbClr val="000000"/>
                </a:solidFill>
                <a:latin typeface="Times New Roman"/>
              </a:rPr>
              <a:t>the </a:t>
            </a:r>
            <a:r>
              <a:rPr b="0" lang="en-US" sz="1800" spc="-4" strike="noStrike">
                <a:solidFill>
                  <a:srgbClr val="000000"/>
                </a:solidFill>
                <a:latin typeface="Times New Roman"/>
              </a:rPr>
              <a:t>number.</a:t>
            </a:r>
            <a:endParaRPr b="0" lang="en-US" sz="1800" spc="-1" strike="noStrike">
              <a:latin typeface="Arial"/>
            </a:endParaRPr>
          </a:p>
        </p:txBody>
      </p:sp>
      <p:sp>
        <p:nvSpPr>
          <p:cNvPr id="128" name="CustomShape 6"/>
          <p:cNvSpPr/>
          <p:nvPr/>
        </p:nvSpPr>
        <p:spPr>
          <a:xfrm>
            <a:off x="1146240" y="5637600"/>
            <a:ext cx="6739560" cy="1060560"/>
          </a:xfrm>
          <a:prstGeom prst="rect">
            <a:avLst/>
          </a:prstGeom>
          <a:noFill/>
          <a:ln>
            <a:noFill/>
          </a:ln>
        </p:spPr>
        <p:style>
          <a:lnRef idx="0"/>
          <a:fillRef idx="0"/>
          <a:effectRef idx="0"/>
          <a:fontRef idx="minor"/>
        </p:style>
        <p:txBody>
          <a:bodyPr lIns="0" rIns="0" tIns="12240" bIns="0"/>
          <a:p>
            <a:pPr marL="1383840">
              <a:lnSpc>
                <a:spcPct val="100000"/>
              </a:lnSpc>
              <a:spcBef>
                <a:spcPts val="96"/>
              </a:spcBef>
            </a:pPr>
            <a:r>
              <a:rPr b="0" lang="en-US" sz="2000" spc="-4" strike="noStrike">
                <a:solidFill>
                  <a:srgbClr val="000000"/>
                </a:solidFill>
                <a:latin typeface="Liberation Sans Narrow"/>
              </a:rPr>
              <a:t>Example: dest = source +</a:t>
            </a:r>
            <a:r>
              <a:rPr b="0" lang="en-US" sz="2000" spc="-12" strike="noStrike">
                <a:solidFill>
                  <a:srgbClr val="000000"/>
                </a:solidFill>
                <a:latin typeface="Liberation Sans Narrow"/>
              </a:rPr>
              <a:t> </a:t>
            </a:r>
            <a:r>
              <a:rPr b="0" lang="en-US" sz="2000" spc="-4" strike="noStrike">
                <a:solidFill>
                  <a:srgbClr val="000000"/>
                </a:solidFill>
                <a:latin typeface="Liberation Sans Narrow"/>
              </a:rPr>
              <a:t>5</a:t>
            </a:r>
            <a:endParaRPr b="0" lang="en-US" sz="2000" spc="-1" strike="noStrike">
              <a:latin typeface="Arial"/>
            </a:endParaRPr>
          </a:p>
          <a:p>
            <a:pPr marL="2298240">
              <a:lnSpc>
                <a:spcPct val="100000"/>
              </a:lnSpc>
            </a:pPr>
            <a:r>
              <a:rPr b="0" lang="en-US" sz="2000" spc="-9" strike="noStrike">
                <a:solidFill>
                  <a:srgbClr val="000000"/>
                </a:solidFill>
                <a:latin typeface="Liberation Sans Narrow"/>
              </a:rPr>
              <a:t>Tokens: </a:t>
            </a:r>
            <a:r>
              <a:rPr b="0" lang="en-US" sz="2000" spc="-4" strike="noStrike">
                <a:solidFill>
                  <a:srgbClr val="000000"/>
                </a:solidFill>
                <a:latin typeface="Liberation Sans Narrow"/>
              </a:rPr>
              <a:t>&lt;id, pt for dest&gt;, </a:t>
            </a:r>
            <a:r>
              <a:rPr b="0" lang="en-US" sz="2000" spc="-9" strike="noStrike">
                <a:solidFill>
                  <a:srgbClr val="000000"/>
                </a:solidFill>
                <a:latin typeface="Liberation Sans Narrow"/>
              </a:rPr>
              <a:t>&lt;assignop&gt;, </a:t>
            </a:r>
            <a:r>
              <a:rPr b="0" lang="en-US" sz="2000" spc="-4" strike="noStrike">
                <a:solidFill>
                  <a:srgbClr val="000000"/>
                </a:solidFill>
                <a:latin typeface="Liberation Sans Narrow"/>
              </a:rPr>
              <a:t>&lt;num,</a:t>
            </a:r>
            <a:r>
              <a:rPr b="0" lang="en-US" sz="2000" spc="-1" strike="noStrike">
                <a:solidFill>
                  <a:srgbClr val="000000"/>
                </a:solidFill>
                <a:latin typeface="Liberation Sans Narrow"/>
              </a:rPr>
              <a:t> </a:t>
            </a:r>
            <a:r>
              <a:rPr b="0" lang="en-US" sz="2000" spc="-9" strike="noStrike">
                <a:solidFill>
                  <a:srgbClr val="000000"/>
                </a:solidFill>
                <a:latin typeface="Liberation Sans Narrow"/>
              </a:rPr>
              <a:t>5&gt;</a:t>
            </a:r>
            <a:endParaRPr b="0" lang="en-US" sz="2000" spc="-1" strike="noStrike">
              <a:latin typeface="Arial"/>
            </a:endParaRPr>
          </a:p>
          <a:p>
            <a:pPr marL="12600">
              <a:lnSpc>
                <a:spcPct val="100000"/>
              </a:lnSpc>
              <a:spcBef>
                <a:spcPts val="1049"/>
              </a:spcBef>
            </a:pPr>
            <a:r>
              <a:rPr b="0" lang="en-US" sz="2000" spc="-4" strike="noStrike">
                <a:solidFill>
                  <a:srgbClr val="000000"/>
                </a:solidFill>
                <a:latin typeface="Times New Roman"/>
              </a:rPr>
              <a:t>Token type and its attribute </a:t>
            </a:r>
            <a:r>
              <a:rPr b="0" lang="en-US" sz="2000" spc="-9" strike="noStrike">
                <a:solidFill>
                  <a:srgbClr val="000000"/>
                </a:solidFill>
                <a:latin typeface="Times New Roman"/>
              </a:rPr>
              <a:t>uniquely </a:t>
            </a:r>
            <a:r>
              <a:rPr b="0" lang="en-US" sz="2000" spc="-4" strike="noStrike">
                <a:solidFill>
                  <a:srgbClr val="000000"/>
                </a:solidFill>
                <a:latin typeface="Times New Roman"/>
              </a:rPr>
              <a:t>identifies a</a:t>
            </a:r>
            <a:r>
              <a:rPr b="0" lang="en-US" sz="2000" spc="18" strike="noStrike">
                <a:solidFill>
                  <a:srgbClr val="000000"/>
                </a:solidFill>
                <a:latin typeface="Times New Roman"/>
              </a:rPr>
              <a:t> </a:t>
            </a:r>
            <a:r>
              <a:rPr b="0" lang="en-US" sz="2000" spc="-4" strike="noStrike">
                <a:solidFill>
                  <a:srgbClr val="000000"/>
                </a:solidFill>
                <a:latin typeface="Times New Roman"/>
              </a:rPr>
              <a:t>lexeme.</a:t>
            </a:r>
            <a:endParaRPr b="0" lang="en-US" sz="2000" spc="-1" strike="noStrike">
              <a:latin typeface="Arial"/>
            </a:endParaRPr>
          </a:p>
        </p:txBody>
      </p:sp>
      <p:sp>
        <p:nvSpPr>
          <p:cNvPr id="129" name="CustomShape 7"/>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D102392A-558C-4414-91C4-F83FC724DC5C}" type="slidenum">
              <a:rPr b="0" lang="en-US" sz="1400" spc="-4" strike="noStrike">
                <a:solidFill>
                  <a:srgbClr val="000000"/>
                </a:solidFill>
                <a:latin typeface="Arial"/>
              </a:rPr>
              <a:t>52</a:t>
            </a:fld>
            <a:endParaRPr b="0" lang="en-US" sz="1400" spc="-1" strike="noStrike">
              <a:latin typeface="Arial"/>
            </a:endParaRPr>
          </a:p>
        </p:txBody>
      </p:sp>
      <p:sp>
        <p:nvSpPr>
          <p:cNvPr id="131" name="TextShape 2"/>
          <p:cNvSpPr txBox="1"/>
          <p:nvPr/>
        </p:nvSpPr>
        <p:spPr>
          <a:xfrm>
            <a:off x="1022760" y="1001520"/>
            <a:ext cx="8014680" cy="1310400"/>
          </a:xfrm>
          <a:prstGeom prst="rect">
            <a:avLst/>
          </a:prstGeom>
          <a:noFill/>
          <a:ln>
            <a:noFill/>
          </a:ln>
        </p:spPr>
        <p:txBody>
          <a:bodyPr lIns="0" rIns="0" tIns="12600" bIns="0"/>
          <a:p>
            <a:pPr marL="12600">
              <a:lnSpc>
                <a:spcPct val="100000"/>
              </a:lnSpc>
              <a:spcBef>
                <a:spcPts val="99"/>
              </a:spcBef>
            </a:pPr>
            <a:r>
              <a:rPr b="0" lang="en-US" sz="3600" spc="-1" strike="noStrike">
                <a:solidFill>
                  <a:srgbClr val="33339a"/>
                </a:solidFill>
                <a:latin typeface="Times New Roman"/>
              </a:rPr>
              <a:t>L</a:t>
            </a:r>
            <a:r>
              <a:rPr b="0" lang="en-US" sz="3600" spc="-1" strike="noStrike">
                <a:solidFill>
                  <a:srgbClr val="33339a"/>
                </a:solidFill>
                <a:latin typeface="Times New Roman"/>
              </a:rPr>
              <a:t>e</a:t>
            </a:r>
            <a:r>
              <a:rPr b="0" lang="en-US" sz="3600" spc="-1" strike="noStrike">
                <a:solidFill>
                  <a:srgbClr val="33339a"/>
                </a:solidFill>
                <a:latin typeface="Times New Roman"/>
              </a:rPr>
              <a:t>x</a:t>
            </a:r>
            <a:r>
              <a:rPr b="0" lang="en-US" sz="3600" spc="-1" strike="noStrike">
                <a:solidFill>
                  <a:srgbClr val="33339a"/>
                </a:solidFill>
                <a:latin typeface="Times New Roman"/>
              </a:rPr>
              <a:t>i</a:t>
            </a:r>
            <a:r>
              <a:rPr b="0" lang="en-US" sz="3600" spc="-1" strike="noStrike">
                <a:solidFill>
                  <a:srgbClr val="33339a"/>
                </a:solidFill>
                <a:latin typeface="Times New Roman"/>
              </a:rPr>
              <a:t>c</a:t>
            </a:r>
            <a:r>
              <a:rPr b="0" lang="en-US" sz="3600" spc="-1" strike="noStrike">
                <a:solidFill>
                  <a:srgbClr val="33339a"/>
                </a:solidFill>
                <a:latin typeface="Times New Roman"/>
              </a:rPr>
              <a:t>a</a:t>
            </a:r>
            <a:r>
              <a:rPr b="0" lang="en-US" sz="3600" spc="-1" strike="noStrike">
                <a:solidFill>
                  <a:srgbClr val="33339a"/>
                </a:solidFill>
                <a:latin typeface="Times New Roman"/>
              </a:rPr>
              <a:t>l</a:t>
            </a:r>
            <a:r>
              <a:rPr b="0" lang="en-US" sz="3600" spc="-1" strike="noStrike">
                <a:solidFill>
                  <a:srgbClr val="33339a"/>
                </a:solidFill>
                <a:latin typeface="Times New Roman"/>
              </a:rPr>
              <a:t> </a:t>
            </a:r>
            <a:r>
              <a:rPr b="0" lang="en-US" sz="3600" spc="-1" strike="noStrike">
                <a:solidFill>
                  <a:srgbClr val="33339a"/>
                </a:solidFill>
                <a:latin typeface="Times New Roman"/>
              </a:rPr>
              <a:t>A</a:t>
            </a:r>
            <a:r>
              <a:rPr b="0" lang="en-US" sz="3600" spc="-1" strike="noStrike">
                <a:solidFill>
                  <a:srgbClr val="33339a"/>
                </a:solidFill>
                <a:latin typeface="Times New Roman"/>
              </a:rPr>
              <a:t>n</a:t>
            </a:r>
            <a:r>
              <a:rPr b="0" lang="en-US" sz="3600" spc="-1" strike="noStrike">
                <a:solidFill>
                  <a:srgbClr val="33339a"/>
                </a:solidFill>
                <a:latin typeface="Times New Roman"/>
              </a:rPr>
              <a:t>a</a:t>
            </a:r>
            <a:r>
              <a:rPr b="0" lang="en-US" sz="3600" spc="-1" strike="noStrike">
                <a:solidFill>
                  <a:srgbClr val="33339a"/>
                </a:solidFill>
                <a:latin typeface="Times New Roman"/>
              </a:rPr>
              <a:t>l</a:t>
            </a:r>
            <a:r>
              <a:rPr b="0" lang="en-US" sz="3600" spc="-1" strike="noStrike">
                <a:solidFill>
                  <a:srgbClr val="33339a"/>
                </a:solidFill>
                <a:latin typeface="Times New Roman"/>
              </a:rPr>
              <a:t>y</a:t>
            </a:r>
            <a:r>
              <a:rPr b="0" lang="en-US" sz="3600" spc="-1" strike="noStrike">
                <a:solidFill>
                  <a:srgbClr val="33339a"/>
                </a:solidFill>
                <a:latin typeface="Times New Roman"/>
              </a:rPr>
              <a:t>z</a:t>
            </a:r>
            <a:r>
              <a:rPr b="0" lang="en-US" sz="3600" spc="-1" strike="noStrike">
                <a:solidFill>
                  <a:srgbClr val="33339a"/>
                </a:solidFill>
                <a:latin typeface="Times New Roman"/>
              </a:rPr>
              <a:t>e</a:t>
            </a:r>
            <a:r>
              <a:rPr b="0" lang="en-US" sz="3600" spc="-1" strike="noStrike">
                <a:solidFill>
                  <a:srgbClr val="33339a"/>
                </a:solidFill>
                <a:latin typeface="Times New Roman"/>
              </a:rPr>
              <a:t>r</a:t>
            </a:r>
            <a:r>
              <a:rPr b="0" lang="en-US" sz="3600" spc="-1" strike="noStrike">
                <a:solidFill>
                  <a:srgbClr val="33339a"/>
                </a:solidFill>
                <a:latin typeface="Times New Roman"/>
              </a:rPr>
              <a:t> </a:t>
            </a:r>
            <a:r>
              <a:rPr b="0" lang="en-US" sz="3600" spc="-1" strike="noStrike">
                <a:solidFill>
                  <a:srgbClr val="33339a"/>
                </a:solidFill>
                <a:latin typeface="Times New Roman"/>
              </a:rPr>
              <a:t>i</a:t>
            </a:r>
            <a:r>
              <a:rPr b="0" lang="en-US" sz="3600" spc="-1" strike="noStrike">
                <a:solidFill>
                  <a:srgbClr val="33339a"/>
                </a:solidFill>
                <a:latin typeface="Times New Roman"/>
              </a:rPr>
              <a:t>m</a:t>
            </a:r>
            <a:r>
              <a:rPr b="0" lang="en-US" sz="3600" spc="-1" strike="noStrike">
                <a:solidFill>
                  <a:srgbClr val="33339a"/>
                </a:solidFill>
                <a:latin typeface="Times New Roman"/>
              </a:rPr>
              <a:t>p</a:t>
            </a:r>
            <a:r>
              <a:rPr b="0" lang="en-US" sz="3600" spc="-1" strike="noStrike">
                <a:solidFill>
                  <a:srgbClr val="33339a"/>
                </a:solidFill>
                <a:latin typeface="Times New Roman"/>
              </a:rPr>
              <a:t>l</a:t>
            </a:r>
            <a:r>
              <a:rPr b="0" lang="en-US" sz="3600" spc="-1" strike="noStrike">
                <a:solidFill>
                  <a:srgbClr val="33339a"/>
                </a:solidFill>
                <a:latin typeface="Times New Roman"/>
              </a:rPr>
              <a:t>e</a:t>
            </a:r>
            <a:r>
              <a:rPr b="0" lang="en-US" sz="3600" spc="-1" strike="noStrike">
                <a:solidFill>
                  <a:srgbClr val="33339a"/>
                </a:solidFill>
                <a:latin typeface="Times New Roman"/>
              </a:rPr>
              <a:t>m</a:t>
            </a:r>
            <a:r>
              <a:rPr b="0" lang="en-US" sz="3600" spc="-1" strike="noStrike">
                <a:solidFill>
                  <a:srgbClr val="33339a"/>
                </a:solidFill>
                <a:latin typeface="Times New Roman"/>
              </a:rPr>
              <a:t>e</a:t>
            </a:r>
            <a:r>
              <a:rPr b="0" lang="en-US" sz="3600" spc="-1" strike="noStrike">
                <a:solidFill>
                  <a:srgbClr val="33339a"/>
                </a:solidFill>
                <a:latin typeface="Times New Roman"/>
              </a:rPr>
              <a:t>n</a:t>
            </a:r>
            <a:r>
              <a:rPr b="0" lang="en-US" sz="3600" spc="-1" strike="noStrike">
                <a:solidFill>
                  <a:srgbClr val="33339a"/>
                </a:solidFill>
                <a:latin typeface="Times New Roman"/>
              </a:rPr>
              <a:t>t</a:t>
            </a:r>
            <a:r>
              <a:rPr b="0" lang="en-US" sz="3600" spc="-1" strike="noStrike">
                <a:solidFill>
                  <a:srgbClr val="33339a"/>
                </a:solidFill>
                <a:latin typeface="Times New Roman"/>
              </a:rPr>
              <a:t>a</a:t>
            </a:r>
            <a:r>
              <a:rPr b="0" lang="en-US" sz="3600" spc="-1" strike="noStrike">
                <a:solidFill>
                  <a:srgbClr val="33339a"/>
                </a:solidFill>
                <a:latin typeface="Times New Roman"/>
              </a:rPr>
              <a:t>t</a:t>
            </a:r>
            <a:r>
              <a:rPr b="0" lang="en-US" sz="3600" spc="-1" strike="noStrike">
                <a:solidFill>
                  <a:srgbClr val="33339a"/>
                </a:solidFill>
                <a:latin typeface="Times New Roman"/>
              </a:rPr>
              <a:t>i</a:t>
            </a:r>
            <a:r>
              <a:rPr b="0" lang="en-US" sz="3600" spc="-1" strike="noStrike">
                <a:solidFill>
                  <a:srgbClr val="33339a"/>
                </a:solidFill>
                <a:latin typeface="Times New Roman"/>
              </a:rPr>
              <a:t>o</a:t>
            </a:r>
            <a:r>
              <a:rPr b="0" lang="en-US" sz="3600" spc="-1" strike="noStrike">
                <a:solidFill>
                  <a:srgbClr val="33339a"/>
                </a:solidFill>
                <a:latin typeface="Times New Roman"/>
              </a:rPr>
              <a:t>n</a:t>
            </a:r>
            <a:r>
              <a:rPr b="0" lang="en-US" sz="3600" spc="-97" strike="noStrike">
                <a:solidFill>
                  <a:srgbClr val="33339a"/>
                </a:solidFill>
                <a:latin typeface="Times New Roman"/>
              </a:rPr>
              <a:t> </a:t>
            </a:r>
            <a:r>
              <a:rPr b="0" lang="en-US" sz="3600" spc="-1" strike="noStrike">
                <a:solidFill>
                  <a:srgbClr val="33339a"/>
                </a:solidFill>
                <a:latin typeface="Times New Roman"/>
              </a:rPr>
              <a:t>s</a:t>
            </a:r>
            <a:r>
              <a:rPr b="0" lang="en-US" sz="3600" spc="-1" strike="noStrike">
                <a:solidFill>
                  <a:srgbClr val="33339a"/>
                </a:solidFill>
                <a:latin typeface="Times New Roman"/>
              </a:rPr>
              <a:t>t</a:t>
            </a:r>
            <a:r>
              <a:rPr b="0" lang="en-US" sz="3600" spc="-1" strike="noStrike">
                <a:solidFill>
                  <a:srgbClr val="33339a"/>
                </a:solidFill>
                <a:latin typeface="Times New Roman"/>
              </a:rPr>
              <a:t>r</a:t>
            </a:r>
            <a:r>
              <a:rPr b="0" lang="en-US" sz="3600" spc="-1" strike="noStrike">
                <a:solidFill>
                  <a:srgbClr val="33339a"/>
                </a:solidFill>
                <a:latin typeface="Times New Roman"/>
              </a:rPr>
              <a:t>a</a:t>
            </a:r>
            <a:r>
              <a:rPr b="0" lang="en-US" sz="3600" spc="-1" strike="noStrike">
                <a:solidFill>
                  <a:srgbClr val="33339a"/>
                </a:solidFill>
                <a:latin typeface="Times New Roman"/>
              </a:rPr>
              <a:t>t</a:t>
            </a:r>
            <a:r>
              <a:rPr b="0" lang="en-US" sz="3600" spc="-1" strike="noStrike">
                <a:solidFill>
                  <a:srgbClr val="33339a"/>
                </a:solidFill>
                <a:latin typeface="Times New Roman"/>
              </a:rPr>
              <a:t>e</a:t>
            </a:r>
            <a:r>
              <a:rPr b="0" lang="en-US" sz="3600" spc="-1" strike="noStrike">
                <a:solidFill>
                  <a:srgbClr val="33339a"/>
                </a:solidFill>
                <a:latin typeface="Times New Roman"/>
              </a:rPr>
              <a:t>g</a:t>
            </a:r>
            <a:r>
              <a:rPr b="0" lang="en-US" sz="3600" spc="-1" strike="noStrike">
                <a:solidFill>
                  <a:srgbClr val="33339a"/>
                </a:solidFill>
                <a:latin typeface="Times New Roman"/>
              </a:rPr>
              <a:t>i</a:t>
            </a:r>
            <a:r>
              <a:rPr b="0" lang="en-US" sz="3600" spc="-1" strike="noStrike">
                <a:solidFill>
                  <a:srgbClr val="33339a"/>
                </a:solidFill>
                <a:latin typeface="Times New Roman"/>
              </a:rPr>
              <a:t>e</a:t>
            </a:r>
            <a:r>
              <a:rPr b="0" lang="en-US" sz="3600" spc="-1" strike="noStrike">
                <a:solidFill>
                  <a:srgbClr val="33339a"/>
                </a:solidFill>
                <a:latin typeface="Times New Roman"/>
              </a:rPr>
              <a:t>s</a:t>
            </a:r>
            <a:endParaRPr b="0" lang="en-US" sz="3600" spc="-1" strike="noStrike">
              <a:solidFill>
                <a:srgbClr val="000000"/>
              </a:solidFill>
              <a:latin typeface="Calibri"/>
            </a:endParaRPr>
          </a:p>
        </p:txBody>
      </p:sp>
      <p:sp>
        <p:nvSpPr>
          <p:cNvPr id="132" name="CustomShape 3"/>
          <p:cNvSpPr/>
          <p:nvPr/>
        </p:nvSpPr>
        <p:spPr>
          <a:xfrm>
            <a:off x="841680" y="2051640"/>
            <a:ext cx="8343000" cy="3904200"/>
          </a:xfrm>
          <a:prstGeom prst="rect">
            <a:avLst/>
          </a:prstGeom>
          <a:noFill/>
          <a:ln>
            <a:noFill/>
          </a:ln>
        </p:spPr>
        <p:style>
          <a:lnRef idx="0"/>
          <a:fillRef idx="0"/>
          <a:effectRef idx="0"/>
          <a:fontRef idx="minor"/>
        </p:style>
        <p:txBody>
          <a:bodyPr lIns="0" rIns="0" tIns="54000" bIns="0"/>
          <a:p>
            <a:pPr marL="622440" indent="-609120">
              <a:lnSpc>
                <a:spcPts val="2591"/>
              </a:lnSpc>
              <a:spcBef>
                <a:spcPts val="425"/>
              </a:spcBef>
              <a:buClr>
                <a:srgbClr val="000000"/>
              </a:buClr>
              <a:buFont typeface="StarSymbol"/>
              <a:buAutoNum type="arabicPeriod"/>
            </a:pPr>
            <a:r>
              <a:rPr b="0" lang="en-US" sz="2400" spc="-4" strike="noStrike">
                <a:solidFill>
                  <a:srgbClr val="000000"/>
                </a:solidFill>
                <a:latin typeface="Times New Roman"/>
              </a:rPr>
              <a:t>Use </a:t>
            </a:r>
            <a:r>
              <a:rPr b="0" lang="en-US" sz="2400" spc="-1" strike="noStrike">
                <a:solidFill>
                  <a:srgbClr val="000000"/>
                </a:solidFill>
                <a:latin typeface="Times New Roman"/>
              </a:rPr>
              <a:t>a </a:t>
            </a:r>
            <a:r>
              <a:rPr b="0" lang="en-US" sz="2400" spc="-4" strike="noStrike">
                <a:solidFill>
                  <a:srgbClr val="000000"/>
                </a:solidFill>
                <a:latin typeface="Times New Roman"/>
              </a:rPr>
              <a:t>lexical-analyzer generator like flex to produce lexical  analyzer from </a:t>
            </a:r>
            <a:r>
              <a:rPr b="0" lang="en-US" sz="2400" spc="-1" strike="noStrike">
                <a:solidFill>
                  <a:srgbClr val="000000"/>
                </a:solidFill>
                <a:latin typeface="Times New Roman"/>
              </a:rPr>
              <a:t>a </a:t>
            </a:r>
            <a:r>
              <a:rPr b="0" lang="en-US" sz="2400" spc="-4" strike="noStrike">
                <a:solidFill>
                  <a:srgbClr val="000000"/>
                </a:solidFill>
                <a:latin typeface="Times New Roman"/>
              </a:rPr>
              <a:t>regular express based specification. The  generator provides routines for reading </a:t>
            </a:r>
            <a:r>
              <a:rPr b="0" lang="en-US" sz="2400" spc="-1" strike="noStrike">
                <a:solidFill>
                  <a:srgbClr val="000000"/>
                </a:solidFill>
                <a:latin typeface="Times New Roman"/>
              </a:rPr>
              <a:t>and </a:t>
            </a:r>
            <a:r>
              <a:rPr b="0" lang="en-US" sz="2400" spc="-4" strike="noStrike">
                <a:solidFill>
                  <a:srgbClr val="000000"/>
                </a:solidFill>
                <a:latin typeface="Times New Roman"/>
              </a:rPr>
              <a:t>buffering </a:t>
            </a:r>
            <a:r>
              <a:rPr b="0" lang="en-US" sz="2400" spc="-1" strike="noStrike">
                <a:solidFill>
                  <a:srgbClr val="000000"/>
                </a:solidFill>
                <a:latin typeface="Times New Roman"/>
              </a:rPr>
              <a:t>the</a:t>
            </a:r>
            <a:r>
              <a:rPr b="0" lang="en-US" sz="2400" spc="-77" strike="noStrike">
                <a:solidFill>
                  <a:srgbClr val="000000"/>
                </a:solidFill>
                <a:latin typeface="Times New Roman"/>
              </a:rPr>
              <a:t> </a:t>
            </a:r>
            <a:r>
              <a:rPr b="0" lang="en-US" sz="2400" spc="-1" strike="noStrike">
                <a:solidFill>
                  <a:srgbClr val="000000"/>
                </a:solidFill>
                <a:latin typeface="Times New Roman"/>
              </a:rPr>
              <a:t>input.</a:t>
            </a:r>
            <a:endParaRPr b="0" lang="en-US" sz="2400" spc="-1" strike="noStrike">
              <a:latin typeface="Arial"/>
            </a:endParaRPr>
          </a:p>
          <a:p>
            <a:pPr marL="622440" indent="-609120">
              <a:lnSpc>
                <a:spcPct val="89000"/>
              </a:lnSpc>
              <a:spcBef>
                <a:spcPts val="1579"/>
              </a:spcBef>
              <a:buClr>
                <a:srgbClr val="000000"/>
              </a:buClr>
              <a:buFont typeface="StarSymbol"/>
              <a:buAutoNum type="arabicPeriod"/>
            </a:pPr>
            <a:r>
              <a:rPr b="0" lang="en-US" sz="2400" spc="-4" strike="noStrike">
                <a:solidFill>
                  <a:srgbClr val="000000"/>
                </a:solidFill>
                <a:latin typeface="Times New Roman"/>
              </a:rPr>
              <a:t>Design </a:t>
            </a:r>
            <a:r>
              <a:rPr b="0" lang="en-US" sz="2400" spc="-1" strike="noStrike">
                <a:solidFill>
                  <a:srgbClr val="000000"/>
                </a:solidFill>
                <a:latin typeface="Times New Roman"/>
              </a:rPr>
              <a:t>a </a:t>
            </a:r>
            <a:r>
              <a:rPr b="0" lang="en-US" sz="2400" spc="-4" strike="noStrike">
                <a:solidFill>
                  <a:srgbClr val="000000"/>
                </a:solidFill>
                <a:latin typeface="Times New Roman"/>
              </a:rPr>
              <a:t>lexical analyzer in high level programming language  like C, using the I/O facilities of the language to read and  buffering the</a:t>
            </a:r>
            <a:r>
              <a:rPr b="0" lang="en-US" sz="2400" spc="-9" strike="noStrike">
                <a:solidFill>
                  <a:srgbClr val="000000"/>
                </a:solidFill>
                <a:latin typeface="Times New Roman"/>
              </a:rPr>
              <a:t> </a:t>
            </a:r>
            <a:r>
              <a:rPr b="0" lang="en-US" sz="2400" spc="-4" strike="noStrike">
                <a:solidFill>
                  <a:srgbClr val="000000"/>
                </a:solidFill>
                <a:latin typeface="Times New Roman"/>
              </a:rPr>
              <a:t>input.</a:t>
            </a:r>
            <a:endParaRPr b="0" lang="en-US" sz="2400" spc="-1" strike="noStrike">
              <a:latin typeface="Arial"/>
            </a:endParaRPr>
          </a:p>
          <a:p>
            <a:pPr marL="622440" indent="-609120">
              <a:lnSpc>
                <a:spcPts val="2591"/>
              </a:lnSpc>
              <a:spcBef>
                <a:spcPts val="1661"/>
              </a:spcBef>
              <a:buClr>
                <a:srgbClr val="000000"/>
              </a:buClr>
              <a:buFont typeface="StarSymbol"/>
              <a:buAutoNum type="arabicPeriod"/>
            </a:pPr>
            <a:r>
              <a:rPr b="0" lang="en-US" sz="2400" spc="-4" strike="noStrike">
                <a:solidFill>
                  <a:srgbClr val="000000"/>
                </a:solidFill>
                <a:latin typeface="Times New Roman"/>
              </a:rPr>
              <a:t>Write the lexical analyzer in assembly language and explicitly  manage the input and</a:t>
            </a:r>
            <a:r>
              <a:rPr b="0" lang="en-US" sz="2400" spc="-12" strike="noStrike">
                <a:solidFill>
                  <a:srgbClr val="000000"/>
                </a:solidFill>
                <a:latin typeface="Times New Roman"/>
              </a:rPr>
              <a:t> </a:t>
            </a:r>
            <a:r>
              <a:rPr b="0" lang="en-US" sz="2400" spc="-4" strike="noStrike">
                <a:solidFill>
                  <a:srgbClr val="000000"/>
                </a:solidFill>
                <a:latin typeface="Times New Roman"/>
              </a:rPr>
              <a:t>buffering</a:t>
            </a:r>
            <a:endParaRPr b="0" lang="en-US" sz="2400" spc="-1" strike="noStrike">
              <a:latin typeface="Arial"/>
            </a:endParaRPr>
          </a:p>
          <a:p>
            <a:pPr>
              <a:lnSpc>
                <a:spcPct val="100000"/>
              </a:lnSpc>
              <a:spcBef>
                <a:spcPts val="6"/>
              </a:spcBef>
            </a:pPr>
            <a:endParaRPr b="0" lang="en-US" sz="2400" spc="-1" strike="noStrike">
              <a:latin typeface="Arial"/>
            </a:endParaRPr>
          </a:p>
          <a:p>
            <a:pPr marL="12600">
              <a:lnSpc>
                <a:spcPct val="100000"/>
              </a:lnSpc>
              <a:spcBef>
                <a:spcPts val="6"/>
              </a:spcBef>
            </a:pPr>
            <a:r>
              <a:rPr b="0" lang="en-US" sz="2400" spc="-4" strike="noStrike">
                <a:solidFill>
                  <a:srgbClr val="000000"/>
                </a:solidFill>
                <a:latin typeface="Times New Roman"/>
              </a:rPr>
              <a:t>The above are in increasing order of complexity and</a:t>
            </a:r>
            <a:r>
              <a:rPr b="0" lang="en-US" sz="2400" spc="-32" strike="noStrike">
                <a:solidFill>
                  <a:srgbClr val="000000"/>
                </a:solidFill>
                <a:latin typeface="Times New Roman"/>
              </a:rPr>
              <a:t> </a:t>
            </a:r>
            <a:r>
              <a:rPr b="0" lang="en-US" sz="2400" spc="-4" strike="noStrike">
                <a:solidFill>
                  <a:srgbClr val="000000"/>
                </a:solidFill>
                <a:latin typeface="Times New Roman"/>
              </a:rPr>
              <a:t>efficiency</a:t>
            </a:r>
            <a:endParaRPr b="0" lang="en-US" sz="2400" spc="-1" strike="noStrike">
              <a:latin typeface="Arial"/>
            </a:endParaRPr>
          </a:p>
        </p:txBody>
      </p:sp>
      <p:sp>
        <p:nvSpPr>
          <p:cNvPr id="133" name="CustomShape 4"/>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85800" y="787320"/>
            <a:ext cx="8915040" cy="553680"/>
          </a:xfrm>
          <a:prstGeom prst="rect">
            <a:avLst/>
          </a:prstGeom>
          <a:noFill/>
          <a:ln>
            <a:noFill/>
          </a:ln>
        </p:spPr>
        <p:txBody>
          <a:bodyPr lIns="0" rIns="0" tIns="0" bIns="0"/>
          <a:p>
            <a:pPr>
              <a:lnSpc>
                <a:spcPct val="100000"/>
              </a:lnSpc>
            </a:pPr>
            <a:r>
              <a:rPr b="0" lang="en-US" sz="3600" spc="-1" strike="noStrike">
                <a:solidFill>
                  <a:srgbClr val="33339a"/>
                </a:solidFill>
                <a:latin typeface="Times New Roman"/>
              </a:rPr>
              <a:t>E</a:t>
            </a:r>
            <a:r>
              <a:rPr b="0" lang="en-US" sz="3600" spc="-1" strike="noStrike">
                <a:solidFill>
                  <a:srgbClr val="33339a"/>
                </a:solidFill>
                <a:latin typeface="Times New Roman"/>
              </a:rPr>
              <a:t>r</a:t>
            </a:r>
            <a:r>
              <a:rPr b="0" lang="en-US" sz="3600" spc="-1" strike="noStrike">
                <a:solidFill>
                  <a:srgbClr val="33339a"/>
                </a:solidFill>
                <a:latin typeface="Times New Roman"/>
              </a:rPr>
              <a:t>r</a:t>
            </a:r>
            <a:r>
              <a:rPr b="0" lang="en-US" sz="3600" spc="-1" strike="noStrike">
                <a:solidFill>
                  <a:srgbClr val="33339a"/>
                </a:solidFill>
                <a:latin typeface="Times New Roman"/>
              </a:rPr>
              <a:t>o</a:t>
            </a:r>
            <a:r>
              <a:rPr b="0" lang="en-US" sz="3600" spc="-1" strike="noStrike">
                <a:solidFill>
                  <a:srgbClr val="33339a"/>
                </a:solidFill>
                <a:latin typeface="Times New Roman"/>
              </a:rPr>
              <a:t>r </a:t>
            </a:r>
            <a:r>
              <a:rPr b="0" lang="en-US" sz="3600" spc="-1" strike="noStrike">
                <a:solidFill>
                  <a:srgbClr val="33339a"/>
                </a:solidFill>
                <a:latin typeface="Times New Roman"/>
              </a:rPr>
              <a:t>R</a:t>
            </a:r>
            <a:r>
              <a:rPr b="0" lang="en-US" sz="3600" spc="-1" strike="noStrike">
                <a:solidFill>
                  <a:srgbClr val="33339a"/>
                </a:solidFill>
                <a:latin typeface="Times New Roman"/>
              </a:rPr>
              <a:t>e</a:t>
            </a:r>
            <a:r>
              <a:rPr b="0" lang="en-US" sz="3600" spc="-1" strike="noStrike">
                <a:solidFill>
                  <a:srgbClr val="33339a"/>
                </a:solidFill>
                <a:latin typeface="Times New Roman"/>
              </a:rPr>
              <a:t>c</a:t>
            </a:r>
            <a:r>
              <a:rPr b="0" lang="en-US" sz="3600" spc="-1" strike="noStrike">
                <a:solidFill>
                  <a:srgbClr val="33339a"/>
                </a:solidFill>
                <a:latin typeface="Times New Roman"/>
              </a:rPr>
              <a:t>o</a:t>
            </a:r>
            <a:r>
              <a:rPr b="0" lang="en-US" sz="3600" spc="-1" strike="noStrike">
                <a:solidFill>
                  <a:srgbClr val="33339a"/>
                </a:solidFill>
                <a:latin typeface="Times New Roman"/>
              </a:rPr>
              <a:t>v</a:t>
            </a:r>
            <a:r>
              <a:rPr b="0" lang="en-US" sz="3600" spc="-1" strike="noStrike">
                <a:solidFill>
                  <a:srgbClr val="33339a"/>
                </a:solidFill>
                <a:latin typeface="Times New Roman"/>
              </a:rPr>
              <a:t>e</a:t>
            </a:r>
            <a:r>
              <a:rPr b="0" lang="en-US" sz="3600" spc="-1" strike="noStrike">
                <a:solidFill>
                  <a:srgbClr val="33339a"/>
                </a:solidFill>
                <a:latin typeface="Times New Roman"/>
              </a:rPr>
              <a:t>r</a:t>
            </a:r>
            <a:r>
              <a:rPr b="0" lang="en-US" sz="3600" spc="-1" strike="noStrike">
                <a:solidFill>
                  <a:srgbClr val="33339a"/>
                </a:solidFill>
                <a:latin typeface="Times New Roman"/>
              </a:rPr>
              <a:t>y </a:t>
            </a:r>
            <a:r>
              <a:rPr b="0" lang="en-US" sz="3600" spc="-1" strike="noStrike">
                <a:solidFill>
                  <a:srgbClr val="33339a"/>
                </a:solidFill>
                <a:latin typeface="Times New Roman"/>
              </a:rPr>
              <a:t>S</a:t>
            </a:r>
            <a:r>
              <a:rPr b="0" lang="en-US" sz="3600" spc="-1" strike="noStrike">
                <a:solidFill>
                  <a:srgbClr val="33339a"/>
                </a:solidFill>
                <a:latin typeface="Times New Roman"/>
              </a:rPr>
              <a:t>tr</a:t>
            </a:r>
            <a:r>
              <a:rPr b="0" lang="en-US" sz="3600" spc="-1" strike="noStrike">
                <a:solidFill>
                  <a:srgbClr val="33339a"/>
                </a:solidFill>
                <a:latin typeface="Times New Roman"/>
              </a:rPr>
              <a:t>a</a:t>
            </a:r>
            <a:r>
              <a:rPr b="0" lang="en-US" sz="3600" spc="-1" strike="noStrike">
                <a:solidFill>
                  <a:srgbClr val="33339a"/>
                </a:solidFill>
                <a:latin typeface="Times New Roman"/>
              </a:rPr>
              <a:t>t</a:t>
            </a:r>
            <a:r>
              <a:rPr b="0" lang="en-US" sz="3600" spc="-1" strike="noStrike">
                <a:solidFill>
                  <a:srgbClr val="33339a"/>
                </a:solidFill>
                <a:latin typeface="Times New Roman"/>
              </a:rPr>
              <a:t>e</a:t>
            </a:r>
            <a:r>
              <a:rPr b="0" lang="en-US" sz="3600" spc="-1" strike="noStrike">
                <a:solidFill>
                  <a:srgbClr val="33339a"/>
                </a:solidFill>
                <a:latin typeface="Times New Roman"/>
              </a:rPr>
              <a:t>g</a:t>
            </a:r>
            <a:r>
              <a:rPr b="0" lang="en-US" sz="3600" spc="-1" strike="noStrike">
                <a:solidFill>
                  <a:srgbClr val="33339a"/>
                </a:solidFill>
                <a:latin typeface="Times New Roman"/>
              </a:rPr>
              <a:t>i</a:t>
            </a:r>
            <a:r>
              <a:rPr b="0" lang="en-US" sz="3600" spc="-1" strike="noStrike">
                <a:solidFill>
                  <a:srgbClr val="33339a"/>
                </a:solidFill>
                <a:latin typeface="Times New Roman"/>
              </a:rPr>
              <a:t>e</a:t>
            </a:r>
            <a:r>
              <a:rPr b="0" lang="en-US" sz="3600" spc="-1" strike="noStrike">
                <a:solidFill>
                  <a:srgbClr val="33339a"/>
                </a:solidFill>
                <a:latin typeface="Times New Roman"/>
              </a:rPr>
              <a:t>s </a:t>
            </a:r>
            <a:r>
              <a:rPr b="0" lang="en-US" sz="3600" spc="-1" strike="noStrike">
                <a:solidFill>
                  <a:srgbClr val="33339a"/>
                </a:solidFill>
                <a:latin typeface="Times New Roman"/>
              </a:rPr>
              <a:t>i</a:t>
            </a:r>
            <a:r>
              <a:rPr b="0" lang="en-US" sz="3600" spc="-1" strike="noStrike">
                <a:solidFill>
                  <a:srgbClr val="33339a"/>
                </a:solidFill>
                <a:latin typeface="Times New Roman"/>
              </a:rPr>
              <a:t>n </a:t>
            </a:r>
            <a:r>
              <a:rPr b="0" lang="en-US" sz="3600" spc="-1" strike="noStrike">
                <a:solidFill>
                  <a:srgbClr val="33339a"/>
                </a:solidFill>
                <a:latin typeface="Times New Roman"/>
              </a:rPr>
              <a:t>L</a:t>
            </a:r>
            <a:r>
              <a:rPr b="0" lang="en-US" sz="3600" spc="-1" strike="noStrike">
                <a:solidFill>
                  <a:srgbClr val="33339a"/>
                </a:solidFill>
                <a:latin typeface="Times New Roman"/>
              </a:rPr>
              <a:t>e</a:t>
            </a:r>
            <a:r>
              <a:rPr b="0" lang="en-US" sz="3600" spc="-1" strike="noStrike">
                <a:solidFill>
                  <a:srgbClr val="33339a"/>
                </a:solidFill>
                <a:latin typeface="Times New Roman"/>
              </a:rPr>
              <a:t>x</a:t>
            </a:r>
            <a:r>
              <a:rPr b="0" lang="en-US" sz="3600" spc="-1" strike="noStrike">
                <a:solidFill>
                  <a:srgbClr val="33339a"/>
                </a:solidFill>
                <a:latin typeface="Times New Roman"/>
              </a:rPr>
              <a:t>i</a:t>
            </a:r>
            <a:r>
              <a:rPr b="0" lang="en-US" sz="3600" spc="-1" strike="noStrike">
                <a:solidFill>
                  <a:srgbClr val="33339a"/>
                </a:solidFill>
                <a:latin typeface="Times New Roman"/>
              </a:rPr>
              <a:t>c</a:t>
            </a:r>
            <a:r>
              <a:rPr b="0" lang="en-US" sz="3600" spc="-1" strike="noStrike">
                <a:solidFill>
                  <a:srgbClr val="33339a"/>
                </a:solidFill>
                <a:latin typeface="Times New Roman"/>
              </a:rPr>
              <a:t>a</a:t>
            </a:r>
            <a:r>
              <a:rPr b="0" lang="en-US" sz="3600" spc="-1" strike="noStrike">
                <a:solidFill>
                  <a:srgbClr val="33339a"/>
                </a:solidFill>
                <a:latin typeface="Times New Roman"/>
              </a:rPr>
              <a:t>l </a:t>
            </a:r>
            <a:r>
              <a:rPr b="0" lang="en-US" sz="3600" spc="-1" strike="noStrike">
                <a:solidFill>
                  <a:srgbClr val="33339a"/>
                </a:solidFill>
                <a:latin typeface="Times New Roman"/>
              </a:rPr>
              <a:t>A</a:t>
            </a:r>
            <a:r>
              <a:rPr b="0" lang="en-US" sz="3600" spc="-1" strike="noStrike">
                <a:solidFill>
                  <a:srgbClr val="33339a"/>
                </a:solidFill>
                <a:latin typeface="Times New Roman"/>
              </a:rPr>
              <a:t>n</a:t>
            </a:r>
            <a:r>
              <a:rPr b="0" lang="en-US" sz="3600" spc="-1" strike="noStrike">
                <a:solidFill>
                  <a:srgbClr val="33339a"/>
                </a:solidFill>
                <a:latin typeface="Times New Roman"/>
              </a:rPr>
              <a:t>a</a:t>
            </a:r>
            <a:r>
              <a:rPr b="0" lang="en-US" sz="3600" spc="-1" strike="noStrike">
                <a:solidFill>
                  <a:srgbClr val="33339a"/>
                </a:solidFill>
                <a:latin typeface="Times New Roman"/>
              </a:rPr>
              <a:t>l</a:t>
            </a:r>
            <a:r>
              <a:rPr b="0" lang="en-US" sz="3600" spc="-1" strike="noStrike">
                <a:solidFill>
                  <a:srgbClr val="33339a"/>
                </a:solidFill>
                <a:latin typeface="Times New Roman"/>
              </a:rPr>
              <a:t>y</a:t>
            </a:r>
            <a:r>
              <a:rPr b="0" lang="en-US" sz="3600" spc="-1" strike="noStrike">
                <a:solidFill>
                  <a:srgbClr val="33339a"/>
                </a:solidFill>
                <a:latin typeface="Times New Roman"/>
              </a:rPr>
              <a:t>s</a:t>
            </a:r>
            <a:r>
              <a:rPr b="0" lang="en-US" sz="3600" spc="-1" strike="noStrike">
                <a:solidFill>
                  <a:srgbClr val="33339a"/>
                </a:solidFill>
                <a:latin typeface="Times New Roman"/>
              </a:rPr>
              <a:t>i</a:t>
            </a:r>
            <a:r>
              <a:rPr b="0" lang="en-US" sz="3600" spc="-1" strike="noStrike">
                <a:solidFill>
                  <a:srgbClr val="33339a"/>
                </a:solidFill>
                <a:latin typeface="Times New Roman"/>
              </a:rPr>
              <a:t>s</a:t>
            </a:r>
            <a:endParaRPr b="0" lang="en-US" sz="3600" spc="-1" strike="noStrike">
              <a:solidFill>
                <a:srgbClr val="000000"/>
              </a:solidFill>
              <a:latin typeface="Calibri"/>
            </a:endParaRPr>
          </a:p>
        </p:txBody>
      </p:sp>
      <p:sp>
        <p:nvSpPr>
          <p:cNvPr id="135" name="TextShape 2"/>
          <p:cNvSpPr txBox="1"/>
          <p:nvPr/>
        </p:nvSpPr>
        <p:spPr>
          <a:xfrm>
            <a:off x="1066680" y="2265840"/>
            <a:ext cx="8381520" cy="4000680"/>
          </a:xfrm>
          <a:prstGeom prst="rect">
            <a:avLst/>
          </a:prstGeom>
          <a:noFill/>
          <a:ln>
            <a:noFill/>
          </a:ln>
        </p:spPr>
        <p:txBody>
          <a:bodyPr lIns="0" rIns="0" tIns="0" bIns="0"/>
          <a:p>
            <a:pPr>
              <a:lnSpc>
                <a:spcPct val="100000"/>
              </a:lnSpc>
            </a:pPr>
            <a:r>
              <a:rPr b="0" lang="en-US" sz="2000" spc="-1" strike="noStrike">
                <a:solidFill>
                  <a:srgbClr val="000000"/>
                </a:solidFill>
                <a:latin typeface="Times New Roman"/>
              </a:rPr>
              <a:t>The following are the error-recovery actions in lexical analysis:</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2000" spc="-1" strike="noStrike">
                <a:solidFill>
                  <a:srgbClr val="000000"/>
                </a:solidFill>
                <a:latin typeface="Times New Roman"/>
              </a:rPr>
              <a:t>1) Deleting an extraneous character.</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2000" spc="-1" strike="noStrike">
                <a:solidFill>
                  <a:srgbClr val="000000"/>
                </a:solidFill>
                <a:latin typeface="Times New Roman"/>
              </a:rPr>
              <a:t>2) Inserting a missing character.</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2000" spc="-1" strike="noStrike">
                <a:solidFill>
                  <a:srgbClr val="000000"/>
                </a:solidFill>
                <a:latin typeface="Times New Roman"/>
              </a:rPr>
              <a:t>3) Replacing an incorrect character by a correct character.</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2000" spc="-1" strike="noStrike">
                <a:solidFill>
                  <a:srgbClr val="000000"/>
                </a:solidFill>
                <a:latin typeface="Times New Roman"/>
              </a:rPr>
              <a:t>4) Transforming two adjacent characters.</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2000" spc="-1" strike="noStrike">
                <a:solidFill>
                  <a:srgbClr val="000000"/>
                </a:solidFill>
                <a:latin typeface="Times New Roman"/>
              </a:rPr>
              <a:t>5) Panic mode recovery: Deletion of successive characters from the token until error is resolved</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p:txBody>
      </p:sp>
      <p:sp>
        <p:nvSpPr>
          <p:cNvPr id="136" name="CustomShape 3"/>
          <p:cNvSpPr/>
          <p:nvPr/>
        </p:nvSpPr>
        <p:spPr>
          <a:xfrm>
            <a:off x="765360" y="482760"/>
            <a:ext cx="853992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 Construction</a:t>
            </a:r>
            <a:r>
              <a:rPr b="0" lang="en-US" sz="1800" spc="-4" strike="noStrike">
                <a:solidFill>
                  <a:srgbClr val="000000"/>
                </a:solidFill>
                <a:latin typeface="Times New Roman"/>
              </a:rPr>
              <a:t>	</a:t>
            </a:r>
            <a:r>
              <a:rPr b="0" lang="en-US" sz="1800" spc="-4" strike="noStrike">
                <a:solidFill>
                  <a:srgbClr val="000000"/>
                </a:solidFill>
                <a:latin typeface="Times New Roman"/>
              </a:rPr>
              <a:t>Lexical</a:t>
            </a:r>
            <a:r>
              <a:rPr b="0" lang="en-US" sz="1800" spc="-43"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
        <p:nvSpPr>
          <p:cNvPr id="137" name="CustomShape 4"/>
          <p:cNvSpPr/>
          <p:nvPr/>
        </p:nvSpPr>
        <p:spPr>
          <a:xfrm>
            <a:off x="8816760" y="6746400"/>
            <a:ext cx="273960" cy="208440"/>
          </a:xfrm>
          <a:prstGeom prst="rect">
            <a:avLst/>
          </a:prstGeom>
          <a:noFill/>
          <a:ln>
            <a:noFill/>
          </a:ln>
        </p:spPr>
        <p:style>
          <a:lnRef idx="0"/>
          <a:fillRef idx="0"/>
          <a:effectRef idx="0"/>
          <a:fontRef idx="minor"/>
        </p:style>
        <p:txBody>
          <a:bodyPr lIns="0" rIns="0" tIns="0" bIns="0"/>
          <a:p>
            <a:pPr marL="38160">
              <a:lnSpc>
                <a:spcPts val="1644"/>
              </a:lnSpc>
            </a:pPr>
            <a:r>
              <a:rPr b="0" lang="en-US" sz="1400" spc="-4" strike="noStrike">
                <a:solidFill>
                  <a:srgbClr val="000000"/>
                </a:solidFill>
                <a:latin typeface="Arial"/>
              </a:rPr>
              <a:t>8</a:t>
            </a:r>
            <a:endParaRPr b="0" lang="en-US"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816760" y="6746400"/>
            <a:ext cx="273960" cy="209160"/>
          </a:xfrm>
          <a:prstGeom prst="rect">
            <a:avLst/>
          </a:prstGeom>
          <a:noFill/>
          <a:ln>
            <a:noFill/>
          </a:ln>
        </p:spPr>
        <p:style>
          <a:lnRef idx="0"/>
          <a:fillRef idx="0"/>
          <a:effectRef idx="0"/>
          <a:fontRef idx="minor"/>
        </p:style>
        <p:txBody>
          <a:bodyPr lIns="0" rIns="0" tIns="0" bIns="0"/>
          <a:p>
            <a:pPr marL="38160">
              <a:lnSpc>
                <a:spcPts val="1644"/>
              </a:lnSpc>
            </a:pPr>
            <a:fld id="{7096160B-810D-4929-96B7-AD01A08C6543}" type="slidenum">
              <a:rPr b="0" lang="en-US" sz="1400" spc="-4" strike="noStrike">
                <a:solidFill>
                  <a:srgbClr val="000000"/>
                </a:solidFill>
                <a:latin typeface="Arial"/>
              </a:rPr>
              <a:t>52</a:t>
            </a:fld>
            <a:endParaRPr b="0" lang="en-US" sz="1400" spc="-1" strike="noStrike">
              <a:latin typeface="Arial"/>
            </a:endParaRPr>
          </a:p>
        </p:txBody>
      </p:sp>
      <p:sp>
        <p:nvSpPr>
          <p:cNvPr id="139" name="TextShape 2"/>
          <p:cNvSpPr txBox="1"/>
          <p:nvPr/>
        </p:nvSpPr>
        <p:spPr>
          <a:xfrm>
            <a:off x="2405880" y="968040"/>
            <a:ext cx="5246640" cy="1310400"/>
          </a:xfrm>
          <a:prstGeom prst="rect">
            <a:avLst/>
          </a:prstGeom>
          <a:noFill/>
          <a:ln>
            <a:noFill/>
          </a:ln>
        </p:spPr>
        <p:txBody>
          <a:bodyPr lIns="0" rIns="0" tIns="12600" bIns="0"/>
          <a:p>
            <a:pPr marL="12600">
              <a:lnSpc>
                <a:spcPct val="100000"/>
              </a:lnSpc>
              <a:spcBef>
                <a:spcPts val="99"/>
              </a:spcBef>
            </a:pPr>
            <a:r>
              <a:rPr b="0" lang="en-US" sz="4000" spc="-1" strike="noStrike">
                <a:solidFill>
                  <a:srgbClr val="33339a"/>
                </a:solidFill>
                <a:latin typeface="Times New Roman"/>
              </a:rPr>
              <a:t>L</a:t>
            </a:r>
            <a:r>
              <a:rPr b="0" lang="en-US" sz="4000" spc="-1" strike="noStrike">
                <a:solidFill>
                  <a:srgbClr val="33339a"/>
                </a:solidFill>
                <a:latin typeface="Times New Roman"/>
              </a:rPr>
              <a:t>o</a:t>
            </a:r>
            <a:r>
              <a:rPr b="0" lang="en-US" sz="4000" spc="-1" strike="noStrike">
                <a:solidFill>
                  <a:srgbClr val="33339a"/>
                </a:solidFill>
                <a:latin typeface="Times New Roman"/>
              </a:rPr>
              <a:t>o</a:t>
            </a:r>
            <a:r>
              <a:rPr b="0" lang="en-US" sz="4000" spc="-1" strike="noStrike">
                <a:solidFill>
                  <a:srgbClr val="33339a"/>
                </a:solidFill>
                <a:latin typeface="Times New Roman"/>
              </a:rPr>
              <a:t>k</a:t>
            </a:r>
            <a:r>
              <a:rPr b="0" lang="en-US" sz="4000" spc="-1" strike="noStrike">
                <a:solidFill>
                  <a:srgbClr val="33339a"/>
                </a:solidFill>
                <a:latin typeface="Times New Roman"/>
              </a:rPr>
              <a:t>a</a:t>
            </a:r>
            <a:r>
              <a:rPr b="0" lang="en-US" sz="4000" spc="-1" strike="noStrike">
                <a:solidFill>
                  <a:srgbClr val="33339a"/>
                </a:solidFill>
                <a:latin typeface="Times New Roman"/>
              </a:rPr>
              <a:t>h</a:t>
            </a:r>
            <a:r>
              <a:rPr b="0" lang="en-US" sz="4000" spc="-1" strike="noStrike">
                <a:solidFill>
                  <a:srgbClr val="33339a"/>
                </a:solidFill>
                <a:latin typeface="Times New Roman"/>
              </a:rPr>
              <a:t>e</a:t>
            </a:r>
            <a:r>
              <a:rPr b="0" lang="en-US" sz="4000" spc="-1" strike="noStrike">
                <a:solidFill>
                  <a:srgbClr val="33339a"/>
                </a:solidFill>
                <a:latin typeface="Times New Roman"/>
              </a:rPr>
              <a:t>a</a:t>
            </a:r>
            <a:r>
              <a:rPr b="0" lang="en-US" sz="4000" spc="-1" strike="noStrike">
                <a:solidFill>
                  <a:srgbClr val="33339a"/>
                </a:solidFill>
                <a:latin typeface="Times New Roman"/>
              </a:rPr>
              <a:t>d</a:t>
            </a:r>
            <a:r>
              <a:rPr b="0" lang="en-US" sz="4000" spc="-1" strike="noStrike">
                <a:solidFill>
                  <a:srgbClr val="33339a"/>
                </a:solidFill>
                <a:latin typeface="Times New Roman"/>
              </a:rPr>
              <a:t> </a:t>
            </a:r>
            <a:r>
              <a:rPr b="0" lang="en-US" sz="4000" spc="-4" strike="noStrike">
                <a:solidFill>
                  <a:srgbClr val="33339a"/>
                </a:solidFill>
                <a:latin typeface="Times New Roman"/>
              </a:rPr>
              <a:t>a</a:t>
            </a:r>
            <a:r>
              <a:rPr b="0" lang="en-US" sz="4000" spc="-4" strike="noStrike">
                <a:solidFill>
                  <a:srgbClr val="33339a"/>
                </a:solidFill>
                <a:latin typeface="Times New Roman"/>
              </a:rPr>
              <a:t>n</a:t>
            </a:r>
            <a:r>
              <a:rPr b="0" lang="en-US" sz="4000" spc="-4" strike="noStrike">
                <a:solidFill>
                  <a:srgbClr val="33339a"/>
                </a:solidFill>
                <a:latin typeface="Times New Roman"/>
              </a:rPr>
              <a:t>d</a:t>
            </a:r>
            <a:r>
              <a:rPr b="0" lang="en-US" sz="4000" spc="-72" strike="noStrike">
                <a:solidFill>
                  <a:srgbClr val="33339a"/>
                </a:solidFill>
                <a:latin typeface="Times New Roman"/>
              </a:rPr>
              <a:t> </a:t>
            </a:r>
            <a:r>
              <a:rPr b="0" lang="en-US" sz="4000" spc="-1" strike="noStrike">
                <a:solidFill>
                  <a:srgbClr val="33339a"/>
                </a:solidFill>
                <a:latin typeface="Times New Roman"/>
              </a:rPr>
              <a:t>B</a:t>
            </a:r>
            <a:r>
              <a:rPr b="0" lang="en-US" sz="4000" spc="-1" strike="noStrike">
                <a:solidFill>
                  <a:srgbClr val="33339a"/>
                </a:solidFill>
                <a:latin typeface="Times New Roman"/>
              </a:rPr>
              <a:t>u</a:t>
            </a:r>
            <a:r>
              <a:rPr b="0" lang="en-US" sz="4000" spc="-1" strike="noStrike">
                <a:solidFill>
                  <a:srgbClr val="33339a"/>
                </a:solidFill>
                <a:latin typeface="Times New Roman"/>
              </a:rPr>
              <a:t>f</a:t>
            </a:r>
            <a:r>
              <a:rPr b="0" lang="en-US" sz="4000" spc="-1" strike="noStrike">
                <a:solidFill>
                  <a:srgbClr val="33339a"/>
                </a:solidFill>
                <a:latin typeface="Times New Roman"/>
              </a:rPr>
              <a:t>f</a:t>
            </a:r>
            <a:r>
              <a:rPr b="0" lang="en-US" sz="4000" spc="-1" strike="noStrike">
                <a:solidFill>
                  <a:srgbClr val="33339a"/>
                </a:solidFill>
                <a:latin typeface="Times New Roman"/>
              </a:rPr>
              <a:t>e</a:t>
            </a:r>
            <a:r>
              <a:rPr b="0" lang="en-US" sz="4000" spc="-1" strike="noStrike">
                <a:solidFill>
                  <a:srgbClr val="33339a"/>
                </a:solidFill>
                <a:latin typeface="Times New Roman"/>
              </a:rPr>
              <a:t>r</a:t>
            </a:r>
            <a:r>
              <a:rPr b="0" lang="en-US" sz="4000" spc="-1" strike="noStrike">
                <a:solidFill>
                  <a:srgbClr val="33339a"/>
                </a:solidFill>
                <a:latin typeface="Times New Roman"/>
              </a:rPr>
              <a:t>i</a:t>
            </a:r>
            <a:r>
              <a:rPr b="0" lang="en-US" sz="4000" spc="-1" strike="noStrike">
                <a:solidFill>
                  <a:srgbClr val="33339a"/>
                </a:solidFill>
                <a:latin typeface="Times New Roman"/>
              </a:rPr>
              <a:t>n</a:t>
            </a:r>
            <a:r>
              <a:rPr b="0" lang="en-US" sz="4000" spc="-1" strike="noStrike">
                <a:solidFill>
                  <a:srgbClr val="33339a"/>
                </a:solidFill>
                <a:latin typeface="Times New Roman"/>
              </a:rPr>
              <a:t>g</a:t>
            </a:r>
            <a:endParaRPr b="0" lang="en-US" sz="4000" spc="-1" strike="noStrike">
              <a:solidFill>
                <a:srgbClr val="000000"/>
              </a:solidFill>
              <a:latin typeface="Calibri"/>
            </a:endParaRPr>
          </a:p>
        </p:txBody>
      </p:sp>
      <p:sp>
        <p:nvSpPr>
          <p:cNvPr id="140" name="CustomShape 3"/>
          <p:cNvSpPr/>
          <p:nvPr/>
        </p:nvSpPr>
        <p:spPr>
          <a:xfrm>
            <a:off x="1108080" y="2074320"/>
            <a:ext cx="7934760" cy="3520080"/>
          </a:xfrm>
          <a:prstGeom prst="rect">
            <a:avLst/>
          </a:prstGeom>
          <a:noFill/>
          <a:ln>
            <a:noFill/>
          </a:ln>
        </p:spPr>
        <p:style>
          <a:lnRef idx="0"/>
          <a:fillRef idx="0"/>
          <a:effectRef idx="0"/>
          <a:fontRef idx="minor"/>
        </p:style>
        <p:txBody>
          <a:bodyPr lIns="0" rIns="0" tIns="12600" bIns="0"/>
          <a:p>
            <a:pPr marL="12600">
              <a:lnSpc>
                <a:spcPct val="109000"/>
              </a:lnSpc>
              <a:spcBef>
                <a:spcPts val="99"/>
              </a:spcBef>
            </a:pPr>
            <a:r>
              <a:rPr b="0" lang="en-US" sz="2400" spc="-4" strike="noStrike">
                <a:solidFill>
                  <a:srgbClr val="000000"/>
                </a:solidFill>
                <a:latin typeface="Times New Roman"/>
              </a:rPr>
              <a:t>Many times, a scanner has to </a:t>
            </a:r>
            <a:r>
              <a:rPr b="0" lang="en-US" sz="2400" spc="-9" strike="noStrike">
                <a:solidFill>
                  <a:srgbClr val="000000"/>
                </a:solidFill>
                <a:latin typeface="Times New Roman"/>
              </a:rPr>
              <a:t>look </a:t>
            </a:r>
            <a:r>
              <a:rPr b="0" lang="en-US" sz="2400" spc="-4" strike="noStrike">
                <a:solidFill>
                  <a:srgbClr val="000000"/>
                </a:solidFill>
                <a:latin typeface="Times New Roman"/>
              </a:rPr>
              <a:t>ahead several characters </a:t>
            </a:r>
            <a:r>
              <a:rPr b="0" lang="en-US" sz="2400" spc="-9" strike="noStrike">
                <a:solidFill>
                  <a:srgbClr val="000000"/>
                </a:solidFill>
                <a:latin typeface="Times New Roman"/>
              </a:rPr>
              <a:t>from  </a:t>
            </a:r>
            <a:r>
              <a:rPr b="0" lang="en-US" sz="2400" spc="-4" strike="noStrike">
                <a:solidFill>
                  <a:srgbClr val="000000"/>
                </a:solidFill>
                <a:latin typeface="Times New Roman"/>
              </a:rPr>
              <a:t>the current character in order to recognize the</a:t>
            </a:r>
            <a:r>
              <a:rPr b="0" lang="en-US" sz="2400" spc="-12" strike="noStrike">
                <a:solidFill>
                  <a:srgbClr val="000000"/>
                </a:solidFill>
                <a:latin typeface="Times New Roman"/>
              </a:rPr>
              <a:t> </a:t>
            </a:r>
            <a:r>
              <a:rPr b="0" lang="en-US" sz="2400" spc="-9" strike="noStrike">
                <a:solidFill>
                  <a:srgbClr val="000000"/>
                </a:solidFill>
                <a:latin typeface="Times New Roman"/>
              </a:rPr>
              <a:t>token.</a:t>
            </a:r>
            <a:endParaRPr b="0" lang="en-US" sz="2400" spc="-1" strike="noStrike">
              <a:latin typeface="Arial"/>
            </a:endParaRPr>
          </a:p>
          <a:p>
            <a:pPr marL="412200">
              <a:lnSpc>
                <a:spcPct val="111000"/>
              </a:lnSpc>
              <a:spcBef>
                <a:spcPts val="295"/>
              </a:spcBef>
            </a:pPr>
            <a:r>
              <a:rPr b="0" lang="en-US" sz="2000" spc="-4" strike="noStrike">
                <a:solidFill>
                  <a:srgbClr val="000000"/>
                </a:solidFill>
                <a:latin typeface="Times New Roman"/>
              </a:rPr>
              <a:t>For</a:t>
            </a:r>
            <a:r>
              <a:rPr b="0" lang="en-US" sz="2000" spc="-1" strike="noStrike">
                <a:solidFill>
                  <a:srgbClr val="000000"/>
                </a:solidFill>
                <a:latin typeface="Times New Roman"/>
              </a:rPr>
              <a:t> </a:t>
            </a:r>
            <a:r>
              <a:rPr b="0" lang="en-US" sz="2000" spc="-4" strike="noStrike">
                <a:solidFill>
                  <a:srgbClr val="000000"/>
                </a:solidFill>
                <a:latin typeface="Times New Roman"/>
              </a:rPr>
              <a:t>example</a:t>
            </a:r>
            <a:r>
              <a:rPr b="0" lang="en-US" sz="2000" spc="-1" strike="noStrike">
                <a:solidFill>
                  <a:srgbClr val="000000"/>
                </a:solidFill>
                <a:latin typeface="Times New Roman"/>
              </a:rPr>
              <a:t> </a:t>
            </a:r>
            <a:r>
              <a:rPr b="0" i="1" lang="en-US" sz="2000" spc="-4" strike="noStrike">
                <a:solidFill>
                  <a:srgbClr val="000000"/>
                </a:solidFill>
                <a:latin typeface="Courier New"/>
              </a:rPr>
              <a:t>int</a:t>
            </a:r>
            <a:r>
              <a:rPr b="0" i="1" lang="en-US" sz="2000" spc="-693" strike="noStrike">
                <a:solidFill>
                  <a:srgbClr val="000000"/>
                </a:solidFill>
                <a:latin typeface="Courier New"/>
              </a:rPr>
              <a:t> </a:t>
            </a:r>
            <a:r>
              <a:rPr b="0" lang="en-US" sz="2000" spc="-4" strike="noStrike">
                <a:solidFill>
                  <a:srgbClr val="000000"/>
                </a:solidFill>
                <a:latin typeface="Times New Roman"/>
              </a:rPr>
              <a:t>is</a:t>
            </a:r>
            <a:r>
              <a:rPr b="0" lang="en-US" sz="2000" spc="-1" strike="noStrike">
                <a:solidFill>
                  <a:srgbClr val="000000"/>
                </a:solidFill>
                <a:latin typeface="Times New Roman"/>
              </a:rPr>
              <a:t> </a:t>
            </a:r>
            <a:r>
              <a:rPr b="0" lang="en-US" sz="2000" spc="-4" strike="noStrike">
                <a:solidFill>
                  <a:srgbClr val="000000"/>
                </a:solidFill>
                <a:latin typeface="Times New Roman"/>
              </a:rPr>
              <a:t>keyword</a:t>
            </a:r>
            <a:r>
              <a:rPr b="0" lang="en-US" sz="2000" spc="4" strike="noStrike">
                <a:solidFill>
                  <a:srgbClr val="000000"/>
                </a:solidFill>
                <a:latin typeface="Times New Roman"/>
              </a:rPr>
              <a:t> </a:t>
            </a:r>
            <a:r>
              <a:rPr b="0" lang="en-US" sz="2000" spc="-4" strike="noStrike">
                <a:solidFill>
                  <a:srgbClr val="000000"/>
                </a:solidFill>
                <a:latin typeface="Times New Roman"/>
              </a:rPr>
              <a:t>in</a:t>
            </a:r>
            <a:r>
              <a:rPr b="0" lang="en-US" sz="2000" spc="-1" strike="noStrike">
                <a:solidFill>
                  <a:srgbClr val="000000"/>
                </a:solidFill>
                <a:latin typeface="Times New Roman"/>
              </a:rPr>
              <a:t> </a:t>
            </a:r>
            <a:r>
              <a:rPr b="0" lang="en-US" sz="2000" spc="-4" strike="noStrike">
                <a:solidFill>
                  <a:srgbClr val="000000"/>
                </a:solidFill>
                <a:latin typeface="Times New Roman"/>
              </a:rPr>
              <a:t>C,</a:t>
            </a:r>
            <a:r>
              <a:rPr b="0" lang="en-US" sz="2000" spc="4" strike="noStrike">
                <a:solidFill>
                  <a:srgbClr val="000000"/>
                </a:solidFill>
                <a:latin typeface="Times New Roman"/>
              </a:rPr>
              <a:t> </a:t>
            </a:r>
            <a:r>
              <a:rPr b="0" lang="en-US" sz="2000" spc="-4" strike="noStrike">
                <a:solidFill>
                  <a:srgbClr val="000000"/>
                </a:solidFill>
                <a:latin typeface="Times New Roman"/>
              </a:rPr>
              <a:t>while</a:t>
            </a:r>
            <a:r>
              <a:rPr b="0" lang="en-US" sz="2000" spc="-1" strike="noStrike">
                <a:solidFill>
                  <a:srgbClr val="000000"/>
                </a:solidFill>
                <a:latin typeface="Times New Roman"/>
              </a:rPr>
              <a:t> </a:t>
            </a:r>
            <a:r>
              <a:rPr b="0" lang="en-US" sz="2000" spc="-4" strike="noStrike">
                <a:solidFill>
                  <a:srgbClr val="000000"/>
                </a:solidFill>
                <a:latin typeface="Times New Roman"/>
              </a:rPr>
              <a:t>the</a:t>
            </a:r>
            <a:r>
              <a:rPr b="0" lang="en-US" sz="2000" spc="4" strike="noStrike">
                <a:solidFill>
                  <a:srgbClr val="000000"/>
                </a:solidFill>
                <a:latin typeface="Times New Roman"/>
              </a:rPr>
              <a:t> </a:t>
            </a:r>
            <a:r>
              <a:rPr b="0" lang="en-US" sz="2000" spc="-4" strike="noStrike">
                <a:solidFill>
                  <a:srgbClr val="000000"/>
                </a:solidFill>
                <a:latin typeface="Times New Roman"/>
              </a:rPr>
              <a:t>term </a:t>
            </a:r>
            <a:r>
              <a:rPr b="0" i="1" lang="en-US" sz="2000" spc="-4" strike="noStrike">
                <a:solidFill>
                  <a:srgbClr val="000000"/>
                </a:solidFill>
                <a:latin typeface="Courier New"/>
              </a:rPr>
              <a:t>inp</a:t>
            </a:r>
            <a:r>
              <a:rPr b="0" i="1" lang="en-US" sz="2000" spc="-684" strike="noStrike">
                <a:solidFill>
                  <a:srgbClr val="000000"/>
                </a:solidFill>
                <a:latin typeface="Courier New"/>
              </a:rPr>
              <a:t> </a:t>
            </a:r>
            <a:r>
              <a:rPr b="0" lang="en-US" sz="2000" spc="-4" strike="noStrike">
                <a:solidFill>
                  <a:srgbClr val="000000"/>
                </a:solidFill>
                <a:latin typeface="Times New Roman"/>
              </a:rPr>
              <a:t>may</a:t>
            </a:r>
            <a:r>
              <a:rPr b="0" lang="en-US" sz="2000" spc="-1" strike="noStrike">
                <a:solidFill>
                  <a:srgbClr val="000000"/>
                </a:solidFill>
                <a:latin typeface="Times New Roman"/>
              </a:rPr>
              <a:t> </a:t>
            </a:r>
            <a:r>
              <a:rPr b="0" lang="en-US" sz="2000" spc="-4" strike="noStrike">
                <a:solidFill>
                  <a:srgbClr val="000000"/>
                </a:solidFill>
                <a:latin typeface="Times New Roman"/>
              </a:rPr>
              <a:t>be</a:t>
            </a:r>
            <a:r>
              <a:rPr b="0" lang="en-US" sz="2000" spc="-1" strike="noStrike">
                <a:solidFill>
                  <a:srgbClr val="000000"/>
                </a:solidFill>
                <a:latin typeface="Times New Roman"/>
              </a:rPr>
              <a:t> </a:t>
            </a:r>
            <a:r>
              <a:rPr b="0" lang="en-US" sz="2000" spc="-4" strike="noStrike">
                <a:solidFill>
                  <a:srgbClr val="000000"/>
                </a:solidFill>
                <a:latin typeface="Times New Roman"/>
              </a:rPr>
              <a:t>a</a:t>
            </a:r>
            <a:r>
              <a:rPr b="0" lang="en-US" sz="2000" spc="4" strike="noStrike">
                <a:solidFill>
                  <a:srgbClr val="000000"/>
                </a:solidFill>
                <a:latin typeface="Times New Roman"/>
              </a:rPr>
              <a:t> </a:t>
            </a:r>
            <a:r>
              <a:rPr b="0" lang="en-US" sz="2000" spc="-4" strike="noStrike">
                <a:solidFill>
                  <a:srgbClr val="000000"/>
                </a:solidFill>
                <a:latin typeface="Times New Roman"/>
              </a:rPr>
              <a:t>variable  name. When the character </a:t>
            </a:r>
            <a:r>
              <a:rPr b="0" i="1" lang="en-US" sz="2000" spc="-4" strike="noStrike">
                <a:solidFill>
                  <a:srgbClr val="000000"/>
                </a:solidFill>
                <a:latin typeface="Courier New"/>
              </a:rPr>
              <a:t>‘i’</a:t>
            </a:r>
            <a:r>
              <a:rPr b="0" i="1" lang="en-US" sz="2000" spc="-582" strike="noStrike">
                <a:solidFill>
                  <a:srgbClr val="000000"/>
                </a:solidFill>
                <a:latin typeface="Courier New"/>
              </a:rPr>
              <a:t> </a:t>
            </a:r>
            <a:r>
              <a:rPr b="0" lang="en-US" sz="2000" spc="-4" strike="noStrike">
                <a:solidFill>
                  <a:srgbClr val="000000"/>
                </a:solidFill>
                <a:latin typeface="Times New Roman"/>
              </a:rPr>
              <a:t>is encountered, the scanner can not decide  whether it is a keyword or a variable name until it reads two </a:t>
            </a:r>
            <a:r>
              <a:rPr b="0" lang="en-US" sz="2000" spc="-9" strike="noStrike">
                <a:solidFill>
                  <a:srgbClr val="000000"/>
                </a:solidFill>
                <a:latin typeface="Times New Roman"/>
              </a:rPr>
              <a:t>more  </a:t>
            </a:r>
            <a:r>
              <a:rPr b="0" lang="en-US" sz="2000" spc="-4" strike="noStrike">
                <a:solidFill>
                  <a:srgbClr val="000000"/>
                </a:solidFill>
                <a:latin typeface="Times New Roman"/>
              </a:rPr>
              <a:t>characters.</a:t>
            </a:r>
            <a:endParaRPr b="0" lang="en-US" sz="2000" spc="-1" strike="noStrike">
              <a:latin typeface="Arial"/>
            </a:endParaRPr>
          </a:p>
          <a:p>
            <a:pPr>
              <a:lnSpc>
                <a:spcPct val="100000"/>
              </a:lnSpc>
            </a:pPr>
            <a:endParaRPr b="0" lang="en-US" sz="2000" spc="-1" strike="noStrike">
              <a:latin typeface="Arial"/>
            </a:endParaRPr>
          </a:p>
          <a:p>
            <a:pPr marL="12600">
              <a:lnSpc>
                <a:spcPct val="109000"/>
              </a:lnSpc>
              <a:spcBef>
                <a:spcPts val="1471"/>
              </a:spcBef>
            </a:pPr>
            <a:r>
              <a:rPr b="0" lang="en-US" sz="2400" spc="-4" strike="noStrike">
                <a:solidFill>
                  <a:srgbClr val="000000"/>
                </a:solidFill>
                <a:latin typeface="Times New Roman"/>
              </a:rPr>
              <a:t>In order to efficiently move back and forth in the input stream,  </a:t>
            </a:r>
            <a:r>
              <a:rPr b="0" lang="en-US" sz="2400" spc="-1" strike="noStrike">
                <a:solidFill>
                  <a:srgbClr val="000000"/>
                </a:solidFill>
                <a:latin typeface="Times New Roman"/>
              </a:rPr>
              <a:t>input </a:t>
            </a:r>
            <a:r>
              <a:rPr b="0" lang="en-US" sz="2400" spc="-4" strike="noStrike">
                <a:solidFill>
                  <a:srgbClr val="000000"/>
                </a:solidFill>
                <a:latin typeface="Times New Roman"/>
              </a:rPr>
              <a:t>buffering is</a:t>
            </a:r>
            <a:r>
              <a:rPr b="0" lang="en-US" sz="2400" spc="-12" strike="noStrike">
                <a:solidFill>
                  <a:srgbClr val="000000"/>
                </a:solidFill>
                <a:latin typeface="Times New Roman"/>
              </a:rPr>
              <a:t> </a:t>
            </a:r>
            <a:r>
              <a:rPr b="0" lang="en-US" sz="2400" spc="-4" strike="noStrike">
                <a:solidFill>
                  <a:srgbClr val="000000"/>
                </a:solidFill>
                <a:latin typeface="Times New Roman"/>
              </a:rPr>
              <a:t>used</a:t>
            </a:r>
            <a:endParaRPr b="0" lang="en-US" sz="2400" spc="-1" strike="noStrike">
              <a:latin typeface="Arial"/>
            </a:endParaRPr>
          </a:p>
        </p:txBody>
      </p:sp>
      <p:sp>
        <p:nvSpPr>
          <p:cNvPr id="141" name="CustomShape 4"/>
          <p:cNvSpPr/>
          <p:nvPr/>
        </p:nvSpPr>
        <p:spPr>
          <a:xfrm>
            <a:off x="765360" y="482760"/>
            <a:ext cx="212616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Compiler</a:t>
            </a:r>
            <a:r>
              <a:rPr b="0" lang="en-US" sz="1800" spc="-72" strike="noStrike">
                <a:solidFill>
                  <a:srgbClr val="000000"/>
                </a:solidFill>
                <a:latin typeface="Times New Roman"/>
              </a:rPr>
              <a:t> </a:t>
            </a:r>
            <a:r>
              <a:rPr b="0" lang="en-US" sz="1800" spc="-4" strike="noStrike">
                <a:solidFill>
                  <a:srgbClr val="000000"/>
                </a:solidFill>
                <a:latin typeface="Times New Roman"/>
              </a:rPr>
              <a:t>Construction</a:t>
            </a:r>
            <a:endParaRPr b="0" lang="en-US" sz="1800" spc="-1" strike="noStrike">
              <a:latin typeface="Arial"/>
            </a:endParaRPr>
          </a:p>
        </p:txBody>
      </p:sp>
      <p:sp>
        <p:nvSpPr>
          <p:cNvPr id="142" name="CustomShape 5"/>
          <p:cNvSpPr/>
          <p:nvPr/>
        </p:nvSpPr>
        <p:spPr>
          <a:xfrm>
            <a:off x="7737480" y="482760"/>
            <a:ext cx="156744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800" spc="-4" strike="noStrike">
                <a:solidFill>
                  <a:srgbClr val="000000"/>
                </a:solidFill>
                <a:latin typeface="Times New Roman"/>
              </a:rPr>
              <a:t>Lexical</a:t>
            </a:r>
            <a:r>
              <a:rPr b="0" lang="en-US" sz="1800" spc="-49" strike="noStrike">
                <a:solidFill>
                  <a:srgbClr val="000000"/>
                </a:solidFill>
                <a:latin typeface="Times New Roman"/>
              </a:rPr>
              <a:t> </a:t>
            </a:r>
            <a:r>
              <a:rPr b="0" lang="en-US" sz="1800" spc="-9" strike="noStrike">
                <a:solidFill>
                  <a:srgbClr val="000000"/>
                </a:solidFill>
                <a:latin typeface="Times New Roman"/>
              </a:rPr>
              <a:t>Analysis</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1244</TotalTime>
  <Application>LibreOffice/6.0.7.3$Linux_X86_64 LibreOffice_project/00m0$Build-3</Application>
  <Words>5355</Words>
  <Paragraphs>1080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2020-09-12T23:50:13Z</dcterms:created>
  <dc:creator>bishnu</dc:creator>
  <dc:description/>
  <dc:language>en-US</dc:language>
  <cp:lastModifiedBy/>
  <dcterms:modified xsi:type="dcterms:W3CDTF">2020-10-01T17:07:18Z</dcterms:modified>
  <cp:revision>44</cp:revision>
  <dc:subject/>
  <dc:title>Microsoft PowerPoint - lex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0x010100115B78AE2B8C1D4ABCB6DAD8F0BC1AFA</vt:lpwstr>
  </property>
  <property fmtid="{D5CDD505-2E9C-101B-9397-08002B2CF9AE}" pid="4" name="Created">
    <vt:filetime>2010-09-15T00:00:00Z</vt:filetime>
  </property>
  <property fmtid="{D5CDD505-2E9C-101B-9397-08002B2CF9AE}" pid="5" name="Creator">
    <vt:lpwstr>PScript5.dll Version 5.2</vt:lpwstr>
  </property>
  <property fmtid="{D5CDD505-2E9C-101B-9397-08002B2CF9AE}" pid="6" name="HiddenSlides">
    <vt:i4>0</vt:i4>
  </property>
  <property fmtid="{D5CDD505-2E9C-101B-9397-08002B2CF9AE}" pid="7" name="HyperlinksChanged">
    <vt:bool>0</vt:bool>
  </property>
  <property fmtid="{D5CDD505-2E9C-101B-9397-08002B2CF9AE}" pid="8" name="LastSaved">
    <vt:filetime>2020-09-12T00:00:00Z</vt:filetime>
  </property>
  <property fmtid="{D5CDD505-2E9C-101B-9397-08002B2CF9AE}" pid="9" name="LinksUpToDate">
    <vt:bool>0</vt:bool>
  </property>
  <property fmtid="{D5CDD505-2E9C-101B-9397-08002B2CF9AE}" pid="10" name="MMClips">
    <vt:i4>0</vt:i4>
  </property>
  <property fmtid="{D5CDD505-2E9C-101B-9397-08002B2CF9AE}" pid="11" name="Notes">
    <vt:i4>0</vt:i4>
  </property>
  <property fmtid="{D5CDD505-2E9C-101B-9397-08002B2CF9AE}" pid="12" name="PresentationFormat">
    <vt:lpwstr>Custom</vt:lpwstr>
  </property>
  <property fmtid="{D5CDD505-2E9C-101B-9397-08002B2CF9AE}" pid="13" name="ScaleCrop">
    <vt:bool>0</vt:bool>
  </property>
  <property fmtid="{D5CDD505-2E9C-101B-9397-08002B2CF9AE}" pid="14" name="ShareDoc">
    <vt:bool>0</vt:bool>
  </property>
  <property fmtid="{D5CDD505-2E9C-101B-9397-08002B2CF9AE}" pid="15" name="Slides">
    <vt:i4>58</vt:i4>
  </property>
</Properties>
</file>