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E3B-5E2C-4EEC-A150-7C07C665E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70EFD-17CE-4E5B-8E15-A5CC9A53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4E42-ACE0-4AAC-ACA9-403C7C5E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2A8-4D1D-45E7-A021-1AA2E395F6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5DDF-3B46-47EF-8527-4ABFE5CF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8A1C-8BA0-421F-B5B5-8DAD5CCF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576-EA3F-400A-A1FE-B1DD5ADA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EF21-A6B5-4059-946E-F9590B02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C8F0F-D32F-4D80-AEBB-21E37170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2BEC-3655-4A6B-AB51-E9DFF98F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2A8-4D1D-45E7-A021-1AA2E395F6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EC4B6-2039-47E2-9A97-95EA4B55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3C76-703A-4AB7-B255-FF9AB5B0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576-EA3F-400A-A1FE-B1DD5ADA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1CBA8-28C1-427D-AFDE-840E42525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9DD79-4B96-4DC9-8EDB-5BFBE77F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3B20-B440-44F6-866C-CCA5D7CE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2A8-4D1D-45E7-A021-1AA2E395F6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A4D4-454F-44FF-BD97-663F2643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DF1B-4EA5-44FB-840C-6BE6DB2F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576-EA3F-400A-A1FE-B1DD5ADA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6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FE0E-AD04-49CC-9C22-DA29C453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8C36-6315-4C61-A7DF-0E3E16B8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5227-9F20-4BE9-B44E-E2054DC9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2A8-4D1D-45E7-A021-1AA2E395F6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68F8-857F-44BC-8FCE-5AD83171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4D30-3B8D-4B9E-901D-2FD487CE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576-EA3F-400A-A1FE-B1DD5ADA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9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1ECF-A271-4EE3-95EB-12139967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9D745-673B-45ED-B966-D8C9551F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A461-E484-41FF-A4E2-04E337A1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2A8-4D1D-45E7-A021-1AA2E395F6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A271B-73C4-4FA5-9209-1A8F4C60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5C4E5-F482-4006-99B6-9E1AF81F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576-EA3F-400A-A1FE-B1DD5ADA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5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4267-6BCB-4DE5-B026-649B927B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3AD9-C97F-4CDE-A4AF-CB831378F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F3E61-8A70-4156-B769-FFD2A6538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9DD54-CF97-40BC-A579-5E17D055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2A8-4D1D-45E7-A021-1AA2E395F6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DDC16-A19D-4794-B98B-20CE0482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50CA7-3DD0-4E55-A8D3-CF872DB4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576-EA3F-400A-A1FE-B1DD5ADA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4051-D50A-4DEA-8180-4D9240EC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C5727-DF6E-4669-841F-0421F32C3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9864A-DDF6-4FE1-B1A6-4BBF62F1A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EF625-7F68-4CD1-9ED3-F067ED859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FA47B-725B-4C37-80CD-DE3A9314C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739B6-C00D-4D58-91C9-3BC12B3D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2A8-4D1D-45E7-A021-1AA2E395F6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66665-098C-4DE8-8679-FAB1D13A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3F96B-9852-4CDF-AE89-A453DCD1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576-EA3F-400A-A1FE-B1DD5ADA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A717-F85D-4130-9315-622185A5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46C7B-0A37-43F2-A8E5-9F06B380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2A8-4D1D-45E7-A021-1AA2E395F6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BB0FF-C06A-474A-90F3-45725A40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668F7-6A83-4E5E-AAE2-4601B8AB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576-EA3F-400A-A1FE-B1DD5ADA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13C03-7F03-49CB-98DC-8E2797C9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2A8-4D1D-45E7-A021-1AA2E395F6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98D72-1A95-44FD-86E6-91E581BF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14CF2-9746-4C8A-9FEA-719023F3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576-EA3F-400A-A1FE-B1DD5ADA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978E-78E8-4224-AC45-03751B89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4C09-FD46-48D6-B5DD-C5F753EE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AEB1F-0384-4B65-94C7-171A6C3E5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F6823-6711-4135-943E-037AAB8E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2A8-4D1D-45E7-A021-1AA2E395F6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1994-EA4B-4053-9922-BC7E5EC9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885C2-B5EB-4418-A3EF-E14E87AB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576-EA3F-400A-A1FE-B1DD5ADA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6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DFD2-89EE-4608-945B-B20B4246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0FC9A-05ED-47CA-87D4-935EACF08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B1D1D-A6E7-4437-BB44-D92816DF1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E7EBB-3825-4776-B947-4FCDC327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2A8-4D1D-45E7-A021-1AA2E395F6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65896-2493-4816-8000-98E72150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4081D-E9F7-4D8B-A257-4A2F80C9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576-EA3F-400A-A1FE-B1DD5ADA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2768B-D505-45D8-ACC6-FA4E7A0D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E17B-476D-48F3-8B44-9A20C1CE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62F3-4A7E-4986-BD41-FFFA8E0F5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882A8-4D1D-45E7-A021-1AA2E395F6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7A69-C51F-4FC2-9E82-18F6B32F2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C7DD-4598-4811-BE82-357FC7467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E576-EA3F-400A-A1FE-B1DD5ADA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bibekghimire515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AB485-9006-4F19-B7EB-2C02C6A5A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Wide Latin" panose="020A0A07050505020404" pitchFamily="18" charset="0"/>
              </a:rPr>
              <a:t>Technical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11002-431B-438C-8A0C-E3FC86E0D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Unit One </a:t>
            </a:r>
          </a:p>
          <a:p>
            <a:r>
              <a:rPr lang="en-US" sz="4000" dirty="0">
                <a:solidFill>
                  <a:srgbClr val="FF0000"/>
                </a:solidFill>
              </a:rPr>
              <a:t>Revision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B0B9-4C0E-4005-B886-62F6D131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79442"/>
          </a:xfrm>
        </p:spPr>
        <p:txBody>
          <a:bodyPr/>
          <a:lstStyle/>
          <a:p>
            <a:r>
              <a:rPr lang="en-US" b="1" dirty="0">
                <a:latin typeface="Footlight MT Light" panose="0204060206030A020304" pitchFamily="18" charset="0"/>
              </a:rPr>
              <a:t>Features of Good Technical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BAC67-3CD3-4AC8-91C9-082488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130"/>
            <a:ext cx="12192000" cy="606286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b="1" dirty="0"/>
              <a:t>Well-versed communication skills                       </a:t>
            </a:r>
            <a:r>
              <a:rPr lang="en-US" dirty="0">
                <a:solidFill>
                  <a:srgbClr val="FF0000"/>
                </a:solidFill>
              </a:rPr>
              <a:t>Fluent with digital tools </a:t>
            </a:r>
            <a:r>
              <a:rPr lang="en-US" dirty="0"/>
              <a:t>(</a:t>
            </a:r>
            <a:r>
              <a:rPr lang="en-US" b="0" i="0" dirty="0">
                <a:effectLst/>
                <a:latin typeface="Open Sans"/>
              </a:rPr>
              <a:t>created with   								graphics, images and screen captures, elaborated 							with the aid of	in charts and tables)</a:t>
            </a:r>
            <a:endParaRPr lang="en-US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Accessible, clear, and easily understood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Purposeful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Contextual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Well-structured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Detailed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Focused</a:t>
            </a: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Problem Solving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02C1A-2D46-4DAC-9581-742D43E5B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11" y="2637180"/>
            <a:ext cx="4048852" cy="392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2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A17C-C322-474C-89E9-52762D71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1477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Examples of Technical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1FF-903F-47B8-8B00-D5BD4C00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91478"/>
            <a:ext cx="12191999" cy="5466521"/>
          </a:xfrm>
        </p:spPr>
        <p:txBody>
          <a:bodyPr/>
          <a:lstStyle/>
          <a:p>
            <a:r>
              <a:rPr lang="en-US" dirty="0"/>
              <a:t>Most of the forms of Business Writing (writing used in professional contexts)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E-mails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Technical Reports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Memos (memoranda)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Proposals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Executive Summaries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Press Releases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Newspaper Articles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Interface Texts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Websites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F1178-1FA8-43CF-A73D-3A26A75D4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51" y="2408787"/>
            <a:ext cx="6985488" cy="37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1583-6EA0-4AD6-8CC5-8CCB83E8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61145"/>
            <a:ext cx="12192000" cy="16906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Snap ITC" panose="04040A07060A02020202" pitchFamily="82" charset="0"/>
              </a:rPr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4E13-F057-4199-9774-96E89644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75861"/>
            <a:ext cx="12191999" cy="61821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 purposeful process of exchanging information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An act of transferring thoughts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/>
              <a:t>and meanings between senders and receivers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 meaningful exchange that benefits both parties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Providing data, information, insights, etc.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Involves written, oral, visual, or electronic media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 continuous system carried out with the aim of achieving desired goals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ECCBD-3BC9-4F37-ADB4-C30634D86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74" y="1404730"/>
            <a:ext cx="4731026" cy="42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34FD-8313-425B-ADD3-A10544E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1074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Technical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EA27-74A8-48E7-8609-65DC93768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1966"/>
            <a:ext cx="12192000" cy="5546034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Practical business communication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Oral and written communication for and about business and industry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Basically used in the work environment by the professionals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Focus on goods and services (e.g. how to produce, market, manage, etc.)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Used to communicate technical and scientific information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Examples: Conversing to customers, writing a letter, making a PowerPoint presentation, writing reports, marketing and seeking job.</a:t>
            </a:r>
          </a:p>
        </p:txBody>
      </p:sp>
    </p:spTree>
    <p:extLst>
      <p:ext uri="{BB962C8B-B14F-4D97-AF65-F5344CB8AC3E}">
        <p14:creationId xmlns:p14="http://schemas.microsoft.com/office/powerpoint/2010/main" val="41581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F1F6-9611-4B85-945A-A19A6419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198783"/>
            <a:ext cx="11247783" cy="11794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Footlight MT Light" panose="0204060206030A020304" pitchFamily="18" charset="0"/>
              </a:rPr>
              <a:t>Why Does Effective Technical Communication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33CD-0593-4184-9CC2-15BDF9E3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2209"/>
            <a:ext cx="12192000" cy="5585791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For maintaining a closer relationship with important market communities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To make conversations and perceptions effective(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enable your readers to understand a highly complex process or concept clearly)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For increasing productivity/better financial performance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For making marketing messages more persuasive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For solving problems at pace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For enhancing employee satisfaction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5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8484-5251-4850-8FC7-063AB01F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172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Vivaldi" panose="03020602050506090804" pitchFamily="66" charset="0"/>
              </a:rPr>
              <a:t>Communication Process 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B463A-ED91-4F70-97C6-0131BB307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07166"/>
            <a:ext cx="12192000" cy="585083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Communication is a well-defined and systematic information sharing process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Following the process approach will help to communicate effectively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It will assist to set up commonality between the participants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Sender and receiver are the two inseparable entities (reverse the roles)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Who (Sender/source)                        Encoding: Done by the source; converting message  								into understandable language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Says what (Message)                          Decoding: To understand the meaning in one’s own 								language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To whom (receiver/audience)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In which channel (medium)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With what effect (impact/feedback)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What are the disturbances (semantic: meaning-related; technological: channel related; and environmental: factors of environment like strong wind, vehicles, etc.)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9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2A4A-6BFB-472C-8894-0C455169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Major Steps in Technical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3588-AD17-4C36-8ACC-997D33EA4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0991"/>
            <a:ext cx="12192000" cy="5486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b="1" dirty="0"/>
              <a:t>Prewriting</a:t>
            </a:r>
            <a:r>
              <a:rPr lang="en-US" dirty="0"/>
              <a:t> (Thinking about </a:t>
            </a:r>
            <a:r>
              <a:rPr lang="en-US" b="1" dirty="0">
                <a:solidFill>
                  <a:srgbClr val="FF0000"/>
                </a:solidFill>
              </a:rPr>
              <a:t>Aim and Audience</a:t>
            </a:r>
            <a:r>
              <a:rPr lang="en-US" dirty="0"/>
              <a:t>): Determine goals (to persuade, instruct, inform, educate or build rapport?), consider audience, gather data, examine purposes, determine communication channel; use various prewriting techniques like brainstorming, creating organizational charts, flowcharting and researching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b="1" dirty="0"/>
              <a:t>Writing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Organization and layout of information, the use of headings and numberings</a:t>
            </a:r>
            <a:r>
              <a:rPr lang="en-US" dirty="0"/>
              <a:t>): By organizing materials, considering layout and design of the communication, adding visual aids)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b="1" dirty="0"/>
              <a:t>Rewriting</a:t>
            </a:r>
            <a:r>
              <a:rPr lang="en-US" dirty="0"/>
              <a:t>: Rewrite your writing by adding, deleting, simplifying, reformatting and correcting; Proofread and apply the checklist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E3B8F-921D-408F-94F5-14526340B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11790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2906-7AB3-4342-A8B0-E83903A0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9077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Gill Sans Ultra Bold Condensed" panose="020B0A06020104020203" pitchFamily="34" charset="0"/>
              </a:rPr>
              <a:t>The Stranger in the Town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F71B-3A8B-4D9D-9447-94221D09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3793"/>
            <a:ext cx="12192000" cy="5844208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err="1">
                <a:solidFill>
                  <a:srgbClr val="222222"/>
                </a:solidFill>
                <a:effectLst/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Bivek</a:t>
            </a:r>
            <a:r>
              <a:rPr lang="en-US" sz="6000" b="1" dirty="0">
                <a:solidFill>
                  <a:srgbClr val="222222"/>
                </a:solidFill>
                <a:effectLst/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Ghimire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Kalanki-14, Kathmandu</a:t>
            </a:r>
          </a:p>
          <a:p>
            <a:pPr marL="0" marR="0" indent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E-mail Address: 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bibekghimire515@gmail.com</a:t>
            </a:r>
            <a:endParaRPr lang="en-US" sz="1800" u="sng" dirty="0">
              <a:solidFill>
                <a:srgbClr val="1155CC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No: 9841983017</a:t>
            </a:r>
          </a:p>
          <a:p>
            <a:pPr marL="0" marR="0" indent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Experience</a:t>
            </a:r>
            <a:r>
              <a:rPr lang="en-US" sz="180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Institution:           Caspian/Caribbean College,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Kumaripati</a:t>
            </a:r>
            <a:endParaRPr lang="en-US" sz="1800" dirty="0">
              <a:solidFill>
                <a:srgbClr val="222222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Designation:        +2 English Teacher</a:t>
            </a: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Duration:              Current</a:t>
            </a:r>
          </a:p>
          <a:p>
            <a:pPr marL="0" marR="0" indent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222222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Institution:            Ed-Mark College,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Kalanki</a:t>
            </a:r>
            <a:endParaRPr lang="en-US" sz="1800" dirty="0">
              <a:solidFill>
                <a:srgbClr val="222222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Designation:        Lecturer of Business English</a:t>
            </a: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Duration:              2 Years</a:t>
            </a:r>
            <a:endParaRPr lang="en-US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F82CD-544D-4AD6-92A2-246B8DDF9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50" y="1013792"/>
            <a:ext cx="4976949" cy="55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4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E120-B922-47D6-9077-190D29A2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9270"/>
            <a:ext cx="12192000" cy="104692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ld English Text MT" panose="03040902040508030806" pitchFamily="66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3587-AFDD-4FF5-A1F2-1B3C02AC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07165"/>
            <a:ext cx="12191999" cy="5850835"/>
          </a:xfrm>
        </p:spPr>
        <p:txBody>
          <a:bodyPr/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Institution:            Ideal Model Secondary School, </a:t>
            </a:r>
            <a:r>
              <a:rPr lang="en-US" sz="2400" dirty="0" err="1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Dhobighat</a:t>
            </a:r>
            <a:endParaRPr lang="en-US" sz="2400" dirty="0">
              <a:solidFill>
                <a:srgbClr val="222222"/>
              </a:solidFill>
              <a:effectLst/>
              <a:latin typeface="Perpetua" panose="02020502060401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Perpetua" panose="02020502060401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Designation:         Secondary English Teacher</a:t>
            </a: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Perpetua" panose="02020502060401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Duration:              Current (for 7 years)</a:t>
            </a:r>
            <a:endParaRPr lang="en-US" sz="2400" dirty="0">
              <a:effectLst/>
              <a:latin typeface="Perpetua" panose="02020502060401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Perpetua" panose="02020502060401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Perpetua" panose="02020502060401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Institution:            Reed Model School, </a:t>
            </a:r>
            <a:r>
              <a:rPr lang="en-US" sz="2400" dirty="0" err="1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Thulobharyang</a:t>
            </a:r>
            <a:endParaRPr lang="en-US" sz="2400" dirty="0">
              <a:solidFill>
                <a:srgbClr val="222222"/>
              </a:solidFill>
              <a:effectLst/>
              <a:latin typeface="Perpetua" panose="02020502060401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Perpetua" panose="02020502060401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Designation:         Secondary English Teacher</a:t>
            </a: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Perpetua" panose="02020502060401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Duration:              3 years</a:t>
            </a: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222222"/>
              </a:solidFill>
              <a:latin typeface="Perpetua" panose="02020502060401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222222"/>
              </a:solidFill>
              <a:latin typeface="Perpetua" panose="02020502060401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222222"/>
                </a:solidFill>
                <a:latin typeface="Perpetua" panose="02020502060401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Qualification</a:t>
            </a:r>
            <a:endParaRPr lang="en-US" sz="2400" b="1" u="sng" dirty="0">
              <a:effectLst/>
              <a:latin typeface="Perpetua" panose="02020502060401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Phil:           IACER (Pokhara University) </a:t>
            </a:r>
            <a:r>
              <a:rPr lang="en-US" sz="2400" dirty="0" err="1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Baneshwor</a:t>
            </a:r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Kathmandu</a:t>
            </a:r>
            <a:endParaRPr lang="en-US" sz="2400" dirty="0">
              <a:effectLst/>
              <a:latin typeface="Perpetua" panose="02020502060401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Masters:          </a:t>
            </a:r>
            <a:r>
              <a:rPr lang="en-US" sz="2400" dirty="0" err="1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Patan</a:t>
            </a:r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Multiple Campus, </a:t>
            </a:r>
            <a:r>
              <a:rPr lang="en-US" sz="2400" dirty="0" err="1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Patan</a:t>
            </a:r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Dhoka</a:t>
            </a:r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Lalitpur</a:t>
            </a:r>
            <a:endParaRPr lang="en-US" sz="2400" dirty="0">
              <a:effectLst/>
              <a:latin typeface="Perpetua" panose="02020502060401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</a:rPr>
              <a:t>Bachelors:       </a:t>
            </a:r>
            <a:r>
              <a:rPr lang="en-US" sz="2400" dirty="0" err="1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</a:rPr>
              <a:t>Janamaitri</a:t>
            </a:r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</a:rPr>
              <a:t> Campus, </a:t>
            </a:r>
            <a:r>
              <a:rPr lang="en-US" sz="2400" dirty="0" err="1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</a:rPr>
              <a:t>Kuleshwor</a:t>
            </a:r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</a:rPr>
              <a:t>, Kathmandu</a:t>
            </a:r>
            <a:endParaRPr lang="en-US" sz="2400" dirty="0">
              <a:solidFill>
                <a:srgbClr val="222222"/>
              </a:solidFill>
              <a:latin typeface="Perpetua" panose="02020502060401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Intermediate:   Capitol Hill College, </a:t>
            </a:r>
            <a:r>
              <a:rPr lang="en-US" sz="2400" dirty="0" err="1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Teku</a:t>
            </a:r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Kathmandu</a:t>
            </a:r>
            <a:endParaRPr lang="en-US" sz="2400" dirty="0">
              <a:effectLst/>
              <a:latin typeface="Perpetua" panose="02020502060401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S.L.C:              </a:t>
            </a:r>
            <a:r>
              <a:rPr lang="en-US" sz="2400" dirty="0" err="1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Shramjit</a:t>
            </a:r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Kishor Secondary School, </a:t>
            </a:r>
            <a:r>
              <a:rPr lang="en-US" sz="2400" dirty="0" err="1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Lukhunsi</a:t>
            </a:r>
            <a:r>
              <a:rPr lang="en-US" sz="2400" dirty="0">
                <a:solidFill>
                  <a:srgbClr val="222222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Lalitpur</a:t>
            </a:r>
            <a:endParaRPr lang="en-US" sz="2400" dirty="0">
              <a:effectLst/>
              <a:latin typeface="Perpetua" panose="02020502060401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3803-1979-4653-A82D-CF7C435A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Rockwell" panose="02060603020205020403" pitchFamily="18" charset="0"/>
              </a:rPr>
              <a:t>Let’s Get Going Then….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D6A0-178B-4109-9196-2AEAB547F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11049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Palace Script MT" panose="030303020206070C0B05" pitchFamily="66" charset="0"/>
              </a:rPr>
              <a:t>A story to commence with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1D53F-959D-4D3A-8DA6-5C8F00E7D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91" y="1200357"/>
            <a:ext cx="4651513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7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F227-4573-4FD4-B68F-37145BAD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Jokerman" panose="04090605060D06020702" pitchFamily="82" charset="0"/>
              </a:rPr>
              <a:t>OOPS!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4E67A-74C0-42B1-811C-58BC46AF3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35" y="0"/>
            <a:ext cx="5274364" cy="38186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69A37-9BAD-4F76-8EFD-E55452D61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" y="3008242"/>
            <a:ext cx="5883966" cy="294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7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9C5E-FAD0-46EE-AE12-2273A506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05530" cy="143123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Theme?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E90894-7334-4CD5-AEA8-5F8A696B7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6" y="1690688"/>
            <a:ext cx="7459335" cy="43467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97FC1-9763-4CEC-B28B-D9D7BF9D6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90" y="1096010"/>
            <a:ext cx="4492407" cy="31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7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466B-B58E-459C-B9DD-3CE21155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8453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atura MT Script Capitals" panose="03020802060602070202" pitchFamily="66" charset="0"/>
              </a:rPr>
              <a:t>Back to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E85A-BBA0-423E-B671-E6AE221BE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8713"/>
            <a:ext cx="12191999" cy="55592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>
                <a:latin typeface="Snap ITC" panose="04040A07060A02020202" pitchFamily="82" charset="0"/>
              </a:rPr>
              <a:t>What is Writing?</a:t>
            </a:r>
          </a:p>
          <a:p>
            <a:pPr marL="0" indent="0">
              <a:buNone/>
            </a:pPr>
            <a:endParaRPr lang="en-US" b="1" dirty="0">
              <a:latin typeface="Snap ITC" panose="04040A07060A02020202" pitchFamily="82" charset="0"/>
            </a:endParaRPr>
          </a:p>
          <a:p>
            <a:pPr marL="0" indent="0">
              <a:buNone/>
            </a:pPr>
            <a:endParaRPr lang="en-US" b="1" dirty="0">
              <a:latin typeface="Snap ITC" panose="04040A07060A02020202" pitchFamily="82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It is a skill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It is communicating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</a:rPr>
              <a:t>It a medium of human communication</a:t>
            </a:r>
            <a:endParaRPr lang="en-US" dirty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process of applying symbols or codes (letters of the alphabet, numbers) to exchange thoughts and ideas in a readable form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73FCE-B3B1-4324-820C-85E16C197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41" y="1298713"/>
            <a:ext cx="5737271" cy="32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9D88-3FC9-4951-81B9-0E812836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53461" cy="125895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Vivaldi" panose="03020602050506090804" pitchFamily="66" charset="0"/>
              </a:rPr>
              <a:t>Writing in a nutshell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27583A-27F0-41DE-BE4D-9984D134A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53" y="1351722"/>
            <a:ext cx="7036904" cy="5314121"/>
          </a:xfrm>
        </p:spPr>
      </p:pic>
    </p:spTree>
    <p:extLst>
      <p:ext uri="{BB962C8B-B14F-4D97-AF65-F5344CB8AC3E}">
        <p14:creationId xmlns:p14="http://schemas.microsoft.com/office/powerpoint/2010/main" val="349208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E5CC-589A-43E3-A63B-4FFFA3D6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85983" cy="1192695"/>
          </a:xfrm>
        </p:spPr>
        <p:txBody>
          <a:bodyPr/>
          <a:lstStyle/>
          <a:p>
            <a:r>
              <a:rPr lang="en-US" b="1" dirty="0">
                <a:latin typeface="Copperplate Gothic Light" panose="020E0507020206020404" pitchFamily="34" charset="0"/>
              </a:rPr>
              <a:t>What is Technical Writing?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85E7-812F-4F44-86A4-C6DC8808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2696"/>
            <a:ext cx="12085982" cy="56653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art of sharing information in a scientific or occupational workplaces</a:t>
            </a:r>
          </a:p>
          <a:p>
            <a:endParaRPr lang="en-US" dirty="0"/>
          </a:p>
          <a:p>
            <a:r>
              <a:rPr lang="en-US" dirty="0"/>
              <a:t>Reader or audience-</a:t>
            </a:r>
            <a:r>
              <a:rPr lang="en-US" dirty="0" err="1"/>
              <a:t>centred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Writing in technical fields</a:t>
            </a:r>
          </a:p>
          <a:p>
            <a:endParaRPr lang="en-US" dirty="0"/>
          </a:p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en-US" dirty="0"/>
              <a:t>Used every day by professionals and </a:t>
            </a:r>
          </a:p>
          <a:p>
            <a:pPr marL="0" indent="0">
              <a:lnSpc>
                <a:spcPct val="210000"/>
              </a:lnSpc>
              <a:spcBef>
                <a:spcPts val="0"/>
              </a:spcBef>
              <a:buNone/>
            </a:pPr>
            <a:r>
              <a:rPr lang="en-US" dirty="0"/>
              <a:t>consumers to solve real problems. </a:t>
            </a:r>
          </a:p>
          <a:p>
            <a:endParaRPr lang="en-US" dirty="0"/>
          </a:p>
          <a:p>
            <a:r>
              <a:rPr lang="en-US" dirty="0"/>
              <a:t>Research-based writing</a:t>
            </a:r>
          </a:p>
          <a:p>
            <a:endParaRPr lang="en-US" dirty="0"/>
          </a:p>
          <a:p>
            <a:r>
              <a:rPr lang="en-US" dirty="0"/>
              <a:t>Useful to communicate technical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0ECD3-6E64-4C31-A1D7-B5C0AA298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3" y="1805610"/>
            <a:ext cx="4863546" cy="467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799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9" baseType="lpstr">
      <vt:lpstr>Arial</vt:lpstr>
      <vt:lpstr>Arial</vt:lpstr>
      <vt:lpstr>Arial Rounded MT Bold</vt:lpstr>
      <vt:lpstr>Calibri</vt:lpstr>
      <vt:lpstr>Calibri Light</vt:lpstr>
      <vt:lpstr>Copperplate Gothic Light</vt:lpstr>
      <vt:lpstr>Footlight MT Light</vt:lpstr>
      <vt:lpstr>Gill Sans Ultra Bold Condensed</vt:lpstr>
      <vt:lpstr>Jokerman</vt:lpstr>
      <vt:lpstr>Matura MT Script Capitals</vt:lpstr>
      <vt:lpstr>Myanmar Text</vt:lpstr>
      <vt:lpstr>Old English Text MT</vt:lpstr>
      <vt:lpstr>Open Sans</vt:lpstr>
      <vt:lpstr>Palace Script MT</vt:lpstr>
      <vt:lpstr>Perpetua</vt:lpstr>
      <vt:lpstr>Rockwell</vt:lpstr>
      <vt:lpstr>Snap ITC</vt:lpstr>
      <vt:lpstr>Tw Cen MT Condensed Extra Bold</vt:lpstr>
      <vt:lpstr>Vivaldi</vt:lpstr>
      <vt:lpstr>Wide Latin</vt:lpstr>
      <vt:lpstr>Wingdings</vt:lpstr>
      <vt:lpstr>Office Theme</vt:lpstr>
      <vt:lpstr>Technical Writing</vt:lpstr>
      <vt:lpstr>The Stranger in the Town</vt:lpstr>
      <vt:lpstr>Cont.</vt:lpstr>
      <vt:lpstr>Let’s Get Going Then….</vt:lpstr>
      <vt:lpstr>OOPS!</vt:lpstr>
      <vt:lpstr>Theme?</vt:lpstr>
      <vt:lpstr>Back to the Topic</vt:lpstr>
      <vt:lpstr>Writing in a nutshell</vt:lpstr>
      <vt:lpstr>What is Technical Writing?</vt:lpstr>
      <vt:lpstr>Features of Good Technical Writing</vt:lpstr>
      <vt:lpstr>Examples of Technical Writing</vt:lpstr>
      <vt:lpstr>Communication</vt:lpstr>
      <vt:lpstr>Technical Communication</vt:lpstr>
      <vt:lpstr>Why Does Effective Technical Communication Matter?</vt:lpstr>
      <vt:lpstr>Communication Process or Model</vt:lpstr>
      <vt:lpstr>Major Steps in Technical Writing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Writing</dc:title>
  <dc:creator>Administrator</dc:creator>
  <cp:lastModifiedBy>Administrator</cp:lastModifiedBy>
  <cp:revision>22</cp:revision>
  <dcterms:created xsi:type="dcterms:W3CDTF">2021-01-31T11:55:51Z</dcterms:created>
  <dcterms:modified xsi:type="dcterms:W3CDTF">2021-01-31T15:43:33Z</dcterms:modified>
</cp:coreProperties>
</file>