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320" r:id="rId2"/>
    <p:sldId id="330" r:id="rId3"/>
    <p:sldId id="331" r:id="rId4"/>
    <p:sldId id="334" r:id="rId5"/>
    <p:sldId id="341" r:id="rId6"/>
    <p:sldId id="290" r:id="rId7"/>
    <p:sldId id="298" r:id="rId8"/>
    <p:sldId id="299" r:id="rId9"/>
    <p:sldId id="342" r:id="rId10"/>
    <p:sldId id="303" r:id="rId11"/>
    <p:sldId id="344" r:id="rId12"/>
    <p:sldId id="345" r:id="rId13"/>
    <p:sldId id="347" r:id="rId1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2D83F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93706" autoAdjust="0"/>
  </p:normalViewPr>
  <p:slideViewPr>
    <p:cSldViewPr>
      <p:cViewPr>
        <p:scale>
          <a:sx n="128" d="100"/>
          <a:sy n="128" d="100"/>
        </p:scale>
        <p:origin x="392" y="-1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A03E3-1F7C-2D4B-B6C7-EC2DF72B859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C2E25A2-A50B-5748-BA22-C5E8BF6C133C}">
      <dgm:prSet phldrT="[Text]" custT="1"/>
      <dgm:spPr>
        <a:solidFill>
          <a:srgbClr val="DC9F0C"/>
        </a:solidFill>
        <a:effectLst/>
      </dgm:spPr>
      <dgm:t>
        <a:bodyPr/>
        <a:lstStyle/>
        <a:p>
          <a:r>
            <a:rPr lang="en-GB" sz="1200" dirty="0" smtClean="0"/>
            <a:t>UML Diagrams</a:t>
          </a:r>
          <a:endParaRPr lang="en-GB" sz="1200" dirty="0"/>
        </a:p>
      </dgm:t>
    </dgm:pt>
    <dgm:pt modelId="{020692DB-8276-0D48-893D-B572EBF175D9}" type="parTrans" cxnId="{DC6D541D-99C1-934A-9140-6B8230E8B693}">
      <dgm:prSet/>
      <dgm:spPr/>
      <dgm:t>
        <a:bodyPr/>
        <a:lstStyle/>
        <a:p>
          <a:endParaRPr lang="en-GB" sz="1200"/>
        </a:p>
      </dgm:t>
    </dgm:pt>
    <dgm:pt modelId="{F6B9D65F-7C2B-9644-ABEF-980314185AFC}" type="sibTrans" cxnId="{DC6D541D-99C1-934A-9140-6B8230E8B693}">
      <dgm:prSet/>
      <dgm:spPr/>
      <dgm:t>
        <a:bodyPr/>
        <a:lstStyle/>
        <a:p>
          <a:endParaRPr lang="en-GB" sz="1200"/>
        </a:p>
      </dgm:t>
    </dgm:pt>
    <dgm:pt modelId="{1705AF8B-5696-524A-B2E3-8877904199EF}" type="asst">
      <dgm:prSet phldrT="[Text]" custT="1"/>
      <dgm:spPr>
        <a:solidFill>
          <a:schemeClr val="tx2">
            <a:lumMod val="75000"/>
          </a:schemeClr>
        </a:solidFill>
        <a:effectLst/>
      </dgm:spPr>
      <dgm:t>
        <a:bodyPr/>
        <a:lstStyle/>
        <a:p>
          <a:r>
            <a:rPr lang="en-GB" sz="1200" dirty="0" smtClean="0"/>
            <a:t>Structure Diagram</a:t>
          </a:r>
          <a:endParaRPr lang="en-GB" sz="1200" dirty="0"/>
        </a:p>
      </dgm:t>
    </dgm:pt>
    <dgm:pt modelId="{B3EC338F-AEE1-1940-8CE8-CF9571730461}" type="parTrans" cxnId="{545788AE-140B-0F41-B2DA-8B6FE5B7CEFB}">
      <dgm:prSet/>
      <dgm:spPr>
        <a:effectLst/>
      </dgm:spPr>
      <dgm:t>
        <a:bodyPr/>
        <a:lstStyle/>
        <a:p>
          <a:endParaRPr lang="en-GB" sz="1200"/>
        </a:p>
      </dgm:t>
    </dgm:pt>
    <dgm:pt modelId="{03C9A861-E9E6-A24B-9E1B-FC49EF3F05B7}" type="sibTrans" cxnId="{545788AE-140B-0F41-B2DA-8B6FE5B7CEFB}">
      <dgm:prSet/>
      <dgm:spPr/>
      <dgm:t>
        <a:bodyPr/>
        <a:lstStyle/>
        <a:p>
          <a:endParaRPr lang="en-GB" sz="1200"/>
        </a:p>
      </dgm:t>
    </dgm:pt>
    <dgm:pt modelId="{BADD6A46-FFE9-0C40-BB00-C7D472E63C92}" type="asst">
      <dgm:prSet custT="1"/>
      <dgm:spPr>
        <a:effectLst/>
      </dgm:spPr>
      <dgm:t>
        <a:bodyPr/>
        <a:lstStyle/>
        <a:p>
          <a:r>
            <a:rPr lang="en-GB" sz="1200" dirty="0" smtClean="0"/>
            <a:t>Object Diagram</a:t>
          </a:r>
          <a:endParaRPr lang="en-GB" sz="1200" dirty="0"/>
        </a:p>
      </dgm:t>
    </dgm:pt>
    <dgm:pt modelId="{7D193E81-6F47-7743-BB2B-6A6454DAC01F}" type="parTrans" cxnId="{5CA8310F-B4E6-C24D-8733-24DB76D7D5EA}">
      <dgm:prSet/>
      <dgm:spPr>
        <a:effectLst/>
      </dgm:spPr>
      <dgm:t>
        <a:bodyPr/>
        <a:lstStyle/>
        <a:p>
          <a:endParaRPr lang="en-GB" sz="1200"/>
        </a:p>
      </dgm:t>
    </dgm:pt>
    <dgm:pt modelId="{F1504DE7-F590-094D-AC09-A790CB21FC98}" type="sibTrans" cxnId="{5CA8310F-B4E6-C24D-8733-24DB76D7D5EA}">
      <dgm:prSet/>
      <dgm:spPr/>
      <dgm:t>
        <a:bodyPr/>
        <a:lstStyle/>
        <a:p>
          <a:endParaRPr lang="en-GB" sz="1200"/>
        </a:p>
      </dgm:t>
    </dgm:pt>
    <dgm:pt modelId="{89264E46-D193-B945-AD64-52D1A03E92EA}" type="asst">
      <dgm:prSet custT="1"/>
      <dgm:spPr>
        <a:effectLst/>
      </dgm:spPr>
      <dgm:t>
        <a:bodyPr/>
        <a:lstStyle/>
        <a:p>
          <a:r>
            <a:rPr lang="en-GB" sz="1200" dirty="0" smtClean="0"/>
            <a:t>Profile Diagram</a:t>
          </a:r>
          <a:endParaRPr lang="en-GB" sz="1200" dirty="0"/>
        </a:p>
      </dgm:t>
    </dgm:pt>
    <dgm:pt modelId="{FDAD5898-2FE6-6143-9020-BE9074302E13}" type="parTrans" cxnId="{4FB7854F-055E-0544-8AF6-8748FB2A60DA}">
      <dgm:prSet/>
      <dgm:spPr>
        <a:effectLst/>
      </dgm:spPr>
      <dgm:t>
        <a:bodyPr/>
        <a:lstStyle/>
        <a:p>
          <a:endParaRPr lang="en-GB" sz="1200"/>
        </a:p>
      </dgm:t>
    </dgm:pt>
    <dgm:pt modelId="{C4C0AA0A-F92B-7D43-B8A8-EA521FAF6441}" type="sibTrans" cxnId="{4FB7854F-055E-0544-8AF6-8748FB2A60DA}">
      <dgm:prSet/>
      <dgm:spPr/>
      <dgm:t>
        <a:bodyPr/>
        <a:lstStyle/>
        <a:p>
          <a:endParaRPr lang="en-GB" sz="1200"/>
        </a:p>
      </dgm:t>
    </dgm:pt>
    <dgm:pt modelId="{16BC5444-128E-1E43-B26A-617300FF6597}" type="asst">
      <dgm:prSet custT="1"/>
      <dgm:spPr>
        <a:effectLst/>
      </dgm:spPr>
      <dgm:t>
        <a:bodyPr/>
        <a:lstStyle/>
        <a:p>
          <a:r>
            <a:rPr lang="en-GB" sz="1200" dirty="0" smtClean="0"/>
            <a:t>Class Diagram</a:t>
          </a:r>
          <a:endParaRPr lang="en-GB" sz="1200" dirty="0"/>
        </a:p>
      </dgm:t>
    </dgm:pt>
    <dgm:pt modelId="{73A7AB99-F4F9-CA48-87A6-A05C7B7E9F0E}" type="parTrans" cxnId="{F23690C5-6593-F449-8597-6459953C1F07}">
      <dgm:prSet/>
      <dgm:spPr>
        <a:effectLst/>
      </dgm:spPr>
      <dgm:t>
        <a:bodyPr/>
        <a:lstStyle/>
        <a:p>
          <a:endParaRPr lang="en-GB" sz="1200"/>
        </a:p>
      </dgm:t>
    </dgm:pt>
    <dgm:pt modelId="{1FCDE9DA-2600-4F4F-A424-7188661863DE}" type="sibTrans" cxnId="{F23690C5-6593-F449-8597-6459953C1F07}">
      <dgm:prSet/>
      <dgm:spPr/>
      <dgm:t>
        <a:bodyPr/>
        <a:lstStyle/>
        <a:p>
          <a:endParaRPr lang="en-GB" sz="1200"/>
        </a:p>
      </dgm:t>
    </dgm:pt>
    <dgm:pt modelId="{4D2157BD-AF8E-AC47-A429-C4F3AAC302D0}" type="asst">
      <dgm:prSet custT="1"/>
      <dgm:spPr>
        <a:effectLst/>
      </dgm:spPr>
      <dgm:t>
        <a:bodyPr/>
        <a:lstStyle/>
        <a:p>
          <a:r>
            <a:rPr lang="en-GB" sz="1200" dirty="0" smtClean="0"/>
            <a:t>Component Diagram</a:t>
          </a:r>
          <a:endParaRPr lang="en-GB" sz="1200" dirty="0"/>
        </a:p>
      </dgm:t>
    </dgm:pt>
    <dgm:pt modelId="{B0CF3E9A-3557-4349-8572-7455919A5F38}" type="parTrans" cxnId="{750B1012-F318-9040-98F6-B0E6E4709A29}">
      <dgm:prSet/>
      <dgm:spPr>
        <a:effectLst/>
      </dgm:spPr>
      <dgm:t>
        <a:bodyPr/>
        <a:lstStyle/>
        <a:p>
          <a:endParaRPr lang="en-GB" sz="1200"/>
        </a:p>
      </dgm:t>
    </dgm:pt>
    <dgm:pt modelId="{08A71993-B2CD-E642-87EE-CC3E03AFC9FA}" type="sibTrans" cxnId="{750B1012-F318-9040-98F6-B0E6E4709A29}">
      <dgm:prSet/>
      <dgm:spPr/>
      <dgm:t>
        <a:bodyPr/>
        <a:lstStyle/>
        <a:p>
          <a:endParaRPr lang="en-GB" sz="1200"/>
        </a:p>
      </dgm:t>
    </dgm:pt>
    <dgm:pt modelId="{E500ADD3-3BBA-2E46-983C-CA4680EA6234}" type="asst">
      <dgm:prSet custT="1"/>
      <dgm:spPr>
        <a:effectLst/>
      </dgm:spPr>
      <dgm:t>
        <a:bodyPr/>
        <a:lstStyle/>
        <a:p>
          <a:r>
            <a:rPr lang="en-GB" sz="1200" dirty="0" smtClean="0"/>
            <a:t>Composite Structure Diagram</a:t>
          </a:r>
          <a:endParaRPr lang="en-GB" sz="1200" dirty="0"/>
        </a:p>
      </dgm:t>
    </dgm:pt>
    <dgm:pt modelId="{D7A03A2F-D912-7844-BB3C-6EC9474C72E2}" type="parTrans" cxnId="{7CA12C7E-438A-4C40-86C4-39731B124FE6}">
      <dgm:prSet/>
      <dgm:spPr>
        <a:effectLst/>
      </dgm:spPr>
      <dgm:t>
        <a:bodyPr/>
        <a:lstStyle/>
        <a:p>
          <a:endParaRPr lang="en-GB" sz="1200"/>
        </a:p>
      </dgm:t>
    </dgm:pt>
    <dgm:pt modelId="{5B978DB3-1DD7-0544-9663-7EC3495EEEB8}" type="sibTrans" cxnId="{7CA12C7E-438A-4C40-86C4-39731B124FE6}">
      <dgm:prSet/>
      <dgm:spPr/>
      <dgm:t>
        <a:bodyPr/>
        <a:lstStyle/>
        <a:p>
          <a:endParaRPr lang="en-GB" sz="1200"/>
        </a:p>
      </dgm:t>
    </dgm:pt>
    <dgm:pt modelId="{A52F553B-F4A2-634E-9E84-A6C10FD6E344}" type="asst">
      <dgm:prSet custT="1"/>
      <dgm:spPr>
        <a:effectLst/>
      </dgm:spPr>
      <dgm:t>
        <a:bodyPr/>
        <a:lstStyle/>
        <a:p>
          <a:r>
            <a:rPr lang="en-GB" sz="1200" dirty="0" smtClean="0"/>
            <a:t>Deployment Diagram</a:t>
          </a:r>
          <a:endParaRPr lang="en-GB" sz="1200" dirty="0"/>
        </a:p>
      </dgm:t>
    </dgm:pt>
    <dgm:pt modelId="{075B91BA-1985-1542-B349-9D41C7088ADF}" type="parTrans" cxnId="{69CC4A57-5298-6247-815D-BFA918BB6C86}">
      <dgm:prSet/>
      <dgm:spPr>
        <a:effectLst/>
      </dgm:spPr>
      <dgm:t>
        <a:bodyPr/>
        <a:lstStyle/>
        <a:p>
          <a:endParaRPr lang="en-GB" sz="1200"/>
        </a:p>
      </dgm:t>
    </dgm:pt>
    <dgm:pt modelId="{2CCB637F-BB9E-3D4A-BDAA-012F4BBD4553}" type="sibTrans" cxnId="{69CC4A57-5298-6247-815D-BFA918BB6C86}">
      <dgm:prSet/>
      <dgm:spPr/>
      <dgm:t>
        <a:bodyPr/>
        <a:lstStyle/>
        <a:p>
          <a:endParaRPr lang="en-GB" sz="1200"/>
        </a:p>
      </dgm:t>
    </dgm:pt>
    <dgm:pt modelId="{FC979B77-B523-8E4A-90BF-B42F201A5298}" type="asst">
      <dgm:prSet custT="1"/>
      <dgm:spPr>
        <a:effectLst/>
      </dgm:spPr>
      <dgm:t>
        <a:bodyPr/>
        <a:lstStyle/>
        <a:p>
          <a:r>
            <a:rPr lang="en-GB" sz="1200" dirty="0" smtClean="0"/>
            <a:t>Package Diagram</a:t>
          </a:r>
          <a:endParaRPr lang="en-GB" sz="1200" dirty="0"/>
        </a:p>
      </dgm:t>
    </dgm:pt>
    <dgm:pt modelId="{9A6D758E-8EC6-9C46-983D-5C106A334848}" type="parTrans" cxnId="{C51D8755-E841-F54D-8D74-242A5D800F0F}">
      <dgm:prSet/>
      <dgm:spPr>
        <a:effectLst/>
      </dgm:spPr>
      <dgm:t>
        <a:bodyPr/>
        <a:lstStyle/>
        <a:p>
          <a:endParaRPr lang="en-GB" sz="1200"/>
        </a:p>
      </dgm:t>
    </dgm:pt>
    <dgm:pt modelId="{7451871D-E4F3-C14E-AE8C-586BE858C785}" type="sibTrans" cxnId="{C51D8755-E841-F54D-8D74-242A5D800F0F}">
      <dgm:prSet/>
      <dgm:spPr/>
      <dgm:t>
        <a:bodyPr/>
        <a:lstStyle/>
        <a:p>
          <a:endParaRPr lang="en-GB" sz="1200"/>
        </a:p>
      </dgm:t>
    </dgm:pt>
    <dgm:pt modelId="{073EF9C0-34A9-D84E-B097-42C22D00C052}" type="asst">
      <dgm:prSet custT="1"/>
      <dgm:spPr>
        <a:solidFill>
          <a:srgbClr val="052E65"/>
        </a:solidFill>
        <a:effectLst/>
      </dgm:spPr>
      <dgm:t>
        <a:bodyPr/>
        <a:lstStyle/>
        <a:p>
          <a:r>
            <a:rPr lang="en-GB" sz="1200" dirty="0" smtClean="0"/>
            <a:t>Behaviour Diagram</a:t>
          </a:r>
          <a:endParaRPr lang="en-GB" sz="1200" dirty="0"/>
        </a:p>
      </dgm:t>
    </dgm:pt>
    <dgm:pt modelId="{F2C2BBB3-A7E1-C946-9C8D-F3037E585FFC}" type="parTrans" cxnId="{3326925A-D6A2-5E4D-9808-A8905A04A29B}">
      <dgm:prSet/>
      <dgm:spPr>
        <a:effectLst/>
      </dgm:spPr>
      <dgm:t>
        <a:bodyPr/>
        <a:lstStyle/>
        <a:p>
          <a:endParaRPr lang="en-GB" sz="1200"/>
        </a:p>
      </dgm:t>
    </dgm:pt>
    <dgm:pt modelId="{ED4009D4-B894-D74E-9205-ECB6F6EDBF6E}" type="sibTrans" cxnId="{3326925A-D6A2-5E4D-9808-A8905A04A29B}">
      <dgm:prSet/>
      <dgm:spPr/>
      <dgm:t>
        <a:bodyPr/>
        <a:lstStyle/>
        <a:p>
          <a:endParaRPr lang="en-GB" sz="1200"/>
        </a:p>
      </dgm:t>
    </dgm:pt>
    <dgm:pt modelId="{D49CB054-67BF-0043-A531-8665B9361B79}" type="asst">
      <dgm:prSet custT="1"/>
      <dgm:spPr>
        <a:effectLst/>
      </dgm:spPr>
      <dgm:t>
        <a:bodyPr/>
        <a:lstStyle/>
        <a:p>
          <a:r>
            <a:rPr lang="en-GB" sz="1200" dirty="0" smtClean="0"/>
            <a:t>Activity Diagram</a:t>
          </a:r>
          <a:endParaRPr lang="en-GB" sz="1200" dirty="0"/>
        </a:p>
      </dgm:t>
    </dgm:pt>
    <dgm:pt modelId="{32F5D25B-04A8-0040-BD1E-F15954377ED8}" type="parTrans" cxnId="{46533FC4-EBE0-D945-9865-54E7F519737E}">
      <dgm:prSet/>
      <dgm:spPr>
        <a:effectLst/>
      </dgm:spPr>
      <dgm:t>
        <a:bodyPr/>
        <a:lstStyle/>
        <a:p>
          <a:endParaRPr lang="en-GB" sz="1200"/>
        </a:p>
      </dgm:t>
    </dgm:pt>
    <dgm:pt modelId="{6DEC7A7D-82D5-A148-B9B9-FCC7AFDF2E9B}" type="sibTrans" cxnId="{46533FC4-EBE0-D945-9865-54E7F519737E}">
      <dgm:prSet/>
      <dgm:spPr/>
      <dgm:t>
        <a:bodyPr/>
        <a:lstStyle/>
        <a:p>
          <a:endParaRPr lang="en-GB" sz="1200"/>
        </a:p>
      </dgm:t>
    </dgm:pt>
    <dgm:pt modelId="{8AAE747B-5A04-C14A-B2DB-D6EFF48FF41F}" type="asst">
      <dgm:prSet custT="1"/>
      <dgm:spPr>
        <a:effectLst/>
      </dgm:spPr>
      <dgm:t>
        <a:bodyPr/>
        <a:lstStyle/>
        <a:p>
          <a:r>
            <a:rPr lang="en-GB" sz="1200" dirty="0" smtClean="0"/>
            <a:t>Use-Case Diagram</a:t>
          </a:r>
          <a:endParaRPr lang="en-GB" sz="1200" dirty="0"/>
        </a:p>
      </dgm:t>
    </dgm:pt>
    <dgm:pt modelId="{F2D6F73E-DE0C-BF44-ACE2-276A30F38FBA}" type="parTrans" cxnId="{57735ACF-8FE4-3E40-BBFC-F5AEB83AC7C7}">
      <dgm:prSet/>
      <dgm:spPr>
        <a:effectLst/>
      </dgm:spPr>
      <dgm:t>
        <a:bodyPr/>
        <a:lstStyle/>
        <a:p>
          <a:endParaRPr lang="en-GB" sz="1200"/>
        </a:p>
      </dgm:t>
    </dgm:pt>
    <dgm:pt modelId="{17110B92-07BB-D14A-BF71-1B07535CDCE3}" type="sibTrans" cxnId="{57735ACF-8FE4-3E40-BBFC-F5AEB83AC7C7}">
      <dgm:prSet/>
      <dgm:spPr/>
      <dgm:t>
        <a:bodyPr/>
        <a:lstStyle/>
        <a:p>
          <a:endParaRPr lang="en-GB" sz="1200"/>
        </a:p>
      </dgm:t>
    </dgm:pt>
    <dgm:pt modelId="{D8E05BE2-DE54-1649-A36E-D7DB8FCE3603}" type="asst">
      <dgm:prSet custT="1"/>
      <dgm:spPr>
        <a:solidFill>
          <a:srgbClr val="052E65"/>
        </a:solidFill>
        <a:effectLst/>
      </dgm:spPr>
      <dgm:t>
        <a:bodyPr/>
        <a:lstStyle/>
        <a:p>
          <a:r>
            <a:rPr lang="en-GB" sz="1200" dirty="0" smtClean="0"/>
            <a:t>Interaction Diagram</a:t>
          </a:r>
          <a:endParaRPr lang="en-GB" sz="1200" dirty="0"/>
        </a:p>
      </dgm:t>
    </dgm:pt>
    <dgm:pt modelId="{9CB89092-87EE-FE47-8B31-058F37F4E45C}" type="parTrans" cxnId="{9206CD2D-CB1C-1A49-A72B-5119FC88ADA8}">
      <dgm:prSet/>
      <dgm:spPr>
        <a:effectLst/>
      </dgm:spPr>
      <dgm:t>
        <a:bodyPr/>
        <a:lstStyle/>
        <a:p>
          <a:endParaRPr lang="en-GB" sz="1200"/>
        </a:p>
      </dgm:t>
    </dgm:pt>
    <dgm:pt modelId="{A7AD5866-0A84-3E44-91E2-9651B51E7178}" type="sibTrans" cxnId="{9206CD2D-CB1C-1A49-A72B-5119FC88ADA8}">
      <dgm:prSet/>
      <dgm:spPr/>
      <dgm:t>
        <a:bodyPr/>
        <a:lstStyle/>
        <a:p>
          <a:endParaRPr lang="en-GB" sz="1200"/>
        </a:p>
      </dgm:t>
    </dgm:pt>
    <dgm:pt modelId="{81D229ED-6A88-6F4B-9AC6-27C5FF05E0EE}" type="asst">
      <dgm:prSet custT="1"/>
      <dgm:spPr>
        <a:effectLst/>
      </dgm:spPr>
      <dgm:t>
        <a:bodyPr/>
        <a:lstStyle/>
        <a:p>
          <a:r>
            <a:rPr lang="en-GB" sz="1200" dirty="0" smtClean="0"/>
            <a:t>State Machine Diagram</a:t>
          </a:r>
          <a:endParaRPr lang="en-GB" sz="1200" dirty="0"/>
        </a:p>
      </dgm:t>
    </dgm:pt>
    <dgm:pt modelId="{0487F444-C968-DA47-BB51-426A8A800997}" type="parTrans" cxnId="{90D6934A-7967-2846-B7CC-BB0DC278B54A}">
      <dgm:prSet/>
      <dgm:spPr>
        <a:effectLst/>
      </dgm:spPr>
      <dgm:t>
        <a:bodyPr/>
        <a:lstStyle/>
        <a:p>
          <a:endParaRPr lang="en-GB" sz="1200"/>
        </a:p>
      </dgm:t>
    </dgm:pt>
    <dgm:pt modelId="{1CE4C69C-530E-5945-99FE-71026E9A42AE}" type="sibTrans" cxnId="{90D6934A-7967-2846-B7CC-BB0DC278B54A}">
      <dgm:prSet/>
      <dgm:spPr/>
      <dgm:t>
        <a:bodyPr/>
        <a:lstStyle/>
        <a:p>
          <a:endParaRPr lang="en-GB" sz="1200"/>
        </a:p>
      </dgm:t>
    </dgm:pt>
    <dgm:pt modelId="{5AFE7AB3-2AD7-5F4E-9924-E74E8FC2F7AE}" type="asst">
      <dgm:prSet custT="1"/>
      <dgm:spPr>
        <a:effectLst/>
      </dgm:spPr>
      <dgm:t>
        <a:bodyPr/>
        <a:lstStyle/>
        <a:p>
          <a:r>
            <a:rPr lang="en-GB" sz="1200" dirty="0" smtClean="0"/>
            <a:t>Sequence Diagram</a:t>
          </a:r>
          <a:endParaRPr lang="en-GB" sz="1200" dirty="0"/>
        </a:p>
      </dgm:t>
    </dgm:pt>
    <dgm:pt modelId="{692AD00E-0B3B-044D-8403-BCBC50E85FAF}" type="parTrans" cxnId="{CCBE5F48-6253-6843-A6D0-ECA554F8E27F}">
      <dgm:prSet/>
      <dgm:spPr>
        <a:effectLst/>
      </dgm:spPr>
      <dgm:t>
        <a:bodyPr/>
        <a:lstStyle/>
        <a:p>
          <a:endParaRPr lang="en-GB" sz="1200"/>
        </a:p>
      </dgm:t>
    </dgm:pt>
    <dgm:pt modelId="{2A9FE895-259B-6A41-8A49-ED706BFE1B11}" type="sibTrans" cxnId="{CCBE5F48-6253-6843-A6D0-ECA554F8E27F}">
      <dgm:prSet/>
      <dgm:spPr/>
      <dgm:t>
        <a:bodyPr/>
        <a:lstStyle/>
        <a:p>
          <a:endParaRPr lang="en-GB" sz="1200"/>
        </a:p>
      </dgm:t>
    </dgm:pt>
    <dgm:pt modelId="{0943B922-A647-6542-A9D6-FABD802F618A}" type="asst">
      <dgm:prSet custT="1"/>
      <dgm:spPr>
        <a:effectLst/>
      </dgm:spPr>
      <dgm:t>
        <a:bodyPr/>
        <a:lstStyle/>
        <a:p>
          <a:r>
            <a:rPr lang="en-GB" sz="1200" dirty="0" smtClean="0"/>
            <a:t>Communication Diagram</a:t>
          </a:r>
          <a:endParaRPr lang="en-GB" sz="1200" dirty="0"/>
        </a:p>
      </dgm:t>
    </dgm:pt>
    <dgm:pt modelId="{28E8EE80-451C-6F44-9838-8895CB903AB7}" type="parTrans" cxnId="{67A7F02B-9684-074A-B953-1E44E2970C9A}">
      <dgm:prSet/>
      <dgm:spPr>
        <a:effectLst/>
      </dgm:spPr>
      <dgm:t>
        <a:bodyPr/>
        <a:lstStyle/>
        <a:p>
          <a:endParaRPr lang="en-GB" sz="1200"/>
        </a:p>
      </dgm:t>
    </dgm:pt>
    <dgm:pt modelId="{B3FDB1F3-CAC1-DC4A-A7BC-C8EBDEA21A18}" type="sibTrans" cxnId="{67A7F02B-9684-074A-B953-1E44E2970C9A}">
      <dgm:prSet/>
      <dgm:spPr/>
      <dgm:t>
        <a:bodyPr/>
        <a:lstStyle/>
        <a:p>
          <a:endParaRPr lang="en-GB" sz="1200"/>
        </a:p>
      </dgm:t>
    </dgm:pt>
    <dgm:pt modelId="{C98B7B06-0EB0-0E4E-9ECF-FEB746DDCB42}" type="asst">
      <dgm:prSet custT="1"/>
      <dgm:spPr>
        <a:effectLst/>
      </dgm:spPr>
      <dgm:t>
        <a:bodyPr/>
        <a:lstStyle/>
        <a:p>
          <a:r>
            <a:rPr lang="en-GB" sz="1200" dirty="0" smtClean="0"/>
            <a:t>Interaction Overview Diagram</a:t>
          </a:r>
          <a:endParaRPr lang="en-GB" sz="1200" dirty="0"/>
        </a:p>
      </dgm:t>
    </dgm:pt>
    <dgm:pt modelId="{04FA038A-F80A-814E-AC53-34A3EDDCE3E0}" type="parTrans" cxnId="{1576759D-5445-EC4A-8607-AAD9BD676E95}">
      <dgm:prSet/>
      <dgm:spPr>
        <a:effectLst/>
      </dgm:spPr>
      <dgm:t>
        <a:bodyPr/>
        <a:lstStyle/>
        <a:p>
          <a:endParaRPr lang="en-GB" sz="1200"/>
        </a:p>
      </dgm:t>
    </dgm:pt>
    <dgm:pt modelId="{BE0E0277-EE51-E543-882A-4B5EAFEFA667}" type="sibTrans" cxnId="{1576759D-5445-EC4A-8607-AAD9BD676E95}">
      <dgm:prSet/>
      <dgm:spPr/>
      <dgm:t>
        <a:bodyPr/>
        <a:lstStyle/>
        <a:p>
          <a:endParaRPr lang="en-GB" sz="1200"/>
        </a:p>
      </dgm:t>
    </dgm:pt>
    <dgm:pt modelId="{A02A898D-027D-AF4D-B1A5-1A11CC7EBF6B}" type="asst">
      <dgm:prSet custT="1"/>
      <dgm:spPr>
        <a:effectLst/>
      </dgm:spPr>
      <dgm:t>
        <a:bodyPr/>
        <a:lstStyle/>
        <a:p>
          <a:r>
            <a:rPr lang="en-GB" sz="1200" dirty="0" smtClean="0"/>
            <a:t>Timing Diagram</a:t>
          </a:r>
          <a:endParaRPr lang="en-GB" sz="1200" dirty="0"/>
        </a:p>
      </dgm:t>
    </dgm:pt>
    <dgm:pt modelId="{3195EF57-BDA1-3B4E-BC97-A739000207B7}" type="parTrans" cxnId="{0843A355-FCB3-6247-AEB2-2745CE4D9998}">
      <dgm:prSet/>
      <dgm:spPr>
        <a:effectLst/>
      </dgm:spPr>
      <dgm:t>
        <a:bodyPr/>
        <a:lstStyle/>
        <a:p>
          <a:endParaRPr lang="en-GB" sz="1200"/>
        </a:p>
      </dgm:t>
    </dgm:pt>
    <dgm:pt modelId="{8FBDD29D-2433-7B46-B788-419AC06FE915}" type="sibTrans" cxnId="{0843A355-FCB3-6247-AEB2-2745CE4D9998}">
      <dgm:prSet/>
      <dgm:spPr/>
      <dgm:t>
        <a:bodyPr/>
        <a:lstStyle/>
        <a:p>
          <a:endParaRPr lang="en-GB" sz="1200"/>
        </a:p>
      </dgm:t>
    </dgm:pt>
    <dgm:pt modelId="{68E343A5-0B3C-8840-8FC6-16E81A804C4A}" type="pres">
      <dgm:prSet presAssocID="{561A03E3-1F7C-2D4B-B6C7-EC2DF72B85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AC8761C-3BE3-3942-87A8-879DFE143149}" type="pres">
      <dgm:prSet presAssocID="{4C2E25A2-A50B-5748-BA22-C5E8BF6C133C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D5CFEA6-A4D0-CA47-84CC-BA29E2320230}" type="pres">
      <dgm:prSet presAssocID="{4C2E25A2-A50B-5748-BA22-C5E8BF6C133C}" presName="rootComposite1" presStyleCnt="0"/>
      <dgm:spPr/>
      <dgm:t>
        <a:bodyPr/>
        <a:lstStyle/>
        <a:p>
          <a:endParaRPr lang="en-US"/>
        </a:p>
      </dgm:t>
    </dgm:pt>
    <dgm:pt modelId="{75CBD3AA-5F7D-8547-B9C7-C3B9DB141134}" type="pres">
      <dgm:prSet presAssocID="{4C2E25A2-A50B-5748-BA22-C5E8BF6C133C}" presName="rootText1" presStyleLbl="node0" presStyleIdx="0" presStyleCnt="1" custScaleX="13159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705AA0F-5C0F-EC44-A243-448492C7553C}" type="pres">
      <dgm:prSet presAssocID="{4C2E25A2-A50B-5748-BA22-C5E8BF6C133C}" presName="rootConnector1" presStyleLbl="node1" presStyleIdx="0" presStyleCnt="0"/>
      <dgm:spPr/>
      <dgm:t>
        <a:bodyPr/>
        <a:lstStyle/>
        <a:p>
          <a:endParaRPr lang="en-GB"/>
        </a:p>
      </dgm:t>
    </dgm:pt>
    <dgm:pt modelId="{ED04BC02-0D2D-FD4A-8F60-8CA5C8741E7D}" type="pres">
      <dgm:prSet presAssocID="{4C2E25A2-A50B-5748-BA22-C5E8BF6C133C}" presName="hierChild2" presStyleCnt="0"/>
      <dgm:spPr/>
      <dgm:t>
        <a:bodyPr/>
        <a:lstStyle/>
        <a:p>
          <a:endParaRPr lang="en-US"/>
        </a:p>
      </dgm:t>
    </dgm:pt>
    <dgm:pt modelId="{AC9D7C6F-8659-594D-A6C0-6DA9DB397C09}" type="pres">
      <dgm:prSet presAssocID="{4C2E25A2-A50B-5748-BA22-C5E8BF6C133C}" presName="hierChild3" presStyleCnt="0"/>
      <dgm:spPr/>
      <dgm:t>
        <a:bodyPr/>
        <a:lstStyle/>
        <a:p>
          <a:endParaRPr lang="en-US"/>
        </a:p>
      </dgm:t>
    </dgm:pt>
    <dgm:pt modelId="{D617AB43-643E-BD48-91EF-176C5A6FC27F}" type="pres">
      <dgm:prSet presAssocID="{B3EC338F-AEE1-1940-8CE8-CF9571730461}" presName="Name111" presStyleLbl="parChTrans1D2" presStyleIdx="0" presStyleCnt="3"/>
      <dgm:spPr/>
      <dgm:t>
        <a:bodyPr/>
        <a:lstStyle/>
        <a:p>
          <a:endParaRPr lang="en-GB"/>
        </a:p>
      </dgm:t>
    </dgm:pt>
    <dgm:pt modelId="{9312B881-E1AC-CD46-B3A6-D8D2546225F8}" type="pres">
      <dgm:prSet presAssocID="{1705AF8B-5696-524A-B2E3-8877904199EF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693EC17-ADA3-CF49-B722-3E15D559F619}" type="pres">
      <dgm:prSet presAssocID="{1705AF8B-5696-524A-B2E3-8877904199EF}" presName="rootComposite3" presStyleCnt="0"/>
      <dgm:spPr/>
      <dgm:t>
        <a:bodyPr/>
        <a:lstStyle/>
        <a:p>
          <a:endParaRPr lang="en-US"/>
        </a:p>
      </dgm:t>
    </dgm:pt>
    <dgm:pt modelId="{5DDBFBFD-CAAB-224B-A644-D668B8113375}" type="pres">
      <dgm:prSet presAssocID="{1705AF8B-5696-524A-B2E3-8877904199EF}" presName="rootText3" presStyleLbl="asst1" presStyleIdx="0" presStyleCnt="17" custScaleX="173396" custLinFactNeighborX="-33790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7D93C9F-220C-234B-A873-773CA3C855B0}" type="pres">
      <dgm:prSet presAssocID="{1705AF8B-5696-524A-B2E3-8877904199EF}" presName="rootConnector3" presStyleLbl="asst1" presStyleIdx="0" presStyleCnt="17"/>
      <dgm:spPr/>
      <dgm:t>
        <a:bodyPr/>
        <a:lstStyle/>
        <a:p>
          <a:endParaRPr lang="en-GB"/>
        </a:p>
      </dgm:t>
    </dgm:pt>
    <dgm:pt modelId="{1FA043C1-274C-BC4E-8465-7AEB9FAF99E5}" type="pres">
      <dgm:prSet presAssocID="{1705AF8B-5696-524A-B2E3-8877904199EF}" presName="hierChild6" presStyleCnt="0"/>
      <dgm:spPr/>
      <dgm:t>
        <a:bodyPr/>
        <a:lstStyle/>
        <a:p>
          <a:endParaRPr lang="en-US"/>
        </a:p>
      </dgm:t>
    </dgm:pt>
    <dgm:pt modelId="{77E3534E-225D-E84E-AA9B-F0B86164A257}" type="pres">
      <dgm:prSet presAssocID="{1705AF8B-5696-524A-B2E3-8877904199EF}" presName="hierChild7" presStyleCnt="0"/>
      <dgm:spPr/>
      <dgm:t>
        <a:bodyPr/>
        <a:lstStyle/>
        <a:p>
          <a:endParaRPr lang="en-US"/>
        </a:p>
      </dgm:t>
    </dgm:pt>
    <dgm:pt modelId="{444CF082-C510-0B4F-B9E3-170E755ED7D6}" type="pres">
      <dgm:prSet presAssocID="{FDAD5898-2FE6-6143-9020-BE9074302E13}" presName="Name111" presStyleLbl="parChTrans1D3" presStyleIdx="0" presStyleCnt="14" custSzX="98984"/>
      <dgm:spPr/>
      <dgm:t>
        <a:bodyPr/>
        <a:lstStyle/>
        <a:p>
          <a:endParaRPr lang="en-GB"/>
        </a:p>
      </dgm:t>
    </dgm:pt>
    <dgm:pt modelId="{6F7D51D2-68C0-6946-8F48-B5D32234B07E}" type="pres">
      <dgm:prSet presAssocID="{89264E46-D193-B945-AD64-52D1A03E92E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5881024-349B-6149-923A-4A4655746189}" type="pres">
      <dgm:prSet presAssocID="{89264E46-D193-B945-AD64-52D1A03E92EA}" presName="rootComposite3" presStyleCnt="0"/>
      <dgm:spPr/>
      <dgm:t>
        <a:bodyPr/>
        <a:lstStyle/>
        <a:p>
          <a:endParaRPr lang="en-US"/>
        </a:p>
      </dgm:t>
    </dgm:pt>
    <dgm:pt modelId="{D67F4FF0-D4BF-2C48-8E92-C2819433BA81}" type="pres">
      <dgm:prSet presAssocID="{89264E46-D193-B945-AD64-52D1A03E92EA}" presName="rootText3" presStyleLbl="asst1" presStyleIdx="1" presStyleCnt="17" custScaleX="154452" custLinFactNeighborX="-58618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F5D9DE-BA39-394A-8F6F-A6DC2E4F84A8}" type="pres">
      <dgm:prSet presAssocID="{89264E46-D193-B945-AD64-52D1A03E92EA}" presName="rootConnector3" presStyleLbl="asst1" presStyleIdx="1" presStyleCnt="17"/>
      <dgm:spPr/>
      <dgm:t>
        <a:bodyPr/>
        <a:lstStyle/>
        <a:p>
          <a:endParaRPr lang="en-GB"/>
        </a:p>
      </dgm:t>
    </dgm:pt>
    <dgm:pt modelId="{F05B5F39-0731-EE41-8F7B-EF67CC94B4C5}" type="pres">
      <dgm:prSet presAssocID="{89264E46-D193-B945-AD64-52D1A03E92EA}" presName="hierChild6" presStyleCnt="0"/>
      <dgm:spPr/>
      <dgm:t>
        <a:bodyPr/>
        <a:lstStyle/>
        <a:p>
          <a:endParaRPr lang="en-US"/>
        </a:p>
      </dgm:t>
    </dgm:pt>
    <dgm:pt modelId="{9EC9D0CE-C2E5-9D48-842C-D37D6003FD27}" type="pres">
      <dgm:prSet presAssocID="{89264E46-D193-B945-AD64-52D1A03E92EA}" presName="hierChild7" presStyleCnt="0"/>
      <dgm:spPr/>
      <dgm:t>
        <a:bodyPr/>
        <a:lstStyle/>
        <a:p>
          <a:endParaRPr lang="en-US"/>
        </a:p>
      </dgm:t>
    </dgm:pt>
    <dgm:pt modelId="{646A923A-C4DA-8049-A7B8-4BC3C6CAD608}" type="pres">
      <dgm:prSet presAssocID="{73A7AB99-F4F9-CA48-87A6-A05C7B7E9F0E}" presName="Name111" presStyleLbl="parChTrans1D3" presStyleIdx="1" presStyleCnt="14" custSzX="98984"/>
      <dgm:spPr/>
      <dgm:t>
        <a:bodyPr/>
        <a:lstStyle/>
        <a:p>
          <a:endParaRPr lang="en-GB"/>
        </a:p>
      </dgm:t>
    </dgm:pt>
    <dgm:pt modelId="{7EFDD8A6-BFA9-E444-BCA6-B72F17797635}" type="pres">
      <dgm:prSet presAssocID="{16BC5444-128E-1E43-B26A-617300FF6597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C05754-ECCB-B94B-AD50-8764FD6776E0}" type="pres">
      <dgm:prSet presAssocID="{16BC5444-128E-1E43-B26A-617300FF6597}" presName="rootComposite3" presStyleCnt="0"/>
      <dgm:spPr/>
      <dgm:t>
        <a:bodyPr/>
        <a:lstStyle/>
        <a:p>
          <a:endParaRPr lang="en-US"/>
        </a:p>
      </dgm:t>
    </dgm:pt>
    <dgm:pt modelId="{38269A75-4616-3146-8F64-F8C0C7FFED42}" type="pres">
      <dgm:prSet presAssocID="{16BC5444-128E-1E43-B26A-617300FF6597}" presName="rootText3" presStyleLbl="asst1" presStyleIdx="2" presStyleCnt="17" custScaleX="154452" custLinFactNeighborX="-10062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304DCEC-4B9C-FB46-979E-184DE69791D6}" type="pres">
      <dgm:prSet presAssocID="{16BC5444-128E-1E43-B26A-617300FF6597}" presName="rootConnector3" presStyleLbl="asst1" presStyleIdx="2" presStyleCnt="17"/>
      <dgm:spPr/>
      <dgm:t>
        <a:bodyPr/>
        <a:lstStyle/>
        <a:p>
          <a:endParaRPr lang="en-GB"/>
        </a:p>
      </dgm:t>
    </dgm:pt>
    <dgm:pt modelId="{700F69A5-3E9D-B04E-8C09-5812E2B45671}" type="pres">
      <dgm:prSet presAssocID="{16BC5444-128E-1E43-B26A-617300FF6597}" presName="hierChild6" presStyleCnt="0"/>
      <dgm:spPr/>
      <dgm:t>
        <a:bodyPr/>
        <a:lstStyle/>
        <a:p>
          <a:endParaRPr lang="en-US"/>
        </a:p>
      </dgm:t>
    </dgm:pt>
    <dgm:pt modelId="{FDFBCF5A-C1AF-4A43-A20C-B82475D41010}" type="pres">
      <dgm:prSet presAssocID="{16BC5444-128E-1E43-B26A-617300FF6597}" presName="hierChild7" presStyleCnt="0"/>
      <dgm:spPr/>
      <dgm:t>
        <a:bodyPr/>
        <a:lstStyle/>
        <a:p>
          <a:endParaRPr lang="en-US"/>
        </a:p>
      </dgm:t>
    </dgm:pt>
    <dgm:pt modelId="{45A2AFCA-2BC0-2F4A-B6D8-9096F8E4ECC3}" type="pres">
      <dgm:prSet presAssocID="{B0CF3E9A-3557-4349-8572-7455919A5F38}" presName="Name111" presStyleLbl="parChTrans1D3" presStyleIdx="2" presStyleCnt="14" custSzX="98984"/>
      <dgm:spPr/>
      <dgm:t>
        <a:bodyPr/>
        <a:lstStyle/>
        <a:p>
          <a:endParaRPr lang="en-GB"/>
        </a:p>
      </dgm:t>
    </dgm:pt>
    <dgm:pt modelId="{6CC729A4-85E1-0C40-8B2B-91A718339F09}" type="pres">
      <dgm:prSet presAssocID="{4D2157BD-AF8E-AC47-A429-C4F3AAC302D0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D1C112A-E6F8-E947-815B-950890A2A845}" type="pres">
      <dgm:prSet presAssocID="{4D2157BD-AF8E-AC47-A429-C4F3AAC302D0}" presName="rootComposite3" presStyleCnt="0"/>
      <dgm:spPr/>
      <dgm:t>
        <a:bodyPr/>
        <a:lstStyle/>
        <a:p>
          <a:endParaRPr lang="en-US"/>
        </a:p>
      </dgm:t>
    </dgm:pt>
    <dgm:pt modelId="{7EB8E2FF-D646-9848-901A-9EC7EB54AAE1}" type="pres">
      <dgm:prSet presAssocID="{4D2157BD-AF8E-AC47-A429-C4F3AAC302D0}" presName="rootText3" presStyleLbl="asst1" presStyleIdx="3" presStyleCnt="17" custScaleX="154452" custLinFactNeighborX="-58618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BF6FC71-FD0D-834A-9B5B-9135679BD058}" type="pres">
      <dgm:prSet presAssocID="{4D2157BD-AF8E-AC47-A429-C4F3AAC302D0}" presName="rootConnector3" presStyleLbl="asst1" presStyleIdx="3" presStyleCnt="17"/>
      <dgm:spPr/>
      <dgm:t>
        <a:bodyPr/>
        <a:lstStyle/>
        <a:p>
          <a:endParaRPr lang="en-GB"/>
        </a:p>
      </dgm:t>
    </dgm:pt>
    <dgm:pt modelId="{F0AEE9CB-255F-6D41-9589-B0408BCDD59B}" type="pres">
      <dgm:prSet presAssocID="{4D2157BD-AF8E-AC47-A429-C4F3AAC302D0}" presName="hierChild6" presStyleCnt="0"/>
      <dgm:spPr/>
      <dgm:t>
        <a:bodyPr/>
        <a:lstStyle/>
        <a:p>
          <a:endParaRPr lang="en-US"/>
        </a:p>
      </dgm:t>
    </dgm:pt>
    <dgm:pt modelId="{9EAD5BED-8B72-AA4D-A3DA-FDC950B5A23D}" type="pres">
      <dgm:prSet presAssocID="{4D2157BD-AF8E-AC47-A429-C4F3AAC302D0}" presName="hierChild7" presStyleCnt="0"/>
      <dgm:spPr/>
      <dgm:t>
        <a:bodyPr/>
        <a:lstStyle/>
        <a:p>
          <a:endParaRPr lang="en-US"/>
        </a:p>
      </dgm:t>
    </dgm:pt>
    <dgm:pt modelId="{E29EF336-4FF7-1848-97DC-569B6F4C6683}" type="pres">
      <dgm:prSet presAssocID="{D7A03A2F-D912-7844-BB3C-6EC9474C72E2}" presName="Name111" presStyleLbl="parChTrans1D3" presStyleIdx="3" presStyleCnt="14" custSzX="98984"/>
      <dgm:spPr/>
      <dgm:t>
        <a:bodyPr/>
        <a:lstStyle/>
        <a:p>
          <a:endParaRPr lang="en-GB"/>
        </a:p>
      </dgm:t>
    </dgm:pt>
    <dgm:pt modelId="{B0BDCDA5-20F2-9341-AB72-0206316CAC8D}" type="pres">
      <dgm:prSet presAssocID="{E500ADD3-3BBA-2E46-983C-CA4680EA623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AD886FE-EFDF-9040-B56E-C2D1E6C26CC0}" type="pres">
      <dgm:prSet presAssocID="{E500ADD3-3BBA-2E46-983C-CA4680EA6234}" presName="rootComposite3" presStyleCnt="0"/>
      <dgm:spPr/>
      <dgm:t>
        <a:bodyPr/>
        <a:lstStyle/>
        <a:p>
          <a:endParaRPr lang="en-US"/>
        </a:p>
      </dgm:t>
    </dgm:pt>
    <dgm:pt modelId="{8A5859E0-BD97-6E47-9ABC-75AEE9B975EE}" type="pres">
      <dgm:prSet presAssocID="{E500ADD3-3BBA-2E46-983C-CA4680EA6234}" presName="rootText3" presStyleLbl="asst1" presStyleIdx="4" presStyleCnt="17" custScaleX="154452" custLinFactNeighborX="-10062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4A0F6DD-0C20-984E-89A8-5458C17319B1}" type="pres">
      <dgm:prSet presAssocID="{E500ADD3-3BBA-2E46-983C-CA4680EA6234}" presName="rootConnector3" presStyleLbl="asst1" presStyleIdx="4" presStyleCnt="17"/>
      <dgm:spPr/>
      <dgm:t>
        <a:bodyPr/>
        <a:lstStyle/>
        <a:p>
          <a:endParaRPr lang="en-GB"/>
        </a:p>
      </dgm:t>
    </dgm:pt>
    <dgm:pt modelId="{0C58EAD8-89EF-9F4C-A653-5A262394E741}" type="pres">
      <dgm:prSet presAssocID="{E500ADD3-3BBA-2E46-983C-CA4680EA6234}" presName="hierChild6" presStyleCnt="0"/>
      <dgm:spPr/>
      <dgm:t>
        <a:bodyPr/>
        <a:lstStyle/>
        <a:p>
          <a:endParaRPr lang="en-US"/>
        </a:p>
      </dgm:t>
    </dgm:pt>
    <dgm:pt modelId="{AA07F61A-A4EE-844B-A092-E974D580FBFA}" type="pres">
      <dgm:prSet presAssocID="{E500ADD3-3BBA-2E46-983C-CA4680EA6234}" presName="hierChild7" presStyleCnt="0"/>
      <dgm:spPr/>
      <dgm:t>
        <a:bodyPr/>
        <a:lstStyle/>
        <a:p>
          <a:endParaRPr lang="en-US"/>
        </a:p>
      </dgm:t>
    </dgm:pt>
    <dgm:pt modelId="{B602DB2A-78EA-2B41-9BA7-C449C66996B2}" type="pres">
      <dgm:prSet presAssocID="{075B91BA-1985-1542-B349-9D41C7088ADF}" presName="Name111" presStyleLbl="parChTrans1D3" presStyleIdx="4" presStyleCnt="14" custSzX="98984"/>
      <dgm:spPr/>
      <dgm:t>
        <a:bodyPr/>
        <a:lstStyle/>
        <a:p>
          <a:endParaRPr lang="en-GB"/>
        </a:p>
      </dgm:t>
    </dgm:pt>
    <dgm:pt modelId="{BD65079B-7B99-C641-A4F0-57AA808928B7}" type="pres">
      <dgm:prSet presAssocID="{A52F553B-F4A2-634E-9E84-A6C10FD6E344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63B5E1-F4A3-6349-852F-349297F024CB}" type="pres">
      <dgm:prSet presAssocID="{A52F553B-F4A2-634E-9E84-A6C10FD6E344}" presName="rootComposite3" presStyleCnt="0"/>
      <dgm:spPr/>
      <dgm:t>
        <a:bodyPr/>
        <a:lstStyle/>
        <a:p>
          <a:endParaRPr lang="en-US"/>
        </a:p>
      </dgm:t>
    </dgm:pt>
    <dgm:pt modelId="{04EDA0DD-033D-4546-A3B2-9CB12A9160A1}" type="pres">
      <dgm:prSet presAssocID="{A52F553B-F4A2-634E-9E84-A6C10FD6E344}" presName="rootText3" presStyleLbl="asst1" presStyleIdx="5" presStyleCnt="17" custScaleX="154452" custLinFactNeighborX="-58618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A352D62-BAF8-6448-A730-58F8B7931A8E}" type="pres">
      <dgm:prSet presAssocID="{A52F553B-F4A2-634E-9E84-A6C10FD6E344}" presName="rootConnector3" presStyleLbl="asst1" presStyleIdx="5" presStyleCnt="17"/>
      <dgm:spPr/>
      <dgm:t>
        <a:bodyPr/>
        <a:lstStyle/>
        <a:p>
          <a:endParaRPr lang="en-GB"/>
        </a:p>
      </dgm:t>
    </dgm:pt>
    <dgm:pt modelId="{F799D8E6-01E1-C847-A286-98BEB2B9B482}" type="pres">
      <dgm:prSet presAssocID="{A52F553B-F4A2-634E-9E84-A6C10FD6E344}" presName="hierChild6" presStyleCnt="0"/>
      <dgm:spPr/>
      <dgm:t>
        <a:bodyPr/>
        <a:lstStyle/>
        <a:p>
          <a:endParaRPr lang="en-US"/>
        </a:p>
      </dgm:t>
    </dgm:pt>
    <dgm:pt modelId="{9926F862-1C78-C342-995C-3899C106BC44}" type="pres">
      <dgm:prSet presAssocID="{A52F553B-F4A2-634E-9E84-A6C10FD6E344}" presName="hierChild7" presStyleCnt="0"/>
      <dgm:spPr/>
      <dgm:t>
        <a:bodyPr/>
        <a:lstStyle/>
        <a:p>
          <a:endParaRPr lang="en-US"/>
        </a:p>
      </dgm:t>
    </dgm:pt>
    <dgm:pt modelId="{D3685CCE-F906-1D48-AB70-EAB2BBB70994}" type="pres">
      <dgm:prSet presAssocID="{7D193E81-6F47-7743-BB2B-6A6454DAC01F}" presName="Name111" presStyleLbl="parChTrans1D3" presStyleIdx="5" presStyleCnt="14" custSzX="98984"/>
      <dgm:spPr/>
      <dgm:t>
        <a:bodyPr/>
        <a:lstStyle/>
        <a:p>
          <a:endParaRPr lang="en-GB"/>
        </a:p>
      </dgm:t>
    </dgm:pt>
    <dgm:pt modelId="{92F4205C-91B6-0345-8ABF-6AE790B6D620}" type="pres">
      <dgm:prSet presAssocID="{BADD6A46-FFE9-0C40-BB00-C7D472E63C9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5F73CC6-1156-2A4F-80B8-7EA9BE28261D}" type="pres">
      <dgm:prSet presAssocID="{BADD6A46-FFE9-0C40-BB00-C7D472E63C92}" presName="rootComposite3" presStyleCnt="0"/>
      <dgm:spPr/>
      <dgm:t>
        <a:bodyPr/>
        <a:lstStyle/>
        <a:p>
          <a:endParaRPr lang="en-US"/>
        </a:p>
      </dgm:t>
    </dgm:pt>
    <dgm:pt modelId="{122D3626-FC36-BE47-918E-80083FD62E8C}" type="pres">
      <dgm:prSet presAssocID="{BADD6A46-FFE9-0C40-BB00-C7D472E63C92}" presName="rootText3" presStyleLbl="asst1" presStyleIdx="6" presStyleCnt="17" custScaleX="154452" custLinFactNeighborX="-10062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E46182-24E7-1146-92EE-9B0BA5E302F6}" type="pres">
      <dgm:prSet presAssocID="{BADD6A46-FFE9-0C40-BB00-C7D472E63C92}" presName="rootConnector3" presStyleLbl="asst1" presStyleIdx="6" presStyleCnt="17"/>
      <dgm:spPr/>
      <dgm:t>
        <a:bodyPr/>
        <a:lstStyle/>
        <a:p>
          <a:endParaRPr lang="en-GB"/>
        </a:p>
      </dgm:t>
    </dgm:pt>
    <dgm:pt modelId="{DAEB0376-8934-9648-9333-4CFB0F34524B}" type="pres">
      <dgm:prSet presAssocID="{BADD6A46-FFE9-0C40-BB00-C7D472E63C92}" presName="hierChild6" presStyleCnt="0"/>
      <dgm:spPr/>
      <dgm:t>
        <a:bodyPr/>
        <a:lstStyle/>
        <a:p>
          <a:endParaRPr lang="en-US"/>
        </a:p>
      </dgm:t>
    </dgm:pt>
    <dgm:pt modelId="{009B286B-726C-6D43-A21C-4E0C4649F9C5}" type="pres">
      <dgm:prSet presAssocID="{BADD6A46-FFE9-0C40-BB00-C7D472E63C92}" presName="hierChild7" presStyleCnt="0"/>
      <dgm:spPr/>
      <dgm:t>
        <a:bodyPr/>
        <a:lstStyle/>
        <a:p>
          <a:endParaRPr lang="en-US"/>
        </a:p>
      </dgm:t>
    </dgm:pt>
    <dgm:pt modelId="{4CBA6CA7-3DBE-CF4F-82BE-43B1081CA6ED}" type="pres">
      <dgm:prSet presAssocID="{9A6D758E-8EC6-9C46-983D-5C106A334848}" presName="Name111" presStyleLbl="parChTrans1D3" presStyleIdx="6" presStyleCnt="14" custSzX="98984"/>
      <dgm:spPr/>
      <dgm:t>
        <a:bodyPr/>
        <a:lstStyle/>
        <a:p>
          <a:endParaRPr lang="en-GB"/>
        </a:p>
      </dgm:t>
    </dgm:pt>
    <dgm:pt modelId="{25D8AF8A-C7C9-A54D-80F1-323A5A5F8612}" type="pres">
      <dgm:prSet presAssocID="{FC979B77-B523-8E4A-90BF-B42F201A5298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DA5DEA6-8B29-2E45-AD8E-39672519C3CC}" type="pres">
      <dgm:prSet presAssocID="{FC979B77-B523-8E4A-90BF-B42F201A5298}" presName="rootComposite3" presStyleCnt="0"/>
      <dgm:spPr/>
      <dgm:t>
        <a:bodyPr/>
        <a:lstStyle/>
        <a:p>
          <a:endParaRPr lang="en-US"/>
        </a:p>
      </dgm:t>
    </dgm:pt>
    <dgm:pt modelId="{F5B119C7-3B0D-BD42-A22B-517429F55409}" type="pres">
      <dgm:prSet presAssocID="{FC979B77-B523-8E4A-90BF-B42F201A5298}" presName="rootText3" presStyleLbl="asst1" presStyleIdx="7" presStyleCnt="17" custScaleX="154452" custLinFactNeighborX="-58618" custLinFactNeighborY="242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4C085E-E1C5-F843-8D64-EB70504E01CC}" type="pres">
      <dgm:prSet presAssocID="{FC979B77-B523-8E4A-90BF-B42F201A5298}" presName="rootConnector3" presStyleLbl="asst1" presStyleIdx="7" presStyleCnt="17"/>
      <dgm:spPr/>
      <dgm:t>
        <a:bodyPr/>
        <a:lstStyle/>
        <a:p>
          <a:endParaRPr lang="en-GB"/>
        </a:p>
      </dgm:t>
    </dgm:pt>
    <dgm:pt modelId="{D157910A-EF54-2743-A0BD-9FA1125D4C9B}" type="pres">
      <dgm:prSet presAssocID="{FC979B77-B523-8E4A-90BF-B42F201A5298}" presName="hierChild6" presStyleCnt="0"/>
      <dgm:spPr/>
      <dgm:t>
        <a:bodyPr/>
        <a:lstStyle/>
        <a:p>
          <a:endParaRPr lang="en-US"/>
        </a:p>
      </dgm:t>
    </dgm:pt>
    <dgm:pt modelId="{159C031B-847F-EB4A-9A77-8BF7D1AD992B}" type="pres">
      <dgm:prSet presAssocID="{FC979B77-B523-8E4A-90BF-B42F201A5298}" presName="hierChild7" presStyleCnt="0"/>
      <dgm:spPr/>
      <dgm:t>
        <a:bodyPr/>
        <a:lstStyle/>
        <a:p>
          <a:endParaRPr lang="en-US"/>
        </a:p>
      </dgm:t>
    </dgm:pt>
    <dgm:pt modelId="{F53FAA2C-FAEB-C944-84D8-BEDDAFED6C7F}" type="pres">
      <dgm:prSet presAssocID="{F2C2BBB3-A7E1-C946-9C8D-F3037E585FFC}" presName="Name111" presStyleLbl="parChTrans1D2" presStyleIdx="1" presStyleCnt="3"/>
      <dgm:spPr/>
      <dgm:t>
        <a:bodyPr/>
        <a:lstStyle/>
        <a:p>
          <a:endParaRPr lang="en-GB"/>
        </a:p>
      </dgm:t>
    </dgm:pt>
    <dgm:pt modelId="{A80AD815-F643-7547-B0D8-13E6DC200E7D}" type="pres">
      <dgm:prSet presAssocID="{073EF9C0-34A9-D84E-B097-42C22D00C05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497B2E3-2276-6E4B-B812-FA470E300665}" type="pres">
      <dgm:prSet presAssocID="{073EF9C0-34A9-D84E-B097-42C22D00C052}" presName="rootComposite3" presStyleCnt="0"/>
      <dgm:spPr/>
      <dgm:t>
        <a:bodyPr/>
        <a:lstStyle/>
        <a:p>
          <a:endParaRPr lang="en-US"/>
        </a:p>
      </dgm:t>
    </dgm:pt>
    <dgm:pt modelId="{7014CEEB-9014-DD4D-BAC0-66D5F2AEA5B7}" type="pres">
      <dgm:prSet presAssocID="{073EF9C0-34A9-D84E-B097-42C22D00C052}" presName="rootText3" presStyleLbl="asst1" presStyleIdx="8" presStyleCnt="17" custScaleX="171177" custLinFactY="4255" custLinFactNeighborX="95702" custLinFactNeighborY="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D0F95BB-5AE8-754D-B44E-9A9EAC2E123F}" type="pres">
      <dgm:prSet presAssocID="{073EF9C0-34A9-D84E-B097-42C22D00C052}" presName="rootConnector3" presStyleLbl="asst1" presStyleIdx="8" presStyleCnt="17"/>
      <dgm:spPr/>
      <dgm:t>
        <a:bodyPr/>
        <a:lstStyle/>
        <a:p>
          <a:endParaRPr lang="en-GB"/>
        </a:p>
      </dgm:t>
    </dgm:pt>
    <dgm:pt modelId="{1BBC2E2E-7607-A34F-9F71-B7D246B4DF2A}" type="pres">
      <dgm:prSet presAssocID="{073EF9C0-34A9-D84E-B097-42C22D00C052}" presName="hierChild6" presStyleCnt="0"/>
      <dgm:spPr/>
      <dgm:t>
        <a:bodyPr/>
        <a:lstStyle/>
        <a:p>
          <a:endParaRPr lang="en-US"/>
        </a:p>
      </dgm:t>
    </dgm:pt>
    <dgm:pt modelId="{39B7384D-A3BC-0E42-ABCB-F6045ED7E6BC}" type="pres">
      <dgm:prSet presAssocID="{073EF9C0-34A9-D84E-B097-42C22D00C052}" presName="hierChild7" presStyleCnt="0"/>
      <dgm:spPr/>
      <dgm:t>
        <a:bodyPr/>
        <a:lstStyle/>
        <a:p>
          <a:endParaRPr lang="en-US"/>
        </a:p>
      </dgm:t>
    </dgm:pt>
    <dgm:pt modelId="{A8F77F03-DFBD-B444-A1D1-C69564F89011}" type="pres">
      <dgm:prSet presAssocID="{32F5D25B-04A8-0040-BD1E-F15954377ED8}" presName="Name111" presStyleLbl="parChTrans1D3" presStyleIdx="7" presStyleCnt="14"/>
      <dgm:spPr/>
      <dgm:t>
        <a:bodyPr/>
        <a:lstStyle/>
        <a:p>
          <a:endParaRPr lang="en-GB"/>
        </a:p>
      </dgm:t>
    </dgm:pt>
    <dgm:pt modelId="{D3F268D9-8A66-C64E-BD25-26BFC47D182F}" type="pres">
      <dgm:prSet presAssocID="{D49CB054-67BF-0043-A531-8665B9361B79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75A2DB5-2C29-2541-A005-59A69C7FEE8E}" type="pres">
      <dgm:prSet presAssocID="{D49CB054-67BF-0043-A531-8665B9361B79}" presName="rootComposite3" presStyleCnt="0"/>
      <dgm:spPr/>
      <dgm:t>
        <a:bodyPr/>
        <a:lstStyle/>
        <a:p>
          <a:endParaRPr lang="en-US"/>
        </a:p>
      </dgm:t>
    </dgm:pt>
    <dgm:pt modelId="{B33F84E9-44F8-944E-8EC4-E136CF220BB0}" type="pres">
      <dgm:prSet presAssocID="{D49CB054-67BF-0043-A531-8665B9361B79}" presName="rootText3" presStyleLbl="asst1" presStyleIdx="9" presStyleCnt="17" custScaleX="160182" custLinFactY="4255" custLinFactNeighborX="95702" custLinFactNeighborY="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8DA2E2-F598-4E41-85E2-5D61C9C3F0FD}" type="pres">
      <dgm:prSet presAssocID="{D49CB054-67BF-0043-A531-8665B9361B79}" presName="rootConnector3" presStyleLbl="asst1" presStyleIdx="9" presStyleCnt="17"/>
      <dgm:spPr/>
      <dgm:t>
        <a:bodyPr/>
        <a:lstStyle/>
        <a:p>
          <a:endParaRPr lang="en-GB"/>
        </a:p>
      </dgm:t>
    </dgm:pt>
    <dgm:pt modelId="{41EDE283-FFA8-5541-B89F-F0E2B46B5525}" type="pres">
      <dgm:prSet presAssocID="{D49CB054-67BF-0043-A531-8665B9361B79}" presName="hierChild6" presStyleCnt="0"/>
      <dgm:spPr/>
      <dgm:t>
        <a:bodyPr/>
        <a:lstStyle/>
        <a:p>
          <a:endParaRPr lang="en-US"/>
        </a:p>
      </dgm:t>
    </dgm:pt>
    <dgm:pt modelId="{7A36D428-FC7F-4141-8280-5F1E5181134E}" type="pres">
      <dgm:prSet presAssocID="{D49CB054-67BF-0043-A531-8665B9361B79}" presName="hierChild7" presStyleCnt="0"/>
      <dgm:spPr/>
      <dgm:t>
        <a:bodyPr/>
        <a:lstStyle/>
        <a:p>
          <a:endParaRPr lang="en-US"/>
        </a:p>
      </dgm:t>
    </dgm:pt>
    <dgm:pt modelId="{6960E47B-C982-9740-A478-A5057A74CB79}" type="pres">
      <dgm:prSet presAssocID="{F2D6F73E-DE0C-BF44-ACE2-276A30F38FBA}" presName="Name111" presStyleLbl="parChTrans1D3" presStyleIdx="8" presStyleCnt="14"/>
      <dgm:spPr/>
      <dgm:t>
        <a:bodyPr/>
        <a:lstStyle/>
        <a:p>
          <a:endParaRPr lang="en-GB"/>
        </a:p>
      </dgm:t>
    </dgm:pt>
    <dgm:pt modelId="{486843C7-09BB-B348-8062-2BBA783B0DD9}" type="pres">
      <dgm:prSet presAssocID="{8AAE747B-5A04-C14A-B2DB-D6EFF48FF41F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56D1C3-C304-1145-947B-10B0D62C36BC}" type="pres">
      <dgm:prSet presAssocID="{8AAE747B-5A04-C14A-B2DB-D6EFF48FF41F}" presName="rootComposite3" presStyleCnt="0"/>
      <dgm:spPr/>
      <dgm:t>
        <a:bodyPr/>
        <a:lstStyle/>
        <a:p>
          <a:endParaRPr lang="en-US"/>
        </a:p>
      </dgm:t>
    </dgm:pt>
    <dgm:pt modelId="{07561BEE-D1B6-634B-BFCA-C5105757591D}" type="pres">
      <dgm:prSet presAssocID="{8AAE747B-5A04-C14A-B2DB-D6EFF48FF41F}" presName="rootText3" presStyleLbl="asst1" presStyleIdx="10" presStyleCnt="17" custScaleX="160182" custLinFactY="4255" custLinFactNeighborX="95702" custLinFactNeighborY="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99440B-36A1-D646-BD35-3D93090581F0}" type="pres">
      <dgm:prSet presAssocID="{8AAE747B-5A04-C14A-B2DB-D6EFF48FF41F}" presName="rootConnector3" presStyleLbl="asst1" presStyleIdx="10" presStyleCnt="17"/>
      <dgm:spPr/>
      <dgm:t>
        <a:bodyPr/>
        <a:lstStyle/>
        <a:p>
          <a:endParaRPr lang="en-GB"/>
        </a:p>
      </dgm:t>
    </dgm:pt>
    <dgm:pt modelId="{1B780A12-88E8-B44C-BAC6-E8056EF49C0D}" type="pres">
      <dgm:prSet presAssocID="{8AAE747B-5A04-C14A-B2DB-D6EFF48FF41F}" presName="hierChild6" presStyleCnt="0"/>
      <dgm:spPr/>
      <dgm:t>
        <a:bodyPr/>
        <a:lstStyle/>
        <a:p>
          <a:endParaRPr lang="en-US"/>
        </a:p>
      </dgm:t>
    </dgm:pt>
    <dgm:pt modelId="{63DBD99D-E83A-7149-B055-84C4D08844B8}" type="pres">
      <dgm:prSet presAssocID="{8AAE747B-5A04-C14A-B2DB-D6EFF48FF41F}" presName="hierChild7" presStyleCnt="0"/>
      <dgm:spPr/>
      <dgm:t>
        <a:bodyPr/>
        <a:lstStyle/>
        <a:p>
          <a:endParaRPr lang="en-US"/>
        </a:p>
      </dgm:t>
    </dgm:pt>
    <dgm:pt modelId="{C2566AF3-C8DB-2542-9EE2-59148D82ABF7}" type="pres">
      <dgm:prSet presAssocID="{0487F444-C968-DA47-BB51-426A8A800997}" presName="Name111" presStyleLbl="parChTrans1D3" presStyleIdx="9" presStyleCnt="14"/>
      <dgm:spPr/>
      <dgm:t>
        <a:bodyPr/>
        <a:lstStyle/>
        <a:p>
          <a:endParaRPr lang="en-GB"/>
        </a:p>
      </dgm:t>
    </dgm:pt>
    <dgm:pt modelId="{BE3BB71D-A1D5-6446-80C1-E1F219B33EE6}" type="pres">
      <dgm:prSet presAssocID="{81D229ED-6A88-6F4B-9AC6-27C5FF05E0EE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510DFD0-1618-B34C-8E76-5D0DB5B0050C}" type="pres">
      <dgm:prSet presAssocID="{81D229ED-6A88-6F4B-9AC6-27C5FF05E0EE}" presName="rootComposite3" presStyleCnt="0"/>
      <dgm:spPr/>
      <dgm:t>
        <a:bodyPr/>
        <a:lstStyle/>
        <a:p>
          <a:endParaRPr lang="en-US"/>
        </a:p>
      </dgm:t>
    </dgm:pt>
    <dgm:pt modelId="{37C1EDE2-D1B2-EC4C-B38D-95EF8852401C}" type="pres">
      <dgm:prSet presAssocID="{81D229ED-6A88-6F4B-9AC6-27C5FF05E0EE}" presName="rootText3" presStyleLbl="asst1" presStyleIdx="11" presStyleCnt="17" custScaleX="160182" custLinFactY="4255" custLinFactNeighborX="95702" custLinFactNeighborY="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8AF53E1-B72B-CC42-A844-0A6E8C8CB07E}" type="pres">
      <dgm:prSet presAssocID="{81D229ED-6A88-6F4B-9AC6-27C5FF05E0EE}" presName="rootConnector3" presStyleLbl="asst1" presStyleIdx="11" presStyleCnt="17"/>
      <dgm:spPr/>
      <dgm:t>
        <a:bodyPr/>
        <a:lstStyle/>
        <a:p>
          <a:endParaRPr lang="en-GB"/>
        </a:p>
      </dgm:t>
    </dgm:pt>
    <dgm:pt modelId="{89D88CE6-5FD2-C249-9D02-F48DCEB7267B}" type="pres">
      <dgm:prSet presAssocID="{81D229ED-6A88-6F4B-9AC6-27C5FF05E0EE}" presName="hierChild6" presStyleCnt="0"/>
      <dgm:spPr/>
      <dgm:t>
        <a:bodyPr/>
        <a:lstStyle/>
        <a:p>
          <a:endParaRPr lang="en-US"/>
        </a:p>
      </dgm:t>
    </dgm:pt>
    <dgm:pt modelId="{0A2335E9-A5E3-0E4A-941A-5E1277068C50}" type="pres">
      <dgm:prSet presAssocID="{81D229ED-6A88-6F4B-9AC6-27C5FF05E0EE}" presName="hierChild7" presStyleCnt="0"/>
      <dgm:spPr/>
      <dgm:t>
        <a:bodyPr/>
        <a:lstStyle/>
        <a:p>
          <a:endParaRPr lang="en-US"/>
        </a:p>
      </dgm:t>
    </dgm:pt>
    <dgm:pt modelId="{3F05F264-1EEE-3845-8CA7-73C622A41A41}" type="pres">
      <dgm:prSet presAssocID="{9CB89092-87EE-FE47-8B31-058F37F4E45C}" presName="Name111" presStyleLbl="parChTrans1D2" presStyleIdx="2" presStyleCnt="3"/>
      <dgm:spPr/>
      <dgm:t>
        <a:bodyPr/>
        <a:lstStyle/>
        <a:p>
          <a:endParaRPr lang="en-GB"/>
        </a:p>
      </dgm:t>
    </dgm:pt>
    <dgm:pt modelId="{C84DA292-2B8F-AF4B-AE0E-CEE19D56A725}" type="pres">
      <dgm:prSet presAssocID="{D8E05BE2-DE54-1649-A36E-D7DB8FCE3603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3FFE9C-06E1-BA46-9074-85D1AA968807}" type="pres">
      <dgm:prSet presAssocID="{D8E05BE2-DE54-1649-A36E-D7DB8FCE3603}" presName="rootComposite3" presStyleCnt="0"/>
      <dgm:spPr/>
      <dgm:t>
        <a:bodyPr/>
        <a:lstStyle/>
        <a:p>
          <a:endParaRPr lang="en-US"/>
        </a:p>
      </dgm:t>
    </dgm:pt>
    <dgm:pt modelId="{D3210F11-7372-2540-AF99-F8C9AB9EE0BC}" type="pres">
      <dgm:prSet presAssocID="{D8E05BE2-DE54-1649-A36E-D7DB8FCE3603}" presName="rootText3" presStyleLbl="asst1" presStyleIdx="12" presStyleCnt="17" custScaleX="189256" custLinFactX="126774" custLinFactY="-23552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B600FE4-E73A-C645-9DDF-95F03BAD1568}" type="pres">
      <dgm:prSet presAssocID="{D8E05BE2-DE54-1649-A36E-D7DB8FCE3603}" presName="rootConnector3" presStyleLbl="asst1" presStyleIdx="12" presStyleCnt="17"/>
      <dgm:spPr/>
      <dgm:t>
        <a:bodyPr/>
        <a:lstStyle/>
        <a:p>
          <a:endParaRPr lang="en-GB"/>
        </a:p>
      </dgm:t>
    </dgm:pt>
    <dgm:pt modelId="{21D826A5-A333-4249-B6F4-E8D561FE4931}" type="pres">
      <dgm:prSet presAssocID="{D8E05BE2-DE54-1649-A36E-D7DB8FCE3603}" presName="hierChild6" presStyleCnt="0"/>
      <dgm:spPr/>
      <dgm:t>
        <a:bodyPr/>
        <a:lstStyle/>
        <a:p>
          <a:endParaRPr lang="en-US"/>
        </a:p>
      </dgm:t>
    </dgm:pt>
    <dgm:pt modelId="{6EFC77C3-13D0-024F-B1F5-D41B898E6A49}" type="pres">
      <dgm:prSet presAssocID="{D8E05BE2-DE54-1649-A36E-D7DB8FCE3603}" presName="hierChild7" presStyleCnt="0"/>
      <dgm:spPr/>
      <dgm:t>
        <a:bodyPr/>
        <a:lstStyle/>
        <a:p>
          <a:endParaRPr lang="en-US"/>
        </a:p>
      </dgm:t>
    </dgm:pt>
    <dgm:pt modelId="{0387C4AD-29DE-7A40-A1FB-98931D70E66E}" type="pres">
      <dgm:prSet presAssocID="{692AD00E-0B3B-044D-8403-BCBC50E85FAF}" presName="Name111" presStyleLbl="parChTrans1D3" presStyleIdx="10" presStyleCnt="14" custSzX="162012"/>
      <dgm:spPr/>
      <dgm:t>
        <a:bodyPr/>
        <a:lstStyle/>
        <a:p>
          <a:endParaRPr lang="en-GB"/>
        </a:p>
      </dgm:t>
    </dgm:pt>
    <dgm:pt modelId="{81ED3B06-222B-E644-8B93-199F7E2A2EBA}" type="pres">
      <dgm:prSet presAssocID="{5AFE7AB3-2AD7-5F4E-9924-E74E8FC2F7AE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5EF883-41AB-6C4A-9C2F-4AD8A1998898}" type="pres">
      <dgm:prSet presAssocID="{5AFE7AB3-2AD7-5F4E-9924-E74E8FC2F7AE}" presName="rootComposite3" presStyleCnt="0"/>
      <dgm:spPr/>
      <dgm:t>
        <a:bodyPr/>
        <a:lstStyle/>
        <a:p>
          <a:endParaRPr lang="en-US"/>
        </a:p>
      </dgm:t>
    </dgm:pt>
    <dgm:pt modelId="{F9A95A1E-23C6-EA40-A004-3A98482B8457}" type="pres">
      <dgm:prSet presAssocID="{5AFE7AB3-2AD7-5F4E-9924-E74E8FC2F7AE}" presName="rootText3" presStyleLbl="asst1" presStyleIdx="13" presStyleCnt="17" custScaleX="177179" custLinFactX="126937" custLinFactY="-23552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036C96-853F-634B-ABE3-14EB37136B29}" type="pres">
      <dgm:prSet presAssocID="{5AFE7AB3-2AD7-5F4E-9924-E74E8FC2F7AE}" presName="rootConnector3" presStyleLbl="asst1" presStyleIdx="13" presStyleCnt="17"/>
      <dgm:spPr/>
      <dgm:t>
        <a:bodyPr/>
        <a:lstStyle/>
        <a:p>
          <a:endParaRPr lang="en-GB"/>
        </a:p>
      </dgm:t>
    </dgm:pt>
    <dgm:pt modelId="{C521957C-071F-E345-B032-9B6AD8E62458}" type="pres">
      <dgm:prSet presAssocID="{5AFE7AB3-2AD7-5F4E-9924-E74E8FC2F7AE}" presName="hierChild6" presStyleCnt="0"/>
      <dgm:spPr/>
      <dgm:t>
        <a:bodyPr/>
        <a:lstStyle/>
        <a:p>
          <a:endParaRPr lang="en-US"/>
        </a:p>
      </dgm:t>
    </dgm:pt>
    <dgm:pt modelId="{07E313A6-4B30-3541-8FAE-8D8745817338}" type="pres">
      <dgm:prSet presAssocID="{5AFE7AB3-2AD7-5F4E-9924-E74E8FC2F7AE}" presName="hierChild7" presStyleCnt="0"/>
      <dgm:spPr/>
      <dgm:t>
        <a:bodyPr/>
        <a:lstStyle/>
        <a:p>
          <a:endParaRPr lang="en-US"/>
        </a:p>
      </dgm:t>
    </dgm:pt>
    <dgm:pt modelId="{DBFBDB58-6B66-2742-A39F-EAD1B13E49DF}" type="pres">
      <dgm:prSet presAssocID="{28E8EE80-451C-6F44-9838-8895CB903AB7}" presName="Name111" presStyleLbl="parChTrans1D3" presStyleIdx="11" presStyleCnt="14" custSzX="162012"/>
      <dgm:spPr/>
      <dgm:t>
        <a:bodyPr/>
        <a:lstStyle/>
        <a:p>
          <a:endParaRPr lang="en-GB"/>
        </a:p>
      </dgm:t>
    </dgm:pt>
    <dgm:pt modelId="{8B75BFD9-8CA6-EB42-BE72-E8297D8BC48C}" type="pres">
      <dgm:prSet presAssocID="{0943B922-A647-6542-A9D6-FABD802F618A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237F2E-FE2D-6048-B34C-CA0793CC7982}" type="pres">
      <dgm:prSet presAssocID="{0943B922-A647-6542-A9D6-FABD802F618A}" presName="rootComposite3" presStyleCnt="0"/>
      <dgm:spPr/>
      <dgm:t>
        <a:bodyPr/>
        <a:lstStyle/>
        <a:p>
          <a:endParaRPr lang="en-US"/>
        </a:p>
      </dgm:t>
    </dgm:pt>
    <dgm:pt modelId="{256B30D1-9261-D045-A733-CBED430061BB}" type="pres">
      <dgm:prSet presAssocID="{0943B922-A647-6542-A9D6-FABD802F618A}" presName="rootText3" presStyleLbl="asst1" presStyleIdx="14" presStyleCnt="17" custScaleX="177179" custLinFactX="126937" custLinFactY="-23552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74FE8D4-B633-7147-AB5D-089BB4252228}" type="pres">
      <dgm:prSet presAssocID="{0943B922-A647-6542-A9D6-FABD802F618A}" presName="rootConnector3" presStyleLbl="asst1" presStyleIdx="14" presStyleCnt="17"/>
      <dgm:spPr/>
      <dgm:t>
        <a:bodyPr/>
        <a:lstStyle/>
        <a:p>
          <a:endParaRPr lang="en-GB"/>
        </a:p>
      </dgm:t>
    </dgm:pt>
    <dgm:pt modelId="{00ED28AD-79AD-DB46-B307-90C3730CFB18}" type="pres">
      <dgm:prSet presAssocID="{0943B922-A647-6542-A9D6-FABD802F618A}" presName="hierChild6" presStyleCnt="0"/>
      <dgm:spPr/>
      <dgm:t>
        <a:bodyPr/>
        <a:lstStyle/>
        <a:p>
          <a:endParaRPr lang="en-US"/>
        </a:p>
      </dgm:t>
    </dgm:pt>
    <dgm:pt modelId="{A3E02680-617F-1E4A-9541-66AF98DD8E8A}" type="pres">
      <dgm:prSet presAssocID="{0943B922-A647-6542-A9D6-FABD802F618A}" presName="hierChild7" presStyleCnt="0"/>
      <dgm:spPr/>
      <dgm:t>
        <a:bodyPr/>
        <a:lstStyle/>
        <a:p>
          <a:endParaRPr lang="en-US"/>
        </a:p>
      </dgm:t>
    </dgm:pt>
    <dgm:pt modelId="{37D14DA7-C98A-9345-A70A-EC7F30EF6408}" type="pres">
      <dgm:prSet presAssocID="{04FA038A-F80A-814E-AC53-34A3EDDCE3E0}" presName="Name111" presStyleLbl="parChTrans1D3" presStyleIdx="12" presStyleCnt="14" custSzX="162012"/>
      <dgm:spPr/>
      <dgm:t>
        <a:bodyPr/>
        <a:lstStyle/>
        <a:p>
          <a:endParaRPr lang="en-GB"/>
        </a:p>
      </dgm:t>
    </dgm:pt>
    <dgm:pt modelId="{9C5E8E55-2014-C14B-9925-C0EE61A03799}" type="pres">
      <dgm:prSet presAssocID="{C98B7B06-0EB0-0E4E-9ECF-FEB746DDCB4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946747-C314-4144-9FD4-DD52CDCA5A64}" type="pres">
      <dgm:prSet presAssocID="{C98B7B06-0EB0-0E4E-9ECF-FEB746DDCB42}" presName="rootComposite3" presStyleCnt="0"/>
      <dgm:spPr/>
      <dgm:t>
        <a:bodyPr/>
        <a:lstStyle/>
        <a:p>
          <a:endParaRPr lang="en-US"/>
        </a:p>
      </dgm:t>
    </dgm:pt>
    <dgm:pt modelId="{DF9F2BD2-7822-974B-AE3C-1D8CA8E92DA7}" type="pres">
      <dgm:prSet presAssocID="{C98B7B06-0EB0-0E4E-9ECF-FEB746DDCB42}" presName="rootText3" presStyleLbl="asst1" presStyleIdx="15" presStyleCnt="17" custScaleX="177179" custLinFactX="126937" custLinFactY="-23552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4D3064-C8D9-A54B-B27E-041B2B6BD6C3}" type="pres">
      <dgm:prSet presAssocID="{C98B7B06-0EB0-0E4E-9ECF-FEB746DDCB42}" presName="rootConnector3" presStyleLbl="asst1" presStyleIdx="15" presStyleCnt="17"/>
      <dgm:spPr/>
      <dgm:t>
        <a:bodyPr/>
        <a:lstStyle/>
        <a:p>
          <a:endParaRPr lang="en-GB"/>
        </a:p>
      </dgm:t>
    </dgm:pt>
    <dgm:pt modelId="{FCC683CF-2E00-4C4D-B20B-ADA8DBB10C54}" type="pres">
      <dgm:prSet presAssocID="{C98B7B06-0EB0-0E4E-9ECF-FEB746DDCB42}" presName="hierChild6" presStyleCnt="0"/>
      <dgm:spPr/>
      <dgm:t>
        <a:bodyPr/>
        <a:lstStyle/>
        <a:p>
          <a:endParaRPr lang="en-US"/>
        </a:p>
      </dgm:t>
    </dgm:pt>
    <dgm:pt modelId="{C9EE2D2B-EF30-B643-939D-6D2760A4CE9C}" type="pres">
      <dgm:prSet presAssocID="{C98B7B06-0EB0-0E4E-9ECF-FEB746DDCB42}" presName="hierChild7" presStyleCnt="0"/>
      <dgm:spPr/>
      <dgm:t>
        <a:bodyPr/>
        <a:lstStyle/>
        <a:p>
          <a:endParaRPr lang="en-US"/>
        </a:p>
      </dgm:t>
    </dgm:pt>
    <dgm:pt modelId="{9FC47D82-2D23-8448-AF24-AC12066750DC}" type="pres">
      <dgm:prSet presAssocID="{3195EF57-BDA1-3B4E-BC97-A739000207B7}" presName="Name111" presStyleLbl="parChTrans1D3" presStyleIdx="13" presStyleCnt="14" custSzX="162012"/>
      <dgm:spPr/>
      <dgm:t>
        <a:bodyPr/>
        <a:lstStyle/>
        <a:p>
          <a:endParaRPr lang="en-GB"/>
        </a:p>
      </dgm:t>
    </dgm:pt>
    <dgm:pt modelId="{D23DE9D9-2C72-9C4B-BEE8-09A57E6A424E}" type="pres">
      <dgm:prSet presAssocID="{A02A898D-027D-AF4D-B1A5-1A11CC7EBF6B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195D12C-0FF9-0E46-BBA6-7C5CC91126A0}" type="pres">
      <dgm:prSet presAssocID="{A02A898D-027D-AF4D-B1A5-1A11CC7EBF6B}" presName="rootComposite3" presStyleCnt="0"/>
      <dgm:spPr/>
      <dgm:t>
        <a:bodyPr/>
        <a:lstStyle/>
        <a:p>
          <a:endParaRPr lang="en-US"/>
        </a:p>
      </dgm:t>
    </dgm:pt>
    <dgm:pt modelId="{6E1605C5-9ADE-B242-BB37-28CDCDF7EB92}" type="pres">
      <dgm:prSet presAssocID="{A02A898D-027D-AF4D-B1A5-1A11CC7EBF6B}" presName="rootText3" presStyleLbl="asst1" presStyleIdx="16" presStyleCnt="17" custScaleX="177179" custLinFactX="126937" custLinFactY="-23552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106A2CB-2069-774B-ADA9-0D4E5919772C}" type="pres">
      <dgm:prSet presAssocID="{A02A898D-027D-AF4D-B1A5-1A11CC7EBF6B}" presName="rootConnector3" presStyleLbl="asst1" presStyleIdx="16" presStyleCnt="17"/>
      <dgm:spPr/>
      <dgm:t>
        <a:bodyPr/>
        <a:lstStyle/>
        <a:p>
          <a:endParaRPr lang="en-GB"/>
        </a:p>
      </dgm:t>
    </dgm:pt>
    <dgm:pt modelId="{6E25AA45-8E2C-0E41-8AB4-FF47EE04A533}" type="pres">
      <dgm:prSet presAssocID="{A02A898D-027D-AF4D-B1A5-1A11CC7EBF6B}" presName="hierChild6" presStyleCnt="0"/>
      <dgm:spPr/>
      <dgm:t>
        <a:bodyPr/>
        <a:lstStyle/>
        <a:p>
          <a:endParaRPr lang="en-US"/>
        </a:p>
      </dgm:t>
    </dgm:pt>
    <dgm:pt modelId="{ADC0F977-3DFA-F94D-830F-099C6B832AFC}" type="pres">
      <dgm:prSet presAssocID="{A02A898D-027D-AF4D-B1A5-1A11CC7EBF6B}" presName="hierChild7" presStyleCnt="0"/>
      <dgm:spPr/>
      <dgm:t>
        <a:bodyPr/>
        <a:lstStyle/>
        <a:p>
          <a:endParaRPr lang="en-US"/>
        </a:p>
      </dgm:t>
    </dgm:pt>
  </dgm:ptLst>
  <dgm:cxnLst>
    <dgm:cxn modelId="{90AA5DFE-6F4D-4EB5-B7C7-BDCF3FED89E5}" type="presOf" srcId="{5AFE7AB3-2AD7-5F4E-9924-E74E8FC2F7AE}" destId="{F9A95A1E-23C6-EA40-A004-3A98482B8457}" srcOrd="0" destOrd="0" presId="urn:microsoft.com/office/officeart/2005/8/layout/orgChart1"/>
    <dgm:cxn modelId="{BCE7A606-4C72-4F3B-82F7-861004381FB8}" type="presOf" srcId="{32F5D25B-04A8-0040-BD1E-F15954377ED8}" destId="{A8F77F03-DFBD-B444-A1D1-C69564F89011}" srcOrd="0" destOrd="0" presId="urn:microsoft.com/office/officeart/2005/8/layout/orgChart1"/>
    <dgm:cxn modelId="{6FCC2F49-A941-4E18-A397-E1351F9EFA72}" type="presOf" srcId="{04FA038A-F80A-814E-AC53-34A3EDDCE3E0}" destId="{37D14DA7-C98A-9345-A70A-EC7F30EF6408}" srcOrd="0" destOrd="0" presId="urn:microsoft.com/office/officeart/2005/8/layout/orgChart1"/>
    <dgm:cxn modelId="{4E54B1C5-C47A-4A29-AE0B-94DD33019AE8}" type="presOf" srcId="{0943B922-A647-6542-A9D6-FABD802F618A}" destId="{256B30D1-9261-D045-A733-CBED430061BB}" srcOrd="0" destOrd="0" presId="urn:microsoft.com/office/officeart/2005/8/layout/orgChart1"/>
    <dgm:cxn modelId="{062E0BDA-ED44-4BBC-92AD-C6846F43EF6F}" type="presOf" srcId="{FDAD5898-2FE6-6143-9020-BE9074302E13}" destId="{444CF082-C510-0B4F-B9E3-170E755ED7D6}" srcOrd="0" destOrd="0" presId="urn:microsoft.com/office/officeart/2005/8/layout/orgChart1"/>
    <dgm:cxn modelId="{9206CD2D-CB1C-1A49-A72B-5119FC88ADA8}" srcId="{4C2E25A2-A50B-5748-BA22-C5E8BF6C133C}" destId="{D8E05BE2-DE54-1649-A36E-D7DB8FCE3603}" srcOrd="2" destOrd="0" parTransId="{9CB89092-87EE-FE47-8B31-058F37F4E45C}" sibTransId="{A7AD5866-0A84-3E44-91E2-9651B51E7178}"/>
    <dgm:cxn modelId="{67A7F02B-9684-074A-B953-1E44E2970C9A}" srcId="{D8E05BE2-DE54-1649-A36E-D7DB8FCE3603}" destId="{0943B922-A647-6542-A9D6-FABD802F618A}" srcOrd="1" destOrd="0" parTransId="{28E8EE80-451C-6F44-9838-8895CB903AB7}" sibTransId="{B3FDB1F3-CAC1-DC4A-A7BC-C8EBDEA21A18}"/>
    <dgm:cxn modelId="{69CC4A57-5298-6247-815D-BFA918BB6C86}" srcId="{1705AF8B-5696-524A-B2E3-8877904199EF}" destId="{A52F553B-F4A2-634E-9E84-A6C10FD6E344}" srcOrd="4" destOrd="0" parTransId="{075B91BA-1985-1542-B349-9D41C7088ADF}" sibTransId="{2CCB637F-BB9E-3D4A-BDAA-012F4BBD4553}"/>
    <dgm:cxn modelId="{0843A355-FCB3-6247-AEB2-2745CE4D9998}" srcId="{D8E05BE2-DE54-1649-A36E-D7DB8FCE3603}" destId="{A02A898D-027D-AF4D-B1A5-1A11CC7EBF6B}" srcOrd="3" destOrd="0" parTransId="{3195EF57-BDA1-3B4E-BC97-A739000207B7}" sibTransId="{8FBDD29D-2433-7B46-B788-419AC06FE915}"/>
    <dgm:cxn modelId="{035D488C-3D46-461A-8D18-BA889958FB6A}" type="presOf" srcId="{89264E46-D193-B945-AD64-52D1A03E92EA}" destId="{BBF5D9DE-BA39-394A-8F6F-A6DC2E4F84A8}" srcOrd="1" destOrd="0" presId="urn:microsoft.com/office/officeart/2005/8/layout/orgChart1"/>
    <dgm:cxn modelId="{5CA8310F-B4E6-C24D-8733-24DB76D7D5EA}" srcId="{1705AF8B-5696-524A-B2E3-8877904199EF}" destId="{BADD6A46-FFE9-0C40-BB00-C7D472E63C92}" srcOrd="5" destOrd="0" parTransId="{7D193E81-6F47-7743-BB2B-6A6454DAC01F}" sibTransId="{F1504DE7-F590-094D-AC09-A790CB21FC98}"/>
    <dgm:cxn modelId="{271F89DC-DB19-4D99-9564-7B3EE4DA8700}" type="presOf" srcId="{3195EF57-BDA1-3B4E-BC97-A739000207B7}" destId="{9FC47D82-2D23-8448-AF24-AC12066750DC}" srcOrd="0" destOrd="0" presId="urn:microsoft.com/office/officeart/2005/8/layout/orgChart1"/>
    <dgm:cxn modelId="{3F2012B5-17B3-4D71-8764-A6EBA93D3BB1}" type="presOf" srcId="{73A7AB99-F4F9-CA48-87A6-A05C7B7E9F0E}" destId="{646A923A-C4DA-8049-A7B8-4BC3C6CAD608}" srcOrd="0" destOrd="0" presId="urn:microsoft.com/office/officeart/2005/8/layout/orgChart1"/>
    <dgm:cxn modelId="{DF4B57FC-8C56-470D-ABEC-0E464FB127E6}" type="presOf" srcId="{4D2157BD-AF8E-AC47-A429-C4F3AAC302D0}" destId="{ABF6FC71-FD0D-834A-9B5B-9135679BD058}" srcOrd="1" destOrd="0" presId="urn:microsoft.com/office/officeart/2005/8/layout/orgChart1"/>
    <dgm:cxn modelId="{F3AB9943-4788-40F1-9DB3-81E1CCBAB0F5}" type="presOf" srcId="{B3EC338F-AEE1-1940-8CE8-CF9571730461}" destId="{D617AB43-643E-BD48-91EF-176C5A6FC27F}" srcOrd="0" destOrd="0" presId="urn:microsoft.com/office/officeart/2005/8/layout/orgChart1"/>
    <dgm:cxn modelId="{83D419E7-B338-4E4B-9B21-0DCB1BDFC960}" type="presOf" srcId="{1705AF8B-5696-524A-B2E3-8877904199EF}" destId="{5DDBFBFD-CAAB-224B-A644-D668B8113375}" srcOrd="0" destOrd="0" presId="urn:microsoft.com/office/officeart/2005/8/layout/orgChart1"/>
    <dgm:cxn modelId="{4AB7BC9F-C7B5-4CF0-8A04-A584ED6BE485}" type="presOf" srcId="{0943B922-A647-6542-A9D6-FABD802F618A}" destId="{174FE8D4-B633-7147-AB5D-089BB4252228}" srcOrd="1" destOrd="0" presId="urn:microsoft.com/office/officeart/2005/8/layout/orgChart1"/>
    <dgm:cxn modelId="{46533FC4-EBE0-D945-9865-54E7F519737E}" srcId="{073EF9C0-34A9-D84E-B097-42C22D00C052}" destId="{D49CB054-67BF-0043-A531-8665B9361B79}" srcOrd="0" destOrd="0" parTransId="{32F5D25B-04A8-0040-BD1E-F15954377ED8}" sibTransId="{6DEC7A7D-82D5-A148-B9B9-FCC7AFDF2E9B}"/>
    <dgm:cxn modelId="{C51D8755-E841-F54D-8D74-242A5D800F0F}" srcId="{1705AF8B-5696-524A-B2E3-8877904199EF}" destId="{FC979B77-B523-8E4A-90BF-B42F201A5298}" srcOrd="6" destOrd="0" parTransId="{9A6D758E-8EC6-9C46-983D-5C106A334848}" sibTransId="{7451871D-E4F3-C14E-AE8C-586BE858C785}"/>
    <dgm:cxn modelId="{90D6934A-7967-2846-B7CC-BB0DC278B54A}" srcId="{073EF9C0-34A9-D84E-B097-42C22D00C052}" destId="{81D229ED-6A88-6F4B-9AC6-27C5FF05E0EE}" srcOrd="2" destOrd="0" parTransId="{0487F444-C968-DA47-BB51-426A8A800997}" sibTransId="{1CE4C69C-530E-5945-99FE-71026E9A42AE}"/>
    <dgm:cxn modelId="{E247CC8F-D6A3-4C28-9886-C8295644F358}" type="presOf" srcId="{5AFE7AB3-2AD7-5F4E-9924-E74E8FC2F7AE}" destId="{13036C96-853F-634B-ABE3-14EB37136B29}" srcOrd="1" destOrd="0" presId="urn:microsoft.com/office/officeart/2005/8/layout/orgChart1"/>
    <dgm:cxn modelId="{F00CCA47-2F02-4D09-A4B8-A05F7F18E102}" type="presOf" srcId="{C98B7B06-0EB0-0E4E-9ECF-FEB746DDCB42}" destId="{DF9F2BD2-7822-974B-AE3C-1D8CA8E92DA7}" srcOrd="0" destOrd="0" presId="urn:microsoft.com/office/officeart/2005/8/layout/orgChart1"/>
    <dgm:cxn modelId="{7CA12C7E-438A-4C40-86C4-39731B124FE6}" srcId="{1705AF8B-5696-524A-B2E3-8877904199EF}" destId="{E500ADD3-3BBA-2E46-983C-CA4680EA6234}" srcOrd="3" destOrd="0" parTransId="{D7A03A2F-D912-7844-BB3C-6EC9474C72E2}" sibTransId="{5B978DB3-1DD7-0544-9663-7EC3495EEEB8}"/>
    <dgm:cxn modelId="{CCBE5F48-6253-6843-A6D0-ECA554F8E27F}" srcId="{D8E05BE2-DE54-1649-A36E-D7DB8FCE3603}" destId="{5AFE7AB3-2AD7-5F4E-9924-E74E8FC2F7AE}" srcOrd="0" destOrd="0" parTransId="{692AD00E-0B3B-044D-8403-BCBC50E85FAF}" sibTransId="{2A9FE895-259B-6A41-8A49-ED706BFE1B11}"/>
    <dgm:cxn modelId="{DC6D541D-99C1-934A-9140-6B8230E8B693}" srcId="{561A03E3-1F7C-2D4B-B6C7-EC2DF72B8597}" destId="{4C2E25A2-A50B-5748-BA22-C5E8BF6C133C}" srcOrd="0" destOrd="0" parTransId="{020692DB-8276-0D48-893D-B572EBF175D9}" sibTransId="{F6B9D65F-7C2B-9644-ABEF-980314185AFC}"/>
    <dgm:cxn modelId="{9F1B8821-C1C1-4ACE-84C6-5EF45FFA4211}" type="presOf" srcId="{0487F444-C968-DA47-BB51-426A8A800997}" destId="{C2566AF3-C8DB-2542-9EE2-59148D82ABF7}" srcOrd="0" destOrd="0" presId="urn:microsoft.com/office/officeart/2005/8/layout/orgChart1"/>
    <dgm:cxn modelId="{97F13476-9666-4CCD-80D3-27F619139B16}" type="presOf" srcId="{16BC5444-128E-1E43-B26A-617300FF6597}" destId="{E304DCEC-4B9C-FB46-979E-184DE69791D6}" srcOrd="1" destOrd="0" presId="urn:microsoft.com/office/officeart/2005/8/layout/orgChart1"/>
    <dgm:cxn modelId="{750B1012-F318-9040-98F6-B0E6E4709A29}" srcId="{1705AF8B-5696-524A-B2E3-8877904199EF}" destId="{4D2157BD-AF8E-AC47-A429-C4F3AAC302D0}" srcOrd="2" destOrd="0" parTransId="{B0CF3E9A-3557-4349-8572-7455919A5F38}" sibTransId="{08A71993-B2CD-E642-87EE-CC3E03AFC9FA}"/>
    <dgm:cxn modelId="{43080551-8330-41A0-9BE6-4E75BE19D904}" type="presOf" srcId="{81D229ED-6A88-6F4B-9AC6-27C5FF05E0EE}" destId="{B8AF53E1-B72B-CC42-A844-0A6E8C8CB07E}" srcOrd="1" destOrd="0" presId="urn:microsoft.com/office/officeart/2005/8/layout/orgChart1"/>
    <dgm:cxn modelId="{D3692452-4E45-45EF-A948-53C8C7ECFFE5}" type="presOf" srcId="{692AD00E-0B3B-044D-8403-BCBC50E85FAF}" destId="{0387C4AD-29DE-7A40-A1FB-98931D70E66E}" srcOrd="0" destOrd="0" presId="urn:microsoft.com/office/officeart/2005/8/layout/orgChart1"/>
    <dgm:cxn modelId="{47DE6930-0399-46E2-9E94-6773E85F746F}" type="presOf" srcId="{A02A898D-027D-AF4D-B1A5-1A11CC7EBF6B}" destId="{6E1605C5-9ADE-B242-BB37-28CDCDF7EB92}" srcOrd="0" destOrd="0" presId="urn:microsoft.com/office/officeart/2005/8/layout/orgChart1"/>
    <dgm:cxn modelId="{DA16DA67-07EB-456E-98B8-F6FA35DE1D06}" type="presOf" srcId="{073EF9C0-34A9-D84E-B097-42C22D00C052}" destId="{7014CEEB-9014-DD4D-BAC0-66D5F2AEA5B7}" srcOrd="0" destOrd="0" presId="urn:microsoft.com/office/officeart/2005/8/layout/orgChart1"/>
    <dgm:cxn modelId="{530CCF6F-71FD-4C68-B1B1-CC4C075FCA1E}" type="presOf" srcId="{FC979B77-B523-8E4A-90BF-B42F201A5298}" destId="{F5B119C7-3B0D-BD42-A22B-517429F55409}" srcOrd="0" destOrd="0" presId="urn:microsoft.com/office/officeart/2005/8/layout/orgChart1"/>
    <dgm:cxn modelId="{AD365B39-68CB-4708-8614-47A3BBC3922E}" type="presOf" srcId="{BADD6A46-FFE9-0C40-BB00-C7D472E63C92}" destId="{BDE46182-24E7-1146-92EE-9B0BA5E302F6}" srcOrd="1" destOrd="0" presId="urn:microsoft.com/office/officeart/2005/8/layout/orgChart1"/>
    <dgm:cxn modelId="{19282994-3E9B-43BC-8A23-4D20EC873C73}" type="presOf" srcId="{8AAE747B-5A04-C14A-B2DB-D6EFF48FF41F}" destId="{07561BEE-D1B6-634B-BFCA-C5105757591D}" srcOrd="0" destOrd="0" presId="urn:microsoft.com/office/officeart/2005/8/layout/orgChart1"/>
    <dgm:cxn modelId="{57735ACF-8FE4-3E40-BBFC-F5AEB83AC7C7}" srcId="{073EF9C0-34A9-D84E-B097-42C22D00C052}" destId="{8AAE747B-5A04-C14A-B2DB-D6EFF48FF41F}" srcOrd="1" destOrd="0" parTransId="{F2D6F73E-DE0C-BF44-ACE2-276A30F38FBA}" sibTransId="{17110B92-07BB-D14A-BF71-1B07535CDCE3}"/>
    <dgm:cxn modelId="{2A59120E-A573-4157-A294-F2D24B4574BC}" type="presOf" srcId="{C98B7B06-0EB0-0E4E-9ECF-FEB746DDCB42}" destId="{9D4D3064-C8D9-A54B-B27E-041B2B6BD6C3}" srcOrd="1" destOrd="0" presId="urn:microsoft.com/office/officeart/2005/8/layout/orgChart1"/>
    <dgm:cxn modelId="{B5D8E6AB-D84E-42D4-A478-3424B27EEDB5}" type="presOf" srcId="{BADD6A46-FFE9-0C40-BB00-C7D472E63C92}" destId="{122D3626-FC36-BE47-918E-80083FD62E8C}" srcOrd="0" destOrd="0" presId="urn:microsoft.com/office/officeart/2005/8/layout/orgChart1"/>
    <dgm:cxn modelId="{0ABF3FB3-5078-460A-BBD1-AA1E9DBEFC6A}" type="presOf" srcId="{073EF9C0-34A9-D84E-B097-42C22D00C052}" destId="{4D0F95BB-5AE8-754D-B44E-9A9EAC2E123F}" srcOrd="1" destOrd="0" presId="urn:microsoft.com/office/officeart/2005/8/layout/orgChart1"/>
    <dgm:cxn modelId="{5871CCE0-EA2C-4FF9-B678-77895CBD6689}" type="presOf" srcId="{FC979B77-B523-8E4A-90BF-B42F201A5298}" destId="{DC4C085E-E1C5-F843-8D64-EB70504E01CC}" srcOrd="1" destOrd="0" presId="urn:microsoft.com/office/officeart/2005/8/layout/orgChart1"/>
    <dgm:cxn modelId="{4F8A74A0-DA06-4FF6-9D20-1981295DC31D}" type="presOf" srcId="{9A6D758E-8EC6-9C46-983D-5C106A334848}" destId="{4CBA6CA7-3DBE-CF4F-82BE-43B1081CA6ED}" srcOrd="0" destOrd="0" presId="urn:microsoft.com/office/officeart/2005/8/layout/orgChart1"/>
    <dgm:cxn modelId="{3326925A-D6A2-5E4D-9808-A8905A04A29B}" srcId="{4C2E25A2-A50B-5748-BA22-C5E8BF6C133C}" destId="{073EF9C0-34A9-D84E-B097-42C22D00C052}" srcOrd="1" destOrd="0" parTransId="{F2C2BBB3-A7E1-C946-9C8D-F3037E585FFC}" sibTransId="{ED4009D4-B894-D74E-9205-ECB6F6EDBF6E}"/>
    <dgm:cxn modelId="{6AD15DB5-B6A1-4C01-B729-0593CB02177F}" type="presOf" srcId="{81D229ED-6A88-6F4B-9AC6-27C5FF05E0EE}" destId="{37C1EDE2-D1B2-EC4C-B38D-95EF8852401C}" srcOrd="0" destOrd="0" presId="urn:microsoft.com/office/officeart/2005/8/layout/orgChart1"/>
    <dgm:cxn modelId="{B820D773-6729-452A-AEDE-3504192C856F}" type="presOf" srcId="{D49CB054-67BF-0043-A531-8665B9361B79}" destId="{B33F84E9-44F8-944E-8EC4-E136CF220BB0}" srcOrd="0" destOrd="0" presId="urn:microsoft.com/office/officeart/2005/8/layout/orgChart1"/>
    <dgm:cxn modelId="{372BED97-DEF7-4A8B-8FCB-65D8C791D3C6}" type="presOf" srcId="{4D2157BD-AF8E-AC47-A429-C4F3AAC302D0}" destId="{7EB8E2FF-D646-9848-901A-9EC7EB54AAE1}" srcOrd="0" destOrd="0" presId="urn:microsoft.com/office/officeart/2005/8/layout/orgChart1"/>
    <dgm:cxn modelId="{4FB7854F-055E-0544-8AF6-8748FB2A60DA}" srcId="{1705AF8B-5696-524A-B2E3-8877904199EF}" destId="{89264E46-D193-B945-AD64-52D1A03E92EA}" srcOrd="0" destOrd="0" parTransId="{FDAD5898-2FE6-6143-9020-BE9074302E13}" sibTransId="{C4C0AA0A-F92B-7D43-B8A8-EA521FAF6441}"/>
    <dgm:cxn modelId="{1EAB2703-B38F-4689-A827-688858729B0E}" type="presOf" srcId="{4C2E25A2-A50B-5748-BA22-C5E8BF6C133C}" destId="{75CBD3AA-5F7D-8547-B9C7-C3B9DB141134}" srcOrd="0" destOrd="0" presId="urn:microsoft.com/office/officeart/2005/8/layout/orgChart1"/>
    <dgm:cxn modelId="{545788AE-140B-0F41-B2DA-8B6FE5B7CEFB}" srcId="{4C2E25A2-A50B-5748-BA22-C5E8BF6C133C}" destId="{1705AF8B-5696-524A-B2E3-8877904199EF}" srcOrd="0" destOrd="0" parTransId="{B3EC338F-AEE1-1940-8CE8-CF9571730461}" sibTransId="{03C9A861-E9E6-A24B-9E1B-FC49EF3F05B7}"/>
    <dgm:cxn modelId="{7BE32F1C-04C5-4862-9AD2-3A28EB9BE359}" type="presOf" srcId="{9CB89092-87EE-FE47-8B31-058F37F4E45C}" destId="{3F05F264-1EEE-3845-8CA7-73C622A41A41}" srcOrd="0" destOrd="0" presId="urn:microsoft.com/office/officeart/2005/8/layout/orgChart1"/>
    <dgm:cxn modelId="{EA28E318-AB6E-40BF-AF90-E000BC40FAFE}" type="presOf" srcId="{D7A03A2F-D912-7844-BB3C-6EC9474C72E2}" destId="{E29EF336-4FF7-1848-97DC-569B6F4C6683}" srcOrd="0" destOrd="0" presId="urn:microsoft.com/office/officeart/2005/8/layout/orgChart1"/>
    <dgm:cxn modelId="{80DB0904-7763-4ACD-AD1B-073CB934F2AF}" type="presOf" srcId="{D8E05BE2-DE54-1649-A36E-D7DB8FCE3603}" destId="{8B600FE4-E73A-C645-9DDF-95F03BAD1568}" srcOrd="1" destOrd="0" presId="urn:microsoft.com/office/officeart/2005/8/layout/orgChart1"/>
    <dgm:cxn modelId="{A1707917-A654-4582-9203-52D564170175}" type="presOf" srcId="{89264E46-D193-B945-AD64-52D1A03E92EA}" destId="{D67F4FF0-D4BF-2C48-8E92-C2819433BA81}" srcOrd="0" destOrd="0" presId="urn:microsoft.com/office/officeart/2005/8/layout/orgChart1"/>
    <dgm:cxn modelId="{8BEC9A13-C579-4222-8FFD-CF989739EDFF}" type="presOf" srcId="{1705AF8B-5696-524A-B2E3-8877904199EF}" destId="{E7D93C9F-220C-234B-A873-773CA3C855B0}" srcOrd="1" destOrd="0" presId="urn:microsoft.com/office/officeart/2005/8/layout/orgChart1"/>
    <dgm:cxn modelId="{072B9BF2-39CF-4149-A562-1B90DC1FD246}" type="presOf" srcId="{E500ADD3-3BBA-2E46-983C-CA4680EA6234}" destId="{8A5859E0-BD97-6E47-9ABC-75AEE9B975EE}" srcOrd="0" destOrd="0" presId="urn:microsoft.com/office/officeart/2005/8/layout/orgChart1"/>
    <dgm:cxn modelId="{155E88F2-B7D2-4DD8-809C-9D0F07A79BFD}" type="presOf" srcId="{7D193E81-6F47-7743-BB2B-6A6454DAC01F}" destId="{D3685CCE-F906-1D48-AB70-EAB2BBB70994}" srcOrd="0" destOrd="0" presId="urn:microsoft.com/office/officeart/2005/8/layout/orgChart1"/>
    <dgm:cxn modelId="{9FF61D73-DF91-4046-B649-F5BD310899DE}" type="presOf" srcId="{075B91BA-1985-1542-B349-9D41C7088ADF}" destId="{B602DB2A-78EA-2B41-9BA7-C449C66996B2}" srcOrd="0" destOrd="0" presId="urn:microsoft.com/office/officeart/2005/8/layout/orgChart1"/>
    <dgm:cxn modelId="{91C0994D-D985-4163-B408-DE04BA31315C}" type="presOf" srcId="{D8E05BE2-DE54-1649-A36E-D7DB8FCE3603}" destId="{D3210F11-7372-2540-AF99-F8C9AB9EE0BC}" srcOrd="0" destOrd="0" presId="urn:microsoft.com/office/officeart/2005/8/layout/orgChart1"/>
    <dgm:cxn modelId="{6FDE2604-2675-4DBE-A7AF-0226C6598E94}" type="presOf" srcId="{A52F553B-F4A2-634E-9E84-A6C10FD6E344}" destId="{FA352D62-BAF8-6448-A730-58F8B7931A8E}" srcOrd="1" destOrd="0" presId="urn:microsoft.com/office/officeart/2005/8/layout/orgChart1"/>
    <dgm:cxn modelId="{DE921FA5-BE1D-4819-99F4-F78537AA4E96}" type="presOf" srcId="{F2C2BBB3-A7E1-C946-9C8D-F3037E585FFC}" destId="{F53FAA2C-FAEB-C944-84D8-BEDDAFED6C7F}" srcOrd="0" destOrd="0" presId="urn:microsoft.com/office/officeart/2005/8/layout/orgChart1"/>
    <dgm:cxn modelId="{04EC60CC-8274-4954-9046-F1C4786D5B10}" type="presOf" srcId="{16BC5444-128E-1E43-B26A-617300FF6597}" destId="{38269A75-4616-3146-8F64-F8C0C7FFED42}" srcOrd="0" destOrd="0" presId="urn:microsoft.com/office/officeart/2005/8/layout/orgChart1"/>
    <dgm:cxn modelId="{1CA5306D-6BC9-4FD9-8090-D0A3D2BAE3CC}" type="presOf" srcId="{B0CF3E9A-3557-4349-8572-7455919A5F38}" destId="{45A2AFCA-2BC0-2F4A-B6D8-9096F8E4ECC3}" srcOrd="0" destOrd="0" presId="urn:microsoft.com/office/officeart/2005/8/layout/orgChart1"/>
    <dgm:cxn modelId="{807B4CCA-7934-4864-9DD2-0CFA0BA33CBC}" type="presOf" srcId="{561A03E3-1F7C-2D4B-B6C7-EC2DF72B8597}" destId="{68E343A5-0B3C-8840-8FC6-16E81A804C4A}" srcOrd="0" destOrd="0" presId="urn:microsoft.com/office/officeart/2005/8/layout/orgChart1"/>
    <dgm:cxn modelId="{CD64A8BA-4831-4B07-BD5A-01C48493FAC0}" type="presOf" srcId="{8AAE747B-5A04-C14A-B2DB-D6EFF48FF41F}" destId="{8E99440B-36A1-D646-BD35-3D93090581F0}" srcOrd="1" destOrd="0" presId="urn:microsoft.com/office/officeart/2005/8/layout/orgChart1"/>
    <dgm:cxn modelId="{ABC7158B-516C-4368-BD14-EDAE9274621D}" type="presOf" srcId="{D49CB054-67BF-0043-A531-8665B9361B79}" destId="{258DA2E2-F598-4E41-85E2-5D61C9C3F0FD}" srcOrd="1" destOrd="0" presId="urn:microsoft.com/office/officeart/2005/8/layout/orgChart1"/>
    <dgm:cxn modelId="{42F19CFB-CB24-460E-ABD3-59F08D3A55A8}" type="presOf" srcId="{A52F553B-F4A2-634E-9E84-A6C10FD6E344}" destId="{04EDA0DD-033D-4546-A3B2-9CB12A9160A1}" srcOrd="0" destOrd="0" presId="urn:microsoft.com/office/officeart/2005/8/layout/orgChart1"/>
    <dgm:cxn modelId="{6460AF8E-A780-4A50-8F1D-321F276AC8D1}" type="presOf" srcId="{F2D6F73E-DE0C-BF44-ACE2-276A30F38FBA}" destId="{6960E47B-C982-9740-A478-A5057A74CB79}" srcOrd="0" destOrd="0" presId="urn:microsoft.com/office/officeart/2005/8/layout/orgChart1"/>
    <dgm:cxn modelId="{B1739755-8DAC-4C8B-BF6F-9E381324A328}" type="presOf" srcId="{A02A898D-027D-AF4D-B1A5-1A11CC7EBF6B}" destId="{3106A2CB-2069-774B-ADA9-0D4E5919772C}" srcOrd="1" destOrd="0" presId="urn:microsoft.com/office/officeart/2005/8/layout/orgChart1"/>
    <dgm:cxn modelId="{F23690C5-6593-F449-8597-6459953C1F07}" srcId="{1705AF8B-5696-524A-B2E3-8877904199EF}" destId="{16BC5444-128E-1E43-B26A-617300FF6597}" srcOrd="1" destOrd="0" parTransId="{73A7AB99-F4F9-CA48-87A6-A05C7B7E9F0E}" sibTransId="{1FCDE9DA-2600-4F4F-A424-7188661863DE}"/>
    <dgm:cxn modelId="{F6939FB0-0177-4A5B-AA93-CD2AB943819C}" type="presOf" srcId="{E500ADD3-3BBA-2E46-983C-CA4680EA6234}" destId="{34A0F6DD-0C20-984E-89A8-5458C17319B1}" srcOrd="1" destOrd="0" presId="urn:microsoft.com/office/officeart/2005/8/layout/orgChart1"/>
    <dgm:cxn modelId="{F8E0BB0A-FD1C-4A8E-9AF9-6DE0AAD4F30E}" type="presOf" srcId="{28E8EE80-451C-6F44-9838-8895CB903AB7}" destId="{DBFBDB58-6B66-2742-A39F-EAD1B13E49DF}" srcOrd="0" destOrd="0" presId="urn:microsoft.com/office/officeart/2005/8/layout/orgChart1"/>
    <dgm:cxn modelId="{15DD92D0-5B8D-4A16-9323-A0C5A7BD0734}" type="presOf" srcId="{4C2E25A2-A50B-5748-BA22-C5E8BF6C133C}" destId="{8705AA0F-5C0F-EC44-A243-448492C7553C}" srcOrd="1" destOrd="0" presId="urn:microsoft.com/office/officeart/2005/8/layout/orgChart1"/>
    <dgm:cxn modelId="{1576759D-5445-EC4A-8607-AAD9BD676E95}" srcId="{D8E05BE2-DE54-1649-A36E-D7DB8FCE3603}" destId="{C98B7B06-0EB0-0E4E-9ECF-FEB746DDCB42}" srcOrd="2" destOrd="0" parTransId="{04FA038A-F80A-814E-AC53-34A3EDDCE3E0}" sibTransId="{BE0E0277-EE51-E543-882A-4B5EAFEFA667}"/>
    <dgm:cxn modelId="{3A8DE6BB-865A-403D-AD09-9782F727ABBD}" type="presParOf" srcId="{68E343A5-0B3C-8840-8FC6-16E81A804C4A}" destId="{1AC8761C-3BE3-3942-87A8-879DFE143149}" srcOrd="0" destOrd="0" presId="urn:microsoft.com/office/officeart/2005/8/layout/orgChart1"/>
    <dgm:cxn modelId="{8256FE8F-BFE5-497D-869F-8DE8460CF987}" type="presParOf" srcId="{1AC8761C-3BE3-3942-87A8-879DFE143149}" destId="{2D5CFEA6-A4D0-CA47-84CC-BA29E2320230}" srcOrd="0" destOrd="0" presId="urn:microsoft.com/office/officeart/2005/8/layout/orgChart1"/>
    <dgm:cxn modelId="{B4FF6611-42C5-4080-8182-3F532389E2FA}" type="presParOf" srcId="{2D5CFEA6-A4D0-CA47-84CC-BA29E2320230}" destId="{75CBD3AA-5F7D-8547-B9C7-C3B9DB141134}" srcOrd="0" destOrd="0" presId="urn:microsoft.com/office/officeart/2005/8/layout/orgChart1"/>
    <dgm:cxn modelId="{B6CDD2BD-56C1-42F3-B0DF-D756D0A47E18}" type="presParOf" srcId="{2D5CFEA6-A4D0-CA47-84CC-BA29E2320230}" destId="{8705AA0F-5C0F-EC44-A243-448492C7553C}" srcOrd="1" destOrd="0" presId="urn:microsoft.com/office/officeart/2005/8/layout/orgChart1"/>
    <dgm:cxn modelId="{3F1FFE6D-E03E-4FCF-8E8F-05BA027D9DF3}" type="presParOf" srcId="{1AC8761C-3BE3-3942-87A8-879DFE143149}" destId="{ED04BC02-0D2D-FD4A-8F60-8CA5C8741E7D}" srcOrd="1" destOrd="0" presId="urn:microsoft.com/office/officeart/2005/8/layout/orgChart1"/>
    <dgm:cxn modelId="{5C4D3661-BDBF-4E6F-B265-4623D92B5A64}" type="presParOf" srcId="{1AC8761C-3BE3-3942-87A8-879DFE143149}" destId="{AC9D7C6F-8659-594D-A6C0-6DA9DB397C09}" srcOrd="2" destOrd="0" presId="urn:microsoft.com/office/officeart/2005/8/layout/orgChart1"/>
    <dgm:cxn modelId="{05E28662-942C-4878-8600-695598BF2A50}" type="presParOf" srcId="{AC9D7C6F-8659-594D-A6C0-6DA9DB397C09}" destId="{D617AB43-643E-BD48-91EF-176C5A6FC27F}" srcOrd="0" destOrd="0" presId="urn:microsoft.com/office/officeart/2005/8/layout/orgChart1"/>
    <dgm:cxn modelId="{A187A3D8-9C2F-4399-BE89-ACF0029A9A44}" type="presParOf" srcId="{AC9D7C6F-8659-594D-A6C0-6DA9DB397C09}" destId="{9312B881-E1AC-CD46-B3A6-D8D2546225F8}" srcOrd="1" destOrd="0" presId="urn:microsoft.com/office/officeart/2005/8/layout/orgChart1"/>
    <dgm:cxn modelId="{6830544C-48D4-4E5B-B250-866A3FD14096}" type="presParOf" srcId="{9312B881-E1AC-CD46-B3A6-D8D2546225F8}" destId="{B693EC17-ADA3-CF49-B722-3E15D559F619}" srcOrd="0" destOrd="0" presId="urn:microsoft.com/office/officeart/2005/8/layout/orgChart1"/>
    <dgm:cxn modelId="{C4991264-52A7-42EF-99F5-A83D07B4BD6A}" type="presParOf" srcId="{B693EC17-ADA3-CF49-B722-3E15D559F619}" destId="{5DDBFBFD-CAAB-224B-A644-D668B8113375}" srcOrd="0" destOrd="0" presId="urn:microsoft.com/office/officeart/2005/8/layout/orgChart1"/>
    <dgm:cxn modelId="{5EC0C602-E053-4518-B50B-53811DD39597}" type="presParOf" srcId="{B693EC17-ADA3-CF49-B722-3E15D559F619}" destId="{E7D93C9F-220C-234B-A873-773CA3C855B0}" srcOrd="1" destOrd="0" presId="urn:microsoft.com/office/officeart/2005/8/layout/orgChart1"/>
    <dgm:cxn modelId="{7C69E2AE-8974-44DD-BC56-8BE240982528}" type="presParOf" srcId="{9312B881-E1AC-CD46-B3A6-D8D2546225F8}" destId="{1FA043C1-274C-BC4E-8465-7AEB9FAF99E5}" srcOrd="1" destOrd="0" presId="urn:microsoft.com/office/officeart/2005/8/layout/orgChart1"/>
    <dgm:cxn modelId="{E378D1D7-61BC-4AE8-8BF2-9CE706219D07}" type="presParOf" srcId="{9312B881-E1AC-CD46-B3A6-D8D2546225F8}" destId="{77E3534E-225D-E84E-AA9B-F0B86164A257}" srcOrd="2" destOrd="0" presId="urn:microsoft.com/office/officeart/2005/8/layout/orgChart1"/>
    <dgm:cxn modelId="{51B07A2F-C312-4B2F-BA7E-421A0939C409}" type="presParOf" srcId="{77E3534E-225D-E84E-AA9B-F0B86164A257}" destId="{444CF082-C510-0B4F-B9E3-170E755ED7D6}" srcOrd="0" destOrd="0" presId="urn:microsoft.com/office/officeart/2005/8/layout/orgChart1"/>
    <dgm:cxn modelId="{A98C2629-A1E0-44F2-AF92-CCAE910D4AB9}" type="presParOf" srcId="{77E3534E-225D-E84E-AA9B-F0B86164A257}" destId="{6F7D51D2-68C0-6946-8F48-B5D32234B07E}" srcOrd="1" destOrd="0" presId="urn:microsoft.com/office/officeart/2005/8/layout/orgChart1"/>
    <dgm:cxn modelId="{A03E66C0-13DC-479E-BFCB-DCF00E867CE1}" type="presParOf" srcId="{6F7D51D2-68C0-6946-8F48-B5D32234B07E}" destId="{C5881024-349B-6149-923A-4A4655746189}" srcOrd="0" destOrd="0" presId="urn:microsoft.com/office/officeart/2005/8/layout/orgChart1"/>
    <dgm:cxn modelId="{B3EF5CF9-619C-4F95-B248-C64FA14FF166}" type="presParOf" srcId="{C5881024-349B-6149-923A-4A4655746189}" destId="{D67F4FF0-D4BF-2C48-8E92-C2819433BA81}" srcOrd="0" destOrd="0" presId="urn:microsoft.com/office/officeart/2005/8/layout/orgChart1"/>
    <dgm:cxn modelId="{AEB28CB9-631E-4ADC-B030-06840C2C18A4}" type="presParOf" srcId="{C5881024-349B-6149-923A-4A4655746189}" destId="{BBF5D9DE-BA39-394A-8F6F-A6DC2E4F84A8}" srcOrd="1" destOrd="0" presId="urn:microsoft.com/office/officeart/2005/8/layout/orgChart1"/>
    <dgm:cxn modelId="{9EB49D96-5CC7-4F4F-88F4-8D94D8AA3AF9}" type="presParOf" srcId="{6F7D51D2-68C0-6946-8F48-B5D32234B07E}" destId="{F05B5F39-0731-EE41-8F7B-EF67CC94B4C5}" srcOrd="1" destOrd="0" presId="urn:microsoft.com/office/officeart/2005/8/layout/orgChart1"/>
    <dgm:cxn modelId="{2E254B13-29B6-47AE-8820-D6539E73984D}" type="presParOf" srcId="{6F7D51D2-68C0-6946-8F48-B5D32234B07E}" destId="{9EC9D0CE-C2E5-9D48-842C-D37D6003FD27}" srcOrd="2" destOrd="0" presId="urn:microsoft.com/office/officeart/2005/8/layout/orgChart1"/>
    <dgm:cxn modelId="{A0C411E8-2AD0-4A4E-9FD4-0E23393E9064}" type="presParOf" srcId="{77E3534E-225D-E84E-AA9B-F0B86164A257}" destId="{646A923A-C4DA-8049-A7B8-4BC3C6CAD608}" srcOrd="2" destOrd="0" presId="urn:microsoft.com/office/officeart/2005/8/layout/orgChart1"/>
    <dgm:cxn modelId="{18CA78D4-2D1F-417C-BF63-526D3A04274D}" type="presParOf" srcId="{77E3534E-225D-E84E-AA9B-F0B86164A257}" destId="{7EFDD8A6-BFA9-E444-BCA6-B72F17797635}" srcOrd="3" destOrd="0" presId="urn:microsoft.com/office/officeart/2005/8/layout/orgChart1"/>
    <dgm:cxn modelId="{B8513FE6-28B0-4584-8B6B-DAD4D7BBA0D7}" type="presParOf" srcId="{7EFDD8A6-BFA9-E444-BCA6-B72F17797635}" destId="{53C05754-ECCB-B94B-AD50-8764FD6776E0}" srcOrd="0" destOrd="0" presId="urn:microsoft.com/office/officeart/2005/8/layout/orgChart1"/>
    <dgm:cxn modelId="{B7B9F498-0106-4532-898E-7F29ABD45548}" type="presParOf" srcId="{53C05754-ECCB-B94B-AD50-8764FD6776E0}" destId="{38269A75-4616-3146-8F64-F8C0C7FFED42}" srcOrd="0" destOrd="0" presId="urn:microsoft.com/office/officeart/2005/8/layout/orgChart1"/>
    <dgm:cxn modelId="{636B4DBD-ECB4-40D0-AC92-27B9F56B6E11}" type="presParOf" srcId="{53C05754-ECCB-B94B-AD50-8764FD6776E0}" destId="{E304DCEC-4B9C-FB46-979E-184DE69791D6}" srcOrd="1" destOrd="0" presId="urn:microsoft.com/office/officeart/2005/8/layout/orgChart1"/>
    <dgm:cxn modelId="{91213071-C87B-4C89-89A2-83EECC5A412C}" type="presParOf" srcId="{7EFDD8A6-BFA9-E444-BCA6-B72F17797635}" destId="{700F69A5-3E9D-B04E-8C09-5812E2B45671}" srcOrd="1" destOrd="0" presId="urn:microsoft.com/office/officeart/2005/8/layout/orgChart1"/>
    <dgm:cxn modelId="{945CD726-1EDA-4B02-BB48-EEA9FF2BBE54}" type="presParOf" srcId="{7EFDD8A6-BFA9-E444-BCA6-B72F17797635}" destId="{FDFBCF5A-C1AF-4A43-A20C-B82475D41010}" srcOrd="2" destOrd="0" presId="urn:microsoft.com/office/officeart/2005/8/layout/orgChart1"/>
    <dgm:cxn modelId="{603401B2-0176-4EDE-8224-B626432603B3}" type="presParOf" srcId="{77E3534E-225D-E84E-AA9B-F0B86164A257}" destId="{45A2AFCA-2BC0-2F4A-B6D8-9096F8E4ECC3}" srcOrd="4" destOrd="0" presId="urn:microsoft.com/office/officeart/2005/8/layout/orgChart1"/>
    <dgm:cxn modelId="{EC0B36B5-AB3A-4680-B15A-F80998ED3B28}" type="presParOf" srcId="{77E3534E-225D-E84E-AA9B-F0B86164A257}" destId="{6CC729A4-85E1-0C40-8B2B-91A718339F09}" srcOrd="5" destOrd="0" presId="urn:microsoft.com/office/officeart/2005/8/layout/orgChart1"/>
    <dgm:cxn modelId="{DCAD85DC-4F43-479A-8818-B8603C4E1197}" type="presParOf" srcId="{6CC729A4-85E1-0C40-8B2B-91A718339F09}" destId="{7D1C112A-E6F8-E947-815B-950890A2A845}" srcOrd="0" destOrd="0" presId="urn:microsoft.com/office/officeart/2005/8/layout/orgChart1"/>
    <dgm:cxn modelId="{FCE14F76-22F2-4CEA-9CFB-3578E1FEB1C3}" type="presParOf" srcId="{7D1C112A-E6F8-E947-815B-950890A2A845}" destId="{7EB8E2FF-D646-9848-901A-9EC7EB54AAE1}" srcOrd="0" destOrd="0" presId="urn:microsoft.com/office/officeart/2005/8/layout/orgChart1"/>
    <dgm:cxn modelId="{C757FE9F-D0FA-4FD3-8DE6-A3EA1ED10B79}" type="presParOf" srcId="{7D1C112A-E6F8-E947-815B-950890A2A845}" destId="{ABF6FC71-FD0D-834A-9B5B-9135679BD058}" srcOrd="1" destOrd="0" presId="urn:microsoft.com/office/officeart/2005/8/layout/orgChart1"/>
    <dgm:cxn modelId="{61D3542F-993C-422C-A811-C0A0FECF0940}" type="presParOf" srcId="{6CC729A4-85E1-0C40-8B2B-91A718339F09}" destId="{F0AEE9CB-255F-6D41-9589-B0408BCDD59B}" srcOrd="1" destOrd="0" presId="urn:microsoft.com/office/officeart/2005/8/layout/orgChart1"/>
    <dgm:cxn modelId="{FC2CE38C-A2EB-47C5-85FB-0E92EDDDA603}" type="presParOf" srcId="{6CC729A4-85E1-0C40-8B2B-91A718339F09}" destId="{9EAD5BED-8B72-AA4D-A3DA-FDC950B5A23D}" srcOrd="2" destOrd="0" presId="urn:microsoft.com/office/officeart/2005/8/layout/orgChart1"/>
    <dgm:cxn modelId="{DFBD359F-0307-44D0-BEF0-171F1D5EBD5E}" type="presParOf" srcId="{77E3534E-225D-E84E-AA9B-F0B86164A257}" destId="{E29EF336-4FF7-1848-97DC-569B6F4C6683}" srcOrd="6" destOrd="0" presId="urn:microsoft.com/office/officeart/2005/8/layout/orgChart1"/>
    <dgm:cxn modelId="{690F8138-F0B5-48C5-9EC8-0CD3A964B727}" type="presParOf" srcId="{77E3534E-225D-E84E-AA9B-F0B86164A257}" destId="{B0BDCDA5-20F2-9341-AB72-0206316CAC8D}" srcOrd="7" destOrd="0" presId="urn:microsoft.com/office/officeart/2005/8/layout/orgChart1"/>
    <dgm:cxn modelId="{31478ABD-B274-4008-A044-5CEFFF6C258D}" type="presParOf" srcId="{B0BDCDA5-20F2-9341-AB72-0206316CAC8D}" destId="{6AD886FE-EFDF-9040-B56E-C2D1E6C26CC0}" srcOrd="0" destOrd="0" presId="urn:microsoft.com/office/officeart/2005/8/layout/orgChart1"/>
    <dgm:cxn modelId="{8C4C5A28-951C-47C1-9DB4-F17F2AF6F80D}" type="presParOf" srcId="{6AD886FE-EFDF-9040-B56E-C2D1E6C26CC0}" destId="{8A5859E0-BD97-6E47-9ABC-75AEE9B975EE}" srcOrd="0" destOrd="0" presId="urn:microsoft.com/office/officeart/2005/8/layout/orgChart1"/>
    <dgm:cxn modelId="{465360C8-2CDC-4B5C-A54F-73E3C6DB8BAF}" type="presParOf" srcId="{6AD886FE-EFDF-9040-B56E-C2D1E6C26CC0}" destId="{34A0F6DD-0C20-984E-89A8-5458C17319B1}" srcOrd="1" destOrd="0" presId="urn:microsoft.com/office/officeart/2005/8/layout/orgChart1"/>
    <dgm:cxn modelId="{E9A7BBF9-845D-4595-BE3B-0B16F59225C7}" type="presParOf" srcId="{B0BDCDA5-20F2-9341-AB72-0206316CAC8D}" destId="{0C58EAD8-89EF-9F4C-A653-5A262394E741}" srcOrd="1" destOrd="0" presId="urn:microsoft.com/office/officeart/2005/8/layout/orgChart1"/>
    <dgm:cxn modelId="{51FEEFC1-69EF-4485-8341-B1167E36680B}" type="presParOf" srcId="{B0BDCDA5-20F2-9341-AB72-0206316CAC8D}" destId="{AA07F61A-A4EE-844B-A092-E974D580FBFA}" srcOrd="2" destOrd="0" presId="urn:microsoft.com/office/officeart/2005/8/layout/orgChart1"/>
    <dgm:cxn modelId="{F213189D-4045-4F05-84B5-91FA42A95295}" type="presParOf" srcId="{77E3534E-225D-E84E-AA9B-F0B86164A257}" destId="{B602DB2A-78EA-2B41-9BA7-C449C66996B2}" srcOrd="8" destOrd="0" presId="urn:microsoft.com/office/officeart/2005/8/layout/orgChart1"/>
    <dgm:cxn modelId="{741FB885-0D37-4030-A110-B573259A9843}" type="presParOf" srcId="{77E3534E-225D-E84E-AA9B-F0B86164A257}" destId="{BD65079B-7B99-C641-A4F0-57AA808928B7}" srcOrd="9" destOrd="0" presId="urn:microsoft.com/office/officeart/2005/8/layout/orgChart1"/>
    <dgm:cxn modelId="{7E2B4A47-B712-4574-85FF-7D3DD05592CF}" type="presParOf" srcId="{BD65079B-7B99-C641-A4F0-57AA808928B7}" destId="{6763B5E1-F4A3-6349-852F-349297F024CB}" srcOrd="0" destOrd="0" presId="urn:microsoft.com/office/officeart/2005/8/layout/orgChart1"/>
    <dgm:cxn modelId="{6BBF82DA-3334-4603-8E2C-F39562409811}" type="presParOf" srcId="{6763B5E1-F4A3-6349-852F-349297F024CB}" destId="{04EDA0DD-033D-4546-A3B2-9CB12A9160A1}" srcOrd="0" destOrd="0" presId="urn:microsoft.com/office/officeart/2005/8/layout/orgChart1"/>
    <dgm:cxn modelId="{4B0132F0-9CC2-4CFB-91FC-5C7EE1BC43FC}" type="presParOf" srcId="{6763B5E1-F4A3-6349-852F-349297F024CB}" destId="{FA352D62-BAF8-6448-A730-58F8B7931A8E}" srcOrd="1" destOrd="0" presId="urn:microsoft.com/office/officeart/2005/8/layout/orgChart1"/>
    <dgm:cxn modelId="{9A72FD7F-BFDB-4FA4-A032-78404BB71C5C}" type="presParOf" srcId="{BD65079B-7B99-C641-A4F0-57AA808928B7}" destId="{F799D8E6-01E1-C847-A286-98BEB2B9B482}" srcOrd="1" destOrd="0" presId="urn:microsoft.com/office/officeart/2005/8/layout/orgChart1"/>
    <dgm:cxn modelId="{24794EFC-7FE8-4942-86CE-4F9E262E1E4B}" type="presParOf" srcId="{BD65079B-7B99-C641-A4F0-57AA808928B7}" destId="{9926F862-1C78-C342-995C-3899C106BC44}" srcOrd="2" destOrd="0" presId="urn:microsoft.com/office/officeart/2005/8/layout/orgChart1"/>
    <dgm:cxn modelId="{9535ABD2-DAF4-43E4-B903-7979969A9D4A}" type="presParOf" srcId="{77E3534E-225D-E84E-AA9B-F0B86164A257}" destId="{D3685CCE-F906-1D48-AB70-EAB2BBB70994}" srcOrd="10" destOrd="0" presId="urn:microsoft.com/office/officeart/2005/8/layout/orgChart1"/>
    <dgm:cxn modelId="{2D89917E-B9F2-4545-9133-69CDA5D60927}" type="presParOf" srcId="{77E3534E-225D-E84E-AA9B-F0B86164A257}" destId="{92F4205C-91B6-0345-8ABF-6AE790B6D620}" srcOrd="11" destOrd="0" presId="urn:microsoft.com/office/officeart/2005/8/layout/orgChart1"/>
    <dgm:cxn modelId="{8C187D2D-10BD-4D1D-9007-DCB320C9CB3D}" type="presParOf" srcId="{92F4205C-91B6-0345-8ABF-6AE790B6D620}" destId="{D5F73CC6-1156-2A4F-80B8-7EA9BE28261D}" srcOrd="0" destOrd="0" presId="urn:microsoft.com/office/officeart/2005/8/layout/orgChart1"/>
    <dgm:cxn modelId="{AE93F7E2-B042-428A-B88E-F7C938F935FF}" type="presParOf" srcId="{D5F73CC6-1156-2A4F-80B8-7EA9BE28261D}" destId="{122D3626-FC36-BE47-918E-80083FD62E8C}" srcOrd="0" destOrd="0" presId="urn:microsoft.com/office/officeart/2005/8/layout/orgChart1"/>
    <dgm:cxn modelId="{3997267C-7A48-4A3A-B185-9ED1FB72AAFC}" type="presParOf" srcId="{D5F73CC6-1156-2A4F-80B8-7EA9BE28261D}" destId="{BDE46182-24E7-1146-92EE-9B0BA5E302F6}" srcOrd="1" destOrd="0" presId="urn:microsoft.com/office/officeart/2005/8/layout/orgChart1"/>
    <dgm:cxn modelId="{8870B4DB-4BCD-47DE-BCE6-74C0217E550D}" type="presParOf" srcId="{92F4205C-91B6-0345-8ABF-6AE790B6D620}" destId="{DAEB0376-8934-9648-9333-4CFB0F34524B}" srcOrd="1" destOrd="0" presId="urn:microsoft.com/office/officeart/2005/8/layout/orgChart1"/>
    <dgm:cxn modelId="{81F14E4D-7DE6-494F-A13F-4BCE3C3CC6ED}" type="presParOf" srcId="{92F4205C-91B6-0345-8ABF-6AE790B6D620}" destId="{009B286B-726C-6D43-A21C-4E0C4649F9C5}" srcOrd="2" destOrd="0" presId="urn:microsoft.com/office/officeart/2005/8/layout/orgChart1"/>
    <dgm:cxn modelId="{34966E7B-D82E-4181-A8D5-7B3E54E39B58}" type="presParOf" srcId="{77E3534E-225D-E84E-AA9B-F0B86164A257}" destId="{4CBA6CA7-3DBE-CF4F-82BE-43B1081CA6ED}" srcOrd="12" destOrd="0" presId="urn:microsoft.com/office/officeart/2005/8/layout/orgChart1"/>
    <dgm:cxn modelId="{69E2CF4B-C999-455C-AFD7-FFAF767228A7}" type="presParOf" srcId="{77E3534E-225D-E84E-AA9B-F0B86164A257}" destId="{25D8AF8A-C7C9-A54D-80F1-323A5A5F8612}" srcOrd="13" destOrd="0" presId="urn:microsoft.com/office/officeart/2005/8/layout/orgChart1"/>
    <dgm:cxn modelId="{FBA4A264-2F96-4DD7-9C98-16C44034D1E1}" type="presParOf" srcId="{25D8AF8A-C7C9-A54D-80F1-323A5A5F8612}" destId="{2DA5DEA6-8B29-2E45-AD8E-39672519C3CC}" srcOrd="0" destOrd="0" presId="urn:microsoft.com/office/officeart/2005/8/layout/orgChart1"/>
    <dgm:cxn modelId="{1642FD72-A8FE-4093-A2E6-0B045D1BABDE}" type="presParOf" srcId="{2DA5DEA6-8B29-2E45-AD8E-39672519C3CC}" destId="{F5B119C7-3B0D-BD42-A22B-517429F55409}" srcOrd="0" destOrd="0" presId="urn:microsoft.com/office/officeart/2005/8/layout/orgChart1"/>
    <dgm:cxn modelId="{A85A2E7C-808D-49B1-BB7E-8B3D9AA1571E}" type="presParOf" srcId="{2DA5DEA6-8B29-2E45-AD8E-39672519C3CC}" destId="{DC4C085E-E1C5-F843-8D64-EB70504E01CC}" srcOrd="1" destOrd="0" presId="urn:microsoft.com/office/officeart/2005/8/layout/orgChart1"/>
    <dgm:cxn modelId="{4C842D01-66AA-4F45-8075-269CDCAB185C}" type="presParOf" srcId="{25D8AF8A-C7C9-A54D-80F1-323A5A5F8612}" destId="{D157910A-EF54-2743-A0BD-9FA1125D4C9B}" srcOrd="1" destOrd="0" presId="urn:microsoft.com/office/officeart/2005/8/layout/orgChart1"/>
    <dgm:cxn modelId="{7AB59030-6156-426C-8AF9-5482F2402730}" type="presParOf" srcId="{25D8AF8A-C7C9-A54D-80F1-323A5A5F8612}" destId="{159C031B-847F-EB4A-9A77-8BF7D1AD992B}" srcOrd="2" destOrd="0" presId="urn:microsoft.com/office/officeart/2005/8/layout/orgChart1"/>
    <dgm:cxn modelId="{7883B174-F0EE-49C7-BE85-0045E99C7C54}" type="presParOf" srcId="{AC9D7C6F-8659-594D-A6C0-6DA9DB397C09}" destId="{F53FAA2C-FAEB-C944-84D8-BEDDAFED6C7F}" srcOrd="2" destOrd="0" presId="urn:microsoft.com/office/officeart/2005/8/layout/orgChart1"/>
    <dgm:cxn modelId="{E935D4F8-0060-4A20-9308-DE93E0DF0801}" type="presParOf" srcId="{AC9D7C6F-8659-594D-A6C0-6DA9DB397C09}" destId="{A80AD815-F643-7547-B0D8-13E6DC200E7D}" srcOrd="3" destOrd="0" presId="urn:microsoft.com/office/officeart/2005/8/layout/orgChart1"/>
    <dgm:cxn modelId="{ADC43E1D-58B2-43C2-B578-D14522123926}" type="presParOf" srcId="{A80AD815-F643-7547-B0D8-13E6DC200E7D}" destId="{F497B2E3-2276-6E4B-B812-FA470E300665}" srcOrd="0" destOrd="0" presId="urn:microsoft.com/office/officeart/2005/8/layout/orgChart1"/>
    <dgm:cxn modelId="{3EB6205D-409A-482B-B67F-BCC369F985A6}" type="presParOf" srcId="{F497B2E3-2276-6E4B-B812-FA470E300665}" destId="{7014CEEB-9014-DD4D-BAC0-66D5F2AEA5B7}" srcOrd="0" destOrd="0" presId="urn:microsoft.com/office/officeart/2005/8/layout/orgChart1"/>
    <dgm:cxn modelId="{13A7AB27-742F-4E2A-8AC7-3EE47F409F2C}" type="presParOf" srcId="{F497B2E3-2276-6E4B-B812-FA470E300665}" destId="{4D0F95BB-5AE8-754D-B44E-9A9EAC2E123F}" srcOrd="1" destOrd="0" presId="urn:microsoft.com/office/officeart/2005/8/layout/orgChart1"/>
    <dgm:cxn modelId="{9BAC6C45-C89B-464D-B94E-6E7B6A9E1F9B}" type="presParOf" srcId="{A80AD815-F643-7547-B0D8-13E6DC200E7D}" destId="{1BBC2E2E-7607-A34F-9F71-B7D246B4DF2A}" srcOrd="1" destOrd="0" presId="urn:microsoft.com/office/officeart/2005/8/layout/orgChart1"/>
    <dgm:cxn modelId="{283B2E3F-5FC9-47BC-80AB-A21184A546CB}" type="presParOf" srcId="{A80AD815-F643-7547-B0D8-13E6DC200E7D}" destId="{39B7384D-A3BC-0E42-ABCB-F6045ED7E6BC}" srcOrd="2" destOrd="0" presId="urn:microsoft.com/office/officeart/2005/8/layout/orgChart1"/>
    <dgm:cxn modelId="{3FFD1C6A-4A00-4E11-A2ED-CBD5D6223E58}" type="presParOf" srcId="{39B7384D-A3BC-0E42-ABCB-F6045ED7E6BC}" destId="{A8F77F03-DFBD-B444-A1D1-C69564F89011}" srcOrd="0" destOrd="0" presId="urn:microsoft.com/office/officeart/2005/8/layout/orgChart1"/>
    <dgm:cxn modelId="{69936197-E88C-4B89-8B27-6A8E8B1E6336}" type="presParOf" srcId="{39B7384D-A3BC-0E42-ABCB-F6045ED7E6BC}" destId="{D3F268D9-8A66-C64E-BD25-26BFC47D182F}" srcOrd="1" destOrd="0" presId="urn:microsoft.com/office/officeart/2005/8/layout/orgChart1"/>
    <dgm:cxn modelId="{A001C260-B07D-4A3F-95D4-CCF036885B09}" type="presParOf" srcId="{D3F268D9-8A66-C64E-BD25-26BFC47D182F}" destId="{075A2DB5-2C29-2541-A005-59A69C7FEE8E}" srcOrd="0" destOrd="0" presId="urn:microsoft.com/office/officeart/2005/8/layout/orgChart1"/>
    <dgm:cxn modelId="{6CB6E7AA-E1ED-41E6-86B1-D35CA5B4AE93}" type="presParOf" srcId="{075A2DB5-2C29-2541-A005-59A69C7FEE8E}" destId="{B33F84E9-44F8-944E-8EC4-E136CF220BB0}" srcOrd="0" destOrd="0" presId="urn:microsoft.com/office/officeart/2005/8/layout/orgChart1"/>
    <dgm:cxn modelId="{E40559A6-76C2-4043-A113-4BB9E2A35472}" type="presParOf" srcId="{075A2DB5-2C29-2541-A005-59A69C7FEE8E}" destId="{258DA2E2-F598-4E41-85E2-5D61C9C3F0FD}" srcOrd="1" destOrd="0" presId="urn:microsoft.com/office/officeart/2005/8/layout/orgChart1"/>
    <dgm:cxn modelId="{3A866159-6A94-445E-BAA5-25A42C1DA917}" type="presParOf" srcId="{D3F268D9-8A66-C64E-BD25-26BFC47D182F}" destId="{41EDE283-FFA8-5541-B89F-F0E2B46B5525}" srcOrd="1" destOrd="0" presId="urn:microsoft.com/office/officeart/2005/8/layout/orgChart1"/>
    <dgm:cxn modelId="{4E4AEA68-D6DF-4924-B859-F484000C83C9}" type="presParOf" srcId="{D3F268D9-8A66-C64E-BD25-26BFC47D182F}" destId="{7A36D428-FC7F-4141-8280-5F1E5181134E}" srcOrd="2" destOrd="0" presId="urn:microsoft.com/office/officeart/2005/8/layout/orgChart1"/>
    <dgm:cxn modelId="{BA2477B6-3B69-4A3A-A098-F1BE09ABFB5B}" type="presParOf" srcId="{39B7384D-A3BC-0E42-ABCB-F6045ED7E6BC}" destId="{6960E47B-C982-9740-A478-A5057A74CB79}" srcOrd="2" destOrd="0" presId="urn:microsoft.com/office/officeart/2005/8/layout/orgChart1"/>
    <dgm:cxn modelId="{AAAA43E4-45AB-4D29-906D-B5A5FBF97A6B}" type="presParOf" srcId="{39B7384D-A3BC-0E42-ABCB-F6045ED7E6BC}" destId="{486843C7-09BB-B348-8062-2BBA783B0DD9}" srcOrd="3" destOrd="0" presId="urn:microsoft.com/office/officeart/2005/8/layout/orgChart1"/>
    <dgm:cxn modelId="{C689CC39-CA66-4F44-8A1F-BC0F883039DC}" type="presParOf" srcId="{486843C7-09BB-B348-8062-2BBA783B0DD9}" destId="{A256D1C3-C304-1145-947B-10B0D62C36BC}" srcOrd="0" destOrd="0" presId="urn:microsoft.com/office/officeart/2005/8/layout/orgChart1"/>
    <dgm:cxn modelId="{A3F1311D-2847-469D-AD16-95239DFDB800}" type="presParOf" srcId="{A256D1C3-C304-1145-947B-10B0D62C36BC}" destId="{07561BEE-D1B6-634B-BFCA-C5105757591D}" srcOrd="0" destOrd="0" presId="urn:microsoft.com/office/officeart/2005/8/layout/orgChart1"/>
    <dgm:cxn modelId="{FD2B2955-77C5-430C-BAA1-F8B4EC14F5D9}" type="presParOf" srcId="{A256D1C3-C304-1145-947B-10B0D62C36BC}" destId="{8E99440B-36A1-D646-BD35-3D93090581F0}" srcOrd="1" destOrd="0" presId="urn:microsoft.com/office/officeart/2005/8/layout/orgChart1"/>
    <dgm:cxn modelId="{D28EB696-CF41-47CB-9128-FBAB1D50B6B8}" type="presParOf" srcId="{486843C7-09BB-B348-8062-2BBA783B0DD9}" destId="{1B780A12-88E8-B44C-BAC6-E8056EF49C0D}" srcOrd="1" destOrd="0" presId="urn:microsoft.com/office/officeart/2005/8/layout/orgChart1"/>
    <dgm:cxn modelId="{BF1EDEF1-8914-4FA1-B4DD-095A9A1BE834}" type="presParOf" srcId="{486843C7-09BB-B348-8062-2BBA783B0DD9}" destId="{63DBD99D-E83A-7149-B055-84C4D08844B8}" srcOrd="2" destOrd="0" presId="urn:microsoft.com/office/officeart/2005/8/layout/orgChart1"/>
    <dgm:cxn modelId="{54B6E49C-D590-4FA0-BC50-E9EFCB54ED5E}" type="presParOf" srcId="{39B7384D-A3BC-0E42-ABCB-F6045ED7E6BC}" destId="{C2566AF3-C8DB-2542-9EE2-59148D82ABF7}" srcOrd="4" destOrd="0" presId="urn:microsoft.com/office/officeart/2005/8/layout/orgChart1"/>
    <dgm:cxn modelId="{4301A253-F137-4AAC-A14B-F39D43F93E45}" type="presParOf" srcId="{39B7384D-A3BC-0E42-ABCB-F6045ED7E6BC}" destId="{BE3BB71D-A1D5-6446-80C1-E1F219B33EE6}" srcOrd="5" destOrd="0" presId="urn:microsoft.com/office/officeart/2005/8/layout/orgChart1"/>
    <dgm:cxn modelId="{92B25836-0AAF-491F-8AED-F4CDE7986981}" type="presParOf" srcId="{BE3BB71D-A1D5-6446-80C1-E1F219B33EE6}" destId="{0510DFD0-1618-B34C-8E76-5D0DB5B0050C}" srcOrd="0" destOrd="0" presId="urn:microsoft.com/office/officeart/2005/8/layout/orgChart1"/>
    <dgm:cxn modelId="{613A910B-7FB6-41BD-B0BE-9A5BFD7AB9D6}" type="presParOf" srcId="{0510DFD0-1618-B34C-8E76-5D0DB5B0050C}" destId="{37C1EDE2-D1B2-EC4C-B38D-95EF8852401C}" srcOrd="0" destOrd="0" presId="urn:microsoft.com/office/officeart/2005/8/layout/orgChart1"/>
    <dgm:cxn modelId="{373A8896-2DAC-4D28-81C9-A0010C34F40F}" type="presParOf" srcId="{0510DFD0-1618-B34C-8E76-5D0DB5B0050C}" destId="{B8AF53E1-B72B-CC42-A844-0A6E8C8CB07E}" srcOrd="1" destOrd="0" presId="urn:microsoft.com/office/officeart/2005/8/layout/orgChart1"/>
    <dgm:cxn modelId="{3342518D-C403-4D98-9784-CBD71041568C}" type="presParOf" srcId="{BE3BB71D-A1D5-6446-80C1-E1F219B33EE6}" destId="{89D88CE6-5FD2-C249-9D02-F48DCEB7267B}" srcOrd="1" destOrd="0" presId="urn:microsoft.com/office/officeart/2005/8/layout/orgChart1"/>
    <dgm:cxn modelId="{0B99DAF3-5BE8-4A55-80B0-2F96C010BD87}" type="presParOf" srcId="{BE3BB71D-A1D5-6446-80C1-E1F219B33EE6}" destId="{0A2335E9-A5E3-0E4A-941A-5E1277068C50}" srcOrd="2" destOrd="0" presId="urn:microsoft.com/office/officeart/2005/8/layout/orgChart1"/>
    <dgm:cxn modelId="{99AF58F4-54FA-4F36-8D42-970FC456DB0B}" type="presParOf" srcId="{AC9D7C6F-8659-594D-A6C0-6DA9DB397C09}" destId="{3F05F264-1EEE-3845-8CA7-73C622A41A41}" srcOrd="4" destOrd="0" presId="urn:microsoft.com/office/officeart/2005/8/layout/orgChart1"/>
    <dgm:cxn modelId="{C0B8A383-8CB9-47C0-8DE8-67EBC92A15EE}" type="presParOf" srcId="{AC9D7C6F-8659-594D-A6C0-6DA9DB397C09}" destId="{C84DA292-2B8F-AF4B-AE0E-CEE19D56A725}" srcOrd="5" destOrd="0" presId="urn:microsoft.com/office/officeart/2005/8/layout/orgChart1"/>
    <dgm:cxn modelId="{8A6F70A2-3EE4-4BA5-AAD6-494F95DC3F28}" type="presParOf" srcId="{C84DA292-2B8F-AF4B-AE0E-CEE19D56A725}" destId="{423FFE9C-06E1-BA46-9074-85D1AA968807}" srcOrd="0" destOrd="0" presId="urn:microsoft.com/office/officeart/2005/8/layout/orgChart1"/>
    <dgm:cxn modelId="{1A9B7F29-8EA9-48C7-8B0D-DE621A02F90F}" type="presParOf" srcId="{423FFE9C-06E1-BA46-9074-85D1AA968807}" destId="{D3210F11-7372-2540-AF99-F8C9AB9EE0BC}" srcOrd="0" destOrd="0" presId="urn:microsoft.com/office/officeart/2005/8/layout/orgChart1"/>
    <dgm:cxn modelId="{E25BB1CF-5537-45F3-A0E0-008C5043A46D}" type="presParOf" srcId="{423FFE9C-06E1-BA46-9074-85D1AA968807}" destId="{8B600FE4-E73A-C645-9DDF-95F03BAD1568}" srcOrd="1" destOrd="0" presId="urn:microsoft.com/office/officeart/2005/8/layout/orgChart1"/>
    <dgm:cxn modelId="{4413454A-360F-4DF0-ADFE-17E5B21A0DB9}" type="presParOf" srcId="{C84DA292-2B8F-AF4B-AE0E-CEE19D56A725}" destId="{21D826A5-A333-4249-B6F4-E8D561FE4931}" srcOrd="1" destOrd="0" presId="urn:microsoft.com/office/officeart/2005/8/layout/orgChart1"/>
    <dgm:cxn modelId="{56B6C498-1B62-4801-B9E8-49247FB6D816}" type="presParOf" srcId="{C84DA292-2B8F-AF4B-AE0E-CEE19D56A725}" destId="{6EFC77C3-13D0-024F-B1F5-D41B898E6A49}" srcOrd="2" destOrd="0" presId="urn:microsoft.com/office/officeart/2005/8/layout/orgChart1"/>
    <dgm:cxn modelId="{02CFBB22-42FD-4573-8CB7-9ABA0A7482E3}" type="presParOf" srcId="{6EFC77C3-13D0-024F-B1F5-D41B898E6A49}" destId="{0387C4AD-29DE-7A40-A1FB-98931D70E66E}" srcOrd="0" destOrd="0" presId="urn:microsoft.com/office/officeart/2005/8/layout/orgChart1"/>
    <dgm:cxn modelId="{24D9961D-10C5-4D6B-ABCF-7E060142E110}" type="presParOf" srcId="{6EFC77C3-13D0-024F-B1F5-D41B898E6A49}" destId="{81ED3B06-222B-E644-8B93-199F7E2A2EBA}" srcOrd="1" destOrd="0" presId="urn:microsoft.com/office/officeart/2005/8/layout/orgChart1"/>
    <dgm:cxn modelId="{11F28ED6-1D5D-452E-B5B1-BB9FB34A985C}" type="presParOf" srcId="{81ED3B06-222B-E644-8B93-199F7E2A2EBA}" destId="{F75EF883-41AB-6C4A-9C2F-4AD8A1998898}" srcOrd="0" destOrd="0" presId="urn:microsoft.com/office/officeart/2005/8/layout/orgChart1"/>
    <dgm:cxn modelId="{A8A6CC3E-CE72-40B2-9CD6-6AF68B6AF61C}" type="presParOf" srcId="{F75EF883-41AB-6C4A-9C2F-4AD8A1998898}" destId="{F9A95A1E-23C6-EA40-A004-3A98482B8457}" srcOrd="0" destOrd="0" presId="urn:microsoft.com/office/officeart/2005/8/layout/orgChart1"/>
    <dgm:cxn modelId="{64DBD5E0-FB2B-49D7-86DC-839C62D4C1FE}" type="presParOf" srcId="{F75EF883-41AB-6C4A-9C2F-4AD8A1998898}" destId="{13036C96-853F-634B-ABE3-14EB37136B29}" srcOrd="1" destOrd="0" presId="urn:microsoft.com/office/officeart/2005/8/layout/orgChart1"/>
    <dgm:cxn modelId="{94D63477-7640-49BD-A8BE-52B651A6A4F5}" type="presParOf" srcId="{81ED3B06-222B-E644-8B93-199F7E2A2EBA}" destId="{C521957C-071F-E345-B032-9B6AD8E62458}" srcOrd="1" destOrd="0" presId="urn:microsoft.com/office/officeart/2005/8/layout/orgChart1"/>
    <dgm:cxn modelId="{89BFCBB7-9011-40EB-9ECB-D73119B2598C}" type="presParOf" srcId="{81ED3B06-222B-E644-8B93-199F7E2A2EBA}" destId="{07E313A6-4B30-3541-8FAE-8D8745817338}" srcOrd="2" destOrd="0" presId="urn:microsoft.com/office/officeart/2005/8/layout/orgChart1"/>
    <dgm:cxn modelId="{50A88E64-0037-491F-8CFE-87E4B0C4514A}" type="presParOf" srcId="{6EFC77C3-13D0-024F-B1F5-D41B898E6A49}" destId="{DBFBDB58-6B66-2742-A39F-EAD1B13E49DF}" srcOrd="2" destOrd="0" presId="urn:microsoft.com/office/officeart/2005/8/layout/orgChart1"/>
    <dgm:cxn modelId="{0E13C465-6B9C-4C74-8096-CDA4FB874D7A}" type="presParOf" srcId="{6EFC77C3-13D0-024F-B1F5-D41B898E6A49}" destId="{8B75BFD9-8CA6-EB42-BE72-E8297D8BC48C}" srcOrd="3" destOrd="0" presId="urn:microsoft.com/office/officeart/2005/8/layout/orgChart1"/>
    <dgm:cxn modelId="{8AA1EF23-3E91-4849-A404-9F07FB0ADDD2}" type="presParOf" srcId="{8B75BFD9-8CA6-EB42-BE72-E8297D8BC48C}" destId="{91237F2E-FE2D-6048-B34C-CA0793CC7982}" srcOrd="0" destOrd="0" presId="urn:microsoft.com/office/officeart/2005/8/layout/orgChart1"/>
    <dgm:cxn modelId="{CCE0EF28-3804-4299-ADC8-7486645B097E}" type="presParOf" srcId="{91237F2E-FE2D-6048-B34C-CA0793CC7982}" destId="{256B30D1-9261-D045-A733-CBED430061BB}" srcOrd="0" destOrd="0" presId="urn:microsoft.com/office/officeart/2005/8/layout/orgChart1"/>
    <dgm:cxn modelId="{CCFC9533-E934-4781-AEBE-007648F42ED8}" type="presParOf" srcId="{91237F2E-FE2D-6048-B34C-CA0793CC7982}" destId="{174FE8D4-B633-7147-AB5D-089BB4252228}" srcOrd="1" destOrd="0" presId="urn:microsoft.com/office/officeart/2005/8/layout/orgChart1"/>
    <dgm:cxn modelId="{F11B3B1E-A859-4231-900E-BD7F24A50D7E}" type="presParOf" srcId="{8B75BFD9-8CA6-EB42-BE72-E8297D8BC48C}" destId="{00ED28AD-79AD-DB46-B307-90C3730CFB18}" srcOrd="1" destOrd="0" presId="urn:microsoft.com/office/officeart/2005/8/layout/orgChart1"/>
    <dgm:cxn modelId="{9436B477-364F-4253-8E1A-BC98E72F51AD}" type="presParOf" srcId="{8B75BFD9-8CA6-EB42-BE72-E8297D8BC48C}" destId="{A3E02680-617F-1E4A-9541-66AF98DD8E8A}" srcOrd="2" destOrd="0" presId="urn:microsoft.com/office/officeart/2005/8/layout/orgChart1"/>
    <dgm:cxn modelId="{CD6DD85F-CF7C-4555-8997-A523AD5C3688}" type="presParOf" srcId="{6EFC77C3-13D0-024F-B1F5-D41B898E6A49}" destId="{37D14DA7-C98A-9345-A70A-EC7F30EF6408}" srcOrd="4" destOrd="0" presId="urn:microsoft.com/office/officeart/2005/8/layout/orgChart1"/>
    <dgm:cxn modelId="{01085287-2C57-4F9C-96F0-8B02F205956D}" type="presParOf" srcId="{6EFC77C3-13D0-024F-B1F5-D41B898E6A49}" destId="{9C5E8E55-2014-C14B-9925-C0EE61A03799}" srcOrd="5" destOrd="0" presId="urn:microsoft.com/office/officeart/2005/8/layout/orgChart1"/>
    <dgm:cxn modelId="{E2297B89-038D-4651-B1F6-9ABED9ED784F}" type="presParOf" srcId="{9C5E8E55-2014-C14B-9925-C0EE61A03799}" destId="{FE946747-C314-4144-9FD4-DD52CDCA5A64}" srcOrd="0" destOrd="0" presId="urn:microsoft.com/office/officeart/2005/8/layout/orgChart1"/>
    <dgm:cxn modelId="{9EAA5788-F498-43C8-A106-4D216BF58970}" type="presParOf" srcId="{FE946747-C314-4144-9FD4-DD52CDCA5A64}" destId="{DF9F2BD2-7822-974B-AE3C-1D8CA8E92DA7}" srcOrd="0" destOrd="0" presId="urn:microsoft.com/office/officeart/2005/8/layout/orgChart1"/>
    <dgm:cxn modelId="{E73EB41B-D78F-4BBA-815C-EA2C9285EA5D}" type="presParOf" srcId="{FE946747-C314-4144-9FD4-DD52CDCA5A64}" destId="{9D4D3064-C8D9-A54B-B27E-041B2B6BD6C3}" srcOrd="1" destOrd="0" presId="urn:microsoft.com/office/officeart/2005/8/layout/orgChart1"/>
    <dgm:cxn modelId="{590078F6-FAA4-4F25-8790-515CF5F5AA7C}" type="presParOf" srcId="{9C5E8E55-2014-C14B-9925-C0EE61A03799}" destId="{FCC683CF-2E00-4C4D-B20B-ADA8DBB10C54}" srcOrd="1" destOrd="0" presId="urn:microsoft.com/office/officeart/2005/8/layout/orgChart1"/>
    <dgm:cxn modelId="{49FCAEFC-003B-4FA0-BE39-F0A3A0E6BD4D}" type="presParOf" srcId="{9C5E8E55-2014-C14B-9925-C0EE61A03799}" destId="{C9EE2D2B-EF30-B643-939D-6D2760A4CE9C}" srcOrd="2" destOrd="0" presId="urn:microsoft.com/office/officeart/2005/8/layout/orgChart1"/>
    <dgm:cxn modelId="{8AEDE0E4-B8A2-487E-964D-034E3C2C9CCB}" type="presParOf" srcId="{6EFC77C3-13D0-024F-B1F5-D41B898E6A49}" destId="{9FC47D82-2D23-8448-AF24-AC12066750DC}" srcOrd="6" destOrd="0" presId="urn:microsoft.com/office/officeart/2005/8/layout/orgChart1"/>
    <dgm:cxn modelId="{ABA42483-7A1D-49DB-A055-5223A9198082}" type="presParOf" srcId="{6EFC77C3-13D0-024F-B1F5-D41B898E6A49}" destId="{D23DE9D9-2C72-9C4B-BEE8-09A57E6A424E}" srcOrd="7" destOrd="0" presId="urn:microsoft.com/office/officeart/2005/8/layout/orgChart1"/>
    <dgm:cxn modelId="{AFD47787-B43B-47BB-9446-4188BB1FB93D}" type="presParOf" srcId="{D23DE9D9-2C72-9C4B-BEE8-09A57E6A424E}" destId="{2195D12C-0FF9-0E46-BBA6-7C5CC91126A0}" srcOrd="0" destOrd="0" presId="urn:microsoft.com/office/officeart/2005/8/layout/orgChart1"/>
    <dgm:cxn modelId="{09A759E5-B49D-41B9-9858-A50EB09A2901}" type="presParOf" srcId="{2195D12C-0FF9-0E46-BBA6-7C5CC91126A0}" destId="{6E1605C5-9ADE-B242-BB37-28CDCDF7EB92}" srcOrd="0" destOrd="0" presId="urn:microsoft.com/office/officeart/2005/8/layout/orgChart1"/>
    <dgm:cxn modelId="{21737E8F-33BC-444D-BF9D-B6721583001D}" type="presParOf" srcId="{2195D12C-0FF9-0E46-BBA6-7C5CC91126A0}" destId="{3106A2CB-2069-774B-ADA9-0D4E5919772C}" srcOrd="1" destOrd="0" presId="urn:microsoft.com/office/officeart/2005/8/layout/orgChart1"/>
    <dgm:cxn modelId="{C57B1AE4-B633-45FA-844C-C55470E523B1}" type="presParOf" srcId="{D23DE9D9-2C72-9C4B-BEE8-09A57E6A424E}" destId="{6E25AA45-8E2C-0E41-8AB4-FF47EE04A533}" srcOrd="1" destOrd="0" presId="urn:microsoft.com/office/officeart/2005/8/layout/orgChart1"/>
    <dgm:cxn modelId="{B97C0E42-6382-4376-A097-2B8E543AF3C4}" type="presParOf" srcId="{D23DE9D9-2C72-9C4B-BEE8-09A57E6A424E}" destId="{ADC0F977-3DFA-F94D-830F-099C6B832A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78044-B53B-C943-BDCC-A4D5E6BE9531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4A926A-275D-DC45-80B9-56DE371B968F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SysML Diagrams</a:t>
          </a:r>
          <a:endParaRPr lang="en-GB" sz="1200" dirty="0"/>
        </a:p>
      </dgm:t>
    </dgm:pt>
    <dgm:pt modelId="{FBEF368D-228F-E944-A753-A5DFE4F9873C}" type="parTrans" cxnId="{39153073-3528-2042-89AD-F8657EB87C72}">
      <dgm:prSet/>
      <dgm:spPr/>
      <dgm:t>
        <a:bodyPr/>
        <a:lstStyle/>
        <a:p>
          <a:endParaRPr lang="en-GB"/>
        </a:p>
      </dgm:t>
    </dgm:pt>
    <dgm:pt modelId="{599475B8-7E2D-CD49-A7BD-643434795C15}" type="sibTrans" cxnId="{39153073-3528-2042-89AD-F8657EB87C72}">
      <dgm:prSet/>
      <dgm:spPr/>
      <dgm:t>
        <a:bodyPr/>
        <a:lstStyle/>
        <a:p>
          <a:endParaRPr lang="en-GB"/>
        </a:p>
      </dgm:t>
    </dgm:pt>
    <dgm:pt modelId="{135FA79E-62CE-924E-A16E-2F0407E232B9}" type="asst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Structural Diagram</a:t>
          </a:r>
          <a:endParaRPr lang="en-GB" sz="1200" dirty="0"/>
        </a:p>
      </dgm:t>
    </dgm:pt>
    <dgm:pt modelId="{7A5D7681-7417-E143-9A92-DC2D3C524737}" type="parTrans" cxnId="{EAAF88AC-19CA-0844-BD4C-79279111E8F5}">
      <dgm:prSet/>
      <dgm:spPr/>
      <dgm:t>
        <a:bodyPr/>
        <a:lstStyle/>
        <a:p>
          <a:endParaRPr lang="en-GB" sz="1200"/>
        </a:p>
      </dgm:t>
    </dgm:pt>
    <dgm:pt modelId="{0913334E-762E-8A49-93CA-51161FEB89E7}" type="sibTrans" cxnId="{EAAF88AC-19CA-0844-BD4C-79279111E8F5}">
      <dgm:prSet/>
      <dgm:spPr/>
      <dgm:t>
        <a:bodyPr/>
        <a:lstStyle/>
        <a:p>
          <a:endParaRPr lang="en-GB"/>
        </a:p>
      </dgm:t>
    </dgm:pt>
    <dgm:pt modelId="{C79F21DF-A3D9-DE48-BF46-21AF52115EF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Behavioural Diagram</a:t>
          </a:r>
          <a:endParaRPr lang="en-GB" sz="1200" dirty="0"/>
        </a:p>
      </dgm:t>
    </dgm:pt>
    <dgm:pt modelId="{D3F080D7-E0A7-1240-B677-2702F5101BC2}" type="parTrans" cxnId="{6B461C54-36AA-B34D-B3C5-20BFA27CA767}">
      <dgm:prSet/>
      <dgm:spPr/>
      <dgm:t>
        <a:bodyPr/>
        <a:lstStyle/>
        <a:p>
          <a:endParaRPr lang="en-GB" sz="1200"/>
        </a:p>
      </dgm:t>
    </dgm:pt>
    <dgm:pt modelId="{2E42BBD7-F157-7740-8D43-0D10B60470CA}" type="sibTrans" cxnId="{6B461C54-36AA-B34D-B3C5-20BFA27CA767}">
      <dgm:prSet/>
      <dgm:spPr/>
      <dgm:t>
        <a:bodyPr/>
        <a:lstStyle/>
        <a:p>
          <a:endParaRPr lang="en-GB"/>
        </a:p>
      </dgm:t>
    </dgm:pt>
    <dgm:pt modelId="{13B29A7D-01BD-5B48-AFA2-8347615966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Cross-Cutting Diagram</a:t>
          </a:r>
          <a:endParaRPr lang="en-GB" sz="1200" dirty="0"/>
        </a:p>
      </dgm:t>
    </dgm:pt>
    <dgm:pt modelId="{9E9D5BC1-9E99-4F4C-8622-FAC91B28EE13}" type="parTrans" cxnId="{4EDCDB4E-5ECD-6341-9420-8E2E4C4B2727}">
      <dgm:prSet/>
      <dgm:spPr/>
      <dgm:t>
        <a:bodyPr/>
        <a:lstStyle/>
        <a:p>
          <a:endParaRPr lang="en-GB" sz="1200"/>
        </a:p>
      </dgm:t>
    </dgm:pt>
    <dgm:pt modelId="{A195A689-89CF-9446-9057-AF2D1EA35860}" type="sibTrans" cxnId="{4EDCDB4E-5ECD-6341-9420-8E2E4C4B2727}">
      <dgm:prSet/>
      <dgm:spPr/>
      <dgm:t>
        <a:bodyPr/>
        <a:lstStyle/>
        <a:p>
          <a:endParaRPr lang="en-GB"/>
        </a:p>
      </dgm:t>
    </dgm:pt>
    <dgm:pt modelId="{CD7A2B47-B587-0C4A-A28A-ADAD68A8EDB3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Requirements Diagram</a:t>
          </a:r>
          <a:endParaRPr lang="en-GB" sz="1200" dirty="0"/>
        </a:p>
      </dgm:t>
    </dgm:pt>
    <dgm:pt modelId="{7BB9A68D-3724-3B42-AA8C-F01A9F1CE15F}" type="parTrans" cxnId="{FC39A08B-26A6-CC4A-9749-94F70056770B}">
      <dgm:prSet/>
      <dgm:spPr/>
      <dgm:t>
        <a:bodyPr/>
        <a:lstStyle/>
        <a:p>
          <a:endParaRPr lang="en-GB" sz="1200"/>
        </a:p>
      </dgm:t>
    </dgm:pt>
    <dgm:pt modelId="{84112A1F-0F82-374A-96A3-E85744CE1E80}" type="sibTrans" cxnId="{FC39A08B-26A6-CC4A-9749-94F70056770B}">
      <dgm:prSet/>
      <dgm:spPr/>
      <dgm:t>
        <a:bodyPr/>
        <a:lstStyle/>
        <a:p>
          <a:endParaRPr lang="en-GB"/>
        </a:p>
      </dgm:t>
    </dgm:pt>
    <dgm:pt modelId="{0247910B-A72E-8446-AD2C-88A420AEEA41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Use-Case Diagram</a:t>
          </a:r>
          <a:endParaRPr lang="en-GB" sz="1200" dirty="0"/>
        </a:p>
      </dgm:t>
    </dgm:pt>
    <dgm:pt modelId="{17BFE512-35B6-6B49-BBE9-17541E1B2CA2}" type="parTrans" cxnId="{4DB829BA-03F6-0149-AA10-D8BF403C03DE}">
      <dgm:prSet/>
      <dgm:spPr/>
      <dgm:t>
        <a:bodyPr/>
        <a:lstStyle/>
        <a:p>
          <a:endParaRPr lang="en-GB" sz="1200"/>
        </a:p>
      </dgm:t>
    </dgm:pt>
    <dgm:pt modelId="{7809B1C5-BA87-1F41-9C55-936D3EA09532}" type="sibTrans" cxnId="{4DB829BA-03F6-0149-AA10-D8BF403C03DE}">
      <dgm:prSet/>
      <dgm:spPr/>
      <dgm:t>
        <a:bodyPr/>
        <a:lstStyle/>
        <a:p>
          <a:endParaRPr lang="en-GB"/>
        </a:p>
      </dgm:t>
    </dgm:pt>
    <dgm:pt modelId="{B7EB5DB4-7048-4446-974F-9E4C2829E15E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Sequence Diagram</a:t>
          </a:r>
          <a:endParaRPr lang="en-GB" sz="1200" dirty="0"/>
        </a:p>
      </dgm:t>
    </dgm:pt>
    <dgm:pt modelId="{EF2D499F-BA12-FD48-AD1F-7E3938C34CBC}" type="parTrans" cxnId="{B1B62FD2-34F5-9242-86BF-E35D75F9A307}">
      <dgm:prSet/>
      <dgm:spPr/>
      <dgm:t>
        <a:bodyPr/>
        <a:lstStyle/>
        <a:p>
          <a:endParaRPr lang="en-GB" sz="1200"/>
        </a:p>
      </dgm:t>
    </dgm:pt>
    <dgm:pt modelId="{A72E7237-B9FD-A44D-A21D-0BABF711B25A}" type="sibTrans" cxnId="{B1B62FD2-34F5-9242-86BF-E35D75F9A307}">
      <dgm:prSet/>
      <dgm:spPr/>
      <dgm:t>
        <a:bodyPr/>
        <a:lstStyle/>
        <a:p>
          <a:endParaRPr lang="en-GB"/>
        </a:p>
      </dgm:t>
    </dgm:pt>
    <dgm:pt modelId="{3B4F0AD9-6308-CF45-9054-9278439C743E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Activity Diagram</a:t>
          </a:r>
          <a:endParaRPr lang="en-GB" sz="1200" dirty="0"/>
        </a:p>
      </dgm:t>
    </dgm:pt>
    <dgm:pt modelId="{C11A4699-BDE8-5341-A3BB-50C06732A6D7}" type="parTrans" cxnId="{A078B185-570D-C440-8277-2117BF853B34}">
      <dgm:prSet/>
      <dgm:spPr/>
      <dgm:t>
        <a:bodyPr/>
        <a:lstStyle/>
        <a:p>
          <a:endParaRPr lang="en-GB" sz="1200"/>
        </a:p>
      </dgm:t>
    </dgm:pt>
    <dgm:pt modelId="{DA14563D-2746-4543-82E1-26154A50C52F}" type="sibTrans" cxnId="{A078B185-570D-C440-8277-2117BF853B34}">
      <dgm:prSet/>
      <dgm:spPr/>
      <dgm:t>
        <a:bodyPr/>
        <a:lstStyle/>
        <a:p>
          <a:endParaRPr lang="en-GB"/>
        </a:p>
      </dgm:t>
    </dgm:pt>
    <dgm:pt modelId="{13315311-9B77-164F-A341-AE39858ADDC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State Chart Diagram</a:t>
          </a:r>
          <a:endParaRPr lang="en-GB" sz="1200" dirty="0"/>
        </a:p>
      </dgm:t>
    </dgm:pt>
    <dgm:pt modelId="{F543EA2A-82BF-C349-90FA-D799D482F2DD}" type="parTrans" cxnId="{8B0E9882-08A2-D649-BF4F-CBA4FB655636}">
      <dgm:prSet/>
      <dgm:spPr/>
      <dgm:t>
        <a:bodyPr/>
        <a:lstStyle/>
        <a:p>
          <a:endParaRPr lang="en-GB" sz="1200"/>
        </a:p>
      </dgm:t>
    </dgm:pt>
    <dgm:pt modelId="{046ECD24-F32B-FC44-AEED-511DAAA3DD7A}" type="sibTrans" cxnId="{8B0E9882-08A2-D649-BF4F-CBA4FB655636}">
      <dgm:prSet/>
      <dgm:spPr/>
      <dgm:t>
        <a:bodyPr/>
        <a:lstStyle/>
        <a:p>
          <a:endParaRPr lang="en-GB"/>
        </a:p>
      </dgm:t>
    </dgm:pt>
    <dgm:pt modelId="{5761E468-1A3E-A14C-A328-08BB5AFF91BB}" type="asst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Block Definition Diagram</a:t>
          </a:r>
          <a:endParaRPr lang="en-GB" sz="1200" dirty="0"/>
        </a:p>
      </dgm:t>
    </dgm:pt>
    <dgm:pt modelId="{A8C10886-7428-2541-9148-6AA426891BED}" type="parTrans" cxnId="{C708F77A-1BED-B649-85C0-08AC45D215C8}">
      <dgm:prSet/>
      <dgm:spPr/>
      <dgm:t>
        <a:bodyPr/>
        <a:lstStyle/>
        <a:p>
          <a:endParaRPr lang="en-GB" sz="1200"/>
        </a:p>
      </dgm:t>
    </dgm:pt>
    <dgm:pt modelId="{1D318DDC-B443-B544-8F23-0228BE27105F}" type="sibTrans" cxnId="{C708F77A-1BED-B649-85C0-08AC45D215C8}">
      <dgm:prSet/>
      <dgm:spPr/>
      <dgm:t>
        <a:bodyPr/>
        <a:lstStyle/>
        <a:p>
          <a:endParaRPr lang="en-GB"/>
        </a:p>
      </dgm:t>
    </dgm:pt>
    <dgm:pt modelId="{93C0F85E-C25A-BD4F-B192-E51D292C24BD}" type="asst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Internal Block Diagram</a:t>
          </a:r>
          <a:endParaRPr lang="en-GB" sz="1200" dirty="0"/>
        </a:p>
      </dgm:t>
    </dgm:pt>
    <dgm:pt modelId="{E56EC04D-9334-CB47-B4DE-F9F6AE637ACB}" type="parTrans" cxnId="{A8EBA5F6-3989-D542-8291-4EE503FE9D12}">
      <dgm:prSet/>
      <dgm:spPr/>
      <dgm:t>
        <a:bodyPr/>
        <a:lstStyle/>
        <a:p>
          <a:endParaRPr lang="en-GB" sz="1200"/>
        </a:p>
      </dgm:t>
    </dgm:pt>
    <dgm:pt modelId="{CD768F76-6476-7549-8EEA-C489B142C045}" type="sibTrans" cxnId="{A8EBA5F6-3989-D542-8291-4EE503FE9D12}">
      <dgm:prSet/>
      <dgm:spPr/>
      <dgm:t>
        <a:bodyPr/>
        <a:lstStyle/>
        <a:p>
          <a:endParaRPr lang="en-GB"/>
        </a:p>
      </dgm:t>
    </dgm:pt>
    <dgm:pt modelId="{D67E2F73-8E93-EA40-BC79-638B907520D7}" type="asst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200" dirty="0" smtClean="0"/>
            <a:t>Parametric Diagram</a:t>
          </a:r>
          <a:endParaRPr lang="en-GB" sz="1200" dirty="0"/>
        </a:p>
      </dgm:t>
    </dgm:pt>
    <dgm:pt modelId="{2A4962FB-CDFD-D846-B530-3CB8D17C7D1B}" type="parTrans" cxnId="{95707E5B-2F6A-7A49-91A1-78F24BA91BB1}">
      <dgm:prSet/>
      <dgm:spPr/>
      <dgm:t>
        <a:bodyPr/>
        <a:lstStyle/>
        <a:p>
          <a:endParaRPr lang="en-GB" sz="1200"/>
        </a:p>
      </dgm:t>
    </dgm:pt>
    <dgm:pt modelId="{D8B904E6-3DC0-3D43-A48E-99114DE261C6}" type="sibTrans" cxnId="{95707E5B-2F6A-7A49-91A1-78F24BA91BB1}">
      <dgm:prSet/>
      <dgm:spPr/>
      <dgm:t>
        <a:bodyPr/>
        <a:lstStyle/>
        <a:p>
          <a:endParaRPr lang="en-GB"/>
        </a:p>
      </dgm:t>
    </dgm:pt>
    <dgm:pt modelId="{E91EDD82-46F9-C143-9377-FEED632CDE59}" type="pres">
      <dgm:prSet presAssocID="{E3478044-B53B-C943-BDCC-A4D5E6BE95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448475CB-8113-D74E-BAD3-86FC2E4E9B01}" type="pres">
      <dgm:prSet presAssocID="{C34A926A-275D-DC45-80B9-56DE371B968F}" presName="hierRoot1" presStyleCnt="0">
        <dgm:presLayoutVars>
          <dgm:hierBranch val="init"/>
        </dgm:presLayoutVars>
      </dgm:prSet>
      <dgm:spPr/>
    </dgm:pt>
    <dgm:pt modelId="{7C98681E-545F-764C-A48E-8CEA7C1F4C30}" type="pres">
      <dgm:prSet presAssocID="{C34A926A-275D-DC45-80B9-56DE371B968F}" presName="rootComposite1" presStyleCnt="0"/>
      <dgm:spPr/>
    </dgm:pt>
    <dgm:pt modelId="{C4D26B49-D10C-7C4B-931F-F46C4C3B51AA}" type="pres">
      <dgm:prSet presAssocID="{C34A926A-275D-DC45-80B9-56DE371B968F}" presName="rootText1" presStyleLbl="node0" presStyleIdx="0" presStyleCnt="1" custScaleX="1810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4E0E3F6-FC66-1246-8450-EB830ECC193D}" type="pres">
      <dgm:prSet presAssocID="{C34A926A-275D-DC45-80B9-56DE371B968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2D9C8552-EB4A-0149-A778-BD354DB3582D}" type="pres">
      <dgm:prSet presAssocID="{C34A926A-275D-DC45-80B9-56DE371B968F}" presName="hierChild2" presStyleCnt="0"/>
      <dgm:spPr/>
    </dgm:pt>
    <dgm:pt modelId="{D888E790-9C56-224B-B720-180C01506020}" type="pres">
      <dgm:prSet presAssocID="{D3F080D7-E0A7-1240-B677-2702F5101BC2}" presName="Name37" presStyleLbl="parChTrans1D2" presStyleIdx="0" presStyleCnt="3"/>
      <dgm:spPr/>
      <dgm:t>
        <a:bodyPr/>
        <a:lstStyle/>
        <a:p>
          <a:endParaRPr lang="en-GB"/>
        </a:p>
      </dgm:t>
    </dgm:pt>
    <dgm:pt modelId="{F248DCF9-C115-154C-8C21-FAE8C27180DB}" type="pres">
      <dgm:prSet presAssocID="{C79F21DF-A3D9-DE48-BF46-21AF52115EF1}" presName="hierRoot2" presStyleCnt="0">
        <dgm:presLayoutVars>
          <dgm:hierBranch val="init"/>
        </dgm:presLayoutVars>
      </dgm:prSet>
      <dgm:spPr/>
    </dgm:pt>
    <dgm:pt modelId="{1FFC20C3-2C60-DF47-9D9A-E6B31448A237}" type="pres">
      <dgm:prSet presAssocID="{C79F21DF-A3D9-DE48-BF46-21AF52115EF1}" presName="rootComposite" presStyleCnt="0"/>
      <dgm:spPr/>
    </dgm:pt>
    <dgm:pt modelId="{F24D8F21-4C34-1F49-A658-B23AD8BFBDE3}" type="pres">
      <dgm:prSet presAssocID="{C79F21DF-A3D9-DE48-BF46-21AF52115EF1}" presName="rootText" presStyleLbl="node2" presStyleIdx="0" presStyleCnt="2" custScaleX="212438" custLinFactNeighborX="-295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699B39A-2737-744C-A6D4-3ACA48A808FB}" type="pres">
      <dgm:prSet presAssocID="{C79F21DF-A3D9-DE48-BF46-21AF52115EF1}" presName="rootConnector" presStyleLbl="node2" presStyleIdx="0" presStyleCnt="2"/>
      <dgm:spPr/>
      <dgm:t>
        <a:bodyPr/>
        <a:lstStyle/>
        <a:p>
          <a:endParaRPr lang="en-GB"/>
        </a:p>
      </dgm:t>
    </dgm:pt>
    <dgm:pt modelId="{364EA1E5-9AE0-044A-B0F7-775B859569FA}" type="pres">
      <dgm:prSet presAssocID="{C79F21DF-A3D9-DE48-BF46-21AF52115EF1}" presName="hierChild4" presStyleCnt="0"/>
      <dgm:spPr/>
    </dgm:pt>
    <dgm:pt modelId="{6E4AED88-2C40-DB40-878A-A6F1F8D197C4}" type="pres">
      <dgm:prSet presAssocID="{17BFE512-35B6-6B49-BBE9-17541E1B2CA2}" presName="Name37" presStyleLbl="parChTrans1D3" presStyleIdx="0" presStyleCnt="8"/>
      <dgm:spPr/>
      <dgm:t>
        <a:bodyPr/>
        <a:lstStyle/>
        <a:p>
          <a:endParaRPr lang="en-GB"/>
        </a:p>
      </dgm:t>
    </dgm:pt>
    <dgm:pt modelId="{3A18D37F-8085-CF4B-A079-41DA7ABE72BF}" type="pres">
      <dgm:prSet presAssocID="{0247910B-A72E-8446-AD2C-88A420AEEA41}" presName="hierRoot2" presStyleCnt="0">
        <dgm:presLayoutVars>
          <dgm:hierBranch val="init"/>
        </dgm:presLayoutVars>
      </dgm:prSet>
      <dgm:spPr/>
    </dgm:pt>
    <dgm:pt modelId="{B639FB34-CB00-F840-87B7-207D7B927770}" type="pres">
      <dgm:prSet presAssocID="{0247910B-A72E-8446-AD2C-88A420AEEA41}" presName="rootComposite" presStyleCnt="0"/>
      <dgm:spPr/>
    </dgm:pt>
    <dgm:pt modelId="{BEA4A673-D493-9243-9769-97868CD2981E}" type="pres">
      <dgm:prSet presAssocID="{0247910B-A72E-8446-AD2C-88A420AEEA41}" presName="rootText" presStyleLbl="node3" presStyleIdx="0" presStyleCnt="5" custScaleX="201824" custLinFactNeighborX="-295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3AC68D1-A496-2E46-AA48-C2F679D1CADF}" type="pres">
      <dgm:prSet presAssocID="{0247910B-A72E-8446-AD2C-88A420AEEA41}" presName="rootConnector" presStyleLbl="node3" presStyleIdx="0" presStyleCnt="5"/>
      <dgm:spPr/>
      <dgm:t>
        <a:bodyPr/>
        <a:lstStyle/>
        <a:p>
          <a:endParaRPr lang="en-GB"/>
        </a:p>
      </dgm:t>
    </dgm:pt>
    <dgm:pt modelId="{2832C62D-C233-6F4A-BBA8-C90958B48B38}" type="pres">
      <dgm:prSet presAssocID="{0247910B-A72E-8446-AD2C-88A420AEEA41}" presName="hierChild4" presStyleCnt="0"/>
      <dgm:spPr/>
    </dgm:pt>
    <dgm:pt modelId="{9CF6B349-59E0-414E-9984-359E7210C3CD}" type="pres">
      <dgm:prSet presAssocID="{0247910B-A72E-8446-AD2C-88A420AEEA41}" presName="hierChild5" presStyleCnt="0"/>
      <dgm:spPr/>
    </dgm:pt>
    <dgm:pt modelId="{8D03BEAC-48C3-3F46-B1AB-1F7FB1683FCC}" type="pres">
      <dgm:prSet presAssocID="{EF2D499F-BA12-FD48-AD1F-7E3938C34CBC}" presName="Name37" presStyleLbl="parChTrans1D3" presStyleIdx="1" presStyleCnt="8"/>
      <dgm:spPr/>
      <dgm:t>
        <a:bodyPr/>
        <a:lstStyle/>
        <a:p>
          <a:endParaRPr lang="en-GB"/>
        </a:p>
      </dgm:t>
    </dgm:pt>
    <dgm:pt modelId="{C31600A2-0E17-6D4E-9400-057AD1E82EEB}" type="pres">
      <dgm:prSet presAssocID="{B7EB5DB4-7048-4446-974F-9E4C2829E15E}" presName="hierRoot2" presStyleCnt="0">
        <dgm:presLayoutVars>
          <dgm:hierBranch val="init"/>
        </dgm:presLayoutVars>
      </dgm:prSet>
      <dgm:spPr/>
    </dgm:pt>
    <dgm:pt modelId="{FC5F9273-5103-5E4C-957E-00DA47D7E24D}" type="pres">
      <dgm:prSet presAssocID="{B7EB5DB4-7048-4446-974F-9E4C2829E15E}" presName="rootComposite" presStyleCnt="0"/>
      <dgm:spPr/>
    </dgm:pt>
    <dgm:pt modelId="{395BF783-95BD-5D40-BFE1-FDF97C099CD0}" type="pres">
      <dgm:prSet presAssocID="{B7EB5DB4-7048-4446-974F-9E4C2829E15E}" presName="rootText" presStyleLbl="node3" presStyleIdx="1" presStyleCnt="5" custScaleX="201824" custLinFactNeighborX="-295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5FD13AD-A80B-FD40-8D00-FAACE6D02D29}" type="pres">
      <dgm:prSet presAssocID="{B7EB5DB4-7048-4446-974F-9E4C2829E15E}" presName="rootConnector" presStyleLbl="node3" presStyleIdx="1" presStyleCnt="5"/>
      <dgm:spPr/>
      <dgm:t>
        <a:bodyPr/>
        <a:lstStyle/>
        <a:p>
          <a:endParaRPr lang="en-GB"/>
        </a:p>
      </dgm:t>
    </dgm:pt>
    <dgm:pt modelId="{58729388-89ED-D443-B3DF-5B02E6625B1F}" type="pres">
      <dgm:prSet presAssocID="{B7EB5DB4-7048-4446-974F-9E4C2829E15E}" presName="hierChild4" presStyleCnt="0"/>
      <dgm:spPr/>
    </dgm:pt>
    <dgm:pt modelId="{40AC5800-5F2D-7042-8A6D-1835E4B15E35}" type="pres">
      <dgm:prSet presAssocID="{B7EB5DB4-7048-4446-974F-9E4C2829E15E}" presName="hierChild5" presStyleCnt="0"/>
      <dgm:spPr/>
    </dgm:pt>
    <dgm:pt modelId="{5B2844AA-473B-3245-BF45-8DB63CB61B86}" type="pres">
      <dgm:prSet presAssocID="{C11A4699-BDE8-5341-A3BB-50C06732A6D7}" presName="Name37" presStyleLbl="parChTrans1D3" presStyleIdx="2" presStyleCnt="8"/>
      <dgm:spPr/>
      <dgm:t>
        <a:bodyPr/>
        <a:lstStyle/>
        <a:p>
          <a:endParaRPr lang="en-GB"/>
        </a:p>
      </dgm:t>
    </dgm:pt>
    <dgm:pt modelId="{A712FC39-9912-8148-A4D9-CFA434409918}" type="pres">
      <dgm:prSet presAssocID="{3B4F0AD9-6308-CF45-9054-9278439C743E}" presName="hierRoot2" presStyleCnt="0">
        <dgm:presLayoutVars>
          <dgm:hierBranch val="init"/>
        </dgm:presLayoutVars>
      </dgm:prSet>
      <dgm:spPr/>
    </dgm:pt>
    <dgm:pt modelId="{2465F027-96C2-6946-A911-7226F63580BB}" type="pres">
      <dgm:prSet presAssocID="{3B4F0AD9-6308-CF45-9054-9278439C743E}" presName="rootComposite" presStyleCnt="0"/>
      <dgm:spPr/>
    </dgm:pt>
    <dgm:pt modelId="{D81B0EE2-8ECF-054C-B7F6-44D986723A0A}" type="pres">
      <dgm:prSet presAssocID="{3B4F0AD9-6308-CF45-9054-9278439C743E}" presName="rootText" presStyleLbl="node3" presStyleIdx="2" presStyleCnt="5" custScaleX="201824" custLinFactNeighborX="-295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71B99BE-8D5E-3643-BC63-3EE00FED5F71}" type="pres">
      <dgm:prSet presAssocID="{3B4F0AD9-6308-CF45-9054-9278439C743E}" presName="rootConnector" presStyleLbl="node3" presStyleIdx="2" presStyleCnt="5"/>
      <dgm:spPr/>
      <dgm:t>
        <a:bodyPr/>
        <a:lstStyle/>
        <a:p>
          <a:endParaRPr lang="en-GB"/>
        </a:p>
      </dgm:t>
    </dgm:pt>
    <dgm:pt modelId="{59EC205A-804C-2749-8EC5-B0208739BFCE}" type="pres">
      <dgm:prSet presAssocID="{3B4F0AD9-6308-CF45-9054-9278439C743E}" presName="hierChild4" presStyleCnt="0"/>
      <dgm:spPr/>
    </dgm:pt>
    <dgm:pt modelId="{29A24CA3-30F6-1A47-9982-8A96120654CB}" type="pres">
      <dgm:prSet presAssocID="{3B4F0AD9-6308-CF45-9054-9278439C743E}" presName="hierChild5" presStyleCnt="0"/>
      <dgm:spPr/>
    </dgm:pt>
    <dgm:pt modelId="{270E8502-A442-7F4F-ABDD-0970C93B84A2}" type="pres">
      <dgm:prSet presAssocID="{F543EA2A-82BF-C349-90FA-D799D482F2DD}" presName="Name37" presStyleLbl="parChTrans1D3" presStyleIdx="3" presStyleCnt="8"/>
      <dgm:spPr/>
      <dgm:t>
        <a:bodyPr/>
        <a:lstStyle/>
        <a:p>
          <a:endParaRPr lang="en-GB"/>
        </a:p>
      </dgm:t>
    </dgm:pt>
    <dgm:pt modelId="{E3DC52EC-8FE8-884D-8FC3-F4D3A2569EE6}" type="pres">
      <dgm:prSet presAssocID="{13315311-9B77-164F-A341-AE39858ADDCA}" presName="hierRoot2" presStyleCnt="0">
        <dgm:presLayoutVars>
          <dgm:hierBranch val="init"/>
        </dgm:presLayoutVars>
      </dgm:prSet>
      <dgm:spPr/>
    </dgm:pt>
    <dgm:pt modelId="{1DF6C4E5-2ECC-4846-B83E-0669DFF44F0F}" type="pres">
      <dgm:prSet presAssocID="{13315311-9B77-164F-A341-AE39858ADDCA}" presName="rootComposite" presStyleCnt="0"/>
      <dgm:spPr/>
    </dgm:pt>
    <dgm:pt modelId="{81E3EC1B-7F81-5547-AA59-BD16349EB5A9}" type="pres">
      <dgm:prSet presAssocID="{13315311-9B77-164F-A341-AE39858ADDCA}" presName="rootText" presStyleLbl="node3" presStyleIdx="3" presStyleCnt="5" custScaleX="201824" custLinFactNeighborX="-295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FE667D4-B03F-8C46-84F0-739695FB14B4}" type="pres">
      <dgm:prSet presAssocID="{13315311-9B77-164F-A341-AE39858ADDCA}" presName="rootConnector" presStyleLbl="node3" presStyleIdx="3" presStyleCnt="5"/>
      <dgm:spPr/>
      <dgm:t>
        <a:bodyPr/>
        <a:lstStyle/>
        <a:p>
          <a:endParaRPr lang="en-GB"/>
        </a:p>
      </dgm:t>
    </dgm:pt>
    <dgm:pt modelId="{F90348FE-8135-5D40-9B58-EF17338AA2DC}" type="pres">
      <dgm:prSet presAssocID="{13315311-9B77-164F-A341-AE39858ADDCA}" presName="hierChild4" presStyleCnt="0"/>
      <dgm:spPr/>
    </dgm:pt>
    <dgm:pt modelId="{4C127843-A443-4544-BC98-60FA98B783F0}" type="pres">
      <dgm:prSet presAssocID="{13315311-9B77-164F-A341-AE39858ADDCA}" presName="hierChild5" presStyleCnt="0"/>
      <dgm:spPr/>
    </dgm:pt>
    <dgm:pt modelId="{CDB921D6-C0D7-3248-BCC4-3D14615B1EC9}" type="pres">
      <dgm:prSet presAssocID="{C79F21DF-A3D9-DE48-BF46-21AF52115EF1}" presName="hierChild5" presStyleCnt="0"/>
      <dgm:spPr/>
    </dgm:pt>
    <dgm:pt modelId="{06ED9111-E358-6043-8127-CBE79F129F3D}" type="pres">
      <dgm:prSet presAssocID="{9E9D5BC1-9E99-4F4C-8622-FAC91B28EE13}" presName="Name37" presStyleLbl="parChTrans1D2" presStyleIdx="1" presStyleCnt="3"/>
      <dgm:spPr/>
      <dgm:t>
        <a:bodyPr/>
        <a:lstStyle/>
        <a:p>
          <a:endParaRPr lang="en-GB"/>
        </a:p>
      </dgm:t>
    </dgm:pt>
    <dgm:pt modelId="{B1DE2A31-E59F-B94D-8C74-F762A157C7C4}" type="pres">
      <dgm:prSet presAssocID="{13B29A7D-01BD-5B48-AFA2-834761596606}" presName="hierRoot2" presStyleCnt="0">
        <dgm:presLayoutVars>
          <dgm:hierBranch val="init"/>
        </dgm:presLayoutVars>
      </dgm:prSet>
      <dgm:spPr/>
    </dgm:pt>
    <dgm:pt modelId="{96B84639-6766-8540-A0E5-494AD71BFCE6}" type="pres">
      <dgm:prSet presAssocID="{13B29A7D-01BD-5B48-AFA2-834761596606}" presName="rootComposite" presStyleCnt="0"/>
      <dgm:spPr/>
    </dgm:pt>
    <dgm:pt modelId="{FFC7DD64-C333-1A4A-8944-59251B93233A}" type="pres">
      <dgm:prSet presAssocID="{13B29A7D-01BD-5B48-AFA2-834761596606}" presName="rootText" presStyleLbl="node2" presStyleIdx="1" presStyleCnt="2" custScaleX="21243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1BADE37-E57B-CE44-B3DC-D346A21B7E3F}" type="pres">
      <dgm:prSet presAssocID="{13B29A7D-01BD-5B48-AFA2-834761596606}" presName="rootConnector" presStyleLbl="node2" presStyleIdx="1" presStyleCnt="2"/>
      <dgm:spPr/>
      <dgm:t>
        <a:bodyPr/>
        <a:lstStyle/>
        <a:p>
          <a:endParaRPr lang="en-GB"/>
        </a:p>
      </dgm:t>
    </dgm:pt>
    <dgm:pt modelId="{A4001BBB-8E85-734A-A22E-047E3EFC0A60}" type="pres">
      <dgm:prSet presAssocID="{13B29A7D-01BD-5B48-AFA2-834761596606}" presName="hierChild4" presStyleCnt="0"/>
      <dgm:spPr/>
    </dgm:pt>
    <dgm:pt modelId="{37A77444-9B2D-4E45-808B-CEAAC73676FF}" type="pres">
      <dgm:prSet presAssocID="{7BB9A68D-3724-3B42-AA8C-F01A9F1CE15F}" presName="Name37" presStyleLbl="parChTrans1D3" presStyleIdx="4" presStyleCnt="8"/>
      <dgm:spPr/>
      <dgm:t>
        <a:bodyPr/>
        <a:lstStyle/>
        <a:p>
          <a:endParaRPr lang="en-GB"/>
        </a:p>
      </dgm:t>
    </dgm:pt>
    <dgm:pt modelId="{9C6AFAC6-3388-164A-AD39-0B130AF89EFD}" type="pres">
      <dgm:prSet presAssocID="{CD7A2B47-B587-0C4A-A28A-ADAD68A8EDB3}" presName="hierRoot2" presStyleCnt="0">
        <dgm:presLayoutVars>
          <dgm:hierBranch val="init"/>
        </dgm:presLayoutVars>
      </dgm:prSet>
      <dgm:spPr/>
    </dgm:pt>
    <dgm:pt modelId="{16D052BF-C42C-2D40-99D5-D0C2E60C4D9F}" type="pres">
      <dgm:prSet presAssocID="{CD7A2B47-B587-0C4A-A28A-ADAD68A8EDB3}" presName="rootComposite" presStyleCnt="0"/>
      <dgm:spPr/>
    </dgm:pt>
    <dgm:pt modelId="{EE2938FF-1175-3749-901C-4A7278A0499A}" type="pres">
      <dgm:prSet presAssocID="{CD7A2B47-B587-0C4A-A28A-ADAD68A8EDB3}" presName="rootText" presStyleLbl="node3" presStyleIdx="4" presStyleCnt="5" custScaleX="1685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631FF6-2650-CC43-8070-158086D2B8E4}" type="pres">
      <dgm:prSet presAssocID="{CD7A2B47-B587-0C4A-A28A-ADAD68A8EDB3}" presName="rootConnector" presStyleLbl="node3" presStyleIdx="4" presStyleCnt="5"/>
      <dgm:spPr/>
      <dgm:t>
        <a:bodyPr/>
        <a:lstStyle/>
        <a:p>
          <a:endParaRPr lang="en-GB"/>
        </a:p>
      </dgm:t>
    </dgm:pt>
    <dgm:pt modelId="{071A3A60-36E0-2849-B114-BC1A5FE9BD57}" type="pres">
      <dgm:prSet presAssocID="{CD7A2B47-B587-0C4A-A28A-ADAD68A8EDB3}" presName="hierChild4" presStyleCnt="0"/>
      <dgm:spPr/>
    </dgm:pt>
    <dgm:pt modelId="{00A780FC-F1D4-0744-BB54-0D3A0588D3D5}" type="pres">
      <dgm:prSet presAssocID="{CD7A2B47-B587-0C4A-A28A-ADAD68A8EDB3}" presName="hierChild5" presStyleCnt="0"/>
      <dgm:spPr/>
    </dgm:pt>
    <dgm:pt modelId="{E4A05D3A-AD66-924A-91D5-E866B1B6268B}" type="pres">
      <dgm:prSet presAssocID="{13B29A7D-01BD-5B48-AFA2-834761596606}" presName="hierChild5" presStyleCnt="0"/>
      <dgm:spPr/>
    </dgm:pt>
    <dgm:pt modelId="{4865FE6E-392F-7A44-9600-76C039B56E21}" type="pres">
      <dgm:prSet presAssocID="{C34A926A-275D-DC45-80B9-56DE371B968F}" presName="hierChild3" presStyleCnt="0"/>
      <dgm:spPr/>
    </dgm:pt>
    <dgm:pt modelId="{2A03C4F4-0379-E147-8340-CA557A8F0A15}" type="pres">
      <dgm:prSet presAssocID="{7A5D7681-7417-E143-9A92-DC2D3C524737}" presName="Name111" presStyleLbl="parChTrans1D2" presStyleIdx="2" presStyleCnt="3"/>
      <dgm:spPr/>
      <dgm:t>
        <a:bodyPr/>
        <a:lstStyle/>
        <a:p>
          <a:endParaRPr lang="en-GB"/>
        </a:p>
      </dgm:t>
    </dgm:pt>
    <dgm:pt modelId="{970C5AA5-B2C0-F349-AC0E-CB0F84343EB6}" type="pres">
      <dgm:prSet presAssocID="{135FA79E-62CE-924E-A16E-2F0407E232B9}" presName="hierRoot3" presStyleCnt="0">
        <dgm:presLayoutVars>
          <dgm:hierBranch val="init"/>
        </dgm:presLayoutVars>
      </dgm:prSet>
      <dgm:spPr/>
    </dgm:pt>
    <dgm:pt modelId="{3F2F2F8B-1182-DC41-85B4-63221E71148A}" type="pres">
      <dgm:prSet presAssocID="{135FA79E-62CE-924E-A16E-2F0407E232B9}" presName="rootComposite3" presStyleCnt="0"/>
      <dgm:spPr/>
    </dgm:pt>
    <dgm:pt modelId="{275BF313-D697-B241-9B35-A956CE003554}" type="pres">
      <dgm:prSet presAssocID="{135FA79E-62CE-924E-A16E-2F0407E232B9}" presName="rootText3" presStyleLbl="asst1" presStyleIdx="0" presStyleCnt="4" custScaleX="20984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7765043-269F-254A-8373-D5267AEB9BA4}" type="pres">
      <dgm:prSet presAssocID="{135FA79E-62CE-924E-A16E-2F0407E232B9}" presName="rootConnector3" presStyleLbl="asst1" presStyleIdx="0" presStyleCnt="4"/>
      <dgm:spPr/>
      <dgm:t>
        <a:bodyPr/>
        <a:lstStyle/>
        <a:p>
          <a:endParaRPr lang="en-GB"/>
        </a:p>
      </dgm:t>
    </dgm:pt>
    <dgm:pt modelId="{1FF3F6C9-57CD-814C-8205-9EEF32967A1F}" type="pres">
      <dgm:prSet presAssocID="{135FA79E-62CE-924E-A16E-2F0407E232B9}" presName="hierChild6" presStyleCnt="0"/>
      <dgm:spPr/>
    </dgm:pt>
    <dgm:pt modelId="{8079E15F-C1B2-EE48-996F-A03DDB78E36F}" type="pres">
      <dgm:prSet presAssocID="{135FA79E-62CE-924E-A16E-2F0407E232B9}" presName="hierChild7" presStyleCnt="0"/>
      <dgm:spPr/>
    </dgm:pt>
    <dgm:pt modelId="{2D570544-DC81-754E-B96F-F717DF35753A}" type="pres">
      <dgm:prSet presAssocID="{A8C10886-7428-2541-9148-6AA426891BED}" presName="Name111" presStyleLbl="parChTrans1D3" presStyleIdx="5" presStyleCnt="8" custSzX="206123"/>
      <dgm:spPr/>
      <dgm:t>
        <a:bodyPr/>
        <a:lstStyle/>
        <a:p>
          <a:endParaRPr lang="en-GB"/>
        </a:p>
      </dgm:t>
    </dgm:pt>
    <dgm:pt modelId="{8CDA95CD-85CF-B94E-8B9A-620A3BECAFF4}" type="pres">
      <dgm:prSet presAssocID="{5761E468-1A3E-A14C-A328-08BB5AFF91BB}" presName="hierRoot3" presStyleCnt="0">
        <dgm:presLayoutVars>
          <dgm:hierBranch val="init"/>
        </dgm:presLayoutVars>
      </dgm:prSet>
      <dgm:spPr/>
    </dgm:pt>
    <dgm:pt modelId="{D786BC4B-E120-6F42-A62F-5ED0344D8713}" type="pres">
      <dgm:prSet presAssocID="{5761E468-1A3E-A14C-A328-08BB5AFF91BB}" presName="rootComposite3" presStyleCnt="0"/>
      <dgm:spPr/>
    </dgm:pt>
    <dgm:pt modelId="{EE94712B-1FB4-F744-A137-D2C412BB5E05}" type="pres">
      <dgm:prSet presAssocID="{5761E468-1A3E-A14C-A328-08BB5AFF91BB}" presName="rootText3" presStyleLbl="asst1" presStyleIdx="1" presStyleCnt="4" custScaleX="2254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4EEAB04-1A01-7742-AD58-FE080F92D0AF}" type="pres">
      <dgm:prSet presAssocID="{5761E468-1A3E-A14C-A328-08BB5AFF91BB}" presName="rootConnector3" presStyleLbl="asst1" presStyleIdx="1" presStyleCnt="4"/>
      <dgm:spPr/>
      <dgm:t>
        <a:bodyPr/>
        <a:lstStyle/>
        <a:p>
          <a:endParaRPr lang="en-GB"/>
        </a:p>
      </dgm:t>
    </dgm:pt>
    <dgm:pt modelId="{5EB5C612-99BD-654F-8A8A-34D19F7186D6}" type="pres">
      <dgm:prSet presAssocID="{5761E468-1A3E-A14C-A328-08BB5AFF91BB}" presName="hierChild6" presStyleCnt="0"/>
      <dgm:spPr/>
    </dgm:pt>
    <dgm:pt modelId="{C34A9F15-D696-5340-B5ED-0D7FA3F5E34F}" type="pres">
      <dgm:prSet presAssocID="{5761E468-1A3E-A14C-A328-08BB5AFF91BB}" presName="hierChild7" presStyleCnt="0"/>
      <dgm:spPr/>
    </dgm:pt>
    <dgm:pt modelId="{59A0AB6A-5BBF-3F43-A7AD-CB2E8555BB87}" type="pres">
      <dgm:prSet presAssocID="{E56EC04D-9334-CB47-B4DE-F9F6AE637ACB}" presName="Name111" presStyleLbl="parChTrans1D3" presStyleIdx="6" presStyleCnt="8" custSzX="206123"/>
      <dgm:spPr/>
      <dgm:t>
        <a:bodyPr/>
        <a:lstStyle/>
        <a:p>
          <a:endParaRPr lang="en-GB"/>
        </a:p>
      </dgm:t>
    </dgm:pt>
    <dgm:pt modelId="{8F9C8EDB-CBA6-114D-A8B9-830104DC6646}" type="pres">
      <dgm:prSet presAssocID="{93C0F85E-C25A-BD4F-B192-E51D292C24BD}" presName="hierRoot3" presStyleCnt="0">
        <dgm:presLayoutVars>
          <dgm:hierBranch val="init"/>
        </dgm:presLayoutVars>
      </dgm:prSet>
      <dgm:spPr/>
    </dgm:pt>
    <dgm:pt modelId="{B1314483-BC10-4941-B9FF-E5314945A771}" type="pres">
      <dgm:prSet presAssocID="{93C0F85E-C25A-BD4F-B192-E51D292C24BD}" presName="rootComposite3" presStyleCnt="0"/>
      <dgm:spPr/>
    </dgm:pt>
    <dgm:pt modelId="{53616318-657D-FE4C-8E5B-BCC303F4D165}" type="pres">
      <dgm:prSet presAssocID="{93C0F85E-C25A-BD4F-B192-E51D292C24BD}" presName="rootText3" presStyleLbl="asst1" presStyleIdx="2" presStyleCnt="4" custScaleX="2254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F7F1C0F-1E3B-BB43-9C83-80A8DF1DB092}" type="pres">
      <dgm:prSet presAssocID="{93C0F85E-C25A-BD4F-B192-E51D292C24BD}" presName="rootConnector3" presStyleLbl="asst1" presStyleIdx="2" presStyleCnt="4"/>
      <dgm:spPr/>
      <dgm:t>
        <a:bodyPr/>
        <a:lstStyle/>
        <a:p>
          <a:endParaRPr lang="en-GB"/>
        </a:p>
      </dgm:t>
    </dgm:pt>
    <dgm:pt modelId="{517486A0-CBCA-7D42-9D64-0E0162E5DAAD}" type="pres">
      <dgm:prSet presAssocID="{93C0F85E-C25A-BD4F-B192-E51D292C24BD}" presName="hierChild6" presStyleCnt="0"/>
      <dgm:spPr/>
    </dgm:pt>
    <dgm:pt modelId="{79561C82-D194-0F47-8C54-239A0DDA2772}" type="pres">
      <dgm:prSet presAssocID="{93C0F85E-C25A-BD4F-B192-E51D292C24BD}" presName="hierChild7" presStyleCnt="0"/>
      <dgm:spPr/>
    </dgm:pt>
    <dgm:pt modelId="{16DA36FA-2602-1741-ACB3-CC8FE6443BB3}" type="pres">
      <dgm:prSet presAssocID="{2A4962FB-CDFD-D846-B530-3CB8D17C7D1B}" presName="Name111" presStyleLbl="parChTrans1D3" presStyleIdx="7" presStyleCnt="8" custSzX="206123"/>
      <dgm:spPr/>
      <dgm:t>
        <a:bodyPr/>
        <a:lstStyle/>
        <a:p>
          <a:endParaRPr lang="en-GB"/>
        </a:p>
      </dgm:t>
    </dgm:pt>
    <dgm:pt modelId="{C63156AA-61B8-CC4C-8A05-2BF9BCDAF722}" type="pres">
      <dgm:prSet presAssocID="{D67E2F73-8E93-EA40-BC79-638B907520D7}" presName="hierRoot3" presStyleCnt="0">
        <dgm:presLayoutVars>
          <dgm:hierBranch val="init"/>
        </dgm:presLayoutVars>
      </dgm:prSet>
      <dgm:spPr/>
    </dgm:pt>
    <dgm:pt modelId="{C6FA9D46-8D16-CD4A-B567-11C2ECFAEE40}" type="pres">
      <dgm:prSet presAssocID="{D67E2F73-8E93-EA40-BC79-638B907520D7}" presName="rootComposite3" presStyleCnt="0"/>
      <dgm:spPr/>
    </dgm:pt>
    <dgm:pt modelId="{A12F46FA-959C-174C-9B65-1CFD20184F83}" type="pres">
      <dgm:prSet presAssocID="{D67E2F73-8E93-EA40-BC79-638B907520D7}" presName="rootText3" presStyleLbl="asst1" presStyleIdx="3" presStyleCnt="4" custScaleX="22541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BFB68C9-66CD-6F47-9814-1D8E7F2C5CA1}" type="pres">
      <dgm:prSet presAssocID="{D67E2F73-8E93-EA40-BC79-638B907520D7}" presName="rootConnector3" presStyleLbl="asst1" presStyleIdx="3" presStyleCnt="4"/>
      <dgm:spPr/>
      <dgm:t>
        <a:bodyPr/>
        <a:lstStyle/>
        <a:p>
          <a:endParaRPr lang="en-GB"/>
        </a:p>
      </dgm:t>
    </dgm:pt>
    <dgm:pt modelId="{92D95C57-BEDD-5D42-A92C-9F5D45AB6854}" type="pres">
      <dgm:prSet presAssocID="{D67E2F73-8E93-EA40-BC79-638B907520D7}" presName="hierChild6" presStyleCnt="0"/>
      <dgm:spPr/>
    </dgm:pt>
    <dgm:pt modelId="{D740B2E4-107B-EB4E-872B-B5AADB56E502}" type="pres">
      <dgm:prSet presAssocID="{D67E2F73-8E93-EA40-BC79-638B907520D7}" presName="hierChild7" presStyleCnt="0"/>
      <dgm:spPr/>
    </dgm:pt>
  </dgm:ptLst>
  <dgm:cxnLst>
    <dgm:cxn modelId="{D3A4618D-966A-DC4E-853A-BD82408C82EC}" type="presOf" srcId="{C11A4699-BDE8-5341-A3BB-50C06732A6D7}" destId="{5B2844AA-473B-3245-BF45-8DB63CB61B86}" srcOrd="0" destOrd="0" presId="urn:microsoft.com/office/officeart/2005/8/layout/orgChart1"/>
    <dgm:cxn modelId="{7DFE0C4C-48A5-C540-A8FF-79D5157057AF}" type="presOf" srcId="{2A4962FB-CDFD-D846-B530-3CB8D17C7D1B}" destId="{16DA36FA-2602-1741-ACB3-CC8FE6443BB3}" srcOrd="0" destOrd="0" presId="urn:microsoft.com/office/officeart/2005/8/layout/orgChart1"/>
    <dgm:cxn modelId="{8B0E9882-08A2-D649-BF4F-CBA4FB655636}" srcId="{C79F21DF-A3D9-DE48-BF46-21AF52115EF1}" destId="{13315311-9B77-164F-A341-AE39858ADDCA}" srcOrd="3" destOrd="0" parTransId="{F543EA2A-82BF-C349-90FA-D799D482F2DD}" sibTransId="{046ECD24-F32B-FC44-AEED-511DAAA3DD7A}"/>
    <dgm:cxn modelId="{A078B185-570D-C440-8277-2117BF853B34}" srcId="{C79F21DF-A3D9-DE48-BF46-21AF52115EF1}" destId="{3B4F0AD9-6308-CF45-9054-9278439C743E}" srcOrd="2" destOrd="0" parTransId="{C11A4699-BDE8-5341-A3BB-50C06732A6D7}" sibTransId="{DA14563D-2746-4543-82E1-26154A50C52F}"/>
    <dgm:cxn modelId="{A8EBA5F6-3989-D542-8291-4EE503FE9D12}" srcId="{135FA79E-62CE-924E-A16E-2F0407E232B9}" destId="{93C0F85E-C25A-BD4F-B192-E51D292C24BD}" srcOrd="1" destOrd="0" parTransId="{E56EC04D-9334-CB47-B4DE-F9F6AE637ACB}" sibTransId="{CD768F76-6476-7549-8EEA-C489B142C045}"/>
    <dgm:cxn modelId="{FEB75086-1198-5643-94E4-50CB9241AC66}" type="presOf" srcId="{13B29A7D-01BD-5B48-AFA2-834761596606}" destId="{FFC7DD64-C333-1A4A-8944-59251B93233A}" srcOrd="0" destOrd="0" presId="urn:microsoft.com/office/officeart/2005/8/layout/orgChart1"/>
    <dgm:cxn modelId="{59301DF4-7DCB-4D4C-918F-3073DBE9A12C}" type="presOf" srcId="{5761E468-1A3E-A14C-A328-08BB5AFF91BB}" destId="{EE94712B-1FB4-F744-A137-D2C412BB5E05}" srcOrd="0" destOrd="0" presId="urn:microsoft.com/office/officeart/2005/8/layout/orgChart1"/>
    <dgm:cxn modelId="{4EDCDB4E-5ECD-6341-9420-8E2E4C4B2727}" srcId="{C34A926A-275D-DC45-80B9-56DE371B968F}" destId="{13B29A7D-01BD-5B48-AFA2-834761596606}" srcOrd="2" destOrd="0" parTransId="{9E9D5BC1-9E99-4F4C-8622-FAC91B28EE13}" sibTransId="{A195A689-89CF-9446-9057-AF2D1EA35860}"/>
    <dgm:cxn modelId="{C04CB49F-203D-C84F-B718-EE7D588A453A}" type="presOf" srcId="{A8C10886-7428-2541-9148-6AA426891BED}" destId="{2D570544-DC81-754E-B96F-F717DF35753A}" srcOrd="0" destOrd="0" presId="urn:microsoft.com/office/officeart/2005/8/layout/orgChart1"/>
    <dgm:cxn modelId="{26FD73A4-FAB3-904A-B5E7-3204FFE9847D}" type="presOf" srcId="{3B4F0AD9-6308-CF45-9054-9278439C743E}" destId="{B71B99BE-8D5E-3643-BC63-3EE00FED5F71}" srcOrd="1" destOrd="0" presId="urn:microsoft.com/office/officeart/2005/8/layout/orgChart1"/>
    <dgm:cxn modelId="{4DB829BA-03F6-0149-AA10-D8BF403C03DE}" srcId="{C79F21DF-A3D9-DE48-BF46-21AF52115EF1}" destId="{0247910B-A72E-8446-AD2C-88A420AEEA41}" srcOrd="0" destOrd="0" parTransId="{17BFE512-35B6-6B49-BBE9-17541E1B2CA2}" sibTransId="{7809B1C5-BA87-1F41-9C55-936D3EA09532}"/>
    <dgm:cxn modelId="{99B8BBAA-131E-6142-8692-B36F0DAD7622}" type="presOf" srcId="{7A5D7681-7417-E143-9A92-DC2D3C524737}" destId="{2A03C4F4-0379-E147-8340-CA557A8F0A15}" srcOrd="0" destOrd="0" presId="urn:microsoft.com/office/officeart/2005/8/layout/orgChart1"/>
    <dgm:cxn modelId="{FDD6D978-3AD9-394D-8286-241493BF1480}" type="presOf" srcId="{C79F21DF-A3D9-DE48-BF46-21AF52115EF1}" destId="{2699B39A-2737-744C-A6D4-3ACA48A808FB}" srcOrd="1" destOrd="0" presId="urn:microsoft.com/office/officeart/2005/8/layout/orgChart1"/>
    <dgm:cxn modelId="{68C031AB-C95F-A44C-ADC6-30863D904014}" type="presOf" srcId="{E56EC04D-9334-CB47-B4DE-F9F6AE637ACB}" destId="{59A0AB6A-5BBF-3F43-A7AD-CB2E8555BB87}" srcOrd="0" destOrd="0" presId="urn:microsoft.com/office/officeart/2005/8/layout/orgChart1"/>
    <dgm:cxn modelId="{5BB06CD4-DD21-4846-8394-D0A40D2CF012}" type="presOf" srcId="{D67E2F73-8E93-EA40-BC79-638B907520D7}" destId="{A12F46FA-959C-174C-9B65-1CFD20184F83}" srcOrd="0" destOrd="0" presId="urn:microsoft.com/office/officeart/2005/8/layout/orgChart1"/>
    <dgm:cxn modelId="{FC39A08B-26A6-CC4A-9749-94F70056770B}" srcId="{13B29A7D-01BD-5B48-AFA2-834761596606}" destId="{CD7A2B47-B587-0C4A-A28A-ADAD68A8EDB3}" srcOrd="0" destOrd="0" parTransId="{7BB9A68D-3724-3B42-AA8C-F01A9F1CE15F}" sibTransId="{84112A1F-0F82-374A-96A3-E85744CE1E80}"/>
    <dgm:cxn modelId="{196597C3-A104-F14E-88AD-54967E83E9B2}" type="presOf" srcId="{7BB9A68D-3724-3B42-AA8C-F01A9F1CE15F}" destId="{37A77444-9B2D-4E45-808B-CEAAC73676FF}" srcOrd="0" destOrd="0" presId="urn:microsoft.com/office/officeart/2005/8/layout/orgChart1"/>
    <dgm:cxn modelId="{FC93B8A1-7FBD-BA47-A816-D04E5A4F3A05}" type="presOf" srcId="{9E9D5BC1-9E99-4F4C-8622-FAC91B28EE13}" destId="{06ED9111-E358-6043-8127-CBE79F129F3D}" srcOrd="0" destOrd="0" presId="urn:microsoft.com/office/officeart/2005/8/layout/orgChart1"/>
    <dgm:cxn modelId="{C708F77A-1BED-B649-85C0-08AC45D215C8}" srcId="{135FA79E-62CE-924E-A16E-2F0407E232B9}" destId="{5761E468-1A3E-A14C-A328-08BB5AFF91BB}" srcOrd="0" destOrd="0" parTransId="{A8C10886-7428-2541-9148-6AA426891BED}" sibTransId="{1D318DDC-B443-B544-8F23-0228BE27105F}"/>
    <dgm:cxn modelId="{B0A11204-D362-4B4D-924A-A27D88A61AE5}" type="presOf" srcId="{CD7A2B47-B587-0C4A-A28A-ADAD68A8EDB3}" destId="{EE2938FF-1175-3749-901C-4A7278A0499A}" srcOrd="0" destOrd="0" presId="urn:microsoft.com/office/officeart/2005/8/layout/orgChart1"/>
    <dgm:cxn modelId="{EAAF88AC-19CA-0844-BD4C-79279111E8F5}" srcId="{C34A926A-275D-DC45-80B9-56DE371B968F}" destId="{135FA79E-62CE-924E-A16E-2F0407E232B9}" srcOrd="0" destOrd="0" parTransId="{7A5D7681-7417-E143-9A92-DC2D3C524737}" sibTransId="{0913334E-762E-8A49-93CA-51161FEB89E7}"/>
    <dgm:cxn modelId="{8E15C0B8-7A04-1B4F-89C5-C2FCD3425A63}" type="presOf" srcId="{F543EA2A-82BF-C349-90FA-D799D482F2DD}" destId="{270E8502-A442-7F4F-ABDD-0970C93B84A2}" srcOrd="0" destOrd="0" presId="urn:microsoft.com/office/officeart/2005/8/layout/orgChart1"/>
    <dgm:cxn modelId="{B9093FC3-2C8C-ED4A-BD73-D68A4AAF44ED}" type="presOf" srcId="{0247910B-A72E-8446-AD2C-88A420AEEA41}" destId="{43AC68D1-A496-2E46-AA48-C2F679D1CADF}" srcOrd="1" destOrd="0" presId="urn:microsoft.com/office/officeart/2005/8/layout/orgChart1"/>
    <dgm:cxn modelId="{F8E43C82-8EFF-A742-9ABB-D3C665E7777C}" type="presOf" srcId="{17BFE512-35B6-6B49-BBE9-17541E1B2CA2}" destId="{6E4AED88-2C40-DB40-878A-A6F1F8D197C4}" srcOrd="0" destOrd="0" presId="urn:microsoft.com/office/officeart/2005/8/layout/orgChart1"/>
    <dgm:cxn modelId="{FF594E4F-9136-C746-8688-122A63DDA3AB}" type="presOf" srcId="{EF2D499F-BA12-FD48-AD1F-7E3938C34CBC}" destId="{8D03BEAC-48C3-3F46-B1AB-1F7FB1683FCC}" srcOrd="0" destOrd="0" presId="urn:microsoft.com/office/officeart/2005/8/layout/orgChart1"/>
    <dgm:cxn modelId="{BCC83DA1-457D-4D41-BD7B-385EFBCA092B}" type="presOf" srcId="{C34A926A-275D-DC45-80B9-56DE371B968F}" destId="{94E0E3F6-FC66-1246-8450-EB830ECC193D}" srcOrd="1" destOrd="0" presId="urn:microsoft.com/office/officeart/2005/8/layout/orgChart1"/>
    <dgm:cxn modelId="{237C0A33-8CC4-6A49-A51F-5104D1D9A85D}" type="presOf" srcId="{E3478044-B53B-C943-BDCC-A4D5E6BE9531}" destId="{E91EDD82-46F9-C143-9377-FEED632CDE59}" srcOrd="0" destOrd="0" presId="urn:microsoft.com/office/officeart/2005/8/layout/orgChart1"/>
    <dgm:cxn modelId="{F8133F65-7BCA-3041-9513-915A5F56DFE6}" type="presOf" srcId="{135FA79E-62CE-924E-A16E-2F0407E232B9}" destId="{275BF313-D697-B241-9B35-A956CE003554}" srcOrd="0" destOrd="0" presId="urn:microsoft.com/office/officeart/2005/8/layout/orgChart1"/>
    <dgm:cxn modelId="{E8B47D66-4BF2-CF4F-AC47-35ED5C047DF7}" type="presOf" srcId="{D3F080D7-E0A7-1240-B677-2702F5101BC2}" destId="{D888E790-9C56-224B-B720-180C01506020}" srcOrd="0" destOrd="0" presId="urn:microsoft.com/office/officeart/2005/8/layout/orgChart1"/>
    <dgm:cxn modelId="{B1B62FD2-34F5-9242-86BF-E35D75F9A307}" srcId="{C79F21DF-A3D9-DE48-BF46-21AF52115EF1}" destId="{B7EB5DB4-7048-4446-974F-9E4C2829E15E}" srcOrd="1" destOrd="0" parTransId="{EF2D499F-BA12-FD48-AD1F-7E3938C34CBC}" sibTransId="{A72E7237-B9FD-A44D-A21D-0BABF711B25A}"/>
    <dgm:cxn modelId="{5EB744B9-2EE6-B24A-AC9B-F9F327EFFDE5}" type="presOf" srcId="{C34A926A-275D-DC45-80B9-56DE371B968F}" destId="{C4D26B49-D10C-7C4B-931F-F46C4C3B51AA}" srcOrd="0" destOrd="0" presId="urn:microsoft.com/office/officeart/2005/8/layout/orgChart1"/>
    <dgm:cxn modelId="{AA63EA20-2985-4745-947B-C84D00D20730}" type="presOf" srcId="{CD7A2B47-B587-0C4A-A28A-ADAD68A8EDB3}" destId="{2A631FF6-2650-CC43-8070-158086D2B8E4}" srcOrd="1" destOrd="0" presId="urn:microsoft.com/office/officeart/2005/8/layout/orgChart1"/>
    <dgm:cxn modelId="{39153073-3528-2042-89AD-F8657EB87C72}" srcId="{E3478044-B53B-C943-BDCC-A4D5E6BE9531}" destId="{C34A926A-275D-DC45-80B9-56DE371B968F}" srcOrd="0" destOrd="0" parTransId="{FBEF368D-228F-E944-A753-A5DFE4F9873C}" sibTransId="{599475B8-7E2D-CD49-A7BD-643434795C15}"/>
    <dgm:cxn modelId="{A23BE117-9B45-8F47-983D-582D80044F34}" type="presOf" srcId="{C79F21DF-A3D9-DE48-BF46-21AF52115EF1}" destId="{F24D8F21-4C34-1F49-A658-B23AD8BFBDE3}" srcOrd="0" destOrd="0" presId="urn:microsoft.com/office/officeart/2005/8/layout/orgChart1"/>
    <dgm:cxn modelId="{88B1F291-E41A-2346-A6C7-DBD3373C93C1}" type="presOf" srcId="{3B4F0AD9-6308-CF45-9054-9278439C743E}" destId="{D81B0EE2-8ECF-054C-B7F6-44D986723A0A}" srcOrd="0" destOrd="0" presId="urn:microsoft.com/office/officeart/2005/8/layout/orgChart1"/>
    <dgm:cxn modelId="{741771E5-A8CC-934F-8A11-8F31134BFE3C}" type="presOf" srcId="{0247910B-A72E-8446-AD2C-88A420AEEA41}" destId="{BEA4A673-D493-9243-9769-97868CD2981E}" srcOrd="0" destOrd="0" presId="urn:microsoft.com/office/officeart/2005/8/layout/orgChart1"/>
    <dgm:cxn modelId="{1C4A4D29-9D6D-AB44-91CC-10A246D8819C}" type="presOf" srcId="{13315311-9B77-164F-A341-AE39858ADDCA}" destId="{FFE667D4-B03F-8C46-84F0-739695FB14B4}" srcOrd="1" destOrd="0" presId="urn:microsoft.com/office/officeart/2005/8/layout/orgChart1"/>
    <dgm:cxn modelId="{66FD1040-3848-244A-B490-1D9EA0277D4A}" type="presOf" srcId="{13315311-9B77-164F-A341-AE39858ADDCA}" destId="{81E3EC1B-7F81-5547-AA59-BD16349EB5A9}" srcOrd="0" destOrd="0" presId="urn:microsoft.com/office/officeart/2005/8/layout/orgChart1"/>
    <dgm:cxn modelId="{6B461C54-36AA-B34D-B3C5-20BFA27CA767}" srcId="{C34A926A-275D-DC45-80B9-56DE371B968F}" destId="{C79F21DF-A3D9-DE48-BF46-21AF52115EF1}" srcOrd="1" destOrd="0" parTransId="{D3F080D7-E0A7-1240-B677-2702F5101BC2}" sibTransId="{2E42BBD7-F157-7740-8D43-0D10B60470CA}"/>
    <dgm:cxn modelId="{90D24E53-E2A5-8E49-AF0C-1B0B70E846E8}" type="presOf" srcId="{B7EB5DB4-7048-4446-974F-9E4C2829E15E}" destId="{395BF783-95BD-5D40-BFE1-FDF97C099CD0}" srcOrd="0" destOrd="0" presId="urn:microsoft.com/office/officeart/2005/8/layout/orgChart1"/>
    <dgm:cxn modelId="{8FB22C9B-20F9-2A4A-8B5B-08A85C0BF71C}" type="presOf" srcId="{D67E2F73-8E93-EA40-BC79-638B907520D7}" destId="{5BFB68C9-66CD-6F47-9814-1D8E7F2C5CA1}" srcOrd="1" destOrd="0" presId="urn:microsoft.com/office/officeart/2005/8/layout/orgChart1"/>
    <dgm:cxn modelId="{61EE530E-ADBC-FF4A-BA6D-A62B56A4AC65}" type="presOf" srcId="{5761E468-1A3E-A14C-A328-08BB5AFF91BB}" destId="{44EEAB04-1A01-7742-AD58-FE080F92D0AF}" srcOrd="1" destOrd="0" presId="urn:microsoft.com/office/officeart/2005/8/layout/orgChart1"/>
    <dgm:cxn modelId="{8F6882B7-F6EC-DD4C-89FE-C201E8372034}" type="presOf" srcId="{B7EB5DB4-7048-4446-974F-9E4C2829E15E}" destId="{A5FD13AD-A80B-FD40-8D00-FAACE6D02D29}" srcOrd="1" destOrd="0" presId="urn:microsoft.com/office/officeart/2005/8/layout/orgChart1"/>
    <dgm:cxn modelId="{5956FC6D-E0F4-034B-87BD-255601E6B511}" type="presOf" srcId="{93C0F85E-C25A-BD4F-B192-E51D292C24BD}" destId="{53616318-657D-FE4C-8E5B-BCC303F4D165}" srcOrd="0" destOrd="0" presId="urn:microsoft.com/office/officeart/2005/8/layout/orgChart1"/>
    <dgm:cxn modelId="{4F63B9A1-9C21-304B-A94B-4CE86F766130}" type="presOf" srcId="{93C0F85E-C25A-BD4F-B192-E51D292C24BD}" destId="{9F7F1C0F-1E3B-BB43-9C83-80A8DF1DB092}" srcOrd="1" destOrd="0" presId="urn:microsoft.com/office/officeart/2005/8/layout/orgChart1"/>
    <dgm:cxn modelId="{591195C3-279C-724F-BBAF-007184015C9B}" type="presOf" srcId="{135FA79E-62CE-924E-A16E-2F0407E232B9}" destId="{67765043-269F-254A-8373-D5267AEB9BA4}" srcOrd="1" destOrd="0" presId="urn:microsoft.com/office/officeart/2005/8/layout/orgChart1"/>
    <dgm:cxn modelId="{6700302C-0E89-5E4A-A911-AE8B534B2C28}" type="presOf" srcId="{13B29A7D-01BD-5B48-AFA2-834761596606}" destId="{51BADE37-E57B-CE44-B3DC-D346A21B7E3F}" srcOrd="1" destOrd="0" presId="urn:microsoft.com/office/officeart/2005/8/layout/orgChart1"/>
    <dgm:cxn modelId="{95707E5B-2F6A-7A49-91A1-78F24BA91BB1}" srcId="{135FA79E-62CE-924E-A16E-2F0407E232B9}" destId="{D67E2F73-8E93-EA40-BC79-638B907520D7}" srcOrd="2" destOrd="0" parTransId="{2A4962FB-CDFD-D846-B530-3CB8D17C7D1B}" sibTransId="{D8B904E6-3DC0-3D43-A48E-99114DE261C6}"/>
    <dgm:cxn modelId="{48569313-BEBA-0B4A-9A02-E85A92C00F2A}" type="presParOf" srcId="{E91EDD82-46F9-C143-9377-FEED632CDE59}" destId="{448475CB-8113-D74E-BAD3-86FC2E4E9B01}" srcOrd="0" destOrd="0" presId="urn:microsoft.com/office/officeart/2005/8/layout/orgChart1"/>
    <dgm:cxn modelId="{4AC16BC0-ADB7-E440-B66B-D7733560D5EF}" type="presParOf" srcId="{448475CB-8113-D74E-BAD3-86FC2E4E9B01}" destId="{7C98681E-545F-764C-A48E-8CEA7C1F4C30}" srcOrd="0" destOrd="0" presId="urn:microsoft.com/office/officeart/2005/8/layout/orgChart1"/>
    <dgm:cxn modelId="{2D60FCD8-7777-BB49-B4AB-17604B1489E8}" type="presParOf" srcId="{7C98681E-545F-764C-A48E-8CEA7C1F4C30}" destId="{C4D26B49-D10C-7C4B-931F-F46C4C3B51AA}" srcOrd="0" destOrd="0" presId="urn:microsoft.com/office/officeart/2005/8/layout/orgChart1"/>
    <dgm:cxn modelId="{2D7D4CB0-5B01-F845-AC59-DDBFD6623F5A}" type="presParOf" srcId="{7C98681E-545F-764C-A48E-8CEA7C1F4C30}" destId="{94E0E3F6-FC66-1246-8450-EB830ECC193D}" srcOrd="1" destOrd="0" presId="urn:microsoft.com/office/officeart/2005/8/layout/orgChart1"/>
    <dgm:cxn modelId="{F7B0111E-8E0D-9A4A-8C49-E49A044480C4}" type="presParOf" srcId="{448475CB-8113-D74E-BAD3-86FC2E4E9B01}" destId="{2D9C8552-EB4A-0149-A778-BD354DB3582D}" srcOrd="1" destOrd="0" presId="urn:microsoft.com/office/officeart/2005/8/layout/orgChart1"/>
    <dgm:cxn modelId="{3760CD56-8B81-D542-BDE2-E1062902E0BA}" type="presParOf" srcId="{2D9C8552-EB4A-0149-A778-BD354DB3582D}" destId="{D888E790-9C56-224B-B720-180C01506020}" srcOrd="0" destOrd="0" presId="urn:microsoft.com/office/officeart/2005/8/layout/orgChart1"/>
    <dgm:cxn modelId="{AEEDB66A-3274-3647-8749-1DA96488ADAC}" type="presParOf" srcId="{2D9C8552-EB4A-0149-A778-BD354DB3582D}" destId="{F248DCF9-C115-154C-8C21-FAE8C27180DB}" srcOrd="1" destOrd="0" presId="urn:microsoft.com/office/officeart/2005/8/layout/orgChart1"/>
    <dgm:cxn modelId="{0517FAD4-13B5-1C41-AE73-6EEB26CD0F68}" type="presParOf" srcId="{F248DCF9-C115-154C-8C21-FAE8C27180DB}" destId="{1FFC20C3-2C60-DF47-9D9A-E6B31448A237}" srcOrd="0" destOrd="0" presId="urn:microsoft.com/office/officeart/2005/8/layout/orgChart1"/>
    <dgm:cxn modelId="{79F41AE2-2529-9849-88CB-0D2253085CF1}" type="presParOf" srcId="{1FFC20C3-2C60-DF47-9D9A-E6B31448A237}" destId="{F24D8F21-4C34-1F49-A658-B23AD8BFBDE3}" srcOrd="0" destOrd="0" presId="urn:microsoft.com/office/officeart/2005/8/layout/orgChart1"/>
    <dgm:cxn modelId="{9306536D-1A37-C945-BED3-D122375ADD71}" type="presParOf" srcId="{1FFC20C3-2C60-DF47-9D9A-E6B31448A237}" destId="{2699B39A-2737-744C-A6D4-3ACA48A808FB}" srcOrd="1" destOrd="0" presId="urn:microsoft.com/office/officeart/2005/8/layout/orgChart1"/>
    <dgm:cxn modelId="{F91F1842-233E-0A48-95DE-F3F9B3C92363}" type="presParOf" srcId="{F248DCF9-C115-154C-8C21-FAE8C27180DB}" destId="{364EA1E5-9AE0-044A-B0F7-775B859569FA}" srcOrd="1" destOrd="0" presId="urn:microsoft.com/office/officeart/2005/8/layout/orgChart1"/>
    <dgm:cxn modelId="{A477981E-095F-BF4F-A5BD-9DFD304BA10A}" type="presParOf" srcId="{364EA1E5-9AE0-044A-B0F7-775B859569FA}" destId="{6E4AED88-2C40-DB40-878A-A6F1F8D197C4}" srcOrd="0" destOrd="0" presId="urn:microsoft.com/office/officeart/2005/8/layout/orgChart1"/>
    <dgm:cxn modelId="{21ACF00F-B9BA-BE4F-B905-B1246C1E5DD1}" type="presParOf" srcId="{364EA1E5-9AE0-044A-B0F7-775B859569FA}" destId="{3A18D37F-8085-CF4B-A079-41DA7ABE72BF}" srcOrd="1" destOrd="0" presId="urn:microsoft.com/office/officeart/2005/8/layout/orgChart1"/>
    <dgm:cxn modelId="{B0E6135A-1AB8-6C4E-9C5B-4BC4FF040282}" type="presParOf" srcId="{3A18D37F-8085-CF4B-A079-41DA7ABE72BF}" destId="{B639FB34-CB00-F840-87B7-207D7B927770}" srcOrd="0" destOrd="0" presId="urn:microsoft.com/office/officeart/2005/8/layout/orgChart1"/>
    <dgm:cxn modelId="{E5A89BE1-1692-4F43-883E-53E3ACAC6D74}" type="presParOf" srcId="{B639FB34-CB00-F840-87B7-207D7B927770}" destId="{BEA4A673-D493-9243-9769-97868CD2981E}" srcOrd="0" destOrd="0" presId="urn:microsoft.com/office/officeart/2005/8/layout/orgChart1"/>
    <dgm:cxn modelId="{3F5B1DAC-D100-9D40-86FE-8C722EF8A0AE}" type="presParOf" srcId="{B639FB34-CB00-F840-87B7-207D7B927770}" destId="{43AC68D1-A496-2E46-AA48-C2F679D1CADF}" srcOrd="1" destOrd="0" presId="urn:microsoft.com/office/officeart/2005/8/layout/orgChart1"/>
    <dgm:cxn modelId="{28095F7D-DCE8-DB4B-A9FD-2B3A746F3BDC}" type="presParOf" srcId="{3A18D37F-8085-CF4B-A079-41DA7ABE72BF}" destId="{2832C62D-C233-6F4A-BBA8-C90958B48B38}" srcOrd="1" destOrd="0" presId="urn:microsoft.com/office/officeart/2005/8/layout/orgChart1"/>
    <dgm:cxn modelId="{0B93D627-B41D-B747-A7EE-ED91E1ED2EFD}" type="presParOf" srcId="{3A18D37F-8085-CF4B-A079-41DA7ABE72BF}" destId="{9CF6B349-59E0-414E-9984-359E7210C3CD}" srcOrd="2" destOrd="0" presId="urn:microsoft.com/office/officeart/2005/8/layout/orgChart1"/>
    <dgm:cxn modelId="{96C3D525-5508-6F4C-AB27-B408757E6919}" type="presParOf" srcId="{364EA1E5-9AE0-044A-B0F7-775B859569FA}" destId="{8D03BEAC-48C3-3F46-B1AB-1F7FB1683FCC}" srcOrd="2" destOrd="0" presId="urn:microsoft.com/office/officeart/2005/8/layout/orgChart1"/>
    <dgm:cxn modelId="{0E36D949-355C-074D-92EC-D8B569C6FFA5}" type="presParOf" srcId="{364EA1E5-9AE0-044A-B0F7-775B859569FA}" destId="{C31600A2-0E17-6D4E-9400-057AD1E82EEB}" srcOrd="3" destOrd="0" presId="urn:microsoft.com/office/officeart/2005/8/layout/orgChart1"/>
    <dgm:cxn modelId="{D4E88D04-E3A7-7145-BF03-6B8CF55C6864}" type="presParOf" srcId="{C31600A2-0E17-6D4E-9400-057AD1E82EEB}" destId="{FC5F9273-5103-5E4C-957E-00DA47D7E24D}" srcOrd="0" destOrd="0" presId="urn:microsoft.com/office/officeart/2005/8/layout/orgChart1"/>
    <dgm:cxn modelId="{DAC083AB-C2A2-974B-9088-FDF022A366FF}" type="presParOf" srcId="{FC5F9273-5103-5E4C-957E-00DA47D7E24D}" destId="{395BF783-95BD-5D40-BFE1-FDF97C099CD0}" srcOrd="0" destOrd="0" presId="urn:microsoft.com/office/officeart/2005/8/layout/orgChart1"/>
    <dgm:cxn modelId="{2B718F32-D7EB-3F49-811F-0E83516037EB}" type="presParOf" srcId="{FC5F9273-5103-5E4C-957E-00DA47D7E24D}" destId="{A5FD13AD-A80B-FD40-8D00-FAACE6D02D29}" srcOrd="1" destOrd="0" presId="urn:microsoft.com/office/officeart/2005/8/layout/orgChart1"/>
    <dgm:cxn modelId="{CA757CDB-204C-FC45-A958-E1B9610B7748}" type="presParOf" srcId="{C31600A2-0E17-6D4E-9400-057AD1E82EEB}" destId="{58729388-89ED-D443-B3DF-5B02E6625B1F}" srcOrd="1" destOrd="0" presId="urn:microsoft.com/office/officeart/2005/8/layout/orgChart1"/>
    <dgm:cxn modelId="{B72F0CD2-FBDE-BC4B-85DE-F68798242254}" type="presParOf" srcId="{C31600A2-0E17-6D4E-9400-057AD1E82EEB}" destId="{40AC5800-5F2D-7042-8A6D-1835E4B15E35}" srcOrd="2" destOrd="0" presId="urn:microsoft.com/office/officeart/2005/8/layout/orgChart1"/>
    <dgm:cxn modelId="{35DC8531-90F2-6049-BD76-AB20C5B3F54E}" type="presParOf" srcId="{364EA1E5-9AE0-044A-B0F7-775B859569FA}" destId="{5B2844AA-473B-3245-BF45-8DB63CB61B86}" srcOrd="4" destOrd="0" presId="urn:microsoft.com/office/officeart/2005/8/layout/orgChart1"/>
    <dgm:cxn modelId="{A63796E0-64B0-E345-B1AA-20CC33A4D4FD}" type="presParOf" srcId="{364EA1E5-9AE0-044A-B0F7-775B859569FA}" destId="{A712FC39-9912-8148-A4D9-CFA434409918}" srcOrd="5" destOrd="0" presId="urn:microsoft.com/office/officeart/2005/8/layout/orgChart1"/>
    <dgm:cxn modelId="{BD982057-2AEB-9B4B-A367-F5BFF9BE1D31}" type="presParOf" srcId="{A712FC39-9912-8148-A4D9-CFA434409918}" destId="{2465F027-96C2-6946-A911-7226F63580BB}" srcOrd="0" destOrd="0" presId="urn:microsoft.com/office/officeart/2005/8/layout/orgChart1"/>
    <dgm:cxn modelId="{6B7EDACE-FA09-4C49-9E65-E8E00207DA1E}" type="presParOf" srcId="{2465F027-96C2-6946-A911-7226F63580BB}" destId="{D81B0EE2-8ECF-054C-B7F6-44D986723A0A}" srcOrd="0" destOrd="0" presId="urn:microsoft.com/office/officeart/2005/8/layout/orgChart1"/>
    <dgm:cxn modelId="{A483677D-23F4-6247-8405-2B6FF3C21CAC}" type="presParOf" srcId="{2465F027-96C2-6946-A911-7226F63580BB}" destId="{B71B99BE-8D5E-3643-BC63-3EE00FED5F71}" srcOrd="1" destOrd="0" presId="urn:microsoft.com/office/officeart/2005/8/layout/orgChart1"/>
    <dgm:cxn modelId="{6DCAFBDA-2DFF-FF4C-9E24-B68B6E895FA5}" type="presParOf" srcId="{A712FC39-9912-8148-A4D9-CFA434409918}" destId="{59EC205A-804C-2749-8EC5-B0208739BFCE}" srcOrd="1" destOrd="0" presId="urn:microsoft.com/office/officeart/2005/8/layout/orgChart1"/>
    <dgm:cxn modelId="{E5364CE5-4AA2-A14D-B260-29095618322A}" type="presParOf" srcId="{A712FC39-9912-8148-A4D9-CFA434409918}" destId="{29A24CA3-30F6-1A47-9982-8A96120654CB}" srcOrd="2" destOrd="0" presId="urn:microsoft.com/office/officeart/2005/8/layout/orgChart1"/>
    <dgm:cxn modelId="{15A72C1C-7700-6941-A98F-3214E1FD2969}" type="presParOf" srcId="{364EA1E5-9AE0-044A-B0F7-775B859569FA}" destId="{270E8502-A442-7F4F-ABDD-0970C93B84A2}" srcOrd="6" destOrd="0" presId="urn:microsoft.com/office/officeart/2005/8/layout/orgChart1"/>
    <dgm:cxn modelId="{24FACAFD-9230-1743-B620-717E3E5E334E}" type="presParOf" srcId="{364EA1E5-9AE0-044A-B0F7-775B859569FA}" destId="{E3DC52EC-8FE8-884D-8FC3-F4D3A2569EE6}" srcOrd="7" destOrd="0" presId="urn:microsoft.com/office/officeart/2005/8/layout/orgChart1"/>
    <dgm:cxn modelId="{D8045C22-2365-9A4A-9FAB-F053147009B7}" type="presParOf" srcId="{E3DC52EC-8FE8-884D-8FC3-F4D3A2569EE6}" destId="{1DF6C4E5-2ECC-4846-B83E-0669DFF44F0F}" srcOrd="0" destOrd="0" presId="urn:microsoft.com/office/officeart/2005/8/layout/orgChart1"/>
    <dgm:cxn modelId="{3F7150B9-2983-1249-B3BE-A1F7FE8D7715}" type="presParOf" srcId="{1DF6C4E5-2ECC-4846-B83E-0669DFF44F0F}" destId="{81E3EC1B-7F81-5547-AA59-BD16349EB5A9}" srcOrd="0" destOrd="0" presId="urn:microsoft.com/office/officeart/2005/8/layout/orgChart1"/>
    <dgm:cxn modelId="{8354C6EA-9B50-BA4B-80D1-EF0B6A4ED0E2}" type="presParOf" srcId="{1DF6C4E5-2ECC-4846-B83E-0669DFF44F0F}" destId="{FFE667D4-B03F-8C46-84F0-739695FB14B4}" srcOrd="1" destOrd="0" presId="urn:microsoft.com/office/officeart/2005/8/layout/orgChart1"/>
    <dgm:cxn modelId="{3EEE0CEF-915B-EA42-9821-ACC0DFBA1297}" type="presParOf" srcId="{E3DC52EC-8FE8-884D-8FC3-F4D3A2569EE6}" destId="{F90348FE-8135-5D40-9B58-EF17338AA2DC}" srcOrd="1" destOrd="0" presId="urn:microsoft.com/office/officeart/2005/8/layout/orgChart1"/>
    <dgm:cxn modelId="{E1C7796B-21F6-294F-8E15-DEE260036477}" type="presParOf" srcId="{E3DC52EC-8FE8-884D-8FC3-F4D3A2569EE6}" destId="{4C127843-A443-4544-BC98-60FA98B783F0}" srcOrd="2" destOrd="0" presId="urn:microsoft.com/office/officeart/2005/8/layout/orgChart1"/>
    <dgm:cxn modelId="{96906F0E-A81D-164B-9EBC-116F3F607515}" type="presParOf" srcId="{F248DCF9-C115-154C-8C21-FAE8C27180DB}" destId="{CDB921D6-C0D7-3248-BCC4-3D14615B1EC9}" srcOrd="2" destOrd="0" presId="urn:microsoft.com/office/officeart/2005/8/layout/orgChart1"/>
    <dgm:cxn modelId="{A2A9454E-B558-3846-9D16-2C80F718DEA2}" type="presParOf" srcId="{2D9C8552-EB4A-0149-A778-BD354DB3582D}" destId="{06ED9111-E358-6043-8127-CBE79F129F3D}" srcOrd="2" destOrd="0" presId="urn:microsoft.com/office/officeart/2005/8/layout/orgChart1"/>
    <dgm:cxn modelId="{7744C8C6-B765-8043-9546-F56C85FCD77A}" type="presParOf" srcId="{2D9C8552-EB4A-0149-A778-BD354DB3582D}" destId="{B1DE2A31-E59F-B94D-8C74-F762A157C7C4}" srcOrd="3" destOrd="0" presId="urn:microsoft.com/office/officeart/2005/8/layout/orgChart1"/>
    <dgm:cxn modelId="{A85E9410-80BD-274E-BC41-67143C941317}" type="presParOf" srcId="{B1DE2A31-E59F-B94D-8C74-F762A157C7C4}" destId="{96B84639-6766-8540-A0E5-494AD71BFCE6}" srcOrd="0" destOrd="0" presId="urn:microsoft.com/office/officeart/2005/8/layout/orgChart1"/>
    <dgm:cxn modelId="{01BDF6E9-457F-5742-AA99-F5229FD87965}" type="presParOf" srcId="{96B84639-6766-8540-A0E5-494AD71BFCE6}" destId="{FFC7DD64-C333-1A4A-8944-59251B93233A}" srcOrd="0" destOrd="0" presId="urn:microsoft.com/office/officeart/2005/8/layout/orgChart1"/>
    <dgm:cxn modelId="{6946B811-8BA3-B84A-B331-668F64E9B046}" type="presParOf" srcId="{96B84639-6766-8540-A0E5-494AD71BFCE6}" destId="{51BADE37-E57B-CE44-B3DC-D346A21B7E3F}" srcOrd="1" destOrd="0" presId="urn:microsoft.com/office/officeart/2005/8/layout/orgChart1"/>
    <dgm:cxn modelId="{523EFB6C-0497-2F42-B0DA-94878026ADBD}" type="presParOf" srcId="{B1DE2A31-E59F-B94D-8C74-F762A157C7C4}" destId="{A4001BBB-8E85-734A-A22E-047E3EFC0A60}" srcOrd="1" destOrd="0" presId="urn:microsoft.com/office/officeart/2005/8/layout/orgChart1"/>
    <dgm:cxn modelId="{CD7C8257-F0BD-6145-8A5E-606B128649BD}" type="presParOf" srcId="{A4001BBB-8E85-734A-A22E-047E3EFC0A60}" destId="{37A77444-9B2D-4E45-808B-CEAAC73676FF}" srcOrd="0" destOrd="0" presId="urn:microsoft.com/office/officeart/2005/8/layout/orgChart1"/>
    <dgm:cxn modelId="{F2AD1CAE-8F09-CC44-BEFD-E58FA3C6B681}" type="presParOf" srcId="{A4001BBB-8E85-734A-A22E-047E3EFC0A60}" destId="{9C6AFAC6-3388-164A-AD39-0B130AF89EFD}" srcOrd="1" destOrd="0" presId="urn:microsoft.com/office/officeart/2005/8/layout/orgChart1"/>
    <dgm:cxn modelId="{CDDDDC4B-C6E4-E24A-AA0F-C7A33C6E409B}" type="presParOf" srcId="{9C6AFAC6-3388-164A-AD39-0B130AF89EFD}" destId="{16D052BF-C42C-2D40-99D5-D0C2E60C4D9F}" srcOrd="0" destOrd="0" presId="urn:microsoft.com/office/officeart/2005/8/layout/orgChart1"/>
    <dgm:cxn modelId="{6A4D146C-068E-B84D-92DB-6921DB2BCCD5}" type="presParOf" srcId="{16D052BF-C42C-2D40-99D5-D0C2E60C4D9F}" destId="{EE2938FF-1175-3749-901C-4A7278A0499A}" srcOrd="0" destOrd="0" presId="urn:microsoft.com/office/officeart/2005/8/layout/orgChart1"/>
    <dgm:cxn modelId="{C348DC47-2BC9-5E41-8EA2-17607D50B0F7}" type="presParOf" srcId="{16D052BF-C42C-2D40-99D5-D0C2E60C4D9F}" destId="{2A631FF6-2650-CC43-8070-158086D2B8E4}" srcOrd="1" destOrd="0" presId="urn:microsoft.com/office/officeart/2005/8/layout/orgChart1"/>
    <dgm:cxn modelId="{8B458452-CCCE-4143-B0B4-876319246526}" type="presParOf" srcId="{9C6AFAC6-3388-164A-AD39-0B130AF89EFD}" destId="{071A3A60-36E0-2849-B114-BC1A5FE9BD57}" srcOrd="1" destOrd="0" presId="urn:microsoft.com/office/officeart/2005/8/layout/orgChart1"/>
    <dgm:cxn modelId="{5FFEB7E5-12AA-6247-A40F-C8D238B9E063}" type="presParOf" srcId="{9C6AFAC6-3388-164A-AD39-0B130AF89EFD}" destId="{00A780FC-F1D4-0744-BB54-0D3A0588D3D5}" srcOrd="2" destOrd="0" presId="urn:microsoft.com/office/officeart/2005/8/layout/orgChart1"/>
    <dgm:cxn modelId="{D03AD9E2-7C58-2945-8341-11826506B4E5}" type="presParOf" srcId="{B1DE2A31-E59F-B94D-8C74-F762A157C7C4}" destId="{E4A05D3A-AD66-924A-91D5-E866B1B6268B}" srcOrd="2" destOrd="0" presId="urn:microsoft.com/office/officeart/2005/8/layout/orgChart1"/>
    <dgm:cxn modelId="{88092ACD-1CF9-B143-96A3-19DC8FFD3E3D}" type="presParOf" srcId="{448475CB-8113-D74E-BAD3-86FC2E4E9B01}" destId="{4865FE6E-392F-7A44-9600-76C039B56E21}" srcOrd="2" destOrd="0" presId="urn:microsoft.com/office/officeart/2005/8/layout/orgChart1"/>
    <dgm:cxn modelId="{250C486A-92AF-4842-AB3D-BBA205908EEB}" type="presParOf" srcId="{4865FE6E-392F-7A44-9600-76C039B56E21}" destId="{2A03C4F4-0379-E147-8340-CA557A8F0A15}" srcOrd="0" destOrd="0" presId="urn:microsoft.com/office/officeart/2005/8/layout/orgChart1"/>
    <dgm:cxn modelId="{BFFA49C1-15AE-ED45-B4B9-7B7CF027C258}" type="presParOf" srcId="{4865FE6E-392F-7A44-9600-76C039B56E21}" destId="{970C5AA5-B2C0-F349-AC0E-CB0F84343EB6}" srcOrd="1" destOrd="0" presId="urn:microsoft.com/office/officeart/2005/8/layout/orgChart1"/>
    <dgm:cxn modelId="{4DA63D5A-74A4-DB43-89B2-F4E47B81EC08}" type="presParOf" srcId="{970C5AA5-B2C0-F349-AC0E-CB0F84343EB6}" destId="{3F2F2F8B-1182-DC41-85B4-63221E71148A}" srcOrd="0" destOrd="0" presId="urn:microsoft.com/office/officeart/2005/8/layout/orgChart1"/>
    <dgm:cxn modelId="{8016C49F-1CF8-634F-8E64-D8F46E1A63A3}" type="presParOf" srcId="{3F2F2F8B-1182-DC41-85B4-63221E71148A}" destId="{275BF313-D697-B241-9B35-A956CE003554}" srcOrd="0" destOrd="0" presId="urn:microsoft.com/office/officeart/2005/8/layout/orgChart1"/>
    <dgm:cxn modelId="{87FB2F20-7EDB-4042-8D6F-346F691EF824}" type="presParOf" srcId="{3F2F2F8B-1182-DC41-85B4-63221E71148A}" destId="{67765043-269F-254A-8373-D5267AEB9BA4}" srcOrd="1" destOrd="0" presId="urn:microsoft.com/office/officeart/2005/8/layout/orgChart1"/>
    <dgm:cxn modelId="{847EA63D-8D6F-9043-9E63-03C33A4B74BD}" type="presParOf" srcId="{970C5AA5-B2C0-F349-AC0E-CB0F84343EB6}" destId="{1FF3F6C9-57CD-814C-8205-9EEF32967A1F}" srcOrd="1" destOrd="0" presId="urn:microsoft.com/office/officeart/2005/8/layout/orgChart1"/>
    <dgm:cxn modelId="{650721B8-B698-3348-A4ED-B98A27873630}" type="presParOf" srcId="{970C5AA5-B2C0-F349-AC0E-CB0F84343EB6}" destId="{8079E15F-C1B2-EE48-996F-A03DDB78E36F}" srcOrd="2" destOrd="0" presId="urn:microsoft.com/office/officeart/2005/8/layout/orgChart1"/>
    <dgm:cxn modelId="{E44E38F8-00A6-AA48-BC15-C7CF56CCDDF3}" type="presParOf" srcId="{8079E15F-C1B2-EE48-996F-A03DDB78E36F}" destId="{2D570544-DC81-754E-B96F-F717DF35753A}" srcOrd="0" destOrd="0" presId="urn:microsoft.com/office/officeart/2005/8/layout/orgChart1"/>
    <dgm:cxn modelId="{1942B2E0-9503-7A4F-9DA6-314587057D88}" type="presParOf" srcId="{8079E15F-C1B2-EE48-996F-A03DDB78E36F}" destId="{8CDA95CD-85CF-B94E-8B9A-620A3BECAFF4}" srcOrd="1" destOrd="0" presId="urn:microsoft.com/office/officeart/2005/8/layout/orgChart1"/>
    <dgm:cxn modelId="{D2B8C080-F630-8343-94D9-3A199905C612}" type="presParOf" srcId="{8CDA95CD-85CF-B94E-8B9A-620A3BECAFF4}" destId="{D786BC4B-E120-6F42-A62F-5ED0344D8713}" srcOrd="0" destOrd="0" presId="urn:microsoft.com/office/officeart/2005/8/layout/orgChart1"/>
    <dgm:cxn modelId="{F4639359-97F7-0F45-A5AF-F28D948A5274}" type="presParOf" srcId="{D786BC4B-E120-6F42-A62F-5ED0344D8713}" destId="{EE94712B-1FB4-F744-A137-D2C412BB5E05}" srcOrd="0" destOrd="0" presId="urn:microsoft.com/office/officeart/2005/8/layout/orgChart1"/>
    <dgm:cxn modelId="{6E035832-E1D1-F443-988D-873BD7D3E2D6}" type="presParOf" srcId="{D786BC4B-E120-6F42-A62F-5ED0344D8713}" destId="{44EEAB04-1A01-7742-AD58-FE080F92D0AF}" srcOrd="1" destOrd="0" presId="urn:microsoft.com/office/officeart/2005/8/layout/orgChart1"/>
    <dgm:cxn modelId="{828902BF-4B05-E743-8FB3-99EE58908498}" type="presParOf" srcId="{8CDA95CD-85CF-B94E-8B9A-620A3BECAFF4}" destId="{5EB5C612-99BD-654F-8A8A-34D19F7186D6}" srcOrd="1" destOrd="0" presId="urn:microsoft.com/office/officeart/2005/8/layout/orgChart1"/>
    <dgm:cxn modelId="{D18F9437-2770-A544-AA91-7AE7856B48FC}" type="presParOf" srcId="{8CDA95CD-85CF-B94E-8B9A-620A3BECAFF4}" destId="{C34A9F15-D696-5340-B5ED-0D7FA3F5E34F}" srcOrd="2" destOrd="0" presId="urn:microsoft.com/office/officeart/2005/8/layout/orgChart1"/>
    <dgm:cxn modelId="{1BDEE201-BC42-7A43-9B60-DB2E2BB32D2B}" type="presParOf" srcId="{8079E15F-C1B2-EE48-996F-A03DDB78E36F}" destId="{59A0AB6A-5BBF-3F43-A7AD-CB2E8555BB87}" srcOrd="2" destOrd="0" presId="urn:microsoft.com/office/officeart/2005/8/layout/orgChart1"/>
    <dgm:cxn modelId="{D19AF323-6CE6-BB4B-8BB2-0F4D9124FFA7}" type="presParOf" srcId="{8079E15F-C1B2-EE48-996F-A03DDB78E36F}" destId="{8F9C8EDB-CBA6-114D-A8B9-830104DC6646}" srcOrd="3" destOrd="0" presId="urn:microsoft.com/office/officeart/2005/8/layout/orgChart1"/>
    <dgm:cxn modelId="{05F7EEBA-C823-9C4A-8D37-C42F461EED56}" type="presParOf" srcId="{8F9C8EDB-CBA6-114D-A8B9-830104DC6646}" destId="{B1314483-BC10-4941-B9FF-E5314945A771}" srcOrd="0" destOrd="0" presId="urn:microsoft.com/office/officeart/2005/8/layout/orgChart1"/>
    <dgm:cxn modelId="{32D77F15-0793-F24B-A3D8-2F2CCE458B4C}" type="presParOf" srcId="{B1314483-BC10-4941-B9FF-E5314945A771}" destId="{53616318-657D-FE4C-8E5B-BCC303F4D165}" srcOrd="0" destOrd="0" presId="urn:microsoft.com/office/officeart/2005/8/layout/orgChart1"/>
    <dgm:cxn modelId="{69A07013-7242-DA47-A4D8-2FC435D1B332}" type="presParOf" srcId="{B1314483-BC10-4941-B9FF-E5314945A771}" destId="{9F7F1C0F-1E3B-BB43-9C83-80A8DF1DB092}" srcOrd="1" destOrd="0" presId="urn:microsoft.com/office/officeart/2005/8/layout/orgChart1"/>
    <dgm:cxn modelId="{573DB66A-457B-4F4A-96F6-1F07A7E8894A}" type="presParOf" srcId="{8F9C8EDB-CBA6-114D-A8B9-830104DC6646}" destId="{517486A0-CBCA-7D42-9D64-0E0162E5DAAD}" srcOrd="1" destOrd="0" presId="urn:microsoft.com/office/officeart/2005/8/layout/orgChart1"/>
    <dgm:cxn modelId="{B8B8C8CC-2C84-B141-97C2-FC229D956E8F}" type="presParOf" srcId="{8F9C8EDB-CBA6-114D-A8B9-830104DC6646}" destId="{79561C82-D194-0F47-8C54-239A0DDA2772}" srcOrd="2" destOrd="0" presId="urn:microsoft.com/office/officeart/2005/8/layout/orgChart1"/>
    <dgm:cxn modelId="{3587616C-6E29-F343-8750-45E95812D800}" type="presParOf" srcId="{8079E15F-C1B2-EE48-996F-A03DDB78E36F}" destId="{16DA36FA-2602-1741-ACB3-CC8FE6443BB3}" srcOrd="4" destOrd="0" presId="urn:microsoft.com/office/officeart/2005/8/layout/orgChart1"/>
    <dgm:cxn modelId="{E85C17E5-B847-5642-8FFF-CCDEE6610E68}" type="presParOf" srcId="{8079E15F-C1B2-EE48-996F-A03DDB78E36F}" destId="{C63156AA-61B8-CC4C-8A05-2BF9BCDAF722}" srcOrd="5" destOrd="0" presId="urn:microsoft.com/office/officeart/2005/8/layout/orgChart1"/>
    <dgm:cxn modelId="{99581DA0-EC73-9F46-851A-9F555A298FEE}" type="presParOf" srcId="{C63156AA-61B8-CC4C-8A05-2BF9BCDAF722}" destId="{C6FA9D46-8D16-CD4A-B567-11C2ECFAEE40}" srcOrd="0" destOrd="0" presId="urn:microsoft.com/office/officeart/2005/8/layout/orgChart1"/>
    <dgm:cxn modelId="{8C8DF92A-651E-284F-9133-9AFEBCA3F8ED}" type="presParOf" srcId="{C6FA9D46-8D16-CD4A-B567-11C2ECFAEE40}" destId="{A12F46FA-959C-174C-9B65-1CFD20184F83}" srcOrd="0" destOrd="0" presId="urn:microsoft.com/office/officeart/2005/8/layout/orgChart1"/>
    <dgm:cxn modelId="{0D9BABF7-AB8A-7049-B200-4CBB6DE6EED2}" type="presParOf" srcId="{C6FA9D46-8D16-CD4A-B567-11C2ECFAEE40}" destId="{5BFB68C9-66CD-6F47-9814-1D8E7F2C5CA1}" srcOrd="1" destOrd="0" presId="urn:microsoft.com/office/officeart/2005/8/layout/orgChart1"/>
    <dgm:cxn modelId="{92ADB63E-3494-D343-BF5B-404EBB4A5FD9}" type="presParOf" srcId="{C63156AA-61B8-CC4C-8A05-2BF9BCDAF722}" destId="{92D95C57-BEDD-5D42-A92C-9F5D45AB6854}" srcOrd="1" destOrd="0" presId="urn:microsoft.com/office/officeart/2005/8/layout/orgChart1"/>
    <dgm:cxn modelId="{304CA965-46B7-8446-BAD3-BCA32A8D74C8}" type="presParOf" srcId="{C63156AA-61B8-CC4C-8A05-2BF9BCDAF722}" destId="{D740B2E4-107B-EB4E-872B-B5AADB56E5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47D82-2D23-8448-AF24-AC12066750DC}">
      <dsp:nvSpPr>
        <dsp:cNvPr id="0" name=""/>
        <dsp:cNvSpPr/>
      </dsp:nvSpPr>
      <dsp:spPr>
        <a:xfrm>
          <a:off x="4895088" y="3217950"/>
          <a:ext cx="91440" cy="9083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8316"/>
              </a:lnTo>
              <a:lnTo>
                <a:pt x="125979" y="9083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4DA7-C98A-9345-A70A-EC7F30EF6408}">
      <dsp:nvSpPr>
        <dsp:cNvPr id="0" name=""/>
        <dsp:cNvSpPr/>
      </dsp:nvSpPr>
      <dsp:spPr>
        <a:xfrm>
          <a:off x="4812401" y="3217950"/>
          <a:ext cx="91440" cy="908316"/>
        </a:xfrm>
        <a:custGeom>
          <a:avLst/>
          <a:gdLst/>
          <a:ahLst/>
          <a:cxnLst/>
          <a:rect l="0" t="0" r="0" b="0"/>
          <a:pathLst>
            <a:path>
              <a:moveTo>
                <a:pt x="128407" y="0"/>
              </a:moveTo>
              <a:lnTo>
                <a:pt x="128407" y="908316"/>
              </a:lnTo>
              <a:lnTo>
                <a:pt x="45720" y="9083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BDB58-6B66-2742-A39F-EAD1B13E49DF}">
      <dsp:nvSpPr>
        <dsp:cNvPr id="0" name=""/>
        <dsp:cNvSpPr/>
      </dsp:nvSpPr>
      <dsp:spPr>
        <a:xfrm>
          <a:off x="4895088" y="3217950"/>
          <a:ext cx="91440" cy="3574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400"/>
              </a:lnTo>
              <a:lnTo>
                <a:pt x="125979" y="35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7C4AD-29DE-7A40-A1FB-98931D70E66E}">
      <dsp:nvSpPr>
        <dsp:cNvPr id="0" name=""/>
        <dsp:cNvSpPr/>
      </dsp:nvSpPr>
      <dsp:spPr>
        <a:xfrm>
          <a:off x="4812401" y="3217950"/>
          <a:ext cx="91440" cy="357400"/>
        </a:xfrm>
        <a:custGeom>
          <a:avLst/>
          <a:gdLst/>
          <a:ahLst/>
          <a:cxnLst/>
          <a:rect l="0" t="0" r="0" b="0"/>
          <a:pathLst>
            <a:path>
              <a:moveTo>
                <a:pt x="128407" y="0"/>
              </a:moveTo>
              <a:lnTo>
                <a:pt x="128407" y="357400"/>
              </a:lnTo>
              <a:lnTo>
                <a:pt x="45720" y="35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5F264-1EEE-3845-8CA7-73C622A41A41}">
      <dsp:nvSpPr>
        <dsp:cNvPr id="0" name=""/>
        <dsp:cNvSpPr/>
      </dsp:nvSpPr>
      <dsp:spPr>
        <a:xfrm>
          <a:off x="3940591" y="389353"/>
          <a:ext cx="265244" cy="2634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4423"/>
              </a:lnTo>
              <a:lnTo>
                <a:pt x="265244" y="26344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66AF3-C8DB-2542-9EE2-59148D82ABF7}">
      <dsp:nvSpPr>
        <dsp:cNvPr id="0" name=""/>
        <dsp:cNvSpPr/>
      </dsp:nvSpPr>
      <dsp:spPr>
        <a:xfrm>
          <a:off x="5963867" y="1345521"/>
          <a:ext cx="91440" cy="908575"/>
        </a:xfrm>
        <a:custGeom>
          <a:avLst/>
          <a:gdLst/>
          <a:ahLst/>
          <a:cxnLst/>
          <a:rect l="0" t="0" r="0" b="0"/>
          <a:pathLst>
            <a:path>
              <a:moveTo>
                <a:pt x="127273" y="0"/>
              </a:moveTo>
              <a:lnTo>
                <a:pt x="127273" y="908575"/>
              </a:lnTo>
              <a:lnTo>
                <a:pt x="45720" y="908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0E47B-C982-9740-A478-A5057A74CB79}">
      <dsp:nvSpPr>
        <dsp:cNvPr id="0" name=""/>
        <dsp:cNvSpPr/>
      </dsp:nvSpPr>
      <dsp:spPr>
        <a:xfrm>
          <a:off x="6045420" y="1345521"/>
          <a:ext cx="91440" cy="3571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121"/>
              </a:lnTo>
              <a:lnTo>
                <a:pt x="127273" y="357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77F03-DFBD-B444-A1D1-C69564F89011}">
      <dsp:nvSpPr>
        <dsp:cNvPr id="0" name=""/>
        <dsp:cNvSpPr/>
      </dsp:nvSpPr>
      <dsp:spPr>
        <a:xfrm>
          <a:off x="5963867" y="1345521"/>
          <a:ext cx="91440" cy="357121"/>
        </a:xfrm>
        <a:custGeom>
          <a:avLst/>
          <a:gdLst/>
          <a:ahLst/>
          <a:cxnLst/>
          <a:rect l="0" t="0" r="0" b="0"/>
          <a:pathLst>
            <a:path>
              <a:moveTo>
                <a:pt x="127273" y="0"/>
              </a:moveTo>
              <a:lnTo>
                <a:pt x="127273" y="357121"/>
              </a:lnTo>
              <a:lnTo>
                <a:pt x="45720" y="357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FAA2C-FAEB-C944-84D8-BEDDAFED6C7F}">
      <dsp:nvSpPr>
        <dsp:cNvPr id="0" name=""/>
        <dsp:cNvSpPr/>
      </dsp:nvSpPr>
      <dsp:spPr>
        <a:xfrm>
          <a:off x="3940591" y="389353"/>
          <a:ext cx="1485785" cy="761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993"/>
              </a:lnTo>
              <a:lnTo>
                <a:pt x="1485785" y="7619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A6CA7-3DBE-CF4F-82BE-43B1081CA6ED}">
      <dsp:nvSpPr>
        <dsp:cNvPr id="0" name=""/>
        <dsp:cNvSpPr/>
      </dsp:nvSpPr>
      <dsp:spPr>
        <a:xfrm>
          <a:off x="1690831" y="1034702"/>
          <a:ext cx="274391" cy="2011485"/>
        </a:xfrm>
        <a:custGeom>
          <a:avLst/>
          <a:gdLst/>
          <a:ahLst/>
          <a:cxnLst/>
          <a:rect l="0" t="0" r="0" b="0"/>
          <a:pathLst>
            <a:path>
              <a:moveTo>
                <a:pt x="274391" y="0"/>
              </a:moveTo>
              <a:lnTo>
                <a:pt x="274391" y="2011485"/>
              </a:lnTo>
              <a:lnTo>
                <a:pt x="0" y="2011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85CCE-F906-1D48-AB70-EAB2BBB70994}">
      <dsp:nvSpPr>
        <dsp:cNvPr id="0" name=""/>
        <dsp:cNvSpPr/>
      </dsp:nvSpPr>
      <dsp:spPr>
        <a:xfrm>
          <a:off x="1965223" y="1034702"/>
          <a:ext cx="265847" cy="1460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030"/>
              </a:lnTo>
              <a:lnTo>
                <a:pt x="265847" y="1460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2DB2A-78EA-2B41-9BA7-C449C66996B2}">
      <dsp:nvSpPr>
        <dsp:cNvPr id="0" name=""/>
        <dsp:cNvSpPr/>
      </dsp:nvSpPr>
      <dsp:spPr>
        <a:xfrm>
          <a:off x="1690831" y="1034702"/>
          <a:ext cx="274391" cy="1460030"/>
        </a:xfrm>
        <a:custGeom>
          <a:avLst/>
          <a:gdLst/>
          <a:ahLst/>
          <a:cxnLst/>
          <a:rect l="0" t="0" r="0" b="0"/>
          <a:pathLst>
            <a:path>
              <a:moveTo>
                <a:pt x="274391" y="0"/>
              </a:moveTo>
              <a:lnTo>
                <a:pt x="274391" y="1460030"/>
              </a:lnTo>
              <a:lnTo>
                <a:pt x="0" y="1460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EF336-4FF7-1848-97DC-569B6F4C6683}">
      <dsp:nvSpPr>
        <dsp:cNvPr id="0" name=""/>
        <dsp:cNvSpPr/>
      </dsp:nvSpPr>
      <dsp:spPr>
        <a:xfrm>
          <a:off x="1965223" y="1034702"/>
          <a:ext cx="265847" cy="90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575"/>
              </a:lnTo>
              <a:lnTo>
                <a:pt x="265847" y="908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2AFCA-2BC0-2F4A-B6D8-9096F8E4ECC3}">
      <dsp:nvSpPr>
        <dsp:cNvPr id="0" name=""/>
        <dsp:cNvSpPr/>
      </dsp:nvSpPr>
      <dsp:spPr>
        <a:xfrm>
          <a:off x="1690831" y="1034702"/>
          <a:ext cx="274391" cy="908575"/>
        </a:xfrm>
        <a:custGeom>
          <a:avLst/>
          <a:gdLst/>
          <a:ahLst/>
          <a:cxnLst/>
          <a:rect l="0" t="0" r="0" b="0"/>
          <a:pathLst>
            <a:path>
              <a:moveTo>
                <a:pt x="274391" y="0"/>
              </a:moveTo>
              <a:lnTo>
                <a:pt x="274391" y="908575"/>
              </a:lnTo>
              <a:lnTo>
                <a:pt x="0" y="908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A923A-C4DA-8049-A7B8-4BC3C6CAD608}">
      <dsp:nvSpPr>
        <dsp:cNvPr id="0" name=""/>
        <dsp:cNvSpPr/>
      </dsp:nvSpPr>
      <dsp:spPr>
        <a:xfrm>
          <a:off x="1965223" y="1034702"/>
          <a:ext cx="265847" cy="357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21"/>
              </a:lnTo>
              <a:lnTo>
                <a:pt x="265847" y="357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CF082-C510-0B4F-B9E3-170E755ED7D6}">
      <dsp:nvSpPr>
        <dsp:cNvPr id="0" name=""/>
        <dsp:cNvSpPr/>
      </dsp:nvSpPr>
      <dsp:spPr>
        <a:xfrm>
          <a:off x="1690831" y="1034702"/>
          <a:ext cx="274391" cy="357121"/>
        </a:xfrm>
        <a:custGeom>
          <a:avLst/>
          <a:gdLst/>
          <a:ahLst/>
          <a:cxnLst/>
          <a:rect l="0" t="0" r="0" b="0"/>
          <a:pathLst>
            <a:path>
              <a:moveTo>
                <a:pt x="274391" y="0"/>
              </a:moveTo>
              <a:lnTo>
                <a:pt x="274391" y="357121"/>
              </a:lnTo>
              <a:lnTo>
                <a:pt x="0" y="357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7AB43-643E-BD48-91EF-176C5A6FC27F}">
      <dsp:nvSpPr>
        <dsp:cNvPr id="0" name=""/>
        <dsp:cNvSpPr/>
      </dsp:nvSpPr>
      <dsp:spPr>
        <a:xfrm>
          <a:off x="2638603" y="389353"/>
          <a:ext cx="1301987" cy="451175"/>
        </a:xfrm>
        <a:custGeom>
          <a:avLst/>
          <a:gdLst/>
          <a:ahLst/>
          <a:cxnLst/>
          <a:rect l="0" t="0" r="0" b="0"/>
          <a:pathLst>
            <a:path>
              <a:moveTo>
                <a:pt x="1301987" y="0"/>
              </a:moveTo>
              <a:lnTo>
                <a:pt x="1301987" y="451175"/>
              </a:lnTo>
              <a:lnTo>
                <a:pt x="0" y="4511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BD3AA-5F7D-8547-B9C7-C3B9DB141134}">
      <dsp:nvSpPr>
        <dsp:cNvPr id="0" name=""/>
        <dsp:cNvSpPr/>
      </dsp:nvSpPr>
      <dsp:spPr>
        <a:xfrm>
          <a:off x="3429532" y="1004"/>
          <a:ext cx="1022117" cy="388348"/>
        </a:xfrm>
        <a:prstGeom prst="rect">
          <a:avLst/>
        </a:prstGeom>
        <a:solidFill>
          <a:srgbClr val="DC9F0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UML Diagrams</a:t>
          </a:r>
          <a:endParaRPr lang="en-GB" sz="1200" kern="1200" dirty="0"/>
        </a:p>
      </dsp:txBody>
      <dsp:txXfrm>
        <a:off x="3429532" y="1004"/>
        <a:ext cx="1022117" cy="388348"/>
      </dsp:txXfrm>
    </dsp:sp>
    <dsp:sp modelId="{5DDBFBFD-CAAB-224B-A644-D668B8113375}">
      <dsp:nvSpPr>
        <dsp:cNvPr id="0" name=""/>
        <dsp:cNvSpPr/>
      </dsp:nvSpPr>
      <dsp:spPr>
        <a:xfrm>
          <a:off x="1291842" y="646354"/>
          <a:ext cx="1346761" cy="388348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Structure Diagram</a:t>
          </a:r>
          <a:endParaRPr lang="en-GB" sz="1200" kern="1200" dirty="0"/>
        </a:p>
      </dsp:txBody>
      <dsp:txXfrm>
        <a:off x="1291842" y="646354"/>
        <a:ext cx="1346761" cy="388348"/>
      </dsp:txXfrm>
    </dsp:sp>
    <dsp:sp modelId="{D67F4FF0-D4BF-2C48-8E92-C2819433BA81}">
      <dsp:nvSpPr>
        <dsp:cNvPr id="0" name=""/>
        <dsp:cNvSpPr/>
      </dsp:nvSpPr>
      <dsp:spPr>
        <a:xfrm>
          <a:off x="491207" y="1197649"/>
          <a:ext cx="1199623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Profile Diagram</a:t>
          </a:r>
          <a:endParaRPr lang="en-GB" sz="1200" kern="1200" dirty="0"/>
        </a:p>
      </dsp:txBody>
      <dsp:txXfrm>
        <a:off x="491207" y="1197649"/>
        <a:ext cx="1199623" cy="388348"/>
      </dsp:txXfrm>
    </dsp:sp>
    <dsp:sp modelId="{38269A75-4616-3146-8F64-F8C0C7FFED42}">
      <dsp:nvSpPr>
        <dsp:cNvPr id="0" name=""/>
        <dsp:cNvSpPr/>
      </dsp:nvSpPr>
      <dsp:spPr>
        <a:xfrm>
          <a:off x="2231070" y="1197649"/>
          <a:ext cx="1199623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Class Diagram</a:t>
          </a:r>
          <a:endParaRPr lang="en-GB" sz="1200" kern="1200" dirty="0"/>
        </a:p>
      </dsp:txBody>
      <dsp:txXfrm>
        <a:off x="2231070" y="1197649"/>
        <a:ext cx="1199623" cy="388348"/>
      </dsp:txXfrm>
    </dsp:sp>
    <dsp:sp modelId="{7EB8E2FF-D646-9848-901A-9EC7EB54AAE1}">
      <dsp:nvSpPr>
        <dsp:cNvPr id="0" name=""/>
        <dsp:cNvSpPr/>
      </dsp:nvSpPr>
      <dsp:spPr>
        <a:xfrm>
          <a:off x="491207" y="1749104"/>
          <a:ext cx="1199623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Component Diagram</a:t>
          </a:r>
          <a:endParaRPr lang="en-GB" sz="1200" kern="1200" dirty="0"/>
        </a:p>
      </dsp:txBody>
      <dsp:txXfrm>
        <a:off x="491207" y="1749104"/>
        <a:ext cx="1199623" cy="388348"/>
      </dsp:txXfrm>
    </dsp:sp>
    <dsp:sp modelId="{8A5859E0-BD97-6E47-9ABC-75AEE9B975EE}">
      <dsp:nvSpPr>
        <dsp:cNvPr id="0" name=""/>
        <dsp:cNvSpPr/>
      </dsp:nvSpPr>
      <dsp:spPr>
        <a:xfrm>
          <a:off x="2231070" y="1749104"/>
          <a:ext cx="1199623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Composite Structure Diagram</a:t>
          </a:r>
          <a:endParaRPr lang="en-GB" sz="1200" kern="1200" dirty="0"/>
        </a:p>
      </dsp:txBody>
      <dsp:txXfrm>
        <a:off x="2231070" y="1749104"/>
        <a:ext cx="1199623" cy="388348"/>
      </dsp:txXfrm>
    </dsp:sp>
    <dsp:sp modelId="{04EDA0DD-033D-4546-A3B2-9CB12A9160A1}">
      <dsp:nvSpPr>
        <dsp:cNvPr id="0" name=""/>
        <dsp:cNvSpPr/>
      </dsp:nvSpPr>
      <dsp:spPr>
        <a:xfrm>
          <a:off x="491207" y="2300559"/>
          <a:ext cx="1199623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Deployment Diagram</a:t>
          </a:r>
          <a:endParaRPr lang="en-GB" sz="1200" kern="1200" dirty="0"/>
        </a:p>
      </dsp:txBody>
      <dsp:txXfrm>
        <a:off x="491207" y="2300559"/>
        <a:ext cx="1199623" cy="388348"/>
      </dsp:txXfrm>
    </dsp:sp>
    <dsp:sp modelId="{122D3626-FC36-BE47-918E-80083FD62E8C}">
      <dsp:nvSpPr>
        <dsp:cNvPr id="0" name=""/>
        <dsp:cNvSpPr/>
      </dsp:nvSpPr>
      <dsp:spPr>
        <a:xfrm>
          <a:off x="2231070" y="2300559"/>
          <a:ext cx="1199623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Object Diagram</a:t>
          </a:r>
          <a:endParaRPr lang="en-GB" sz="1200" kern="1200" dirty="0"/>
        </a:p>
      </dsp:txBody>
      <dsp:txXfrm>
        <a:off x="2231070" y="2300559"/>
        <a:ext cx="1199623" cy="388348"/>
      </dsp:txXfrm>
    </dsp:sp>
    <dsp:sp modelId="{F5B119C7-3B0D-BD42-A22B-517429F55409}">
      <dsp:nvSpPr>
        <dsp:cNvPr id="0" name=""/>
        <dsp:cNvSpPr/>
      </dsp:nvSpPr>
      <dsp:spPr>
        <a:xfrm>
          <a:off x="491207" y="2852013"/>
          <a:ext cx="1199623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Package Diagram</a:t>
          </a:r>
          <a:endParaRPr lang="en-GB" sz="1200" kern="1200" dirty="0"/>
        </a:p>
      </dsp:txBody>
      <dsp:txXfrm>
        <a:off x="491207" y="2852013"/>
        <a:ext cx="1199623" cy="388348"/>
      </dsp:txXfrm>
    </dsp:sp>
    <dsp:sp modelId="{7014CEEB-9014-DD4D-BAC0-66D5F2AEA5B7}">
      <dsp:nvSpPr>
        <dsp:cNvPr id="0" name=""/>
        <dsp:cNvSpPr/>
      </dsp:nvSpPr>
      <dsp:spPr>
        <a:xfrm>
          <a:off x="5426377" y="957172"/>
          <a:ext cx="1329526" cy="388348"/>
        </a:xfrm>
        <a:prstGeom prst="rect">
          <a:avLst/>
        </a:prstGeom>
        <a:solidFill>
          <a:srgbClr val="052E6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Behaviour Diagram</a:t>
          </a:r>
          <a:endParaRPr lang="en-GB" sz="1200" kern="1200" dirty="0"/>
        </a:p>
      </dsp:txBody>
      <dsp:txXfrm>
        <a:off x="5426377" y="957172"/>
        <a:ext cx="1329526" cy="388348"/>
      </dsp:txXfrm>
    </dsp:sp>
    <dsp:sp modelId="{B33F84E9-44F8-944E-8EC4-E136CF220BB0}">
      <dsp:nvSpPr>
        <dsp:cNvPr id="0" name=""/>
        <dsp:cNvSpPr/>
      </dsp:nvSpPr>
      <dsp:spPr>
        <a:xfrm>
          <a:off x="4765459" y="1508468"/>
          <a:ext cx="1244128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Activity Diagram</a:t>
          </a:r>
          <a:endParaRPr lang="en-GB" sz="1200" kern="1200" dirty="0"/>
        </a:p>
      </dsp:txBody>
      <dsp:txXfrm>
        <a:off x="4765459" y="1508468"/>
        <a:ext cx="1244128" cy="388348"/>
      </dsp:txXfrm>
    </dsp:sp>
    <dsp:sp modelId="{07561BEE-D1B6-634B-BFCA-C5105757591D}">
      <dsp:nvSpPr>
        <dsp:cNvPr id="0" name=""/>
        <dsp:cNvSpPr/>
      </dsp:nvSpPr>
      <dsp:spPr>
        <a:xfrm>
          <a:off x="6172693" y="1508468"/>
          <a:ext cx="1244128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Use-Case Diagram</a:t>
          </a:r>
          <a:endParaRPr lang="en-GB" sz="1200" kern="1200" dirty="0"/>
        </a:p>
      </dsp:txBody>
      <dsp:txXfrm>
        <a:off x="6172693" y="1508468"/>
        <a:ext cx="1244128" cy="388348"/>
      </dsp:txXfrm>
    </dsp:sp>
    <dsp:sp modelId="{37C1EDE2-D1B2-EC4C-B38D-95EF8852401C}">
      <dsp:nvSpPr>
        <dsp:cNvPr id="0" name=""/>
        <dsp:cNvSpPr/>
      </dsp:nvSpPr>
      <dsp:spPr>
        <a:xfrm>
          <a:off x="4765459" y="2059922"/>
          <a:ext cx="1244128" cy="38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State Machine Diagram</a:t>
          </a:r>
          <a:endParaRPr lang="en-GB" sz="1200" kern="1200" dirty="0"/>
        </a:p>
      </dsp:txBody>
      <dsp:txXfrm>
        <a:off x="4765459" y="2059922"/>
        <a:ext cx="1244128" cy="388348"/>
      </dsp:txXfrm>
    </dsp:sp>
    <dsp:sp modelId="{D3210F11-7372-2540-AF99-F8C9AB9EE0BC}">
      <dsp:nvSpPr>
        <dsp:cNvPr id="0" name=""/>
        <dsp:cNvSpPr/>
      </dsp:nvSpPr>
      <dsp:spPr>
        <a:xfrm>
          <a:off x="4205835" y="2829602"/>
          <a:ext cx="1469945" cy="388348"/>
        </a:xfrm>
        <a:prstGeom prst="rect">
          <a:avLst/>
        </a:prstGeom>
        <a:solidFill>
          <a:srgbClr val="052E6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Interaction Diagram</a:t>
          </a:r>
          <a:endParaRPr lang="en-GB" sz="1200" kern="1200" dirty="0"/>
        </a:p>
      </dsp:txBody>
      <dsp:txXfrm>
        <a:off x="4205835" y="2829602"/>
        <a:ext cx="1469945" cy="388348"/>
      </dsp:txXfrm>
    </dsp:sp>
    <dsp:sp modelId="{F9A95A1E-23C6-EA40-A004-3A98482B8457}">
      <dsp:nvSpPr>
        <dsp:cNvPr id="0" name=""/>
        <dsp:cNvSpPr/>
      </dsp:nvSpPr>
      <dsp:spPr>
        <a:xfrm>
          <a:off x="3483321" y="3381366"/>
          <a:ext cx="1374799" cy="387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Sequence Diagram</a:t>
          </a:r>
          <a:endParaRPr lang="en-GB" sz="1200" kern="1200" dirty="0"/>
        </a:p>
      </dsp:txBody>
      <dsp:txXfrm>
        <a:off x="3483321" y="3381366"/>
        <a:ext cx="1374799" cy="387969"/>
      </dsp:txXfrm>
    </dsp:sp>
    <dsp:sp modelId="{256B30D1-9261-D045-A733-CBED430061BB}">
      <dsp:nvSpPr>
        <dsp:cNvPr id="0" name=""/>
        <dsp:cNvSpPr/>
      </dsp:nvSpPr>
      <dsp:spPr>
        <a:xfrm>
          <a:off x="5021068" y="3381366"/>
          <a:ext cx="1374799" cy="387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Communication Diagram</a:t>
          </a:r>
          <a:endParaRPr lang="en-GB" sz="1200" kern="1200" dirty="0"/>
        </a:p>
      </dsp:txBody>
      <dsp:txXfrm>
        <a:off x="5021068" y="3381366"/>
        <a:ext cx="1374799" cy="387969"/>
      </dsp:txXfrm>
    </dsp:sp>
    <dsp:sp modelId="{DF9F2BD2-7822-974B-AE3C-1D8CA8E92DA7}">
      <dsp:nvSpPr>
        <dsp:cNvPr id="0" name=""/>
        <dsp:cNvSpPr/>
      </dsp:nvSpPr>
      <dsp:spPr>
        <a:xfrm>
          <a:off x="3483321" y="3932282"/>
          <a:ext cx="1374799" cy="387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Interaction Overview Diagram</a:t>
          </a:r>
          <a:endParaRPr lang="en-GB" sz="1200" kern="1200" dirty="0"/>
        </a:p>
      </dsp:txBody>
      <dsp:txXfrm>
        <a:off x="3483321" y="3932282"/>
        <a:ext cx="1374799" cy="387969"/>
      </dsp:txXfrm>
    </dsp:sp>
    <dsp:sp modelId="{6E1605C5-9ADE-B242-BB37-28CDCDF7EB92}">
      <dsp:nvSpPr>
        <dsp:cNvPr id="0" name=""/>
        <dsp:cNvSpPr/>
      </dsp:nvSpPr>
      <dsp:spPr>
        <a:xfrm>
          <a:off x="5021068" y="3932282"/>
          <a:ext cx="1374799" cy="387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Timing Diagram</a:t>
          </a:r>
          <a:endParaRPr lang="en-GB" sz="1200" kern="1200" dirty="0"/>
        </a:p>
      </dsp:txBody>
      <dsp:txXfrm>
        <a:off x="5021068" y="3932282"/>
        <a:ext cx="1374799" cy="387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36FA-2602-1741-ACB3-CC8FE6443BB3}">
      <dsp:nvSpPr>
        <dsp:cNvPr id="0" name=""/>
        <dsp:cNvSpPr/>
      </dsp:nvSpPr>
      <dsp:spPr>
        <a:xfrm>
          <a:off x="2740632" y="940728"/>
          <a:ext cx="91440" cy="907847"/>
        </a:xfrm>
        <a:custGeom>
          <a:avLst/>
          <a:gdLst/>
          <a:ahLst/>
          <a:cxnLst/>
          <a:rect l="0" t="0" r="0" b="0"/>
          <a:pathLst>
            <a:path>
              <a:moveTo>
                <a:pt x="127193" y="0"/>
              </a:moveTo>
              <a:lnTo>
                <a:pt x="127193" y="907847"/>
              </a:lnTo>
              <a:lnTo>
                <a:pt x="45720" y="907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0AB6A-5BBF-3F43-A7AD-CB2E8555BB87}">
      <dsp:nvSpPr>
        <dsp:cNvPr id="0" name=""/>
        <dsp:cNvSpPr/>
      </dsp:nvSpPr>
      <dsp:spPr>
        <a:xfrm>
          <a:off x="2822106" y="940728"/>
          <a:ext cx="91440" cy="3569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931"/>
              </a:lnTo>
              <a:lnTo>
                <a:pt x="127193" y="356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70544-DC81-754E-B96F-F717DF35753A}">
      <dsp:nvSpPr>
        <dsp:cNvPr id="0" name=""/>
        <dsp:cNvSpPr/>
      </dsp:nvSpPr>
      <dsp:spPr>
        <a:xfrm>
          <a:off x="2740632" y="940728"/>
          <a:ext cx="91440" cy="356931"/>
        </a:xfrm>
        <a:custGeom>
          <a:avLst/>
          <a:gdLst/>
          <a:ahLst/>
          <a:cxnLst/>
          <a:rect l="0" t="0" r="0" b="0"/>
          <a:pathLst>
            <a:path>
              <a:moveTo>
                <a:pt x="127193" y="0"/>
              </a:moveTo>
              <a:lnTo>
                <a:pt x="127193" y="356931"/>
              </a:lnTo>
              <a:lnTo>
                <a:pt x="45720" y="356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3C4F4-0379-E147-8340-CA557A8F0A15}">
      <dsp:nvSpPr>
        <dsp:cNvPr id="0" name=""/>
        <dsp:cNvSpPr/>
      </dsp:nvSpPr>
      <dsp:spPr>
        <a:xfrm>
          <a:off x="3682751" y="389432"/>
          <a:ext cx="1097213" cy="357121"/>
        </a:xfrm>
        <a:custGeom>
          <a:avLst/>
          <a:gdLst/>
          <a:ahLst/>
          <a:cxnLst/>
          <a:rect l="0" t="0" r="0" b="0"/>
          <a:pathLst>
            <a:path>
              <a:moveTo>
                <a:pt x="1097213" y="0"/>
              </a:moveTo>
              <a:lnTo>
                <a:pt x="1097213" y="357121"/>
              </a:lnTo>
              <a:lnTo>
                <a:pt x="0" y="3571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77444-9B2D-4E45-808B-CEAAC73676FF}">
      <dsp:nvSpPr>
        <dsp:cNvPr id="0" name=""/>
        <dsp:cNvSpPr/>
      </dsp:nvSpPr>
      <dsp:spPr>
        <a:xfrm>
          <a:off x="5026518" y="2593856"/>
          <a:ext cx="247499" cy="357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21"/>
              </a:lnTo>
              <a:lnTo>
                <a:pt x="247499" y="357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D9111-E358-6043-8127-CBE79F129F3D}">
      <dsp:nvSpPr>
        <dsp:cNvPr id="0" name=""/>
        <dsp:cNvSpPr/>
      </dsp:nvSpPr>
      <dsp:spPr>
        <a:xfrm>
          <a:off x="4779965" y="389432"/>
          <a:ext cx="906552" cy="1816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521"/>
              </a:lnTo>
              <a:lnTo>
                <a:pt x="906552" y="1734521"/>
              </a:lnTo>
              <a:lnTo>
                <a:pt x="906552" y="1816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E8502-A442-7F4F-ABDD-0970C93B84A2}">
      <dsp:nvSpPr>
        <dsp:cNvPr id="0" name=""/>
        <dsp:cNvSpPr/>
      </dsp:nvSpPr>
      <dsp:spPr>
        <a:xfrm>
          <a:off x="2983658" y="2593856"/>
          <a:ext cx="247499" cy="2011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485"/>
              </a:lnTo>
              <a:lnTo>
                <a:pt x="247499" y="2011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844AA-473B-3245-BF45-8DB63CB61B86}">
      <dsp:nvSpPr>
        <dsp:cNvPr id="0" name=""/>
        <dsp:cNvSpPr/>
      </dsp:nvSpPr>
      <dsp:spPr>
        <a:xfrm>
          <a:off x="2983658" y="2593856"/>
          <a:ext cx="247499" cy="1460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030"/>
              </a:lnTo>
              <a:lnTo>
                <a:pt x="247499" y="1460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3BEAC-48C3-3F46-B1AB-1F7FB1683FCC}">
      <dsp:nvSpPr>
        <dsp:cNvPr id="0" name=""/>
        <dsp:cNvSpPr/>
      </dsp:nvSpPr>
      <dsp:spPr>
        <a:xfrm>
          <a:off x="2983658" y="2593856"/>
          <a:ext cx="247499" cy="90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575"/>
              </a:lnTo>
              <a:lnTo>
                <a:pt x="247499" y="9085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AED88-2C40-DB40-878A-A6F1F8D197C4}">
      <dsp:nvSpPr>
        <dsp:cNvPr id="0" name=""/>
        <dsp:cNvSpPr/>
      </dsp:nvSpPr>
      <dsp:spPr>
        <a:xfrm>
          <a:off x="2983658" y="2593856"/>
          <a:ext cx="247499" cy="357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21"/>
              </a:lnTo>
              <a:lnTo>
                <a:pt x="247499" y="357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8E790-9C56-224B-B720-180C01506020}">
      <dsp:nvSpPr>
        <dsp:cNvPr id="0" name=""/>
        <dsp:cNvSpPr/>
      </dsp:nvSpPr>
      <dsp:spPr>
        <a:xfrm>
          <a:off x="3643657" y="389432"/>
          <a:ext cx="1136307" cy="1816074"/>
        </a:xfrm>
        <a:custGeom>
          <a:avLst/>
          <a:gdLst/>
          <a:ahLst/>
          <a:cxnLst/>
          <a:rect l="0" t="0" r="0" b="0"/>
          <a:pathLst>
            <a:path>
              <a:moveTo>
                <a:pt x="1136307" y="0"/>
              </a:moveTo>
              <a:lnTo>
                <a:pt x="1136307" y="1734521"/>
              </a:lnTo>
              <a:lnTo>
                <a:pt x="0" y="1734521"/>
              </a:lnTo>
              <a:lnTo>
                <a:pt x="0" y="18160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26B49-D10C-7C4B-931F-F46C4C3B51AA}">
      <dsp:nvSpPr>
        <dsp:cNvPr id="0" name=""/>
        <dsp:cNvSpPr/>
      </dsp:nvSpPr>
      <dsp:spPr>
        <a:xfrm>
          <a:off x="4076976" y="1084"/>
          <a:ext cx="1405976" cy="38834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SysML Diagrams</a:t>
          </a:r>
          <a:endParaRPr lang="en-GB" sz="1200" kern="1200" dirty="0"/>
        </a:p>
      </dsp:txBody>
      <dsp:txXfrm>
        <a:off x="4076976" y="1084"/>
        <a:ext cx="1405976" cy="388348"/>
      </dsp:txXfrm>
    </dsp:sp>
    <dsp:sp modelId="{F24D8F21-4C34-1F49-A658-B23AD8BFBDE3}">
      <dsp:nvSpPr>
        <dsp:cNvPr id="0" name=""/>
        <dsp:cNvSpPr/>
      </dsp:nvSpPr>
      <dsp:spPr>
        <a:xfrm>
          <a:off x="2818658" y="2205507"/>
          <a:ext cx="1649999" cy="38834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Behavioural Diagram</a:t>
          </a:r>
          <a:endParaRPr lang="en-GB" sz="1200" kern="1200" dirty="0"/>
        </a:p>
      </dsp:txBody>
      <dsp:txXfrm>
        <a:off x="2818658" y="2205507"/>
        <a:ext cx="1649999" cy="388348"/>
      </dsp:txXfrm>
    </dsp:sp>
    <dsp:sp modelId="{BEA4A673-D493-9243-9769-97868CD2981E}">
      <dsp:nvSpPr>
        <dsp:cNvPr id="0" name=""/>
        <dsp:cNvSpPr/>
      </dsp:nvSpPr>
      <dsp:spPr>
        <a:xfrm>
          <a:off x="3231157" y="2756803"/>
          <a:ext cx="1567560" cy="38834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Use-Case Diagram</a:t>
          </a:r>
          <a:endParaRPr lang="en-GB" sz="1200" kern="1200" dirty="0"/>
        </a:p>
      </dsp:txBody>
      <dsp:txXfrm>
        <a:off x="3231157" y="2756803"/>
        <a:ext cx="1567560" cy="388348"/>
      </dsp:txXfrm>
    </dsp:sp>
    <dsp:sp modelId="{395BF783-95BD-5D40-BFE1-FDF97C099CD0}">
      <dsp:nvSpPr>
        <dsp:cNvPr id="0" name=""/>
        <dsp:cNvSpPr/>
      </dsp:nvSpPr>
      <dsp:spPr>
        <a:xfrm>
          <a:off x="3231157" y="3308257"/>
          <a:ext cx="1567560" cy="38834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Sequence Diagram</a:t>
          </a:r>
          <a:endParaRPr lang="en-GB" sz="1200" kern="1200" dirty="0"/>
        </a:p>
      </dsp:txBody>
      <dsp:txXfrm>
        <a:off x="3231157" y="3308257"/>
        <a:ext cx="1567560" cy="388348"/>
      </dsp:txXfrm>
    </dsp:sp>
    <dsp:sp modelId="{D81B0EE2-8ECF-054C-B7F6-44D986723A0A}">
      <dsp:nvSpPr>
        <dsp:cNvPr id="0" name=""/>
        <dsp:cNvSpPr/>
      </dsp:nvSpPr>
      <dsp:spPr>
        <a:xfrm>
          <a:off x="3231157" y="3859712"/>
          <a:ext cx="1567560" cy="388348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Activity Diagram</a:t>
          </a:r>
          <a:endParaRPr lang="en-GB" sz="1200" kern="1200" dirty="0"/>
        </a:p>
      </dsp:txBody>
      <dsp:txXfrm>
        <a:off x="3231157" y="3859712"/>
        <a:ext cx="1567560" cy="388348"/>
      </dsp:txXfrm>
    </dsp:sp>
    <dsp:sp modelId="{81E3EC1B-7F81-5547-AA59-BD16349EB5A9}">
      <dsp:nvSpPr>
        <dsp:cNvPr id="0" name=""/>
        <dsp:cNvSpPr/>
      </dsp:nvSpPr>
      <dsp:spPr>
        <a:xfrm>
          <a:off x="3231157" y="4411167"/>
          <a:ext cx="1567560" cy="38834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State Chart Diagram</a:t>
          </a:r>
          <a:endParaRPr lang="en-GB" sz="1200" kern="1200" dirty="0"/>
        </a:p>
      </dsp:txBody>
      <dsp:txXfrm>
        <a:off x="3231157" y="4411167"/>
        <a:ext cx="1567560" cy="388348"/>
      </dsp:txXfrm>
    </dsp:sp>
    <dsp:sp modelId="{FFC7DD64-C333-1A4A-8944-59251B93233A}">
      <dsp:nvSpPr>
        <dsp:cNvPr id="0" name=""/>
        <dsp:cNvSpPr/>
      </dsp:nvSpPr>
      <dsp:spPr>
        <a:xfrm>
          <a:off x="4861518" y="2205507"/>
          <a:ext cx="1649999" cy="38834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Cross-Cutting Diagram</a:t>
          </a:r>
          <a:endParaRPr lang="en-GB" sz="1200" kern="1200" dirty="0"/>
        </a:p>
      </dsp:txBody>
      <dsp:txXfrm>
        <a:off x="4861518" y="2205507"/>
        <a:ext cx="1649999" cy="388348"/>
      </dsp:txXfrm>
    </dsp:sp>
    <dsp:sp modelId="{EE2938FF-1175-3749-901C-4A7278A0499A}">
      <dsp:nvSpPr>
        <dsp:cNvPr id="0" name=""/>
        <dsp:cNvSpPr/>
      </dsp:nvSpPr>
      <dsp:spPr>
        <a:xfrm>
          <a:off x="5274017" y="2756803"/>
          <a:ext cx="1308741" cy="38834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Requirements Diagram</a:t>
          </a:r>
          <a:endParaRPr lang="en-GB" sz="1200" kern="1200" dirty="0"/>
        </a:p>
      </dsp:txBody>
      <dsp:txXfrm>
        <a:off x="5274017" y="2756803"/>
        <a:ext cx="1308741" cy="388348"/>
      </dsp:txXfrm>
    </dsp:sp>
    <dsp:sp modelId="{275BF313-D697-B241-9B35-A956CE003554}">
      <dsp:nvSpPr>
        <dsp:cNvPr id="0" name=""/>
        <dsp:cNvSpPr/>
      </dsp:nvSpPr>
      <dsp:spPr>
        <a:xfrm>
          <a:off x="2052900" y="552379"/>
          <a:ext cx="1629851" cy="38834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Structural Diagram</a:t>
          </a:r>
          <a:endParaRPr lang="en-GB" sz="1200" kern="1200" dirty="0"/>
        </a:p>
      </dsp:txBody>
      <dsp:txXfrm>
        <a:off x="2052900" y="552379"/>
        <a:ext cx="1629851" cy="388348"/>
      </dsp:txXfrm>
    </dsp:sp>
    <dsp:sp modelId="{EE94712B-1FB4-F744-A137-D2C412BB5E05}">
      <dsp:nvSpPr>
        <dsp:cNvPr id="0" name=""/>
        <dsp:cNvSpPr/>
      </dsp:nvSpPr>
      <dsp:spPr>
        <a:xfrm>
          <a:off x="1037240" y="1103675"/>
          <a:ext cx="1749112" cy="387969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Block Definition Diagram</a:t>
          </a:r>
          <a:endParaRPr lang="en-GB" sz="1200" kern="1200" dirty="0"/>
        </a:p>
      </dsp:txBody>
      <dsp:txXfrm>
        <a:off x="1037240" y="1103675"/>
        <a:ext cx="1749112" cy="387969"/>
      </dsp:txXfrm>
    </dsp:sp>
    <dsp:sp modelId="{53616318-657D-FE4C-8E5B-BCC303F4D165}">
      <dsp:nvSpPr>
        <dsp:cNvPr id="0" name=""/>
        <dsp:cNvSpPr/>
      </dsp:nvSpPr>
      <dsp:spPr>
        <a:xfrm>
          <a:off x="2949299" y="1103675"/>
          <a:ext cx="1749112" cy="387969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Internal Block Diagram</a:t>
          </a:r>
          <a:endParaRPr lang="en-GB" sz="1200" kern="1200" dirty="0"/>
        </a:p>
      </dsp:txBody>
      <dsp:txXfrm>
        <a:off x="2949299" y="1103675"/>
        <a:ext cx="1749112" cy="387969"/>
      </dsp:txXfrm>
    </dsp:sp>
    <dsp:sp modelId="{A12F46FA-959C-174C-9B65-1CFD20184F83}">
      <dsp:nvSpPr>
        <dsp:cNvPr id="0" name=""/>
        <dsp:cNvSpPr/>
      </dsp:nvSpPr>
      <dsp:spPr>
        <a:xfrm>
          <a:off x="1037240" y="1654591"/>
          <a:ext cx="1749112" cy="387969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Parametric Diagram</a:t>
          </a:r>
          <a:endParaRPr lang="en-GB" sz="1200" kern="1200" dirty="0"/>
        </a:p>
      </dsp:txBody>
      <dsp:txXfrm>
        <a:off x="1037240" y="1654591"/>
        <a:ext cx="1749112" cy="387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3AFE35E-94A1-4CD5-A759-644A25ACF29E}" type="datetimeFigureOut">
              <a:rPr lang="tr-TR"/>
              <a:pPr>
                <a:defRPr/>
              </a:pPr>
              <a:t>22.09.2017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7534CAD-901F-42B1-B508-448AC8FFD7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902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69778F-83C7-43CF-9370-14D970C8393E}" type="datetimeFigureOut">
              <a:rPr lang="tr-TR"/>
              <a:pPr>
                <a:defRPr/>
              </a:pPr>
              <a:t>22.09.2017</a:t>
            </a:fld>
            <a:endParaRPr lang="tr-T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81C326-E3ED-4D86-A68D-2BDB9DAAF47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608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D74-8826-DA47-9EE3-ED3322A4B360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3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2A4-1C4C-B144-97FA-11971A036709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86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C46-7A9A-7540-8BAA-A7EA54CCC22B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0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018D-05F3-3E4F-804F-1B3AC609491A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42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79DA-3F2F-FC48-A857-6BA7CD366C88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0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B959-9A1C-0C41-9E7A-B9ADC032239D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2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8B88-C57D-EC40-B874-501FEE1D5FEC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84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60F1-7413-C74F-8642-1C2D2F5FB323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8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6C61-72E3-0240-9F3B-523B6D953E3A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94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2798-C175-D747-9C07-2F78433C833F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93FB-F64F-B24B-8659-425E56EB6315}" type="datetime1">
              <a:rPr lang="en-US" smtClean="0">
                <a:solidFill>
                  <a:srgbClr val="C6E7FC"/>
                </a:solidFill>
                <a:latin typeface="Calibri"/>
              </a:rPr>
              <a:pPr/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49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A822907-8A9D-4F6B-98F6-913902AD56B5}" type="slidenum">
              <a:rPr lang="en-US" smtClean="0"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1C5B1D4-9424-9845-8405-6A29A6E8727B}" type="datetime1">
              <a:rPr lang="en-US" smtClean="0">
                <a:solidFill>
                  <a:srgbClr val="C6E7FC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9/22/17</a:t>
            </a:fld>
            <a:endParaRPr lang="en-US">
              <a:solidFill>
                <a:srgbClr val="C6E7F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07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5000" dirty="0" smtClean="0">
                <a:solidFill>
                  <a:srgbClr val="06436B"/>
                </a:solidFill>
              </a:rPr>
              <a:t>Unified Modeling Language</a:t>
            </a:r>
            <a:endParaRPr lang="en-US" sz="5000" dirty="0">
              <a:solidFill>
                <a:srgbClr val="06436B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lvl="0">
              <a:buClr>
                <a:srgbClr val="31B6FD"/>
              </a:buClr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Edited by R.A. Mustafa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Büyükkeçeci</a:t>
            </a: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 from various UML resources.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latin typeface="Calibri"/>
              </a:rPr>
              <a:pPr/>
              <a:t>1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5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is SysML? </a:t>
            </a:r>
            <a:endParaRPr lang="en-GB" dirty="0"/>
          </a:p>
        </p:txBody>
      </p:sp>
      <p:sp>
        <p:nvSpPr>
          <p:cNvPr id="33795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 Systems Modeling Language (SYSML) is a general-purpose visual modeling language for 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systems engineering </a:t>
            </a:r>
            <a:r>
              <a:rPr lang="en-US" sz="2000" dirty="0" smtClean="0"/>
              <a:t>applications.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GB" sz="2000" dirty="0"/>
              <a:t>SysML supports the </a:t>
            </a:r>
            <a:r>
              <a:rPr lang="en-GB" sz="2000" i="1" dirty="0">
                <a:solidFill>
                  <a:srgbClr val="2D83F4"/>
                </a:solidFill>
              </a:rPr>
              <a:t>specification, analysis, design, verification</a:t>
            </a:r>
            <a:r>
              <a:rPr lang="en-GB" sz="2000" dirty="0"/>
              <a:t> and </a:t>
            </a:r>
            <a:r>
              <a:rPr lang="en-GB" sz="2000" i="1" dirty="0">
                <a:solidFill>
                  <a:srgbClr val="2D83F4"/>
                </a:solidFill>
              </a:rPr>
              <a:t>validation</a:t>
            </a:r>
            <a:r>
              <a:rPr lang="en-GB" sz="2000" dirty="0"/>
              <a:t> of a broad range of systems and systems-of-systems. </a:t>
            </a:r>
          </a:p>
          <a:p>
            <a:pPr lvl="1" algn="just"/>
            <a:r>
              <a:rPr lang="en-GB" sz="1800" i="1" dirty="0" smtClean="0">
                <a:solidFill>
                  <a:srgbClr val="2D83F4"/>
                </a:solidFill>
              </a:rPr>
              <a:t>These </a:t>
            </a:r>
            <a:r>
              <a:rPr lang="en-GB" sz="1800" i="1" dirty="0">
                <a:solidFill>
                  <a:srgbClr val="2D83F4"/>
                </a:solidFill>
              </a:rPr>
              <a:t>systems may include hardware, software, information, processes, personnel, and facilities</a:t>
            </a:r>
            <a:r>
              <a:rPr lang="en-GB" sz="1800" i="1" dirty="0" smtClean="0">
                <a:solidFill>
                  <a:srgbClr val="2D83F4"/>
                </a:solidFill>
              </a:rPr>
              <a:t>.</a:t>
            </a:r>
          </a:p>
          <a:p>
            <a:pPr lvl="1" algn="just"/>
            <a:endParaRPr lang="en-GB" i="1" dirty="0">
              <a:solidFill>
                <a:srgbClr val="2D83F4"/>
              </a:solidFill>
            </a:endParaRPr>
          </a:p>
          <a:p>
            <a:pPr algn="just"/>
            <a:r>
              <a:rPr lang="en-GB" sz="2000" dirty="0"/>
              <a:t>We can’t model those systems with UML because it has a software bias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SysML? </a:t>
            </a:r>
            <a:r>
              <a:rPr lang="en-GB" dirty="0" smtClean="0"/>
              <a:t>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SysML was originally developed by an open source specification project, and includes an open source license for distribution and use. 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SysML offers systems engineers several noteworthy improvements over UML, which tends to be software-centric.</a:t>
            </a:r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SysML is an extension to UML which enhances the ability to manage growing system complexity. </a:t>
            </a: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SYSML is a specified as a profile (dialect) of the Unified Modelling Language 2.0, the industry standard for modelling software-intensive systems, so SYSML is frequently implemented as a plugin for popular UML modelling tools.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11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and SysML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3014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6300192" y="5517232"/>
            <a:ext cx="165618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Modified from UML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00192" y="6021288"/>
            <a:ext cx="1656184" cy="3600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Only in SysML</a:t>
            </a:r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300192" y="5013176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Same as UML</a:t>
            </a:r>
            <a:endParaRPr lang="en-GB" sz="14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4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13</a:t>
            </a:fld>
            <a:endParaRPr lang="en-US"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87799"/>
            <a:ext cx="7971027" cy="48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Model?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Creating models or modeling has been an essential part of engineering, art and construction for centuries. </a:t>
            </a:r>
          </a:p>
          <a:p>
            <a:pPr algn="just">
              <a:buNone/>
            </a:pPr>
            <a:endParaRPr lang="tr-TR" sz="2000" dirty="0" smtClean="0">
              <a:solidFill>
                <a:srgbClr val="1F1F1F"/>
              </a:solidFill>
            </a:endParaRPr>
          </a:p>
          <a:p>
            <a:pPr algn="just"/>
            <a:r>
              <a:rPr lang="en-GB" sz="2000" dirty="0" smtClean="0">
                <a:solidFill>
                  <a:srgbClr val="1F1F1F"/>
                </a:solidFill>
              </a:rPr>
              <a:t>Models are typically scaled down and </a:t>
            </a:r>
            <a:r>
              <a:rPr lang="en-GB" sz="2000" dirty="0" smtClean="0"/>
              <a:t>abstracted </a:t>
            </a:r>
            <a:r>
              <a:rPr lang="en-GB" sz="2000" dirty="0" smtClean="0">
                <a:solidFill>
                  <a:srgbClr val="1F1F1F"/>
                </a:solidFill>
              </a:rPr>
              <a:t>representations of real-world objects and systems. </a:t>
            </a:r>
          </a:p>
          <a:p>
            <a:pPr lvl="1" algn="just"/>
            <a:r>
              <a:rPr lang="en-GB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reduction in scale may include size, detail, and aspect (a model that focuses on cost or durability while ignoring unrelated qualities of the system, for example). </a:t>
            </a:r>
          </a:p>
          <a:p>
            <a:pPr lvl="1" algn="just"/>
            <a:r>
              <a:rPr lang="en-US" sz="1800" i="1" dirty="0" smtClean="0">
                <a:solidFill>
                  <a:srgbClr val="2D83F4"/>
                </a:solidFill>
              </a:rPr>
              <a:t>Mostly </a:t>
            </a:r>
            <a:r>
              <a:rPr lang="en-US" sz="1800" i="1" dirty="0">
                <a:solidFill>
                  <a:srgbClr val="2D83F4"/>
                </a:solidFill>
              </a:rPr>
              <a:t>when we </a:t>
            </a:r>
            <a:r>
              <a:rPr lang="en-US" sz="1800" i="1" dirty="0" smtClean="0">
                <a:solidFill>
                  <a:srgbClr val="2D83F4"/>
                </a:solidFill>
              </a:rPr>
              <a:t>are modeling </a:t>
            </a:r>
            <a:r>
              <a:rPr lang="en-US" sz="1800" i="1" dirty="0">
                <a:solidFill>
                  <a:srgbClr val="2D83F4"/>
                </a:solidFill>
              </a:rPr>
              <a:t>a system, we </a:t>
            </a:r>
            <a:r>
              <a:rPr lang="en-US" sz="1800" i="1" dirty="0" smtClean="0">
                <a:solidFill>
                  <a:srgbClr val="2D83F4"/>
                </a:solidFill>
              </a:rPr>
              <a:t>must abstract </a:t>
            </a:r>
            <a:r>
              <a:rPr lang="en-US" sz="1800" i="1" dirty="0">
                <a:solidFill>
                  <a:srgbClr val="2D83F4"/>
                </a:solidFill>
              </a:rPr>
              <a:t>away any details that are irrelevant or potentially confusing.</a:t>
            </a:r>
          </a:p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tr-TR" sz="2000" dirty="0" smtClean="0"/>
              <a:t>Model </a:t>
            </a:r>
            <a:r>
              <a:rPr lang="en-US" sz="2000" dirty="0" smtClean="0"/>
              <a:t>is </a:t>
            </a:r>
            <a:r>
              <a:rPr lang="en-US" sz="2000" dirty="0"/>
              <a:t>a simplification of the real system, so it allows the design and viability of a system to be understood, evaluated, and criticized quicker than if you had to dig through the actual system itself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7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Benefits of Modelling</a:t>
            </a:r>
            <a:r>
              <a:rPr lang="tr-TR" sz="4400" dirty="0" smtClean="0"/>
              <a:t> in SE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/>
              <a:t>Complex software designs that would be difficult to describe </a:t>
            </a:r>
            <a:r>
              <a:rPr lang="tr-TR" sz="2000" dirty="0" smtClean="0"/>
              <a:t>verball</a:t>
            </a:r>
            <a:r>
              <a:rPr lang="en-GB" sz="2000" dirty="0" smtClean="0"/>
              <a:t>y can readily be conveyed through </a:t>
            </a:r>
            <a:r>
              <a:rPr lang="tr-TR" sz="2000" dirty="0" smtClean="0"/>
              <a:t>modelling</a:t>
            </a:r>
            <a:r>
              <a:rPr lang="en-GB" sz="2000" dirty="0" smtClean="0"/>
              <a:t>.  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Some key benefits of modelling are: </a:t>
            </a:r>
            <a:r>
              <a:rPr lang="en-GB" sz="2000" i="1" dirty="0" smtClean="0">
                <a:solidFill>
                  <a:srgbClr val="2D83F4"/>
                </a:solidFill>
              </a:rPr>
              <a:t>visualization of systems, clear communication between stakeholders, </a:t>
            </a:r>
            <a:r>
              <a:rPr lang="en-GB" sz="2000" i="1" dirty="0">
                <a:solidFill>
                  <a:srgbClr val="2D83F4"/>
                </a:solidFill>
              </a:rPr>
              <a:t>developers, and operations personnel</a:t>
            </a:r>
            <a:r>
              <a:rPr lang="en-GB" sz="2000" i="1" dirty="0" smtClean="0">
                <a:solidFill>
                  <a:srgbClr val="2D83F4"/>
                </a:solidFill>
              </a:rPr>
              <a:t>, </a:t>
            </a:r>
            <a:r>
              <a:rPr lang="en-GB" sz="2000" i="1" dirty="0">
                <a:solidFill>
                  <a:srgbClr val="2D83F4"/>
                </a:solidFill>
              </a:rPr>
              <a:t>complexity management, </a:t>
            </a:r>
            <a:r>
              <a:rPr lang="en-GB" sz="2000" i="1" dirty="0" smtClean="0">
                <a:solidFill>
                  <a:srgbClr val="2D83F4"/>
                </a:solidFill>
              </a:rPr>
              <a:t>better planning, prediction of risks, reduction </a:t>
            </a:r>
            <a:r>
              <a:rPr lang="en-GB" sz="2000" dirty="0" smtClean="0"/>
              <a:t>and </a:t>
            </a:r>
            <a:r>
              <a:rPr lang="en-GB" sz="2000" i="1" dirty="0" smtClean="0">
                <a:solidFill>
                  <a:srgbClr val="2D83F4"/>
                </a:solidFill>
              </a:rPr>
              <a:t>estimation of costs and effort</a:t>
            </a:r>
            <a:r>
              <a:rPr lang="en-GB" sz="2000" dirty="0" smtClean="0"/>
              <a:t>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 smtClean="0"/>
              <a:t>Saving time, effort and money are key drivers of modelling.</a:t>
            </a:r>
            <a:endParaRPr lang="en-GB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46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cap="none" dirty="0" smtClean="0"/>
              <a:t>What is UML?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Unified Modeling Language (UML) is a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general-purpose, developmental, </a:t>
            </a:r>
            <a:r>
              <a:rPr lang="en-US" sz="2000" dirty="0"/>
              <a:t>modeling language in the field of software engineering, that is intended to provide a </a:t>
            </a:r>
            <a:r>
              <a:rPr lang="en-US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standard way </a:t>
            </a:r>
            <a:r>
              <a:rPr lang="en-US" sz="2000" dirty="0"/>
              <a:t>to visualize the design of a system</a:t>
            </a:r>
            <a:r>
              <a:rPr lang="en-US" sz="2000" dirty="0" smtClean="0"/>
              <a:t>.</a:t>
            </a:r>
          </a:p>
          <a:p>
            <a:pPr algn="just"/>
            <a:endParaRPr lang="tr-TR" sz="2000" dirty="0" smtClean="0"/>
          </a:p>
          <a:p>
            <a:pPr algn="just"/>
            <a:r>
              <a:rPr lang="en-US" sz="2000" dirty="0" smtClean="0"/>
              <a:t>UML includes a set of graphic notation techniques to create visual models of software systems.</a:t>
            </a:r>
            <a:endParaRPr lang="tr-TR" sz="2000" dirty="0" smtClean="0"/>
          </a:p>
          <a:p>
            <a:pPr algn="just"/>
            <a:endParaRPr lang="en-US" sz="2000" dirty="0"/>
          </a:p>
          <a:p>
            <a:pPr algn="just"/>
            <a:r>
              <a:rPr lang="en-GB" sz="2000" dirty="0"/>
              <a:t>UML is the </a:t>
            </a:r>
            <a:r>
              <a:rPr lang="en-GB" sz="2000" dirty="0" smtClean="0"/>
              <a:t>de-facto </a:t>
            </a:r>
            <a:r>
              <a:rPr lang="en-GB" sz="2000" dirty="0"/>
              <a:t>standard diagramming notation for drawing or representing pictures (with some text) related to </a:t>
            </a:r>
            <a:r>
              <a:rPr lang="en-US" sz="2000" dirty="0"/>
              <a:t>object-oriented </a:t>
            </a:r>
            <a:r>
              <a:rPr lang="en-GB" sz="2000" dirty="0" smtClean="0"/>
              <a:t>software.</a:t>
            </a:r>
            <a:endParaRPr lang="en-US" sz="2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6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Overview of UML 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1916832"/>
            <a:ext cx="5334000" cy="40005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8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Lifecycle of a Software Product</a:t>
            </a:r>
            <a:endParaRPr lang="en-GB" cap="none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2347664"/>
            <a:ext cx="7561262" cy="1945432"/>
            <a:chOff x="467544" y="2347664"/>
            <a:chExt cx="7561262" cy="1945432"/>
          </a:xfrm>
        </p:grpSpPr>
        <p:sp>
          <p:nvSpPr>
            <p:cNvPr id="40965" name="Document"/>
            <p:cNvSpPr>
              <a:spLocks noEditPoints="1" noChangeArrowheads="1"/>
            </p:cNvSpPr>
            <p:nvPr/>
          </p:nvSpPr>
          <p:spPr bwMode="auto">
            <a:xfrm rot="10800000">
              <a:off x="467544" y="2347664"/>
              <a:ext cx="1974850" cy="1945432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10800000"/>
            <a:lstStyle/>
            <a:p>
              <a:pPr algn="ctr">
                <a:defRPr/>
              </a:pPr>
              <a:r>
                <a:rPr lang="en-GB" sz="2000" b="1" dirty="0" smtClean="0">
                  <a:solidFill>
                    <a:schemeClr val="tx1"/>
                  </a:solidFill>
                  <a:latin typeface="+mn-lt"/>
                </a:rPr>
                <a:t>Gather, Analyse and Record User Requirements</a:t>
              </a:r>
              <a:endParaRPr lang="es-ES" sz="20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966" name="File"/>
            <p:cNvSpPr>
              <a:spLocks noEditPoints="1" noChangeArrowheads="1"/>
            </p:cNvSpPr>
            <p:nvPr/>
          </p:nvSpPr>
          <p:spPr bwMode="auto">
            <a:xfrm>
              <a:off x="6122219" y="2347664"/>
              <a:ext cx="1906587" cy="1944216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b="1" dirty="0" smtClean="0">
                  <a:solidFill>
                    <a:srgbClr val="000000"/>
                  </a:solidFill>
                  <a:latin typeface="+mn-lt"/>
                </a:rPr>
                <a:t>Code the Methods, Test and Finalize the OO Software </a:t>
              </a:r>
              <a:r>
                <a:rPr lang="en-GB" b="1" dirty="0">
                  <a:solidFill>
                    <a:srgbClr val="000000"/>
                  </a:solidFill>
                  <a:latin typeface="+mn-lt"/>
                </a:rPr>
                <a:t>Product</a:t>
              </a:r>
              <a:endParaRPr lang="es-ES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364" name="Rectangle 7"/>
            <p:cNvSpPr>
              <a:spLocks noChangeArrowheads="1"/>
            </p:cNvSpPr>
            <p:nvPr/>
          </p:nvSpPr>
          <p:spPr bwMode="auto">
            <a:xfrm>
              <a:off x="3328219" y="2347664"/>
              <a:ext cx="1976437" cy="1944216"/>
            </a:xfrm>
            <a:prstGeom prst="rect">
              <a:avLst/>
            </a:prstGeom>
            <a:ln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GB" sz="2000" b="1" dirty="0" smtClean="0">
                  <a:solidFill>
                    <a:srgbClr val="000000"/>
                  </a:solidFill>
                  <a:latin typeface="+mn-lt"/>
                </a:rPr>
                <a:t>Model the </a:t>
              </a:r>
            </a:p>
            <a:p>
              <a:pPr algn="ctr">
                <a:defRPr/>
              </a:pPr>
              <a:r>
                <a:rPr lang="en-GB" sz="2000" b="1" dirty="0" smtClean="0">
                  <a:solidFill>
                    <a:srgbClr val="000000"/>
                  </a:solidFill>
                  <a:latin typeface="+mn-lt"/>
                </a:rPr>
                <a:t>Software Using </a:t>
              </a:r>
            </a:p>
            <a:p>
              <a:pPr algn="ctr">
                <a:defRPr/>
              </a:pPr>
              <a:r>
                <a:rPr lang="en-GB" sz="2000" b="1" dirty="0" smtClean="0">
                  <a:solidFill>
                    <a:srgbClr val="000000"/>
                  </a:solidFill>
                  <a:latin typeface="+mn-lt"/>
                </a:rPr>
                <a:t>a</a:t>
              </a:r>
            </a:p>
            <a:p>
              <a:pPr algn="ctr">
                <a:defRPr/>
              </a:pPr>
              <a:r>
                <a:rPr lang="en-GB" sz="2000" b="1" dirty="0" smtClean="0">
                  <a:solidFill>
                    <a:srgbClr val="000000"/>
                  </a:solidFill>
                  <a:latin typeface="+mn-lt"/>
                </a:rPr>
                <a:t>UML Tool </a:t>
              </a:r>
            </a:p>
            <a:p>
              <a:pPr algn="ctr">
                <a:defRPr/>
              </a:pPr>
              <a:r>
                <a:rPr lang="en-GB" sz="2000" b="1" dirty="0" smtClean="0">
                  <a:solidFill>
                    <a:srgbClr val="000000"/>
                  </a:solidFill>
                  <a:latin typeface="+mn-lt"/>
                </a:rPr>
                <a:t>(OO-Modelling)</a:t>
              </a:r>
              <a:endParaRPr lang="es-ES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559" name="AutoShape 8"/>
            <p:cNvSpPr>
              <a:spLocks noChangeArrowheads="1"/>
            </p:cNvSpPr>
            <p:nvPr/>
          </p:nvSpPr>
          <p:spPr bwMode="auto">
            <a:xfrm>
              <a:off x="2578991" y="3144998"/>
              <a:ext cx="680289" cy="472046"/>
            </a:xfrm>
            <a:prstGeom prst="rightArrow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23560" name="AutoShape 9"/>
            <p:cNvSpPr>
              <a:spLocks noChangeArrowheads="1"/>
            </p:cNvSpPr>
            <p:nvPr/>
          </p:nvSpPr>
          <p:spPr bwMode="auto">
            <a:xfrm>
              <a:off x="5372227" y="3144998"/>
              <a:ext cx="680289" cy="472046"/>
            </a:xfrm>
            <a:prstGeom prst="rightArrow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Software Lifecycle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OO-Analyze User Requirements:  OOA</a:t>
            </a:r>
          </a:p>
          <a:p>
            <a:pPr lvl="1" algn="just">
              <a:defRPr/>
            </a:pPr>
            <a:r>
              <a:rPr lang="en-US" sz="1800" dirty="0" smtClean="0"/>
              <a:t>What is system to do?  </a:t>
            </a:r>
            <a:endParaRPr lang="tr-TR" sz="1800" dirty="0" smtClean="0"/>
          </a:p>
          <a:p>
            <a:pPr lvl="1" algn="just">
              <a:defRPr/>
            </a:pPr>
            <a:r>
              <a:rPr lang="en-US" sz="1800" dirty="0" smtClean="0"/>
              <a:t>What services is it to provide? </a:t>
            </a:r>
            <a:endParaRPr lang="tr-TR" sz="1800" dirty="0" smtClean="0"/>
          </a:p>
          <a:p>
            <a:pPr lvl="2" algn="just">
              <a:defRPr/>
            </a:pPr>
            <a:r>
              <a:rPr lang="en-US" dirty="0" smtClean="0"/>
              <a:t>Provide requirements for designer.</a:t>
            </a:r>
            <a:endParaRPr lang="tr-TR" dirty="0" smtClean="0"/>
          </a:p>
          <a:p>
            <a:pPr marL="457200" indent="-457200" algn="just">
              <a:buFont typeface="+mj-lt"/>
              <a:buAutoNum type="arabicPeriod" startAt="2"/>
              <a:defRPr/>
            </a:pPr>
            <a:r>
              <a:rPr lang="en-US" sz="2000" i="1" dirty="0" smtClean="0">
                <a:solidFill>
                  <a:srgbClr val="2D83F4"/>
                </a:solidFill>
              </a:rPr>
              <a:t>OO-Design: OOD</a:t>
            </a:r>
          </a:p>
          <a:p>
            <a:pPr lvl="1" algn="just">
              <a:defRPr/>
            </a:pPr>
            <a:r>
              <a:rPr lang="en-US" sz="1800" dirty="0" smtClean="0"/>
              <a:t>What will be the parts &amp; structure of the system?  </a:t>
            </a:r>
            <a:endParaRPr lang="tr-TR" sz="1800" dirty="0" smtClean="0"/>
          </a:p>
          <a:p>
            <a:pPr lvl="1" algn="just">
              <a:defRPr/>
            </a:pPr>
            <a:r>
              <a:rPr lang="en-US" sz="1800" dirty="0" smtClean="0"/>
              <a:t>How will they interact?  </a:t>
            </a:r>
            <a:endParaRPr lang="tr-TR" sz="1800" dirty="0" smtClean="0"/>
          </a:p>
          <a:p>
            <a:pPr lvl="2" algn="just">
              <a:defRPr/>
            </a:pPr>
            <a:r>
              <a:rPr lang="en-US" dirty="0" smtClean="0"/>
              <a:t>Provide blueprint for programmer.</a:t>
            </a:r>
            <a:endParaRPr lang="tr-TR" dirty="0" smtClean="0"/>
          </a:p>
          <a:p>
            <a:pPr marL="457200" indent="-457200" algn="just">
              <a:buFont typeface="+mj-lt"/>
              <a:buAutoNum type="arabicPeriod" startAt="3"/>
              <a:defRPr/>
            </a:pPr>
            <a:r>
              <a:rPr lang="en-US" sz="2000" i="1" dirty="0" smtClean="0">
                <a:solidFill>
                  <a:srgbClr val="2D83F4"/>
                </a:solidFill>
              </a:rPr>
              <a:t>OO-Programming: OOP</a:t>
            </a:r>
            <a:endParaRPr lang="tr-TR" sz="2000" i="1" dirty="0" smtClean="0">
              <a:solidFill>
                <a:srgbClr val="2D83F4"/>
              </a:solidFill>
            </a:endParaRPr>
          </a:p>
          <a:p>
            <a:pPr lvl="1" algn="just">
              <a:defRPr/>
            </a:pPr>
            <a:r>
              <a:rPr lang="en-US" sz="1800" dirty="0" smtClean="0"/>
              <a:t>Convert skeleton code into real code and test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 smtClean="0"/>
              <a:t>Classification Of UML Diagrams</a:t>
            </a:r>
            <a:endParaRPr lang="en-US" sz="4400" dirty="0"/>
          </a:p>
        </p:txBody>
      </p:sp>
      <p:sp>
        <p:nvSpPr>
          <p:cNvPr id="3072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There are </a:t>
            </a:r>
            <a:r>
              <a:rPr lang="tr-TR" sz="2000" dirty="0" smtClean="0"/>
              <a:t>3</a:t>
            </a:r>
            <a:r>
              <a:rPr lang="en-US" sz="2000" dirty="0" smtClean="0"/>
              <a:t> types of UML diagrams: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 diagrams</a:t>
            </a:r>
            <a:r>
              <a:rPr lang="tr-TR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000" i="1" dirty="0" smtClean="0"/>
              <a:t> emphasize the things that must be present in the system being modeled. Since structure diagrams represent the structure they are used extensively in documenting the architecture of software systems.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sz="2000" i="1" dirty="0">
                <a:solidFill>
                  <a:srgbClr val="2D83F4"/>
                </a:solidFill>
              </a:rPr>
              <a:t>Behavior </a:t>
            </a:r>
            <a:r>
              <a:rPr lang="en-US" sz="2000" i="1" dirty="0" smtClean="0">
                <a:solidFill>
                  <a:srgbClr val="2D83F4"/>
                </a:solidFill>
              </a:rPr>
              <a:t>diagrams</a:t>
            </a:r>
            <a:r>
              <a:rPr lang="tr-TR" sz="2000" i="1" dirty="0">
                <a:solidFill>
                  <a:srgbClr val="2D83F4"/>
                </a:solidFill>
              </a:rPr>
              <a:t>:</a:t>
            </a:r>
            <a:r>
              <a:rPr lang="en-US" sz="2000" i="1" dirty="0" smtClean="0">
                <a:solidFill>
                  <a:srgbClr val="2D83F4"/>
                </a:solidFill>
              </a:rPr>
              <a:t> </a:t>
            </a:r>
            <a:r>
              <a:rPr lang="en-US" sz="2000" i="1" dirty="0"/>
              <a:t>emphasize what must happen in the system being modeled. Since behavior diagrams illustrate the behavior of a system, they are used extensively to describe the functionality of software systems</a:t>
            </a:r>
            <a:r>
              <a:rPr lang="en-US" sz="2000" i="1" dirty="0" smtClean="0"/>
              <a:t>.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sz="2000" i="1" dirty="0">
                <a:solidFill>
                  <a:srgbClr val="2D83F4"/>
                </a:solidFill>
              </a:rPr>
              <a:t>Interaction </a:t>
            </a:r>
            <a:r>
              <a:rPr lang="en-US" sz="2000" i="1" dirty="0" smtClean="0">
                <a:solidFill>
                  <a:srgbClr val="2D83F4"/>
                </a:solidFill>
              </a:rPr>
              <a:t>diagrams</a:t>
            </a:r>
            <a:r>
              <a:rPr lang="en-US" sz="2000" i="1" dirty="0">
                <a:solidFill>
                  <a:srgbClr val="2D83F4"/>
                </a:solidFill>
              </a:rPr>
              <a:t>:</a:t>
            </a:r>
            <a:r>
              <a:rPr lang="en-US" sz="2000" i="1" dirty="0"/>
              <a:t> </a:t>
            </a:r>
            <a:r>
              <a:rPr lang="en-US" sz="2000" i="1" dirty="0" smtClean="0"/>
              <a:t>emphasize </a:t>
            </a:r>
            <a:r>
              <a:rPr lang="en-US" sz="2000" i="1" dirty="0"/>
              <a:t>the flow of control and data among the things in the system being modeled</a:t>
            </a:r>
            <a:r>
              <a:rPr lang="en-US" sz="2000" i="1" dirty="0" smtClean="0"/>
              <a:t>.</a:t>
            </a:r>
            <a:endParaRPr lang="tr-TR" sz="2000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Diagrams Overview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C6E7FC"/>
                </a:solidFill>
                <a:latin typeface="Calibri"/>
              </a:rPr>
              <a:t>Unified Modeling Language</a:t>
            </a:r>
            <a:endParaRPr lang="en-US">
              <a:solidFill>
                <a:srgbClr val="C6E7FC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520877"/>
              </p:ext>
            </p:extLst>
          </p:nvPr>
        </p:nvGraphicFramePr>
        <p:xfrm>
          <a:off x="480392" y="1772816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0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806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Unified Modeling Language</vt:lpstr>
      <vt:lpstr>What is a Model?</vt:lpstr>
      <vt:lpstr>Benefits of Modelling in SE</vt:lpstr>
      <vt:lpstr>What is UML? </vt:lpstr>
      <vt:lpstr>An Overview of UML Diagrams</vt:lpstr>
      <vt:lpstr>Lifecycle of a Software Product</vt:lpstr>
      <vt:lpstr>Software Lifecycle</vt:lpstr>
      <vt:lpstr>Classification Of UML Diagrams</vt:lpstr>
      <vt:lpstr>UML Diagrams Overview</vt:lpstr>
      <vt:lpstr>What is SysML? </vt:lpstr>
      <vt:lpstr>What is SysML? - 2</vt:lpstr>
      <vt:lpstr>UML and SysML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and SysML</dc:title>
  <dc:creator>Mustafa Büyükkeçeci</dc:creator>
  <cp:lastModifiedBy>Mert Ceylan</cp:lastModifiedBy>
  <cp:revision>212</cp:revision>
  <dcterms:created xsi:type="dcterms:W3CDTF">2010-02-20T15:28:56Z</dcterms:created>
  <dcterms:modified xsi:type="dcterms:W3CDTF">2017-09-22T19:25:00Z</dcterms:modified>
</cp:coreProperties>
</file>