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3" r:id="rId3"/>
    <p:sldId id="276" r:id="rId4"/>
    <p:sldId id="274" r:id="rId5"/>
    <p:sldId id="257" r:id="rId6"/>
    <p:sldId id="258" r:id="rId7"/>
    <p:sldId id="261" r:id="rId8"/>
    <p:sldId id="262" r:id="rId9"/>
    <p:sldId id="272" r:id="rId10"/>
    <p:sldId id="260" r:id="rId11"/>
    <p:sldId id="268" r:id="rId12"/>
    <p:sldId id="271" r:id="rId13"/>
    <p:sldId id="263" r:id="rId14"/>
    <p:sldId id="269" r:id="rId15"/>
    <p:sldId id="270" r:id="rId16"/>
    <p:sldId id="264" r:id="rId17"/>
    <p:sldId id="267" r:id="rId18"/>
    <p:sldId id="278" r:id="rId19"/>
    <p:sldId id="279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121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545C3-D389-9641-815D-F06F3C40CB6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0A027-A313-DD4B-AA87-D336DC556B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3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CE040-DC84-E444-BB33-768687C2FB0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E0079-5EC1-0D4A-BB2F-080144B18F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89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4531-C901-41F6-B61B-172D80D15C46}" type="datetime1">
              <a:rPr lang="en-US" smtClean="0"/>
              <a:t>25/10/2017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Modelling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432C-4FE3-48A1-84F9-217835B32F0A}" type="datetime1">
              <a:rPr lang="en-US" smtClean="0"/>
              <a:t>25/10/2017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Modelling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4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737B-172C-4898-A457-9748A8AB7272}" type="datetime1">
              <a:rPr lang="en-US" smtClean="0"/>
              <a:t>25/10/2017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Modelling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7984-BE9B-4F04-85EA-18C0214DD19A}" type="datetime1">
              <a:rPr lang="en-US" smtClean="0"/>
              <a:t>25/10/2017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Modelling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2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DC14-9497-45CB-A589-0F36702A1B42}" type="datetime1">
              <a:rPr lang="en-US" smtClean="0"/>
              <a:t>25/10/2017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Modelling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92E9-F625-465A-8625-B65A1BABEC47}" type="datetime1">
              <a:rPr lang="en-US" smtClean="0"/>
              <a:t>25/10/2017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Modelling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8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1AFD-D77A-42DD-9FFF-A28CC9516A71}" type="datetime1">
              <a:rPr lang="en-US" smtClean="0"/>
              <a:t>25/10/2017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Modelling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AC11-0CC0-4AE6-9AF1-C1EF434C24B2}" type="datetime1">
              <a:rPr lang="en-US" smtClean="0"/>
              <a:t>25/10/2017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Modelling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1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2FAB-96F4-41B6-86F8-06A220B05CD4}" type="datetime1">
              <a:rPr lang="en-US" smtClean="0"/>
              <a:t>25/10/2017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Modelling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9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364A-C2B9-42EC-8335-8079E925C5FB}" type="datetime1">
              <a:rPr lang="en-US" smtClean="0"/>
              <a:t>25/10/2017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Modelling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D573-3210-49D2-A6DD-0F030E6BD8CD}" type="datetime1">
              <a:rPr lang="en-US" smtClean="0"/>
              <a:t>25/10/2017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Modelling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1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FD2DB-07F6-4499-A88F-66BF3319430E}" type="datetime1">
              <a:rPr lang="en-US" smtClean="0"/>
              <a:t>25/10/2017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Database Modelling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E200-A6A6-1543-9B01-CAFC2FF1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9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tr-TR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 - 222 </a:t>
            </a:r>
            <a:r>
              <a:rPr lang="tr-TR" alt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tr-TR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tr-TR" alt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Modeling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Logical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logical data model describes the data in as much detail as possible, without regard to how they will be physical implemented in the database. </a:t>
            </a:r>
          </a:p>
          <a:p>
            <a:pPr algn="just"/>
            <a:r>
              <a:rPr lang="en-US" dirty="0" smtClean="0"/>
              <a:t>Features of a logical data model include: </a:t>
            </a:r>
          </a:p>
          <a:p>
            <a:pPr lvl="1" algn="just"/>
            <a:r>
              <a:rPr lang="en-US" dirty="0" smtClean="0"/>
              <a:t>Includes all entities and relationships among them. </a:t>
            </a:r>
          </a:p>
          <a:p>
            <a:pPr lvl="1" algn="just"/>
            <a:r>
              <a:rPr lang="en-US" dirty="0" smtClean="0"/>
              <a:t>All attributes for each entity are specified. </a:t>
            </a:r>
          </a:p>
          <a:p>
            <a:pPr lvl="1" algn="just"/>
            <a:r>
              <a:rPr lang="en-US" dirty="0" smtClean="0"/>
              <a:t>The primary key for each entity is specified. </a:t>
            </a:r>
          </a:p>
          <a:p>
            <a:pPr lvl="1" algn="just"/>
            <a:r>
              <a:rPr lang="en-US" dirty="0" smtClean="0"/>
              <a:t>Foreign keys (keys identifying the relationship between different entities) are specified.</a:t>
            </a:r>
          </a:p>
          <a:p>
            <a:pPr lvl="1" algn="just"/>
            <a:r>
              <a:rPr lang="en-US" dirty="0" smtClean="0"/>
              <a:t>Normalization occurs at this level.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Logical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steps for designing the logical data model are as follows: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Specify primary keys for all entities.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Find the relationships between different entities.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Find all attributes for each entity.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Resolve many-to-many relationships.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 Normalization.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55" y="2103756"/>
            <a:ext cx="4460690" cy="4460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Logical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Physical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/>
              <a:t>A physical database model shows all table structures, including column name, column data type, column constraints, primary key, foreign key, and relationships between tables. </a:t>
            </a:r>
          </a:p>
          <a:p>
            <a:pPr algn="just"/>
            <a:r>
              <a:rPr lang="en-US" sz="1800" dirty="0" smtClean="0"/>
              <a:t>Features of a physical data model include: </a:t>
            </a:r>
          </a:p>
          <a:p>
            <a:pPr marL="685800" lvl="1" indent="-457200" algn="just">
              <a:buFont typeface="+mj-lt"/>
              <a:buAutoNum type="arabicPeriod"/>
            </a:pPr>
            <a:r>
              <a:rPr lang="en-US" sz="1600" dirty="0" smtClean="0"/>
              <a:t>Specification all tables and columns. </a:t>
            </a:r>
          </a:p>
          <a:p>
            <a:pPr marL="685800" lvl="1" indent="-457200" algn="just">
              <a:buFont typeface="+mj-lt"/>
              <a:buAutoNum type="arabicPeriod"/>
            </a:pPr>
            <a:r>
              <a:rPr lang="en-US" sz="1600" dirty="0" smtClean="0"/>
              <a:t>Foreign keys are used to identify relationships between tables.</a:t>
            </a:r>
          </a:p>
          <a:p>
            <a:pPr marL="685800" lvl="1" indent="-457200" algn="just">
              <a:buFont typeface="+mj-lt"/>
              <a:buAutoNum type="arabicPeriod"/>
            </a:pPr>
            <a:r>
              <a:rPr lang="en-US" sz="1600" dirty="0" smtClean="0"/>
              <a:t>De-normalization may occur based on user requirements. </a:t>
            </a:r>
          </a:p>
          <a:p>
            <a:pPr marL="685800" lvl="1" indent="-457200" algn="just">
              <a:buFont typeface="+mj-lt"/>
              <a:buAutoNum type="arabicPeriod"/>
            </a:pPr>
            <a:r>
              <a:rPr lang="en-US" sz="1600" dirty="0" smtClean="0"/>
              <a:t>Physical considerations may cause the physical data model to be quite different from the logical data model. </a:t>
            </a:r>
          </a:p>
          <a:p>
            <a:pPr marL="685800" lvl="1" indent="-457200" algn="just">
              <a:buFont typeface="+mj-lt"/>
              <a:buAutoNum type="arabicPeriod"/>
            </a:pPr>
            <a:r>
              <a:rPr lang="en-US" sz="1600" dirty="0" smtClean="0"/>
              <a:t>Physical data model will be different for different RDBMS.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Physical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steps for physical data model design are as follows: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Convert entities into tables.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Convert relationships into foreign keys.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Convert attributes into columns.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Modify the physical data model based on physical constraints / requirements.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89" y="2113026"/>
            <a:ext cx="5048422" cy="4371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Physical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Comparison of the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09800"/>
          <a:ext cx="75253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058"/>
                <a:gridCol w="2076768"/>
                <a:gridCol w="1621552"/>
                <a:gridCol w="17109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Conceptual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Logical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Physical Design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Entity</a:t>
                      </a:r>
                      <a:r>
                        <a:rPr lang="en-US" sz="1600" baseline="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Entity Relationships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Attributes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Primary Keys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Foreign Keys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Table Names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Column Names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Column Data Types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85153"/>
            <a:ext cx="7772400" cy="1362075"/>
          </a:xfrm>
        </p:spPr>
        <p:txBody>
          <a:bodyPr anchor="ctr"/>
          <a:lstStyle/>
          <a:p>
            <a:pPr algn="ctr"/>
            <a:r>
              <a:rPr lang="en-US" sz="4000" dirty="0" smtClean="0"/>
              <a:t>Entity Relationship Diagram Notations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15900"/>
            <a:ext cx="4064000" cy="642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Chen’s Notation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Chen's notation for entity-relationship modeling uses rectangles to represent entities, and diamonds to represent relationships appropriate for first-class objects: they can have attributes and relationships of their own.</a:t>
            </a:r>
          </a:p>
          <a:p>
            <a:pPr lvl="1" algn="just"/>
            <a:r>
              <a:rPr lang="en-US" i="1" dirty="0" smtClean="0">
                <a:solidFill>
                  <a:srgbClr val="FF0000"/>
                </a:solidFill>
              </a:rPr>
              <a:t>Chen’s notation was shown in the previous year.</a:t>
            </a:r>
          </a:p>
          <a:p>
            <a:pPr algn="just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Database Modeling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database model or database schema is the structure or format of a database, described in a formal language supported by the database management system. </a:t>
            </a:r>
          </a:p>
          <a:p>
            <a:pPr algn="just"/>
            <a:r>
              <a:rPr lang="en-US" dirty="0" smtClean="0"/>
              <a:t>In other words, a "database model" is the relatively simple representation, usually graphical, of complex real-world data structures. </a:t>
            </a:r>
          </a:p>
          <a:p>
            <a:pPr algn="just"/>
            <a:r>
              <a:rPr lang="en-US" dirty="0" smtClean="0"/>
              <a:t>The model’s main function is to help us understand the complexities of the real-world environment.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Conceptual ERD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mtClean="0"/>
              <a:t>Conceptual ERD outline the primary entities/components of proposed system by drawing a high level design. </a:t>
            </a:r>
          </a:p>
          <a:p>
            <a:pPr algn="just"/>
            <a:r>
              <a:rPr lang="en-US" smtClean="0"/>
              <a:t>It is developed by based on the requirements for the system/application to ne developed.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116" y="4186533"/>
            <a:ext cx="3693769" cy="2214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Logical ERD refines conceptual design to include/exclude primary entities and relate them.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3379953"/>
            <a:ext cx="4343400" cy="260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most detailed design that is readily adaptable to physical database.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3268705"/>
            <a:ext cx="4343400" cy="260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Database Modeling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Within the database environment, a data model represents data structures and their characteristics, relations, constraints and transformations.</a:t>
            </a:r>
          </a:p>
          <a:p>
            <a:pPr algn="just"/>
            <a:r>
              <a:rPr lang="en-US" dirty="0" smtClean="0"/>
              <a:t>The database designer employs data models as communication tools to facilitate the interaction among the designer, the applications programmer, and the end user.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Database Modeling Overview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are several different database models:</a:t>
            </a:r>
          </a:p>
          <a:p>
            <a:pPr lvl="1" algn="just"/>
            <a:r>
              <a:rPr lang="en-US" dirty="0" smtClean="0"/>
              <a:t>Hierarchical model</a:t>
            </a:r>
          </a:p>
          <a:p>
            <a:pPr lvl="1" algn="just"/>
            <a:r>
              <a:rPr lang="en-US" dirty="0" smtClean="0"/>
              <a:t>Network model</a:t>
            </a:r>
          </a:p>
          <a:p>
            <a:pPr lvl="1" algn="just"/>
            <a:r>
              <a:rPr lang="en-US" dirty="0" smtClean="0"/>
              <a:t>Relational model</a:t>
            </a:r>
          </a:p>
          <a:p>
            <a:pPr lvl="1" algn="just"/>
            <a:r>
              <a:rPr lang="en-US" dirty="0" smtClean="0"/>
              <a:t>Entity-relationship</a:t>
            </a:r>
          </a:p>
          <a:p>
            <a:pPr lvl="1" algn="just"/>
            <a:r>
              <a:rPr lang="en-US" dirty="0" smtClean="0"/>
              <a:t>Object-relational model</a:t>
            </a:r>
          </a:p>
          <a:p>
            <a:pPr lvl="1" algn="just"/>
            <a:r>
              <a:rPr lang="en-US" dirty="0" smtClean="0"/>
              <a:t>Object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Entity Relationship Diagrams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Entity relationship modeling is a database modeling method, used to produce a type of conceptual schema or semantic data model of a system, often a relational database, and its requirements in a top down fashion. </a:t>
            </a:r>
          </a:p>
          <a:p>
            <a:pPr algn="just"/>
            <a:r>
              <a:rPr lang="en-US" dirty="0" smtClean="0"/>
              <a:t>Entity relationship diagram (ERD) represents a detailed picture of the entities needed for a business. </a:t>
            </a:r>
          </a:p>
          <a:p>
            <a:pPr algn="just"/>
            <a:r>
              <a:rPr lang="en-US" dirty="0" smtClean="0"/>
              <a:t>In forward engineering, ERD will be transformed into a relational database eventually.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</a:rPr>
              <a:t>The first stage of information system design uses these models during the requirements analysis to describe information needs or the type of information that is to be stored in a database.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The data modeling technique can be used to describe any ontology (i.e. an overview and classifications of used terms and their relationships) for a certain area of interest.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Overview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000000"/>
                </a:solidFill>
              </a:rPr>
              <a:t>In the case of the design of an information system that is based on a database, the conceptual data model is, at a later stage (usually called logical design), mapped to a logical data model, such as the relational model; this in turn is mapped to a physical model during physical design.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Conceptual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 conceptual data model identifies the highest-level relationships between the different entities. Features of conceptual data model include: </a:t>
            </a:r>
          </a:p>
          <a:p>
            <a:pPr lvl="1" algn="just"/>
            <a:r>
              <a:rPr lang="en-US" dirty="0" smtClean="0"/>
              <a:t>Includes the important entities and the relationships among them. </a:t>
            </a:r>
          </a:p>
          <a:p>
            <a:pPr lvl="1" algn="just"/>
            <a:r>
              <a:rPr lang="en-US" dirty="0" smtClean="0"/>
              <a:t>No attribute is specified. </a:t>
            </a:r>
          </a:p>
          <a:p>
            <a:pPr lvl="1" algn="just"/>
            <a:r>
              <a:rPr lang="en-US" dirty="0" smtClean="0"/>
              <a:t>No primary key is specified. </a:t>
            </a:r>
          </a:p>
          <a:p>
            <a:pPr algn="just"/>
            <a:r>
              <a:rPr lang="en-US" dirty="0" smtClean="0"/>
              <a:t>The only information shown via the conceptual data model is the entities that describe the data and the relationships between those entities. </a:t>
            </a:r>
          </a:p>
          <a:p>
            <a:pPr algn="just"/>
            <a:r>
              <a:rPr lang="en-US" dirty="0" smtClean="0"/>
              <a:t>No other information is shown through the conceptual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05613"/>
            <a:ext cx="3810000" cy="330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Conceptual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200-A6A6-1543-9B01-CAFC2FF1DF0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865</Words>
  <Application>Microsoft Office PowerPoint</Application>
  <PresentationFormat>Ekran Gösterisi (4:3)</PresentationFormat>
  <Paragraphs>126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Ofis Teması</vt:lpstr>
      <vt:lpstr>SE - 222 Lab Database Systems</vt:lpstr>
      <vt:lpstr>Database Modeling Overview</vt:lpstr>
      <vt:lpstr>Database Modeling Overview</vt:lpstr>
      <vt:lpstr>Database Modeling Overview (Cont’d)</vt:lpstr>
      <vt:lpstr>Entity Relationship Diagrams </vt:lpstr>
      <vt:lpstr>Overview</vt:lpstr>
      <vt:lpstr>Overview (Cont’d)</vt:lpstr>
      <vt:lpstr>Conceptual Design</vt:lpstr>
      <vt:lpstr>Conceptual Design</vt:lpstr>
      <vt:lpstr>Logical Design</vt:lpstr>
      <vt:lpstr>Logical Design</vt:lpstr>
      <vt:lpstr>Logical Design</vt:lpstr>
      <vt:lpstr>Physical Design</vt:lpstr>
      <vt:lpstr>Physical Design</vt:lpstr>
      <vt:lpstr>Physical Design</vt:lpstr>
      <vt:lpstr>Comparison of the Models</vt:lpstr>
      <vt:lpstr>Entity Relationship Diagram Notations</vt:lpstr>
      <vt:lpstr>PowerPoint Sunusu</vt:lpstr>
      <vt:lpstr>Chen’s Notation</vt:lpstr>
      <vt:lpstr>Conceptual ERD</vt:lpstr>
      <vt:lpstr>Logical ERD</vt:lpstr>
      <vt:lpstr>Physical ERD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Diagrams</dc:title>
  <dc:creator>Mustafa Buyukkececi</dc:creator>
  <cp:lastModifiedBy>aretha</cp:lastModifiedBy>
  <cp:revision>18</cp:revision>
  <dcterms:created xsi:type="dcterms:W3CDTF">2010-11-08T22:42:26Z</dcterms:created>
  <dcterms:modified xsi:type="dcterms:W3CDTF">2017-10-25T10:15:26Z</dcterms:modified>
</cp:coreProperties>
</file>