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1498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7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7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4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25/10/2017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2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Labwork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ER </a:t>
            </a:r>
            <a:r>
              <a:rPr lang="tr-TR" dirty="0" err="1" smtClean="0"/>
              <a:t>Diagram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8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Outline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Conseptual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smtClean="0"/>
              <a:t>Logical - </a:t>
            </a:r>
            <a:r>
              <a:rPr lang="tr-TR" dirty="0" err="1" smtClean="0"/>
              <a:t>Physical</a:t>
            </a:r>
            <a:endParaRPr lang="tr-TR" dirty="0" smtClean="0"/>
          </a:p>
          <a:p>
            <a:r>
              <a:rPr lang="tr-TR" dirty="0" err="1" smtClean="0"/>
              <a:t>Entity</a:t>
            </a:r>
            <a:endParaRPr lang="tr-TR" dirty="0" smtClean="0"/>
          </a:p>
          <a:p>
            <a:r>
              <a:rPr lang="tr-TR" dirty="0" err="1" smtClean="0"/>
              <a:t>Relationship</a:t>
            </a:r>
            <a:endParaRPr lang="tr-TR" dirty="0" smtClean="0"/>
          </a:p>
          <a:p>
            <a:pPr lvl="1"/>
            <a:r>
              <a:rPr lang="tr-TR" dirty="0" err="1" smtClean="0"/>
              <a:t>Cardinality</a:t>
            </a:r>
            <a:endParaRPr lang="tr-TR" dirty="0" smtClean="0"/>
          </a:p>
          <a:p>
            <a:pPr lvl="1"/>
            <a:r>
              <a:rPr lang="tr-TR" dirty="0" err="1" smtClean="0"/>
              <a:t>Optionality</a:t>
            </a:r>
            <a:endParaRPr lang="tr-TR" dirty="0" smtClean="0"/>
          </a:p>
          <a:p>
            <a:pPr lvl="1"/>
            <a:r>
              <a:rPr lang="tr-TR" dirty="0" err="1" smtClean="0"/>
              <a:t>Recursive</a:t>
            </a:r>
            <a:r>
              <a:rPr lang="tr-TR" dirty="0" smtClean="0"/>
              <a:t> &amp;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Relationships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12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Creating</a:t>
            </a:r>
            <a:r>
              <a:rPr lang="tr-TR" dirty="0" smtClean="0"/>
              <a:t> ER </a:t>
            </a:r>
            <a:r>
              <a:rPr lang="tr-TR" dirty="0" err="1" smtClean="0"/>
              <a:t>Diagram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Consider </a:t>
            </a:r>
            <a:r>
              <a:rPr lang="en-US" dirty="0"/>
              <a:t>the following information about a university database: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247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Professors have </a:t>
            </a:r>
            <a:r>
              <a:rPr lang="en-US" dirty="0"/>
              <a:t>an SSN, a name, an age, a rank, and a research specialty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Projects have </a:t>
            </a:r>
            <a:r>
              <a:rPr lang="en-US" dirty="0"/>
              <a:t>a project number, a sponsor name (e.g., NSF), a starting date, </a:t>
            </a:r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 smtClean="0"/>
              <a:t>ending </a:t>
            </a:r>
            <a:r>
              <a:rPr lang="en-US" dirty="0"/>
              <a:t>date, and a budget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Graduate students </a:t>
            </a:r>
            <a:r>
              <a:rPr lang="en-US" dirty="0"/>
              <a:t>have an SSN, a name, an age, and a degree program (e.g., </a:t>
            </a:r>
            <a:r>
              <a:rPr lang="en-US" dirty="0" smtClean="0"/>
              <a:t>M.S.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Ph.D</a:t>
            </a:r>
            <a:r>
              <a:rPr lang="en-US" dirty="0" smtClean="0"/>
              <a:t>.)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Departments have </a:t>
            </a:r>
            <a:r>
              <a:rPr lang="en-US" dirty="0"/>
              <a:t>a department number, a department name, and a main oﬃce.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0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project</a:t>
            </a:r>
            <a:r>
              <a:rPr lang="en-US" dirty="0"/>
              <a:t> is managed by one </a:t>
            </a:r>
            <a:r>
              <a:rPr lang="en-US" b="1" dirty="0"/>
              <a:t>professor</a:t>
            </a:r>
            <a:r>
              <a:rPr lang="en-US" dirty="0"/>
              <a:t> (known as the project’s principal investigator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en-US" dirty="0"/>
              <a:t>Each </a:t>
            </a:r>
            <a:r>
              <a:rPr lang="en-US" b="1" dirty="0"/>
              <a:t>project</a:t>
            </a:r>
            <a:r>
              <a:rPr lang="en-US" dirty="0"/>
              <a:t> is worked on by one or more </a:t>
            </a:r>
            <a:r>
              <a:rPr lang="en-US" b="1" dirty="0"/>
              <a:t>professors</a:t>
            </a:r>
            <a:r>
              <a:rPr lang="en-US" dirty="0"/>
              <a:t> (known as the </a:t>
            </a:r>
            <a:r>
              <a:rPr lang="en-US" dirty="0" smtClean="0"/>
              <a:t>project’s</a:t>
            </a:r>
            <a:r>
              <a:rPr lang="tr-TR" dirty="0" smtClean="0"/>
              <a:t> </a:t>
            </a:r>
            <a:r>
              <a:rPr lang="en-US" dirty="0" smtClean="0"/>
              <a:t>co-investigators).</a:t>
            </a:r>
            <a:endParaRPr lang="tr-TR" dirty="0" smtClean="0"/>
          </a:p>
          <a:p>
            <a:r>
              <a:rPr lang="en-US" b="1" dirty="0"/>
              <a:t>Professors</a:t>
            </a:r>
            <a:r>
              <a:rPr lang="en-US" dirty="0"/>
              <a:t> can manage and/or work on multiple </a:t>
            </a:r>
            <a:r>
              <a:rPr lang="en-US" b="1" dirty="0"/>
              <a:t>projects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/>
              <a:t>Each </a:t>
            </a:r>
            <a:r>
              <a:rPr lang="en-US" b="1" dirty="0"/>
              <a:t>project</a:t>
            </a:r>
            <a:r>
              <a:rPr lang="en-US" dirty="0"/>
              <a:t> is worked on by one or more </a:t>
            </a:r>
            <a:r>
              <a:rPr lang="en-US" b="1" dirty="0"/>
              <a:t>graduate</a:t>
            </a:r>
            <a:r>
              <a:rPr lang="en-US" dirty="0"/>
              <a:t> students (known as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project’s </a:t>
            </a:r>
            <a:r>
              <a:rPr lang="en-US" dirty="0"/>
              <a:t>research assistants</a:t>
            </a:r>
            <a:r>
              <a:rPr lang="en-US" dirty="0" smtClean="0"/>
              <a:t>).</a:t>
            </a:r>
            <a:endParaRPr lang="tr-TR" dirty="0" smtClean="0"/>
          </a:p>
          <a:p>
            <a:r>
              <a:rPr lang="en-US" b="1" dirty="0"/>
              <a:t>Departments</a:t>
            </a:r>
            <a:r>
              <a:rPr lang="en-US" dirty="0"/>
              <a:t> have a </a:t>
            </a:r>
            <a:r>
              <a:rPr lang="en-US" b="1" dirty="0"/>
              <a:t>professor</a:t>
            </a:r>
            <a:r>
              <a:rPr lang="en-US" dirty="0"/>
              <a:t> (known as the chairman) who runs the department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b="1" dirty="0"/>
              <a:t>Professors</a:t>
            </a:r>
            <a:r>
              <a:rPr lang="en-US" dirty="0"/>
              <a:t> work in one or more </a:t>
            </a:r>
            <a:r>
              <a:rPr lang="en-US" b="1" dirty="0"/>
              <a:t>departments</a:t>
            </a:r>
            <a:r>
              <a:rPr lang="en-US" dirty="0"/>
              <a:t>, and for each department that </a:t>
            </a:r>
            <a:r>
              <a:rPr lang="en-US" dirty="0" smtClean="0"/>
              <a:t>they</a:t>
            </a:r>
            <a:r>
              <a:rPr lang="tr-TR" dirty="0" smtClean="0"/>
              <a:t> </a:t>
            </a:r>
            <a:r>
              <a:rPr lang="en-US" dirty="0" smtClean="0"/>
              <a:t>work </a:t>
            </a:r>
            <a:r>
              <a:rPr lang="en-US" dirty="0"/>
              <a:t>in, a time percentage is associated with their </a:t>
            </a:r>
            <a:r>
              <a:rPr lang="en-US" dirty="0" smtClean="0"/>
              <a:t>job</a:t>
            </a:r>
            <a:endParaRPr lang="tr-TR" dirty="0" smtClean="0"/>
          </a:p>
          <a:p>
            <a:r>
              <a:rPr lang="en-US" b="1" dirty="0"/>
              <a:t>Graduate</a:t>
            </a:r>
            <a:r>
              <a:rPr lang="en-US" dirty="0"/>
              <a:t> students have one major </a:t>
            </a:r>
            <a:r>
              <a:rPr lang="en-US" b="1" dirty="0"/>
              <a:t>department</a:t>
            </a:r>
            <a:r>
              <a:rPr lang="en-US" dirty="0"/>
              <a:t> in which they are working on </a:t>
            </a:r>
            <a:r>
              <a:rPr lang="en-US" dirty="0" smtClean="0"/>
              <a:t>their</a:t>
            </a:r>
            <a:r>
              <a:rPr lang="tr-TR" dirty="0" smtClean="0"/>
              <a:t> </a:t>
            </a:r>
            <a:r>
              <a:rPr lang="en-US" dirty="0" smtClean="0"/>
              <a:t>degree.</a:t>
            </a:r>
            <a:endParaRPr lang="tr-TR" dirty="0" smtClean="0"/>
          </a:p>
          <a:p>
            <a:r>
              <a:rPr lang="en-US" dirty="0"/>
              <a:t>Each </a:t>
            </a:r>
            <a:r>
              <a:rPr lang="en-US" b="1" dirty="0"/>
              <a:t>graduate</a:t>
            </a:r>
            <a:r>
              <a:rPr lang="en-US" dirty="0"/>
              <a:t> student has another, more senior </a:t>
            </a:r>
            <a:r>
              <a:rPr lang="en-US" b="1" dirty="0"/>
              <a:t>graduate</a:t>
            </a:r>
            <a:r>
              <a:rPr lang="en-US" dirty="0"/>
              <a:t> student (known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student </a:t>
            </a:r>
            <a:r>
              <a:rPr lang="en-US" dirty="0"/>
              <a:t>advisor) who advises him or her on what courses to take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11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255</Words>
  <Application>Microsoft Office PowerPoint</Application>
  <PresentationFormat>Ekran Gösterisi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Ofis Teması</vt:lpstr>
      <vt:lpstr>Labwork</vt:lpstr>
      <vt:lpstr>Outline</vt:lpstr>
      <vt:lpstr>Creating ER Diagram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Labwork 5</dc:title>
  <dc:creator>Ozgur Kaya</dc:creator>
  <cp:lastModifiedBy>aretha</cp:lastModifiedBy>
  <cp:revision>11</cp:revision>
  <dcterms:created xsi:type="dcterms:W3CDTF">2006-08-16T00:00:00Z</dcterms:created>
  <dcterms:modified xsi:type="dcterms:W3CDTF">2017-10-25T10:13:54Z</dcterms:modified>
</cp:coreProperties>
</file>