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6"/>
  </p:notesMasterIdLst>
  <p:sldIdLst>
    <p:sldId id="260" r:id="rId2"/>
    <p:sldId id="263" r:id="rId3"/>
    <p:sldId id="262" r:id="rId4"/>
    <p:sldId id="264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9E0000"/>
    <a:srgbClr val="B03A3A"/>
    <a:srgbClr val="84B819"/>
    <a:srgbClr val="FFFFFF"/>
    <a:srgbClr val="FBB600"/>
    <a:srgbClr val="84B818"/>
    <a:srgbClr val="56565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77" d="100"/>
          <a:sy n="177" d="100"/>
        </p:scale>
        <p:origin x="156" y="7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42DD7-6712-45F0-90F4-295F786127BE}" type="datetimeFigureOut">
              <a:rPr lang="de-DE" smtClean="0"/>
              <a:t>23.04.2024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61880-C36E-4296-A48B-46535A98D5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72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54449" y="949330"/>
            <a:ext cx="8038726" cy="5423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2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" t="40599" r="2900"/>
          <a:stretch/>
        </p:blipFill>
        <p:spPr>
          <a:xfrm>
            <a:off x="-36511" y="1563638"/>
            <a:ext cx="9217024" cy="3788305"/>
          </a:xfrm>
          <a:prstGeom prst="rect">
            <a:avLst/>
          </a:prstGeom>
        </p:spPr>
      </p:pic>
      <p:cxnSp>
        <p:nvCxnSpPr>
          <p:cNvPr id="8" name="Gerade Verbindung 8"/>
          <p:cNvCxnSpPr/>
          <p:nvPr userDrawn="1"/>
        </p:nvCxnSpPr>
        <p:spPr>
          <a:xfrm>
            <a:off x="0" y="808875"/>
            <a:ext cx="9180513" cy="0"/>
          </a:xfrm>
          <a:prstGeom prst="line">
            <a:avLst/>
          </a:prstGeom>
          <a:ln w="12700">
            <a:solidFill>
              <a:srgbClr val="84B81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3" y="195262"/>
            <a:ext cx="1429819" cy="4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19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Pict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636E619-829A-4F56-8D6E-D8741D4D65A5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0" y="0"/>
            <a:ext cx="9143999" cy="37242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3853302"/>
            <a:ext cx="8208963" cy="431800"/>
          </a:xfrm>
        </p:spPr>
        <p:txBody>
          <a:bodyPr/>
          <a:lstStyle>
            <a:lvl1pPr marL="177800" indent="-177800">
              <a:defRPr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marL="0" indent="0">
              <a:buFontTx/>
              <a:buNone/>
            </a:pPr>
            <a:r>
              <a:rPr lang="de-DE" sz="1150" dirty="0">
                <a:solidFill>
                  <a:schemeClr val="tx1"/>
                </a:solidFill>
              </a:rPr>
              <a:t>Click </a:t>
            </a:r>
            <a:r>
              <a:rPr lang="de-DE" sz="1150" dirty="0" err="1">
                <a:solidFill>
                  <a:schemeClr val="tx1"/>
                </a:solidFill>
              </a:rPr>
              <a:t>to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edit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caption</a:t>
            </a:r>
            <a:r>
              <a:rPr lang="de-DE" sz="1150" dirty="0">
                <a:solidFill>
                  <a:schemeClr val="tx1"/>
                </a:solidFill>
              </a:rPr>
              <a:t> (optional)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260974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822776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1384578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1946380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2508182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3069984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825" y="-754564"/>
            <a:ext cx="3025031" cy="138499"/>
          </a:xfrm>
          <a:prstGeom prst="rect">
            <a:avLst/>
          </a:prstGeom>
        </p:spPr>
        <p:txBody>
          <a:bodyPr wrap="square" lIns="0" tIns="0" rIns="0" bIns="0" numCol="1" spcCol="216000" rtlCol="0">
            <a:spAutoFit/>
          </a:bodyPr>
          <a:lstStyle/>
          <a:p>
            <a:pPr marL="0" indent="0" defTabSz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80000" algn="l"/>
              </a:tabLst>
            </a:pPr>
            <a:r>
              <a:rPr lang="de-DE" sz="900" dirty="0">
                <a:solidFill>
                  <a:schemeClr val="tx1"/>
                </a:solidFill>
              </a:rPr>
              <a:t>TU </a:t>
            </a:r>
            <a:r>
              <a:rPr lang="de-DE" sz="900" dirty="0" err="1">
                <a:solidFill>
                  <a:schemeClr val="tx1"/>
                </a:solidFill>
              </a:rPr>
              <a:t>colors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for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graphics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and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diagrams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34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Two Pictures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2881A47-CEF9-4669-A5B6-716FAA3F8A03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4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1" y="0"/>
            <a:ext cx="4467224" cy="37242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6" y="3853302"/>
            <a:ext cx="4216400" cy="431800"/>
          </a:xfrm>
        </p:spPr>
        <p:txBody>
          <a:bodyPr/>
          <a:lstStyle>
            <a:lvl1pPr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marL="0" indent="0">
              <a:buFontTx/>
              <a:buNone/>
            </a:pPr>
            <a:r>
              <a:rPr lang="de-DE" sz="1150" dirty="0">
                <a:solidFill>
                  <a:schemeClr val="tx1"/>
                </a:solidFill>
              </a:rPr>
              <a:t>Click </a:t>
            </a:r>
            <a:r>
              <a:rPr lang="de-DE" sz="1150" dirty="0" err="1">
                <a:solidFill>
                  <a:schemeClr val="tx1"/>
                </a:solidFill>
              </a:rPr>
              <a:t>to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edit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caption</a:t>
            </a:r>
            <a:r>
              <a:rPr lang="de-DE" sz="1150" dirty="0">
                <a:solidFill>
                  <a:schemeClr val="tx1"/>
                </a:solidFill>
              </a:rPr>
              <a:t> (optional)</a:t>
            </a:r>
          </a:p>
        </p:txBody>
      </p:sp>
      <p:sp>
        <p:nvSpPr>
          <p:cNvPr id="7" name="Inhaltsplatzhalter 8"/>
          <p:cNvSpPr>
            <a:spLocks noGrp="1"/>
          </p:cNvSpPr>
          <p:nvPr>
            <p:ph sz="quarter" idx="16" hasCustomPrompt="1"/>
          </p:nvPr>
        </p:nvSpPr>
        <p:spPr>
          <a:xfrm>
            <a:off x="4674122" y="-1"/>
            <a:ext cx="4467224" cy="37242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676775" y="3853302"/>
            <a:ext cx="4216400" cy="431800"/>
          </a:xfrm>
        </p:spPr>
        <p:txBody>
          <a:bodyPr/>
          <a:lstStyle>
            <a:lvl1pPr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marL="0" indent="0">
              <a:buFontTx/>
              <a:buNone/>
            </a:pPr>
            <a:r>
              <a:rPr lang="de-DE" sz="1150" dirty="0">
                <a:solidFill>
                  <a:schemeClr val="tx1"/>
                </a:solidFill>
              </a:rPr>
              <a:t>Click </a:t>
            </a:r>
            <a:r>
              <a:rPr lang="de-DE" sz="1150" dirty="0" err="1">
                <a:solidFill>
                  <a:schemeClr val="tx1"/>
                </a:solidFill>
              </a:rPr>
              <a:t>to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edit</a:t>
            </a:r>
            <a:r>
              <a:rPr lang="de-DE" sz="1150" dirty="0">
                <a:solidFill>
                  <a:schemeClr val="tx1"/>
                </a:solidFill>
              </a:rPr>
              <a:t> </a:t>
            </a:r>
            <a:r>
              <a:rPr lang="de-DE" sz="1150" dirty="0" err="1">
                <a:solidFill>
                  <a:schemeClr val="tx1"/>
                </a:solidFill>
              </a:rPr>
              <a:t>caption</a:t>
            </a:r>
            <a:r>
              <a:rPr lang="de-DE" sz="1150" dirty="0">
                <a:solidFill>
                  <a:schemeClr val="tx1"/>
                </a:solidFill>
              </a:rPr>
              <a:t> (optional)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260974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22776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1384578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1946380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2508182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3069984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825" y="-754564"/>
            <a:ext cx="3025031" cy="138499"/>
          </a:xfrm>
          <a:prstGeom prst="rect">
            <a:avLst/>
          </a:prstGeom>
        </p:spPr>
        <p:txBody>
          <a:bodyPr wrap="square" lIns="0" tIns="0" rIns="0" bIns="0" numCol="1" spcCol="216000" rtlCol="0">
            <a:spAutoFit/>
          </a:bodyPr>
          <a:lstStyle/>
          <a:p>
            <a:pPr marL="0" indent="0" defTabSz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80000" algn="l"/>
              </a:tabLst>
            </a:pPr>
            <a:r>
              <a:rPr lang="de-DE" sz="900">
                <a:solidFill>
                  <a:schemeClr val="tx1"/>
                </a:solidFill>
              </a:rPr>
              <a:t>TU colors for graphics and diagrams</a:t>
            </a:r>
            <a:endParaRPr lang="de-DE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79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944" userDrawn="1">
          <p15:clr>
            <a:srgbClr val="FBAE40"/>
          </p15:clr>
        </p15:guide>
        <p15:guide id="3" pos="2816" userDrawn="1">
          <p15:clr>
            <a:srgbClr val="FBAE40"/>
          </p15:clr>
        </p15:guide>
        <p15:guide id="4" orient="horz" pos="261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Chapter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DAA4B11-B4B0-49B5-A03B-13E36C198DFC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4516438"/>
          </a:xfrm>
          <a:prstGeom prst="rect">
            <a:avLst/>
          </a:prstGeom>
          <a:solidFill>
            <a:srgbClr val="84B8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8827" y="2742739"/>
            <a:ext cx="3600251" cy="576064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CHAPTER 01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4213" y="3436243"/>
            <a:ext cx="7775575" cy="576064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subline</a:t>
            </a:r>
            <a:r>
              <a:rPr lang="de-DE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2919096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Chapter Break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7DE7521-E1C3-41F3-AA5C-FE982A513A48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45164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5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8827" y="2742739"/>
            <a:ext cx="3600251" cy="576064"/>
          </a:xfrm>
        </p:spPr>
        <p:txBody>
          <a:bodyPr/>
          <a:lstStyle>
            <a:lvl1pPr marL="0" indent="0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CHAPTER 01</a:t>
            </a: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4213" y="3436243"/>
            <a:ext cx="7775575" cy="576064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subline</a:t>
            </a:r>
            <a:r>
              <a:rPr lang="de-DE" dirty="0"/>
              <a:t> (optional)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-126937" y="4515960"/>
            <a:ext cx="9300818" cy="478"/>
          </a:xfrm>
          <a:prstGeom prst="line">
            <a:avLst/>
          </a:prstGeom>
          <a:ln w="12700">
            <a:solidFill>
              <a:srgbClr val="84B81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89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End /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9E04B5-CB26-4E6C-B931-A7DF7A4B9FD8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75472" y="471192"/>
            <a:ext cx="6192738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title: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77899" y="1725613"/>
            <a:ext cx="6190311" cy="19986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defTabSz="0">
              <a:spcBef>
                <a:spcPts val="50"/>
              </a:spcBef>
              <a:tabLst>
                <a:tab pos="180000" algn="l"/>
              </a:tabLst>
            </a:pPr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10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Slide Title - ad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854449" y="949330"/>
            <a:ext cx="8038726" cy="5423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2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cxnSp>
        <p:nvCxnSpPr>
          <p:cNvPr id="8" name="Gerade Verbindung 8"/>
          <p:cNvCxnSpPr/>
          <p:nvPr userDrawn="1"/>
        </p:nvCxnSpPr>
        <p:spPr>
          <a:xfrm>
            <a:off x="0" y="808875"/>
            <a:ext cx="9144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-8930" y="1563689"/>
            <a:ext cx="9152930" cy="357981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83" y="195262"/>
            <a:ext cx="1429819" cy="4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26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Tex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FA528A-3D65-425D-A5D2-51494FEA8986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4" y="464468"/>
            <a:ext cx="8642349" cy="44437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250825" y="1058863"/>
            <a:ext cx="8642350" cy="2665412"/>
          </a:xfrm>
        </p:spPr>
        <p:txBody>
          <a:bodyPr rIns="0" numCol="2" spcCol="180000"/>
          <a:lstStyle>
            <a:lvl1pPr marL="180000" indent="-180000" defTabSz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000" algn="l"/>
              </a:tabLst>
              <a:defRPr/>
            </a:lvl1pPr>
          </a:lstStyle>
          <a:p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(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)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825" y="3917547"/>
            <a:ext cx="176212" cy="382588"/>
          </a:xfrm>
          <a:ln w="0">
            <a:solidFill>
              <a:schemeClr val="bg1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rgbClr val="84B819"/>
                </a:solidFill>
              </a:defRPr>
            </a:lvl1pPr>
          </a:lstStyle>
          <a:p>
            <a:pPr lvl="0"/>
            <a:r>
              <a:rPr lang="de-DE" dirty="0"/>
              <a:t>►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917547"/>
            <a:ext cx="8353621" cy="553970"/>
          </a:xfrm>
        </p:spPr>
        <p:txBody>
          <a:bodyPr/>
          <a:lstStyle>
            <a:lvl1pPr marL="0" indent="0">
              <a:defRPr baseline="0"/>
            </a:lvl1pPr>
          </a:lstStyle>
          <a:p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conclusion</a:t>
            </a:r>
            <a:r>
              <a:rPr lang="de-DE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3429216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Text - two columns +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D5C422D-0043-4048-8FB6-2CDB4B7E3357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4468"/>
            <a:ext cx="8642350" cy="44437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6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250826" y="1058863"/>
            <a:ext cx="8642348" cy="2665412"/>
          </a:xfrm>
        </p:spPr>
        <p:txBody>
          <a:bodyPr rIns="0" numCol="2" spcCol="180000"/>
          <a:lstStyle>
            <a:lvl1pPr marL="180000" indent="-180000" defTabSz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000" algn="l"/>
              </a:tabLst>
              <a:defRPr/>
            </a:lvl1pPr>
          </a:lstStyle>
          <a:p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(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6805586" y="3435846"/>
            <a:ext cx="2087588" cy="936129"/>
          </a:xfrm>
          <a:solidFill>
            <a:schemeClr val="accent5">
              <a:lumMod val="40000"/>
              <a:lumOff val="60000"/>
            </a:schemeClr>
          </a:solidFill>
        </p:spPr>
        <p:txBody>
          <a:bodyPr lIns="72000" tIns="72000" bIns="72000"/>
          <a:lstStyle>
            <a:lvl1pPr marL="0" indent="0" defTabSz="0">
              <a:spcBef>
                <a:spcPts val="0"/>
              </a:spcBef>
              <a:buClr>
                <a:schemeClr val="tx1"/>
              </a:buClr>
              <a:buFontTx/>
              <a:buNone/>
              <a:tabLst>
                <a:tab pos="180000" algn="l"/>
              </a:tabLst>
              <a:defRPr sz="1000" b="0"/>
            </a:lvl1pPr>
            <a:lvl2pPr marL="0" indent="0">
              <a:buClr>
                <a:schemeClr val="tx1"/>
              </a:buClr>
              <a:buFont typeface="+mj-lt"/>
              <a:buNone/>
              <a:defRPr sz="1000"/>
            </a:lvl2pPr>
            <a:lvl3pPr marL="228600" indent="-228600">
              <a:buClr>
                <a:schemeClr val="tx1"/>
              </a:buClr>
              <a:buFont typeface="+mj-lt"/>
              <a:buAutoNum type="arabicPeriod"/>
              <a:defRPr sz="1000"/>
            </a:lvl3pPr>
            <a:lvl4pPr marL="228600" indent="-228600">
              <a:buClr>
                <a:schemeClr val="tx1"/>
              </a:buClr>
              <a:buFont typeface="+mj-lt"/>
              <a:buAutoNum type="arabicPeriod"/>
              <a:defRPr sz="1000"/>
            </a:lvl4pPr>
            <a:lvl5pPr marL="228600" indent="-228600">
              <a:buClr>
                <a:schemeClr val="tx1"/>
              </a:buClr>
              <a:buFont typeface="+mj-lt"/>
              <a:buAutoNum type="arabicPeriod"/>
              <a:defRPr sz="1000"/>
            </a:lvl5pPr>
          </a:lstStyle>
          <a:p>
            <a:pPr defTabSz="0">
              <a:spcBef>
                <a:spcPts val="0"/>
              </a:spcBef>
              <a:buClr>
                <a:schemeClr val="tx1"/>
              </a:buClr>
              <a:tabLst>
                <a:tab pos="180000" algn="l"/>
              </a:tabLst>
            </a:pPr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legend</a:t>
            </a:r>
          </a:p>
          <a:p>
            <a:pPr lvl="1"/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825" y="3917547"/>
            <a:ext cx="142337" cy="382588"/>
          </a:xfrm>
          <a:ln w="0">
            <a:solidFill>
              <a:schemeClr val="bg1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rgbClr val="84B819"/>
                </a:solidFill>
              </a:defRPr>
            </a:lvl1pPr>
          </a:lstStyle>
          <a:p>
            <a:pPr lvl="0"/>
            <a:r>
              <a:rPr lang="de-DE" dirty="0"/>
              <a:t>►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539553" y="3917547"/>
            <a:ext cx="6048672" cy="553970"/>
          </a:xfrm>
        </p:spPr>
        <p:txBody>
          <a:bodyPr/>
          <a:lstStyle>
            <a:lvl1pPr marL="0" indent="0">
              <a:defRPr baseline="0"/>
            </a:lvl1pPr>
          </a:lstStyle>
          <a:p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conclusion</a:t>
            </a:r>
            <a:r>
              <a:rPr lang="de-DE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190229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Text -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E871DD7-F014-4238-ABB8-38A075B5760E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464468"/>
            <a:ext cx="8642350" cy="44437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6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250825" y="1058863"/>
            <a:ext cx="8642350" cy="2665412"/>
          </a:xfrm>
        </p:spPr>
        <p:txBody>
          <a:bodyPr rIns="0" numCol="3" spcCol="180000"/>
          <a:lstStyle>
            <a:lvl1pPr marL="180000" indent="-180000" defTabSz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000" algn="l"/>
              </a:tabLst>
              <a:defRPr/>
            </a:lvl1pPr>
          </a:lstStyle>
          <a:p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(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) </a:t>
            </a:r>
          </a:p>
          <a:p>
            <a:pPr marL="180000" indent="-180000" defTabSz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000" algn="l"/>
              </a:tabLst>
            </a:pPr>
            <a:endParaRPr lang="de-DE" sz="1650" dirty="0">
              <a:solidFill>
                <a:schemeClr val="tx1"/>
              </a:solidFill>
            </a:endParaRPr>
          </a:p>
        </p:txBody>
      </p:sp>
      <p:sp>
        <p:nvSpPr>
          <p:cNvPr id="9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825" y="3917547"/>
            <a:ext cx="176212" cy="382588"/>
          </a:xfrm>
          <a:ln w="0">
            <a:solidFill>
              <a:schemeClr val="bg1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rgbClr val="84B819"/>
                </a:solidFill>
              </a:defRPr>
            </a:lvl1pPr>
          </a:lstStyle>
          <a:p>
            <a:pPr lvl="0"/>
            <a:r>
              <a:rPr lang="de-DE" dirty="0"/>
              <a:t>►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917547"/>
            <a:ext cx="8353623" cy="553970"/>
          </a:xfrm>
        </p:spPr>
        <p:txBody>
          <a:bodyPr/>
          <a:lstStyle>
            <a:lvl1pPr marL="0" indent="0">
              <a:defRPr baseline="0"/>
            </a:lvl1pPr>
          </a:lstStyle>
          <a:p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conclusion</a:t>
            </a:r>
            <a:r>
              <a:rPr lang="de-DE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123062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Text - subline, two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9626A3B-31EF-436A-ADB5-442F8F97EB21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0300" y="464468"/>
            <a:ext cx="8622129" cy="44437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4" name="Textplatzhalt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263576" y="1016714"/>
            <a:ext cx="8629598" cy="6667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50"/>
            </a:lvl1pPr>
            <a:lvl2pPr marL="0" indent="0">
              <a:buNone/>
              <a:defRPr sz="1850"/>
            </a:lvl2pPr>
            <a:lvl3pPr marL="0" indent="0">
              <a:buNone/>
              <a:defRPr sz="1850"/>
            </a:lvl3pPr>
            <a:lvl4pPr marL="0" indent="0">
              <a:buNone/>
              <a:defRPr sz="1850"/>
            </a:lvl4pPr>
            <a:lvl5pPr marL="0" indent="0">
              <a:buNone/>
              <a:defRPr sz="185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subline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)</a:t>
            </a:r>
          </a:p>
        </p:txBody>
      </p:sp>
      <p:sp>
        <p:nvSpPr>
          <p:cNvPr id="11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256853" y="1851669"/>
            <a:ext cx="8637066" cy="1872605"/>
          </a:xfrm>
        </p:spPr>
        <p:txBody>
          <a:bodyPr rIns="0" numCol="2" spcCol="180000"/>
          <a:lstStyle>
            <a:lvl1pPr marL="180000" indent="-180000" defTabSz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000" algn="l"/>
              </a:tabLst>
              <a:defRPr baseline="0"/>
            </a:lvl1pPr>
          </a:lstStyle>
          <a:p>
            <a:r>
              <a:rPr lang="en-US" dirty="0"/>
              <a:t>Click to edit text (two columns)</a:t>
            </a:r>
            <a:endParaRPr lang="de-DE" dirty="0"/>
          </a:p>
        </p:txBody>
      </p:sp>
      <p:sp>
        <p:nvSpPr>
          <p:cNvPr id="10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825" y="3917547"/>
            <a:ext cx="176212" cy="382588"/>
          </a:xfrm>
          <a:ln w="0">
            <a:solidFill>
              <a:schemeClr val="bg1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rgbClr val="84B819"/>
                </a:solidFill>
              </a:defRPr>
            </a:lvl1pPr>
          </a:lstStyle>
          <a:p>
            <a:pPr lvl="0"/>
            <a:r>
              <a:rPr lang="de-DE" dirty="0"/>
              <a:t>►</a:t>
            </a:r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917547"/>
            <a:ext cx="8353623" cy="553970"/>
          </a:xfrm>
        </p:spPr>
        <p:txBody>
          <a:bodyPr/>
          <a:lstStyle>
            <a:lvl1pPr marL="0" indent="0">
              <a:defRPr baseline="0"/>
            </a:lvl1pPr>
          </a:lstStyle>
          <a:p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conclusion</a:t>
            </a:r>
            <a:r>
              <a:rPr lang="de-DE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1462122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0" userDrawn="1">
          <p15:clr>
            <a:srgbClr val="FBAE40"/>
          </p15:clr>
        </p15:guide>
        <p15:guide id="2" orient="horz" pos="121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Text - subline, two columns of text #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1D6C291-AF0D-4236-A0FC-4A40B7923779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61355" y="464468"/>
            <a:ext cx="8631819" cy="8831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)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261355" y="1413402"/>
            <a:ext cx="8631819" cy="6667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50"/>
            </a:lvl1pPr>
            <a:lvl2pPr marL="0" indent="0">
              <a:buNone/>
              <a:defRPr sz="1850"/>
            </a:lvl2pPr>
            <a:lvl3pPr marL="0" indent="0">
              <a:buNone/>
              <a:defRPr sz="1850"/>
            </a:lvl3pPr>
            <a:lvl4pPr marL="0" indent="0">
              <a:buNone/>
              <a:defRPr sz="1850"/>
            </a:lvl4pPr>
            <a:lvl5pPr marL="0" indent="0">
              <a:buNone/>
              <a:defRPr sz="185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subline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)</a:t>
            </a:r>
          </a:p>
        </p:txBody>
      </p:sp>
      <p:sp>
        <p:nvSpPr>
          <p:cNvPr id="8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261354" y="2226732"/>
            <a:ext cx="8631819" cy="1497543"/>
          </a:xfrm>
        </p:spPr>
        <p:txBody>
          <a:bodyPr numCol="2" spcCol="180000"/>
          <a:lstStyle>
            <a:lvl1pPr marL="180000" indent="-180000" defTabSz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000" algn="l"/>
              </a:tabLst>
              <a:defRPr/>
            </a:lvl1pPr>
          </a:lstStyle>
          <a:p>
            <a:r>
              <a:rPr lang="en-US" dirty="0"/>
              <a:t>Click to edit text (two columns)</a:t>
            </a:r>
            <a:endParaRPr lang="de-DE" dirty="0"/>
          </a:p>
          <a:p>
            <a:pPr marL="180000" indent="-180000" defTabSz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000" algn="l"/>
              </a:tabLst>
            </a:pPr>
            <a:endParaRPr lang="de-DE" sz="1650" dirty="0">
              <a:solidFill>
                <a:schemeClr val="tx1"/>
              </a:solidFill>
            </a:endParaRPr>
          </a:p>
        </p:txBody>
      </p:sp>
      <p:sp>
        <p:nvSpPr>
          <p:cNvPr id="12" name="Inhaltsplatzhalter 7"/>
          <p:cNvSpPr>
            <a:spLocks noGrp="1"/>
          </p:cNvSpPr>
          <p:nvPr>
            <p:ph sz="quarter" idx="12" hasCustomPrompt="1"/>
          </p:nvPr>
        </p:nvSpPr>
        <p:spPr>
          <a:xfrm>
            <a:off x="250825" y="3917547"/>
            <a:ext cx="176212" cy="382588"/>
          </a:xfrm>
          <a:ln w="0">
            <a:solidFill>
              <a:schemeClr val="bg1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rgbClr val="84B819"/>
                </a:solidFill>
              </a:defRPr>
            </a:lvl1pPr>
          </a:lstStyle>
          <a:p>
            <a:pPr lvl="0"/>
            <a:r>
              <a:rPr lang="de-DE" dirty="0"/>
              <a:t>►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917547"/>
            <a:ext cx="8353623" cy="553970"/>
          </a:xfrm>
        </p:spPr>
        <p:txBody>
          <a:bodyPr/>
          <a:lstStyle>
            <a:lvl1pPr marL="0" indent="0">
              <a:defRPr baseline="0"/>
            </a:lvl1pPr>
          </a:lstStyle>
          <a:p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conclusion</a:t>
            </a:r>
            <a:r>
              <a:rPr lang="de-DE" dirty="0"/>
              <a:t> (optional)</a:t>
            </a:r>
          </a:p>
        </p:txBody>
      </p:sp>
    </p:spTree>
    <p:extLst>
      <p:ext uri="{BB962C8B-B14F-4D97-AF65-F5344CB8AC3E}">
        <p14:creationId xmlns:p14="http://schemas.microsoft.com/office/powerpoint/2010/main" val="825452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2" userDrawn="1">
          <p15:clr>
            <a:srgbClr val="FBAE40"/>
          </p15:clr>
        </p15:guide>
        <p15:guide id="2" orient="horz" pos="1529" userDrawn="1">
          <p15:clr>
            <a:srgbClr val="FBAE40"/>
          </p15:clr>
        </p15:guide>
        <p15:guide id="3" orient="horz" pos="9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70F8DED-E470-41FD-99B1-A77F5560CF54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60975" y="464468"/>
            <a:ext cx="4171140" cy="44437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 hasCustomPrompt="1"/>
          </p:nvPr>
        </p:nvSpPr>
        <p:spPr>
          <a:xfrm>
            <a:off x="260975" y="1058863"/>
            <a:ext cx="4167010" cy="3313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(one column, next to picture)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4572000" y="555625"/>
            <a:ext cx="4572000" cy="396081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260974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22776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1384578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1946380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 userDrawn="1"/>
        </p:nvSpPr>
        <p:spPr>
          <a:xfrm>
            <a:off x="2508182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3069984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 userDrawn="1"/>
        </p:nvSpPr>
        <p:spPr>
          <a:xfrm>
            <a:off x="251520" y="-754564"/>
            <a:ext cx="3327534" cy="138499"/>
          </a:xfrm>
          <a:prstGeom prst="rect">
            <a:avLst/>
          </a:prstGeom>
        </p:spPr>
        <p:txBody>
          <a:bodyPr wrap="square" lIns="0" tIns="0" rIns="0" bIns="0" numCol="1" spcCol="216000" rtlCol="0">
            <a:spAutoFit/>
          </a:bodyPr>
          <a:lstStyle/>
          <a:p>
            <a:pPr marL="0" indent="0" defTabSz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80000" algn="l"/>
              </a:tabLst>
            </a:pPr>
            <a:r>
              <a:rPr lang="de-DE" sz="900" dirty="0">
                <a:solidFill>
                  <a:schemeClr val="tx1"/>
                </a:solidFill>
              </a:rPr>
              <a:t>TU </a:t>
            </a:r>
            <a:r>
              <a:rPr lang="de-DE" sz="900" dirty="0" err="1">
                <a:solidFill>
                  <a:schemeClr val="tx1"/>
                </a:solidFill>
              </a:rPr>
              <a:t>colors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for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graphics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and</a:t>
            </a:r>
            <a:r>
              <a:rPr lang="de-DE" sz="900" dirty="0">
                <a:solidFill>
                  <a:schemeClr val="tx1"/>
                </a:solidFill>
              </a:rPr>
              <a:t> </a:t>
            </a:r>
            <a:r>
              <a:rPr lang="de-DE" sz="900" dirty="0" err="1">
                <a:solidFill>
                  <a:schemeClr val="tx1"/>
                </a:solidFill>
              </a:rPr>
              <a:t>diagrams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18" name="Gerade Verbindung 8"/>
          <p:cNvCxnSpPr/>
          <p:nvPr userDrawn="1"/>
        </p:nvCxnSpPr>
        <p:spPr>
          <a:xfrm>
            <a:off x="0" y="4516438"/>
            <a:ext cx="9173881" cy="0"/>
          </a:xfrm>
          <a:prstGeom prst="line">
            <a:avLst/>
          </a:prstGeom>
          <a:ln w="12700">
            <a:solidFill>
              <a:srgbClr val="84B81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050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5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Text (two columns)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Name, Organizational Unit | Presentation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50E5CCE-069C-42EC-A5DE-193A9814F8E5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75550" y="464468"/>
            <a:ext cx="5376761" cy="44437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800" baseline="0">
                <a:solidFill>
                  <a:srgbClr val="84B819"/>
                </a:solidFill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edit</a:t>
            </a:r>
            <a:r>
              <a:rPr lang="de-DE" dirty="0"/>
              <a:t> title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1" hasCustomPrompt="1"/>
          </p:nvPr>
        </p:nvSpPr>
        <p:spPr>
          <a:xfrm>
            <a:off x="260975" y="1058863"/>
            <a:ext cx="5391145" cy="3313112"/>
          </a:xfrm>
        </p:spPr>
        <p:txBody>
          <a:bodyPr rIns="0" numCol="2" spcCol="180000"/>
          <a:lstStyle>
            <a:lvl1pPr marL="180000" indent="-180000" defTabSz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80000" algn="l"/>
              </a:tabLst>
              <a:defRPr/>
            </a:lvl1pPr>
          </a:lstStyle>
          <a:p>
            <a:pPr lvl="0"/>
            <a:r>
              <a:rPr lang="en-US" dirty="0"/>
              <a:t>Click to edit text (two columns, next to picture)</a:t>
            </a:r>
          </a:p>
        </p:txBody>
      </p:sp>
      <p:sp>
        <p:nvSpPr>
          <p:cNvPr id="7" name="Inhaltsplatzhalter 8"/>
          <p:cNvSpPr>
            <a:spLocks noGrp="1"/>
          </p:cNvSpPr>
          <p:nvPr>
            <p:ph sz="quarter" idx="14" hasCustomPrompt="1"/>
          </p:nvPr>
        </p:nvSpPr>
        <p:spPr>
          <a:xfrm>
            <a:off x="5795962" y="555625"/>
            <a:ext cx="3348037" cy="396081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de-DE" dirty="0"/>
              <a:t>Click to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260974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22776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>
          <a:xfrm>
            <a:off x="1384578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1946380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2508182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3069984" y="-524594"/>
            <a:ext cx="432048" cy="28803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825" y="-754564"/>
            <a:ext cx="3025031" cy="138499"/>
          </a:xfrm>
          <a:prstGeom prst="rect">
            <a:avLst/>
          </a:prstGeom>
        </p:spPr>
        <p:txBody>
          <a:bodyPr wrap="square" lIns="0" tIns="0" rIns="0" bIns="0" numCol="1" spcCol="216000" rtlCol="0">
            <a:spAutoFit/>
          </a:bodyPr>
          <a:lstStyle/>
          <a:p>
            <a:pPr marL="0" indent="0" defTabSz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80000" algn="l"/>
              </a:tabLst>
            </a:pPr>
            <a:r>
              <a:rPr lang="de-DE" sz="900">
                <a:solidFill>
                  <a:schemeClr val="tx1"/>
                </a:solidFill>
              </a:rPr>
              <a:t>TU colors for graphics and diagrams</a:t>
            </a:r>
            <a:endParaRPr lang="de-DE" sz="9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8"/>
          <p:cNvCxnSpPr/>
          <p:nvPr userDrawn="1"/>
        </p:nvCxnSpPr>
        <p:spPr>
          <a:xfrm>
            <a:off x="0" y="4516438"/>
            <a:ext cx="9173881" cy="0"/>
          </a:xfrm>
          <a:prstGeom prst="line">
            <a:avLst/>
          </a:prstGeom>
          <a:ln w="12700">
            <a:solidFill>
              <a:srgbClr val="84B81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63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5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5371" y="4633878"/>
            <a:ext cx="387803" cy="20993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b="1">
                <a:solidFill>
                  <a:srgbClr val="84B81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3CECEBB-547B-4598-95D8-3FB4D608B5D5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0" y="4516438"/>
            <a:ext cx="9144000" cy="0"/>
          </a:xfrm>
          <a:prstGeom prst="line">
            <a:avLst/>
          </a:prstGeom>
          <a:ln w="12700">
            <a:solidFill>
              <a:srgbClr val="84B819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Titelplatzhalter 2"/>
          <p:cNvSpPr>
            <a:spLocks noGrp="1"/>
          </p:cNvSpPr>
          <p:nvPr>
            <p:ph type="title"/>
          </p:nvPr>
        </p:nvSpPr>
        <p:spPr>
          <a:xfrm>
            <a:off x="971600" y="3917547"/>
            <a:ext cx="7488187" cy="5539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684213" y="1058863"/>
            <a:ext cx="7775574" cy="2665412"/>
          </a:xfrm>
          <a:prstGeom prst="rect">
            <a:avLst/>
          </a:prstGeom>
        </p:spPr>
        <p:txBody>
          <a:bodyPr vert="horz" lIns="0" tIns="0" rIns="72000" bIns="0" rtlCol="0">
            <a:noAutofit/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Fifith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2"/>
          </p:nvPr>
        </p:nvSpPr>
        <p:spPr>
          <a:xfrm>
            <a:off x="7554515" y="4656026"/>
            <a:ext cx="905272" cy="27463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r">
              <a:defRPr sz="11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fld id="{BCF4BDB0-F1F8-4F93-AFE6-575F74E1B40A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18" name="Fußzeilenplatzhalter 17"/>
          <p:cNvSpPr>
            <a:spLocks noGrp="1"/>
          </p:cNvSpPr>
          <p:nvPr>
            <p:ph type="ftr" sz="quarter" idx="3"/>
          </p:nvPr>
        </p:nvSpPr>
        <p:spPr>
          <a:xfrm>
            <a:off x="3377086" y="4658618"/>
            <a:ext cx="4034902" cy="27463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Name, </a:t>
            </a:r>
            <a:r>
              <a:rPr lang="de-DE" dirty="0" err="1"/>
              <a:t>Organizational</a:t>
            </a:r>
            <a:r>
              <a:rPr lang="de-DE" dirty="0"/>
              <a:t> Unit | </a:t>
            </a:r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3" y="4613653"/>
            <a:ext cx="1224781" cy="3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80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tabLst>
          <a:tab pos="449263" algn="l"/>
        </a:tabLst>
        <a:defRPr sz="1650" kern="1200">
          <a:solidFill>
            <a:srgbClr val="84B81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58" userDrawn="1">
          <p15:clr>
            <a:srgbClr val="F26B43"/>
          </p15:clr>
        </p15:guide>
        <p15:guide id="2" pos="5602" userDrawn="1">
          <p15:clr>
            <a:srgbClr val="F26B43"/>
          </p15:clr>
        </p15:guide>
        <p15:guide id="3" orient="horz" pos="123" userDrawn="1">
          <p15:clr>
            <a:srgbClr val="F26B43"/>
          </p15:clr>
        </p15:guide>
        <p15:guide id="4" orient="horz" pos="3117" userDrawn="1">
          <p15:clr>
            <a:srgbClr val="F26B43"/>
          </p15:clr>
        </p15:guide>
        <p15:guide id="5" orient="horz" pos="2845" userDrawn="1">
          <p15:clr>
            <a:srgbClr val="F26B43"/>
          </p15:clr>
        </p15:guide>
        <p15:guide id="6" pos="431" userDrawn="1">
          <p15:clr>
            <a:srgbClr val="F26B43"/>
          </p15:clr>
        </p15:guide>
        <p15:guide id="7" pos="5329" userDrawn="1">
          <p15:clr>
            <a:srgbClr val="F26B43"/>
          </p15:clr>
        </p15:guide>
        <p15:guide id="8" orient="horz" pos="3014" userDrawn="1">
          <p15:clr>
            <a:srgbClr val="F26B43"/>
          </p15:clr>
        </p15:guide>
        <p15:guide id="9" orient="horz" pos="510" userDrawn="1">
          <p15:clr>
            <a:srgbClr val="F26B43"/>
          </p15:clr>
        </p15:guide>
        <p15:guide id="10" orient="horz" pos="2346" userDrawn="1">
          <p15:clr>
            <a:srgbClr val="F26B43"/>
          </p15:clr>
        </p15:guide>
        <p15:guide id="11" orient="horz" pos="2754" userDrawn="1">
          <p15:clr>
            <a:srgbClr val="F26B43"/>
          </p15:clr>
        </p15:guide>
        <p15:guide id="12" orient="horz" pos="667" userDrawn="1">
          <p15:clr>
            <a:srgbClr val="F26B43"/>
          </p15:clr>
        </p15:guide>
        <p15:guide id="13" pos="6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Anilcan Polat, TU Dortmund | Pole Position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FA528A-3D65-425D-A5D2-51494FEA8986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23528" y="444434"/>
            <a:ext cx="8642349" cy="444374"/>
          </a:xfrm>
        </p:spPr>
        <p:txBody>
          <a:bodyPr/>
          <a:lstStyle/>
          <a:p>
            <a:r>
              <a:rPr lang="en-US" sz="3200" dirty="0">
                <a:ln w="952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 Position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250823" y="1158585"/>
            <a:ext cx="8642350" cy="2665412"/>
          </a:xfrm>
        </p:spPr>
        <p:txBody>
          <a:bodyPr/>
          <a:lstStyle/>
          <a:p>
            <a:pPr fontAlgn="base">
              <a:spcAft>
                <a:spcPct val="0"/>
              </a:spcAft>
              <a:buClr>
                <a:srgbClr val="FF0000"/>
              </a:buClr>
            </a:pPr>
            <a:r>
              <a:rPr lang="en-US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car racing game</a:t>
            </a:r>
          </a:p>
          <a:p>
            <a:pPr fontAlgn="base">
              <a:spcAft>
                <a:spcPct val="0"/>
              </a:spcAft>
              <a:buClr>
                <a:srgbClr val="FF0000"/>
              </a:buClr>
            </a:pPr>
            <a:r>
              <a:rPr lang="en-US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↑: Accelerate</a:t>
            </a:r>
          </a:p>
          <a:p>
            <a:pPr fontAlgn="base">
              <a:spcAft>
                <a:spcPct val="0"/>
              </a:spcAft>
              <a:buClr>
                <a:srgbClr val="FF0000"/>
              </a:buClr>
            </a:pPr>
            <a:r>
              <a:rPr lang="en-US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↓: Decelerate</a:t>
            </a:r>
          </a:p>
          <a:p>
            <a:pPr fontAlgn="base">
              <a:spcAft>
                <a:spcPct val="0"/>
              </a:spcAft>
              <a:buClr>
                <a:srgbClr val="FF0000"/>
              </a:buClr>
            </a:pPr>
            <a:r>
              <a:rPr lang="en-US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←: Steer Left</a:t>
            </a:r>
          </a:p>
          <a:p>
            <a:pPr fontAlgn="base">
              <a:spcAft>
                <a:spcPct val="0"/>
              </a:spcAft>
              <a:buClr>
                <a:srgbClr val="FF0000"/>
              </a:buClr>
            </a:pPr>
            <a:r>
              <a:rPr lang="en-US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→: Steer Right</a:t>
            </a:r>
          </a:p>
          <a:p>
            <a:pPr fontAlgn="base">
              <a:spcAft>
                <a:spcPct val="0"/>
              </a:spcAft>
              <a:buClr>
                <a:srgbClr val="FF0000"/>
              </a:buClr>
            </a:pPr>
            <a:r>
              <a:rPr lang="en-US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F641A8-F809-9D1B-9C2C-55FA882DF40A}"/>
              </a:ext>
            </a:extLst>
          </p:cNvPr>
          <p:cNvCxnSpPr>
            <a:cxnSpLocks/>
          </p:cNvCxnSpPr>
          <p:nvPr/>
        </p:nvCxnSpPr>
        <p:spPr>
          <a:xfrm>
            <a:off x="0" y="98757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1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Anilcan Polat, TU Dortmund | Pole Position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FA528A-3D65-425D-A5D2-51494FEA8986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23528" y="444434"/>
            <a:ext cx="8642349" cy="444374"/>
          </a:xfrm>
        </p:spPr>
        <p:txBody>
          <a:bodyPr/>
          <a:lstStyle/>
          <a:p>
            <a:r>
              <a:rPr lang="en-US" sz="3200" dirty="0">
                <a:ln w="952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it look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39553" y="3917547"/>
            <a:ext cx="2448272" cy="454403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Istanbul</a:t>
            </a:r>
            <a:r>
              <a:rPr lang="en-US" sz="1600" dirty="0">
                <a:ln w="952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Park Grand Prix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F641A8-F809-9D1B-9C2C-55FA882DF40A}"/>
              </a:ext>
            </a:extLst>
          </p:cNvPr>
          <p:cNvCxnSpPr>
            <a:cxnSpLocks/>
          </p:cNvCxnSpPr>
          <p:nvPr/>
        </p:nvCxnSpPr>
        <p:spPr>
          <a:xfrm>
            <a:off x="0" y="98757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race track with cars on it">
            <a:extLst>
              <a:ext uri="{FF2B5EF4-FFF2-40B4-BE49-F238E27FC236}">
                <a16:creationId xmlns:a16="http://schemas.microsoft.com/office/drawing/2014/main" id="{705B9980-5C0D-80FD-A546-AE77AD58ED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63433"/>
            <a:ext cx="4751883" cy="2672935"/>
          </a:xfrm>
          <a:prstGeom prst="rect">
            <a:avLst/>
          </a:prstGeom>
        </p:spPr>
      </p:pic>
      <p:pic>
        <p:nvPicPr>
          <p:cNvPr id="14" name="Picture 13" descr="A race track with numbers and a black background">
            <a:extLst>
              <a:ext uri="{FF2B5EF4-FFF2-40B4-BE49-F238E27FC236}">
                <a16:creationId xmlns:a16="http://schemas.microsoft.com/office/drawing/2014/main" id="{B1503996-FFC6-EAA1-4460-382B838DD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3" y="1297851"/>
            <a:ext cx="3854642" cy="2457335"/>
          </a:xfrm>
          <a:prstGeom prst="rect">
            <a:avLst/>
          </a:prstGeom>
        </p:spPr>
      </p:pic>
      <p:sp>
        <p:nvSpPr>
          <p:cNvPr id="17" name="Titel 7">
            <a:extLst>
              <a:ext uri="{FF2B5EF4-FFF2-40B4-BE49-F238E27FC236}">
                <a16:creationId xmlns:a16="http://schemas.microsoft.com/office/drawing/2014/main" id="{4470EB30-E489-FD9C-C437-2D451F1E6558}"/>
              </a:ext>
            </a:extLst>
          </p:cNvPr>
          <p:cNvSpPr txBox="1">
            <a:spLocks/>
          </p:cNvSpPr>
          <p:nvPr/>
        </p:nvSpPr>
        <p:spPr>
          <a:xfrm>
            <a:off x="5076056" y="3928724"/>
            <a:ext cx="2755698" cy="45440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tabLst>
                <a:tab pos="449263" algn="l"/>
              </a:tabLst>
              <a:defRPr sz="1650" kern="1200" baseline="0">
                <a:solidFill>
                  <a:srgbClr val="84B81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buClr>
                <a:schemeClr val="accent1"/>
              </a:buClr>
            </a:pPr>
            <a:r>
              <a:rPr lang="en-US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Ultimate Racing 2d on Steam</a:t>
            </a:r>
          </a:p>
        </p:txBody>
      </p:sp>
    </p:spTree>
    <p:extLst>
      <p:ext uri="{BB962C8B-B14F-4D97-AF65-F5344CB8AC3E}">
        <p14:creationId xmlns:p14="http://schemas.microsoft.com/office/powerpoint/2010/main" val="94366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Anilcan Polat, TU Dortmund | Pole Position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FA528A-3D65-425D-A5D2-51494FEA8986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23528" y="444434"/>
            <a:ext cx="8642349" cy="444374"/>
          </a:xfrm>
        </p:spPr>
        <p:txBody>
          <a:bodyPr/>
          <a:lstStyle/>
          <a:p>
            <a:r>
              <a:rPr lang="en-US" sz="3200" dirty="0">
                <a:ln w="952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F641A8-F809-9D1B-9C2C-55FA882DF40A}"/>
              </a:ext>
            </a:extLst>
          </p:cNvPr>
          <p:cNvCxnSpPr>
            <a:cxnSpLocks/>
          </p:cNvCxnSpPr>
          <p:nvPr/>
        </p:nvCxnSpPr>
        <p:spPr>
          <a:xfrm>
            <a:off x="0" y="98757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5C0523B7-AAA7-746B-A205-E130B88B20AD}"/>
                  </a:ext>
                </a:extLst>
              </p:cNvPr>
              <p:cNvSpPr>
                <a:spLocks noGrp="1" noChangeArrowheads="1"/>
              </p:cNvSpPr>
              <p:nvPr>
                <p:ph sz="quarter" idx="11"/>
              </p:nvPr>
            </p:nvSpPr>
            <p:spPr bwMode="auto">
              <a:xfrm>
                <a:off x="179512" y="1174676"/>
                <a:ext cx="6589433" cy="9507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fontAlgn="base">
                  <a:spcAft>
                    <a:spcPct val="0"/>
                  </a:spcAft>
                  <a:buClr>
                    <a:srgbClr val="FF0000"/>
                  </a:buClr>
                  <a:buSzTx/>
                </a:pPr>
                <a:r>
                  <a:rPr lang="en-DE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car's velocity</a:t>
                </a:r>
                <a:r>
                  <a:rPr lang="en-US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en-DE" sz="1800" b="0" i="0" smtClean="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en-DE" sz="1800" b="0" i="0" smtClean="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dirty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</m:e>
                      <m:sup>
                        <m: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𝑁𝑜𝑟𝑚𝑎𝑙𝑖𝑧𝑒𝑑</m:t>
                        </m:r>
                      </m:sup>
                    </m:sSup>
                  </m:oMath>
                </a14:m>
                <a:r>
                  <a:rPr lang="en-US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 </a:t>
                </a:r>
                <a14:m>
                  <m:oMath xmlns:m="http://schemas.openxmlformats.org/officeDocument/2006/math">
                    <m:r>
                      <a:rPr lang="en-US" altLang="en-DE" sz="1800" b="0" i="1" smtClean="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DE" sz="180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en-DE" sz="180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DE" sz="1800" dirty="0">
                  <a:ln w="63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fontAlgn="base">
                  <a:spcAft>
                    <a:spcPct val="0"/>
                  </a:spcAft>
                  <a:buClr>
                    <a:srgbClr val="FF0000"/>
                  </a:buClr>
                  <a:buSzTx/>
                </a:pPr>
                <a:r>
                  <a:rPr lang="en-DE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Heading angle relative to the track</a:t>
                </a:r>
                <a:r>
                  <a:rPr lang="en-US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[-180,180]</a:t>
                </a:r>
                <a:r>
                  <a:rPr lang="en-US" altLang="en-DE" sz="1800" b="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dirty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</m:e>
                      <m:sup>
                        <m: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𝑁𝑜𝑟𝑚𝑎𝑙𝑖𝑧𝑒𝑑</m:t>
                        </m:r>
                      </m:sup>
                    </m:sSup>
                  </m:oMath>
                </a14:m>
                <a:r>
                  <a:rPr lang="en-US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[-1, </a:t>
                </a:r>
                <a14:m>
                  <m:oMath xmlns:m="http://schemas.openxmlformats.org/officeDocument/2006/math">
                    <m:r>
                      <a:rPr lang="en-US" altLang="en-DE" sz="1800" i="1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DE" sz="180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en-DE" sz="180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DE" sz="1800" dirty="0">
                  <a:ln w="63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fontAlgn="base">
                  <a:spcAft>
                    <a:spcPct val="0"/>
                  </a:spcAft>
                  <a:buClr>
                    <a:srgbClr val="FF0000"/>
                  </a:buClr>
                  <a:buSzTx/>
                </a:pPr>
                <a:r>
                  <a:rPr lang="en-DE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Proximity to the track's edges </a:t>
                </a:r>
                <a:r>
                  <a:rPr lang="en-US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altLang="en-DE" sz="1800" i="1" smtClean="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en-DE" sz="1800" b="0" i="1" smtClean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en-DE" sz="1800" b="0" i="0" smtClean="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altLang="en-DE" sz="1800" b="0" i="0" smtClean="0">
                        <a:ln w="6350">
                          <a:solidFill>
                            <a:schemeClr val="tx1"/>
                          </a:solidFill>
                        </a:ln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en-DE" sz="1800" i="1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dirty="0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</m:e>
                      <m:sup>
                        <m:r>
                          <a:rPr lang="en-US" altLang="en-DE" sz="1800" i="1">
                            <a:ln w="6350">
                              <a:solidFill>
                                <a:schemeClr val="tx1"/>
                              </a:solidFill>
                            </a:ln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𝑁𝑜𝑟𝑚𝑎𝑙𝑖𝑧𝑒𝑑</m:t>
                        </m:r>
                      </m:sup>
                    </m:sSup>
                  </m:oMath>
                </a14:m>
                <a:r>
                  <a:rPr lang="en-US" altLang="en-DE" sz="1800" dirty="0">
                    <a:ln w="6350">
                      <a:solidFill>
                        <a:schemeClr val="tx1"/>
                      </a:solidFill>
                    </a:ln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[0,1]</a:t>
                </a:r>
                <a:endParaRPr lang="en-DE" altLang="en-DE" sz="1800" dirty="0">
                  <a:ln w="63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5C0523B7-AAA7-746B-A205-E130B88B2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 bwMode="auto">
              <a:xfrm>
                <a:off x="179512" y="1174676"/>
                <a:ext cx="6589433" cy="950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16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Anilcan Polat, TU Dortmund | Pole Position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FA528A-3D65-425D-A5D2-51494FEA8986}" type="datetime1">
              <a:rPr lang="en-US" smtClean="0"/>
              <a:t>4/23/2024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ECEBB-547B-4598-95D8-3FB4D608B5D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23528" y="444434"/>
            <a:ext cx="8642349" cy="444374"/>
          </a:xfrm>
        </p:spPr>
        <p:txBody>
          <a:bodyPr/>
          <a:lstStyle/>
          <a:p>
            <a:r>
              <a:rPr lang="en-US" sz="3200" dirty="0">
                <a:ln w="9525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Function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6804248" y="3917547"/>
            <a:ext cx="2088925" cy="553970"/>
          </a:xfrm>
        </p:spPr>
        <p:txBody>
          <a:bodyPr/>
          <a:lstStyle/>
          <a:p>
            <a:pPr algn="r"/>
            <a:r>
              <a:rPr lang="en-US" altLang="en-DE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*(Game Terminated)</a:t>
            </a:r>
            <a:br>
              <a:rPr lang="en-US" altLang="en-DE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F641A8-F809-9D1B-9C2C-55FA882DF40A}"/>
              </a:ext>
            </a:extLst>
          </p:cNvPr>
          <p:cNvCxnSpPr>
            <a:cxnSpLocks/>
          </p:cNvCxnSpPr>
          <p:nvPr/>
        </p:nvCxnSpPr>
        <p:spPr>
          <a:xfrm>
            <a:off x="0" y="987574"/>
            <a:ext cx="9144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5C0523B7-AAA7-746B-A205-E130B88B20AD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179513" y="1275606"/>
            <a:ext cx="82089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buClr>
                <a:srgbClr val="FF0000"/>
              </a:buClr>
              <a:buSzTx/>
            </a:pPr>
            <a:r>
              <a:rPr lang="en-US" altLang="en-DE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Reward: +0.01 </a:t>
            </a:r>
            <a:r>
              <a:rPr lang="en-US" altLang="en-DE" sz="1800" dirty="0" err="1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en-DE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progression is made.</a:t>
            </a:r>
          </a:p>
          <a:p>
            <a:pPr marR="0" lvl="0" fontAlgn="base">
              <a:spcAft>
                <a:spcPct val="0"/>
              </a:spcAft>
              <a:buClr>
                <a:srgbClr val="FF0000"/>
              </a:buClr>
              <a:buSzTx/>
            </a:pPr>
            <a:r>
              <a:rPr lang="en-US" altLang="en-DE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with the track boundary -1.0 penalty.*</a:t>
            </a:r>
          </a:p>
          <a:p>
            <a:pPr marR="0" lvl="0" fontAlgn="base">
              <a:spcAft>
                <a:spcPct val="0"/>
              </a:spcAft>
              <a:buClr>
                <a:srgbClr val="FF0000"/>
              </a:buClr>
              <a:buSzTx/>
            </a:pPr>
            <a:r>
              <a:rPr lang="en-US" altLang="en-DE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second -0.01</a:t>
            </a:r>
          </a:p>
          <a:p>
            <a:pPr marR="0" lvl="0" fontAlgn="base">
              <a:spcAft>
                <a:spcPct val="0"/>
              </a:spcAft>
              <a:buClr>
                <a:srgbClr val="FF0000"/>
              </a:buClr>
              <a:buSzTx/>
            </a:pPr>
            <a:r>
              <a:rPr lang="en-US" altLang="en-DE" sz="1800" dirty="0">
                <a:ln w="6350">
                  <a:solidFill>
                    <a:schemeClr val="tx1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Crossing the finish line +1.0 reward.*</a:t>
            </a:r>
            <a:endParaRPr lang="en-DE" altLang="en-DE" sz="1800" dirty="0">
              <a:ln w="6350">
                <a:solidFill>
                  <a:schemeClr val="tx1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5418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Master">
  <a:themeElements>
    <a:clrScheme name="TU Farben für Grafik und Diagramme, ab 2022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84B819"/>
      </a:accent1>
      <a:accent2>
        <a:srgbClr val="639A00"/>
      </a:accent2>
      <a:accent3>
        <a:srgbClr val="4C4C4C"/>
      </a:accent3>
      <a:accent4>
        <a:srgbClr val="7F7F7F"/>
      </a:accent4>
      <a:accent5>
        <a:srgbClr val="B2B2B2"/>
      </a:accent5>
      <a:accent6>
        <a:srgbClr val="F28300"/>
      </a:accent6>
      <a:hlink>
        <a:srgbClr val="84B819"/>
      </a:hlink>
      <a:folHlink>
        <a:srgbClr val="84B819"/>
      </a:folHlink>
    </a:clrScheme>
    <a:fontScheme name="TU Dortmund,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tIns="0" bIns="0" numCol="2" spcCol="216000"/>
      <a:lstStyle>
        <a:defPPr marL="180000" indent="-180000" defTabSz="0">
          <a:lnSpc>
            <a:spcPct val="100000"/>
          </a:lnSpc>
          <a:spcBef>
            <a:spcPts val="0"/>
          </a:spcBef>
          <a:buFont typeface="Arial" panose="020B0604020202020204" pitchFamily="34" charset="0"/>
          <a:buChar char="•"/>
          <a:tabLst>
            <a:tab pos="180000" algn="l"/>
          </a:tabLst>
          <a:defRPr sz="1650"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UDortmund_templates_EN.potx" id="{D262C767-851F-47D1-A5C8-87AE5B9FEC7F}" vid="{9471DAE9-1FE9-46BB-8A3E-D30D76F79E6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TUDortmund_template</Template>
  <TotalTime>96</TotalTime>
  <Words>158</Words>
  <Application>Microsoft Office PowerPoint</Application>
  <PresentationFormat>On-screen Show (16:9)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Slide Master</vt:lpstr>
      <vt:lpstr>PowerPoint Presentation</vt:lpstr>
      <vt:lpstr>Istanbul Park Grand Prix</vt:lpstr>
      <vt:lpstr>PowerPoint Presentation</vt:lpstr>
      <vt:lpstr>*(Game Terminated)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Anilcan Polat</dc:creator>
  <cp:lastModifiedBy>Anilcan Polat</cp:lastModifiedBy>
  <cp:revision>1</cp:revision>
  <dcterms:created xsi:type="dcterms:W3CDTF">2024-04-23T16:53:12Z</dcterms:created>
  <dcterms:modified xsi:type="dcterms:W3CDTF">2024-04-23T18:30:12Z</dcterms:modified>
</cp:coreProperties>
</file>