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0"/>
  </p:notesMasterIdLst>
  <p:handoutMasterIdLst>
    <p:handoutMasterId r:id="rId11"/>
  </p:handoutMasterIdLst>
  <p:sldIdLst>
    <p:sldId id="269" r:id="rId2"/>
    <p:sldId id="280" r:id="rId3"/>
    <p:sldId id="270" r:id="rId4"/>
    <p:sldId id="293" r:id="rId5"/>
    <p:sldId id="271" r:id="rId6"/>
    <p:sldId id="281" r:id="rId7"/>
    <p:sldId id="294" r:id="rId8"/>
    <p:sldId id="27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PT Template" id="{6B92E0B9-BEE6-FA4E-808E-BE60CA14C95B}">
          <p14:sldIdLst>
            <p14:sldId id="269"/>
            <p14:sldId id="280"/>
            <p14:sldId id="270"/>
            <p14:sldId id="293"/>
            <p14:sldId id="271"/>
            <p14:sldId id="281"/>
            <p14:sldId id="29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8CEF5-2766-2E4F-A269-B94F5493EF70}" v="85" dt="2021-12-07T19:43:21.634"/>
    <p1510:client id="{A1222572-FE15-B64A-A476-19904EF342AC}" v="1002" dt="2021-12-07T20:14:31.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 Bhatraju" userId="24c01a3f-c5dd-4982-9903-3bb2308ea618" providerId="ADAL" clId="{A1222572-FE15-B64A-A476-19904EF342AC}"/>
    <pc:docChg chg="undo custSel addSld delSld modSld modSection">
      <pc:chgData name="Sowmya Bhatraju" userId="24c01a3f-c5dd-4982-9903-3bb2308ea618" providerId="ADAL" clId="{A1222572-FE15-B64A-A476-19904EF342AC}" dt="2021-12-07T20:14:31.840" v="1013" actId="1076"/>
      <pc:docMkLst>
        <pc:docMk/>
      </pc:docMkLst>
      <pc:sldChg chg="modSp mod">
        <pc:chgData name="Sowmya Bhatraju" userId="24c01a3f-c5dd-4982-9903-3bb2308ea618" providerId="ADAL" clId="{A1222572-FE15-B64A-A476-19904EF342AC}" dt="2021-12-07T19:35:49.965" v="982" actId="20577"/>
        <pc:sldMkLst>
          <pc:docMk/>
          <pc:sldMk cId="3576121206" sldId="271"/>
        </pc:sldMkLst>
        <pc:spChg chg="mod">
          <ac:chgData name="Sowmya Bhatraju" userId="24c01a3f-c5dd-4982-9903-3bb2308ea618" providerId="ADAL" clId="{A1222572-FE15-B64A-A476-19904EF342AC}" dt="2021-12-07T19:35:49.965" v="982" actId="20577"/>
          <ac:spMkLst>
            <pc:docMk/>
            <pc:sldMk cId="3576121206" sldId="271"/>
            <ac:spMk id="2" creationId="{3E8C4121-4FB3-2342-90C4-D1DDD728A6FC}"/>
          </ac:spMkLst>
        </pc:spChg>
      </pc:sldChg>
      <pc:sldChg chg="modSp mod">
        <pc:chgData name="Sowmya Bhatraju" userId="24c01a3f-c5dd-4982-9903-3bb2308ea618" providerId="ADAL" clId="{A1222572-FE15-B64A-A476-19904EF342AC}" dt="2021-12-07T19:29:11.140" v="979" actId="20577"/>
        <pc:sldMkLst>
          <pc:docMk/>
          <pc:sldMk cId="674158713" sldId="280"/>
        </pc:sldMkLst>
        <pc:spChg chg="mod">
          <ac:chgData name="Sowmya Bhatraju" userId="24c01a3f-c5dd-4982-9903-3bb2308ea618" providerId="ADAL" clId="{A1222572-FE15-B64A-A476-19904EF342AC}" dt="2021-12-07T19:29:11.140" v="979" actId="20577"/>
          <ac:spMkLst>
            <pc:docMk/>
            <pc:sldMk cId="674158713" sldId="280"/>
            <ac:spMk id="6" creationId="{6A819DC9-6F04-47E0-9B06-E587224E128C}"/>
          </ac:spMkLst>
        </pc:spChg>
      </pc:sldChg>
      <pc:sldChg chg="addSp delSp modSp mod">
        <pc:chgData name="Sowmya Bhatraju" userId="24c01a3f-c5dd-4982-9903-3bb2308ea618" providerId="ADAL" clId="{A1222572-FE15-B64A-A476-19904EF342AC}" dt="2021-12-07T20:13:28.905" v="1009" actId="1076"/>
        <pc:sldMkLst>
          <pc:docMk/>
          <pc:sldMk cId="282577076" sldId="281"/>
        </pc:sldMkLst>
        <pc:spChg chg="mod">
          <ac:chgData name="Sowmya Bhatraju" userId="24c01a3f-c5dd-4982-9903-3bb2308ea618" providerId="ADAL" clId="{A1222572-FE15-B64A-A476-19904EF342AC}" dt="2021-12-07T19:27:02.611" v="976" actId="20577"/>
          <ac:spMkLst>
            <pc:docMk/>
            <pc:sldMk cId="282577076" sldId="281"/>
            <ac:spMk id="4" creationId="{2A101442-EC06-F945-9BF4-C4523FACB352}"/>
          </ac:spMkLst>
        </pc:spChg>
        <pc:spChg chg="mod">
          <ac:chgData name="Sowmya Bhatraju" userId="24c01a3f-c5dd-4982-9903-3bb2308ea618" providerId="ADAL" clId="{A1222572-FE15-B64A-A476-19904EF342AC}" dt="2021-12-07T20:13:28.905" v="1009" actId="1076"/>
          <ac:spMkLst>
            <pc:docMk/>
            <pc:sldMk cId="282577076" sldId="281"/>
            <ac:spMk id="9" creationId="{F315DCC3-61A5-8A4F-BF31-02D5614E1DF5}"/>
          </ac:spMkLst>
        </pc:spChg>
        <pc:spChg chg="mod">
          <ac:chgData name="Sowmya Bhatraju" userId="24c01a3f-c5dd-4982-9903-3bb2308ea618" providerId="ADAL" clId="{A1222572-FE15-B64A-A476-19904EF342AC}" dt="2021-12-07T19:24:48.065" v="975" actId="20577"/>
          <ac:spMkLst>
            <pc:docMk/>
            <pc:sldMk cId="282577076" sldId="281"/>
            <ac:spMk id="12" creationId="{747B9831-944C-624E-BBAF-E3FF12B3812B}"/>
          </ac:spMkLst>
        </pc:spChg>
        <pc:picChg chg="add del mod">
          <ac:chgData name="Sowmya Bhatraju" userId="24c01a3f-c5dd-4982-9903-3bb2308ea618" providerId="ADAL" clId="{A1222572-FE15-B64A-A476-19904EF342AC}" dt="2021-12-07T20:13:23.581" v="1008"/>
          <ac:picMkLst>
            <pc:docMk/>
            <pc:sldMk cId="282577076" sldId="281"/>
            <ac:picMk id="2" creationId="{574571EA-D72B-CE42-A019-BE0BC9B84FF0}"/>
          </ac:picMkLst>
        </pc:picChg>
        <pc:picChg chg="add del mod">
          <ac:chgData name="Sowmya Bhatraju" userId="24c01a3f-c5dd-4982-9903-3bb2308ea618" providerId="ADAL" clId="{A1222572-FE15-B64A-A476-19904EF342AC}" dt="2021-12-07T20:12:57.609" v="1002" actId="478"/>
          <ac:picMkLst>
            <pc:docMk/>
            <pc:sldMk cId="282577076" sldId="281"/>
            <ac:picMk id="8" creationId="{4C719D9D-906A-BE45-874A-345B9346A612}"/>
          </ac:picMkLst>
        </pc:picChg>
        <pc:picChg chg="mod">
          <ac:chgData name="Sowmya Bhatraju" userId="24c01a3f-c5dd-4982-9903-3bb2308ea618" providerId="ADAL" clId="{A1222572-FE15-B64A-A476-19904EF342AC}" dt="2021-12-07T20:13:28.905" v="1009" actId="1076"/>
          <ac:picMkLst>
            <pc:docMk/>
            <pc:sldMk cId="282577076" sldId="281"/>
            <ac:picMk id="11" creationId="{87132A66-0ED6-8846-848A-871BC8E67E77}"/>
          </ac:picMkLst>
        </pc:picChg>
      </pc:sldChg>
      <pc:sldChg chg="addSp delSp modSp new add del mod">
        <pc:chgData name="Sowmya Bhatraju" userId="24c01a3f-c5dd-4982-9903-3bb2308ea618" providerId="ADAL" clId="{A1222572-FE15-B64A-A476-19904EF342AC}" dt="2021-12-07T20:14:31.840" v="1013" actId="1076"/>
        <pc:sldMkLst>
          <pc:docMk/>
          <pc:sldMk cId="3384583609" sldId="294"/>
        </pc:sldMkLst>
        <pc:spChg chg="mod">
          <ac:chgData name="Sowmya Bhatraju" userId="24c01a3f-c5dd-4982-9903-3bb2308ea618" providerId="ADAL" clId="{A1222572-FE15-B64A-A476-19904EF342AC}" dt="2021-12-07T19:06:19.520" v="9" actId="20577"/>
          <ac:spMkLst>
            <pc:docMk/>
            <pc:sldMk cId="3384583609" sldId="294"/>
            <ac:spMk id="2" creationId="{ECF573A3-EECD-F045-8EDE-443CEC75AF69}"/>
          </ac:spMkLst>
        </pc:spChg>
        <pc:spChg chg="del">
          <ac:chgData name="Sowmya Bhatraju" userId="24c01a3f-c5dd-4982-9903-3bb2308ea618" providerId="ADAL" clId="{A1222572-FE15-B64A-A476-19904EF342AC}" dt="2021-12-07T19:06:23.126" v="10" actId="21"/>
          <ac:spMkLst>
            <pc:docMk/>
            <pc:sldMk cId="3384583609" sldId="294"/>
            <ac:spMk id="3" creationId="{E7654144-2E49-0342-B536-8949A0133CDE}"/>
          </ac:spMkLst>
        </pc:spChg>
        <pc:spChg chg="del mod">
          <ac:chgData name="Sowmya Bhatraju" userId="24c01a3f-c5dd-4982-9903-3bb2308ea618" providerId="ADAL" clId="{A1222572-FE15-B64A-A476-19904EF342AC}" dt="2021-12-07T19:09:12.087" v="14" actId="21"/>
          <ac:spMkLst>
            <pc:docMk/>
            <pc:sldMk cId="3384583609" sldId="294"/>
            <ac:spMk id="4" creationId="{0A993F9B-BE1F-B34C-8DED-D043CE587A50}"/>
          </ac:spMkLst>
        </pc:spChg>
        <pc:spChg chg="del mod">
          <ac:chgData name="Sowmya Bhatraju" userId="24c01a3f-c5dd-4982-9903-3bb2308ea618" providerId="ADAL" clId="{A1222572-FE15-B64A-A476-19904EF342AC}" dt="2021-12-07T19:12:52.182" v="57" actId="21"/>
          <ac:spMkLst>
            <pc:docMk/>
            <pc:sldMk cId="3384583609" sldId="294"/>
            <ac:spMk id="5" creationId="{BC5DFBB0-F94F-9940-BFEE-8F2436658747}"/>
          </ac:spMkLst>
        </pc:spChg>
        <pc:spChg chg="add del mod">
          <ac:chgData name="Sowmya Bhatraju" userId="24c01a3f-c5dd-4982-9903-3bb2308ea618" providerId="ADAL" clId="{A1222572-FE15-B64A-A476-19904EF342AC}" dt="2021-12-07T19:09:44.121" v="19"/>
          <ac:spMkLst>
            <pc:docMk/>
            <pc:sldMk cId="3384583609" sldId="294"/>
            <ac:spMk id="9" creationId="{4D483BF0-E16C-0646-A59A-CC543375C33F}"/>
          </ac:spMkLst>
        </pc:spChg>
        <pc:spChg chg="add del mod">
          <ac:chgData name="Sowmya Bhatraju" userId="24c01a3f-c5dd-4982-9903-3bb2308ea618" providerId="ADAL" clId="{A1222572-FE15-B64A-A476-19904EF342AC}" dt="2021-12-07T19:13:52.346" v="61" actId="21"/>
          <ac:spMkLst>
            <pc:docMk/>
            <pc:sldMk cId="3384583609" sldId="294"/>
            <ac:spMk id="10" creationId="{B48A64A0-0D43-3B48-94A8-FCFA606EF389}"/>
          </ac:spMkLst>
        </pc:spChg>
        <pc:spChg chg="add mod">
          <ac:chgData name="Sowmya Bhatraju" userId="24c01a3f-c5dd-4982-9903-3bb2308ea618" providerId="ADAL" clId="{A1222572-FE15-B64A-A476-19904EF342AC}" dt="2021-12-07T19:15:20.755" v="185" actId="14100"/>
          <ac:spMkLst>
            <pc:docMk/>
            <pc:sldMk cId="3384583609" sldId="294"/>
            <ac:spMk id="11" creationId="{CEAA2E0C-525D-984A-A5B7-E89B18D5DC4C}"/>
          </ac:spMkLst>
        </pc:spChg>
        <pc:spChg chg="add mod">
          <ac:chgData name="Sowmya Bhatraju" userId="24c01a3f-c5dd-4982-9903-3bb2308ea618" providerId="ADAL" clId="{A1222572-FE15-B64A-A476-19904EF342AC}" dt="2021-12-07T20:14:23.696" v="1010" actId="255"/>
          <ac:spMkLst>
            <pc:docMk/>
            <pc:sldMk cId="3384583609" sldId="294"/>
            <ac:spMk id="12" creationId="{2601BE67-152F-1942-B063-1729E6A67891}"/>
          </ac:spMkLst>
        </pc:spChg>
        <pc:picChg chg="add mod">
          <ac:chgData name="Sowmya Bhatraju" userId="24c01a3f-c5dd-4982-9903-3bb2308ea618" providerId="ADAL" clId="{A1222572-FE15-B64A-A476-19904EF342AC}" dt="2021-12-07T19:14:13.286" v="67" actId="1076"/>
          <ac:picMkLst>
            <pc:docMk/>
            <pc:sldMk cId="3384583609" sldId="294"/>
            <ac:picMk id="8" creationId="{4B1B0F09-EB90-E54A-BE4E-95BAFB3CE32A}"/>
          </ac:picMkLst>
        </pc:picChg>
        <pc:picChg chg="add del mod">
          <ac:chgData name="Sowmya Bhatraju" userId="24c01a3f-c5dd-4982-9903-3bb2308ea618" providerId="ADAL" clId="{A1222572-FE15-B64A-A476-19904EF342AC}" dt="2021-12-07T20:12:15.831" v="995" actId="21"/>
          <ac:picMkLst>
            <pc:docMk/>
            <pc:sldMk cId="3384583609" sldId="294"/>
            <ac:picMk id="13" creationId="{E7612686-855D-B34F-861C-028AF216AAC8}"/>
          </ac:picMkLst>
        </pc:picChg>
        <pc:picChg chg="add mod">
          <ac:chgData name="Sowmya Bhatraju" userId="24c01a3f-c5dd-4982-9903-3bb2308ea618" providerId="ADAL" clId="{A1222572-FE15-B64A-A476-19904EF342AC}" dt="2021-12-07T20:14:31.840" v="1013" actId="1076"/>
          <ac:picMkLst>
            <pc:docMk/>
            <pc:sldMk cId="3384583609" sldId="294"/>
            <ac:picMk id="14" creationId="{BB62687D-23F8-FF4A-94BA-FC41FC3B5A81}"/>
          </ac:picMkLst>
        </pc:picChg>
      </pc:sldChg>
    </pc:docChg>
  </pc:docChgLst>
  <pc:docChgLst>
    <pc:chgData name="Bansal, Rahil" userId="79ed5099-a5e7-4c05-bba3-e6447422dcb2" providerId="ADAL" clId="{3718CEF5-2766-2E4F-A269-B94F5493EF70}"/>
    <pc:docChg chg="undo custSel modSld">
      <pc:chgData name="Bansal, Rahil" userId="79ed5099-a5e7-4c05-bba3-e6447422dcb2" providerId="ADAL" clId="{3718CEF5-2766-2E4F-A269-B94F5493EF70}" dt="2021-12-07T19:43:21.634" v="84" actId="20577"/>
      <pc:docMkLst>
        <pc:docMk/>
      </pc:docMkLst>
      <pc:sldChg chg="modSp mod">
        <pc:chgData name="Bansal, Rahil" userId="79ed5099-a5e7-4c05-bba3-e6447422dcb2" providerId="ADAL" clId="{3718CEF5-2766-2E4F-A269-B94F5493EF70}" dt="2021-12-07T19:30:52.952" v="70" actId="20577"/>
        <pc:sldMkLst>
          <pc:docMk/>
          <pc:sldMk cId="1231697622" sldId="270"/>
        </pc:sldMkLst>
        <pc:spChg chg="mod">
          <ac:chgData name="Bansal, Rahil" userId="79ed5099-a5e7-4c05-bba3-e6447422dcb2" providerId="ADAL" clId="{3718CEF5-2766-2E4F-A269-B94F5493EF70}" dt="2021-12-07T19:30:52.952" v="70" actId="20577"/>
          <ac:spMkLst>
            <pc:docMk/>
            <pc:sldMk cId="1231697622" sldId="270"/>
            <ac:spMk id="21" creationId="{411B5054-5EE7-9E4D-878C-6962EA5C3307}"/>
          </ac:spMkLst>
        </pc:spChg>
      </pc:sldChg>
      <pc:sldChg chg="addSp delSp modSp mod">
        <pc:chgData name="Bansal, Rahil" userId="79ed5099-a5e7-4c05-bba3-e6447422dcb2" providerId="ADAL" clId="{3718CEF5-2766-2E4F-A269-B94F5493EF70}" dt="2021-12-07T19:12:24.729" v="27" actId="478"/>
        <pc:sldMkLst>
          <pc:docMk/>
          <pc:sldMk cId="3373218778" sldId="275"/>
        </pc:sldMkLst>
        <pc:spChg chg="del">
          <ac:chgData name="Bansal, Rahil" userId="79ed5099-a5e7-4c05-bba3-e6447422dcb2" providerId="ADAL" clId="{3718CEF5-2766-2E4F-A269-B94F5493EF70}" dt="2021-12-07T19:11:25.407" v="21" actId="478"/>
          <ac:spMkLst>
            <pc:docMk/>
            <pc:sldMk cId="3373218778" sldId="275"/>
            <ac:spMk id="5" creationId="{6A050006-01E5-9947-9A3C-DCCAFFEA5DD7}"/>
          </ac:spMkLst>
        </pc:spChg>
        <pc:spChg chg="add del mod">
          <ac:chgData name="Bansal, Rahil" userId="79ed5099-a5e7-4c05-bba3-e6447422dcb2" providerId="ADAL" clId="{3718CEF5-2766-2E4F-A269-B94F5493EF70}" dt="2021-12-07T19:11:28.490" v="22" actId="478"/>
          <ac:spMkLst>
            <pc:docMk/>
            <pc:sldMk cId="3373218778" sldId="275"/>
            <ac:spMk id="7" creationId="{63CC75C2-FDFC-E749-9FB5-A6174D57B405}"/>
          </ac:spMkLst>
        </pc:spChg>
        <pc:picChg chg="add del mod">
          <ac:chgData name="Bansal, Rahil" userId="79ed5099-a5e7-4c05-bba3-e6447422dcb2" providerId="ADAL" clId="{3718CEF5-2766-2E4F-A269-B94F5493EF70}" dt="2021-12-07T19:12:24.729" v="27" actId="478"/>
          <ac:picMkLst>
            <pc:docMk/>
            <pc:sldMk cId="3373218778" sldId="275"/>
            <ac:picMk id="8" creationId="{0E909C8E-6621-8A40-AAD1-6FE43948D0F7}"/>
          </ac:picMkLst>
        </pc:picChg>
      </pc:sldChg>
      <pc:sldChg chg="modSp mod">
        <pc:chgData name="Bansal, Rahil" userId="79ed5099-a5e7-4c05-bba3-e6447422dcb2" providerId="ADAL" clId="{3718CEF5-2766-2E4F-A269-B94F5493EF70}" dt="2021-12-07T19:16:55.774" v="56" actId="20577"/>
        <pc:sldMkLst>
          <pc:docMk/>
          <pc:sldMk cId="674158713" sldId="280"/>
        </pc:sldMkLst>
        <pc:spChg chg="mod">
          <ac:chgData name="Bansal, Rahil" userId="79ed5099-a5e7-4c05-bba3-e6447422dcb2" providerId="ADAL" clId="{3718CEF5-2766-2E4F-A269-B94F5493EF70}" dt="2021-12-07T19:16:55.774" v="56" actId="20577"/>
          <ac:spMkLst>
            <pc:docMk/>
            <pc:sldMk cId="674158713" sldId="280"/>
            <ac:spMk id="6" creationId="{6A819DC9-6F04-47E0-9B06-E587224E128C}"/>
          </ac:spMkLst>
        </pc:spChg>
      </pc:sldChg>
      <pc:sldChg chg="addSp delSp modSp mod">
        <pc:chgData name="Bansal, Rahil" userId="79ed5099-a5e7-4c05-bba3-e6447422dcb2" providerId="ADAL" clId="{3718CEF5-2766-2E4F-A269-B94F5493EF70}" dt="2021-12-07T19:43:21.634" v="84" actId="20577"/>
        <pc:sldMkLst>
          <pc:docMk/>
          <pc:sldMk cId="3384583609" sldId="294"/>
        </pc:sldMkLst>
        <pc:spChg chg="del">
          <ac:chgData name="Bansal, Rahil" userId="79ed5099-a5e7-4c05-bba3-e6447422dcb2" providerId="ADAL" clId="{3718CEF5-2766-2E4F-A269-B94F5493EF70}" dt="2021-12-07T19:43:15.157" v="71" actId="478"/>
          <ac:spMkLst>
            <pc:docMk/>
            <pc:sldMk cId="3384583609" sldId="294"/>
            <ac:spMk id="2" creationId="{ECF573A3-EECD-F045-8EDE-443CEC75AF69}"/>
          </ac:spMkLst>
        </pc:spChg>
        <pc:spChg chg="add del mod">
          <ac:chgData name="Bansal, Rahil" userId="79ed5099-a5e7-4c05-bba3-e6447422dcb2" providerId="ADAL" clId="{3718CEF5-2766-2E4F-A269-B94F5493EF70}" dt="2021-12-07T19:43:17.232" v="72" actId="478"/>
          <ac:spMkLst>
            <pc:docMk/>
            <pc:sldMk cId="3384583609" sldId="294"/>
            <ac:spMk id="4" creationId="{A037605E-3BF8-0240-812F-D4E116DF0F94}"/>
          </ac:spMkLst>
        </pc:spChg>
        <pc:spChg chg="add mod">
          <ac:chgData name="Bansal, Rahil" userId="79ed5099-a5e7-4c05-bba3-e6447422dcb2" providerId="ADAL" clId="{3718CEF5-2766-2E4F-A269-B94F5493EF70}" dt="2021-12-07T19:43:21.634" v="84" actId="20577"/>
          <ac:spMkLst>
            <pc:docMk/>
            <pc:sldMk cId="3384583609" sldId="294"/>
            <ac:spMk id="10" creationId="{AAC8871B-1D42-FF48-A2F5-157218713A67}"/>
          </ac:spMkLst>
        </pc:spChg>
        <pc:spChg chg="mod">
          <ac:chgData name="Bansal, Rahil" userId="79ed5099-a5e7-4c05-bba3-e6447422dcb2" providerId="ADAL" clId="{3718CEF5-2766-2E4F-A269-B94F5493EF70}" dt="2021-12-07T19:20:02.910" v="61" actId="2710"/>
          <ac:spMkLst>
            <pc:docMk/>
            <pc:sldMk cId="3384583609" sldId="294"/>
            <ac:spMk id="12" creationId="{2601BE67-152F-1942-B063-1729E6A678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1/24/2022</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2"/>
        </a:solidFill>
        <a:effectLst/>
      </p:bgPr>
    </p:bg>
    <p:spTree>
      <p:nvGrpSpPr>
        <p:cNvPr id="1" name=""/>
        <p:cNvGrpSpPr/>
        <p:nvPr/>
      </p:nvGrpSpPr>
      <p:grpSpPr>
        <a:xfrm>
          <a:off x="0" y="0"/>
          <a:ext cx="0" cy="0"/>
          <a:chOff x="0" y="0"/>
          <a:chExt cx="0" cy="0"/>
        </a:xfrm>
      </p:grpSpPr>
      <p:sp>
        <p:nvSpPr>
          <p:cNvPr id="14" name="Accessibility Text">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116151" y="1884218"/>
            <a:ext cx="5976381" cy="1752018"/>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8" name="Microsoft Accessibility URL">
            <a:extLst>
              <a:ext uri="{FF2B5EF4-FFF2-40B4-BE49-F238E27FC236}">
                <a16:creationId xmlns:a16="http://schemas.microsoft.com/office/drawing/2014/main" id="{787D9F17-6276-3E46-A218-B3EF30CA7E56}"/>
              </a:ext>
            </a:extLst>
          </p:cNvPr>
          <p:cNvSpPr txBox="1"/>
          <p:nvPr userDrawn="1"/>
        </p:nvSpPr>
        <p:spPr>
          <a:xfrm>
            <a:off x="1110838" y="3953491"/>
            <a:ext cx="6128758" cy="830997"/>
          </a:xfrm>
          <a:prstGeom prst="rect">
            <a:avLst/>
          </a:prstGeom>
          <a:noFill/>
        </p:spPr>
        <p:txBody>
          <a:bodyPr wrap="square" lIns="0" tIns="0" rIns="0" bIns="0" rtlCol="0">
            <a:spAutoFit/>
          </a:bodyPr>
          <a:lstStyle/>
          <a:p>
            <a:r>
              <a:rPr lang="en-US">
                <a:solidFill>
                  <a:schemeClr val="accent1"/>
                </a:solidFill>
                <a:effectLst/>
                <a:latin typeface="Acumin Pro" panose="020B0504020202020204" pitchFamily="34" charset="77"/>
              </a:rPr>
              <a:t>https://</a:t>
            </a:r>
            <a:r>
              <a:rPr lang="en-US" err="1">
                <a:solidFill>
                  <a:schemeClr val="accent1"/>
                </a:solidFill>
                <a:effectLst/>
                <a:latin typeface="Acumin Pro" panose="020B0504020202020204" pitchFamily="34" charset="77"/>
              </a:rPr>
              <a:t>support.office.com</a:t>
            </a:r>
            <a:r>
              <a:rPr lang="en-US">
                <a:solidFill>
                  <a:schemeClr val="accent1"/>
                </a:solidFill>
                <a:effectLst/>
                <a:latin typeface="Acumin Pro" panose="020B0504020202020204" pitchFamily="34" charset="77"/>
              </a:rPr>
              <a:t>/</a:t>
            </a:r>
            <a:r>
              <a:rPr lang="en-US" err="1">
                <a:solidFill>
                  <a:schemeClr val="accent1"/>
                </a:solidFill>
                <a:effectLst/>
                <a:latin typeface="Acumin Pro" panose="020B0504020202020204" pitchFamily="34" charset="77"/>
              </a:rPr>
              <a:t>en</a:t>
            </a:r>
            <a:r>
              <a:rPr lang="en-US">
                <a:solidFill>
                  <a:schemeClr val="accent1"/>
                </a:solidFill>
                <a:effectLst/>
                <a:latin typeface="Acumin Pro" panose="020B0504020202020204" pitchFamily="34" charset="77"/>
              </a:rPr>
              <a:t>-us/article/Make-your-PowerPoint-presentations-accessible-6f7772b2-2f33-4bd2-8ca7-dae3b2b3ef25</a:t>
            </a:r>
            <a:endParaRPr lang="en-US">
              <a:solidFill>
                <a:schemeClr val="accent1"/>
              </a:solidFill>
            </a:endParaRP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flipH="1">
            <a:off x="429836" y="318798"/>
            <a:ext cx="56301" cy="5173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318798"/>
            <a:ext cx="0" cy="13101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old Triangle">
            <a:extLst>
              <a:ext uri="{FF2B5EF4-FFF2-40B4-BE49-F238E27FC236}">
                <a16:creationId xmlns:a16="http://schemas.microsoft.com/office/drawing/2014/main" id="{6C3B8210-1510-C644-9CE9-0E6E1BA9961F}"/>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7628707" y="6202177"/>
            <a:ext cx="752200" cy="323968"/>
          </a:xfrm>
        </p:spPr>
        <p:txBody>
          <a:bodyPr/>
          <a:lstStyle>
            <a:lvl1pPr>
              <a:defRPr>
                <a:solidFill>
                  <a:schemeClr val="tx1">
                    <a:alpha val="70000"/>
                  </a:schemeClr>
                </a:solidFill>
              </a:defRPr>
            </a:lvl1pPr>
          </a:lstStyle>
          <a:p>
            <a:fld id="{049DC8E1-D369-0F48-9062-BB068AFD07CE}" type="datetime1">
              <a:rPr lang="en-US" smtClean="0"/>
              <a:pPr/>
              <a:t>1/24/2022</a:t>
            </a:fld>
            <a:endParaRPr lang="en-US"/>
          </a:p>
        </p:txBody>
      </p:sp>
      <p:cxnSp>
        <p:nvCxnSpPr>
          <p:cNvPr id="22" name="Line 3">
            <a:extLst>
              <a:ext uri="{FF2B5EF4-FFF2-40B4-BE49-F238E27FC236}">
                <a16:creationId xmlns:a16="http://schemas.microsoft.com/office/drawing/2014/main" id="{6E05FCF8-5823-9D4D-B7F3-412E5BDD4E01}"/>
              </a:ext>
            </a:extLst>
          </p:cNvPr>
          <p:cNvCxnSpPr>
            <a:cxnSpLocks/>
          </p:cNvCxnSpPr>
          <p:nvPr userDrawn="1"/>
        </p:nvCxnSpPr>
        <p:spPr>
          <a:xfrm>
            <a:off x="8400500"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48" y="6041202"/>
            <a:ext cx="3573724" cy="381631"/>
          </a:xfrm>
          <a:prstGeom prst="rect">
            <a:avLst/>
          </a:prstGeom>
        </p:spPr>
      </p:pic>
    </p:spTree>
    <p:extLst>
      <p:ext uri="{BB962C8B-B14F-4D97-AF65-F5344CB8AC3E}">
        <p14:creationId xmlns:p14="http://schemas.microsoft.com/office/powerpoint/2010/main" val="5741884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p15:clr>
            <a:srgbClr val="FBAE40"/>
          </p15:clr>
        </p15:guide>
        <p15:guide id="8" orient="horz" pos="192">
          <p15:clr>
            <a:srgbClr val="FBAE40"/>
          </p15:clr>
        </p15:guide>
        <p15:guide id="9" pos="696" userDrawn="1">
          <p15:clr>
            <a:srgbClr val="FBAE40"/>
          </p15:clr>
        </p15:guide>
        <p15:guide id="10" orient="horz" pos="38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5933959"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a:t>Title Slide </a:t>
            </a:r>
            <a:r>
              <a:rPr lang="en-US" err="1"/>
              <a:t>Acumin</a:t>
            </a:r>
            <a:r>
              <a:rPr lang="en-US"/>
              <a:t> Pro Extra Cond Bold Italic 60</a:t>
            </a:r>
          </a:p>
        </p:txBody>
      </p:sp>
      <p:sp>
        <p:nvSpPr>
          <p:cNvPr id="3" name="Subtitle"/>
          <p:cNvSpPr>
            <a:spLocks noGrp="1"/>
          </p:cNvSpPr>
          <p:nvPr>
            <p:ph type="subTitle" idx="1" hasCustomPrompt="1"/>
          </p:nvPr>
        </p:nvSpPr>
        <p:spPr>
          <a:xfrm>
            <a:off x="1121760" y="3990084"/>
            <a:ext cx="5322202" cy="336015"/>
          </a:xfrm>
          <a:noFill/>
        </p:spPr>
        <p:txBody>
          <a:bodyPr wrap="square" lIns="0" tIns="0" rIns="0" bIns="0" anchor="t" anchorCtr="0">
            <a:spAutoFit/>
          </a:bodyPr>
          <a:lstStyle>
            <a:lvl1pPr marL="0" indent="0" algn="l">
              <a:buNone/>
              <a:defRPr sz="2200" b="1" i="0">
                <a:solidFill>
                  <a:schemeClr val="bg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t>
            </a:r>
            <a:r>
              <a:rPr lang="en-US" err="1"/>
              <a:t>Acumin</a:t>
            </a:r>
            <a:r>
              <a:rPr lang="en-US"/>
              <a:t> Pro Semi Cond Bold 22 </a:t>
            </a:r>
            <a:r>
              <a:rPr lang="en-US" err="1"/>
              <a:t>pt</a:t>
            </a:r>
            <a:endParaRPr lang="en-US"/>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7" name="Date"/>
          <p:cNvSpPr>
            <a:spLocks noGrp="1"/>
          </p:cNvSpPr>
          <p:nvPr>
            <p:ph type="dt" sz="half" idx="10"/>
          </p:nvPr>
        </p:nvSpPr>
        <p:spPr/>
        <p:txBody>
          <a:bodyPr/>
          <a:lstStyle>
            <a:lvl1pPr>
              <a:defRPr>
                <a:solidFill>
                  <a:schemeClr val="tx1">
                    <a:alpha val="70000"/>
                  </a:schemeClr>
                </a:solidFill>
              </a:defRPr>
            </a:lvl1pPr>
          </a:lstStyle>
          <a:p>
            <a:fld id="{049DC8E1-D369-0F48-9062-BB068AFD07CE}" type="datetime1">
              <a:rPr lang="en-US" smtClean="0"/>
              <a:pPr/>
              <a:t>1/24/2022</a:t>
            </a:fld>
            <a:endParaRPr lang="en-US"/>
          </a:p>
        </p:txBody>
      </p:sp>
      <p:cxnSp>
        <p:nvCxnSpPr>
          <p:cNvPr id="33" name="Line">
            <a:extLst>
              <a:ext uri="{FF2B5EF4-FFF2-40B4-BE49-F238E27FC236}">
                <a16:creationId xmlns:a16="http://schemas.microsoft.com/office/drawing/2014/main" id="{E61121D3-034C-A148-89AD-C240C1E7F6F7}"/>
              </a:ext>
            </a:extLst>
          </p:cNvPr>
          <p:cNvCxnSpPr>
            <a:cxnSpLocks/>
          </p:cNvCxnSpPr>
          <p:nvPr userDrawn="1"/>
        </p:nvCxnSpPr>
        <p:spPr>
          <a:xfrm>
            <a:off x="8400500"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p:txBody>
          <a:bodyPr/>
          <a:lstStyle>
            <a:lvl1pPr>
              <a:defRPr>
                <a:solidFill>
                  <a:schemeClr val="tx1"/>
                </a:solidFill>
              </a:defRPr>
            </a:lvl1pPr>
          </a:lstStyle>
          <a:p>
            <a:fld id="{8A7A6979-0714-4377-B894-6BE4C2D6E202}" type="slidenum">
              <a:rPr lang="en-US" smtClean="0"/>
              <a:pPr/>
              <a:t>‹#›</a:t>
            </a:fld>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48" y="6041202"/>
            <a:ext cx="3573724" cy="381631"/>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3960" userDrawn="1">
          <p15:clr>
            <a:srgbClr val="FBAE40"/>
          </p15:clr>
        </p15:guide>
        <p15:guide id="4" pos="4464" userDrawn="1">
          <p15:clr>
            <a:srgbClr val="FBAE40"/>
          </p15:clr>
        </p15:guide>
        <p15:guide id="5" pos="5136" userDrawn="1">
          <p15:clr>
            <a:srgbClr val="FBAE40"/>
          </p15:clr>
        </p15:guide>
        <p15:guide id="6" orient="horz" pos="4080" userDrawn="1">
          <p15:clr>
            <a:srgbClr val="FBAE40"/>
          </p15:clr>
        </p15:guide>
        <p15:guide id="8" pos="69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Copy">
    <p:bg>
      <p:bgPr>
        <a:solidFill>
          <a:schemeClr val="accent2"/>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1117213" y="1345166"/>
            <a:ext cx="5491495" cy="341599"/>
          </a:xfrm>
          <a:noFill/>
        </p:spPr>
        <p:txBody>
          <a:bodyPr wrap="square" lIns="0" tIns="0" rIns="0" bIns="0" anchor="t" anchorCtr="0">
            <a:spAutoFit/>
          </a:bodyPr>
          <a:lstStyle>
            <a:lvl1pPr marL="0" indent="0" algn="l">
              <a:buNone/>
              <a:defRPr sz="2200" b="1" i="0">
                <a:solidFill>
                  <a:schemeClr val="bg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a:t>
            </a:r>
            <a:r>
              <a:rPr lang="en-US" err="1"/>
              <a:t>Acumin</a:t>
            </a:r>
            <a:r>
              <a:rPr lang="en-US"/>
              <a:t> Pro Semi Cond Bold 22 </a:t>
            </a:r>
            <a:r>
              <a:rPr lang="en-US" err="1"/>
              <a:t>pt</a:t>
            </a:r>
            <a:endParaRPr lang="en-US"/>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821465" y="1962540"/>
            <a:ext cx="55245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7628707" y="6202177"/>
            <a:ext cx="75220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1/24/2022</a:t>
            </a:fld>
            <a:endParaRPr lang="en-US"/>
          </a:p>
        </p:txBody>
      </p:sp>
      <p:cxnSp>
        <p:nvCxnSpPr>
          <p:cNvPr id="30" name="Line">
            <a:extLst>
              <a:ext uri="{FF2B5EF4-FFF2-40B4-BE49-F238E27FC236}">
                <a16:creationId xmlns:a16="http://schemas.microsoft.com/office/drawing/2014/main" id="{58350E96-57A4-414B-9B8B-1430C2B4D38E}"/>
              </a:ext>
            </a:extLst>
          </p:cNvPr>
          <p:cNvCxnSpPr>
            <a:cxnSpLocks/>
          </p:cNvCxnSpPr>
          <p:nvPr userDrawn="1"/>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48" y="6041202"/>
            <a:ext cx="3573724" cy="381631"/>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2"/>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1128501" y="1345166"/>
            <a:ext cx="5466371" cy="338554"/>
          </a:xfrm>
          <a:noFill/>
        </p:spPr>
        <p:txBody>
          <a:bodyPr wrap="square" lIns="0" tIns="0" rIns="0" bIns="0" anchor="t" anchorCtr="0">
            <a:spAutoFit/>
          </a:bodyPr>
          <a:lstStyle>
            <a:lvl1pPr marL="0" indent="0" algn="l">
              <a:buNone/>
              <a:defRPr sz="2200" b="1" i="0">
                <a:solidFill>
                  <a:schemeClr val="bg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a:t>
            </a:r>
            <a:r>
              <a:rPr lang="en-US" err="1"/>
              <a:t>Acumin</a:t>
            </a:r>
            <a:r>
              <a:rPr lang="en-US"/>
              <a:t> Pro Semi Cond Bold 22 </a:t>
            </a:r>
            <a:r>
              <a:rPr lang="en-US" err="1"/>
              <a:t>pt</a:t>
            </a:r>
            <a:endParaRPr lang="en-US"/>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lvl="0"/>
            <a:endParaRPr lang="en-US"/>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7628707" y="6202177"/>
            <a:ext cx="75220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1/24/2022</a:t>
            </a:fld>
            <a:endParaRPr lang="en-US"/>
          </a:p>
        </p:txBody>
      </p:sp>
      <p:cxnSp>
        <p:nvCxnSpPr>
          <p:cNvPr id="25" name="Line">
            <a:extLst>
              <a:ext uri="{FF2B5EF4-FFF2-40B4-BE49-F238E27FC236}">
                <a16:creationId xmlns:a16="http://schemas.microsoft.com/office/drawing/2014/main" id="{BCC405A1-23C8-8E4E-940E-49CA3B709385}"/>
              </a:ext>
            </a:extLst>
          </p:cNvPr>
          <p:cNvCxnSpPr>
            <a:cxnSpLocks/>
          </p:cNvCxnSpPr>
          <p:nvPr userDrawn="1"/>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48" y="6041202"/>
            <a:ext cx="3573724" cy="381631"/>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Picture">
    <p:bg>
      <p:bgPr>
        <a:solidFill>
          <a:schemeClr val="accent2"/>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9144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GB"/>
              <a:t>Click icon to add picture</a:t>
            </a:r>
            <a:endParaRPr lang="en-US"/>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65518" y="304800"/>
            <a:ext cx="2879168" cy="1253420"/>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a:t>Brief photo caption. Place in top left or right corner. </a:t>
            </a:r>
            <a:r>
              <a:rPr lang="en-US" err="1"/>
              <a:t>Acumin</a:t>
            </a:r>
            <a:r>
              <a:rPr lang="en-US"/>
              <a:t> Pro Bold 18 pt.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flipH="1">
            <a:off x="429836" y="318798"/>
            <a:ext cx="56301" cy="5173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318798"/>
            <a:ext cx="0" cy="13101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old Triangle">
            <a:extLst>
              <a:ext uri="{FF2B5EF4-FFF2-40B4-BE49-F238E27FC236}">
                <a16:creationId xmlns:a16="http://schemas.microsoft.com/office/drawing/2014/main" id="{6C3B8210-1510-C644-9CE9-0E6E1BA9961F}"/>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7628707" y="6202177"/>
            <a:ext cx="752200" cy="323968"/>
          </a:xfrm>
        </p:spPr>
        <p:txBody>
          <a:bodyPr/>
          <a:lstStyle>
            <a:lvl1pPr>
              <a:defRPr>
                <a:solidFill>
                  <a:schemeClr val="tx1">
                    <a:alpha val="70000"/>
                  </a:schemeClr>
                </a:solidFill>
              </a:defRPr>
            </a:lvl1pPr>
          </a:lstStyle>
          <a:p>
            <a:fld id="{049DC8E1-D369-0F48-9062-BB068AFD07CE}" type="datetime1">
              <a:rPr lang="en-US" smtClean="0"/>
              <a:pPr/>
              <a:t>1/24/2022</a:t>
            </a:fld>
            <a:endParaRPr lang="en-US"/>
          </a:p>
        </p:txBody>
      </p:sp>
      <p:cxnSp>
        <p:nvCxnSpPr>
          <p:cNvPr id="22" name="Line 3">
            <a:extLst>
              <a:ext uri="{FF2B5EF4-FFF2-40B4-BE49-F238E27FC236}">
                <a16:creationId xmlns:a16="http://schemas.microsoft.com/office/drawing/2014/main" id="{6E05FCF8-5823-9D4D-B7F3-412E5BDD4E01}"/>
              </a:ext>
            </a:extLst>
          </p:cNvPr>
          <p:cNvCxnSpPr>
            <a:cxnSpLocks/>
          </p:cNvCxnSpPr>
          <p:nvPr userDrawn="1"/>
        </p:nvCxnSpPr>
        <p:spPr>
          <a:xfrm>
            <a:off x="8400500"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48" y="6041202"/>
            <a:ext cx="3573724" cy="381631"/>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userDrawn="1">
          <p15:clr>
            <a:srgbClr val="FBAE40"/>
          </p15:clr>
        </p15:guide>
        <p15:guide id="8"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1" i="0" cap="none" spc="300">
                <a:solidFill>
                  <a:schemeClr val="bg2"/>
                </a:solidFill>
                <a:latin typeface="United Sans Ext Medium" pitchFamily="2" charset="77"/>
              </a:defRPr>
            </a:lvl1pPr>
          </a:lstStyle>
          <a:p>
            <a:r>
              <a:rPr lang="en-US"/>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7" y="2706475"/>
            <a:ext cx="5171597" cy="553998"/>
          </a:xfrm>
          <a:noFill/>
        </p:spPr>
        <p:txBody>
          <a:bodyPr wrap="square" lIns="0" tIns="0" rIns="0" bIns="0" anchor="t" anchorCtr="0">
            <a:spAutoFit/>
          </a:bodyPr>
          <a:lstStyle>
            <a:lvl1pPr marL="0" indent="0" algn="ctr">
              <a:buNone/>
              <a:defRPr sz="3600" b="1" i="0" spc="300">
                <a:solidFill>
                  <a:schemeClr val="tx1"/>
                </a:solidFill>
                <a:latin typeface="United Sans Cond Medium" pitchFamily="2"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a:t>Fact or highlight. </a:t>
            </a:r>
            <a:r>
              <a:rPr lang="en-US" err="1"/>
              <a:t>Acumin</a:t>
            </a:r>
            <a:r>
              <a:rPr lang="en-US"/>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7628707" y="6202177"/>
            <a:ext cx="752200" cy="323968"/>
          </a:xfrm>
        </p:spPr>
        <p:txBody>
          <a:bodyPr/>
          <a:lstStyle>
            <a:lvl1pPr>
              <a:defRPr>
                <a:solidFill>
                  <a:schemeClr val="tx1">
                    <a:alpha val="70000"/>
                  </a:schemeClr>
                </a:solidFill>
              </a:defRPr>
            </a:lvl1pPr>
          </a:lstStyle>
          <a:p>
            <a:fld id="{049DC8E1-D369-0F48-9062-BB068AFD07CE}" type="datetime1">
              <a:rPr lang="en-US" smtClean="0"/>
              <a:pPr/>
              <a:t>1/24/2022</a:t>
            </a:fld>
            <a:endParaRPr lang="en-US"/>
          </a:p>
        </p:txBody>
      </p:sp>
      <p:cxnSp>
        <p:nvCxnSpPr>
          <p:cNvPr id="27" name="Line">
            <a:extLst>
              <a:ext uri="{FF2B5EF4-FFF2-40B4-BE49-F238E27FC236}">
                <a16:creationId xmlns:a16="http://schemas.microsoft.com/office/drawing/2014/main" id="{8F96F97C-D2D6-7949-BDC5-C0B91FB918BD}"/>
              </a:ext>
            </a:extLst>
          </p:cNvPr>
          <p:cNvCxnSpPr>
            <a:cxnSpLocks/>
          </p:cNvCxnSpPr>
          <p:nvPr userDrawn="1"/>
        </p:nvCxnSpPr>
        <p:spPr>
          <a:xfrm>
            <a:off x="8400500"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48" y="6041202"/>
            <a:ext cx="3573724" cy="381631"/>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089144" y="1557666"/>
            <a:ext cx="5500897"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107311" y="2578489"/>
            <a:ext cx="550089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a:t>Conclusion, call to action or contact information. </a:t>
            </a:r>
            <a:r>
              <a:rPr lang="en-US" err="1"/>
              <a:t>Acumin</a:t>
            </a:r>
            <a:r>
              <a:rPr lang="en-US"/>
              <a:t> Pro Reg 18 pt. Keep it short with bite-size chunks of information.</a:t>
            </a:r>
          </a:p>
        </p:txBody>
      </p:sp>
      <p:pic>
        <p:nvPicPr>
          <p:cNvPr id="21" name="Black Triangle">
            <a:extLst>
              <a:ext uri="{FF2B5EF4-FFF2-40B4-BE49-F238E27FC236}">
                <a16:creationId xmlns:a16="http://schemas.microsoft.com/office/drawing/2014/main" id="{237F821D-D4B4-C442-814B-E1605BD7539E}"/>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7628707" y="6202177"/>
            <a:ext cx="752200" cy="323968"/>
          </a:xfrm>
        </p:spPr>
        <p:txBody>
          <a:bodyPr/>
          <a:lstStyle>
            <a:lvl1pPr>
              <a:defRPr>
                <a:solidFill>
                  <a:schemeClr val="tx1">
                    <a:alpha val="70000"/>
                  </a:schemeClr>
                </a:solidFill>
              </a:defRPr>
            </a:lvl1pPr>
          </a:lstStyle>
          <a:p>
            <a:fld id="{049DC8E1-D369-0F48-9062-BB068AFD07CE}" type="datetime1">
              <a:rPr lang="en-US" smtClean="0"/>
              <a:pPr/>
              <a:t>1/24/2022</a:t>
            </a:fld>
            <a:endParaRPr lang="en-US"/>
          </a:p>
        </p:txBody>
      </p:sp>
      <p:cxnSp>
        <p:nvCxnSpPr>
          <p:cNvPr id="25" name="Line">
            <a:extLst>
              <a:ext uri="{FF2B5EF4-FFF2-40B4-BE49-F238E27FC236}">
                <a16:creationId xmlns:a16="http://schemas.microsoft.com/office/drawing/2014/main" id="{A45DD0F1-B8FD-0047-817A-E2982F127A6A}"/>
              </a:ext>
            </a:extLst>
          </p:cNvPr>
          <p:cNvCxnSpPr>
            <a:cxnSpLocks/>
          </p:cNvCxnSpPr>
          <p:nvPr userDrawn="1"/>
        </p:nvCxnSpPr>
        <p:spPr>
          <a:xfrm>
            <a:off x="8400500"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48" y="6041202"/>
            <a:ext cx="3573724" cy="381631"/>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28707" y="6202177"/>
            <a:ext cx="752200"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E0C8DACD-4E35-4E4C-AC75-C3DE50F04E7E}" type="datetime1">
              <a:rPr lang="en-US" smtClean="0"/>
              <a:pPr/>
              <a:t>1/24/2022</a:t>
            </a:fld>
            <a:endParaRPr lang="en-US"/>
          </a:p>
        </p:txBody>
      </p:sp>
      <p:sp>
        <p:nvSpPr>
          <p:cNvPr id="5" name="Footer Placeholder 4"/>
          <p:cNvSpPr>
            <a:spLocks noGrp="1"/>
          </p:cNvSpPr>
          <p:nvPr>
            <p:ph type="ftr" sz="quarter" idx="3"/>
          </p:nvPr>
        </p:nvSpPr>
        <p:spPr>
          <a:xfrm>
            <a:off x="853384" y="6219163"/>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A7A6979-0714-4377-B894-6BE4C2D6E202}" type="slidenum">
              <a:rPr lang="en-US" smtClean="0"/>
              <a:pPr/>
              <a:t>‹#›</a:t>
            </a:fld>
            <a:endParaRPr lang="en-US"/>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userDrawn="1"/>
        </p:nvCxnSpPr>
        <p:spPr>
          <a:xfrm>
            <a:off x="8400500"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CB62EA1-7116-BF42-8437-9E04958ED88F}"/>
              </a:ext>
            </a:extLst>
          </p:cNvPr>
          <p:cNvSpPr>
            <a:spLocks noGrp="1"/>
          </p:cNvSpPr>
          <p:nvPr>
            <p:ph type="ctrTitle"/>
          </p:nvPr>
        </p:nvSpPr>
        <p:spPr>
          <a:xfrm>
            <a:off x="1116116" y="1626244"/>
            <a:ext cx="5933959" cy="340671"/>
          </a:xfrm>
        </p:spPr>
        <p:txBody>
          <a:bodyPr/>
          <a:lstStyle/>
          <a:p>
            <a:r>
              <a:rPr lang="en-US" sz="2700" dirty="0"/>
              <a:t>mgmt-571 project report</a:t>
            </a:r>
          </a:p>
        </p:txBody>
      </p:sp>
      <p:sp>
        <p:nvSpPr>
          <p:cNvPr id="3" name="Subtitle">
            <a:extLst>
              <a:ext uri="{FF2B5EF4-FFF2-40B4-BE49-F238E27FC236}">
                <a16:creationId xmlns:a16="http://schemas.microsoft.com/office/drawing/2014/main" id="{040BF977-41B9-4741-9AD1-BADE3621EF6F}"/>
              </a:ext>
            </a:extLst>
          </p:cNvPr>
          <p:cNvSpPr>
            <a:spLocks noGrp="1"/>
          </p:cNvSpPr>
          <p:nvPr>
            <p:ph type="subTitle" idx="1"/>
          </p:nvPr>
        </p:nvSpPr>
        <p:spPr>
          <a:xfrm>
            <a:off x="1121760" y="3990084"/>
            <a:ext cx="5322202" cy="338554"/>
          </a:xfrm>
        </p:spPr>
        <p:txBody>
          <a:bodyPr/>
          <a:lstStyle/>
          <a:p>
            <a:r>
              <a:rPr lang="en-US" dirty="0"/>
              <a:t> </a:t>
            </a:r>
          </a:p>
        </p:txBody>
      </p:sp>
      <p:sp>
        <p:nvSpPr>
          <p:cNvPr id="4" name="Date">
            <a:extLst>
              <a:ext uri="{FF2B5EF4-FFF2-40B4-BE49-F238E27FC236}">
                <a16:creationId xmlns:a16="http://schemas.microsoft.com/office/drawing/2014/main" id="{8A3062CE-1294-654B-BACD-E8DBCB75EE42}"/>
              </a:ext>
            </a:extLst>
          </p:cNvPr>
          <p:cNvSpPr>
            <a:spLocks noGrp="1"/>
          </p:cNvSpPr>
          <p:nvPr>
            <p:ph type="dt" sz="half" idx="10"/>
          </p:nvPr>
        </p:nvSpPr>
        <p:spPr/>
        <p:txBody>
          <a:bodyPr/>
          <a:lstStyle/>
          <a:p>
            <a:fld id="{049DC8E1-D369-0F48-9062-BB068AFD07CE}" type="datetime1">
              <a:rPr lang="en-US" smtClean="0"/>
              <a:pPr/>
              <a:t>1/24/2022</a:t>
            </a:fld>
            <a:endParaRPr lang="en-US"/>
          </a:p>
        </p:txBody>
      </p:sp>
      <p:sp>
        <p:nvSpPr>
          <p:cNvPr id="5" name="Slide Number">
            <a:extLst>
              <a:ext uri="{FF2B5EF4-FFF2-40B4-BE49-F238E27FC236}">
                <a16:creationId xmlns:a16="http://schemas.microsoft.com/office/drawing/2014/main" id="{6EF953D1-F91B-A64B-A20E-31F2EF786B09}"/>
              </a:ext>
            </a:extLst>
          </p:cNvPr>
          <p:cNvSpPr>
            <a:spLocks noGrp="1"/>
          </p:cNvSpPr>
          <p:nvPr>
            <p:ph type="sldNum" sz="quarter" idx="12"/>
          </p:nvPr>
        </p:nvSpPr>
        <p:spPr/>
        <p:txBody>
          <a:bodyPr/>
          <a:lstStyle/>
          <a:p>
            <a:fld id="{8A7A6979-0714-4377-B894-6BE4C2D6E202}" type="slidenum">
              <a:rPr lang="en-US" smtClean="0"/>
              <a:pPr/>
              <a:t>1</a:t>
            </a:fld>
            <a:endParaRPr lang="en-US"/>
          </a:p>
        </p:txBody>
      </p:sp>
      <p:sp>
        <p:nvSpPr>
          <p:cNvPr id="6" name="Title">
            <a:extLst>
              <a:ext uri="{FF2B5EF4-FFF2-40B4-BE49-F238E27FC236}">
                <a16:creationId xmlns:a16="http://schemas.microsoft.com/office/drawing/2014/main" id="{0342A1AA-E50E-1F49-BE26-200A1F0D7CEB}"/>
              </a:ext>
            </a:extLst>
          </p:cNvPr>
          <p:cNvSpPr txBox="1">
            <a:spLocks/>
          </p:cNvSpPr>
          <p:nvPr/>
        </p:nvSpPr>
        <p:spPr bwMode="blackWhite">
          <a:xfrm>
            <a:off x="1116116" y="2808164"/>
            <a:ext cx="5933959" cy="340671"/>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80000"/>
              </a:lnSpc>
              <a:spcBef>
                <a:spcPct val="0"/>
              </a:spcBef>
              <a:buNone/>
              <a:defRPr sz="6000" b="1" i="1" kern="1200" cap="all" spc="0" baseline="0">
                <a:solidFill>
                  <a:schemeClr val="bg1"/>
                </a:solidFill>
                <a:latin typeface="Acumin Pro ExtraCondensed" panose="020B0508020202020204" pitchFamily="34" charset="77"/>
                <a:ea typeface="+mj-ea"/>
                <a:cs typeface="+mj-cs"/>
              </a:defRPr>
            </a:lvl1pPr>
          </a:lstStyle>
          <a:p>
            <a:r>
              <a:rPr lang="en-US" sz="2700"/>
              <a:t>Credit default forecast</a:t>
            </a:r>
          </a:p>
        </p:txBody>
      </p:sp>
    </p:spTree>
    <p:extLst>
      <p:ext uri="{BB962C8B-B14F-4D97-AF65-F5344CB8AC3E}">
        <p14:creationId xmlns:p14="http://schemas.microsoft.com/office/powerpoint/2010/main" val="414506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hoto Caption">
            <a:extLst>
              <a:ext uri="{FF2B5EF4-FFF2-40B4-BE49-F238E27FC236}">
                <a16:creationId xmlns:a16="http://schemas.microsoft.com/office/drawing/2014/main" id="{635CCABB-873D-1746-85EB-1E37CAB5593B}"/>
              </a:ext>
            </a:extLst>
          </p:cNvPr>
          <p:cNvSpPr>
            <a:spLocks noGrp="1"/>
          </p:cNvSpPr>
          <p:nvPr>
            <p:ph type="ctrTitle"/>
          </p:nvPr>
        </p:nvSpPr>
        <p:spPr>
          <a:xfrm>
            <a:off x="565518" y="304800"/>
            <a:ext cx="2879168" cy="443198"/>
          </a:xfrm>
        </p:spPr>
        <p:txBody>
          <a:bodyPr/>
          <a:lstStyle/>
          <a:p>
            <a:pPr algn="ctr"/>
            <a:r>
              <a:rPr lang="en-US" sz="3200"/>
              <a:t>Agenda</a:t>
            </a:r>
          </a:p>
        </p:txBody>
      </p:sp>
      <p:sp>
        <p:nvSpPr>
          <p:cNvPr id="4" name="Date">
            <a:extLst>
              <a:ext uri="{FF2B5EF4-FFF2-40B4-BE49-F238E27FC236}">
                <a16:creationId xmlns:a16="http://schemas.microsoft.com/office/drawing/2014/main" id="{B9BD0E28-98C4-6848-9D5D-364728D3C5D2}"/>
              </a:ext>
            </a:extLst>
          </p:cNvPr>
          <p:cNvSpPr>
            <a:spLocks noGrp="1"/>
          </p:cNvSpPr>
          <p:nvPr>
            <p:ph type="dt" sz="half" idx="10"/>
          </p:nvPr>
        </p:nvSpPr>
        <p:spPr/>
        <p:txBody>
          <a:bodyPr/>
          <a:lstStyle/>
          <a:p>
            <a:fld id="{049DC8E1-D369-0F48-9062-BB068AFD07CE}" type="datetime1">
              <a:rPr lang="en-US" smtClean="0"/>
              <a:pPr/>
              <a:t>1/24/2022</a:t>
            </a:fld>
            <a:endParaRPr lang="en-US"/>
          </a:p>
        </p:txBody>
      </p:sp>
      <p:sp>
        <p:nvSpPr>
          <p:cNvPr id="5" name="Slide Number">
            <a:extLst>
              <a:ext uri="{FF2B5EF4-FFF2-40B4-BE49-F238E27FC236}">
                <a16:creationId xmlns:a16="http://schemas.microsoft.com/office/drawing/2014/main" id="{1FD66B11-1C75-8245-A2CA-CC821BD1DADC}"/>
              </a:ext>
            </a:extLst>
          </p:cNvPr>
          <p:cNvSpPr>
            <a:spLocks noGrp="1"/>
          </p:cNvSpPr>
          <p:nvPr>
            <p:ph type="sldNum" sz="quarter" idx="12"/>
          </p:nvPr>
        </p:nvSpPr>
        <p:spPr/>
        <p:txBody>
          <a:bodyPr/>
          <a:lstStyle/>
          <a:p>
            <a:fld id="{8A7A6979-0714-4377-B894-6BE4C2D6E202}" type="slidenum">
              <a:rPr lang="en-US" smtClean="0"/>
              <a:pPr/>
              <a:t>2</a:t>
            </a:fld>
            <a:endParaRPr lang="en-US"/>
          </a:p>
        </p:txBody>
      </p:sp>
      <p:sp>
        <p:nvSpPr>
          <p:cNvPr id="6" name="Photo Caption">
            <a:extLst>
              <a:ext uri="{FF2B5EF4-FFF2-40B4-BE49-F238E27FC236}">
                <a16:creationId xmlns:a16="http://schemas.microsoft.com/office/drawing/2014/main" id="{6A819DC9-6F04-47E0-9B06-E587224E128C}"/>
              </a:ext>
            </a:extLst>
          </p:cNvPr>
          <p:cNvSpPr txBox="1">
            <a:spLocks/>
          </p:cNvSpPr>
          <p:nvPr/>
        </p:nvSpPr>
        <p:spPr bwMode="blackWhite">
          <a:xfrm>
            <a:off x="565518" y="982529"/>
            <a:ext cx="6501107" cy="3290709"/>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1800" b="1" i="0" kern="1200" cap="none" spc="0" baseline="0">
                <a:solidFill>
                  <a:schemeClr val="bg1"/>
                </a:solidFill>
                <a:latin typeface="Acumin Pro" panose="020B0504020202020204" pitchFamily="34" charset="77"/>
                <a:ea typeface="+mj-ea"/>
                <a:cs typeface="+mj-cs"/>
              </a:defRPr>
            </a:lvl1pPr>
          </a:lstStyle>
          <a:p>
            <a:pPr marL="457200" indent="-457200">
              <a:lnSpc>
                <a:spcPct val="200000"/>
              </a:lnSpc>
              <a:buFont typeface="Arial" panose="020B0604020202020204" pitchFamily="34" charset="0"/>
              <a:buChar char="•"/>
            </a:pPr>
            <a:r>
              <a:rPr lang="en-US" sz="2200" b="0">
                <a:latin typeface="Calibri" panose="020F0502020204030204" pitchFamily="34" charset="0"/>
                <a:cs typeface="Calibri" panose="020F0502020204030204" pitchFamily="34" charset="0"/>
              </a:rPr>
              <a:t>Objective</a:t>
            </a:r>
          </a:p>
          <a:p>
            <a:pPr marL="457200" indent="-457200">
              <a:lnSpc>
                <a:spcPct val="200000"/>
              </a:lnSpc>
              <a:buFont typeface="Arial" panose="020B0604020202020204" pitchFamily="34" charset="0"/>
              <a:buChar char="•"/>
            </a:pPr>
            <a:r>
              <a:rPr lang="en-US" sz="2200" b="0">
                <a:latin typeface="Calibri" panose="020F0502020204030204" pitchFamily="34" charset="0"/>
                <a:cs typeface="Calibri" panose="020F0502020204030204" pitchFamily="34" charset="0"/>
              </a:rPr>
              <a:t>Data Transformations</a:t>
            </a:r>
          </a:p>
          <a:p>
            <a:pPr marL="457200" indent="-457200">
              <a:lnSpc>
                <a:spcPct val="200000"/>
              </a:lnSpc>
              <a:buFont typeface="Arial" panose="020B0604020202020204" pitchFamily="34" charset="0"/>
              <a:buChar char="•"/>
            </a:pPr>
            <a:r>
              <a:rPr lang="en-US" sz="2200" b="0">
                <a:latin typeface="Calibri" panose="020F0502020204030204" pitchFamily="34" charset="0"/>
                <a:cs typeface="Calibri" panose="020F0502020204030204" pitchFamily="34" charset="0"/>
              </a:rPr>
              <a:t>Algorithms explored</a:t>
            </a:r>
          </a:p>
          <a:p>
            <a:pPr marL="457200" indent="-457200">
              <a:lnSpc>
                <a:spcPct val="200000"/>
              </a:lnSpc>
              <a:buFont typeface="Arial" panose="020B0604020202020204" pitchFamily="34" charset="0"/>
              <a:buChar char="•"/>
            </a:pPr>
            <a:r>
              <a:rPr lang="en-US" sz="2200" b="0">
                <a:latin typeface="Calibri" panose="020F0502020204030204" pitchFamily="34" charset="0"/>
                <a:cs typeface="Calibri" panose="020F0502020204030204" pitchFamily="34" charset="0"/>
              </a:rPr>
              <a:t>Final Algorithm Chosen</a:t>
            </a:r>
          </a:p>
          <a:p>
            <a:pPr marL="457200" indent="-457200">
              <a:lnSpc>
                <a:spcPct val="200000"/>
              </a:lnSpc>
              <a:buFont typeface="Arial" panose="020B0604020202020204" pitchFamily="34" charset="0"/>
              <a:buChar char="•"/>
            </a:pPr>
            <a:r>
              <a:rPr lang="en-US" sz="2200" b="0">
                <a:latin typeface="Calibri" panose="020F0502020204030204" pitchFamily="34" charset="0"/>
                <a:cs typeface="Calibri" panose="020F0502020204030204" pitchFamily="34" charset="0"/>
              </a:rPr>
              <a:t>Learnings and conclusion</a:t>
            </a:r>
          </a:p>
        </p:txBody>
      </p:sp>
    </p:spTree>
    <p:extLst>
      <p:ext uri="{BB962C8B-B14F-4D97-AF65-F5344CB8AC3E}">
        <p14:creationId xmlns:p14="http://schemas.microsoft.com/office/powerpoint/2010/main" val="67415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1EDB4FE-91AC-5845-B48B-6CF3B8E1C495}"/>
              </a:ext>
            </a:extLst>
          </p:cNvPr>
          <p:cNvSpPr>
            <a:spLocks noGrp="1"/>
          </p:cNvSpPr>
          <p:nvPr>
            <p:ph type="ctrTitle"/>
          </p:nvPr>
        </p:nvSpPr>
        <p:spPr>
          <a:xfrm>
            <a:off x="230218" y="179505"/>
            <a:ext cx="7774589" cy="609398"/>
          </a:xfrm>
        </p:spPr>
        <p:txBody>
          <a:bodyPr/>
          <a:lstStyle/>
          <a:p>
            <a:r>
              <a:rPr lang="en-US" sz="2200"/>
              <a:t>A credit card default occurs when a borrower fails to make his/her credit bill payment and falls behind</a:t>
            </a:r>
          </a:p>
        </p:txBody>
      </p:sp>
      <p:sp>
        <p:nvSpPr>
          <p:cNvPr id="5" name="Date">
            <a:extLst>
              <a:ext uri="{FF2B5EF4-FFF2-40B4-BE49-F238E27FC236}">
                <a16:creationId xmlns:a16="http://schemas.microsoft.com/office/drawing/2014/main" id="{7FEEB1B5-922E-6B41-9256-301776A52CE2}"/>
              </a:ext>
            </a:extLst>
          </p:cNvPr>
          <p:cNvSpPr>
            <a:spLocks noGrp="1"/>
          </p:cNvSpPr>
          <p:nvPr>
            <p:ph type="dt" sz="half" idx="2"/>
          </p:nvPr>
        </p:nvSpPr>
        <p:spPr/>
        <p:txBody>
          <a:bodyPr/>
          <a:lstStyle/>
          <a:p>
            <a:fld id="{E0C8DACD-4E35-4E4C-AC75-C3DE50F04E7E}" type="datetime1">
              <a:rPr lang="en-US" smtClean="0"/>
              <a:pPr/>
              <a:t>1/24/2022</a:t>
            </a:fld>
            <a:endParaRPr lang="en-US"/>
          </a:p>
        </p:txBody>
      </p:sp>
      <p:sp>
        <p:nvSpPr>
          <p:cNvPr id="6" name="Slide Number">
            <a:extLst>
              <a:ext uri="{FF2B5EF4-FFF2-40B4-BE49-F238E27FC236}">
                <a16:creationId xmlns:a16="http://schemas.microsoft.com/office/drawing/2014/main" id="{8AD25A61-95C4-5F44-8726-98D65EC40F9E}"/>
              </a:ext>
            </a:extLst>
          </p:cNvPr>
          <p:cNvSpPr>
            <a:spLocks noGrp="1"/>
          </p:cNvSpPr>
          <p:nvPr>
            <p:ph type="sldNum" sz="quarter" idx="4"/>
          </p:nvPr>
        </p:nvSpPr>
        <p:spPr/>
        <p:txBody>
          <a:bodyPr/>
          <a:lstStyle/>
          <a:p>
            <a:fld id="{8A7A6979-0714-4377-B894-6BE4C2D6E202}" type="slidenum">
              <a:rPr lang="en-US" smtClean="0"/>
              <a:pPr/>
              <a:t>3</a:t>
            </a:fld>
            <a:endParaRPr lang="en-US"/>
          </a:p>
        </p:txBody>
      </p:sp>
      <p:pic>
        <p:nvPicPr>
          <p:cNvPr id="11" name="Picture 10">
            <a:extLst>
              <a:ext uri="{FF2B5EF4-FFF2-40B4-BE49-F238E27FC236}">
                <a16:creationId xmlns:a16="http://schemas.microsoft.com/office/drawing/2014/main" id="{83D316BF-77DB-A146-B756-34CD36D2C323}"/>
              </a:ext>
            </a:extLst>
          </p:cNvPr>
          <p:cNvPicPr>
            <a:picLocks noChangeAspect="1"/>
          </p:cNvPicPr>
          <p:nvPr/>
        </p:nvPicPr>
        <p:blipFill>
          <a:blip r:embed="rId2"/>
          <a:stretch>
            <a:fillRect/>
          </a:stretch>
        </p:blipFill>
        <p:spPr>
          <a:xfrm>
            <a:off x="634722" y="2140081"/>
            <a:ext cx="1541946" cy="1555069"/>
          </a:xfrm>
          <a:prstGeom prst="rect">
            <a:avLst/>
          </a:prstGeom>
          <a:ln>
            <a:solidFill>
              <a:schemeClr val="bg1"/>
            </a:solidFill>
          </a:ln>
        </p:spPr>
      </p:pic>
      <p:sp>
        <p:nvSpPr>
          <p:cNvPr id="12" name="Right Arrow 11">
            <a:extLst>
              <a:ext uri="{FF2B5EF4-FFF2-40B4-BE49-F238E27FC236}">
                <a16:creationId xmlns:a16="http://schemas.microsoft.com/office/drawing/2014/main" id="{5DEEDB17-AD75-9B4B-B16D-75BBA58849A2}"/>
              </a:ext>
            </a:extLst>
          </p:cNvPr>
          <p:cNvSpPr/>
          <p:nvPr/>
        </p:nvSpPr>
        <p:spPr>
          <a:xfrm>
            <a:off x="2335694" y="2718832"/>
            <a:ext cx="884583" cy="39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94363E-6B8E-744A-B0E9-B719B09A7322}"/>
              </a:ext>
            </a:extLst>
          </p:cNvPr>
          <p:cNvPicPr>
            <a:picLocks noChangeAspect="1"/>
          </p:cNvPicPr>
          <p:nvPr/>
        </p:nvPicPr>
        <p:blipFill>
          <a:blip r:embed="rId3"/>
          <a:stretch>
            <a:fillRect/>
          </a:stretch>
        </p:blipFill>
        <p:spPr>
          <a:xfrm>
            <a:off x="3419060" y="1821900"/>
            <a:ext cx="2295663" cy="2200407"/>
          </a:xfrm>
          <a:prstGeom prst="rect">
            <a:avLst/>
          </a:prstGeom>
          <a:ln>
            <a:solidFill>
              <a:schemeClr val="bg1"/>
            </a:solidFill>
          </a:ln>
        </p:spPr>
      </p:pic>
      <p:pic>
        <p:nvPicPr>
          <p:cNvPr id="14" name="Picture 13">
            <a:extLst>
              <a:ext uri="{FF2B5EF4-FFF2-40B4-BE49-F238E27FC236}">
                <a16:creationId xmlns:a16="http://schemas.microsoft.com/office/drawing/2014/main" id="{E27E3926-AB92-6248-93CB-5E10FC1932FD}"/>
              </a:ext>
            </a:extLst>
          </p:cNvPr>
          <p:cNvPicPr>
            <a:picLocks noChangeAspect="1"/>
          </p:cNvPicPr>
          <p:nvPr/>
        </p:nvPicPr>
        <p:blipFill>
          <a:blip r:embed="rId4"/>
          <a:stretch>
            <a:fillRect/>
          </a:stretch>
        </p:blipFill>
        <p:spPr>
          <a:xfrm>
            <a:off x="7233282" y="1175851"/>
            <a:ext cx="1543050" cy="1568450"/>
          </a:xfrm>
          <a:prstGeom prst="rect">
            <a:avLst/>
          </a:prstGeom>
          <a:ln>
            <a:solidFill>
              <a:schemeClr val="bg1"/>
            </a:solidFill>
          </a:ln>
        </p:spPr>
      </p:pic>
      <p:pic>
        <p:nvPicPr>
          <p:cNvPr id="15" name="Picture 14">
            <a:extLst>
              <a:ext uri="{FF2B5EF4-FFF2-40B4-BE49-F238E27FC236}">
                <a16:creationId xmlns:a16="http://schemas.microsoft.com/office/drawing/2014/main" id="{F021D8F1-9955-2E43-8AAA-00CCB575E2D6}"/>
              </a:ext>
            </a:extLst>
          </p:cNvPr>
          <p:cNvPicPr>
            <a:picLocks noChangeAspect="1"/>
          </p:cNvPicPr>
          <p:nvPr/>
        </p:nvPicPr>
        <p:blipFill>
          <a:blip r:embed="rId5"/>
          <a:stretch>
            <a:fillRect/>
          </a:stretch>
        </p:blipFill>
        <p:spPr>
          <a:xfrm>
            <a:off x="7233283" y="3018267"/>
            <a:ext cx="1543050" cy="1568450"/>
          </a:xfrm>
          <a:prstGeom prst="rect">
            <a:avLst/>
          </a:prstGeom>
          <a:ln>
            <a:solidFill>
              <a:schemeClr val="bg1"/>
            </a:solidFill>
          </a:ln>
        </p:spPr>
      </p:pic>
      <p:sp>
        <p:nvSpPr>
          <p:cNvPr id="16" name="Right Arrow 15">
            <a:extLst>
              <a:ext uri="{FF2B5EF4-FFF2-40B4-BE49-F238E27FC236}">
                <a16:creationId xmlns:a16="http://schemas.microsoft.com/office/drawing/2014/main" id="{225C40D6-795B-1F46-AA94-CCA51659137A}"/>
              </a:ext>
            </a:extLst>
          </p:cNvPr>
          <p:cNvSpPr/>
          <p:nvPr/>
        </p:nvSpPr>
        <p:spPr>
          <a:xfrm>
            <a:off x="6026741" y="1960076"/>
            <a:ext cx="884583" cy="39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4F10A435-87E5-D443-B3F5-B0784D1116F3}"/>
              </a:ext>
            </a:extLst>
          </p:cNvPr>
          <p:cNvSpPr/>
          <p:nvPr/>
        </p:nvSpPr>
        <p:spPr>
          <a:xfrm>
            <a:off x="6031711" y="3426793"/>
            <a:ext cx="884583" cy="39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7AA1FF2-C50E-2C44-96A9-C798137DE8B5}"/>
              </a:ext>
            </a:extLst>
          </p:cNvPr>
          <p:cNvSpPr txBox="1"/>
          <p:nvPr/>
        </p:nvSpPr>
        <p:spPr>
          <a:xfrm>
            <a:off x="3533290" y="3655081"/>
            <a:ext cx="2067201" cy="338554"/>
          </a:xfrm>
          <a:prstGeom prst="rect">
            <a:avLst/>
          </a:prstGeom>
          <a:noFill/>
        </p:spPr>
        <p:txBody>
          <a:bodyPr wrap="square" rtlCol="0">
            <a:spAutoFit/>
          </a:bodyPr>
          <a:lstStyle/>
          <a:p>
            <a:r>
              <a:rPr lang="en-US" sz="1600" b="1" i="1">
                <a:solidFill>
                  <a:schemeClr val="bg1"/>
                </a:solidFill>
              </a:rPr>
              <a:t>Classification Model</a:t>
            </a:r>
          </a:p>
        </p:txBody>
      </p:sp>
      <p:sp>
        <p:nvSpPr>
          <p:cNvPr id="19" name="TextBox 18">
            <a:extLst>
              <a:ext uri="{FF2B5EF4-FFF2-40B4-BE49-F238E27FC236}">
                <a16:creationId xmlns:a16="http://schemas.microsoft.com/office/drawing/2014/main" id="{7E1B0E68-2F42-A949-ABAB-F6FB3DE6A989}"/>
              </a:ext>
            </a:extLst>
          </p:cNvPr>
          <p:cNvSpPr txBox="1"/>
          <p:nvPr/>
        </p:nvSpPr>
        <p:spPr>
          <a:xfrm>
            <a:off x="6971206" y="2405747"/>
            <a:ext cx="2067201" cy="338554"/>
          </a:xfrm>
          <a:prstGeom prst="rect">
            <a:avLst/>
          </a:prstGeom>
          <a:noFill/>
        </p:spPr>
        <p:txBody>
          <a:bodyPr wrap="square" rtlCol="0">
            <a:spAutoFit/>
          </a:bodyPr>
          <a:lstStyle/>
          <a:p>
            <a:pPr algn="ctr"/>
            <a:r>
              <a:rPr lang="en-US" sz="1600" b="1" i="1">
                <a:solidFill>
                  <a:schemeClr val="bg1"/>
                </a:solidFill>
              </a:rPr>
              <a:t>Non-Defaulter</a:t>
            </a:r>
          </a:p>
        </p:txBody>
      </p:sp>
      <p:sp>
        <p:nvSpPr>
          <p:cNvPr id="20" name="TextBox 19">
            <a:extLst>
              <a:ext uri="{FF2B5EF4-FFF2-40B4-BE49-F238E27FC236}">
                <a16:creationId xmlns:a16="http://schemas.microsoft.com/office/drawing/2014/main" id="{D5AED3D7-1693-6742-A56E-B87730762F47}"/>
              </a:ext>
            </a:extLst>
          </p:cNvPr>
          <p:cNvSpPr txBox="1"/>
          <p:nvPr/>
        </p:nvSpPr>
        <p:spPr>
          <a:xfrm>
            <a:off x="6971206" y="4246550"/>
            <a:ext cx="2067201" cy="338554"/>
          </a:xfrm>
          <a:prstGeom prst="rect">
            <a:avLst/>
          </a:prstGeom>
          <a:noFill/>
        </p:spPr>
        <p:txBody>
          <a:bodyPr wrap="square" rtlCol="0">
            <a:spAutoFit/>
          </a:bodyPr>
          <a:lstStyle/>
          <a:p>
            <a:pPr algn="ctr"/>
            <a:r>
              <a:rPr lang="en-US" sz="1600" b="1" i="1">
                <a:solidFill>
                  <a:schemeClr val="bg1"/>
                </a:solidFill>
              </a:rPr>
              <a:t>Defaulter</a:t>
            </a:r>
          </a:p>
        </p:txBody>
      </p:sp>
      <p:sp>
        <p:nvSpPr>
          <p:cNvPr id="21" name="TextBox 20">
            <a:extLst>
              <a:ext uri="{FF2B5EF4-FFF2-40B4-BE49-F238E27FC236}">
                <a16:creationId xmlns:a16="http://schemas.microsoft.com/office/drawing/2014/main" id="{411B5054-5EE7-9E4D-878C-6962EA5C3307}"/>
              </a:ext>
            </a:extLst>
          </p:cNvPr>
          <p:cNvSpPr txBox="1"/>
          <p:nvPr/>
        </p:nvSpPr>
        <p:spPr>
          <a:xfrm>
            <a:off x="299516" y="3701245"/>
            <a:ext cx="2212357" cy="523220"/>
          </a:xfrm>
          <a:prstGeom prst="rect">
            <a:avLst/>
          </a:prstGeom>
          <a:noFill/>
        </p:spPr>
        <p:txBody>
          <a:bodyPr wrap="square" rtlCol="0">
            <a:spAutoFit/>
          </a:bodyPr>
          <a:lstStyle/>
          <a:p>
            <a:pPr algn="ctr"/>
            <a:r>
              <a:rPr lang="en-US" sz="1400" b="1" i="1">
                <a:solidFill>
                  <a:schemeClr val="bg1"/>
                </a:solidFill>
              </a:rPr>
              <a:t>Historical Payment Status</a:t>
            </a:r>
          </a:p>
          <a:p>
            <a:pPr algn="ctr"/>
            <a:r>
              <a:rPr lang="en-US" sz="1400" b="1" i="1">
                <a:solidFill>
                  <a:schemeClr val="bg1"/>
                </a:solidFill>
              </a:rPr>
              <a:t>Demographic Information</a:t>
            </a:r>
          </a:p>
        </p:txBody>
      </p:sp>
      <p:sp>
        <p:nvSpPr>
          <p:cNvPr id="23" name="Body Text">
            <a:extLst>
              <a:ext uri="{FF2B5EF4-FFF2-40B4-BE49-F238E27FC236}">
                <a16:creationId xmlns:a16="http://schemas.microsoft.com/office/drawing/2014/main" id="{04CAF3AF-7526-7549-BE80-458FF2BF614E}"/>
              </a:ext>
            </a:extLst>
          </p:cNvPr>
          <p:cNvSpPr>
            <a:spLocks noGrp="1"/>
          </p:cNvSpPr>
          <p:nvPr>
            <p:ph type="body" sz="quarter" idx="14"/>
          </p:nvPr>
        </p:nvSpPr>
        <p:spPr>
          <a:xfrm>
            <a:off x="105593" y="4764302"/>
            <a:ext cx="8797497" cy="1075623"/>
          </a:xfrm>
        </p:spPr>
        <p:txBody>
          <a:bodyPr>
            <a:normAutofit/>
          </a:bodyPr>
          <a:lstStyle/>
          <a:p>
            <a:pPr lvl="0"/>
            <a:r>
              <a:rPr lang="en-US"/>
              <a:t>An accurate prediction of default probability can balance the risk and return for the lender</a:t>
            </a:r>
          </a:p>
          <a:p>
            <a:pPr lvl="0"/>
            <a:r>
              <a:rPr lang="en-US"/>
              <a:t>Lender can utilize default probability to alter certain aspects of the transaction before lending some sort of a loan, like charging higher rates of interest</a:t>
            </a:r>
          </a:p>
        </p:txBody>
      </p:sp>
      <p:sp>
        <p:nvSpPr>
          <p:cNvPr id="24" name="Title">
            <a:extLst>
              <a:ext uri="{FF2B5EF4-FFF2-40B4-BE49-F238E27FC236}">
                <a16:creationId xmlns:a16="http://schemas.microsoft.com/office/drawing/2014/main" id="{9AF0B218-F2C5-CE40-AE4B-4D369D9FF05B}"/>
              </a:ext>
            </a:extLst>
          </p:cNvPr>
          <p:cNvSpPr txBox="1">
            <a:spLocks/>
          </p:cNvSpPr>
          <p:nvPr/>
        </p:nvSpPr>
        <p:spPr bwMode="blackWhite">
          <a:xfrm>
            <a:off x="233640" y="1176390"/>
            <a:ext cx="3185420" cy="304699"/>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sz="2200">
                <a:solidFill>
                  <a:schemeClr val="bg1"/>
                </a:solidFill>
              </a:rPr>
              <a:t>OBJECTIVE:</a:t>
            </a:r>
          </a:p>
        </p:txBody>
      </p:sp>
    </p:spTree>
    <p:extLst>
      <p:ext uri="{BB962C8B-B14F-4D97-AF65-F5344CB8AC3E}">
        <p14:creationId xmlns:p14="http://schemas.microsoft.com/office/powerpoint/2010/main" val="123169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a:extLst>
              <a:ext uri="{FF2B5EF4-FFF2-40B4-BE49-F238E27FC236}">
                <a16:creationId xmlns:a16="http://schemas.microsoft.com/office/drawing/2014/main" id="{7FEEB1B5-922E-6B41-9256-301776A52CE2}"/>
              </a:ext>
            </a:extLst>
          </p:cNvPr>
          <p:cNvSpPr>
            <a:spLocks noGrp="1"/>
          </p:cNvSpPr>
          <p:nvPr>
            <p:ph type="dt" sz="half" idx="2"/>
          </p:nvPr>
        </p:nvSpPr>
        <p:spPr/>
        <p:txBody>
          <a:bodyPr/>
          <a:lstStyle/>
          <a:p>
            <a:fld id="{E0C8DACD-4E35-4E4C-AC75-C3DE50F04E7E}" type="datetime1">
              <a:rPr lang="en-US" smtClean="0"/>
              <a:pPr/>
              <a:t>1/24/2022</a:t>
            </a:fld>
            <a:endParaRPr lang="en-US"/>
          </a:p>
        </p:txBody>
      </p:sp>
      <p:sp>
        <p:nvSpPr>
          <p:cNvPr id="6" name="Slide Number">
            <a:extLst>
              <a:ext uri="{FF2B5EF4-FFF2-40B4-BE49-F238E27FC236}">
                <a16:creationId xmlns:a16="http://schemas.microsoft.com/office/drawing/2014/main" id="{8AD25A61-95C4-5F44-8726-98D65EC40F9E}"/>
              </a:ext>
            </a:extLst>
          </p:cNvPr>
          <p:cNvSpPr>
            <a:spLocks noGrp="1"/>
          </p:cNvSpPr>
          <p:nvPr>
            <p:ph type="sldNum" sz="quarter" idx="4"/>
          </p:nvPr>
        </p:nvSpPr>
        <p:spPr/>
        <p:txBody>
          <a:bodyPr/>
          <a:lstStyle/>
          <a:p>
            <a:fld id="{8A7A6979-0714-4377-B894-6BE4C2D6E202}" type="slidenum">
              <a:rPr lang="en-US" smtClean="0"/>
              <a:pPr/>
              <a:t>4</a:t>
            </a:fld>
            <a:endParaRPr lang="en-US"/>
          </a:p>
        </p:txBody>
      </p:sp>
      <p:sp>
        <p:nvSpPr>
          <p:cNvPr id="4" name="Rectangle 3">
            <a:extLst>
              <a:ext uri="{FF2B5EF4-FFF2-40B4-BE49-F238E27FC236}">
                <a16:creationId xmlns:a16="http://schemas.microsoft.com/office/drawing/2014/main" id="{7487AB44-37D1-0B47-998A-DDDA71337107}"/>
              </a:ext>
            </a:extLst>
          </p:cNvPr>
          <p:cNvSpPr/>
          <p:nvPr/>
        </p:nvSpPr>
        <p:spPr>
          <a:xfrm>
            <a:off x="0" y="5497286"/>
            <a:ext cx="9144000" cy="402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ody Text">
            <a:extLst>
              <a:ext uri="{FF2B5EF4-FFF2-40B4-BE49-F238E27FC236}">
                <a16:creationId xmlns:a16="http://schemas.microsoft.com/office/drawing/2014/main" id="{3A5F68AB-A60B-7348-ACD4-371E83AAD464}"/>
              </a:ext>
            </a:extLst>
          </p:cNvPr>
          <p:cNvSpPr>
            <a:spLocks noGrp="1"/>
          </p:cNvSpPr>
          <p:nvPr>
            <p:ph type="body" sz="quarter" idx="14"/>
          </p:nvPr>
        </p:nvSpPr>
        <p:spPr>
          <a:xfrm>
            <a:off x="273324" y="1186841"/>
            <a:ext cx="8201009" cy="1396339"/>
          </a:xfrm>
        </p:spPr>
        <p:txBody>
          <a:bodyPr>
            <a:normAutofit fontScale="92500" lnSpcReduction="10000"/>
          </a:bodyPr>
          <a:lstStyle/>
          <a:p>
            <a:pPr lvl="0"/>
            <a:r>
              <a:rPr lang="en-US" sz="1600" b="1">
                <a:latin typeface="Calibri" panose="020F0502020204030204" pitchFamily="34" charset="0"/>
                <a:cs typeface="Calibri" panose="020F0502020204030204" pitchFamily="34" charset="0"/>
              </a:rPr>
              <a:t>Transformations: </a:t>
            </a:r>
            <a:endParaRPr lang="en-US" sz="1600" b="1">
              <a:solidFill>
                <a:schemeClr val="tx1">
                  <a:lumMod val="85000"/>
                  <a:lumOff val="15000"/>
                </a:schemeClr>
              </a:solidFill>
              <a:latin typeface="Calibri" panose="020F0502020204030204" pitchFamily="34" charset="0"/>
              <a:cs typeface="Calibri" panose="020F0502020204030204" pitchFamily="34" charset="0"/>
            </a:endParaRPr>
          </a:p>
          <a:p>
            <a:pPr marL="0" lvl="0" indent="0">
              <a:buNone/>
            </a:pPr>
            <a:r>
              <a:rPr lang="en-US" sz="1600" b="1">
                <a:solidFill>
                  <a:schemeClr val="tx1">
                    <a:lumMod val="85000"/>
                    <a:lumOff val="15000"/>
                  </a:schemeClr>
                </a:solidFill>
                <a:latin typeface="Calibri" panose="020F0502020204030204" pitchFamily="34" charset="0"/>
                <a:cs typeface="Calibri" panose="020F0502020204030204" pitchFamily="34" charset="0"/>
              </a:rPr>
              <a:t>	</a:t>
            </a:r>
            <a:r>
              <a:rPr lang="en-US" b="1">
                <a:solidFill>
                  <a:schemeClr val="bg1"/>
                </a:solidFill>
                <a:latin typeface="Calibri" panose="020F0502020204030204" pitchFamily="34" charset="0"/>
                <a:cs typeface="Calibri" panose="020F0502020204030204" pitchFamily="34" charset="0"/>
              </a:rPr>
              <a:t>- </a:t>
            </a:r>
            <a:r>
              <a:rPr lang="en-US">
                <a:solidFill>
                  <a:schemeClr val="bg1"/>
                </a:solidFill>
                <a:latin typeface="Calibri" panose="020F0502020204030204" pitchFamily="34" charset="0"/>
                <a:cs typeface="Calibri" panose="020F0502020204030204" pitchFamily="34" charset="0"/>
              </a:rPr>
              <a:t>On analyzing the data, we identified that the statement variables were skewed, and 	performed log transformations to normalize the variable.</a:t>
            </a:r>
          </a:p>
          <a:p>
            <a:pPr marL="0" lvl="0" indent="0">
              <a:buNone/>
            </a:pPr>
            <a:r>
              <a:rPr lang="en-US">
                <a:latin typeface="Calibri" panose="020F0502020204030204" pitchFamily="34" charset="0"/>
                <a:cs typeface="Calibri" panose="020F0502020204030204" pitchFamily="34" charset="0"/>
              </a:rPr>
              <a:t>	</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Furthermore, for the default selection, we identified the SAS EM’s selection as </a:t>
            </a:r>
            <a:r>
              <a:rPr lang="en-US" i="1">
                <a:latin typeface="Calibri" panose="020F0502020204030204" pitchFamily="34" charset="0"/>
                <a:cs typeface="Calibri" panose="020F0502020204030204" pitchFamily="34" charset="0"/>
              </a:rPr>
              <a:t>Best</a:t>
            </a:r>
            <a:r>
              <a:rPr lang="en-US">
                <a:latin typeface="Calibri" panose="020F0502020204030204" pitchFamily="34" charset="0"/>
                <a:cs typeface="Calibri" panose="020F0502020204030204" pitchFamily="34" charset="0"/>
              </a:rPr>
              <a:t> for </a:t>
            </a:r>
          </a:p>
          <a:p>
            <a:pPr marL="0" lvl="0" indent="0">
              <a:buNone/>
            </a:pPr>
            <a:r>
              <a:rPr lang="en-US">
                <a:latin typeface="Calibri" panose="020F0502020204030204" pitchFamily="34" charset="0"/>
                <a:cs typeface="Calibri" panose="020F0502020204030204" pitchFamily="34" charset="0"/>
              </a:rPr>
              <a:t>	default methods in interval inputs and </a:t>
            </a:r>
            <a:r>
              <a:rPr lang="en-US" i="1">
                <a:latin typeface="Calibri" panose="020F0502020204030204" pitchFamily="34" charset="0"/>
                <a:cs typeface="Calibri" panose="020F0502020204030204" pitchFamily="34" charset="0"/>
              </a:rPr>
              <a:t>dummy indicators </a:t>
            </a:r>
            <a:r>
              <a:rPr lang="en-US">
                <a:latin typeface="Calibri" panose="020F0502020204030204" pitchFamily="34" charset="0"/>
                <a:cs typeface="Calibri" panose="020F0502020204030204" pitchFamily="34" charset="0"/>
              </a:rPr>
              <a:t>in class inputs performed best 	amongst all others.</a:t>
            </a:r>
          </a:p>
        </p:txBody>
      </p:sp>
      <p:sp>
        <p:nvSpPr>
          <p:cNvPr id="13" name="Rectangle 12">
            <a:extLst>
              <a:ext uri="{FF2B5EF4-FFF2-40B4-BE49-F238E27FC236}">
                <a16:creationId xmlns:a16="http://schemas.microsoft.com/office/drawing/2014/main" id="{6C76B15F-8018-214F-836F-6FFF117167DD}"/>
              </a:ext>
            </a:extLst>
          </p:cNvPr>
          <p:cNvSpPr/>
          <p:nvPr/>
        </p:nvSpPr>
        <p:spPr>
          <a:xfrm>
            <a:off x="273324" y="2632882"/>
            <a:ext cx="4915896" cy="2583180"/>
          </a:xfrm>
          <a:prstGeom prst="rect">
            <a:avLst/>
          </a:prstGeom>
          <a:solidFill>
            <a:schemeClr val="accent2"/>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63F4870-9672-4249-8DD0-F66E2809F54C}"/>
              </a:ext>
            </a:extLst>
          </p:cNvPr>
          <p:cNvPicPr>
            <a:picLocks noChangeAspect="1"/>
          </p:cNvPicPr>
          <p:nvPr/>
        </p:nvPicPr>
        <p:blipFill>
          <a:blip r:embed="rId2"/>
          <a:stretch>
            <a:fillRect/>
          </a:stretch>
        </p:blipFill>
        <p:spPr>
          <a:xfrm>
            <a:off x="374264" y="2735752"/>
            <a:ext cx="4702048" cy="2377440"/>
          </a:xfrm>
          <a:prstGeom prst="rect">
            <a:avLst/>
          </a:prstGeom>
        </p:spPr>
      </p:pic>
      <p:sp>
        <p:nvSpPr>
          <p:cNvPr id="24" name="Rectangle 23">
            <a:extLst>
              <a:ext uri="{FF2B5EF4-FFF2-40B4-BE49-F238E27FC236}">
                <a16:creationId xmlns:a16="http://schemas.microsoft.com/office/drawing/2014/main" id="{BF17F97F-4E94-094B-8C65-5182E24304BF}"/>
              </a:ext>
            </a:extLst>
          </p:cNvPr>
          <p:cNvSpPr/>
          <p:nvPr/>
        </p:nvSpPr>
        <p:spPr>
          <a:xfrm>
            <a:off x="5389256" y="2632882"/>
            <a:ext cx="3085077" cy="2583180"/>
          </a:xfrm>
          <a:prstGeom prst="rect">
            <a:avLst/>
          </a:prstGeom>
          <a:solidFill>
            <a:schemeClr val="accent2"/>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3180351-8EF4-2042-8DED-FEE75988CC95}"/>
              </a:ext>
            </a:extLst>
          </p:cNvPr>
          <p:cNvPicPr>
            <a:picLocks noChangeAspect="1"/>
          </p:cNvPicPr>
          <p:nvPr/>
        </p:nvPicPr>
        <p:blipFill>
          <a:blip r:embed="rId3"/>
          <a:stretch>
            <a:fillRect/>
          </a:stretch>
        </p:blipFill>
        <p:spPr>
          <a:xfrm>
            <a:off x="5497829" y="2758174"/>
            <a:ext cx="2883077" cy="2332595"/>
          </a:xfrm>
          <a:prstGeom prst="rect">
            <a:avLst/>
          </a:prstGeom>
        </p:spPr>
      </p:pic>
      <p:sp>
        <p:nvSpPr>
          <p:cNvPr id="16" name="Title">
            <a:extLst>
              <a:ext uri="{FF2B5EF4-FFF2-40B4-BE49-F238E27FC236}">
                <a16:creationId xmlns:a16="http://schemas.microsoft.com/office/drawing/2014/main" id="{C689AAA3-F043-5B49-A70A-9C012277D06F}"/>
              </a:ext>
            </a:extLst>
          </p:cNvPr>
          <p:cNvSpPr>
            <a:spLocks noGrp="1"/>
          </p:cNvSpPr>
          <p:nvPr>
            <p:ph type="ctrTitle"/>
          </p:nvPr>
        </p:nvSpPr>
        <p:spPr>
          <a:xfrm>
            <a:off x="230218" y="179505"/>
            <a:ext cx="7774589" cy="609398"/>
          </a:xfrm>
        </p:spPr>
        <p:txBody>
          <a:bodyPr/>
          <a:lstStyle/>
          <a:p>
            <a:r>
              <a:rPr lang="en-US" sz="2200"/>
              <a:t>Due to the presence of skewed variables, we applied data transformations to normalize them</a:t>
            </a:r>
          </a:p>
        </p:txBody>
      </p:sp>
    </p:spTree>
    <p:extLst>
      <p:ext uri="{BB962C8B-B14F-4D97-AF65-F5344CB8AC3E}">
        <p14:creationId xmlns:p14="http://schemas.microsoft.com/office/powerpoint/2010/main" val="392014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head">
            <a:extLst>
              <a:ext uri="{FF2B5EF4-FFF2-40B4-BE49-F238E27FC236}">
                <a16:creationId xmlns:a16="http://schemas.microsoft.com/office/drawing/2014/main" id="{3E8C4121-4FB3-2342-90C4-D1DDD728A6FC}"/>
              </a:ext>
            </a:extLst>
          </p:cNvPr>
          <p:cNvSpPr>
            <a:spLocks noGrp="1"/>
          </p:cNvSpPr>
          <p:nvPr>
            <p:ph type="subTitle" idx="1"/>
          </p:nvPr>
        </p:nvSpPr>
        <p:spPr>
          <a:xfrm>
            <a:off x="159025" y="973301"/>
            <a:ext cx="8221882" cy="615553"/>
          </a:xfrm>
        </p:spPr>
        <p:txBody>
          <a:bodyPr/>
          <a:lstStyle/>
          <a:p>
            <a:r>
              <a:rPr lang="en-US" sz="2000" i="1"/>
              <a:t>Our initial plan was to compare individual models and use the best one based on Validation ROC; Below is a brief outline of the individual models we tested:</a:t>
            </a:r>
          </a:p>
        </p:txBody>
      </p:sp>
      <p:sp>
        <p:nvSpPr>
          <p:cNvPr id="4" name="Body Text">
            <a:extLst>
              <a:ext uri="{FF2B5EF4-FFF2-40B4-BE49-F238E27FC236}">
                <a16:creationId xmlns:a16="http://schemas.microsoft.com/office/drawing/2014/main" id="{2A101442-EC06-F945-9BF4-C4523FACB352}"/>
              </a:ext>
            </a:extLst>
          </p:cNvPr>
          <p:cNvSpPr>
            <a:spLocks noGrp="1"/>
          </p:cNvSpPr>
          <p:nvPr>
            <p:ph type="body" sz="quarter" idx="14"/>
          </p:nvPr>
        </p:nvSpPr>
        <p:spPr>
          <a:xfrm>
            <a:off x="159025" y="1804061"/>
            <a:ext cx="4750905" cy="3569530"/>
          </a:xfrm>
        </p:spPr>
        <p:txBody>
          <a:bodyPr>
            <a:normAutofit fontScale="92500" lnSpcReduction="20000"/>
          </a:bodyPr>
          <a:lstStyle/>
          <a:p>
            <a:pPr lvl="0">
              <a:lnSpc>
                <a:spcPct val="150000"/>
              </a:lnSpc>
            </a:pPr>
            <a:r>
              <a:rPr lang="en-US" sz="1600" b="1"/>
              <a:t>Logistic Regression: </a:t>
            </a:r>
            <a:r>
              <a:rPr lang="en-US" sz="1600"/>
              <a:t>We ran two regression models, with Forward and Backward selection with 80 : 20 Train : Validation split; The ROC we obtained was decent with 71.6% for forward selection and. 70.2% for backward</a:t>
            </a:r>
          </a:p>
          <a:p>
            <a:pPr lvl="0">
              <a:lnSpc>
                <a:spcPct val="150000"/>
              </a:lnSpc>
            </a:pPr>
            <a:r>
              <a:rPr lang="en-US" sz="1600" b="1"/>
              <a:t>Neural Network: </a:t>
            </a:r>
            <a:r>
              <a:rPr lang="en-US" sz="1600"/>
              <a:t>With 14 hidden units, the neural network model achieved an ROC of 70.2%</a:t>
            </a:r>
          </a:p>
          <a:p>
            <a:pPr lvl="0">
              <a:lnSpc>
                <a:spcPct val="150000"/>
              </a:lnSpc>
            </a:pPr>
            <a:r>
              <a:rPr lang="en-US" sz="1600" b="1"/>
              <a:t>Decision Tree and HP Tree</a:t>
            </a:r>
            <a:r>
              <a:rPr lang="en-US" sz="1600"/>
              <a:t>: Both achieved ROCs of only about 66.5% and 66.4%.</a:t>
            </a:r>
          </a:p>
          <a:p>
            <a:pPr lvl="0">
              <a:lnSpc>
                <a:spcPct val="150000"/>
              </a:lnSpc>
            </a:pPr>
            <a:r>
              <a:rPr lang="en-US" sz="1600" b="1"/>
              <a:t>Gradient boosting: </a:t>
            </a:r>
            <a:r>
              <a:rPr lang="en-US" sz="1600"/>
              <a:t>We used gradient boosting methods and tuned the hyperparameters to check the impact on the ROC. Moreover, an ensemble of gradient boost yielded the best results.</a:t>
            </a:r>
          </a:p>
        </p:txBody>
      </p:sp>
      <p:sp>
        <p:nvSpPr>
          <p:cNvPr id="6" name="Date">
            <a:extLst>
              <a:ext uri="{FF2B5EF4-FFF2-40B4-BE49-F238E27FC236}">
                <a16:creationId xmlns:a16="http://schemas.microsoft.com/office/drawing/2014/main" id="{78CB7BE8-50CA-974E-A5F8-09C159F73C13}"/>
              </a:ext>
            </a:extLst>
          </p:cNvPr>
          <p:cNvSpPr>
            <a:spLocks noGrp="1"/>
          </p:cNvSpPr>
          <p:nvPr>
            <p:ph type="dt" sz="half" idx="2"/>
          </p:nvPr>
        </p:nvSpPr>
        <p:spPr/>
        <p:txBody>
          <a:bodyPr/>
          <a:lstStyle/>
          <a:p>
            <a:fld id="{E0C8DACD-4E35-4E4C-AC75-C3DE50F04E7E}" type="datetime1">
              <a:rPr lang="en-US" smtClean="0"/>
              <a:pPr/>
              <a:t>1/24/2022</a:t>
            </a:fld>
            <a:endParaRPr lang="en-US"/>
          </a:p>
        </p:txBody>
      </p:sp>
      <p:sp>
        <p:nvSpPr>
          <p:cNvPr id="7" name="Slide Number">
            <a:extLst>
              <a:ext uri="{FF2B5EF4-FFF2-40B4-BE49-F238E27FC236}">
                <a16:creationId xmlns:a16="http://schemas.microsoft.com/office/drawing/2014/main" id="{4ADB6448-F320-5749-B778-1B77517B0AC5}"/>
              </a:ext>
            </a:extLst>
          </p:cNvPr>
          <p:cNvSpPr>
            <a:spLocks noGrp="1"/>
          </p:cNvSpPr>
          <p:nvPr>
            <p:ph type="sldNum" sz="quarter" idx="4"/>
          </p:nvPr>
        </p:nvSpPr>
        <p:spPr/>
        <p:txBody>
          <a:bodyPr/>
          <a:lstStyle/>
          <a:p>
            <a:fld id="{8A7A6979-0714-4377-B894-6BE4C2D6E202}" type="slidenum">
              <a:rPr lang="en-US" smtClean="0"/>
              <a:pPr/>
              <a:t>5</a:t>
            </a:fld>
            <a:endParaRPr lang="en-US"/>
          </a:p>
        </p:txBody>
      </p:sp>
      <p:sp>
        <p:nvSpPr>
          <p:cNvPr id="10" name="Title">
            <a:extLst>
              <a:ext uri="{FF2B5EF4-FFF2-40B4-BE49-F238E27FC236}">
                <a16:creationId xmlns:a16="http://schemas.microsoft.com/office/drawing/2014/main" id="{BD358843-1800-9347-9064-5C0A426DB4D7}"/>
              </a:ext>
            </a:extLst>
          </p:cNvPr>
          <p:cNvSpPr>
            <a:spLocks noGrp="1"/>
          </p:cNvSpPr>
          <p:nvPr>
            <p:ph type="ctrTitle"/>
          </p:nvPr>
        </p:nvSpPr>
        <p:spPr>
          <a:xfrm>
            <a:off x="230218" y="179505"/>
            <a:ext cx="7774589" cy="609398"/>
          </a:xfrm>
        </p:spPr>
        <p:txBody>
          <a:bodyPr/>
          <a:lstStyle/>
          <a:p>
            <a:r>
              <a:rPr lang="en-US" sz="2200"/>
              <a:t>We explored models starting with Logistic Regression, Neural Networks, Decision Trees and Gradient boosting</a:t>
            </a:r>
          </a:p>
        </p:txBody>
      </p:sp>
      <p:sp>
        <p:nvSpPr>
          <p:cNvPr id="11" name="Rectangle 10">
            <a:extLst>
              <a:ext uri="{FF2B5EF4-FFF2-40B4-BE49-F238E27FC236}">
                <a16:creationId xmlns:a16="http://schemas.microsoft.com/office/drawing/2014/main" id="{4F9CD7F7-59B4-8444-B065-3F4AF7D9D93B}"/>
              </a:ext>
            </a:extLst>
          </p:cNvPr>
          <p:cNvSpPr/>
          <p:nvPr/>
        </p:nvSpPr>
        <p:spPr>
          <a:xfrm>
            <a:off x="4976754" y="2070414"/>
            <a:ext cx="3822324" cy="2583180"/>
          </a:xfrm>
          <a:prstGeom prst="rect">
            <a:avLst/>
          </a:prstGeom>
          <a:solidFill>
            <a:schemeClr val="accent2"/>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01F44E-A6AB-6A42-B7A5-64AE1D6CB285}"/>
              </a:ext>
            </a:extLst>
          </p:cNvPr>
          <p:cNvPicPr>
            <a:picLocks noChangeAspect="1"/>
          </p:cNvPicPr>
          <p:nvPr/>
        </p:nvPicPr>
        <p:blipFill>
          <a:blip r:embed="rId2"/>
          <a:stretch>
            <a:fillRect/>
          </a:stretch>
        </p:blipFill>
        <p:spPr>
          <a:xfrm>
            <a:off x="5159479" y="2194077"/>
            <a:ext cx="3441543" cy="2335854"/>
          </a:xfrm>
          <a:prstGeom prst="rect">
            <a:avLst/>
          </a:prstGeom>
          <a:ln>
            <a:solidFill>
              <a:schemeClr val="bg1"/>
            </a:solidFill>
          </a:ln>
        </p:spPr>
      </p:pic>
    </p:spTree>
    <p:extLst>
      <p:ext uri="{BB962C8B-B14F-4D97-AF65-F5344CB8AC3E}">
        <p14:creationId xmlns:p14="http://schemas.microsoft.com/office/powerpoint/2010/main" val="35761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dy Text">
            <a:extLst>
              <a:ext uri="{FF2B5EF4-FFF2-40B4-BE49-F238E27FC236}">
                <a16:creationId xmlns:a16="http://schemas.microsoft.com/office/drawing/2014/main" id="{2A101442-EC06-F945-9BF4-C4523FACB352}"/>
              </a:ext>
            </a:extLst>
          </p:cNvPr>
          <p:cNvSpPr>
            <a:spLocks noGrp="1"/>
          </p:cNvSpPr>
          <p:nvPr>
            <p:ph type="body" sz="quarter" idx="14"/>
          </p:nvPr>
        </p:nvSpPr>
        <p:spPr>
          <a:xfrm>
            <a:off x="379872" y="1059006"/>
            <a:ext cx="8533910" cy="1895866"/>
          </a:xfrm>
        </p:spPr>
        <p:txBody>
          <a:bodyPr>
            <a:normAutofit fontScale="92500"/>
          </a:bodyPr>
          <a:lstStyle/>
          <a:p>
            <a:r>
              <a:rPr lang="en-US" sz="1600"/>
              <a:t>To finetune the accuracy of the prediction, we observed that tuning the following parameters in gradient boosting and performing an ensemble of all yielded greater ROC:</a:t>
            </a:r>
            <a:r>
              <a:rPr lang="en-US" sz="1400">
                <a:solidFill>
                  <a:schemeClr val="tx1">
                    <a:lumMod val="85000"/>
                    <a:lumOff val="15000"/>
                  </a:schemeClr>
                </a:solidFill>
                <a:latin typeface="+mn-lt"/>
              </a:rPr>
              <a:t> </a:t>
            </a:r>
          </a:p>
          <a:p>
            <a:pPr lvl="1"/>
            <a:r>
              <a:rPr lang="en-US">
                <a:solidFill>
                  <a:schemeClr val="bg1"/>
                </a:solidFill>
                <a:latin typeface="Acumin Pro" panose="020B0504020202020204" pitchFamily="34" charset="77"/>
              </a:rPr>
              <a:t>Maximum depth – 4,5,6 </a:t>
            </a:r>
          </a:p>
          <a:p>
            <a:pPr lvl="1"/>
            <a:r>
              <a:rPr lang="en-US">
                <a:solidFill>
                  <a:schemeClr val="bg1"/>
                </a:solidFill>
                <a:latin typeface="Acumin Pro" panose="020B0504020202020204" pitchFamily="34" charset="77"/>
              </a:rPr>
              <a:t>Maximum Reuse Variable – maximum 2 (we observed that increasing beyond 3 resulted in overfitting)</a:t>
            </a:r>
          </a:p>
          <a:p>
            <a:pPr lvl="1"/>
            <a:r>
              <a:rPr lang="en-US">
                <a:solidFill>
                  <a:schemeClr val="bg1"/>
                </a:solidFill>
                <a:latin typeface="Acumin Pro" panose="020B0504020202020204" pitchFamily="34" charset="77"/>
              </a:rPr>
              <a:t>N iterations- 100,150,300; shrinkage- 0.1,0.03,0.05</a:t>
            </a:r>
          </a:p>
          <a:p>
            <a:pPr lvl="1"/>
            <a:r>
              <a:rPr lang="en-US">
                <a:solidFill>
                  <a:schemeClr val="bg1"/>
                </a:solidFill>
                <a:latin typeface="Acumin Pro" panose="020B0504020202020204" pitchFamily="34" charset="77"/>
              </a:rPr>
              <a:t>Train proportion- 70,80,90</a:t>
            </a:r>
            <a:r>
              <a:rPr lang="en-US"/>
              <a:t>ntboosting parameters for the 3 nodes used are as follows:</a:t>
            </a:r>
          </a:p>
          <a:p>
            <a:pPr lvl="0"/>
            <a:endParaRPr lang="en-US">
              <a:solidFill>
                <a:schemeClr val="bg1"/>
              </a:solidFill>
              <a:latin typeface="Acumin Pro" panose="020B0504020202020204" pitchFamily="34" charset="77"/>
            </a:endParaRPr>
          </a:p>
          <a:p>
            <a:pPr lvl="1"/>
            <a:endParaRPr lang="en-US">
              <a:solidFill>
                <a:schemeClr val="bg1"/>
              </a:solidFill>
              <a:latin typeface="Acumin Pro" panose="020B0504020202020204" pitchFamily="34" charset="77"/>
            </a:endParaRPr>
          </a:p>
          <a:p>
            <a:pPr lvl="1"/>
            <a:endParaRPr lang="en-US">
              <a:solidFill>
                <a:schemeClr val="bg1"/>
              </a:solidFill>
              <a:latin typeface="Acumin Pro" panose="020B0504020202020204" pitchFamily="34" charset="77"/>
            </a:endParaRPr>
          </a:p>
        </p:txBody>
      </p:sp>
      <p:sp>
        <p:nvSpPr>
          <p:cNvPr id="6" name="Date">
            <a:extLst>
              <a:ext uri="{FF2B5EF4-FFF2-40B4-BE49-F238E27FC236}">
                <a16:creationId xmlns:a16="http://schemas.microsoft.com/office/drawing/2014/main" id="{78CB7BE8-50CA-974E-A5F8-09C159F73C13}"/>
              </a:ext>
            </a:extLst>
          </p:cNvPr>
          <p:cNvSpPr>
            <a:spLocks noGrp="1"/>
          </p:cNvSpPr>
          <p:nvPr>
            <p:ph type="dt" sz="half" idx="2"/>
          </p:nvPr>
        </p:nvSpPr>
        <p:spPr/>
        <p:txBody>
          <a:bodyPr/>
          <a:lstStyle/>
          <a:p>
            <a:fld id="{E0C8DACD-4E35-4E4C-AC75-C3DE50F04E7E}" type="datetime1">
              <a:rPr lang="en-US" smtClean="0"/>
              <a:pPr/>
              <a:t>1/24/2022</a:t>
            </a:fld>
            <a:endParaRPr lang="en-US"/>
          </a:p>
        </p:txBody>
      </p:sp>
      <p:sp>
        <p:nvSpPr>
          <p:cNvPr id="7" name="Slide Number">
            <a:extLst>
              <a:ext uri="{FF2B5EF4-FFF2-40B4-BE49-F238E27FC236}">
                <a16:creationId xmlns:a16="http://schemas.microsoft.com/office/drawing/2014/main" id="{4ADB6448-F320-5749-B778-1B77517B0AC5}"/>
              </a:ext>
            </a:extLst>
          </p:cNvPr>
          <p:cNvSpPr>
            <a:spLocks noGrp="1"/>
          </p:cNvSpPr>
          <p:nvPr>
            <p:ph type="sldNum" sz="quarter" idx="4"/>
          </p:nvPr>
        </p:nvSpPr>
        <p:spPr/>
        <p:txBody>
          <a:bodyPr/>
          <a:lstStyle/>
          <a:p>
            <a:fld id="{8A7A6979-0714-4377-B894-6BE4C2D6E202}" type="slidenum">
              <a:rPr lang="en-US" smtClean="0"/>
              <a:pPr/>
              <a:t>6</a:t>
            </a:fld>
            <a:endParaRPr lang="en-US"/>
          </a:p>
        </p:txBody>
      </p:sp>
      <p:sp>
        <p:nvSpPr>
          <p:cNvPr id="9" name="Rectangle 8">
            <a:extLst>
              <a:ext uri="{FF2B5EF4-FFF2-40B4-BE49-F238E27FC236}">
                <a16:creationId xmlns:a16="http://schemas.microsoft.com/office/drawing/2014/main" id="{F315DCC3-61A5-8A4F-BF31-02D5614E1DF5}"/>
              </a:ext>
            </a:extLst>
          </p:cNvPr>
          <p:cNvSpPr/>
          <p:nvPr/>
        </p:nvSpPr>
        <p:spPr>
          <a:xfrm>
            <a:off x="1583829" y="3204449"/>
            <a:ext cx="6420978" cy="2554194"/>
          </a:xfrm>
          <a:prstGeom prst="rect">
            <a:avLst/>
          </a:prstGeom>
          <a:solidFill>
            <a:schemeClr val="accent2"/>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7132A66-0ED6-8846-848A-871BC8E67E77}"/>
              </a:ext>
            </a:extLst>
          </p:cNvPr>
          <p:cNvPicPr>
            <a:picLocks noChangeAspect="1"/>
          </p:cNvPicPr>
          <p:nvPr/>
        </p:nvPicPr>
        <p:blipFill>
          <a:blip r:embed="rId2"/>
          <a:stretch>
            <a:fillRect/>
          </a:stretch>
        </p:blipFill>
        <p:spPr>
          <a:xfrm>
            <a:off x="1824586" y="3429000"/>
            <a:ext cx="5993297" cy="2137410"/>
          </a:xfrm>
          <a:prstGeom prst="rect">
            <a:avLst/>
          </a:prstGeom>
        </p:spPr>
      </p:pic>
      <p:sp>
        <p:nvSpPr>
          <p:cNvPr id="12" name="Title">
            <a:extLst>
              <a:ext uri="{FF2B5EF4-FFF2-40B4-BE49-F238E27FC236}">
                <a16:creationId xmlns:a16="http://schemas.microsoft.com/office/drawing/2014/main" id="{747B9831-944C-624E-BBAF-E3FF12B3812B}"/>
              </a:ext>
            </a:extLst>
          </p:cNvPr>
          <p:cNvSpPr>
            <a:spLocks noGrp="1"/>
          </p:cNvSpPr>
          <p:nvPr>
            <p:ph type="ctrTitle"/>
          </p:nvPr>
        </p:nvSpPr>
        <p:spPr>
          <a:xfrm>
            <a:off x="230218" y="179505"/>
            <a:ext cx="7774589" cy="304699"/>
          </a:xfrm>
        </p:spPr>
        <p:txBody>
          <a:bodyPr/>
          <a:lstStyle/>
          <a:p>
            <a:r>
              <a:rPr lang="en-US" sz="2200"/>
              <a:t>An Ensemble node with the best ROC  - THE CHOSEN ONE</a:t>
            </a:r>
          </a:p>
        </p:txBody>
      </p:sp>
    </p:spTree>
    <p:extLst>
      <p:ext uri="{BB962C8B-B14F-4D97-AF65-F5344CB8AC3E}">
        <p14:creationId xmlns:p14="http://schemas.microsoft.com/office/powerpoint/2010/main" val="28257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8E8DE03-4A76-3F4C-BCB8-FE87F3578C0A}"/>
              </a:ext>
            </a:extLst>
          </p:cNvPr>
          <p:cNvSpPr>
            <a:spLocks noGrp="1"/>
          </p:cNvSpPr>
          <p:nvPr>
            <p:ph type="dt" sz="half" idx="2"/>
          </p:nvPr>
        </p:nvSpPr>
        <p:spPr/>
        <p:txBody>
          <a:bodyPr/>
          <a:lstStyle/>
          <a:p>
            <a:fld id="{E0C8DACD-4E35-4E4C-AC75-C3DE50F04E7E}" type="datetime1">
              <a:rPr lang="en-US" smtClean="0"/>
              <a:pPr/>
              <a:t>1/24/2022</a:t>
            </a:fld>
            <a:endParaRPr lang="en-US"/>
          </a:p>
        </p:txBody>
      </p:sp>
      <p:sp>
        <p:nvSpPr>
          <p:cNvPr id="7" name="Slide Number Placeholder 6">
            <a:extLst>
              <a:ext uri="{FF2B5EF4-FFF2-40B4-BE49-F238E27FC236}">
                <a16:creationId xmlns:a16="http://schemas.microsoft.com/office/drawing/2014/main" id="{AB973434-ECA2-5C4F-A43C-CA7C2EFB912E}"/>
              </a:ext>
            </a:extLst>
          </p:cNvPr>
          <p:cNvSpPr>
            <a:spLocks noGrp="1"/>
          </p:cNvSpPr>
          <p:nvPr>
            <p:ph type="sldNum" sz="quarter" idx="4"/>
          </p:nvPr>
        </p:nvSpPr>
        <p:spPr/>
        <p:txBody>
          <a:bodyPr/>
          <a:lstStyle/>
          <a:p>
            <a:fld id="{8A7A6979-0714-4377-B894-6BE4C2D6E202}" type="slidenum">
              <a:rPr lang="en-US" smtClean="0"/>
              <a:pPr/>
              <a:t>7</a:t>
            </a:fld>
            <a:endParaRPr lang="en-US"/>
          </a:p>
        </p:txBody>
      </p:sp>
      <p:pic>
        <p:nvPicPr>
          <p:cNvPr id="8" name="Picture 7">
            <a:extLst>
              <a:ext uri="{FF2B5EF4-FFF2-40B4-BE49-F238E27FC236}">
                <a16:creationId xmlns:a16="http://schemas.microsoft.com/office/drawing/2014/main" id="{4B1B0F09-EB90-E54A-BE4E-95BAFB3CE32A}"/>
              </a:ext>
            </a:extLst>
          </p:cNvPr>
          <p:cNvPicPr>
            <a:picLocks noChangeAspect="1"/>
          </p:cNvPicPr>
          <p:nvPr/>
        </p:nvPicPr>
        <p:blipFill>
          <a:blip r:embed="rId2"/>
          <a:stretch>
            <a:fillRect/>
          </a:stretch>
        </p:blipFill>
        <p:spPr>
          <a:xfrm>
            <a:off x="206789" y="1151885"/>
            <a:ext cx="2209645" cy="2117095"/>
          </a:xfrm>
          <a:prstGeom prst="rect">
            <a:avLst/>
          </a:prstGeom>
        </p:spPr>
      </p:pic>
      <p:sp>
        <p:nvSpPr>
          <p:cNvPr id="11" name="Rectangle 10">
            <a:extLst>
              <a:ext uri="{FF2B5EF4-FFF2-40B4-BE49-F238E27FC236}">
                <a16:creationId xmlns:a16="http://schemas.microsoft.com/office/drawing/2014/main" id="{CEAA2E0C-525D-984A-A5B7-E89B18D5DC4C}"/>
              </a:ext>
            </a:extLst>
          </p:cNvPr>
          <p:cNvSpPr/>
          <p:nvPr/>
        </p:nvSpPr>
        <p:spPr>
          <a:xfrm>
            <a:off x="2622174" y="1151884"/>
            <a:ext cx="6217920" cy="443293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601BE67-152F-1942-B063-1729E6A67891}"/>
              </a:ext>
            </a:extLst>
          </p:cNvPr>
          <p:cNvSpPr txBox="1"/>
          <p:nvPr/>
        </p:nvSpPr>
        <p:spPr>
          <a:xfrm>
            <a:off x="2772751" y="1273186"/>
            <a:ext cx="5861603" cy="30442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t>From this project, our learnings were as follows:</a:t>
            </a:r>
          </a:p>
          <a:p>
            <a:pPr marL="742950" lvl="1" indent="-285750">
              <a:lnSpc>
                <a:spcPct val="150000"/>
              </a:lnSpc>
              <a:buFont typeface="Arial" panose="020B0604020202020204" pitchFamily="34" charset="0"/>
              <a:buChar char="•"/>
            </a:pPr>
            <a:r>
              <a:rPr lang="en-US" sz="1400"/>
              <a:t>Gradient boosting node performed better once we were able to understand the workings and modifications required in the hyperparameters</a:t>
            </a:r>
          </a:p>
          <a:p>
            <a:pPr marL="742950" lvl="1" indent="-285750">
              <a:lnSpc>
                <a:spcPct val="150000"/>
              </a:lnSpc>
              <a:buFont typeface="Arial" panose="020B0604020202020204" pitchFamily="34" charset="0"/>
              <a:buChar char="•"/>
            </a:pPr>
            <a:r>
              <a:rPr lang="en-US" sz="1400"/>
              <a:t>Optimization in the tuning parameters to control overfitting</a:t>
            </a:r>
          </a:p>
          <a:p>
            <a:pPr marL="742950" lvl="1" indent="-285750">
              <a:lnSpc>
                <a:spcPct val="150000"/>
              </a:lnSpc>
              <a:buFont typeface="Arial" panose="020B0604020202020204" pitchFamily="34" charset="0"/>
              <a:buChar char="•"/>
            </a:pPr>
            <a:r>
              <a:rPr lang="en-US" sz="1400"/>
              <a:t>We understood the importance of data transformations and the impact of precise selection of the dependent variables in this classification problem.</a:t>
            </a:r>
          </a:p>
          <a:p>
            <a:pPr marL="285750" indent="-285750">
              <a:lnSpc>
                <a:spcPct val="150000"/>
              </a:lnSpc>
              <a:buFont typeface="Arial" panose="020B0604020202020204" pitchFamily="34" charset="0"/>
              <a:buChar char="•"/>
            </a:pPr>
            <a:endParaRPr lang="en-US"/>
          </a:p>
        </p:txBody>
      </p:sp>
      <p:sp>
        <p:nvSpPr>
          <p:cNvPr id="10" name="Title">
            <a:extLst>
              <a:ext uri="{FF2B5EF4-FFF2-40B4-BE49-F238E27FC236}">
                <a16:creationId xmlns:a16="http://schemas.microsoft.com/office/drawing/2014/main" id="{AAC8871B-1D42-FF48-A2F5-157218713A67}"/>
              </a:ext>
            </a:extLst>
          </p:cNvPr>
          <p:cNvSpPr>
            <a:spLocks noGrp="1"/>
          </p:cNvSpPr>
          <p:nvPr>
            <p:ph type="ctrTitle"/>
          </p:nvPr>
        </p:nvSpPr>
        <p:spPr>
          <a:xfrm>
            <a:off x="230218" y="179505"/>
            <a:ext cx="7774589" cy="304699"/>
          </a:xfrm>
        </p:spPr>
        <p:txBody>
          <a:bodyPr/>
          <a:lstStyle/>
          <a:p>
            <a:r>
              <a:rPr lang="en-US" sz="2200"/>
              <a:t>LEARNINGS</a:t>
            </a:r>
          </a:p>
        </p:txBody>
      </p:sp>
    </p:spTree>
    <p:extLst>
      <p:ext uri="{BB962C8B-B14F-4D97-AF65-F5344CB8AC3E}">
        <p14:creationId xmlns:p14="http://schemas.microsoft.com/office/powerpoint/2010/main" val="338458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ing">
            <a:extLst>
              <a:ext uri="{FF2B5EF4-FFF2-40B4-BE49-F238E27FC236}">
                <a16:creationId xmlns:a16="http://schemas.microsoft.com/office/drawing/2014/main" id="{BF0D9B23-421F-8D4A-A596-3BE4933C2FAD}"/>
              </a:ext>
            </a:extLst>
          </p:cNvPr>
          <p:cNvSpPr>
            <a:spLocks noGrp="1"/>
          </p:cNvSpPr>
          <p:nvPr>
            <p:ph type="ctrTitle"/>
          </p:nvPr>
        </p:nvSpPr>
        <p:spPr/>
        <p:txBody>
          <a:bodyPr/>
          <a:lstStyle/>
          <a:p>
            <a:r>
              <a:rPr lang="en-US"/>
              <a:t>Thank You</a:t>
            </a:r>
          </a:p>
        </p:txBody>
      </p:sp>
      <p:sp>
        <p:nvSpPr>
          <p:cNvPr id="2" name="Date">
            <a:extLst>
              <a:ext uri="{FF2B5EF4-FFF2-40B4-BE49-F238E27FC236}">
                <a16:creationId xmlns:a16="http://schemas.microsoft.com/office/drawing/2014/main" id="{6E45509A-B966-5240-9DAE-86C72B4D4984}"/>
              </a:ext>
            </a:extLst>
          </p:cNvPr>
          <p:cNvSpPr>
            <a:spLocks noGrp="1"/>
          </p:cNvSpPr>
          <p:nvPr>
            <p:ph type="dt" sz="half" idx="10"/>
          </p:nvPr>
        </p:nvSpPr>
        <p:spPr/>
        <p:txBody>
          <a:bodyPr/>
          <a:lstStyle/>
          <a:p>
            <a:fld id="{049DC8E1-D369-0F48-9062-BB068AFD07CE}" type="datetime1">
              <a:rPr lang="en-US" smtClean="0"/>
              <a:pPr/>
              <a:t>1/24/2022</a:t>
            </a:fld>
            <a:endParaRPr lang="en-US"/>
          </a:p>
        </p:txBody>
      </p:sp>
      <p:sp>
        <p:nvSpPr>
          <p:cNvPr id="3" name="Slide Number">
            <a:extLst>
              <a:ext uri="{FF2B5EF4-FFF2-40B4-BE49-F238E27FC236}">
                <a16:creationId xmlns:a16="http://schemas.microsoft.com/office/drawing/2014/main" id="{6368F648-1EB6-6643-BF62-9A8D3E03137F}"/>
              </a:ext>
            </a:extLst>
          </p:cNvPr>
          <p:cNvSpPr>
            <a:spLocks noGrp="1"/>
          </p:cNvSpPr>
          <p:nvPr>
            <p:ph type="sldNum" sz="quarter" idx="12"/>
          </p:nvPr>
        </p:nvSpPr>
        <p:spPr/>
        <p:txBody>
          <a:bodyPr/>
          <a:lstStyle/>
          <a:p>
            <a:fld id="{8A7A6979-0714-4377-B894-6BE4C2D6E202}" type="slidenum">
              <a:rPr lang="en-US" smtClean="0"/>
              <a:pPr/>
              <a:t>8</a:t>
            </a:fld>
            <a:endParaRPr lang="en-US"/>
          </a:p>
        </p:txBody>
      </p:sp>
    </p:spTree>
    <p:extLst>
      <p:ext uri="{BB962C8B-B14F-4D97-AF65-F5344CB8AC3E}">
        <p14:creationId xmlns:p14="http://schemas.microsoft.com/office/powerpoint/2010/main" val="3373218778"/>
      </p:ext>
    </p:extLst>
  </p:cSld>
  <p:clrMapOvr>
    <a:masterClrMapping/>
  </p:clrMapOvr>
</p:sld>
</file>

<file path=ppt/theme/theme1.xml><?xml version="1.0" encoding="utf-8"?>
<a:theme xmlns:a="http://schemas.openxmlformats.org/drawingml/2006/main" name="Parcel">
  <a:themeElements>
    <a:clrScheme name="Purdue Brand Color Theme">
      <a:dk1>
        <a:srgbClr val="000000"/>
      </a:dk1>
      <a:lt1>
        <a:srgbClr val="FFFFFF"/>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9EC61938-7743-4C45-BFAB-82C1009BF999}" vid="{52D408E6-5DAB-4332-A911-38F15A3397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482</Words>
  <Application>Microsoft Office PowerPoint</Application>
  <PresentationFormat>On-screen Show (4:3)</PresentationFormat>
  <Paragraphs>58</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Acumin Pro</vt:lpstr>
      <vt:lpstr>Acumin Pro ExtraCondensed</vt:lpstr>
      <vt:lpstr>Acumin Pro Medium</vt:lpstr>
      <vt:lpstr>Acumin Pro Semibold</vt:lpstr>
      <vt:lpstr>Acumin Pro SemiCondensed</vt:lpstr>
      <vt:lpstr>Arial</vt:lpstr>
      <vt:lpstr>Calibri</vt:lpstr>
      <vt:lpstr>Gill Sans MT</vt:lpstr>
      <vt:lpstr>United Sans Cond Medium</vt:lpstr>
      <vt:lpstr>United Sans Ext Medium</vt:lpstr>
      <vt:lpstr>Wingdings</vt:lpstr>
      <vt:lpstr>Parcel</vt:lpstr>
      <vt:lpstr>mgmt-571 project report</vt:lpstr>
      <vt:lpstr>Agenda</vt:lpstr>
      <vt:lpstr>A credit card default occurs when a borrower fails to make his/her credit bill payment and falls behind</vt:lpstr>
      <vt:lpstr>Due to the presence of skewed variables, we applied data transformations to normalize them</vt:lpstr>
      <vt:lpstr>We explored models starting with Logistic Regression, Neural Networks, Decision Trees and Gradient boosting</vt:lpstr>
      <vt:lpstr>An Ensemble node with the best ROC  - THE CHOSEN ONE</vt:lpstr>
      <vt:lpstr>LEARNINGS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alpha mgmt-571 project report</dc:title>
  <dc:subject/>
  <dc:creator>Bansal, Rahil</dc:creator>
  <cp:keywords/>
  <dc:description/>
  <cp:lastModifiedBy>Cavale, Anil G</cp:lastModifiedBy>
  <cp:revision>2</cp:revision>
  <dcterms:created xsi:type="dcterms:W3CDTF">2021-12-04T01:06:51Z</dcterms:created>
  <dcterms:modified xsi:type="dcterms:W3CDTF">2022-01-25T04:38:23Z</dcterms:modified>
  <cp:category/>
</cp:coreProperties>
</file>