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81" r:id="rId8"/>
    <p:sldId id="280" r:id="rId9"/>
    <p:sldId id="261" r:id="rId10"/>
    <p:sldId id="262" r:id="rId11"/>
    <p:sldId id="263" r:id="rId12"/>
    <p:sldId id="279" r:id="rId13"/>
    <p:sldId id="26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38E1B8-D946-4858-B5CB-097F5F712281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38E1B8-D946-4858-B5CB-097F5F712281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38E1B8-D946-4858-B5CB-097F5F712281}" type="datetimeFigureOut">
              <a:rPr lang="en-US" smtClean="0"/>
              <a:pPr/>
              <a:t>12/19/2014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PRESentation</a:t>
            </a:r>
            <a:r>
              <a:rPr lang="en-US" dirty="0" smtClean="0"/>
              <a:t> By: </a:t>
            </a:r>
            <a:r>
              <a:rPr lang="en-US" dirty="0" err="1" smtClean="0"/>
              <a:t>DevDevils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Members:</a:t>
            </a:r>
          </a:p>
          <a:p>
            <a:r>
              <a:rPr lang="en-US" dirty="0" smtClean="0"/>
              <a:t>Anil </a:t>
            </a:r>
            <a:r>
              <a:rPr lang="en-US" dirty="0" err="1" smtClean="0"/>
              <a:t>Chaurishya</a:t>
            </a:r>
            <a:endParaRPr lang="en-US" dirty="0" smtClean="0"/>
          </a:p>
          <a:p>
            <a:r>
              <a:rPr lang="en-US" dirty="0" smtClean="0"/>
              <a:t>Deep </a:t>
            </a:r>
            <a:r>
              <a:rPr lang="en-US" dirty="0" err="1" smtClean="0"/>
              <a:t>Risal</a:t>
            </a:r>
            <a:endParaRPr lang="en-US" dirty="0" smtClean="0"/>
          </a:p>
          <a:p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Shrestha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</a:t>
            </a:r>
            <a:r>
              <a:rPr lang="en-US" dirty="0" err="1" smtClean="0"/>
              <a:t>PostMan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84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3" y="2342711"/>
            <a:ext cx="6954221" cy="3143689"/>
          </a:xfrm>
        </p:spPr>
      </p:pic>
    </p:spTree>
    <p:extLst>
      <p:ext uri="{BB962C8B-B14F-4D97-AF65-F5344CB8AC3E}">
        <p14:creationId xmlns="" xmlns:p14="http://schemas.microsoft.com/office/powerpoint/2010/main" val="37780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981200"/>
            <a:ext cx="8504238" cy="3598944"/>
          </a:xfrm>
        </p:spPr>
      </p:pic>
    </p:spTree>
    <p:extLst>
      <p:ext uri="{BB962C8B-B14F-4D97-AF65-F5344CB8AC3E}">
        <p14:creationId xmlns="" xmlns:p14="http://schemas.microsoft.com/office/powerpoint/2010/main" val="24045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1026" name="Picture 2" descr="C:\Users\Dell\Documents\Downloads\user-registratio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7174"/>
            <a:ext cx="8071179" cy="50039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Bar code scanning</a:t>
            </a:r>
          </a:p>
          <a:p>
            <a:r>
              <a:rPr lang="en-US" dirty="0" smtClean="0"/>
              <a:t>Out going mail tracking</a:t>
            </a:r>
          </a:p>
          <a:p>
            <a:r>
              <a:rPr lang="en-US" dirty="0" smtClean="0"/>
              <a:t>Multiple admin role</a:t>
            </a:r>
          </a:p>
          <a:p>
            <a:r>
              <a:rPr lang="en-US" dirty="0" smtClean="0"/>
              <a:t>System Notification </a:t>
            </a:r>
          </a:p>
          <a:p>
            <a:r>
              <a:rPr lang="en-US" smtClean="0"/>
              <a:t>Mobile Application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76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 descr="logi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447800"/>
            <a:ext cx="3124200" cy="2677886"/>
          </a:xfrm>
        </p:spPr>
      </p:pic>
      <p:pic>
        <p:nvPicPr>
          <p:cNvPr id="5" name="Picture 4" descr="loginvalid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447800"/>
            <a:ext cx="2971800" cy="2788719"/>
          </a:xfrm>
          <a:prstGeom prst="rect">
            <a:avLst/>
          </a:prstGeom>
        </p:spPr>
      </p:pic>
      <p:pic>
        <p:nvPicPr>
          <p:cNvPr id="6" name="Picture 5" descr="loginwithInternal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429001"/>
            <a:ext cx="3486637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</a:t>
            </a:r>
            <a:endParaRPr lang="en-US" dirty="0"/>
          </a:p>
        </p:txBody>
      </p:sp>
      <p:pic>
        <p:nvPicPr>
          <p:cNvPr id="4" name="Content Placeholder 3" descr="registe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3886199" cy="4572000"/>
          </a:xfrm>
        </p:spPr>
      </p:pic>
      <p:pic>
        <p:nvPicPr>
          <p:cNvPr id="5" name="Picture 4" descr="register-valid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499814"/>
            <a:ext cx="4442642" cy="4672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 (Internationalization)</a:t>
            </a:r>
            <a:endParaRPr lang="en-US" dirty="0"/>
          </a:p>
        </p:txBody>
      </p:sp>
      <p:pic>
        <p:nvPicPr>
          <p:cNvPr id="4" name="Content Placeholder 3" descr="registerwithInternati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2600" y="1600200"/>
            <a:ext cx="579473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 Page</a:t>
            </a:r>
            <a:endParaRPr lang="en-US" dirty="0"/>
          </a:p>
        </p:txBody>
      </p:sp>
      <p:pic>
        <p:nvPicPr>
          <p:cNvPr id="4" name="Content Placeholder 3" descr="setting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6431" y="1527175"/>
            <a:ext cx="7274625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pic>
        <p:nvPicPr>
          <p:cNvPr id="4" name="Content Placeholder 3" descr="dashboar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2565619"/>
            <a:ext cx="8504238" cy="2495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List Page</a:t>
            </a:r>
            <a:endParaRPr lang="en-US" dirty="0"/>
          </a:p>
        </p:txBody>
      </p:sp>
      <p:pic>
        <p:nvPicPr>
          <p:cNvPr id="4" name="Content Placeholder 3" descr="user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646761"/>
            <a:ext cx="8504238" cy="43328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DevDevils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65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happens when Devils become Developer?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9" y="2209800"/>
            <a:ext cx="7620000" cy="3771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95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User Page</a:t>
            </a:r>
            <a:endParaRPr lang="en-US" dirty="0"/>
          </a:p>
        </p:txBody>
      </p:sp>
      <p:pic>
        <p:nvPicPr>
          <p:cNvPr id="4" name="Content Placeholder 3" descr="userse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3227" y="1527175"/>
            <a:ext cx="6601034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BOX List Page</a:t>
            </a:r>
            <a:endParaRPr lang="en-US" dirty="0"/>
          </a:p>
        </p:txBody>
      </p:sp>
      <p:pic>
        <p:nvPicPr>
          <p:cNvPr id="4" name="Content Placeholder 3" descr="mailBoxAdditionSucces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82747" y="1527175"/>
            <a:ext cx="6741994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Item List Page</a:t>
            </a:r>
            <a:endParaRPr lang="en-US" dirty="0"/>
          </a:p>
        </p:txBody>
      </p:sp>
      <p:pic>
        <p:nvPicPr>
          <p:cNvPr id="8" name="Content Placeholder 7" descr="mailitem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30848"/>
            <a:ext cx="8504238" cy="45646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Handled Page</a:t>
            </a:r>
            <a:endParaRPr lang="en-US" dirty="0"/>
          </a:p>
        </p:txBody>
      </p:sp>
      <p:pic>
        <p:nvPicPr>
          <p:cNvPr id="4" name="Content Placeholder 3" descr="excep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742726"/>
            <a:ext cx="8504238" cy="41408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404 Page Error </a:t>
            </a:r>
            <a:endParaRPr lang="en-US" dirty="0"/>
          </a:p>
        </p:txBody>
      </p:sp>
      <p:pic>
        <p:nvPicPr>
          <p:cNvPr id="4" name="Content Placeholder 3" descr="40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0976" y="1698329"/>
            <a:ext cx="6525536" cy="42296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4572000"/>
            <a:ext cx="404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Thank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You</a:t>
            </a:r>
          </a:p>
        </p:txBody>
      </p:sp>
      <p:pic>
        <p:nvPicPr>
          <p:cNvPr id="12290" name="Picture 2" descr="http://pixabay.com/static/uploads/photo/2013/07/12/17/58/monster-152733_6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5076825" cy="3743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133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E-</a:t>
            </a:r>
            <a:r>
              <a:rPr lang="en-US" dirty="0" err="1"/>
              <a:t>PostMan</a:t>
            </a:r>
            <a:r>
              <a:rPr lang="en-US" dirty="0"/>
              <a:t> Version: 0.0.1SNAPSHOT </a:t>
            </a:r>
            <a:endParaRPr lang="en-US" dirty="0" smtClean="0"/>
          </a:p>
          <a:p>
            <a:r>
              <a:rPr lang="en-US" dirty="0" smtClean="0"/>
              <a:t>Electronic </a:t>
            </a:r>
            <a:r>
              <a:rPr lang="en-US" dirty="0"/>
              <a:t>version of MUM Mail Box System.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Spring MVC Framework.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main purpose is to minimized paper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Stored </a:t>
            </a:r>
            <a:r>
              <a:rPr lang="en-US" dirty="0"/>
              <a:t>all the mail box related data in database </a:t>
            </a:r>
            <a:endParaRPr lang="en-US" dirty="0" smtClean="0"/>
          </a:p>
          <a:p>
            <a:r>
              <a:rPr lang="en-US" dirty="0" smtClean="0"/>
              <a:t>Manage </a:t>
            </a:r>
            <a:r>
              <a:rPr lang="en-US" dirty="0"/>
              <a:t>Mail Box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From SCI view:-Do Less And Accomplish More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Spring </a:t>
            </a:r>
            <a:r>
              <a:rPr lang="en-US" dirty="0"/>
              <a:t>MVC based on </a:t>
            </a:r>
            <a:r>
              <a:rPr lang="en-US" dirty="0" smtClean="0"/>
              <a:t>Annotation(</a:t>
            </a:r>
            <a:r>
              <a:rPr lang="en-US" dirty="0" err="1" smtClean="0"/>
              <a:t>CoC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GIT (Distributed Code Repository)</a:t>
            </a:r>
          </a:p>
          <a:p>
            <a:r>
              <a:rPr lang="en-US" dirty="0" smtClean="0"/>
              <a:t>Dependency </a:t>
            </a:r>
            <a:r>
              <a:rPr lang="en-US" dirty="0"/>
              <a:t>Injection or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smtClean="0"/>
              <a:t>Spring Security</a:t>
            </a:r>
          </a:p>
          <a:p>
            <a:r>
              <a:rPr lang="en-US" dirty="0" smtClean="0"/>
              <a:t>JPA/Hibernate</a:t>
            </a:r>
          </a:p>
          <a:p>
            <a:r>
              <a:rPr lang="en-US" dirty="0" smtClean="0"/>
              <a:t>Internationalization</a:t>
            </a:r>
          </a:p>
          <a:p>
            <a:r>
              <a:rPr lang="en-US" dirty="0" smtClean="0"/>
              <a:t>Validation </a:t>
            </a:r>
          </a:p>
          <a:p>
            <a:r>
              <a:rPr lang="en-US" dirty="0" smtClean="0"/>
              <a:t>REST/Ajax</a:t>
            </a:r>
          </a:p>
          <a:p>
            <a:r>
              <a:rPr lang="en-US" dirty="0" smtClean="0"/>
              <a:t>JSTL/Spring </a:t>
            </a:r>
            <a:r>
              <a:rPr lang="en-US" dirty="0"/>
              <a:t>Tag </a:t>
            </a:r>
            <a:r>
              <a:rPr lang="en-US" dirty="0" smtClean="0"/>
              <a:t>Lib/JSP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File </a:t>
            </a:r>
            <a:r>
              <a:rPr lang="en-US" dirty="0"/>
              <a:t>Upload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Mail</a:t>
            </a:r>
          </a:p>
        </p:txBody>
      </p:sp>
    </p:spTree>
    <p:extLst>
      <p:ext uri="{BB962C8B-B14F-4D97-AF65-F5344CB8AC3E}">
        <p14:creationId xmlns="" xmlns:p14="http://schemas.microsoft.com/office/powerpoint/2010/main" val="3027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</a:p>
          <a:p>
            <a:r>
              <a:rPr lang="en-US" dirty="0" smtClean="0"/>
              <a:t>Mail Box Management</a:t>
            </a:r>
          </a:p>
          <a:p>
            <a:r>
              <a:rPr lang="en-US" dirty="0" smtClean="0"/>
              <a:t>User Management</a:t>
            </a:r>
          </a:p>
          <a:p>
            <a:r>
              <a:rPr lang="en-US" dirty="0" smtClean="0"/>
              <a:t>Mail Item Management</a:t>
            </a:r>
          </a:p>
          <a:p>
            <a:r>
              <a:rPr lang="en-US" dirty="0" smtClean="0"/>
              <a:t>Email Notification</a:t>
            </a:r>
          </a:p>
          <a:p>
            <a:r>
              <a:rPr lang="en-US" dirty="0" smtClean="0"/>
              <a:t>Status Tracking</a:t>
            </a:r>
          </a:p>
        </p:txBody>
      </p:sp>
    </p:spTree>
    <p:extLst>
      <p:ext uri="{BB962C8B-B14F-4D97-AF65-F5344CB8AC3E}">
        <p14:creationId xmlns="" xmlns:p14="http://schemas.microsoft.com/office/powerpoint/2010/main" val="16417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Simplify your </a:t>
            </a:r>
            <a:r>
              <a:rPr lang="en-US" dirty="0" smtClean="0"/>
              <a:t>life</a:t>
            </a:r>
          </a:p>
          <a:p>
            <a:r>
              <a:rPr lang="en-US" dirty="0" smtClean="0"/>
              <a:t>Time saving</a:t>
            </a:r>
          </a:p>
          <a:p>
            <a:r>
              <a:rPr lang="en-US" dirty="0" smtClean="0"/>
              <a:t>Instant Notification</a:t>
            </a:r>
          </a:p>
          <a:p>
            <a:r>
              <a:rPr lang="en-US" dirty="0" smtClean="0"/>
              <a:t>Record and Transaction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1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6" name="Content Placeholder 5" descr="Block Diagra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71800" y="1447800"/>
            <a:ext cx="3724214" cy="51642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 Diagram</a:t>
            </a:r>
            <a:endParaRPr lang="en-US" dirty="0"/>
          </a:p>
        </p:txBody>
      </p:sp>
      <p:pic>
        <p:nvPicPr>
          <p:cNvPr id="4" name="Content Placeholder 3" descr="EpostMan Use Cas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1524000"/>
            <a:ext cx="6771481" cy="47817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Schema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1" y="2095016"/>
            <a:ext cx="7382906" cy="3467584"/>
          </a:xfrm>
        </p:spPr>
      </p:pic>
    </p:spTree>
    <p:extLst>
      <p:ext uri="{BB962C8B-B14F-4D97-AF65-F5344CB8AC3E}">
        <p14:creationId xmlns="" xmlns:p14="http://schemas.microsoft.com/office/powerpoint/2010/main" val="9407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147</TotalTime>
  <Words>194</Words>
  <Application>Microsoft Office PowerPoint</Application>
  <PresentationFormat>On-screen Show (4:3)</PresentationFormat>
  <Paragraphs>66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E-PostMan</vt:lpstr>
      <vt:lpstr>DevDevils</vt:lpstr>
      <vt:lpstr>Introduction</vt:lpstr>
      <vt:lpstr>Technology Covered</vt:lpstr>
      <vt:lpstr>Features</vt:lpstr>
      <vt:lpstr>Advantages</vt:lpstr>
      <vt:lpstr>Block Diagram</vt:lpstr>
      <vt:lpstr>User Case Diagram</vt:lpstr>
      <vt:lpstr>  Schema Diagram</vt:lpstr>
      <vt:lpstr>UML  Class Diagram</vt:lpstr>
      <vt:lpstr>Sequence Diagram</vt:lpstr>
      <vt:lpstr>Sequence Diagram</vt:lpstr>
      <vt:lpstr>Future Enhancement</vt:lpstr>
      <vt:lpstr>Login Page</vt:lpstr>
      <vt:lpstr>Registration Page</vt:lpstr>
      <vt:lpstr>Registration Page (Internationalization)</vt:lpstr>
      <vt:lpstr>User Profile Page</vt:lpstr>
      <vt:lpstr>Menu Bar</vt:lpstr>
      <vt:lpstr>User List Page</vt:lpstr>
      <vt:lpstr>Edit User Page</vt:lpstr>
      <vt:lpstr>Mail BOX List Page</vt:lpstr>
      <vt:lpstr>Mail Item List Page</vt:lpstr>
      <vt:lpstr>Exception Handled Page</vt:lpstr>
      <vt:lpstr>404 Page Error 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E-PostMan</dc:title>
  <dc:creator>anil</dc:creator>
  <cp:lastModifiedBy>Dell</cp:lastModifiedBy>
  <cp:revision>27</cp:revision>
  <dcterms:created xsi:type="dcterms:W3CDTF">2014-12-18T08:25:08Z</dcterms:created>
  <dcterms:modified xsi:type="dcterms:W3CDTF">2014-12-19T18:15:09Z</dcterms:modified>
</cp:coreProperties>
</file>