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344" r:id="rId2"/>
    <p:sldId id="338" r:id="rId3"/>
    <p:sldId id="370" r:id="rId4"/>
    <p:sldId id="371" r:id="rId5"/>
    <p:sldId id="375" r:id="rId6"/>
    <p:sldId id="383" r:id="rId7"/>
    <p:sldId id="363" r:id="rId8"/>
    <p:sldId id="395" r:id="rId9"/>
    <p:sldId id="397" r:id="rId10"/>
    <p:sldId id="368" r:id="rId11"/>
    <p:sldId id="389" r:id="rId12"/>
    <p:sldId id="384" r:id="rId13"/>
    <p:sldId id="404" r:id="rId14"/>
    <p:sldId id="410" r:id="rId15"/>
    <p:sldId id="407" r:id="rId16"/>
    <p:sldId id="408" r:id="rId17"/>
    <p:sldId id="394" r:id="rId18"/>
    <p:sldId id="381" r:id="rId19"/>
    <p:sldId id="385" r:id="rId20"/>
    <p:sldId id="382" r:id="rId21"/>
    <p:sldId id="390" r:id="rId22"/>
    <p:sldId id="386" r:id="rId23"/>
    <p:sldId id="412" r:id="rId24"/>
    <p:sldId id="405" r:id="rId25"/>
    <p:sldId id="411" r:id="rId26"/>
    <p:sldId id="362" r:id="rId27"/>
    <p:sldId id="361" r:id="rId28"/>
    <p:sldId id="364"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40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BD14"/>
    <a:srgbClr val="525068"/>
    <a:srgbClr val="FCFCFC"/>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50" autoAdjust="0"/>
    <p:restoredTop sz="65946" autoAdjust="0"/>
  </p:normalViewPr>
  <p:slideViewPr>
    <p:cSldViewPr>
      <p:cViewPr varScale="1">
        <p:scale>
          <a:sx n="75" d="100"/>
          <a:sy n="75" d="100"/>
        </p:scale>
        <p:origin x="1218" y="66"/>
      </p:cViewPr>
      <p:guideLst>
        <p:guide orient="horz" pos="1620"/>
        <p:guide pos="4080"/>
      </p:guideLst>
    </p:cSldViewPr>
  </p:slideViewPr>
  <p:outlineViewPr>
    <p:cViewPr>
      <p:scale>
        <a:sx n="33" d="100"/>
        <a:sy n="33" d="100"/>
      </p:scale>
      <p:origin x="0" y="-1272"/>
    </p:cViewPr>
  </p:outlineViewPr>
  <p:notesTextViewPr>
    <p:cViewPr>
      <p:scale>
        <a:sx n="3" d="2"/>
        <a:sy n="3" d="2"/>
      </p:scale>
      <p:origin x="0" y="0"/>
    </p:cViewPr>
  </p:notesTextViewPr>
  <p:sorterViewPr>
    <p:cViewPr>
      <p:scale>
        <a:sx n="140" d="100"/>
        <a:sy n="140" d="100"/>
      </p:scale>
      <p:origin x="0" y="-24"/>
    </p:cViewPr>
  </p:sorterViewPr>
  <p:notesViewPr>
    <p:cSldViewPr snapToGrid="0" snapToObjects="1">
      <p:cViewPr varScale="1">
        <p:scale>
          <a:sx n="73" d="100"/>
          <a:sy n="73" d="100"/>
        </p:scale>
        <p:origin x="-3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Data Size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Inventory</c:v>
                </c:pt>
                <c:pt idx="1">
                  <c:v>Rates</c:v>
                </c:pt>
                <c:pt idx="2">
                  <c:v>Hotels</c:v>
                </c:pt>
                <c:pt idx="3">
                  <c:v>Reservations</c:v>
                </c:pt>
              </c:strCache>
            </c:strRef>
          </c:cat>
          <c:val>
            <c:numRef>
              <c:f>Sheet1!$B$2:$B$5</c:f>
              <c:numCache>
                <c:formatCode>0%</c:formatCode>
                <c:ptCount val="4"/>
                <c:pt idx="0">
                  <c:v>0.35</c:v>
                </c:pt>
                <c:pt idx="1">
                  <c:v>0.28000000000000003</c:v>
                </c:pt>
                <c:pt idx="2">
                  <c:v>0.05</c:v>
                </c:pt>
                <c:pt idx="3">
                  <c:v>7.0000000000000007E-2</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16674-C3EA-4256-9CF1-F2E1BB7D3722}" type="doc">
      <dgm:prSet loTypeId="urn:microsoft.com/office/officeart/2005/8/layout/radial4" loCatId="relationship" qsTypeId="urn:microsoft.com/office/officeart/2005/8/quickstyle/simple1" qsCatId="simple" csTypeId="urn:microsoft.com/office/officeart/2005/8/colors/accent2_2" csCatId="accent2" phldr="1"/>
      <dgm:spPr/>
      <dgm:t>
        <a:bodyPr/>
        <a:lstStyle/>
        <a:p>
          <a:endParaRPr lang="en-US"/>
        </a:p>
      </dgm:t>
    </dgm:pt>
    <dgm:pt modelId="{FDD5A1D7-94A3-48D7-ACAA-A30E3AF718F3}">
      <dgm:prSet phldrT="[Text]"/>
      <dgm:spPr/>
      <dgm:t>
        <a:bodyPr/>
        <a:lstStyle/>
        <a:p>
          <a:r>
            <a:rPr lang="en-US" dirty="0" smtClean="0"/>
            <a:t>CRS</a:t>
          </a:r>
          <a:endParaRPr lang="en-US" dirty="0"/>
        </a:p>
      </dgm:t>
    </dgm:pt>
    <dgm:pt modelId="{5E61A535-D498-4D76-A833-39BEA7E07BAC}" type="parTrans" cxnId="{F162396C-7A40-4EAB-B59C-4B78712018E3}">
      <dgm:prSet/>
      <dgm:spPr/>
      <dgm:t>
        <a:bodyPr/>
        <a:lstStyle/>
        <a:p>
          <a:endParaRPr lang="en-US"/>
        </a:p>
      </dgm:t>
    </dgm:pt>
    <dgm:pt modelId="{38BC863F-D8BE-4437-9851-977CA4E8C6FF}" type="sibTrans" cxnId="{F162396C-7A40-4EAB-B59C-4B78712018E3}">
      <dgm:prSet/>
      <dgm:spPr/>
      <dgm:t>
        <a:bodyPr/>
        <a:lstStyle/>
        <a:p>
          <a:endParaRPr lang="en-US"/>
        </a:p>
      </dgm:t>
    </dgm:pt>
    <dgm:pt modelId="{7F9FF0F5-165F-48E9-8D60-A99196067D48}">
      <dgm:prSet phldrT="[Text]"/>
      <dgm:spPr/>
      <dgm:t>
        <a:bodyPr/>
        <a:lstStyle/>
        <a:p>
          <a:r>
            <a:rPr lang="en-US" dirty="0"/>
            <a:t>Property Systems</a:t>
          </a:r>
        </a:p>
      </dgm:t>
    </dgm:pt>
    <dgm:pt modelId="{7AA3CC21-C3F1-4C99-B579-E7C4FD3EE50D}" type="parTrans" cxnId="{E84CAE16-6474-4D17-A207-BD323890B87C}">
      <dgm:prSet/>
      <dgm:spPr/>
      <dgm:t>
        <a:bodyPr/>
        <a:lstStyle/>
        <a:p>
          <a:endParaRPr lang="en-US"/>
        </a:p>
      </dgm:t>
    </dgm:pt>
    <dgm:pt modelId="{F0D5B329-84F8-48EB-B164-69CA8CBC52BE}" type="sibTrans" cxnId="{E84CAE16-6474-4D17-A207-BD323890B87C}">
      <dgm:prSet/>
      <dgm:spPr/>
      <dgm:t>
        <a:bodyPr/>
        <a:lstStyle/>
        <a:p>
          <a:endParaRPr lang="en-US"/>
        </a:p>
      </dgm:t>
    </dgm:pt>
    <dgm:pt modelId="{7E491020-0B6D-4E88-935B-1F04D3454449}">
      <dgm:prSet phldrT="[Text]"/>
      <dgm:spPr/>
      <dgm:t>
        <a:bodyPr/>
        <a:lstStyle/>
        <a:p>
          <a:r>
            <a:rPr lang="en-US" dirty="0" smtClean="0"/>
            <a:t>Web and Mobile</a:t>
          </a:r>
          <a:endParaRPr lang="en-US" dirty="0"/>
        </a:p>
      </dgm:t>
    </dgm:pt>
    <dgm:pt modelId="{D569EDF6-4629-442F-A085-8527264C2534}" type="parTrans" cxnId="{28291BB2-2BBE-4F7E-A896-27D191D4CD3A}">
      <dgm:prSet/>
      <dgm:spPr/>
      <dgm:t>
        <a:bodyPr/>
        <a:lstStyle/>
        <a:p>
          <a:endParaRPr lang="en-US"/>
        </a:p>
      </dgm:t>
    </dgm:pt>
    <dgm:pt modelId="{63A836DC-49D9-4584-A228-2980992539EF}" type="sibTrans" cxnId="{28291BB2-2BBE-4F7E-A896-27D191D4CD3A}">
      <dgm:prSet/>
      <dgm:spPr/>
      <dgm:t>
        <a:bodyPr/>
        <a:lstStyle/>
        <a:p>
          <a:endParaRPr lang="en-US"/>
        </a:p>
      </dgm:t>
    </dgm:pt>
    <dgm:pt modelId="{FC1DB133-8C19-438D-9083-F5229075B94F}">
      <dgm:prSet phldrT="[Text]"/>
      <dgm:spPr/>
      <dgm:t>
        <a:bodyPr/>
        <a:lstStyle/>
        <a:p>
          <a:r>
            <a:rPr lang="en-US" dirty="0"/>
            <a:t>Customer </a:t>
          </a:r>
          <a:r>
            <a:rPr lang="en-US" dirty="0" smtClean="0"/>
            <a:t>&amp; Loyalty</a:t>
          </a:r>
          <a:endParaRPr lang="en-US" dirty="0"/>
        </a:p>
      </dgm:t>
    </dgm:pt>
    <dgm:pt modelId="{8217BFF4-5935-4412-986D-D73072362A4A}" type="parTrans" cxnId="{7A64B78B-6AD5-478E-BABC-327754C5DAA1}">
      <dgm:prSet/>
      <dgm:spPr/>
      <dgm:t>
        <a:bodyPr/>
        <a:lstStyle/>
        <a:p>
          <a:endParaRPr lang="en-US"/>
        </a:p>
      </dgm:t>
    </dgm:pt>
    <dgm:pt modelId="{61E6DE29-9711-4578-91FC-E16FBC7F7727}" type="sibTrans" cxnId="{7A64B78B-6AD5-478E-BABC-327754C5DAA1}">
      <dgm:prSet/>
      <dgm:spPr/>
      <dgm:t>
        <a:bodyPr/>
        <a:lstStyle/>
        <a:p>
          <a:endParaRPr lang="en-US"/>
        </a:p>
      </dgm:t>
    </dgm:pt>
    <dgm:pt modelId="{AB179D6A-6218-434D-9EBE-EB82C85650EF}">
      <dgm:prSet phldrT="[Text]"/>
      <dgm:spPr/>
      <dgm:t>
        <a:bodyPr/>
        <a:lstStyle/>
        <a:p>
          <a:r>
            <a:rPr lang="en-US" dirty="0" smtClean="0"/>
            <a:t>External Channels</a:t>
          </a:r>
          <a:endParaRPr lang="en-US" dirty="0"/>
        </a:p>
      </dgm:t>
    </dgm:pt>
    <dgm:pt modelId="{45099C7C-6CD8-4405-B1D9-29B5D19248F7}" type="parTrans" cxnId="{3253D12B-A083-47B2-BCB1-55B369CB6B75}">
      <dgm:prSet/>
      <dgm:spPr/>
      <dgm:t>
        <a:bodyPr/>
        <a:lstStyle/>
        <a:p>
          <a:endParaRPr lang="en-US"/>
        </a:p>
      </dgm:t>
    </dgm:pt>
    <dgm:pt modelId="{16D72A03-DE1A-446D-8C3E-EB51D7854438}" type="sibTrans" cxnId="{3253D12B-A083-47B2-BCB1-55B369CB6B75}">
      <dgm:prSet/>
      <dgm:spPr/>
      <dgm:t>
        <a:bodyPr/>
        <a:lstStyle/>
        <a:p>
          <a:endParaRPr lang="en-US"/>
        </a:p>
      </dgm:t>
    </dgm:pt>
    <dgm:pt modelId="{3650BE38-9462-4CF1-8FF3-816127BC909B}">
      <dgm:prSet phldrT="[Text]"/>
      <dgm:spPr/>
      <dgm:t>
        <a:bodyPr/>
        <a:lstStyle/>
        <a:p>
          <a:r>
            <a:rPr lang="en-US" dirty="0" smtClean="0"/>
            <a:t>Reporting &amp; </a:t>
          </a:r>
          <a:r>
            <a:rPr lang="en-US" dirty="0"/>
            <a:t>Billing</a:t>
          </a:r>
        </a:p>
      </dgm:t>
    </dgm:pt>
    <dgm:pt modelId="{A85DD606-9DD2-4525-80B1-22CE5660DFB4}" type="parTrans" cxnId="{5AD7AF20-986D-4EED-97AC-7D5A670AD74B}">
      <dgm:prSet/>
      <dgm:spPr/>
      <dgm:t>
        <a:bodyPr/>
        <a:lstStyle/>
        <a:p>
          <a:endParaRPr lang="en-US"/>
        </a:p>
      </dgm:t>
    </dgm:pt>
    <dgm:pt modelId="{3D04A840-2B5D-4F02-B203-E22EE81DC220}" type="sibTrans" cxnId="{5AD7AF20-986D-4EED-97AC-7D5A670AD74B}">
      <dgm:prSet/>
      <dgm:spPr/>
      <dgm:t>
        <a:bodyPr/>
        <a:lstStyle/>
        <a:p>
          <a:endParaRPr lang="en-US"/>
        </a:p>
      </dgm:t>
    </dgm:pt>
    <dgm:pt modelId="{055B3B62-E5A2-4249-A023-299CBCB21D8C}" type="pres">
      <dgm:prSet presAssocID="{E4C16674-C3EA-4256-9CF1-F2E1BB7D3722}" presName="cycle" presStyleCnt="0">
        <dgm:presLayoutVars>
          <dgm:chMax val="1"/>
          <dgm:dir/>
          <dgm:animLvl val="ctr"/>
          <dgm:resizeHandles val="exact"/>
        </dgm:presLayoutVars>
      </dgm:prSet>
      <dgm:spPr/>
      <dgm:t>
        <a:bodyPr/>
        <a:lstStyle/>
        <a:p>
          <a:endParaRPr lang="en-US"/>
        </a:p>
      </dgm:t>
    </dgm:pt>
    <dgm:pt modelId="{05E56890-E71D-4ACA-B5F8-DB74FF76F420}" type="pres">
      <dgm:prSet presAssocID="{FDD5A1D7-94A3-48D7-ACAA-A30E3AF718F3}" presName="centerShape" presStyleLbl="node0" presStyleIdx="0" presStyleCnt="1"/>
      <dgm:spPr/>
      <dgm:t>
        <a:bodyPr/>
        <a:lstStyle/>
        <a:p>
          <a:endParaRPr lang="en-US"/>
        </a:p>
      </dgm:t>
    </dgm:pt>
    <dgm:pt modelId="{D16FF6AB-ABCF-4608-8B6F-95F63076AD7B}" type="pres">
      <dgm:prSet presAssocID="{7AA3CC21-C3F1-4C99-B579-E7C4FD3EE50D}" presName="parTrans" presStyleLbl="bgSibTrans2D1" presStyleIdx="0" presStyleCnt="5"/>
      <dgm:spPr/>
      <dgm:t>
        <a:bodyPr/>
        <a:lstStyle/>
        <a:p>
          <a:endParaRPr lang="en-US"/>
        </a:p>
      </dgm:t>
    </dgm:pt>
    <dgm:pt modelId="{62F3A20D-77BD-4470-B5EF-DFACB67FAD6A}" type="pres">
      <dgm:prSet presAssocID="{7F9FF0F5-165F-48E9-8D60-A99196067D48}" presName="node" presStyleLbl="node1" presStyleIdx="0" presStyleCnt="5">
        <dgm:presLayoutVars>
          <dgm:bulletEnabled val="1"/>
        </dgm:presLayoutVars>
      </dgm:prSet>
      <dgm:spPr/>
      <dgm:t>
        <a:bodyPr/>
        <a:lstStyle/>
        <a:p>
          <a:endParaRPr lang="en-US"/>
        </a:p>
      </dgm:t>
    </dgm:pt>
    <dgm:pt modelId="{FC82DBA9-6A96-45A7-A72C-53CAB80025E8}" type="pres">
      <dgm:prSet presAssocID="{D569EDF6-4629-442F-A085-8527264C2534}" presName="parTrans" presStyleLbl="bgSibTrans2D1" presStyleIdx="1" presStyleCnt="5"/>
      <dgm:spPr/>
      <dgm:t>
        <a:bodyPr/>
        <a:lstStyle/>
        <a:p>
          <a:endParaRPr lang="en-US"/>
        </a:p>
      </dgm:t>
    </dgm:pt>
    <dgm:pt modelId="{C88B4018-21DC-42B5-B072-B1D0E0C21A64}" type="pres">
      <dgm:prSet presAssocID="{7E491020-0B6D-4E88-935B-1F04D3454449}" presName="node" presStyleLbl="node1" presStyleIdx="1" presStyleCnt="5">
        <dgm:presLayoutVars>
          <dgm:bulletEnabled val="1"/>
        </dgm:presLayoutVars>
      </dgm:prSet>
      <dgm:spPr/>
      <dgm:t>
        <a:bodyPr/>
        <a:lstStyle/>
        <a:p>
          <a:endParaRPr lang="en-US"/>
        </a:p>
      </dgm:t>
    </dgm:pt>
    <dgm:pt modelId="{1AFC77B0-E6F3-4640-BAF5-AC7191E651A5}" type="pres">
      <dgm:prSet presAssocID="{45099C7C-6CD8-4405-B1D9-29B5D19248F7}" presName="parTrans" presStyleLbl="bgSibTrans2D1" presStyleIdx="2" presStyleCnt="5"/>
      <dgm:spPr/>
      <dgm:t>
        <a:bodyPr/>
        <a:lstStyle/>
        <a:p>
          <a:endParaRPr lang="en-US"/>
        </a:p>
      </dgm:t>
    </dgm:pt>
    <dgm:pt modelId="{C95ABA03-7FAD-49C4-AAEB-F7E6EC4359D2}" type="pres">
      <dgm:prSet presAssocID="{AB179D6A-6218-434D-9EBE-EB82C85650EF}" presName="node" presStyleLbl="node1" presStyleIdx="2" presStyleCnt="5">
        <dgm:presLayoutVars>
          <dgm:bulletEnabled val="1"/>
        </dgm:presLayoutVars>
      </dgm:prSet>
      <dgm:spPr/>
      <dgm:t>
        <a:bodyPr/>
        <a:lstStyle/>
        <a:p>
          <a:endParaRPr lang="en-US"/>
        </a:p>
      </dgm:t>
    </dgm:pt>
    <dgm:pt modelId="{6752E397-D439-41AC-80EE-B39C58681652}" type="pres">
      <dgm:prSet presAssocID="{A85DD606-9DD2-4525-80B1-22CE5660DFB4}" presName="parTrans" presStyleLbl="bgSibTrans2D1" presStyleIdx="3" presStyleCnt="5"/>
      <dgm:spPr/>
      <dgm:t>
        <a:bodyPr/>
        <a:lstStyle/>
        <a:p>
          <a:endParaRPr lang="en-US"/>
        </a:p>
      </dgm:t>
    </dgm:pt>
    <dgm:pt modelId="{DDF416B8-ED4F-40A1-B24C-BBCDEAB92581}" type="pres">
      <dgm:prSet presAssocID="{3650BE38-9462-4CF1-8FF3-816127BC909B}" presName="node" presStyleLbl="node1" presStyleIdx="3" presStyleCnt="5">
        <dgm:presLayoutVars>
          <dgm:bulletEnabled val="1"/>
        </dgm:presLayoutVars>
      </dgm:prSet>
      <dgm:spPr/>
      <dgm:t>
        <a:bodyPr/>
        <a:lstStyle/>
        <a:p>
          <a:endParaRPr lang="en-US"/>
        </a:p>
      </dgm:t>
    </dgm:pt>
    <dgm:pt modelId="{05ECD3E2-25CE-4029-AB20-E6C5351B7897}" type="pres">
      <dgm:prSet presAssocID="{8217BFF4-5935-4412-986D-D73072362A4A}" presName="parTrans" presStyleLbl="bgSibTrans2D1" presStyleIdx="4" presStyleCnt="5"/>
      <dgm:spPr/>
      <dgm:t>
        <a:bodyPr/>
        <a:lstStyle/>
        <a:p>
          <a:endParaRPr lang="en-US"/>
        </a:p>
      </dgm:t>
    </dgm:pt>
    <dgm:pt modelId="{D7F386EE-6BD9-47B7-AB0C-9AFC717F2D40}" type="pres">
      <dgm:prSet presAssocID="{FC1DB133-8C19-438D-9083-F5229075B94F}" presName="node" presStyleLbl="node1" presStyleIdx="4" presStyleCnt="5">
        <dgm:presLayoutVars>
          <dgm:bulletEnabled val="1"/>
        </dgm:presLayoutVars>
      </dgm:prSet>
      <dgm:spPr/>
      <dgm:t>
        <a:bodyPr/>
        <a:lstStyle/>
        <a:p>
          <a:endParaRPr lang="en-US"/>
        </a:p>
      </dgm:t>
    </dgm:pt>
  </dgm:ptLst>
  <dgm:cxnLst>
    <dgm:cxn modelId="{C6EC1865-B53F-4927-8F01-9F3BD7057150}" type="presOf" srcId="{AB179D6A-6218-434D-9EBE-EB82C85650EF}" destId="{C95ABA03-7FAD-49C4-AAEB-F7E6EC4359D2}" srcOrd="0" destOrd="0" presId="urn:microsoft.com/office/officeart/2005/8/layout/radial4"/>
    <dgm:cxn modelId="{2106E9B5-A5E6-4BBB-B49B-DCF05F46225F}" type="presOf" srcId="{FC1DB133-8C19-438D-9083-F5229075B94F}" destId="{D7F386EE-6BD9-47B7-AB0C-9AFC717F2D40}" srcOrd="0" destOrd="0" presId="urn:microsoft.com/office/officeart/2005/8/layout/radial4"/>
    <dgm:cxn modelId="{28291BB2-2BBE-4F7E-A896-27D191D4CD3A}" srcId="{FDD5A1D7-94A3-48D7-ACAA-A30E3AF718F3}" destId="{7E491020-0B6D-4E88-935B-1F04D3454449}" srcOrd="1" destOrd="0" parTransId="{D569EDF6-4629-442F-A085-8527264C2534}" sibTransId="{63A836DC-49D9-4584-A228-2980992539EF}"/>
    <dgm:cxn modelId="{F162396C-7A40-4EAB-B59C-4B78712018E3}" srcId="{E4C16674-C3EA-4256-9CF1-F2E1BB7D3722}" destId="{FDD5A1D7-94A3-48D7-ACAA-A30E3AF718F3}" srcOrd="0" destOrd="0" parTransId="{5E61A535-D498-4D76-A833-39BEA7E07BAC}" sibTransId="{38BC863F-D8BE-4437-9851-977CA4E8C6FF}"/>
    <dgm:cxn modelId="{7A64B78B-6AD5-478E-BABC-327754C5DAA1}" srcId="{FDD5A1D7-94A3-48D7-ACAA-A30E3AF718F3}" destId="{FC1DB133-8C19-438D-9083-F5229075B94F}" srcOrd="4" destOrd="0" parTransId="{8217BFF4-5935-4412-986D-D73072362A4A}" sibTransId="{61E6DE29-9711-4578-91FC-E16FBC7F7727}"/>
    <dgm:cxn modelId="{13543ECA-9359-4478-91ED-0252ED6859F0}" type="presOf" srcId="{E4C16674-C3EA-4256-9CF1-F2E1BB7D3722}" destId="{055B3B62-E5A2-4249-A023-299CBCB21D8C}" srcOrd="0" destOrd="0" presId="urn:microsoft.com/office/officeart/2005/8/layout/radial4"/>
    <dgm:cxn modelId="{0A56B187-931A-4270-8EC8-097D0716B677}" type="presOf" srcId="{A85DD606-9DD2-4525-80B1-22CE5660DFB4}" destId="{6752E397-D439-41AC-80EE-B39C58681652}" srcOrd="0" destOrd="0" presId="urn:microsoft.com/office/officeart/2005/8/layout/radial4"/>
    <dgm:cxn modelId="{A74BCFD1-5EA6-4D83-80CB-CB10C3E9ECB2}" type="presOf" srcId="{D569EDF6-4629-442F-A085-8527264C2534}" destId="{FC82DBA9-6A96-45A7-A72C-53CAB80025E8}" srcOrd="0" destOrd="0" presId="urn:microsoft.com/office/officeart/2005/8/layout/radial4"/>
    <dgm:cxn modelId="{3253D12B-A083-47B2-BCB1-55B369CB6B75}" srcId="{FDD5A1D7-94A3-48D7-ACAA-A30E3AF718F3}" destId="{AB179D6A-6218-434D-9EBE-EB82C85650EF}" srcOrd="2" destOrd="0" parTransId="{45099C7C-6CD8-4405-B1D9-29B5D19248F7}" sibTransId="{16D72A03-DE1A-446D-8C3E-EB51D7854438}"/>
    <dgm:cxn modelId="{C152932C-2BEC-497B-AE72-A762BCEFDD5E}" type="presOf" srcId="{7F9FF0F5-165F-48E9-8D60-A99196067D48}" destId="{62F3A20D-77BD-4470-B5EF-DFACB67FAD6A}" srcOrd="0" destOrd="0" presId="urn:microsoft.com/office/officeart/2005/8/layout/radial4"/>
    <dgm:cxn modelId="{5AD7AF20-986D-4EED-97AC-7D5A670AD74B}" srcId="{FDD5A1D7-94A3-48D7-ACAA-A30E3AF718F3}" destId="{3650BE38-9462-4CF1-8FF3-816127BC909B}" srcOrd="3" destOrd="0" parTransId="{A85DD606-9DD2-4525-80B1-22CE5660DFB4}" sibTransId="{3D04A840-2B5D-4F02-B203-E22EE81DC220}"/>
    <dgm:cxn modelId="{FE6C49C3-7A34-4F7B-A498-60EFA7088DFE}" type="presOf" srcId="{7E491020-0B6D-4E88-935B-1F04D3454449}" destId="{C88B4018-21DC-42B5-B072-B1D0E0C21A64}" srcOrd="0" destOrd="0" presId="urn:microsoft.com/office/officeart/2005/8/layout/radial4"/>
    <dgm:cxn modelId="{C759AE7F-DF47-4284-8BB3-7A39713EF40F}" type="presOf" srcId="{8217BFF4-5935-4412-986D-D73072362A4A}" destId="{05ECD3E2-25CE-4029-AB20-E6C5351B7897}" srcOrd="0" destOrd="0" presId="urn:microsoft.com/office/officeart/2005/8/layout/radial4"/>
    <dgm:cxn modelId="{C4FEB07E-540C-4770-B501-03E461D38BA4}" type="presOf" srcId="{7AA3CC21-C3F1-4C99-B579-E7C4FD3EE50D}" destId="{D16FF6AB-ABCF-4608-8B6F-95F63076AD7B}" srcOrd="0" destOrd="0" presId="urn:microsoft.com/office/officeart/2005/8/layout/radial4"/>
    <dgm:cxn modelId="{650389C7-4384-4F14-9EED-570167AFBE41}" type="presOf" srcId="{3650BE38-9462-4CF1-8FF3-816127BC909B}" destId="{DDF416B8-ED4F-40A1-B24C-BBCDEAB92581}" srcOrd="0" destOrd="0" presId="urn:microsoft.com/office/officeart/2005/8/layout/radial4"/>
    <dgm:cxn modelId="{06E12E46-1C97-47C7-8537-3A02ADB431EC}" type="presOf" srcId="{FDD5A1D7-94A3-48D7-ACAA-A30E3AF718F3}" destId="{05E56890-E71D-4ACA-B5F8-DB74FF76F420}" srcOrd="0" destOrd="0" presId="urn:microsoft.com/office/officeart/2005/8/layout/radial4"/>
    <dgm:cxn modelId="{E84CAE16-6474-4D17-A207-BD323890B87C}" srcId="{FDD5A1D7-94A3-48D7-ACAA-A30E3AF718F3}" destId="{7F9FF0F5-165F-48E9-8D60-A99196067D48}" srcOrd="0" destOrd="0" parTransId="{7AA3CC21-C3F1-4C99-B579-E7C4FD3EE50D}" sibTransId="{F0D5B329-84F8-48EB-B164-69CA8CBC52BE}"/>
    <dgm:cxn modelId="{00929646-8EB3-4808-8500-58579C8804B4}" type="presOf" srcId="{45099C7C-6CD8-4405-B1D9-29B5D19248F7}" destId="{1AFC77B0-E6F3-4640-BAF5-AC7191E651A5}" srcOrd="0" destOrd="0" presId="urn:microsoft.com/office/officeart/2005/8/layout/radial4"/>
    <dgm:cxn modelId="{FC183657-22EA-4B97-AD71-30B05C6F8691}" type="presParOf" srcId="{055B3B62-E5A2-4249-A023-299CBCB21D8C}" destId="{05E56890-E71D-4ACA-B5F8-DB74FF76F420}" srcOrd="0" destOrd="0" presId="urn:microsoft.com/office/officeart/2005/8/layout/radial4"/>
    <dgm:cxn modelId="{3BD02EE3-4AF4-45F7-BC87-70981D08F6DD}" type="presParOf" srcId="{055B3B62-E5A2-4249-A023-299CBCB21D8C}" destId="{D16FF6AB-ABCF-4608-8B6F-95F63076AD7B}" srcOrd="1" destOrd="0" presId="urn:microsoft.com/office/officeart/2005/8/layout/radial4"/>
    <dgm:cxn modelId="{EAC90952-2B6C-459E-8DA4-72883E0825A9}" type="presParOf" srcId="{055B3B62-E5A2-4249-A023-299CBCB21D8C}" destId="{62F3A20D-77BD-4470-B5EF-DFACB67FAD6A}" srcOrd="2" destOrd="0" presId="urn:microsoft.com/office/officeart/2005/8/layout/radial4"/>
    <dgm:cxn modelId="{1B5C545B-492A-4B4E-A168-6CC8E4F15DD2}" type="presParOf" srcId="{055B3B62-E5A2-4249-A023-299CBCB21D8C}" destId="{FC82DBA9-6A96-45A7-A72C-53CAB80025E8}" srcOrd="3" destOrd="0" presId="urn:microsoft.com/office/officeart/2005/8/layout/radial4"/>
    <dgm:cxn modelId="{56653DF7-CD7D-4D54-B20E-3EEF2D958BC1}" type="presParOf" srcId="{055B3B62-E5A2-4249-A023-299CBCB21D8C}" destId="{C88B4018-21DC-42B5-B072-B1D0E0C21A64}" srcOrd="4" destOrd="0" presId="urn:microsoft.com/office/officeart/2005/8/layout/radial4"/>
    <dgm:cxn modelId="{2A3DFD71-3523-4CD9-A4AC-D09B38089132}" type="presParOf" srcId="{055B3B62-E5A2-4249-A023-299CBCB21D8C}" destId="{1AFC77B0-E6F3-4640-BAF5-AC7191E651A5}" srcOrd="5" destOrd="0" presId="urn:microsoft.com/office/officeart/2005/8/layout/radial4"/>
    <dgm:cxn modelId="{39C359C0-FF13-43A6-B943-8B3899AB29B9}" type="presParOf" srcId="{055B3B62-E5A2-4249-A023-299CBCB21D8C}" destId="{C95ABA03-7FAD-49C4-AAEB-F7E6EC4359D2}" srcOrd="6" destOrd="0" presId="urn:microsoft.com/office/officeart/2005/8/layout/radial4"/>
    <dgm:cxn modelId="{3997EAA8-2D28-4E52-ABAF-9D1C526B4888}" type="presParOf" srcId="{055B3B62-E5A2-4249-A023-299CBCB21D8C}" destId="{6752E397-D439-41AC-80EE-B39C58681652}" srcOrd="7" destOrd="0" presId="urn:microsoft.com/office/officeart/2005/8/layout/radial4"/>
    <dgm:cxn modelId="{DB080067-0869-4CF3-8281-B2E91907B3DE}" type="presParOf" srcId="{055B3B62-E5A2-4249-A023-299CBCB21D8C}" destId="{DDF416B8-ED4F-40A1-B24C-BBCDEAB92581}" srcOrd="8" destOrd="0" presId="urn:microsoft.com/office/officeart/2005/8/layout/radial4"/>
    <dgm:cxn modelId="{A397B2C8-930D-4280-AC43-B1EC14ED79C9}" type="presParOf" srcId="{055B3B62-E5A2-4249-A023-299CBCB21D8C}" destId="{05ECD3E2-25CE-4029-AB20-E6C5351B7897}" srcOrd="9" destOrd="0" presId="urn:microsoft.com/office/officeart/2005/8/layout/radial4"/>
    <dgm:cxn modelId="{11D4F9BC-FBC0-4A53-9B33-F57899B41839}" type="presParOf" srcId="{055B3B62-E5A2-4249-A023-299CBCB21D8C}" destId="{D7F386EE-6BD9-47B7-AB0C-9AFC717F2D40}"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D0DAB3E-77DB-4161-BD2F-16E8135D143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6FDAE552-D134-4DB1-9D43-88B6F1E7F761}">
      <dgm:prSet phldrT="[Text]"/>
      <dgm:spPr/>
      <dgm:t>
        <a:bodyPr/>
        <a:lstStyle/>
        <a:p>
          <a:r>
            <a:rPr lang="en-US" dirty="0" smtClean="0"/>
            <a:t>The shopping service must complete in 80 ms</a:t>
          </a:r>
          <a:endParaRPr lang="en-US" dirty="0"/>
        </a:p>
      </dgm:t>
    </dgm:pt>
    <dgm:pt modelId="{6EBAF402-95C3-4DF7-A90F-34B3DDB8658F}" type="parTrans" cxnId="{1BEE38C7-4954-4267-A566-7BC48ED5094F}">
      <dgm:prSet/>
      <dgm:spPr/>
      <dgm:t>
        <a:bodyPr/>
        <a:lstStyle/>
        <a:p>
          <a:endParaRPr lang="en-US"/>
        </a:p>
      </dgm:t>
    </dgm:pt>
    <dgm:pt modelId="{8160CD08-FFFD-463C-AA0E-7E24BD8752A1}" type="sibTrans" cxnId="{1BEE38C7-4954-4267-A566-7BC48ED5094F}">
      <dgm:prSet/>
      <dgm:spPr/>
      <dgm:t>
        <a:bodyPr/>
        <a:lstStyle/>
        <a:p>
          <a:endParaRPr lang="en-US"/>
        </a:p>
      </dgm:t>
    </dgm:pt>
    <dgm:pt modelId="{944BD5CD-0487-446B-AB44-6CC361BADB6B}">
      <dgm:prSet phldrT="[Text]"/>
      <dgm:spPr/>
      <dgm:t>
        <a:bodyPr/>
        <a:lstStyle/>
        <a:p>
          <a:r>
            <a:rPr lang="en-US" dirty="0" smtClean="0"/>
            <a:t>The inventory service must complete in 20 ms</a:t>
          </a:r>
          <a:endParaRPr lang="en-US" dirty="0"/>
        </a:p>
      </dgm:t>
    </dgm:pt>
    <dgm:pt modelId="{2C975916-FDD7-482C-AFE6-F62D5E2A2853}" type="parTrans" cxnId="{FEAFB4CC-2E64-4320-A551-290FE796E0E1}">
      <dgm:prSet/>
      <dgm:spPr/>
      <dgm:t>
        <a:bodyPr/>
        <a:lstStyle/>
        <a:p>
          <a:endParaRPr lang="en-US"/>
        </a:p>
      </dgm:t>
    </dgm:pt>
    <dgm:pt modelId="{188D5575-0A59-4B94-ADDC-62B1E9779942}" type="sibTrans" cxnId="{FEAFB4CC-2E64-4320-A551-290FE796E0E1}">
      <dgm:prSet/>
      <dgm:spPr/>
      <dgm:t>
        <a:bodyPr/>
        <a:lstStyle/>
        <a:p>
          <a:endParaRPr lang="en-US"/>
        </a:p>
      </dgm:t>
    </dgm:pt>
    <dgm:pt modelId="{2EED3C98-2A93-4098-B09E-126E298D4111}">
      <dgm:prSet phldrT="[Text]"/>
      <dgm:spPr/>
      <dgm:t>
        <a:bodyPr/>
        <a:lstStyle/>
        <a:p>
          <a:r>
            <a:rPr lang="en-US" dirty="0" smtClean="0"/>
            <a:t>The rates service must complete in 30 ms</a:t>
          </a:r>
          <a:endParaRPr lang="en-US" dirty="0"/>
        </a:p>
      </dgm:t>
    </dgm:pt>
    <dgm:pt modelId="{65597AD1-E154-4ACD-BEF8-C6B28D7F743C}" type="parTrans" cxnId="{427626F1-13E8-4B13-83A4-D7BB626BBA68}">
      <dgm:prSet/>
      <dgm:spPr/>
      <dgm:t>
        <a:bodyPr/>
        <a:lstStyle/>
        <a:p>
          <a:endParaRPr lang="en-US"/>
        </a:p>
      </dgm:t>
    </dgm:pt>
    <dgm:pt modelId="{09EA916D-C241-41C9-99AB-363D9193E476}" type="sibTrans" cxnId="{427626F1-13E8-4B13-83A4-D7BB626BBA68}">
      <dgm:prSet/>
      <dgm:spPr/>
      <dgm:t>
        <a:bodyPr/>
        <a:lstStyle/>
        <a:p>
          <a:endParaRPr lang="en-US"/>
        </a:p>
      </dgm:t>
    </dgm:pt>
    <dgm:pt modelId="{8D572E36-07F7-4222-883F-A6883D264EF3}">
      <dgm:prSet phldrT="[Text]"/>
      <dgm:spPr/>
      <dgm:t>
        <a:bodyPr/>
        <a:lstStyle/>
        <a:p>
          <a:r>
            <a:rPr lang="en-US" dirty="0" smtClean="0"/>
            <a:t>C* inventory query must complete in 8 ms</a:t>
          </a:r>
          <a:endParaRPr lang="en-US" dirty="0"/>
        </a:p>
      </dgm:t>
    </dgm:pt>
    <dgm:pt modelId="{E1C671B9-4120-4800-BA96-97E0E1AC7BE8}" type="parTrans" cxnId="{F6BE49AC-BD7B-416D-BCC6-3D74331DEC05}">
      <dgm:prSet/>
      <dgm:spPr/>
      <dgm:t>
        <a:bodyPr/>
        <a:lstStyle/>
        <a:p>
          <a:endParaRPr lang="en-US"/>
        </a:p>
      </dgm:t>
    </dgm:pt>
    <dgm:pt modelId="{1223F35B-624C-41F4-8292-70191129DBCB}" type="sibTrans" cxnId="{F6BE49AC-BD7B-416D-BCC6-3D74331DEC05}">
      <dgm:prSet/>
      <dgm:spPr/>
      <dgm:t>
        <a:bodyPr/>
        <a:lstStyle/>
        <a:p>
          <a:endParaRPr lang="en-US"/>
        </a:p>
      </dgm:t>
    </dgm:pt>
    <dgm:pt modelId="{E14D1238-D87C-42FB-8D09-6A56F4CD337D}">
      <dgm:prSet phldrT="[Text]"/>
      <dgm:spPr/>
      <dgm:t>
        <a:bodyPr/>
        <a:lstStyle/>
        <a:p>
          <a:r>
            <a:rPr lang="en-US" dirty="0" smtClean="0"/>
            <a:t>C* rates query must complete in 10 ms</a:t>
          </a:r>
          <a:endParaRPr lang="en-US" dirty="0"/>
        </a:p>
      </dgm:t>
    </dgm:pt>
    <dgm:pt modelId="{18BE84B9-A1EE-4934-82CA-688D1AB13251}" type="parTrans" cxnId="{7EA56B62-4D3D-4FFD-BBF1-0F6F17705DF9}">
      <dgm:prSet/>
      <dgm:spPr/>
      <dgm:t>
        <a:bodyPr/>
        <a:lstStyle/>
        <a:p>
          <a:endParaRPr lang="en-US"/>
        </a:p>
      </dgm:t>
    </dgm:pt>
    <dgm:pt modelId="{6277E93B-4778-4117-B9DD-995F3743A04E}" type="sibTrans" cxnId="{7EA56B62-4D3D-4FFD-BBF1-0F6F17705DF9}">
      <dgm:prSet/>
      <dgm:spPr/>
      <dgm:t>
        <a:bodyPr/>
        <a:lstStyle/>
        <a:p>
          <a:endParaRPr lang="en-US"/>
        </a:p>
      </dgm:t>
    </dgm:pt>
    <dgm:pt modelId="{E7B567D4-A4E8-4016-913D-6DB42B1A67D6}" type="pres">
      <dgm:prSet presAssocID="{8D0DAB3E-77DB-4161-BD2F-16E8135D143C}" presName="diagram" presStyleCnt="0">
        <dgm:presLayoutVars>
          <dgm:chPref val="1"/>
          <dgm:dir/>
          <dgm:animOne val="branch"/>
          <dgm:animLvl val="lvl"/>
          <dgm:resizeHandles val="exact"/>
        </dgm:presLayoutVars>
      </dgm:prSet>
      <dgm:spPr/>
      <dgm:t>
        <a:bodyPr/>
        <a:lstStyle/>
        <a:p>
          <a:endParaRPr lang="en-US"/>
        </a:p>
      </dgm:t>
    </dgm:pt>
    <dgm:pt modelId="{6C0D5EDD-38DC-4ABE-9E65-264CC1539349}" type="pres">
      <dgm:prSet presAssocID="{6FDAE552-D134-4DB1-9D43-88B6F1E7F761}" presName="root1" presStyleCnt="0"/>
      <dgm:spPr/>
    </dgm:pt>
    <dgm:pt modelId="{5C942F53-1BBB-4250-A797-940BDA83C9C1}" type="pres">
      <dgm:prSet presAssocID="{6FDAE552-D134-4DB1-9D43-88B6F1E7F761}" presName="LevelOneTextNode" presStyleLbl="node0" presStyleIdx="0" presStyleCnt="1">
        <dgm:presLayoutVars>
          <dgm:chPref val="3"/>
        </dgm:presLayoutVars>
      </dgm:prSet>
      <dgm:spPr/>
      <dgm:t>
        <a:bodyPr/>
        <a:lstStyle/>
        <a:p>
          <a:endParaRPr lang="en-US"/>
        </a:p>
      </dgm:t>
    </dgm:pt>
    <dgm:pt modelId="{BC6C9BF5-B649-4E4C-B7BA-AE4BD947384A}" type="pres">
      <dgm:prSet presAssocID="{6FDAE552-D134-4DB1-9D43-88B6F1E7F761}" presName="level2hierChild" presStyleCnt="0"/>
      <dgm:spPr/>
    </dgm:pt>
    <dgm:pt modelId="{CACD856B-1771-47AE-801D-81E16C134DBE}" type="pres">
      <dgm:prSet presAssocID="{2C975916-FDD7-482C-AFE6-F62D5E2A2853}" presName="conn2-1" presStyleLbl="parChTrans1D2" presStyleIdx="0" presStyleCnt="2"/>
      <dgm:spPr/>
      <dgm:t>
        <a:bodyPr/>
        <a:lstStyle/>
        <a:p>
          <a:endParaRPr lang="en-US"/>
        </a:p>
      </dgm:t>
    </dgm:pt>
    <dgm:pt modelId="{D664D06C-245C-4CF0-87D6-5BA6B5B1C398}" type="pres">
      <dgm:prSet presAssocID="{2C975916-FDD7-482C-AFE6-F62D5E2A2853}" presName="connTx" presStyleLbl="parChTrans1D2" presStyleIdx="0" presStyleCnt="2"/>
      <dgm:spPr/>
      <dgm:t>
        <a:bodyPr/>
        <a:lstStyle/>
        <a:p>
          <a:endParaRPr lang="en-US"/>
        </a:p>
      </dgm:t>
    </dgm:pt>
    <dgm:pt modelId="{A037D996-DCFE-4C7E-84A2-3AA67E450AA1}" type="pres">
      <dgm:prSet presAssocID="{944BD5CD-0487-446B-AB44-6CC361BADB6B}" presName="root2" presStyleCnt="0"/>
      <dgm:spPr/>
    </dgm:pt>
    <dgm:pt modelId="{6F598368-55E2-4B4B-A714-66D2F4A83938}" type="pres">
      <dgm:prSet presAssocID="{944BD5CD-0487-446B-AB44-6CC361BADB6B}" presName="LevelTwoTextNode" presStyleLbl="node2" presStyleIdx="0" presStyleCnt="2">
        <dgm:presLayoutVars>
          <dgm:chPref val="3"/>
        </dgm:presLayoutVars>
      </dgm:prSet>
      <dgm:spPr/>
      <dgm:t>
        <a:bodyPr/>
        <a:lstStyle/>
        <a:p>
          <a:endParaRPr lang="en-US"/>
        </a:p>
      </dgm:t>
    </dgm:pt>
    <dgm:pt modelId="{1008F4E0-AF6B-4F96-9AD2-1B4D06CB578F}" type="pres">
      <dgm:prSet presAssocID="{944BD5CD-0487-446B-AB44-6CC361BADB6B}" presName="level3hierChild" presStyleCnt="0"/>
      <dgm:spPr/>
    </dgm:pt>
    <dgm:pt modelId="{D7107C5C-906D-40CE-9681-2BDD6A87F6F4}" type="pres">
      <dgm:prSet presAssocID="{E1C671B9-4120-4800-BA96-97E0E1AC7BE8}" presName="conn2-1" presStyleLbl="parChTrans1D3" presStyleIdx="0" presStyleCnt="2"/>
      <dgm:spPr/>
      <dgm:t>
        <a:bodyPr/>
        <a:lstStyle/>
        <a:p>
          <a:endParaRPr lang="en-US"/>
        </a:p>
      </dgm:t>
    </dgm:pt>
    <dgm:pt modelId="{A7C0A66C-B768-4CC1-B5F3-9DA94D3CC357}" type="pres">
      <dgm:prSet presAssocID="{E1C671B9-4120-4800-BA96-97E0E1AC7BE8}" presName="connTx" presStyleLbl="parChTrans1D3" presStyleIdx="0" presStyleCnt="2"/>
      <dgm:spPr/>
      <dgm:t>
        <a:bodyPr/>
        <a:lstStyle/>
        <a:p>
          <a:endParaRPr lang="en-US"/>
        </a:p>
      </dgm:t>
    </dgm:pt>
    <dgm:pt modelId="{30C5E856-DC3F-4FE8-BFCE-AD1F9B988B56}" type="pres">
      <dgm:prSet presAssocID="{8D572E36-07F7-4222-883F-A6883D264EF3}" presName="root2" presStyleCnt="0"/>
      <dgm:spPr/>
    </dgm:pt>
    <dgm:pt modelId="{C3E5463D-9811-4777-BEA4-A7B79D7D7FD0}" type="pres">
      <dgm:prSet presAssocID="{8D572E36-07F7-4222-883F-A6883D264EF3}" presName="LevelTwoTextNode" presStyleLbl="node3" presStyleIdx="0" presStyleCnt="2">
        <dgm:presLayoutVars>
          <dgm:chPref val="3"/>
        </dgm:presLayoutVars>
      </dgm:prSet>
      <dgm:spPr/>
      <dgm:t>
        <a:bodyPr/>
        <a:lstStyle/>
        <a:p>
          <a:endParaRPr lang="en-US"/>
        </a:p>
      </dgm:t>
    </dgm:pt>
    <dgm:pt modelId="{861E3105-6F3A-4594-A194-87F21650AC4B}" type="pres">
      <dgm:prSet presAssocID="{8D572E36-07F7-4222-883F-A6883D264EF3}" presName="level3hierChild" presStyleCnt="0"/>
      <dgm:spPr/>
    </dgm:pt>
    <dgm:pt modelId="{AE9DF279-CAFF-4128-B915-117C4D6EF590}" type="pres">
      <dgm:prSet presAssocID="{65597AD1-E154-4ACD-BEF8-C6B28D7F743C}" presName="conn2-1" presStyleLbl="parChTrans1D2" presStyleIdx="1" presStyleCnt="2"/>
      <dgm:spPr/>
      <dgm:t>
        <a:bodyPr/>
        <a:lstStyle/>
        <a:p>
          <a:endParaRPr lang="en-US"/>
        </a:p>
      </dgm:t>
    </dgm:pt>
    <dgm:pt modelId="{E89239E0-DF82-4D38-A945-4EB31FFF3842}" type="pres">
      <dgm:prSet presAssocID="{65597AD1-E154-4ACD-BEF8-C6B28D7F743C}" presName="connTx" presStyleLbl="parChTrans1D2" presStyleIdx="1" presStyleCnt="2"/>
      <dgm:spPr/>
      <dgm:t>
        <a:bodyPr/>
        <a:lstStyle/>
        <a:p>
          <a:endParaRPr lang="en-US"/>
        </a:p>
      </dgm:t>
    </dgm:pt>
    <dgm:pt modelId="{62992547-2D68-4F62-AD1D-CCE7EE913230}" type="pres">
      <dgm:prSet presAssocID="{2EED3C98-2A93-4098-B09E-126E298D4111}" presName="root2" presStyleCnt="0"/>
      <dgm:spPr/>
    </dgm:pt>
    <dgm:pt modelId="{04FB36E9-3256-452F-B4F5-347C7759E7E2}" type="pres">
      <dgm:prSet presAssocID="{2EED3C98-2A93-4098-B09E-126E298D4111}" presName="LevelTwoTextNode" presStyleLbl="node2" presStyleIdx="1" presStyleCnt="2">
        <dgm:presLayoutVars>
          <dgm:chPref val="3"/>
        </dgm:presLayoutVars>
      </dgm:prSet>
      <dgm:spPr/>
      <dgm:t>
        <a:bodyPr/>
        <a:lstStyle/>
        <a:p>
          <a:endParaRPr lang="en-US"/>
        </a:p>
      </dgm:t>
    </dgm:pt>
    <dgm:pt modelId="{336AC328-D670-415B-9F58-7508D2F1F333}" type="pres">
      <dgm:prSet presAssocID="{2EED3C98-2A93-4098-B09E-126E298D4111}" presName="level3hierChild" presStyleCnt="0"/>
      <dgm:spPr/>
    </dgm:pt>
    <dgm:pt modelId="{3B983EEC-383E-4DDA-ABAC-0D17CC19936D}" type="pres">
      <dgm:prSet presAssocID="{18BE84B9-A1EE-4934-82CA-688D1AB13251}" presName="conn2-1" presStyleLbl="parChTrans1D3" presStyleIdx="1" presStyleCnt="2"/>
      <dgm:spPr/>
      <dgm:t>
        <a:bodyPr/>
        <a:lstStyle/>
        <a:p>
          <a:endParaRPr lang="en-US"/>
        </a:p>
      </dgm:t>
    </dgm:pt>
    <dgm:pt modelId="{5F88800B-A818-4E84-966E-9F4F48C33049}" type="pres">
      <dgm:prSet presAssocID="{18BE84B9-A1EE-4934-82CA-688D1AB13251}" presName="connTx" presStyleLbl="parChTrans1D3" presStyleIdx="1" presStyleCnt="2"/>
      <dgm:spPr/>
      <dgm:t>
        <a:bodyPr/>
        <a:lstStyle/>
        <a:p>
          <a:endParaRPr lang="en-US"/>
        </a:p>
      </dgm:t>
    </dgm:pt>
    <dgm:pt modelId="{AC3C9829-664B-4233-A882-146144996E8F}" type="pres">
      <dgm:prSet presAssocID="{E14D1238-D87C-42FB-8D09-6A56F4CD337D}" presName="root2" presStyleCnt="0"/>
      <dgm:spPr/>
    </dgm:pt>
    <dgm:pt modelId="{F6AAED7C-812D-45BB-A984-45E60F64A7DA}" type="pres">
      <dgm:prSet presAssocID="{E14D1238-D87C-42FB-8D09-6A56F4CD337D}" presName="LevelTwoTextNode" presStyleLbl="node3" presStyleIdx="1" presStyleCnt="2">
        <dgm:presLayoutVars>
          <dgm:chPref val="3"/>
        </dgm:presLayoutVars>
      </dgm:prSet>
      <dgm:spPr/>
      <dgm:t>
        <a:bodyPr/>
        <a:lstStyle/>
        <a:p>
          <a:endParaRPr lang="en-US"/>
        </a:p>
      </dgm:t>
    </dgm:pt>
    <dgm:pt modelId="{BCCC3611-DFAE-4E65-94E4-C4B3B8D92E72}" type="pres">
      <dgm:prSet presAssocID="{E14D1238-D87C-42FB-8D09-6A56F4CD337D}" presName="level3hierChild" presStyleCnt="0"/>
      <dgm:spPr/>
    </dgm:pt>
  </dgm:ptLst>
  <dgm:cxnLst>
    <dgm:cxn modelId="{0BACC6CD-AB55-4596-9558-D77702DC243D}" type="presOf" srcId="{6FDAE552-D134-4DB1-9D43-88B6F1E7F761}" destId="{5C942F53-1BBB-4250-A797-940BDA83C9C1}" srcOrd="0" destOrd="0" presId="urn:microsoft.com/office/officeart/2005/8/layout/hierarchy2"/>
    <dgm:cxn modelId="{6C364A35-7855-41E5-8501-1BB9AB4ED203}" type="presOf" srcId="{65597AD1-E154-4ACD-BEF8-C6B28D7F743C}" destId="{E89239E0-DF82-4D38-A945-4EB31FFF3842}" srcOrd="1" destOrd="0" presId="urn:microsoft.com/office/officeart/2005/8/layout/hierarchy2"/>
    <dgm:cxn modelId="{7EA56B62-4D3D-4FFD-BBF1-0F6F17705DF9}" srcId="{2EED3C98-2A93-4098-B09E-126E298D4111}" destId="{E14D1238-D87C-42FB-8D09-6A56F4CD337D}" srcOrd="0" destOrd="0" parTransId="{18BE84B9-A1EE-4934-82CA-688D1AB13251}" sibTransId="{6277E93B-4778-4117-B9DD-995F3743A04E}"/>
    <dgm:cxn modelId="{15D02B4F-F2F8-4ECE-9F8D-1820A9C8E8DC}" type="presOf" srcId="{2EED3C98-2A93-4098-B09E-126E298D4111}" destId="{04FB36E9-3256-452F-B4F5-347C7759E7E2}" srcOrd="0" destOrd="0" presId="urn:microsoft.com/office/officeart/2005/8/layout/hierarchy2"/>
    <dgm:cxn modelId="{BECA2427-EA53-425F-B3D0-181DAB6AB867}" type="presOf" srcId="{65597AD1-E154-4ACD-BEF8-C6B28D7F743C}" destId="{AE9DF279-CAFF-4128-B915-117C4D6EF590}" srcOrd="0" destOrd="0" presId="urn:microsoft.com/office/officeart/2005/8/layout/hierarchy2"/>
    <dgm:cxn modelId="{244E33BB-B5A1-4008-8A2D-360609FEC33D}" type="presOf" srcId="{E1C671B9-4120-4800-BA96-97E0E1AC7BE8}" destId="{A7C0A66C-B768-4CC1-B5F3-9DA94D3CC357}" srcOrd="1" destOrd="0" presId="urn:microsoft.com/office/officeart/2005/8/layout/hierarchy2"/>
    <dgm:cxn modelId="{427626F1-13E8-4B13-83A4-D7BB626BBA68}" srcId="{6FDAE552-D134-4DB1-9D43-88B6F1E7F761}" destId="{2EED3C98-2A93-4098-B09E-126E298D4111}" srcOrd="1" destOrd="0" parTransId="{65597AD1-E154-4ACD-BEF8-C6B28D7F743C}" sibTransId="{09EA916D-C241-41C9-99AB-363D9193E476}"/>
    <dgm:cxn modelId="{56FCE10C-A390-4EA4-9F68-AB4F15C2B979}" type="presOf" srcId="{2C975916-FDD7-482C-AFE6-F62D5E2A2853}" destId="{CACD856B-1771-47AE-801D-81E16C134DBE}" srcOrd="0" destOrd="0" presId="urn:microsoft.com/office/officeart/2005/8/layout/hierarchy2"/>
    <dgm:cxn modelId="{4FF9E3CA-2C54-474A-BB47-7AF065F3C35F}" type="presOf" srcId="{8D572E36-07F7-4222-883F-A6883D264EF3}" destId="{C3E5463D-9811-4777-BEA4-A7B79D7D7FD0}" srcOrd="0" destOrd="0" presId="urn:microsoft.com/office/officeart/2005/8/layout/hierarchy2"/>
    <dgm:cxn modelId="{7F797E13-3536-4A79-BC0F-E41C495ED969}" type="presOf" srcId="{2C975916-FDD7-482C-AFE6-F62D5E2A2853}" destId="{D664D06C-245C-4CF0-87D6-5BA6B5B1C398}" srcOrd="1" destOrd="0" presId="urn:microsoft.com/office/officeart/2005/8/layout/hierarchy2"/>
    <dgm:cxn modelId="{21B4B7D9-01B7-4386-B194-41D88446AF7E}" type="presOf" srcId="{8D0DAB3E-77DB-4161-BD2F-16E8135D143C}" destId="{E7B567D4-A4E8-4016-913D-6DB42B1A67D6}" srcOrd="0" destOrd="0" presId="urn:microsoft.com/office/officeart/2005/8/layout/hierarchy2"/>
    <dgm:cxn modelId="{6EE14AAB-70D7-4EB0-9208-2DC0C764B282}" type="presOf" srcId="{E1C671B9-4120-4800-BA96-97E0E1AC7BE8}" destId="{D7107C5C-906D-40CE-9681-2BDD6A87F6F4}" srcOrd="0" destOrd="0" presId="urn:microsoft.com/office/officeart/2005/8/layout/hierarchy2"/>
    <dgm:cxn modelId="{F6BE49AC-BD7B-416D-BCC6-3D74331DEC05}" srcId="{944BD5CD-0487-446B-AB44-6CC361BADB6B}" destId="{8D572E36-07F7-4222-883F-A6883D264EF3}" srcOrd="0" destOrd="0" parTransId="{E1C671B9-4120-4800-BA96-97E0E1AC7BE8}" sibTransId="{1223F35B-624C-41F4-8292-70191129DBCB}"/>
    <dgm:cxn modelId="{A62AD3B2-F32E-4C1E-A12A-E0044A3AC8B8}" type="presOf" srcId="{E14D1238-D87C-42FB-8D09-6A56F4CD337D}" destId="{F6AAED7C-812D-45BB-A984-45E60F64A7DA}" srcOrd="0" destOrd="0" presId="urn:microsoft.com/office/officeart/2005/8/layout/hierarchy2"/>
    <dgm:cxn modelId="{022B15B3-789C-410B-958D-EE37925BAEF6}" type="presOf" srcId="{18BE84B9-A1EE-4934-82CA-688D1AB13251}" destId="{5F88800B-A818-4E84-966E-9F4F48C33049}" srcOrd="1" destOrd="0" presId="urn:microsoft.com/office/officeart/2005/8/layout/hierarchy2"/>
    <dgm:cxn modelId="{FEAFB4CC-2E64-4320-A551-290FE796E0E1}" srcId="{6FDAE552-D134-4DB1-9D43-88B6F1E7F761}" destId="{944BD5CD-0487-446B-AB44-6CC361BADB6B}" srcOrd="0" destOrd="0" parTransId="{2C975916-FDD7-482C-AFE6-F62D5E2A2853}" sibTransId="{188D5575-0A59-4B94-ADDC-62B1E9779942}"/>
    <dgm:cxn modelId="{1BEE38C7-4954-4267-A566-7BC48ED5094F}" srcId="{8D0DAB3E-77DB-4161-BD2F-16E8135D143C}" destId="{6FDAE552-D134-4DB1-9D43-88B6F1E7F761}" srcOrd="0" destOrd="0" parTransId="{6EBAF402-95C3-4DF7-A90F-34B3DDB8658F}" sibTransId="{8160CD08-FFFD-463C-AA0E-7E24BD8752A1}"/>
    <dgm:cxn modelId="{4887A4D4-1906-4FAA-A4FC-7E0A20F07A8B}" type="presOf" srcId="{18BE84B9-A1EE-4934-82CA-688D1AB13251}" destId="{3B983EEC-383E-4DDA-ABAC-0D17CC19936D}" srcOrd="0" destOrd="0" presId="urn:microsoft.com/office/officeart/2005/8/layout/hierarchy2"/>
    <dgm:cxn modelId="{EA1C93B1-5F07-4F53-B3FD-66EC6BCB2408}" type="presOf" srcId="{944BD5CD-0487-446B-AB44-6CC361BADB6B}" destId="{6F598368-55E2-4B4B-A714-66D2F4A83938}" srcOrd="0" destOrd="0" presId="urn:microsoft.com/office/officeart/2005/8/layout/hierarchy2"/>
    <dgm:cxn modelId="{2508E69B-BB5D-4183-B210-A09CA982940A}" type="presParOf" srcId="{E7B567D4-A4E8-4016-913D-6DB42B1A67D6}" destId="{6C0D5EDD-38DC-4ABE-9E65-264CC1539349}" srcOrd="0" destOrd="0" presId="urn:microsoft.com/office/officeart/2005/8/layout/hierarchy2"/>
    <dgm:cxn modelId="{4E091BF6-0DD8-4FB5-BF01-2F56A97D5C10}" type="presParOf" srcId="{6C0D5EDD-38DC-4ABE-9E65-264CC1539349}" destId="{5C942F53-1BBB-4250-A797-940BDA83C9C1}" srcOrd="0" destOrd="0" presId="urn:microsoft.com/office/officeart/2005/8/layout/hierarchy2"/>
    <dgm:cxn modelId="{AAD3981C-BE27-45A5-8F85-F7584909D17B}" type="presParOf" srcId="{6C0D5EDD-38DC-4ABE-9E65-264CC1539349}" destId="{BC6C9BF5-B649-4E4C-B7BA-AE4BD947384A}" srcOrd="1" destOrd="0" presId="urn:microsoft.com/office/officeart/2005/8/layout/hierarchy2"/>
    <dgm:cxn modelId="{841EAA5D-AAB7-411D-8A8D-C355C221B791}" type="presParOf" srcId="{BC6C9BF5-B649-4E4C-B7BA-AE4BD947384A}" destId="{CACD856B-1771-47AE-801D-81E16C134DBE}" srcOrd="0" destOrd="0" presId="urn:microsoft.com/office/officeart/2005/8/layout/hierarchy2"/>
    <dgm:cxn modelId="{DDF065B4-0FAD-43EF-8716-1927384F7EC4}" type="presParOf" srcId="{CACD856B-1771-47AE-801D-81E16C134DBE}" destId="{D664D06C-245C-4CF0-87D6-5BA6B5B1C398}" srcOrd="0" destOrd="0" presId="urn:microsoft.com/office/officeart/2005/8/layout/hierarchy2"/>
    <dgm:cxn modelId="{1D9C1EC1-B693-4C57-B05F-4860A08E918E}" type="presParOf" srcId="{BC6C9BF5-B649-4E4C-B7BA-AE4BD947384A}" destId="{A037D996-DCFE-4C7E-84A2-3AA67E450AA1}" srcOrd="1" destOrd="0" presId="urn:microsoft.com/office/officeart/2005/8/layout/hierarchy2"/>
    <dgm:cxn modelId="{89A3568A-9F0C-4E97-868A-0941261E061A}" type="presParOf" srcId="{A037D996-DCFE-4C7E-84A2-3AA67E450AA1}" destId="{6F598368-55E2-4B4B-A714-66D2F4A83938}" srcOrd="0" destOrd="0" presId="urn:microsoft.com/office/officeart/2005/8/layout/hierarchy2"/>
    <dgm:cxn modelId="{A52957FD-4A2D-4604-BC92-87FADC10EF55}" type="presParOf" srcId="{A037D996-DCFE-4C7E-84A2-3AA67E450AA1}" destId="{1008F4E0-AF6B-4F96-9AD2-1B4D06CB578F}" srcOrd="1" destOrd="0" presId="urn:microsoft.com/office/officeart/2005/8/layout/hierarchy2"/>
    <dgm:cxn modelId="{7E2F5D40-1CBF-4C8F-A4D2-C9B868CFBEB9}" type="presParOf" srcId="{1008F4E0-AF6B-4F96-9AD2-1B4D06CB578F}" destId="{D7107C5C-906D-40CE-9681-2BDD6A87F6F4}" srcOrd="0" destOrd="0" presId="urn:microsoft.com/office/officeart/2005/8/layout/hierarchy2"/>
    <dgm:cxn modelId="{EB14F8BF-64D6-4D6D-9D04-4B3085B8464C}" type="presParOf" srcId="{D7107C5C-906D-40CE-9681-2BDD6A87F6F4}" destId="{A7C0A66C-B768-4CC1-B5F3-9DA94D3CC357}" srcOrd="0" destOrd="0" presId="urn:microsoft.com/office/officeart/2005/8/layout/hierarchy2"/>
    <dgm:cxn modelId="{2F7165FB-8D95-48B3-B5EC-E7885517B811}" type="presParOf" srcId="{1008F4E0-AF6B-4F96-9AD2-1B4D06CB578F}" destId="{30C5E856-DC3F-4FE8-BFCE-AD1F9B988B56}" srcOrd="1" destOrd="0" presId="urn:microsoft.com/office/officeart/2005/8/layout/hierarchy2"/>
    <dgm:cxn modelId="{EE982776-4F4E-4673-B6C1-3286683586BF}" type="presParOf" srcId="{30C5E856-DC3F-4FE8-BFCE-AD1F9B988B56}" destId="{C3E5463D-9811-4777-BEA4-A7B79D7D7FD0}" srcOrd="0" destOrd="0" presId="urn:microsoft.com/office/officeart/2005/8/layout/hierarchy2"/>
    <dgm:cxn modelId="{66EA78A9-9713-47CE-BC6F-CFF5A57BF825}" type="presParOf" srcId="{30C5E856-DC3F-4FE8-BFCE-AD1F9B988B56}" destId="{861E3105-6F3A-4594-A194-87F21650AC4B}" srcOrd="1" destOrd="0" presId="urn:microsoft.com/office/officeart/2005/8/layout/hierarchy2"/>
    <dgm:cxn modelId="{5FC6118F-22AA-4DC3-920C-E6BA8C48ADD4}" type="presParOf" srcId="{BC6C9BF5-B649-4E4C-B7BA-AE4BD947384A}" destId="{AE9DF279-CAFF-4128-B915-117C4D6EF590}" srcOrd="2" destOrd="0" presId="urn:microsoft.com/office/officeart/2005/8/layout/hierarchy2"/>
    <dgm:cxn modelId="{A73630FE-D910-4093-8472-5BC6489FCAD2}" type="presParOf" srcId="{AE9DF279-CAFF-4128-B915-117C4D6EF590}" destId="{E89239E0-DF82-4D38-A945-4EB31FFF3842}" srcOrd="0" destOrd="0" presId="urn:microsoft.com/office/officeart/2005/8/layout/hierarchy2"/>
    <dgm:cxn modelId="{D6FDA6FA-9A6E-4961-AAB5-53F9B40E6CA4}" type="presParOf" srcId="{BC6C9BF5-B649-4E4C-B7BA-AE4BD947384A}" destId="{62992547-2D68-4F62-AD1D-CCE7EE913230}" srcOrd="3" destOrd="0" presId="urn:microsoft.com/office/officeart/2005/8/layout/hierarchy2"/>
    <dgm:cxn modelId="{400C9B6F-0940-41AB-B3FF-79305C107EE4}" type="presParOf" srcId="{62992547-2D68-4F62-AD1D-CCE7EE913230}" destId="{04FB36E9-3256-452F-B4F5-347C7759E7E2}" srcOrd="0" destOrd="0" presId="urn:microsoft.com/office/officeart/2005/8/layout/hierarchy2"/>
    <dgm:cxn modelId="{FA4CCAE2-461D-4137-9CB6-4DE6EFB3670A}" type="presParOf" srcId="{62992547-2D68-4F62-AD1D-CCE7EE913230}" destId="{336AC328-D670-415B-9F58-7508D2F1F333}" srcOrd="1" destOrd="0" presId="urn:microsoft.com/office/officeart/2005/8/layout/hierarchy2"/>
    <dgm:cxn modelId="{B04DFC52-5327-4842-92EE-55A1443DB169}" type="presParOf" srcId="{336AC328-D670-415B-9F58-7508D2F1F333}" destId="{3B983EEC-383E-4DDA-ABAC-0D17CC19936D}" srcOrd="0" destOrd="0" presId="urn:microsoft.com/office/officeart/2005/8/layout/hierarchy2"/>
    <dgm:cxn modelId="{A1CBCA7B-998A-43D6-AB10-A0E318BF2084}" type="presParOf" srcId="{3B983EEC-383E-4DDA-ABAC-0D17CC19936D}" destId="{5F88800B-A818-4E84-966E-9F4F48C33049}" srcOrd="0" destOrd="0" presId="urn:microsoft.com/office/officeart/2005/8/layout/hierarchy2"/>
    <dgm:cxn modelId="{70794F2A-C65D-4C94-88DB-EBF76ED8B704}" type="presParOf" srcId="{336AC328-D670-415B-9F58-7508D2F1F333}" destId="{AC3C9829-664B-4233-A882-146144996E8F}" srcOrd="1" destOrd="0" presId="urn:microsoft.com/office/officeart/2005/8/layout/hierarchy2"/>
    <dgm:cxn modelId="{89D0AA75-9489-42B8-913E-A21946A21195}" type="presParOf" srcId="{AC3C9829-664B-4233-A882-146144996E8F}" destId="{F6AAED7C-812D-45BB-A984-45E60F64A7DA}" srcOrd="0" destOrd="0" presId="urn:microsoft.com/office/officeart/2005/8/layout/hierarchy2"/>
    <dgm:cxn modelId="{65E1DC87-2680-4735-9EAD-A024F2AC1735}" type="presParOf" srcId="{AC3C9829-664B-4233-A882-146144996E8F}" destId="{BCCC3611-DFAE-4E65-94E4-C4B3B8D92E7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FE1B30-5BD6-4040-908E-2937FEB32DAE}" type="doc">
      <dgm:prSet loTypeId="urn:microsoft.com/office/officeart/2005/8/layout/hList7" loCatId="picture" qsTypeId="urn:microsoft.com/office/officeart/2005/8/quickstyle/simple1" qsCatId="simple" csTypeId="urn:microsoft.com/office/officeart/2005/8/colors/colorful1" csCatId="colorful" phldr="1"/>
      <dgm:spPr/>
    </dgm:pt>
    <dgm:pt modelId="{D0305BA9-B3CB-4394-900A-E79AECB99FF1}">
      <dgm:prSet phldrT="[Text]" custT="1"/>
      <dgm:spPr/>
      <dgm:t>
        <a:bodyPr/>
        <a:lstStyle/>
        <a:p>
          <a:pPr algn="ctr"/>
          <a:r>
            <a:rPr lang="en-US" sz="2400" dirty="0"/>
            <a:t>@</a:t>
          </a:r>
          <a:r>
            <a:rPr lang="en-US" sz="2400" dirty="0" err="1"/>
            <a:t>JavaBakerag</a:t>
          </a:r>
          <a:r>
            <a:rPr lang="en-US" sz="2400" dirty="0"/>
            <a:t> </a:t>
          </a:r>
        </a:p>
      </dgm:t>
    </dgm:pt>
    <dgm:pt modelId="{A5F22B00-EA16-479D-8B78-C162DCAC06F3}" type="parTrans" cxnId="{2B82DB23-D592-4084-9B49-DC6FD2109635}">
      <dgm:prSet/>
      <dgm:spPr/>
      <dgm:t>
        <a:bodyPr/>
        <a:lstStyle/>
        <a:p>
          <a:pPr algn="r"/>
          <a:endParaRPr lang="en-US" sz="1600"/>
        </a:p>
      </dgm:t>
    </dgm:pt>
    <dgm:pt modelId="{092D2E61-496D-4B9C-96FB-2527E4807173}" type="sibTrans" cxnId="{2B82DB23-D592-4084-9B49-DC6FD2109635}">
      <dgm:prSet/>
      <dgm:spPr/>
      <dgm:t>
        <a:bodyPr/>
        <a:lstStyle/>
        <a:p>
          <a:pPr algn="r"/>
          <a:endParaRPr lang="en-US" sz="1600"/>
        </a:p>
      </dgm:t>
    </dgm:pt>
    <dgm:pt modelId="{EAECE239-D6E3-40BB-9054-D4775C712F08}">
      <dgm:prSet phldrT="[Text]" custT="1"/>
      <dgm:spPr/>
      <dgm:t>
        <a:bodyPr/>
        <a:lstStyle/>
        <a:p>
          <a:pPr algn="ctr"/>
          <a:r>
            <a:rPr lang="en-US" sz="2400" dirty="0"/>
            <a:t>@</a:t>
          </a:r>
          <a:r>
            <a:rPr lang="en-US" sz="2400" dirty="0" err="1"/>
            <a:t>jscarp</a:t>
          </a:r>
          <a:endParaRPr lang="en-US" sz="2400" dirty="0"/>
        </a:p>
      </dgm:t>
    </dgm:pt>
    <dgm:pt modelId="{6A935B02-EDB8-4955-BE77-147285159AE1}" type="parTrans" cxnId="{E80364A1-A48D-4F13-9BD4-D0824F4FA93F}">
      <dgm:prSet/>
      <dgm:spPr/>
      <dgm:t>
        <a:bodyPr/>
        <a:lstStyle/>
        <a:p>
          <a:pPr algn="r"/>
          <a:endParaRPr lang="en-US" sz="1600"/>
        </a:p>
      </dgm:t>
    </dgm:pt>
    <dgm:pt modelId="{6F9A0D83-622C-4089-9E71-EC01B5B942E0}" type="sibTrans" cxnId="{E80364A1-A48D-4F13-9BD4-D0824F4FA93F}">
      <dgm:prSet/>
      <dgm:spPr/>
      <dgm:t>
        <a:bodyPr/>
        <a:lstStyle/>
        <a:p>
          <a:pPr algn="r"/>
          <a:endParaRPr lang="en-US" sz="1600"/>
        </a:p>
      </dgm:t>
    </dgm:pt>
    <dgm:pt modelId="{CD4EBD59-787D-4D39-9827-0935CDAC5D8C}">
      <dgm:prSet phldrT="[Text]" custT="1"/>
      <dgm:spPr/>
      <dgm:t>
        <a:bodyPr/>
        <a:lstStyle/>
        <a:p>
          <a:pPr algn="ctr"/>
          <a:r>
            <a:rPr lang="en-US" sz="2000" dirty="0" smtClean="0"/>
            <a:t>       @</a:t>
          </a:r>
          <a:r>
            <a:rPr lang="en-US" sz="2000" dirty="0" err="1"/>
            <a:t>choicehotels</a:t>
          </a:r>
          <a:endParaRPr lang="en-US" sz="2000" dirty="0"/>
        </a:p>
        <a:p>
          <a:pPr algn="ctr"/>
          <a:r>
            <a:rPr lang="en-US" sz="2000" dirty="0" smtClean="0"/>
            <a:t>Choice Hotels International</a:t>
          </a:r>
          <a:endParaRPr lang="en-US" sz="2000" dirty="0"/>
        </a:p>
      </dgm:t>
    </dgm:pt>
    <dgm:pt modelId="{334FE6FE-A782-42D6-8CCD-138808351879}" type="parTrans" cxnId="{65ED57EC-81EF-41DF-A2F0-1C0FBF4422D8}">
      <dgm:prSet/>
      <dgm:spPr/>
      <dgm:t>
        <a:bodyPr/>
        <a:lstStyle/>
        <a:p>
          <a:pPr algn="r"/>
          <a:endParaRPr lang="en-US" sz="1600"/>
        </a:p>
      </dgm:t>
    </dgm:pt>
    <dgm:pt modelId="{86E43629-EC5E-427D-9186-EC684775F232}" type="sibTrans" cxnId="{65ED57EC-81EF-41DF-A2F0-1C0FBF4422D8}">
      <dgm:prSet/>
      <dgm:spPr/>
      <dgm:t>
        <a:bodyPr/>
        <a:lstStyle/>
        <a:p>
          <a:pPr algn="r"/>
          <a:endParaRPr lang="en-US" sz="1600"/>
        </a:p>
      </dgm:t>
    </dgm:pt>
    <dgm:pt modelId="{4D66FC6A-6B6B-4629-898A-0540FD8B4E66}" type="pres">
      <dgm:prSet presAssocID="{09FE1B30-5BD6-4040-908E-2937FEB32DAE}" presName="Name0" presStyleCnt="0">
        <dgm:presLayoutVars>
          <dgm:dir/>
          <dgm:resizeHandles val="exact"/>
        </dgm:presLayoutVars>
      </dgm:prSet>
      <dgm:spPr/>
    </dgm:pt>
    <dgm:pt modelId="{8BB4E0B5-1DB1-4ACD-A5F1-B5CF4D5CD697}" type="pres">
      <dgm:prSet presAssocID="{09FE1B30-5BD6-4040-908E-2937FEB32DAE}" presName="fgShape" presStyleLbl="fgShp" presStyleIdx="0" presStyleCnt="1"/>
      <dgm:spPr/>
    </dgm:pt>
    <dgm:pt modelId="{D7B86851-E075-420E-BE70-34EB04BF4F2C}" type="pres">
      <dgm:prSet presAssocID="{09FE1B30-5BD6-4040-908E-2937FEB32DAE}" presName="linComp" presStyleCnt="0"/>
      <dgm:spPr/>
    </dgm:pt>
    <dgm:pt modelId="{0E5781DC-615F-4761-B8A5-749431097123}" type="pres">
      <dgm:prSet presAssocID="{D0305BA9-B3CB-4394-900A-E79AECB99FF1}" presName="compNode" presStyleCnt="0"/>
      <dgm:spPr/>
    </dgm:pt>
    <dgm:pt modelId="{DE906C1F-B1C7-4B2B-9091-B8B5CAA917C6}" type="pres">
      <dgm:prSet presAssocID="{D0305BA9-B3CB-4394-900A-E79AECB99FF1}" presName="bkgdShape" presStyleLbl="node1" presStyleIdx="0" presStyleCnt="3"/>
      <dgm:spPr/>
      <dgm:t>
        <a:bodyPr/>
        <a:lstStyle/>
        <a:p>
          <a:endParaRPr lang="en-US"/>
        </a:p>
      </dgm:t>
    </dgm:pt>
    <dgm:pt modelId="{8FEA36E8-1347-45ED-9715-8633796DCDCC}" type="pres">
      <dgm:prSet presAssocID="{D0305BA9-B3CB-4394-900A-E79AECB99FF1}" presName="nodeTx" presStyleLbl="node1" presStyleIdx="0" presStyleCnt="3">
        <dgm:presLayoutVars>
          <dgm:bulletEnabled val="1"/>
        </dgm:presLayoutVars>
      </dgm:prSet>
      <dgm:spPr/>
      <dgm:t>
        <a:bodyPr/>
        <a:lstStyle/>
        <a:p>
          <a:endParaRPr lang="en-US"/>
        </a:p>
      </dgm:t>
    </dgm:pt>
    <dgm:pt modelId="{27435682-F4A3-4D28-9BE7-D9BD33BD2CF9}" type="pres">
      <dgm:prSet presAssocID="{D0305BA9-B3CB-4394-900A-E79AECB99FF1}" presName="invisiNode" presStyleLbl="node1" presStyleIdx="0" presStyleCnt="3"/>
      <dgm:spPr/>
    </dgm:pt>
    <dgm:pt modelId="{181617F2-8042-47D9-93B5-4EE8F927F002}" type="pres">
      <dgm:prSet presAssocID="{D0305BA9-B3CB-4394-900A-E79AECB99FF1}" presName="imagNode" presStyleLbl="fgImgPlace1" presStyleIdx="0" presStyleCnt="3"/>
      <dgm:spPr>
        <a:blipFill rotWithShape="1">
          <a:blip xmlns:r="http://schemas.openxmlformats.org/officeDocument/2006/relationships" r:embed="rId1"/>
          <a:stretch>
            <a:fillRect/>
          </a:stretch>
        </a:blipFill>
      </dgm:spPr>
    </dgm:pt>
    <dgm:pt modelId="{586295D2-1B36-42C4-9C40-E28406388C2A}" type="pres">
      <dgm:prSet presAssocID="{092D2E61-496D-4B9C-96FB-2527E4807173}" presName="sibTrans" presStyleLbl="sibTrans2D1" presStyleIdx="0" presStyleCnt="0"/>
      <dgm:spPr/>
      <dgm:t>
        <a:bodyPr/>
        <a:lstStyle/>
        <a:p>
          <a:endParaRPr lang="en-US"/>
        </a:p>
      </dgm:t>
    </dgm:pt>
    <dgm:pt modelId="{C26A3AD5-62A3-4BE7-BA30-A0B75530FEFF}" type="pres">
      <dgm:prSet presAssocID="{CD4EBD59-787D-4D39-9827-0935CDAC5D8C}" presName="compNode" presStyleCnt="0"/>
      <dgm:spPr/>
    </dgm:pt>
    <dgm:pt modelId="{B941C9B9-A0B2-4DBA-8418-8932596A4226}" type="pres">
      <dgm:prSet presAssocID="{CD4EBD59-787D-4D39-9827-0935CDAC5D8C}" presName="bkgdShape" presStyleLbl="node1" presStyleIdx="1" presStyleCnt="3"/>
      <dgm:spPr/>
      <dgm:t>
        <a:bodyPr/>
        <a:lstStyle/>
        <a:p>
          <a:endParaRPr lang="en-US"/>
        </a:p>
      </dgm:t>
    </dgm:pt>
    <dgm:pt modelId="{7DB29537-1B83-461D-B539-7FEA6E1EC505}" type="pres">
      <dgm:prSet presAssocID="{CD4EBD59-787D-4D39-9827-0935CDAC5D8C}" presName="nodeTx" presStyleLbl="node1" presStyleIdx="1" presStyleCnt="3">
        <dgm:presLayoutVars>
          <dgm:bulletEnabled val="1"/>
        </dgm:presLayoutVars>
      </dgm:prSet>
      <dgm:spPr/>
      <dgm:t>
        <a:bodyPr/>
        <a:lstStyle/>
        <a:p>
          <a:endParaRPr lang="en-US"/>
        </a:p>
      </dgm:t>
    </dgm:pt>
    <dgm:pt modelId="{DB2F847A-62F2-43DE-9ED0-2ABDC94F0290}" type="pres">
      <dgm:prSet presAssocID="{CD4EBD59-787D-4D39-9827-0935CDAC5D8C}" presName="invisiNode" presStyleLbl="node1" presStyleIdx="1" presStyleCnt="3"/>
      <dgm:spPr/>
    </dgm:pt>
    <dgm:pt modelId="{9A14F36D-A0D3-4294-9DC1-5981AE013AF7}" type="pres">
      <dgm:prSet presAssocID="{CD4EBD59-787D-4D39-9827-0935CDAC5D8C}" presName="imagNode" presStyleLbl="fgImgPlace1" presStyleIdx="1" presStyleCnt="3"/>
      <dgm:spPr>
        <a:blipFill rotWithShape="1">
          <a:blip xmlns:r="http://schemas.openxmlformats.org/officeDocument/2006/relationships" r:embed="rId2"/>
          <a:stretch>
            <a:fillRect/>
          </a:stretch>
        </a:blipFill>
      </dgm:spPr>
    </dgm:pt>
    <dgm:pt modelId="{6688853B-4A71-47C4-BF86-F78F4C393F62}" type="pres">
      <dgm:prSet presAssocID="{86E43629-EC5E-427D-9186-EC684775F232}" presName="sibTrans" presStyleLbl="sibTrans2D1" presStyleIdx="0" presStyleCnt="0"/>
      <dgm:spPr/>
      <dgm:t>
        <a:bodyPr/>
        <a:lstStyle/>
        <a:p>
          <a:endParaRPr lang="en-US"/>
        </a:p>
      </dgm:t>
    </dgm:pt>
    <dgm:pt modelId="{653357DB-9F4A-4CD4-A190-7D88770EAFD0}" type="pres">
      <dgm:prSet presAssocID="{EAECE239-D6E3-40BB-9054-D4775C712F08}" presName="compNode" presStyleCnt="0"/>
      <dgm:spPr/>
    </dgm:pt>
    <dgm:pt modelId="{F48821D8-BC4D-4CD1-85A6-F471B2A5999D}" type="pres">
      <dgm:prSet presAssocID="{EAECE239-D6E3-40BB-9054-D4775C712F08}" presName="bkgdShape" presStyleLbl="node1" presStyleIdx="2" presStyleCnt="3"/>
      <dgm:spPr/>
      <dgm:t>
        <a:bodyPr/>
        <a:lstStyle/>
        <a:p>
          <a:endParaRPr lang="en-US"/>
        </a:p>
      </dgm:t>
    </dgm:pt>
    <dgm:pt modelId="{7C95381A-0D13-455C-B930-319BAFF7E063}" type="pres">
      <dgm:prSet presAssocID="{EAECE239-D6E3-40BB-9054-D4775C712F08}" presName="nodeTx" presStyleLbl="node1" presStyleIdx="2" presStyleCnt="3">
        <dgm:presLayoutVars>
          <dgm:bulletEnabled val="1"/>
        </dgm:presLayoutVars>
      </dgm:prSet>
      <dgm:spPr/>
      <dgm:t>
        <a:bodyPr/>
        <a:lstStyle/>
        <a:p>
          <a:endParaRPr lang="en-US"/>
        </a:p>
      </dgm:t>
    </dgm:pt>
    <dgm:pt modelId="{8C719465-63A1-4E0C-9AA8-06735375BF86}" type="pres">
      <dgm:prSet presAssocID="{EAECE239-D6E3-40BB-9054-D4775C712F08}" presName="invisiNode" presStyleLbl="node1" presStyleIdx="2" presStyleCnt="3"/>
      <dgm:spPr/>
    </dgm:pt>
    <dgm:pt modelId="{FA6AC0C7-9E01-4D45-931A-02F0FDDE9035}" type="pres">
      <dgm:prSet presAssocID="{EAECE239-D6E3-40BB-9054-D4775C712F08}"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Lst>
  <dgm:cxnLst>
    <dgm:cxn modelId="{2D963078-A1E8-4553-8C6D-7099EE713385}" type="presOf" srcId="{D0305BA9-B3CB-4394-900A-E79AECB99FF1}" destId="{DE906C1F-B1C7-4B2B-9091-B8B5CAA917C6}" srcOrd="0" destOrd="0" presId="urn:microsoft.com/office/officeart/2005/8/layout/hList7"/>
    <dgm:cxn modelId="{E80364A1-A48D-4F13-9BD4-D0824F4FA93F}" srcId="{09FE1B30-5BD6-4040-908E-2937FEB32DAE}" destId="{EAECE239-D6E3-40BB-9054-D4775C712F08}" srcOrd="2" destOrd="0" parTransId="{6A935B02-EDB8-4955-BE77-147285159AE1}" sibTransId="{6F9A0D83-622C-4089-9E71-EC01B5B942E0}"/>
    <dgm:cxn modelId="{6CB8033B-21F3-43D8-96E9-8B66BB057D2D}" type="presOf" srcId="{CD4EBD59-787D-4D39-9827-0935CDAC5D8C}" destId="{B941C9B9-A0B2-4DBA-8418-8932596A4226}" srcOrd="0" destOrd="0" presId="urn:microsoft.com/office/officeart/2005/8/layout/hList7"/>
    <dgm:cxn modelId="{32761FDB-213D-4C4A-AB3D-DAAB65118339}" type="presOf" srcId="{86E43629-EC5E-427D-9186-EC684775F232}" destId="{6688853B-4A71-47C4-BF86-F78F4C393F62}" srcOrd="0" destOrd="0" presId="urn:microsoft.com/office/officeart/2005/8/layout/hList7"/>
    <dgm:cxn modelId="{3BE7E291-8F44-4B73-87FD-88DF421D99CB}" type="presOf" srcId="{EAECE239-D6E3-40BB-9054-D4775C712F08}" destId="{F48821D8-BC4D-4CD1-85A6-F471B2A5999D}" srcOrd="0" destOrd="0" presId="urn:microsoft.com/office/officeart/2005/8/layout/hList7"/>
    <dgm:cxn modelId="{781A5D1F-16B8-4F7F-84D7-379081F12888}" type="presOf" srcId="{092D2E61-496D-4B9C-96FB-2527E4807173}" destId="{586295D2-1B36-42C4-9C40-E28406388C2A}" srcOrd="0" destOrd="0" presId="urn:microsoft.com/office/officeart/2005/8/layout/hList7"/>
    <dgm:cxn modelId="{7F77E97D-1546-41ED-9432-0183FF83D4C9}" type="presOf" srcId="{CD4EBD59-787D-4D39-9827-0935CDAC5D8C}" destId="{7DB29537-1B83-461D-B539-7FEA6E1EC505}" srcOrd="1" destOrd="0" presId="urn:microsoft.com/office/officeart/2005/8/layout/hList7"/>
    <dgm:cxn modelId="{CCEE5DCA-A8B7-4474-A859-DDA7102DDE8C}" type="presOf" srcId="{09FE1B30-5BD6-4040-908E-2937FEB32DAE}" destId="{4D66FC6A-6B6B-4629-898A-0540FD8B4E66}" srcOrd="0" destOrd="0" presId="urn:microsoft.com/office/officeart/2005/8/layout/hList7"/>
    <dgm:cxn modelId="{65ED57EC-81EF-41DF-A2F0-1C0FBF4422D8}" srcId="{09FE1B30-5BD6-4040-908E-2937FEB32DAE}" destId="{CD4EBD59-787D-4D39-9827-0935CDAC5D8C}" srcOrd="1" destOrd="0" parTransId="{334FE6FE-A782-42D6-8CCD-138808351879}" sibTransId="{86E43629-EC5E-427D-9186-EC684775F232}"/>
    <dgm:cxn modelId="{2B82DB23-D592-4084-9B49-DC6FD2109635}" srcId="{09FE1B30-5BD6-4040-908E-2937FEB32DAE}" destId="{D0305BA9-B3CB-4394-900A-E79AECB99FF1}" srcOrd="0" destOrd="0" parTransId="{A5F22B00-EA16-479D-8B78-C162DCAC06F3}" sibTransId="{092D2E61-496D-4B9C-96FB-2527E4807173}"/>
    <dgm:cxn modelId="{FDA7B929-075F-481F-8DAA-22976F9CEDE8}" type="presOf" srcId="{EAECE239-D6E3-40BB-9054-D4775C712F08}" destId="{7C95381A-0D13-455C-B930-319BAFF7E063}" srcOrd="1" destOrd="0" presId="urn:microsoft.com/office/officeart/2005/8/layout/hList7"/>
    <dgm:cxn modelId="{9D7C03CB-2AD0-4782-9E53-8CDF5F16C9E4}" type="presOf" srcId="{D0305BA9-B3CB-4394-900A-E79AECB99FF1}" destId="{8FEA36E8-1347-45ED-9715-8633796DCDCC}" srcOrd="1" destOrd="0" presId="urn:microsoft.com/office/officeart/2005/8/layout/hList7"/>
    <dgm:cxn modelId="{8EB5FAB1-E525-4254-885F-D46315A87E23}" type="presParOf" srcId="{4D66FC6A-6B6B-4629-898A-0540FD8B4E66}" destId="{8BB4E0B5-1DB1-4ACD-A5F1-B5CF4D5CD697}" srcOrd="0" destOrd="0" presId="urn:microsoft.com/office/officeart/2005/8/layout/hList7"/>
    <dgm:cxn modelId="{30802D5B-800B-4777-BA7A-95D7B0D84DCE}" type="presParOf" srcId="{4D66FC6A-6B6B-4629-898A-0540FD8B4E66}" destId="{D7B86851-E075-420E-BE70-34EB04BF4F2C}" srcOrd="1" destOrd="0" presId="urn:microsoft.com/office/officeart/2005/8/layout/hList7"/>
    <dgm:cxn modelId="{932CE282-DD63-404E-B999-B7710BAAB949}" type="presParOf" srcId="{D7B86851-E075-420E-BE70-34EB04BF4F2C}" destId="{0E5781DC-615F-4761-B8A5-749431097123}" srcOrd="0" destOrd="0" presId="urn:microsoft.com/office/officeart/2005/8/layout/hList7"/>
    <dgm:cxn modelId="{F11DBCA3-300E-495A-92AC-8C983281ACF8}" type="presParOf" srcId="{0E5781DC-615F-4761-B8A5-749431097123}" destId="{DE906C1F-B1C7-4B2B-9091-B8B5CAA917C6}" srcOrd="0" destOrd="0" presId="urn:microsoft.com/office/officeart/2005/8/layout/hList7"/>
    <dgm:cxn modelId="{D8247EDC-AB71-43FB-999F-C5BF187D7125}" type="presParOf" srcId="{0E5781DC-615F-4761-B8A5-749431097123}" destId="{8FEA36E8-1347-45ED-9715-8633796DCDCC}" srcOrd="1" destOrd="0" presId="urn:microsoft.com/office/officeart/2005/8/layout/hList7"/>
    <dgm:cxn modelId="{058C0DAD-C8D8-4A9A-A759-A98FABDB0C49}" type="presParOf" srcId="{0E5781DC-615F-4761-B8A5-749431097123}" destId="{27435682-F4A3-4D28-9BE7-D9BD33BD2CF9}" srcOrd="2" destOrd="0" presId="urn:microsoft.com/office/officeart/2005/8/layout/hList7"/>
    <dgm:cxn modelId="{FE6EF0ED-B791-47BC-A8D0-CC645183CCFF}" type="presParOf" srcId="{0E5781DC-615F-4761-B8A5-749431097123}" destId="{181617F2-8042-47D9-93B5-4EE8F927F002}" srcOrd="3" destOrd="0" presId="urn:microsoft.com/office/officeart/2005/8/layout/hList7"/>
    <dgm:cxn modelId="{7E656E7D-AEF0-41D2-8A89-C7BFD73DD93D}" type="presParOf" srcId="{D7B86851-E075-420E-BE70-34EB04BF4F2C}" destId="{586295D2-1B36-42C4-9C40-E28406388C2A}" srcOrd="1" destOrd="0" presId="urn:microsoft.com/office/officeart/2005/8/layout/hList7"/>
    <dgm:cxn modelId="{38108592-FFED-4CCF-8F02-7AF260AADE38}" type="presParOf" srcId="{D7B86851-E075-420E-BE70-34EB04BF4F2C}" destId="{C26A3AD5-62A3-4BE7-BA30-A0B75530FEFF}" srcOrd="2" destOrd="0" presId="urn:microsoft.com/office/officeart/2005/8/layout/hList7"/>
    <dgm:cxn modelId="{4815703D-7C36-4837-B849-16CDCA0E044A}" type="presParOf" srcId="{C26A3AD5-62A3-4BE7-BA30-A0B75530FEFF}" destId="{B941C9B9-A0B2-4DBA-8418-8932596A4226}" srcOrd="0" destOrd="0" presId="urn:microsoft.com/office/officeart/2005/8/layout/hList7"/>
    <dgm:cxn modelId="{7292CA92-0A5F-46E2-87B2-7AC220D3630C}" type="presParOf" srcId="{C26A3AD5-62A3-4BE7-BA30-A0B75530FEFF}" destId="{7DB29537-1B83-461D-B539-7FEA6E1EC505}" srcOrd="1" destOrd="0" presId="urn:microsoft.com/office/officeart/2005/8/layout/hList7"/>
    <dgm:cxn modelId="{ADF37354-7B3B-45C9-A139-EC815B04ED90}" type="presParOf" srcId="{C26A3AD5-62A3-4BE7-BA30-A0B75530FEFF}" destId="{DB2F847A-62F2-43DE-9ED0-2ABDC94F0290}" srcOrd="2" destOrd="0" presId="urn:microsoft.com/office/officeart/2005/8/layout/hList7"/>
    <dgm:cxn modelId="{D24BF0A5-3F02-4596-81A9-E1F939959D6D}" type="presParOf" srcId="{C26A3AD5-62A3-4BE7-BA30-A0B75530FEFF}" destId="{9A14F36D-A0D3-4294-9DC1-5981AE013AF7}" srcOrd="3" destOrd="0" presId="urn:microsoft.com/office/officeart/2005/8/layout/hList7"/>
    <dgm:cxn modelId="{FC92BD8B-DED6-45EA-A34D-24EB451F9DE2}" type="presParOf" srcId="{D7B86851-E075-420E-BE70-34EB04BF4F2C}" destId="{6688853B-4A71-47C4-BF86-F78F4C393F62}" srcOrd="3" destOrd="0" presId="urn:microsoft.com/office/officeart/2005/8/layout/hList7"/>
    <dgm:cxn modelId="{6335FACF-EAD4-4A31-A2FF-327AB7A084BF}" type="presParOf" srcId="{D7B86851-E075-420E-BE70-34EB04BF4F2C}" destId="{653357DB-9F4A-4CD4-A190-7D88770EAFD0}" srcOrd="4" destOrd="0" presId="urn:microsoft.com/office/officeart/2005/8/layout/hList7"/>
    <dgm:cxn modelId="{30E28810-C0F1-43B6-A32E-62C594E718E5}" type="presParOf" srcId="{653357DB-9F4A-4CD4-A190-7D88770EAFD0}" destId="{F48821D8-BC4D-4CD1-85A6-F471B2A5999D}" srcOrd="0" destOrd="0" presId="urn:microsoft.com/office/officeart/2005/8/layout/hList7"/>
    <dgm:cxn modelId="{05E052F6-A820-46F6-939A-2D5C74778BC0}" type="presParOf" srcId="{653357DB-9F4A-4CD4-A190-7D88770EAFD0}" destId="{7C95381A-0D13-455C-B930-319BAFF7E063}" srcOrd="1" destOrd="0" presId="urn:microsoft.com/office/officeart/2005/8/layout/hList7"/>
    <dgm:cxn modelId="{EE165A19-DDB0-4C08-A65D-277E05A96BA2}" type="presParOf" srcId="{653357DB-9F4A-4CD4-A190-7D88770EAFD0}" destId="{8C719465-63A1-4E0C-9AA8-06735375BF86}" srcOrd="2" destOrd="0" presId="urn:microsoft.com/office/officeart/2005/8/layout/hList7"/>
    <dgm:cxn modelId="{3CDC01B9-DE63-4535-9053-042DAE769506}" type="presParOf" srcId="{653357DB-9F4A-4CD4-A190-7D88770EAFD0}" destId="{FA6AC0C7-9E01-4D45-931A-02F0FDDE9035}"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63920C-F56A-425A-96BB-B915576B04C0}" type="doc">
      <dgm:prSet loTypeId="urn:microsoft.com/office/officeart/2008/layout/HexagonCluster" loCatId="picture" qsTypeId="urn:microsoft.com/office/officeart/2005/8/quickstyle/simple1" qsCatId="simple" csTypeId="urn:microsoft.com/office/officeart/2005/8/colors/colorful1" csCatId="colorful" phldr="1"/>
      <dgm:spPr/>
      <dgm:t>
        <a:bodyPr/>
        <a:lstStyle/>
        <a:p>
          <a:endParaRPr lang="en-US"/>
        </a:p>
      </dgm:t>
    </dgm:pt>
    <dgm:pt modelId="{AFA3F99F-C550-4247-AD00-07AFE558D39B}">
      <dgm:prSet phldrT="[Text]"/>
      <dgm:spPr/>
      <dgm:t>
        <a:bodyPr/>
        <a:lstStyle/>
        <a:p>
          <a:r>
            <a:rPr lang="en-US" dirty="0"/>
            <a:t>Non-relational</a:t>
          </a:r>
        </a:p>
      </dgm:t>
    </dgm:pt>
    <dgm:pt modelId="{9947C0AB-5D39-4DF8-A155-609FB4A1D926}" type="parTrans" cxnId="{4A04B02D-8736-4374-8D3A-DEE2A6C892C7}">
      <dgm:prSet/>
      <dgm:spPr/>
      <dgm:t>
        <a:bodyPr/>
        <a:lstStyle/>
        <a:p>
          <a:endParaRPr lang="en-US"/>
        </a:p>
      </dgm:t>
    </dgm:pt>
    <dgm:pt modelId="{59F457B2-039B-4D2B-80A4-B4CC99D3A216}" type="sibTrans" cxnId="{4A04B02D-8736-4374-8D3A-DEE2A6C892C7}">
      <dgm:prSet/>
      <dgm:spPr>
        <a:blipFill rotWithShape="1">
          <a:blip xmlns:r="http://schemas.openxmlformats.org/officeDocument/2006/relationships" r:embed="rId1"/>
          <a:stretch>
            <a:fillRect/>
          </a:stretch>
        </a:blipFill>
      </dgm:spPr>
      <dgm:t>
        <a:bodyPr/>
        <a:lstStyle/>
        <a:p>
          <a:endParaRPr lang="en-US"/>
        </a:p>
      </dgm:t>
    </dgm:pt>
    <dgm:pt modelId="{4B52B1B4-D596-457A-A058-FAE635D73BA8}">
      <dgm:prSet phldrT="[Text]"/>
      <dgm:spPr/>
      <dgm:t>
        <a:bodyPr/>
        <a:lstStyle/>
        <a:p>
          <a:r>
            <a:rPr lang="en-US" dirty="0"/>
            <a:t>Rules-based</a:t>
          </a:r>
        </a:p>
      </dgm:t>
    </dgm:pt>
    <dgm:pt modelId="{24565CDD-DB56-4851-A68B-80869995CE81}" type="parTrans" cxnId="{25BE321A-E6F8-4B74-8B1E-B67F7BAE9746}">
      <dgm:prSet/>
      <dgm:spPr/>
      <dgm:t>
        <a:bodyPr/>
        <a:lstStyle/>
        <a:p>
          <a:endParaRPr lang="en-US"/>
        </a:p>
      </dgm:t>
    </dgm:pt>
    <dgm:pt modelId="{139D0C70-A393-4578-92B7-FC44DFD2453C}" type="sibTrans" cxnId="{25BE321A-E6F8-4B74-8B1E-B67F7BAE9746}">
      <dgm:prSet/>
      <dgm:spPr>
        <a:blipFill rotWithShape="1">
          <a:blip xmlns:r="http://schemas.openxmlformats.org/officeDocument/2006/relationships" r:embed="rId2"/>
          <a:stretch>
            <a:fillRect/>
          </a:stretch>
        </a:blipFill>
      </dgm:spPr>
      <dgm:t>
        <a:bodyPr/>
        <a:lstStyle/>
        <a:p>
          <a:endParaRPr lang="en-US"/>
        </a:p>
      </dgm:t>
    </dgm:pt>
    <dgm:pt modelId="{CC5FEBBD-C250-4A39-A295-269D8A1CADE6}">
      <dgm:prSet phldrT="[Text]"/>
      <dgm:spPr/>
      <dgm:t>
        <a:bodyPr/>
        <a:lstStyle/>
        <a:p>
          <a:r>
            <a:rPr lang="en-US" dirty="0" smtClean="0"/>
            <a:t>Reporting &amp; Analytics</a:t>
          </a:r>
          <a:endParaRPr lang="en-US" dirty="0"/>
        </a:p>
      </dgm:t>
    </dgm:pt>
    <dgm:pt modelId="{40FD048D-3E4B-413E-885E-425315D3C55C}" type="parTrans" cxnId="{9FF76274-0A2F-41C8-81C1-6FACE73244A2}">
      <dgm:prSet/>
      <dgm:spPr/>
      <dgm:t>
        <a:bodyPr/>
        <a:lstStyle/>
        <a:p>
          <a:endParaRPr lang="en-US"/>
        </a:p>
      </dgm:t>
    </dgm:pt>
    <dgm:pt modelId="{81511155-7AA0-440F-8384-5AA72832E65E}" type="sibTrans" cxnId="{9FF76274-0A2F-41C8-81C1-6FACE73244A2}">
      <dgm:prSet/>
      <dgm:spPr>
        <a:blipFill rotWithShape="1">
          <a:blip xmlns:r="http://schemas.openxmlformats.org/officeDocument/2006/relationships" r:embed="rId3"/>
          <a:stretch>
            <a:fillRect/>
          </a:stretch>
        </a:blipFill>
      </dgm:spPr>
      <dgm:t>
        <a:bodyPr/>
        <a:lstStyle/>
        <a:p>
          <a:endParaRPr lang="en-US"/>
        </a:p>
      </dgm:t>
    </dgm:pt>
    <dgm:pt modelId="{BE265313-D700-4EAD-AAE0-A2264547A6D1}">
      <dgm:prSet phldrT="[Text]"/>
      <dgm:spPr/>
      <dgm:t>
        <a:bodyPr/>
        <a:lstStyle/>
        <a:p>
          <a:r>
            <a:rPr lang="en-US" dirty="0"/>
            <a:t>Cloud deployment</a:t>
          </a:r>
        </a:p>
      </dgm:t>
    </dgm:pt>
    <dgm:pt modelId="{E5B4FE56-D122-46B3-BBB2-80E9AC91504D}" type="parTrans" cxnId="{22DB63BA-29A6-4499-8B96-992AC6105B90}">
      <dgm:prSet/>
      <dgm:spPr/>
      <dgm:t>
        <a:bodyPr/>
        <a:lstStyle/>
        <a:p>
          <a:endParaRPr lang="en-US"/>
        </a:p>
      </dgm:t>
    </dgm:pt>
    <dgm:pt modelId="{EAF305F4-2445-4EFB-AD5B-C93C3DAA4E9A}" type="sibTrans" cxnId="{22DB63BA-29A6-4499-8B96-992AC6105B90}">
      <dgm:prSet/>
      <dgm:spPr>
        <a:blipFill rotWithShape="1">
          <a:blip xmlns:r="http://schemas.openxmlformats.org/officeDocument/2006/relationships" r:embed="rId4"/>
          <a:stretch>
            <a:fillRect/>
          </a:stretch>
        </a:blipFill>
      </dgm:spPr>
      <dgm:t>
        <a:bodyPr/>
        <a:lstStyle/>
        <a:p>
          <a:endParaRPr lang="en-US"/>
        </a:p>
      </dgm:t>
    </dgm:pt>
    <dgm:pt modelId="{95D3BFE5-42CC-473F-8850-A7E78ED26F26}">
      <dgm:prSet phldrT="[Text]"/>
      <dgm:spPr/>
      <dgm:t>
        <a:bodyPr/>
        <a:lstStyle/>
        <a:p>
          <a:r>
            <a:rPr lang="en-US" dirty="0"/>
            <a:t>RESTful </a:t>
          </a:r>
          <a:r>
            <a:rPr lang="en-US" dirty="0" smtClean="0"/>
            <a:t>services</a:t>
          </a:r>
          <a:endParaRPr lang="en-US" dirty="0"/>
        </a:p>
      </dgm:t>
    </dgm:pt>
    <dgm:pt modelId="{7931FF37-4238-4C1A-97B6-85EBCCAB66EB}" type="parTrans" cxnId="{2FE72A95-C27B-416F-9088-1C8ABE7A47B1}">
      <dgm:prSet/>
      <dgm:spPr/>
      <dgm:t>
        <a:bodyPr/>
        <a:lstStyle/>
        <a:p>
          <a:endParaRPr lang="en-US"/>
        </a:p>
      </dgm:t>
    </dgm:pt>
    <dgm:pt modelId="{DF813996-CCB2-473E-B7FB-734CB6424C1A}" type="sibTrans" cxnId="{2FE72A95-C27B-416F-9088-1C8ABE7A47B1}">
      <dgm:prSet/>
      <dgm:spPr>
        <a:blipFill rotWithShape="1">
          <a:blip xmlns:r="http://schemas.openxmlformats.org/officeDocument/2006/relationships" r:embed="rId5"/>
          <a:stretch>
            <a:fillRect/>
          </a:stretch>
        </a:blipFill>
      </dgm:spPr>
      <dgm:t>
        <a:bodyPr/>
        <a:lstStyle/>
        <a:p>
          <a:endParaRPr lang="en-US"/>
        </a:p>
      </dgm:t>
    </dgm:pt>
    <dgm:pt modelId="{FD8C54BA-D801-4D6F-900A-D3A0105726FD}">
      <dgm:prSet phldrT="[Text]"/>
      <dgm:spPr/>
      <dgm:t>
        <a:bodyPr/>
        <a:lstStyle/>
        <a:p>
          <a:r>
            <a:rPr lang="en-US" dirty="0"/>
            <a:t>High </a:t>
          </a:r>
          <a:r>
            <a:rPr lang="en-US" dirty="0" smtClean="0"/>
            <a:t>availability</a:t>
          </a:r>
          <a:endParaRPr lang="en-US" dirty="0"/>
        </a:p>
      </dgm:t>
    </dgm:pt>
    <dgm:pt modelId="{59962636-A458-4546-88C7-6C1C8894BBA2}" type="parTrans" cxnId="{1C9AAFEE-74C9-4183-87B5-A7F910885D9B}">
      <dgm:prSet/>
      <dgm:spPr/>
      <dgm:t>
        <a:bodyPr/>
        <a:lstStyle/>
        <a:p>
          <a:endParaRPr lang="en-US"/>
        </a:p>
      </dgm:t>
    </dgm:pt>
    <dgm:pt modelId="{27CD4917-E1C2-4FB0-8A0C-BB256653BC95}" type="sibTrans" cxnId="{1C9AAFEE-74C9-4183-87B5-A7F910885D9B}">
      <dgm:prSet/>
      <dgm:spPr>
        <a:blipFill rotWithShape="1">
          <a:blip xmlns:r="http://schemas.openxmlformats.org/officeDocument/2006/relationships" r:embed="rId6"/>
          <a:stretch>
            <a:fillRect/>
          </a:stretch>
        </a:blipFill>
      </dgm:spPr>
      <dgm:t>
        <a:bodyPr/>
        <a:lstStyle/>
        <a:p>
          <a:endParaRPr lang="en-US"/>
        </a:p>
      </dgm:t>
    </dgm:pt>
    <dgm:pt modelId="{B5AFEC48-C026-4322-9508-E21BB5A9D39F}" type="pres">
      <dgm:prSet presAssocID="{FF63920C-F56A-425A-96BB-B915576B04C0}" presName="Name0" presStyleCnt="0">
        <dgm:presLayoutVars>
          <dgm:chMax val="21"/>
          <dgm:chPref val="21"/>
        </dgm:presLayoutVars>
      </dgm:prSet>
      <dgm:spPr/>
      <dgm:t>
        <a:bodyPr/>
        <a:lstStyle/>
        <a:p>
          <a:endParaRPr lang="en-US"/>
        </a:p>
      </dgm:t>
    </dgm:pt>
    <dgm:pt modelId="{9B003C87-2CE7-47FC-B82A-FAA240078657}" type="pres">
      <dgm:prSet presAssocID="{AFA3F99F-C550-4247-AD00-07AFE558D39B}" presName="text1" presStyleCnt="0"/>
      <dgm:spPr/>
    </dgm:pt>
    <dgm:pt modelId="{705E2DB1-1565-44ED-9F07-F8F9DE86627A}" type="pres">
      <dgm:prSet presAssocID="{AFA3F99F-C550-4247-AD00-07AFE558D39B}" presName="textRepeatNode" presStyleLbl="alignNode1" presStyleIdx="0" presStyleCnt="6">
        <dgm:presLayoutVars>
          <dgm:chMax val="0"/>
          <dgm:chPref val="0"/>
          <dgm:bulletEnabled val="1"/>
        </dgm:presLayoutVars>
      </dgm:prSet>
      <dgm:spPr/>
      <dgm:t>
        <a:bodyPr/>
        <a:lstStyle/>
        <a:p>
          <a:endParaRPr lang="en-US"/>
        </a:p>
      </dgm:t>
    </dgm:pt>
    <dgm:pt modelId="{549AC0F2-E99E-4D3D-BB42-DEAFD8366D4E}" type="pres">
      <dgm:prSet presAssocID="{AFA3F99F-C550-4247-AD00-07AFE558D39B}" presName="textaccent1" presStyleCnt="0"/>
      <dgm:spPr/>
    </dgm:pt>
    <dgm:pt modelId="{B0521871-2589-498B-8C52-C676E5FE62C6}" type="pres">
      <dgm:prSet presAssocID="{AFA3F99F-C550-4247-AD00-07AFE558D39B}" presName="accentRepeatNode" presStyleLbl="solidAlignAcc1" presStyleIdx="0" presStyleCnt="12"/>
      <dgm:spPr/>
    </dgm:pt>
    <dgm:pt modelId="{DD6F3FA4-5FF4-4FE9-814F-B93B8F79E545}" type="pres">
      <dgm:prSet presAssocID="{59F457B2-039B-4D2B-80A4-B4CC99D3A216}" presName="image1" presStyleCnt="0"/>
      <dgm:spPr/>
    </dgm:pt>
    <dgm:pt modelId="{19A35122-9F65-40E2-B12F-979A5D92B4C3}" type="pres">
      <dgm:prSet presAssocID="{59F457B2-039B-4D2B-80A4-B4CC99D3A216}" presName="imageRepeatNode" presStyleLbl="alignAcc1" presStyleIdx="0" presStyleCnt="6"/>
      <dgm:spPr/>
      <dgm:t>
        <a:bodyPr/>
        <a:lstStyle/>
        <a:p>
          <a:endParaRPr lang="en-US"/>
        </a:p>
      </dgm:t>
    </dgm:pt>
    <dgm:pt modelId="{26A389CA-A7A0-4940-9F83-AD1AAB5DCD57}" type="pres">
      <dgm:prSet presAssocID="{59F457B2-039B-4D2B-80A4-B4CC99D3A216}" presName="imageaccent1" presStyleCnt="0"/>
      <dgm:spPr/>
    </dgm:pt>
    <dgm:pt modelId="{166073C6-691F-4608-BFE1-4DEF5BF909BA}" type="pres">
      <dgm:prSet presAssocID="{59F457B2-039B-4D2B-80A4-B4CC99D3A216}" presName="accentRepeatNode" presStyleLbl="solidAlignAcc1" presStyleIdx="1" presStyleCnt="12">
        <dgm:style>
          <a:lnRef idx="2">
            <a:schemeClr val="accent2"/>
          </a:lnRef>
          <a:fillRef idx="1">
            <a:schemeClr val="lt1"/>
          </a:fillRef>
          <a:effectRef idx="0">
            <a:schemeClr val="accent2"/>
          </a:effectRef>
          <a:fontRef idx="minor">
            <a:schemeClr val="dk1"/>
          </a:fontRef>
        </dgm:style>
      </dgm:prSet>
      <dgm:spPr/>
      <dgm:t>
        <a:bodyPr/>
        <a:lstStyle/>
        <a:p>
          <a:endParaRPr lang="en-US"/>
        </a:p>
      </dgm:t>
    </dgm:pt>
    <dgm:pt modelId="{E6ABCF67-B96C-4C43-A441-E0217E31EDC1}" type="pres">
      <dgm:prSet presAssocID="{4B52B1B4-D596-457A-A058-FAE635D73BA8}" presName="text2" presStyleCnt="0"/>
      <dgm:spPr/>
    </dgm:pt>
    <dgm:pt modelId="{71FBF98B-53D1-4E9E-A278-2291A4A9688C}" type="pres">
      <dgm:prSet presAssocID="{4B52B1B4-D596-457A-A058-FAE635D73BA8}" presName="textRepeatNode" presStyleLbl="alignNode1" presStyleIdx="1" presStyleCnt="6">
        <dgm:presLayoutVars>
          <dgm:chMax val="0"/>
          <dgm:chPref val="0"/>
          <dgm:bulletEnabled val="1"/>
        </dgm:presLayoutVars>
      </dgm:prSet>
      <dgm:spPr/>
      <dgm:t>
        <a:bodyPr/>
        <a:lstStyle/>
        <a:p>
          <a:endParaRPr lang="en-US"/>
        </a:p>
      </dgm:t>
    </dgm:pt>
    <dgm:pt modelId="{96346299-5EA8-44B3-8561-CB280A2E316A}" type="pres">
      <dgm:prSet presAssocID="{4B52B1B4-D596-457A-A058-FAE635D73BA8}" presName="textaccent2" presStyleCnt="0"/>
      <dgm:spPr/>
    </dgm:pt>
    <dgm:pt modelId="{FB91DD4A-3D36-407C-8C88-208F14459E41}" type="pres">
      <dgm:prSet presAssocID="{4B52B1B4-D596-457A-A058-FAE635D73BA8}" presName="accentRepeatNode" presStyleLbl="solidAlignAcc1" presStyleIdx="2" presStyleCnt="12">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1D0D76DF-63BD-4016-9C50-A43AC8471B41}" type="pres">
      <dgm:prSet presAssocID="{139D0C70-A393-4578-92B7-FC44DFD2453C}" presName="image2" presStyleCnt="0"/>
      <dgm:spPr/>
    </dgm:pt>
    <dgm:pt modelId="{D0312AB0-D8E7-4896-B676-2A91BE90D665}" type="pres">
      <dgm:prSet presAssocID="{139D0C70-A393-4578-92B7-FC44DFD2453C}" presName="imageRepeatNode" presStyleLbl="alignAcc1" presStyleIdx="1" presStyleCnt="6"/>
      <dgm:spPr/>
      <dgm:t>
        <a:bodyPr/>
        <a:lstStyle/>
        <a:p>
          <a:endParaRPr lang="en-US"/>
        </a:p>
      </dgm:t>
    </dgm:pt>
    <dgm:pt modelId="{570A703C-D2B0-4E30-89B3-67E3A95D4B2C}" type="pres">
      <dgm:prSet presAssocID="{139D0C70-A393-4578-92B7-FC44DFD2453C}" presName="imageaccent2" presStyleCnt="0"/>
      <dgm:spPr/>
    </dgm:pt>
    <dgm:pt modelId="{67A51009-BDD9-47F1-ADB0-6FA0AB439E24}" type="pres">
      <dgm:prSet presAssocID="{139D0C70-A393-4578-92B7-FC44DFD2453C}" presName="accentRepeatNode" presStyleLbl="solidAlignAcc1" presStyleIdx="3" presStyleCnt="12">
        <dgm:style>
          <a:lnRef idx="2">
            <a:schemeClr val="accent3"/>
          </a:lnRef>
          <a:fillRef idx="1">
            <a:schemeClr val="lt1"/>
          </a:fillRef>
          <a:effectRef idx="0">
            <a:schemeClr val="accent3"/>
          </a:effectRef>
          <a:fontRef idx="minor">
            <a:schemeClr val="dk1"/>
          </a:fontRef>
        </dgm:style>
      </dgm:prSet>
      <dgm:spPr/>
      <dgm:t>
        <a:bodyPr/>
        <a:lstStyle/>
        <a:p>
          <a:endParaRPr lang="en-US"/>
        </a:p>
      </dgm:t>
    </dgm:pt>
    <dgm:pt modelId="{70296576-DED9-422D-ACE7-A052D0F5EB03}" type="pres">
      <dgm:prSet presAssocID="{CC5FEBBD-C250-4A39-A295-269D8A1CADE6}" presName="text3" presStyleCnt="0"/>
      <dgm:spPr/>
    </dgm:pt>
    <dgm:pt modelId="{80457F36-F447-44A9-AFDC-FC3312B5610B}" type="pres">
      <dgm:prSet presAssocID="{CC5FEBBD-C250-4A39-A295-269D8A1CADE6}" presName="textRepeatNode" presStyleLbl="alignNode1" presStyleIdx="2" presStyleCnt="6">
        <dgm:presLayoutVars>
          <dgm:chMax val="0"/>
          <dgm:chPref val="0"/>
          <dgm:bulletEnabled val="1"/>
        </dgm:presLayoutVars>
      </dgm:prSet>
      <dgm:spPr/>
      <dgm:t>
        <a:bodyPr/>
        <a:lstStyle/>
        <a:p>
          <a:endParaRPr lang="en-US"/>
        </a:p>
      </dgm:t>
    </dgm:pt>
    <dgm:pt modelId="{66C068B5-A46A-4EF7-BF82-6B32FC809969}" type="pres">
      <dgm:prSet presAssocID="{CC5FEBBD-C250-4A39-A295-269D8A1CADE6}" presName="textaccent3" presStyleCnt="0"/>
      <dgm:spPr/>
    </dgm:pt>
    <dgm:pt modelId="{9874FB08-94AD-4424-BADB-4A046FF51854}" type="pres">
      <dgm:prSet presAssocID="{CC5FEBBD-C250-4A39-A295-269D8A1CADE6}" presName="accentRepeatNode" presStyleLbl="solidAlignAcc1" presStyleIdx="4" presStyleCnt="12">
        <dgm:style>
          <a:lnRef idx="2">
            <a:schemeClr val="accent4"/>
          </a:lnRef>
          <a:fillRef idx="1">
            <a:schemeClr val="lt1"/>
          </a:fillRef>
          <a:effectRef idx="0">
            <a:schemeClr val="accent4"/>
          </a:effectRef>
          <a:fontRef idx="minor">
            <a:schemeClr val="dk1"/>
          </a:fontRef>
        </dgm:style>
      </dgm:prSet>
      <dgm:spPr/>
      <dgm:t>
        <a:bodyPr/>
        <a:lstStyle/>
        <a:p>
          <a:endParaRPr lang="en-US"/>
        </a:p>
      </dgm:t>
    </dgm:pt>
    <dgm:pt modelId="{4B0C44EF-268D-4855-BA9A-AFF7A26C6672}" type="pres">
      <dgm:prSet presAssocID="{81511155-7AA0-440F-8384-5AA72832E65E}" presName="image3" presStyleCnt="0"/>
      <dgm:spPr/>
    </dgm:pt>
    <dgm:pt modelId="{0848D47F-6A10-4265-BF64-D27E132CE552}" type="pres">
      <dgm:prSet presAssocID="{81511155-7AA0-440F-8384-5AA72832E65E}" presName="imageRepeatNode" presStyleLbl="alignAcc1" presStyleIdx="2" presStyleCnt="6"/>
      <dgm:spPr/>
      <dgm:t>
        <a:bodyPr/>
        <a:lstStyle/>
        <a:p>
          <a:endParaRPr lang="en-US"/>
        </a:p>
      </dgm:t>
    </dgm:pt>
    <dgm:pt modelId="{217411DC-51B3-4710-B132-B110FCB8E084}" type="pres">
      <dgm:prSet presAssocID="{81511155-7AA0-440F-8384-5AA72832E65E}" presName="imageaccent3" presStyleCnt="0"/>
      <dgm:spPr/>
    </dgm:pt>
    <dgm:pt modelId="{3166EA5D-0E3D-4DB2-86B9-0BC5E9E17E47}" type="pres">
      <dgm:prSet presAssocID="{81511155-7AA0-440F-8384-5AA72832E65E}" presName="accentRepeatNode" presStyleLbl="solidAlignAcc1" presStyleIdx="5" presStyleCnt="12">
        <dgm:style>
          <a:lnRef idx="2">
            <a:schemeClr val="accent4"/>
          </a:lnRef>
          <a:fillRef idx="1">
            <a:schemeClr val="lt1"/>
          </a:fillRef>
          <a:effectRef idx="0">
            <a:schemeClr val="accent4"/>
          </a:effectRef>
          <a:fontRef idx="minor">
            <a:schemeClr val="dk1"/>
          </a:fontRef>
        </dgm:style>
      </dgm:prSet>
      <dgm:spPr/>
      <dgm:t>
        <a:bodyPr/>
        <a:lstStyle/>
        <a:p>
          <a:endParaRPr lang="en-US"/>
        </a:p>
      </dgm:t>
    </dgm:pt>
    <dgm:pt modelId="{2D471889-05B5-4D2D-8C2D-68E8632002CF}" type="pres">
      <dgm:prSet presAssocID="{BE265313-D700-4EAD-AAE0-A2264547A6D1}" presName="text4" presStyleCnt="0"/>
      <dgm:spPr/>
    </dgm:pt>
    <dgm:pt modelId="{BB6AFDBE-29A1-42F4-A9A3-DF98D6B7C13D}" type="pres">
      <dgm:prSet presAssocID="{BE265313-D700-4EAD-AAE0-A2264547A6D1}" presName="textRepeatNode" presStyleLbl="alignNode1" presStyleIdx="3" presStyleCnt="6">
        <dgm:presLayoutVars>
          <dgm:chMax val="0"/>
          <dgm:chPref val="0"/>
          <dgm:bulletEnabled val="1"/>
        </dgm:presLayoutVars>
      </dgm:prSet>
      <dgm:spPr/>
      <dgm:t>
        <a:bodyPr/>
        <a:lstStyle/>
        <a:p>
          <a:endParaRPr lang="en-US"/>
        </a:p>
      </dgm:t>
    </dgm:pt>
    <dgm:pt modelId="{9640E0AC-C828-44E5-88C8-832B64E0D357}" type="pres">
      <dgm:prSet presAssocID="{BE265313-D700-4EAD-AAE0-A2264547A6D1}" presName="textaccent4" presStyleCnt="0"/>
      <dgm:spPr/>
    </dgm:pt>
    <dgm:pt modelId="{7AEDDC27-3E94-4516-BB86-01599057546C}" type="pres">
      <dgm:prSet presAssocID="{BE265313-D700-4EAD-AAE0-A2264547A6D1}" presName="accentRepeatNode" presStyleLbl="solidAlignAcc1" presStyleIdx="6" presStyleCnt="12">
        <dgm:style>
          <a:lnRef idx="2">
            <a:schemeClr val="accent5"/>
          </a:lnRef>
          <a:fillRef idx="1">
            <a:schemeClr val="lt1"/>
          </a:fillRef>
          <a:effectRef idx="0">
            <a:schemeClr val="accent5"/>
          </a:effectRef>
          <a:fontRef idx="minor">
            <a:schemeClr val="dk1"/>
          </a:fontRef>
        </dgm:style>
      </dgm:prSet>
      <dgm:spPr/>
      <dgm:t>
        <a:bodyPr/>
        <a:lstStyle/>
        <a:p>
          <a:endParaRPr lang="en-US"/>
        </a:p>
      </dgm:t>
    </dgm:pt>
    <dgm:pt modelId="{47318A23-B51F-42F4-BA88-E3B60DBB6FB8}" type="pres">
      <dgm:prSet presAssocID="{EAF305F4-2445-4EFB-AD5B-C93C3DAA4E9A}" presName="image4" presStyleCnt="0"/>
      <dgm:spPr/>
    </dgm:pt>
    <dgm:pt modelId="{E208CCBB-0684-41A9-AC19-2549BEEBA7BF}" type="pres">
      <dgm:prSet presAssocID="{EAF305F4-2445-4EFB-AD5B-C93C3DAA4E9A}" presName="imageRepeatNode" presStyleLbl="alignAcc1" presStyleIdx="3" presStyleCnt="6"/>
      <dgm:spPr/>
      <dgm:t>
        <a:bodyPr/>
        <a:lstStyle/>
        <a:p>
          <a:endParaRPr lang="en-US"/>
        </a:p>
      </dgm:t>
    </dgm:pt>
    <dgm:pt modelId="{4C23706B-DD63-43F5-878A-8ACCF0FC0415}" type="pres">
      <dgm:prSet presAssocID="{EAF305F4-2445-4EFB-AD5B-C93C3DAA4E9A}" presName="imageaccent4" presStyleCnt="0"/>
      <dgm:spPr/>
    </dgm:pt>
    <dgm:pt modelId="{AF4496BD-FDD7-4409-ABEA-C31345117568}" type="pres">
      <dgm:prSet presAssocID="{EAF305F4-2445-4EFB-AD5B-C93C3DAA4E9A}" presName="accentRepeatNode" presStyleLbl="solidAlignAcc1" presStyleIdx="7" presStyleCnt="12">
        <dgm:style>
          <a:lnRef idx="2">
            <a:schemeClr val="accent5"/>
          </a:lnRef>
          <a:fillRef idx="1">
            <a:schemeClr val="lt1"/>
          </a:fillRef>
          <a:effectRef idx="0">
            <a:schemeClr val="accent5"/>
          </a:effectRef>
          <a:fontRef idx="minor">
            <a:schemeClr val="dk1"/>
          </a:fontRef>
        </dgm:style>
      </dgm:prSet>
      <dgm:spPr/>
      <dgm:t>
        <a:bodyPr/>
        <a:lstStyle/>
        <a:p>
          <a:endParaRPr lang="en-US"/>
        </a:p>
      </dgm:t>
    </dgm:pt>
    <dgm:pt modelId="{0EA93008-D4C8-48B0-B9AF-F736FF944C88}" type="pres">
      <dgm:prSet presAssocID="{95D3BFE5-42CC-473F-8850-A7E78ED26F26}" presName="text5" presStyleCnt="0"/>
      <dgm:spPr/>
    </dgm:pt>
    <dgm:pt modelId="{67DCCA79-E002-45F7-A9B6-B72D5261E4A0}" type="pres">
      <dgm:prSet presAssocID="{95D3BFE5-42CC-473F-8850-A7E78ED26F26}" presName="textRepeatNode" presStyleLbl="alignNode1" presStyleIdx="4" presStyleCnt="6">
        <dgm:presLayoutVars>
          <dgm:chMax val="0"/>
          <dgm:chPref val="0"/>
          <dgm:bulletEnabled val="1"/>
        </dgm:presLayoutVars>
      </dgm:prSet>
      <dgm:spPr/>
      <dgm:t>
        <a:bodyPr/>
        <a:lstStyle/>
        <a:p>
          <a:endParaRPr lang="en-US"/>
        </a:p>
      </dgm:t>
    </dgm:pt>
    <dgm:pt modelId="{A90CBD10-020E-4DDE-BFE2-123C1CF228E8}" type="pres">
      <dgm:prSet presAssocID="{95D3BFE5-42CC-473F-8850-A7E78ED26F26}" presName="textaccent5" presStyleCnt="0"/>
      <dgm:spPr/>
    </dgm:pt>
    <dgm:pt modelId="{4481445D-C59D-4A66-AA58-4222F8E2E2F7}" type="pres">
      <dgm:prSet presAssocID="{95D3BFE5-42CC-473F-8850-A7E78ED26F26}" presName="accentRepeatNode" presStyleLbl="solidAlignAcc1" presStyleIdx="8" presStyleCnt="12">
        <dgm:style>
          <a:lnRef idx="2">
            <a:schemeClr val="accent6"/>
          </a:lnRef>
          <a:fillRef idx="1">
            <a:schemeClr val="lt1"/>
          </a:fillRef>
          <a:effectRef idx="0">
            <a:schemeClr val="accent6"/>
          </a:effectRef>
          <a:fontRef idx="minor">
            <a:schemeClr val="dk1"/>
          </a:fontRef>
        </dgm:style>
      </dgm:prSet>
      <dgm:spPr/>
      <dgm:t>
        <a:bodyPr/>
        <a:lstStyle/>
        <a:p>
          <a:endParaRPr lang="en-US"/>
        </a:p>
      </dgm:t>
    </dgm:pt>
    <dgm:pt modelId="{5AFA772B-043C-4A8B-9384-16A1ABBF3F3B}" type="pres">
      <dgm:prSet presAssocID="{DF813996-CCB2-473E-B7FB-734CB6424C1A}" presName="image5" presStyleCnt="0"/>
      <dgm:spPr/>
    </dgm:pt>
    <dgm:pt modelId="{7EE50940-1B19-43FE-A33E-A60BF5FB3227}" type="pres">
      <dgm:prSet presAssocID="{DF813996-CCB2-473E-B7FB-734CB6424C1A}" presName="imageRepeatNode" presStyleLbl="alignAcc1" presStyleIdx="4" presStyleCnt="6"/>
      <dgm:spPr/>
      <dgm:t>
        <a:bodyPr/>
        <a:lstStyle/>
        <a:p>
          <a:endParaRPr lang="en-US"/>
        </a:p>
      </dgm:t>
    </dgm:pt>
    <dgm:pt modelId="{F8AE0304-8C01-431C-9E28-6B11CE6CF8F3}" type="pres">
      <dgm:prSet presAssocID="{DF813996-CCB2-473E-B7FB-734CB6424C1A}" presName="imageaccent5" presStyleCnt="0"/>
      <dgm:spPr/>
    </dgm:pt>
    <dgm:pt modelId="{7DFBFCB4-4427-4873-9284-2EC8CEDBE2A4}" type="pres">
      <dgm:prSet presAssocID="{DF813996-CCB2-473E-B7FB-734CB6424C1A}" presName="accentRepeatNode" presStyleLbl="solidAlignAcc1" presStyleIdx="9" presStyleCnt="12">
        <dgm:style>
          <a:lnRef idx="2">
            <a:schemeClr val="accent6"/>
          </a:lnRef>
          <a:fillRef idx="1">
            <a:schemeClr val="lt1"/>
          </a:fillRef>
          <a:effectRef idx="0">
            <a:schemeClr val="accent6"/>
          </a:effectRef>
          <a:fontRef idx="minor">
            <a:schemeClr val="dk1"/>
          </a:fontRef>
        </dgm:style>
      </dgm:prSet>
      <dgm:spPr/>
      <dgm:t>
        <a:bodyPr/>
        <a:lstStyle/>
        <a:p>
          <a:endParaRPr lang="en-US"/>
        </a:p>
      </dgm:t>
    </dgm:pt>
    <dgm:pt modelId="{355CDCF8-2AD4-4021-AB9A-5BCFC6F390F5}" type="pres">
      <dgm:prSet presAssocID="{FD8C54BA-D801-4D6F-900A-D3A0105726FD}" presName="text6" presStyleCnt="0"/>
      <dgm:spPr/>
    </dgm:pt>
    <dgm:pt modelId="{10A3D91C-4532-4C8B-B506-B38438DAFDAE}" type="pres">
      <dgm:prSet presAssocID="{FD8C54BA-D801-4D6F-900A-D3A0105726FD}" presName="textRepeatNode" presStyleLbl="alignNode1" presStyleIdx="5" presStyleCnt="6">
        <dgm:presLayoutVars>
          <dgm:chMax val="0"/>
          <dgm:chPref val="0"/>
          <dgm:bulletEnabled val="1"/>
        </dgm:presLayoutVars>
      </dgm:prSet>
      <dgm:spPr/>
      <dgm:t>
        <a:bodyPr/>
        <a:lstStyle/>
        <a:p>
          <a:endParaRPr lang="en-US"/>
        </a:p>
      </dgm:t>
    </dgm:pt>
    <dgm:pt modelId="{5A590403-2019-42FD-BF12-11254CDCFC50}" type="pres">
      <dgm:prSet presAssocID="{FD8C54BA-D801-4D6F-900A-D3A0105726FD}" presName="textaccent6" presStyleCnt="0"/>
      <dgm:spPr/>
    </dgm:pt>
    <dgm:pt modelId="{09C87997-27DA-406F-8F9B-3FE890DC0CF6}" type="pres">
      <dgm:prSet presAssocID="{FD8C54BA-D801-4D6F-900A-D3A0105726FD}" presName="accentRepeatNode" presStyleLbl="solidAlignAcc1" presStyleIdx="10" presStyleCnt="12"/>
      <dgm:spPr/>
    </dgm:pt>
    <dgm:pt modelId="{E267FA6E-0E9D-4F0F-B3FD-B3397D08A784}" type="pres">
      <dgm:prSet presAssocID="{27CD4917-E1C2-4FB0-8A0C-BB256653BC95}" presName="image6" presStyleCnt="0"/>
      <dgm:spPr/>
    </dgm:pt>
    <dgm:pt modelId="{7EF2641B-8543-4ABE-B17A-36870C40EC91}" type="pres">
      <dgm:prSet presAssocID="{27CD4917-E1C2-4FB0-8A0C-BB256653BC95}" presName="imageRepeatNode" presStyleLbl="alignAcc1" presStyleIdx="5" presStyleCnt="6"/>
      <dgm:spPr/>
      <dgm:t>
        <a:bodyPr/>
        <a:lstStyle/>
        <a:p>
          <a:endParaRPr lang="en-US"/>
        </a:p>
      </dgm:t>
    </dgm:pt>
    <dgm:pt modelId="{C22E8F6C-4AFA-46E5-9584-F1FA3ABAE68D}" type="pres">
      <dgm:prSet presAssocID="{27CD4917-E1C2-4FB0-8A0C-BB256653BC95}" presName="imageaccent6" presStyleCnt="0"/>
      <dgm:spPr/>
    </dgm:pt>
    <dgm:pt modelId="{28152046-E844-4D89-8D45-88C0A9B0589E}" type="pres">
      <dgm:prSet presAssocID="{27CD4917-E1C2-4FB0-8A0C-BB256653BC95}" presName="accentRepeatNode" presStyleLbl="solidAlignAcc1" presStyleIdx="11" presStyleCnt="12">
        <dgm:style>
          <a:lnRef idx="2">
            <a:schemeClr val="accent2"/>
          </a:lnRef>
          <a:fillRef idx="1">
            <a:schemeClr val="lt1"/>
          </a:fillRef>
          <a:effectRef idx="0">
            <a:schemeClr val="accent2"/>
          </a:effectRef>
          <a:fontRef idx="minor">
            <a:schemeClr val="dk1"/>
          </a:fontRef>
        </dgm:style>
      </dgm:prSet>
      <dgm:spPr/>
      <dgm:t>
        <a:bodyPr/>
        <a:lstStyle/>
        <a:p>
          <a:endParaRPr lang="en-US"/>
        </a:p>
      </dgm:t>
    </dgm:pt>
  </dgm:ptLst>
  <dgm:cxnLst>
    <dgm:cxn modelId="{22DB63BA-29A6-4499-8B96-992AC6105B90}" srcId="{FF63920C-F56A-425A-96BB-B915576B04C0}" destId="{BE265313-D700-4EAD-AAE0-A2264547A6D1}" srcOrd="3" destOrd="0" parTransId="{E5B4FE56-D122-46B3-BBB2-80E9AC91504D}" sibTransId="{EAF305F4-2445-4EFB-AD5B-C93C3DAA4E9A}"/>
    <dgm:cxn modelId="{D374D6A4-4DCD-46B5-ACF2-61F8223EB212}" type="presOf" srcId="{59F457B2-039B-4D2B-80A4-B4CC99D3A216}" destId="{19A35122-9F65-40E2-B12F-979A5D92B4C3}" srcOrd="0" destOrd="0" presId="urn:microsoft.com/office/officeart/2008/layout/HexagonCluster"/>
    <dgm:cxn modelId="{542F069C-0B14-42D8-B5F0-D3FC7B3B8312}" type="presOf" srcId="{139D0C70-A393-4578-92B7-FC44DFD2453C}" destId="{D0312AB0-D8E7-4896-B676-2A91BE90D665}" srcOrd="0" destOrd="0" presId="urn:microsoft.com/office/officeart/2008/layout/HexagonCluster"/>
    <dgm:cxn modelId="{5EDF567D-ADD3-4AE4-AF0A-01F8D1895C7F}" type="presOf" srcId="{81511155-7AA0-440F-8384-5AA72832E65E}" destId="{0848D47F-6A10-4265-BF64-D27E132CE552}" srcOrd="0" destOrd="0" presId="urn:microsoft.com/office/officeart/2008/layout/HexagonCluster"/>
    <dgm:cxn modelId="{68C18C29-97B2-4CB7-BEA6-CBC7AABFC21A}" type="presOf" srcId="{AFA3F99F-C550-4247-AD00-07AFE558D39B}" destId="{705E2DB1-1565-44ED-9F07-F8F9DE86627A}" srcOrd="0" destOrd="0" presId="urn:microsoft.com/office/officeart/2008/layout/HexagonCluster"/>
    <dgm:cxn modelId="{C80CC395-110C-4CBC-9F53-7AC7DF16D700}" type="presOf" srcId="{27CD4917-E1C2-4FB0-8A0C-BB256653BC95}" destId="{7EF2641B-8543-4ABE-B17A-36870C40EC91}" srcOrd="0" destOrd="0" presId="urn:microsoft.com/office/officeart/2008/layout/HexagonCluster"/>
    <dgm:cxn modelId="{214D96FB-AA00-4DEF-B220-3136BE6F7CEB}" type="presOf" srcId="{CC5FEBBD-C250-4A39-A295-269D8A1CADE6}" destId="{80457F36-F447-44A9-AFDC-FC3312B5610B}" srcOrd="0" destOrd="0" presId="urn:microsoft.com/office/officeart/2008/layout/HexagonCluster"/>
    <dgm:cxn modelId="{2FE72A95-C27B-416F-9088-1C8ABE7A47B1}" srcId="{FF63920C-F56A-425A-96BB-B915576B04C0}" destId="{95D3BFE5-42CC-473F-8850-A7E78ED26F26}" srcOrd="4" destOrd="0" parTransId="{7931FF37-4238-4C1A-97B6-85EBCCAB66EB}" sibTransId="{DF813996-CCB2-473E-B7FB-734CB6424C1A}"/>
    <dgm:cxn modelId="{1C9AAFEE-74C9-4183-87B5-A7F910885D9B}" srcId="{FF63920C-F56A-425A-96BB-B915576B04C0}" destId="{FD8C54BA-D801-4D6F-900A-D3A0105726FD}" srcOrd="5" destOrd="0" parTransId="{59962636-A458-4546-88C7-6C1C8894BBA2}" sibTransId="{27CD4917-E1C2-4FB0-8A0C-BB256653BC95}"/>
    <dgm:cxn modelId="{4A04B02D-8736-4374-8D3A-DEE2A6C892C7}" srcId="{FF63920C-F56A-425A-96BB-B915576B04C0}" destId="{AFA3F99F-C550-4247-AD00-07AFE558D39B}" srcOrd="0" destOrd="0" parTransId="{9947C0AB-5D39-4DF8-A155-609FB4A1D926}" sibTransId="{59F457B2-039B-4D2B-80A4-B4CC99D3A216}"/>
    <dgm:cxn modelId="{1A6D4299-B602-4E7D-98A5-11F842B52204}" type="presOf" srcId="{4B52B1B4-D596-457A-A058-FAE635D73BA8}" destId="{71FBF98B-53D1-4E9E-A278-2291A4A9688C}" srcOrd="0" destOrd="0" presId="urn:microsoft.com/office/officeart/2008/layout/HexagonCluster"/>
    <dgm:cxn modelId="{9FF76274-0A2F-41C8-81C1-6FACE73244A2}" srcId="{FF63920C-F56A-425A-96BB-B915576B04C0}" destId="{CC5FEBBD-C250-4A39-A295-269D8A1CADE6}" srcOrd="2" destOrd="0" parTransId="{40FD048D-3E4B-413E-885E-425315D3C55C}" sibTransId="{81511155-7AA0-440F-8384-5AA72832E65E}"/>
    <dgm:cxn modelId="{C70CA928-420D-487F-A00F-0B6F3B37AA02}" type="presOf" srcId="{95D3BFE5-42CC-473F-8850-A7E78ED26F26}" destId="{67DCCA79-E002-45F7-A9B6-B72D5261E4A0}" srcOrd="0" destOrd="0" presId="urn:microsoft.com/office/officeart/2008/layout/HexagonCluster"/>
    <dgm:cxn modelId="{25BE321A-E6F8-4B74-8B1E-B67F7BAE9746}" srcId="{FF63920C-F56A-425A-96BB-B915576B04C0}" destId="{4B52B1B4-D596-457A-A058-FAE635D73BA8}" srcOrd="1" destOrd="0" parTransId="{24565CDD-DB56-4851-A68B-80869995CE81}" sibTransId="{139D0C70-A393-4578-92B7-FC44DFD2453C}"/>
    <dgm:cxn modelId="{11BE7912-7D21-4A9C-BC50-7382E3143285}" type="presOf" srcId="{DF813996-CCB2-473E-B7FB-734CB6424C1A}" destId="{7EE50940-1B19-43FE-A33E-A60BF5FB3227}" srcOrd="0" destOrd="0" presId="urn:microsoft.com/office/officeart/2008/layout/HexagonCluster"/>
    <dgm:cxn modelId="{0BA0CA22-BA0C-4B16-AF8F-6546DD9920AF}" type="presOf" srcId="{BE265313-D700-4EAD-AAE0-A2264547A6D1}" destId="{BB6AFDBE-29A1-42F4-A9A3-DF98D6B7C13D}" srcOrd="0" destOrd="0" presId="urn:microsoft.com/office/officeart/2008/layout/HexagonCluster"/>
    <dgm:cxn modelId="{7BA40CD7-FC22-4758-858D-C0332841F67D}" type="presOf" srcId="{FF63920C-F56A-425A-96BB-B915576B04C0}" destId="{B5AFEC48-C026-4322-9508-E21BB5A9D39F}" srcOrd="0" destOrd="0" presId="urn:microsoft.com/office/officeart/2008/layout/HexagonCluster"/>
    <dgm:cxn modelId="{744AE0F9-5E8C-4420-9969-5978E92EABB9}" type="presOf" srcId="{EAF305F4-2445-4EFB-AD5B-C93C3DAA4E9A}" destId="{E208CCBB-0684-41A9-AC19-2549BEEBA7BF}" srcOrd="0" destOrd="0" presId="urn:microsoft.com/office/officeart/2008/layout/HexagonCluster"/>
    <dgm:cxn modelId="{B6017437-19FD-41F0-9EA0-555834E6919C}" type="presOf" srcId="{FD8C54BA-D801-4D6F-900A-D3A0105726FD}" destId="{10A3D91C-4532-4C8B-B506-B38438DAFDAE}" srcOrd="0" destOrd="0" presId="urn:microsoft.com/office/officeart/2008/layout/HexagonCluster"/>
    <dgm:cxn modelId="{3F7BF176-87F8-4F44-86D6-CD7AF98B7CAC}" type="presParOf" srcId="{B5AFEC48-C026-4322-9508-E21BB5A9D39F}" destId="{9B003C87-2CE7-47FC-B82A-FAA240078657}" srcOrd="0" destOrd="0" presId="urn:microsoft.com/office/officeart/2008/layout/HexagonCluster"/>
    <dgm:cxn modelId="{A4A987DE-C469-4E0D-9CDC-319CB83AF8C4}" type="presParOf" srcId="{9B003C87-2CE7-47FC-B82A-FAA240078657}" destId="{705E2DB1-1565-44ED-9F07-F8F9DE86627A}" srcOrd="0" destOrd="0" presId="urn:microsoft.com/office/officeart/2008/layout/HexagonCluster"/>
    <dgm:cxn modelId="{ED03F833-8175-4E31-B809-DDEA2218F4DE}" type="presParOf" srcId="{B5AFEC48-C026-4322-9508-E21BB5A9D39F}" destId="{549AC0F2-E99E-4D3D-BB42-DEAFD8366D4E}" srcOrd="1" destOrd="0" presId="urn:microsoft.com/office/officeart/2008/layout/HexagonCluster"/>
    <dgm:cxn modelId="{F52EB08B-6AFA-4E60-88BE-A439FE44DD07}" type="presParOf" srcId="{549AC0F2-E99E-4D3D-BB42-DEAFD8366D4E}" destId="{B0521871-2589-498B-8C52-C676E5FE62C6}" srcOrd="0" destOrd="0" presId="urn:microsoft.com/office/officeart/2008/layout/HexagonCluster"/>
    <dgm:cxn modelId="{8262B3B8-9D9D-4E8E-B4DA-7054CFDE51E9}" type="presParOf" srcId="{B5AFEC48-C026-4322-9508-E21BB5A9D39F}" destId="{DD6F3FA4-5FF4-4FE9-814F-B93B8F79E545}" srcOrd="2" destOrd="0" presId="urn:microsoft.com/office/officeart/2008/layout/HexagonCluster"/>
    <dgm:cxn modelId="{35BF0244-84DF-4C82-AC30-A215DC38BF4F}" type="presParOf" srcId="{DD6F3FA4-5FF4-4FE9-814F-B93B8F79E545}" destId="{19A35122-9F65-40E2-B12F-979A5D92B4C3}" srcOrd="0" destOrd="0" presId="urn:microsoft.com/office/officeart/2008/layout/HexagonCluster"/>
    <dgm:cxn modelId="{5D75AAC6-EC80-4BBE-A49D-C6D11F8C764D}" type="presParOf" srcId="{B5AFEC48-C026-4322-9508-E21BB5A9D39F}" destId="{26A389CA-A7A0-4940-9F83-AD1AAB5DCD57}" srcOrd="3" destOrd="0" presId="urn:microsoft.com/office/officeart/2008/layout/HexagonCluster"/>
    <dgm:cxn modelId="{795B1B9C-0B03-4A30-B71A-4CEB8B8471CB}" type="presParOf" srcId="{26A389CA-A7A0-4940-9F83-AD1AAB5DCD57}" destId="{166073C6-691F-4608-BFE1-4DEF5BF909BA}" srcOrd="0" destOrd="0" presId="urn:microsoft.com/office/officeart/2008/layout/HexagonCluster"/>
    <dgm:cxn modelId="{2CDA167F-0F08-4EA8-8E92-3E14CE2EC962}" type="presParOf" srcId="{B5AFEC48-C026-4322-9508-E21BB5A9D39F}" destId="{E6ABCF67-B96C-4C43-A441-E0217E31EDC1}" srcOrd="4" destOrd="0" presId="urn:microsoft.com/office/officeart/2008/layout/HexagonCluster"/>
    <dgm:cxn modelId="{96F51D61-6C99-4D1C-AF29-5FB0153A698F}" type="presParOf" srcId="{E6ABCF67-B96C-4C43-A441-E0217E31EDC1}" destId="{71FBF98B-53D1-4E9E-A278-2291A4A9688C}" srcOrd="0" destOrd="0" presId="urn:microsoft.com/office/officeart/2008/layout/HexagonCluster"/>
    <dgm:cxn modelId="{E14AC3AB-57E4-4956-B507-7ECE7461D134}" type="presParOf" srcId="{B5AFEC48-C026-4322-9508-E21BB5A9D39F}" destId="{96346299-5EA8-44B3-8561-CB280A2E316A}" srcOrd="5" destOrd="0" presId="urn:microsoft.com/office/officeart/2008/layout/HexagonCluster"/>
    <dgm:cxn modelId="{3BE74941-B307-42E8-9BAC-C4A2CC6E1183}" type="presParOf" srcId="{96346299-5EA8-44B3-8561-CB280A2E316A}" destId="{FB91DD4A-3D36-407C-8C88-208F14459E41}" srcOrd="0" destOrd="0" presId="urn:microsoft.com/office/officeart/2008/layout/HexagonCluster"/>
    <dgm:cxn modelId="{DE6EC430-BBE9-4169-BD6C-9FA4E5D618CD}" type="presParOf" srcId="{B5AFEC48-C026-4322-9508-E21BB5A9D39F}" destId="{1D0D76DF-63BD-4016-9C50-A43AC8471B41}" srcOrd="6" destOrd="0" presId="urn:microsoft.com/office/officeart/2008/layout/HexagonCluster"/>
    <dgm:cxn modelId="{3C57F0B8-1B3B-4C16-93D2-CA1DE0CA5EA3}" type="presParOf" srcId="{1D0D76DF-63BD-4016-9C50-A43AC8471B41}" destId="{D0312AB0-D8E7-4896-B676-2A91BE90D665}" srcOrd="0" destOrd="0" presId="urn:microsoft.com/office/officeart/2008/layout/HexagonCluster"/>
    <dgm:cxn modelId="{716A805C-62C2-4EFB-9945-B56D6A996850}" type="presParOf" srcId="{B5AFEC48-C026-4322-9508-E21BB5A9D39F}" destId="{570A703C-D2B0-4E30-89B3-67E3A95D4B2C}" srcOrd="7" destOrd="0" presId="urn:microsoft.com/office/officeart/2008/layout/HexagonCluster"/>
    <dgm:cxn modelId="{0A35371C-5092-4C74-8AA5-6D6E4CEEE686}" type="presParOf" srcId="{570A703C-D2B0-4E30-89B3-67E3A95D4B2C}" destId="{67A51009-BDD9-47F1-ADB0-6FA0AB439E24}" srcOrd="0" destOrd="0" presId="urn:microsoft.com/office/officeart/2008/layout/HexagonCluster"/>
    <dgm:cxn modelId="{FC1102DB-2E60-468E-A502-54A5615908C1}" type="presParOf" srcId="{B5AFEC48-C026-4322-9508-E21BB5A9D39F}" destId="{70296576-DED9-422D-ACE7-A052D0F5EB03}" srcOrd="8" destOrd="0" presId="urn:microsoft.com/office/officeart/2008/layout/HexagonCluster"/>
    <dgm:cxn modelId="{FAC6F7CE-7607-466E-827A-8503309C8269}" type="presParOf" srcId="{70296576-DED9-422D-ACE7-A052D0F5EB03}" destId="{80457F36-F447-44A9-AFDC-FC3312B5610B}" srcOrd="0" destOrd="0" presId="urn:microsoft.com/office/officeart/2008/layout/HexagonCluster"/>
    <dgm:cxn modelId="{102F3DC0-4E81-4EE8-8ADC-65B39C9F653F}" type="presParOf" srcId="{B5AFEC48-C026-4322-9508-E21BB5A9D39F}" destId="{66C068B5-A46A-4EF7-BF82-6B32FC809969}" srcOrd="9" destOrd="0" presId="urn:microsoft.com/office/officeart/2008/layout/HexagonCluster"/>
    <dgm:cxn modelId="{F2DB7BCF-3CE8-4B1B-90DF-9CB6B93C8314}" type="presParOf" srcId="{66C068B5-A46A-4EF7-BF82-6B32FC809969}" destId="{9874FB08-94AD-4424-BADB-4A046FF51854}" srcOrd="0" destOrd="0" presId="urn:microsoft.com/office/officeart/2008/layout/HexagonCluster"/>
    <dgm:cxn modelId="{BB87DCAE-181F-4BBD-AEAD-07C126DACC10}" type="presParOf" srcId="{B5AFEC48-C026-4322-9508-E21BB5A9D39F}" destId="{4B0C44EF-268D-4855-BA9A-AFF7A26C6672}" srcOrd="10" destOrd="0" presId="urn:microsoft.com/office/officeart/2008/layout/HexagonCluster"/>
    <dgm:cxn modelId="{ED7D0584-5FE9-4425-9925-17D6354A2FF9}" type="presParOf" srcId="{4B0C44EF-268D-4855-BA9A-AFF7A26C6672}" destId="{0848D47F-6A10-4265-BF64-D27E132CE552}" srcOrd="0" destOrd="0" presId="urn:microsoft.com/office/officeart/2008/layout/HexagonCluster"/>
    <dgm:cxn modelId="{4F76F701-0B9E-47D6-ABF4-2668FCD90512}" type="presParOf" srcId="{B5AFEC48-C026-4322-9508-E21BB5A9D39F}" destId="{217411DC-51B3-4710-B132-B110FCB8E084}" srcOrd="11" destOrd="0" presId="urn:microsoft.com/office/officeart/2008/layout/HexagonCluster"/>
    <dgm:cxn modelId="{A50E24C5-BBB6-4A5A-8E76-AF05250A63EC}" type="presParOf" srcId="{217411DC-51B3-4710-B132-B110FCB8E084}" destId="{3166EA5D-0E3D-4DB2-86B9-0BC5E9E17E47}" srcOrd="0" destOrd="0" presId="urn:microsoft.com/office/officeart/2008/layout/HexagonCluster"/>
    <dgm:cxn modelId="{87E1CBF3-3702-451B-BA34-4458D96FE849}" type="presParOf" srcId="{B5AFEC48-C026-4322-9508-E21BB5A9D39F}" destId="{2D471889-05B5-4D2D-8C2D-68E8632002CF}" srcOrd="12" destOrd="0" presId="urn:microsoft.com/office/officeart/2008/layout/HexagonCluster"/>
    <dgm:cxn modelId="{AF9A8C15-5055-4FBD-97CE-A8769E933230}" type="presParOf" srcId="{2D471889-05B5-4D2D-8C2D-68E8632002CF}" destId="{BB6AFDBE-29A1-42F4-A9A3-DF98D6B7C13D}" srcOrd="0" destOrd="0" presId="urn:microsoft.com/office/officeart/2008/layout/HexagonCluster"/>
    <dgm:cxn modelId="{12C1E69E-D566-4368-B990-56CEEFB682DD}" type="presParOf" srcId="{B5AFEC48-C026-4322-9508-E21BB5A9D39F}" destId="{9640E0AC-C828-44E5-88C8-832B64E0D357}" srcOrd="13" destOrd="0" presId="urn:microsoft.com/office/officeart/2008/layout/HexagonCluster"/>
    <dgm:cxn modelId="{4B2A716F-3D6D-4793-9A73-2EA9E1BBAB54}" type="presParOf" srcId="{9640E0AC-C828-44E5-88C8-832B64E0D357}" destId="{7AEDDC27-3E94-4516-BB86-01599057546C}" srcOrd="0" destOrd="0" presId="urn:microsoft.com/office/officeart/2008/layout/HexagonCluster"/>
    <dgm:cxn modelId="{8CAC0AEC-ED6F-4116-B009-8CB514748856}" type="presParOf" srcId="{B5AFEC48-C026-4322-9508-E21BB5A9D39F}" destId="{47318A23-B51F-42F4-BA88-E3B60DBB6FB8}" srcOrd="14" destOrd="0" presId="urn:microsoft.com/office/officeart/2008/layout/HexagonCluster"/>
    <dgm:cxn modelId="{C9A71EE1-C56C-4C56-8262-DEB442FECCCE}" type="presParOf" srcId="{47318A23-B51F-42F4-BA88-E3B60DBB6FB8}" destId="{E208CCBB-0684-41A9-AC19-2549BEEBA7BF}" srcOrd="0" destOrd="0" presId="urn:microsoft.com/office/officeart/2008/layout/HexagonCluster"/>
    <dgm:cxn modelId="{8D3BA562-0E8D-4917-98A8-F01B61D43BEB}" type="presParOf" srcId="{B5AFEC48-C026-4322-9508-E21BB5A9D39F}" destId="{4C23706B-DD63-43F5-878A-8ACCF0FC0415}" srcOrd="15" destOrd="0" presId="urn:microsoft.com/office/officeart/2008/layout/HexagonCluster"/>
    <dgm:cxn modelId="{C1882963-6339-4FB2-A4D3-7D4B52322033}" type="presParOf" srcId="{4C23706B-DD63-43F5-878A-8ACCF0FC0415}" destId="{AF4496BD-FDD7-4409-ABEA-C31345117568}" srcOrd="0" destOrd="0" presId="urn:microsoft.com/office/officeart/2008/layout/HexagonCluster"/>
    <dgm:cxn modelId="{F2C35549-7824-4CA5-B0D2-767E0DA30842}" type="presParOf" srcId="{B5AFEC48-C026-4322-9508-E21BB5A9D39F}" destId="{0EA93008-D4C8-48B0-B9AF-F736FF944C88}" srcOrd="16" destOrd="0" presId="urn:microsoft.com/office/officeart/2008/layout/HexagonCluster"/>
    <dgm:cxn modelId="{DACD98ED-8749-4638-9DDA-05080B1A2526}" type="presParOf" srcId="{0EA93008-D4C8-48B0-B9AF-F736FF944C88}" destId="{67DCCA79-E002-45F7-A9B6-B72D5261E4A0}" srcOrd="0" destOrd="0" presId="urn:microsoft.com/office/officeart/2008/layout/HexagonCluster"/>
    <dgm:cxn modelId="{22DF34CB-2DF8-4AFB-A08C-CF9119152141}" type="presParOf" srcId="{B5AFEC48-C026-4322-9508-E21BB5A9D39F}" destId="{A90CBD10-020E-4DDE-BFE2-123C1CF228E8}" srcOrd="17" destOrd="0" presId="urn:microsoft.com/office/officeart/2008/layout/HexagonCluster"/>
    <dgm:cxn modelId="{DA5A5B3D-0FDD-4B6A-8765-E490DB5E383B}" type="presParOf" srcId="{A90CBD10-020E-4DDE-BFE2-123C1CF228E8}" destId="{4481445D-C59D-4A66-AA58-4222F8E2E2F7}" srcOrd="0" destOrd="0" presId="urn:microsoft.com/office/officeart/2008/layout/HexagonCluster"/>
    <dgm:cxn modelId="{C52664E8-5F4F-4965-965C-43BA104F282A}" type="presParOf" srcId="{B5AFEC48-C026-4322-9508-E21BB5A9D39F}" destId="{5AFA772B-043C-4A8B-9384-16A1ABBF3F3B}" srcOrd="18" destOrd="0" presId="urn:microsoft.com/office/officeart/2008/layout/HexagonCluster"/>
    <dgm:cxn modelId="{36E209F8-DAE4-45D7-A04B-5D782B2E4128}" type="presParOf" srcId="{5AFA772B-043C-4A8B-9384-16A1ABBF3F3B}" destId="{7EE50940-1B19-43FE-A33E-A60BF5FB3227}" srcOrd="0" destOrd="0" presId="urn:microsoft.com/office/officeart/2008/layout/HexagonCluster"/>
    <dgm:cxn modelId="{9795546A-A865-424A-AEAC-D7ECF3848FF0}" type="presParOf" srcId="{B5AFEC48-C026-4322-9508-E21BB5A9D39F}" destId="{F8AE0304-8C01-431C-9E28-6B11CE6CF8F3}" srcOrd="19" destOrd="0" presId="urn:microsoft.com/office/officeart/2008/layout/HexagonCluster"/>
    <dgm:cxn modelId="{C83A85B8-9D72-4C9B-B704-56ECC75E0EB6}" type="presParOf" srcId="{F8AE0304-8C01-431C-9E28-6B11CE6CF8F3}" destId="{7DFBFCB4-4427-4873-9284-2EC8CEDBE2A4}" srcOrd="0" destOrd="0" presId="urn:microsoft.com/office/officeart/2008/layout/HexagonCluster"/>
    <dgm:cxn modelId="{1F7FE7BC-7940-4372-902C-7E2369725799}" type="presParOf" srcId="{B5AFEC48-C026-4322-9508-E21BB5A9D39F}" destId="{355CDCF8-2AD4-4021-AB9A-5BCFC6F390F5}" srcOrd="20" destOrd="0" presId="urn:microsoft.com/office/officeart/2008/layout/HexagonCluster"/>
    <dgm:cxn modelId="{25F2A953-BDD6-4421-82DF-25E363226848}" type="presParOf" srcId="{355CDCF8-2AD4-4021-AB9A-5BCFC6F390F5}" destId="{10A3D91C-4532-4C8B-B506-B38438DAFDAE}" srcOrd="0" destOrd="0" presId="urn:microsoft.com/office/officeart/2008/layout/HexagonCluster"/>
    <dgm:cxn modelId="{36229EB6-2EA4-42E7-A008-AC8A53D23F0E}" type="presParOf" srcId="{B5AFEC48-C026-4322-9508-E21BB5A9D39F}" destId="{5A590403-2019-42FD-BF12-11254CDCFC50}" srcOrd="21" destOrd="0" presId="urn:microsoft.com/office/officeart/2008/layout/HexagonCluster"/>
    <dgm:cxn modelId="{402524CB-FCAD-4B32-95B0-3D63B9EB5232}" type="presParOf" srcId="{5A590403-2019-42FD-BF12-11254CDCFC50}" destId="{09C87997-27DA-406F-8F9B-3FE890DC0CF6}" srcOrd="0" destOrd="0" presId="urn:microsoft.com/office/officeart/2008/layout/HexagonCluster"/>
    <dgm:cxn modelId="{2E2B5E58-D64E-4171-9915-698A6FB60622}" type="presParOf" srcId="{B5AFEC48-C026-4322-9508-E21BB5A9D39F}" destId="{E267FA6E-0E9D-4F0F-B3FD-B3397D08A784}" srcOrd="22" destOrd="0" presId="urn:microsoft.com/office/officeart/2008/layout/HexagonCluster"/>
    <dgm:cxn modelId="{F2C4E46D-5C08-4363-9088-8F90FE9434C5}" type="presParOf" srcId="{E267FA6E-0E9D-4F0F-B3FD-B3397D08A784}" destId="{7EF2641B-8543-4ABE-B17A-36870C40EC91}" srcOrd="0" destOrd="0" presId="urn:microsoft.com/office/officeart/2008/layout/HexagonCluster"/>
    <dgm:cxn modelId="{2042648E-135E-4209-AABD-41E56EA6BCB3}" type="presParOf" srcId="{B5AFEC48-C026-4322-9508-E21BB5A9D39F}" destId="{C22E8F6C-4AFA-46E5-9584-F1FA3ABAE68D}" srcOrd="23" destOrd="0" presId="urn:microsoft.com/office/officeart/2008/layout/HexagonCluster"/>
    <dgm:cxn modelId="{235B144C-4D65-46B8-9FDC-3C329C47C746}" type="presParOf" srcId="{C22E8F6C-4AFA-46E5-9584-F1FA3ABAE68D}" destId="{28152046-E844-4D89-8D45-88C0A9B0589E}"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0100B4-14DD-46BC-A201-4E5F2E7944D5}" type="doc">
      <dgm:prSet loTypeId="urn:microsoft.com/office/officeart/2005/8/layout/radial6" loCatId="cycle" qsTypeId="urn:microsoft.com/office/officeart/2005/8/quickstyle/simple1" qsCatId="simple" csTypeId="urn:microsoft.com/office/officeart/2005/8/colors/accent6_2" csCatId="accent6" phldr="1"/>
      <dgm:spPr/>
      <dgm:t>
        <a:bodyPr/>
        <a:lstStyle/>
        <a:p>
          <a:endParaRPr lang="en-US"/>
        </a:p>
      </dgm:t>
    </dgm:pt>
    <dgm:pt modelId="{F40E80FB-4E2E-4721-A09B-AD51371F4C51}">
      <dgm:prSet phldrT="[Text]"/>
      <dgm:spPr/>
      <dgm:t>
        <a:bodyPr/>
        <a:lstStyle/>
        <a:p>
          <a:r>
            <a:rPr lang="en-US" dirty="0" smtClean="0"/>
            <a:t>C*</a:t>
          </a:r>
          <a:endParaRPr lang="en-US" dirty="0"/>
        </a:p>
      </dgm:t>
    </dgm:pt>
    <dgm:pt modelId="{5C8AE504-410F-41AF-AEDF-85522A87A6D5}" type="parTrans" cxnId="{7EFC8F95-C6D0-4542-AF66-B6EDFDB0E5EC}">
      <dgm:prSet/>
      <dgm:spPr/>
      <dgm:t>
        <a:bodyPr/>
        <a:lstStyle/>
        <a:p>
          <a:endParaRPr lang="en-US"/>
        </a:p>
      </dgm:t>
    </dgm:pt>
    <dgm:pt modelId="{94215029-7C45-4166-9A7B-5F00D9E87446}" type="sibTrans" cxnId="{7EFC8F95-C6D0-4542-AF66-B6EDFDB0E5EC}">
      <dgm:prSet/>
      <dgm:spPr/>
      <dgm:t>
        <a:bodyPr/>
        <a:lstStyle/>
        <a:p>
          <a:endParaRPr lang="en-US"/>
        </a:p>
      </dgm:t>
    </dgm:pt>
    <dgm:pt modelId="{8F67C1BD-B412-43FA-9D83-3219FAC59ECB}">
      <dgm:prSet phldrT="[Text]"/>
      <dgm:spPr/>
      <dgm:t>
        <a:bodyPr/>
        <a:lstStyle/>
        <a:p>
          <a:endParaRPr lang="en-US" dirty="0"/>
        </a:p>
      </dgm:t>
    </dgm:pt>
    <dgm:pt modelId="{C86349D3-FD91-4861-8178-2EE9DD059642}" type="parTrans" cxnId="{42C0BBF5-660B-4B39-92A9-E5F830452B75}">
      <dgm:prSet/>
      <dgm:spPr/>
      <dgm:t>
        <a:bodyPr/>
        <a:lstStyle/>
        <a:p>
          <a:endParaRPr lang="en-US"/>
        </a:p>
      </dgm:t>
    </dgm:pt>
    <dgm:pt modelId="{14BBA23B-3753-4922-9A52-8722BBEBD6C3}" type="sibTrans" cxnId="{42C0BBF5-660B-4B39-92A9-E5F830452B75}">
      <dgm:prSet/>
      <dgm:spPr/>
      <dgm:t>
        <a:bodyPr/>
        <a:lstStyle/>
        <a:p>
          <a:endParaRPr lang="en-US"/>
        </a:p>
      </dgm:t>
    </dgm:pt>
    <dgm:pt modelId="{C84F4A6F-C480-4166-AD14-ED353580F57D}">
      <dgm:prSet phldrT="[Text]"/>
      <dgm:spPr/>
      <dgm:t>
        <a:bodyPr/>
        <a:lstStyle/>
        <a:p>
          <a:endParaRPr lang="en-US" dirty="0"/>
        </a:p>
      </dgm:t>
    </dgm:pt>
    <dgm:pt modelId="{A03891D2-A5AF-41F1-9B2A-5B001F363D5F}" type="parTrans" cxnId="{3567E1C5-30D6-4E96-A909-64E530EB595D}">
      <dgm:prSet/>
      <dgm:spPr/>
      <dgm:t>
        <a:bodyPr/>
        <a:lstStyle/>
        <a:p>
          <a:endParaRPr lang="en-US"/>
        </a:p>
      </dgm:t>
    </dgm:pt>
    <dgm:pt modelId="{4BEB7816-3CEA-4253-8379-34048266EFBB}" type="sibTrans" cxnId="{3567E1C5-30D6-4E96-A909-64E530EB595D}">
      <dgm:prSet/>
      <dgm:spPr/>
      <dgm:t>
        <a:bodyPr/>
        <a:lstStyle/>
        <a:p>
          <a:endParaRPr lang="en-US"/>
        </a:p>
      </dgm:t>
    </dgm:pt>
    <dgm:pt modelId="{EC1E7CF2-4BF5-443A-9F9D-86ACD8D716A7}">
      <dgm:prSet phldrT="[Text]"/>
      <dgm:spPr/>
      <dgm:t>
        <a:bodyPr/>
        <a:lstStyle/>
        <a:p>
          <a:endParaRPr lang="en-US" dirty="0"/>
        </a:p>
      </dgm:t>
    </dgm:pt>
    <dgm:pt modelId="{F15A8B05-CC07-4048-AF51-9897F0F69362}" type="parTrans" cxnId="{9F320B8A-5C25-43B6-9DF7-D1055C84117B}">
      <dgm:prSet/>
      <dgm:spPr/>
      <dgm:t>
        <a:bodyPr/>
        <a:lstStyle/>
        <a:p>
          <a:endParaRPr lang="en-US"/>
        </a:p>
      </dgm:t>
    </dgm:pt>
    <dgm:pt modelId="{C3771B0A-DC44-4D15-9C34-988EA931F255}" type="sibTrans" cxnId="{9F320B8A-5C25-43B6-9DF7-D1055C84117B}">
      <dgm:prSet/>
      <dgm:spPr/>
      <dgm:t>
        <a:bodyPr/>
        <a:lstStyle/>
        <a:p>
          <a:endParaRPr lang="en-US"/>
        </a:p>
      </dgm:t>
    </dgm:pt>
    <dgm:pt modelId="{33CDC85B-1CE3-4CEF-A0F0-D0567A2A9B1D}">
      <dgm:prSet phldrT="[Text]"/>
      <dgm:spPr/>
      <dgm:t>
        <a:bodyPr/>
        <a:lstStyle/>
        <a:p>
          <a:endParaRPr lang="en-US" dirty="0"/>
        </a:p>
      </dgm:t>
    </dgm:pt>
    <dgm:pt modelId="{5DC486D1-9D9C-41B1-B94A-07EC8E1F86E3}" type="parTrans" cxnId="{351F8354-ABAE-432A-A276-3AF4BCE22CE7}">
      <dgm:prSet/>
      <dgm:spPr/>
      <dgm:t>
        <a:bodyPr/>
        <a:lstStyle/>
        <a:p>
          <a:endParaRPr lang="en-US"/>
        </a:p>
      </dgm:t>
    </dgm:pt>
    <dgm:pt modelId="{71C06C86-6379-44F2-9356-0B4D37158B9F}" type="sibTrans" cxnId="{351F8354-ABAE-432A-A276-3AF4BCE22CE7}">
      <dgm:prSet/>
      <dgm:spPr/>
      <dgm:t>
        <a:bodyPr/>
        <a:lstStyle/>
        <a:p>
          <a:endParaRPr lang="en-US"/>
        </a:p>
      </dgm:t>
    </dgm:pt>
    <dgm:pt modelId="{039EC89B-27D6-48DD-810B-7FE6588FFB95}">
      <dgm:prSet phldrT="[Text]"/>
      <dgm:spPr/>
      <dgm:t>
        <a:bodyPr/>
        <a:lstStyle/>
        <a:p>
          <a:endParaRPr lang="en-US" dirty="0"/>
        </a:p>
      </dgm:t>
    </dgm:pt>
    <dgm:pt modelId="{DC0E4E46-2086-45D9-98D9-FD752CF755E2}" type="parTrans" cxnId="{B47DA1E6-0CB6-4063-AB2F-134C6254C1A8}">
      <dgm:prSet/>
      <dgm:spPr/>
      <dgm:t>
        <a:bodyPr/>
        <a:lstStyle/>
        <a:p>
          <a:endParaRPr lang="en-US"/>
        </a:p>
      </dgm:t>
    </dgm:pt>
    <dgm:pt modelId="{A1D71D8D-20FB-46DE-89D9-670FDCDC3384}" type="sibTrans" cxnId="{B47DA1E6-0CB6-4063-AB2F-134C6254C1A8}">
      <dgm:prSet/>
      <dgm:spPr/>
      <dgm:t>
        <a:bodyPr/>
        <a:lstStyle/>
        <a:p>
          <a:endParaRPr lang="en-US"/>
        </a:p>
      </dgm:t>
    </dgm:pt>
    <dgm:pt modelId="{00ED5553-7F98-4EC3-9AD1-186611689005}">
      <dgm:prSet phldrT="[Text]"/>
      <dgm:spPr/>
      <dgm:t>
        <a:bodyPr/>
        <a:lstStyle/>
        <a:p>
          <a:endParaRPr lang="en-US" dirty="0"/>
        </a:p>
      </dgm:t>
    </dgm:pt>
    <dgm:pt modelId="{47CB685C-9202-4804-89B0-0D14E53D210F}" type="parTrans" cxnId="{7989E1B3-5D13-4C70-BB1B-6512B6BB53C2}">
      <dgm:prSet/>
      <dgm:spPr/>
      <dgm:t>
        <a:bodyPr/>
        <a:lstStyle/>
        <a:p>
          <a:endParaRPr lang="en-US"/>
        </a:p>
      </dgm:t>
    </dgm:pt>
    <dgm:pt modelId="{105038C4-56EA-4F91-B21B-E3A1A3BEA334}" type="sibTrans" cxnId="{7989E1B3-5D13-4C70-BB1B-6512B6BB53C2}">
      <dgm:prSet/>
      <dgm:spPr/>
      <dgm:t>
        <a:bodyPr/>
        <a:lstStyle/>
        <a:p>
          <a:endParaRPr lang="en-US"/>
        </a:p>
      </dgm:t>
    </dgm:pt>
    <dgm:pt modelId="{BDE886AE-7548-4A05-8CAA-C771F25993F9}">
      <dgm:prSet phldrT="[Text]"/>
      <dgm:spPr/>
      <dgm:t>
        <a:bodyPr/>
        <a:lstStyle/>
        <a:p>
          <a:endParaRPr lang="en-US" dirty="0"/>
        </a:p>
      </dgm:t>
    </dgm:pt>
    <dgm:pt modelId="{0D13CFC3-AD2A-4158-B89F-6E1A985FC186}" type="parTrans" cxnId="{278407DB-9727-4434-8B6D-E5B5217676EE}">
      <dgm:prSet/>
      <dgm:spPr/>
      <dgm:t>
        <a:bodyPr/>
        <a:lstStyle/>
        <a:p>
          <a:endParaRPr lang="en-US"/>
        </a:p>
      </dgm:t>
    </dgm:pt>
    <dgm:pt modelId="{2CFD5A53-90F6-4019-B12E-F255E86CD1E7}" type="sibTrans" cxnId="{278407DB-9727-4434-8B6D-E5B5217676EE}">
      <dgm:prSet/>
      <dgm:spPr/>
      <dgm:t>
        <a:bodyPr/>
        <a:lstStyle/>
        <a:p>
          <a:endParaRPr lang="en-US"/>
        </a:p>
      </dgm:t>
    </dgm:pt>
    <dgm:pt modelId="{10F9DFCE-DEA2-43BF-A18D-050AFF255857}">
      <dgm:prSet phldrT="[Text]"/>
      <dgm:spPr/>
      <dgm:t>
        <a:bodyPr/>
        <a:lstStyle/>
        <a:p>
          <a:endParaRPr lang="en-US" dirty="0"/>
        </a:p>
      </dgm:t>
    </dgm:pt>
    <dgm:pt modelId="{167F8CB9-DB9E-4007-9752-29B0E2392A53}" type="parTrans" cxnId="{7D768709-AD73-4995-A366-63EEE42AD743}">
      <dgm:prSet/>
      <dgm:spPr/>
      <dgm:t>
        <a:bodyPr/>
        <a:lstStyle/>
        <a:p>
          <a:endParaRPr lang="en-US"/>
        </a:p>
      </dgm:t>
    </dgm:pt>
    <dgm:pt modelId="{C9287F62-D2A8-46CF-8E3A-760106864FF9}" type="sibTrans" cxnId="{7D768709-AD73-4995-A366-63EEE42AD743}">
      <dgm:prSet/>
      <dgm:spPr/>
      <dgm:t>
        <a:bodyPr/>
        <a:lstStyle/>
        <a:p>
          <a:endParaRPr lang="en-US"/>
        </a:p>
      </dgm:t>
    </dgm:pt>
    <dgm:pt modelId="{326CC4D7-3046-477F-8663-1A89912C3608}">
      <dgm:prSet phldrT="[Text]"/>
      <dgm:spPr/>
      <dgm:t>
        <a:bodyPr/>
        <a:lstStyle/>
        <a:p>
          <a:endParaRPr lang="en-US" dirty="0"/>
        </a:p>
      </dgm:t>
    </dgm:pt>
    <dgm:pt modelId="{417D800D-7479-476C-8025-B269F3E77F8E}" type="parTrans" cxnId="{2FBE1620-CFA0-4DD2-B62E-094D1C5A976F}">
      <dgm:prSet/>
      <dgm:spPr/>
      <dgm:t>
        <a:bodyPr/>
        <a:lstStyle/>
        <a:p>
          <a:endParaRPr lang="en-US"/>
        </a:p>
      </dgm:t>
    </dgm:pt>
    <dgm:pt modelId="{D45ECAAB-EA6C-4834-BFB9-C942E18CCA0F}" type="sibTrans" cxnId="{2FBE1620-CFA0-4DD2-B62E-094D1C5A976F}">
      <dgm:prSet/>
      <dgm:spPr/>
      <dgm:t>
        <a:bodyPr/>
        <a:lstStyle/>
        <a:p>
          <a:endParaRPr lang="en-US"/>
        </a:p>
      </dgm:t>
    </dgm:pt>
    <dgm:pt modelId="{F4E6FC4B-F212-4CA5-ACBE-F460D4EB5F48}">
      <dgm:prSet phldrT="[Text]"/>
      <dgm:spPr/>
      <dgm:t>
        <a:bodyPr/>
        <a:lstStyle/>
        <a:p>
          <a:endParaRPr lang="en-US" dirty="0"/>
        </a:p>
      </dgm:t>
    </dgm:pt>
    <dgm:pt modelId="{C6F0C553-30C9-4AE4-9EC1-30036B82B11E}" type="parTrans" cxnId="{BF77F03A-D4F2-4D39-864F-3417FA23075E}">
      <dgm:prSet/>
      <dgm:spPr/>
      <dgm:t>
        <a:bodyPr/>
        <a:lstStyle/>
        <a:p>
          <a:endParaRPr lang="en-US"/>
        </a:p>
      </dgm:t>
    </dgm:pt>
    <dgm:pt modelId="{F6548A4F-CC1C-4E3D-959B-E3596A34F9DB}" type="sibTrans" cxnId="{BF77F03A-D4F2-4D39-864F-3417FA23075E}">
      <dgm:prSet/>
      <dgm:spPr/>
      <dgm:t>
        <a:bodyPr/>
        <a:lstStyle/>
        <a:p>
          <a:endParaRPr lang="en-US"/>
        </a:p>
      </dgm:t>
    </dgm:pt>
    <dgm:pt modelId="{3304B714-F46D-429E-B258-6E99F060E916}">
      <dgm:prSet phldrT="[Text]"/>
      <dgm:spPr/>
      <dgm:t>
        <a:bodyPr/>
        <a:lstStyle/>
        <a:p>
          <a:endParaRPr lang="en-US" dirty="0"/>
        </a:p>
      </dgm:t>
    </dgm:pt>
    <dgm:pt modelId="{31CF2E48-90FE-4C2D-9F9E-B5AE7B3975A1}" type="parTrans" cxnId="{D447202B-FE6F-45C3-A687-A1FB2B9E0DE6}">
      <dgm:prSet/>
      <dgm:spPr/>
      <dgm:t>
        <a:bodyPr/>
        <a:lstStyle/>
        <a:p>
          <a:endParaRPr lang="en-US"/>
        </a:p>
      </dgm:t>
    </dgm:pt>
    <dgm:pt modelId="{AC9E60CB-4C86-4CAA-A4F3-3063B47467B8}" type="sibTrans" cxnId="{D447202B-FE6F-45C3-A687-A1FB2B9E0DE6}">
      <dgm:prSet/>
      <dgm:spPr/>
      <dgm:t>
        <a:bodyPr/>
        <a:lstStyle/>
        <a:p>
          <a:endParaRPr lang="en-US"/>
        </a:p>
      </dgm:t>
    </dgm:pt>
    <dgm:pt modelId="{4C6D3189-C5DF-4B41-91A0-CBB347291EE5}">
      <dgm:prSet phldrT="[Text]"/>
      <dgm:spPr/>
      <dgm:t>
        <a:bodyPr/>
        <a:lstStyle/>
        <a:p>
          <a:endParaRPr lang="en-US" dirty="0"/>
        </a:p>
      </dgm:t>
    </dgm:pt>
    <dgm:pt modelId="{472745B3-3BE6-452F-8B8D-E36895FCA332}" type="parTrans" cxnId="{BFF836CD-4CFF-44C3-8D49-A444FE35BE45}">
      <dgm:prSet/>
      <dgm:spPr/>
      <dgm:t>
        <a:bodyPr/>
        <a:lstStyle/>
        <a:p>
          <a:endParaRPr lang="en-US"/>
        </a:p>
      </dgm:t>
    </dgm:pt>
    <dgm:pt modelId="{C8590B2D-4AF6-4A18-8764-211B018FE574}" type="sibTrans" cxnId="{BFF836CD-4CFF-44C3-8D49-A444FE35BE45}">
      <dgm:prSet/>
      <dgm:spPr/>
      <dgm:t>
        <a:bodyPr/>
        <a:lstStyle/>
        <a:p>
          <a:endParaRPr lang="en-US"/>
        </a:p>
      </dgm:t>
    </dgm:pt>
    <dgm:pt modelId="{5FCF5BB8-CC53-C743-9679-839B83EBB153}">
      <dgm:prSet/>
      <dgm:spPr/>
      <dgm:t>
        <a:bodyPr/>
        <a:lstStyle/>
        <a:p>
          <a:endParaRPr lang="en-US"/>
        </a:p>
      </dgm:t>
    </dgm:pt>
    <dgm:pt modelId="{1C7D0363-52A2-A34B-BA0B-D7272F7194B1}" type="parTrans" cxnId="{1B748B4C-2F0F-EC4B-9DD1-4BE8494F4B94}">
      <dgm:prSet/>
      <dgm:spPr/>
      <dgm:t>
        <a:bodyPr/>
        <a:lstStyle/>
        <a:p>
          <a:endParaRPr lang="en-US"/>
        </a:p>
      </dgm:t>
    </dgm:pt>
    <dgm:pt modelId="{70C0F199-F84A-CE45-B446-513E69D51F76}" type="sibTrans" cxnId="{1B748B4C-2F0F-EC4B-9DD1-4BE8494F4B94}">
      <dgm:prSet/>
      <dgm:spPr/>
      <dgm:t>
        <a:bodyPr/>
        <a:lstStyle/>
        <a:p>
          <a:endParaRPr lang="en-US"/>
        </a:p>
      </dgm:t>
    </dgm:pt>
    <dgm:pt modelId="{DC0FF7DF-CE88-EE4D-B74A-D0416418BD10}">
      <dgm:prSet/>
      <dgm:spPr/>
      <dgm:t>
        <a:bodyPr/>
        <a:lstStyle/>
        <a:p>
          <a:endParaRPr lang="en-US"/>
        </a:p>
      </dgm:t>
    </dgm:pt>
    <dgm:pt modelId="{3914571C-BA1E-6D49-9B4C-9BF3EBE97DB7}" type="parTrans" cxnId="{9C98A479-C561-134F-B58B-185212B6F116}">
      <dgm:prSet/>
      <dgm:spPr/>
      <dgm:t>
        <a:bodyPr/>
        <a:lstStyle/>
        <a:p>
          <a:endParaRPr lang="en-US"/>
        </a:p>
      </dgm:t>
    </dgm:pt>
    <dgm:pt modelId="{EB580A2F-0E64-AD4F-B0FB-3C5E3D737B88}" type="sibTrans" cxnId="{9C98A479-C561-134F-B58B-185212B6F116}">
      <dgm:prSet/>
      <dgm:spPr/>
      <dgm:t>
        <a:bodyPr/>
        <a:lstStyle/>
        <a:p>
          <a:endParaRPr lang="en-US"/>
        </a:p>
      </dgm:t>
    </dgm:pt>
    <dgm:pt modelId="{E36BC87F-6D7B-904F-9694-C7B4E7E8AA32}">
      <dgm:prSet/>
      <dgm:spPr/>
      <dgm:t>
        <a:bodyPr/>
        <a:lstStyle/>
        <a:p>
          <a:endParaRPr lang="en-US"/>
        </a:p>
      </dgm:t>
    </dgm:pt>
    <dgm:pt modelId="{E0D540D1-7C4F-494D-BC91-1B8CEF270C76}" type="parTrans" cxnId="{C5393864-0617-9342-A458-98E918572717}">
      <dgm:prSet/>
      <dgm:spPr/>
      <dgm:t>
        <a:bodyPr/>
        <a:lstStyle/>
        <a:p>
          <a:endParaRPr lang="en-US"/>
        </a:p>
      </dgm:t>
    </dgm:pt>
    <dgm:pt modelId="{F4691578-DA0C-CD4D-8794-B29C18681431}" type="sibTrans" cxnId="{C5393864-0617-9342-A458-98E918572717}">
      <dgm:prSet/>
      <dgm:spPr/>
      <dgm:t>
        <a:bodyPr/>
        <a:lstStyle/>
        <a:p>
          <a:endParaRPr lang="en-US"/>
        </a:p>
      </dgm:t>
    </dgm:pt>
    <dgm:pt modelId="{DE25E877-CDB2-4341-A4BC-C88AABB9BD53}">
      <dgm:prSet/>
      <dgm:spPr/>
      <dgm:t>
        <a:bodyPr/>
        <a:lstStyle/>
        <a:p>
          <a:endParaRPr lang="en-US"/>
        </a:p>
      </dgm:t>
    </dgm:pt>
    <dgm:pt modelId="{FDD8DDB9-1E9F-E347-B309-5C8642FB4042}" type="parTrans" cxnId="{92684725-FCC8-A04A-8A84-34B9B6EC2AC1}">
      <dgm:prSet/>
      <dgm:spPr/>
      <dgm:t>
        <a:bodyPr/>
        <a:lstStyle/>
        <a:p>
          <a:endParaRPr lang="en-US"/>
        </a:p>
      </dgm:t>
    </dgm:pt>
    <dgm:pt modelId="{A60949C9-8129-E64A-9781-DCAE43EC943C}" type="sibTrans" cxnId="{92684725-FCC8-A04A-8A84-34B9B6EC2AC1}">
      <dgm:prSet/>
      <dgm:spPr/>
      <dgm:t>
        <a:bodyPr/>
        <a:lstStyle/>
        <a:p>
          <a:endParaRPr lang="en-US"/>
        </a:p>
      </dgm:t>
    </dgm:pt>
    <dgm:pt modelId="{91675914-AA5D-FE4C-AF7E-2F879BB8821F}">
      <dgm:prSet/>
      <dgm:spPr/>
      <dgm:t>
        <a:bodyPr/>
        <a:lstStyle/>
        <a:p>
          <a:endParaRPr lang="en-US"/>
        </a:p>
      </dgm:t>
    </dgm:pt>
    <dgm:pt modelId="{59FBC36F-F733-CA48-A9A0-A482C98001FA}" type="parTrans" cxnId="{E392AB04-0C99-124F-9CEA-2634E542BF8C}">
      <dgm:prSet/>
      <dgm:spPr/>
      <dgm:t>
        <a:bodyPr/>
        <a:lstStyle/>
        <a:p>
          <a:endParaRPr lang="en-US"/>
        </a:p>
      </dgm:t>
    </dgm:pt>
    <dgm:pt modelId="{0AB014A3-E88E-534E-9B15-2F21EB893B21}" type="sibTrans" cxnId="{E392AB04-0C99-124F-9CEA-2634E542BF8C}">
      <dgm:prSet/>
      <dgm:spPr/>
      <dgm:t>
        <a:bodyPr/>
        <a:lstStyle/>
        <a:p>
          <a:endParaRPr lang="en-US"/>
        </a:p>
      </dgm:t>
    </dgm:pt>
    <dgm:pt modelId="{DA6B659E-17DC-5340-80E8-4871F7F74E58}">
      <dgm:prSet/>
      <dgm:spPr/>
      <dgm:t>
        <a:bodyPr/>
        <a:lstStyle/>
        <a:p>
          <a:endParaRPr lang="en-US"/>
        </a:p>
      </dgm:t>
    </dgm:pt>
    <dgm:pt modelId="{00BDEAD2-0FC4-7C46-AC8E-1AD7F571922B}" type="parTrans" cxnId="{D0B3A6F1-C130-9640-B9D1-D332B0D12788}">
      <dgm:prSet/>
      <dgm:spPr/>
      <dgm:t>
        <a:bodyPr/>
        <a:lstStyle/>
        <a:p>
          <a:endParaRPr lang="en-US"/>
        </a:p>
      </dgm:t>
    </dgm:pt>
    <dgm:pt modelId="{9E69BB06-EC31-6344-8FFF-6404048E69C9}" type="sibTrans" cxnId="{D0B3A6F1-C130-9640-B9D1-D332B0D12788}">
      <dgm:prSet/>
      <dgm:spPr/>
      <dgm:t>
        <a:bodyPr/>
        <a:lstStyle/>
        <a:p>
          <a:endParaRPr lang="en-US"/>
        </a:p>
      </dgm:t>
    </dgm:pt>
    <dgm:pt modelId="{D731AA27-F849-4D20-A4C1-966A2F08AFDC}" type="pres">
      <dgm:prSet presAssocID="{F20100B4-14DD-46BC-A201-4E5F2E7944D5}" presName="Name0" presStyleCnt="0">
        <dgm:presLayoutVars>
          <dgm:chMax val="1"/>
          <dgm:dir/>
          <dgm:animLvl val="ctr"/>
          <dgm:resizeHandles val="exact"/>
        </dgm:presLayoutVars>
      </dgm:prSet>
      <dgm:spPr/>
      <dgm:t>
        <a:bodyPr/>
        <a:lstStyle/>
        <a:p>
          <a:endParaRPr lang="en-US"/>
        </a:p>
      </dgm:t>
    </dgm:pt>
    <dgm:pt modelId="{680D627F-3832-4E47-BFA9-F68AC8E63860}" type="pres">
      <dgm:prSet presAssocID="{F40E80FB-4E2E-4721-A09B-AD51371F4C51}" presName="centerShape" presStyleLbl="node0" presStyleIdx="0" presStyleCnt="1"/>
      <dgm:spPr/>
      <dgm:t>
        <a:bodyPr/>
        <a:lstStyle/>
        <a:p>
          <a:endParaRPr lang="en-US"/>
        </a:p>
      </dgm:t>
    </dgm:pt>
    <dgm:pt modelId="{131B13BC-3D93-4979-BB9A-41379975C0D8}" type="pres">
      <dgm:prSet presAssocID="{8F67C1BD-B412-43FA-9D83-3219FAC59ECB}" presName="node" presStyleLbl="node1" presStyleIdx="0" presStyleCnt="18">
        <dgm:presLayoutVars>
          <dgm:bulletEnabled val="1"/>
        </dgm:presLayoutVars>
      </dgm:prSet>
      <dgm:spPr/>
      <dgm:t>
        <a:bodyPr/>
        <a:lstStyle/>
        <a:p>
          <a:endParaRPr lang="en-US"/>
        </a:p>
      </dgm:t>
    </dgm:pt>
    <dgm:pt modelId="{B304A622-B869-4F0E-954D-6191D254CA57}" type="pres">
      <dgm:prSet presAssocID="{8F67C1BD-B412-43FA-9D83-3219FAC59ECB}" presName="dummy" presStyleCnt="0"/>
      <dgm:spPr/>
    </dgm:pt>
    <dgm:pt modelId="{C5EF0D5A-4819-4236-8C22-BC4522547A87}" type="pres">
      <dgm:prSet presAssocID="{14BBA23B-3753-4922-9A52-8722BBEBD6C3}" presName="sibTrans" presStyleLbl="sibTrans2D1" presStyleIdx="0" presStyleCnt="18"/>
      <dgm:spPr/>
      <dgm:t>
        <a:bodyPr/>
        <a:lstStyle/>
        <a:p>
          <a:endParaRPr lang="en-US"/>
        </a:p>
      </dgm:t>
    </dgm:pt>
    <dgm:pt modelId="{47432B70-1778-0F4A-8C9F-8480B86CE3F7}" type="pres">
      <dgm:prSet presAssocID="{5FCF5BB8-CC53-C743-9679-839B83EBB153}" presName="node" presStyleLbl="node1" presStyleIdx="1" presStyleCnt="18">
        <dgm:presLayoutVars>
          <dgm:bulletEnabled val="1"/>
        </dgm:presLayoutVars>
      </dgm:prSet>
      <dgm:spPr/>
      <dgm:t>
        <a:bodyPr/>
        <a:lstStyle/>
        <a:p>
          <a:endParaRPr lang="en-US"/>
        </a:p>
      </dgm:t>
    </dgm:pt>
    <dgm:pt modelId="{4F5C72E7-803D-B649-98CC-BA41A2CD5C93}" type="pres">
      <dgm:prSet presAssocID="{5FCF5BB8-CC53-C743-9679-839B83EBB153}" presName="dummy" presStyleCnt="0"/>
      <dgm:spPr/>
    </dgm:pt>
    <dgm:pt modelId="{13494B53-7A55-5E49-B8BE-D5B9365DE08E}" type="pres">
      <dgm:prSet presAssocID="{70C0F199-F84A-CE45-B446-513E69D51F76}" presName="sibTrans" presStyleLbl="sibTrans2D1" presStyleIdx="1" presStyleCnt="18"/>
      <dgm:spPr/>
      <dgm:t>
        <a:bodyPr/>
        <a:lstStyle/>
        <a:p>
          <a:endParaRPr lang="en-US"/>
        </a:p>
      </dgm:t>
    </dgm:pt>
    <dgm:pt modelId="{A31F3432-39EC-D542-B650-3DF11B9882EF}" type="pres">
      <dgm:prSet presAssocID="{DC0FF7DF-CE88-EE4D-B74A-D0416418BD10}" presName="node" presStyleLbl="node1" presStyleIdx="2" presStyleCnt="18">
        <dgm:presLayoutVars>
          <dgm:bulletEnabled val="1"/>
        </dgm:presLayoutVars>
      </dgm:prSet>
      <dgm:spPr/>
      <dgm:t>
        <a:bodyPr/>
        <a:lstStyle/>
        <a:p>
          <a:endParaRPr lang="en-US"/>
        </a:p>
      </dgm:t>
    </dgm:pt>
    <dgm:pt modelId="{73E75445-2BEA-F74D-AA56-3025230CA0DD}" type="pres">
      <dgm:prSet presAssocID="{DC0FF7DF-CE88-EE4D-B74A-D0416418BD10}" presName="dummy" presStyleCnt="0"/>
      <dgm:spPr/>
    </dgm:pt>
    <dgm:pt modelId="{7421A47D-AA7F-E44A-8F28-2EF8F2CCA266}" type="pres">
      <dgm:prSet presAssocID="{EB580A2F-0E64-AD4F-B0FB-3C5E3D737B88}" presName="sibTrans" presStyleLbl="sibTrans2D1" presStyleIdx="2" presStyleCnt="18"/>
      <dgm:spPr/>
      <dgm:t>
        <a:bodyPr/>
        <a:lstStyle/>
        <a:p>
          <a:endParaRPr lang="en-US"/>
        </a:p>
      </dgm:t>
    </dgm:pt>
    <dgm:pt modelId="{91DC746A-B131-1B4F-B22C-F8D6FE18668F}" type="pres">
      <dgm:prSet presAssocID="{E36BC87F-6D7B-904F-9694-C7B4E7E8AA32}" presName="node" presStyleLbl="node1" presStyleIdx="3" presStyleCnt="18">
        <dgm:presLayoutVars>
          <dgm:bulletEnabled val="1"/>
        </dgm:presLayoutVars>
      </dgm:prSet>
      <dgm:spPr/>
      <dgm:t>
        <a:bodyPr/>
        <a:lstStyle/>
        <a:p>
          <a:endParaRPr lang="en-US"/>
        </a:p>
      </dgm:t>
    </dgm:pt>
    <dgm:pt modelId="{F07BD8AD-432B-FD4B-8AE1-0D5A7656DAB1}" type="pres">
      <dgm:prSet presAssocID="{E36BC87F-6D7B-904F-9694-C7B4E7E8AA32}" presName="dummy" presStyleCnt="0"/>
      <dgm:spPr/>
    </dgm:pt>
    <dgm:pt modelId="{EF4ACFA4-F41B-FA44-9C84-B53CCDCE247F}" type="pres">
      <dgm:prSet presAssocID="{F4691578-DA0C-CD4D-8794-B29C18681431}" presName="sibTrans" presStyleLbl="sibTrans2D1" presStyleIdx="3" presStyleCnt="18"/>
      <dgm:spPr/>
      <dgm:t>
        <a:bodyPr/>
        <a:lstStyle/>
        <a:p>
          <a:endParaRPr lang="en-US"/>
        </a:p>
      </dgm:t>
    </dgm:pt>
    <dgm:pt modelId="{2F725C46-C4E3-894B-B341-60C1AE6702BF}" type="pres">
      <dgm:prSet presAssocID="{DE25E877-CDB2-4341-A4BC-C88AABB9BD53}" presName="node" presStyleLbl="node1" presStyleIdx="4" presStyleCnt="18">
        <dgm:presLayoutVars>
          <dgm:bulletEnabled val="1"/>
        </dgm:presLayoutVars>
      </dgm:prSet>
      <dgm:spPr/>
      <dgm:t>
        <a:bodyPr/>
        <a:lstStyle/>
        <a:p>
          <a:endParaRPr lang="en-US"/>
        </a:p>
      </dgm:t>
    </dgm:pt>
    <dgm:pt modelId="{3B8E9A76-632F-4544-8634-05D713AA297B}" type="pres">
      <dgm:prSet presAssocID="{DE25E877-CDB2-4341-A4BC-C88AABB9BD53}" presName="dummy" presStyleCnt="0"/>
      <dgm:spPr/>
    </dgm:pt>
    <dgm:pt modelId="{7B6C554C-4FD4-3541-9E66-908E631D3A2E}" type="pres">
      <dgm:prSet presAssocID="{A60949C9-8129-E64A-9781-DCAE43EC943C}" presName="sibTrans" presStyleLbl="sibTrans2D1" presStyleIdx="4" presStyleCnt="18"/>
      <dgm:spPr/>
      <dgm:t>
        <a:bodyPr/>
        <a:lstStyle/>
        <a:p>
          <a:endParaRPr lang="en-US"/>
        </a:p>
      </dgm:t>
    </dgm:pt>
    <dgm:pt modelId="{29F012EE-A6CF-AB43-B637-9CEB931E1B31}" type="pres">
      <dgm:prSet presAssocID="{91675914-AA5D-FE4C-AF7E-2F879BB8821F}" presName="node" presStyleLbl="node1" presStyleIdx="5" presStyleCnt="18">
        <dgm:presLayoutVars>
          <dgm:bulletEnabled val="1"/>
        </dgm:presLayoutVars>
      </dgm:prSet>
      <dgm:spPr/>
      <dgm:t>
        <a:bodyPr/>
        <a:lstStyle/>
        <a:p>
          <a:endParaRPr lang="en-US"/>
        </a:p>
      </dgm:t>
    </dgm:pt>
    <dgm:pt modelId="{1CE29426-B261-2841-B5B1-DA9EDCB98875}" type="pres">
      <dgm:prSet presAssocID="{91675914-AA5D-FE4C-AF7E-2F879BB8821F}" presName="dummy" presStyleCnt="0"/>
      <dgm:spPr/>
    </dgm:pt>
    <dgm:pt modelId="{23885700-F5F8-1547-A061-3249028E9091}" type="pres">
      <dgm:prSet presAssocID="{0AB014A3-E88E-534E-9B15-2F21EB893B21}" presName="sibTrans" presStyleLbl="sibTrans2D1" presStyleIdx="5" presStyleCnt="18"/>
      <dgm:spPr/>
      <dgm:t>
        <a:bodyPr/>
        <a:lstStyle/>
        <a:p>
          <a:endParaRPr lang="en-US"/>
        </a:p>
      </dgm:t>
    </dgm:pt>
    <dgm:pt modelId="{E463E996-4840-D541-B742-9528B975CB2C}" type="pres">
      <dgm:prSet presAssocID="{DA6B659E-17DC-5340-80E8-4871F7F74E58}" presName="node" presStyleLbl="node1" presStyleIdx="6" presStyleCnt="18">
        <dgm:presLayoutVars>
          <dgm:bulletEnabled val="1"/>
        </dgm:presLayoutVars>
      </dgm:prSet>
      <dgm:spPr/>
      <dgm:t>
        <a:bodyPr/>
        <a:lstStyle/>
        <a:p>
          <a:endParaRPr lang="en-US"/>
        </a:p>
      </dgm:t>
    </dgm:pt>
    <dgm:pt modelId="{B0434B80-B19D-D54A-ACCE-1467098F7EB6}" type="pres">
      <dgm:prSet presAssocID="{DA6B659E-17DC-5340-80E8-4871F7F74E58}" presName="dummy" presStyleCnt="0"/>
      <dgm:spPr/>
    </dgm:pt>
    <dgm:pt modelId="{0D2EF0FE-73D4-7A47-957E-8806D8CFAD0F}" type="pres">
      <dgm:prSet presAssocID="{9E69BB06-EC31-6344-8FFF-6404048E69C9}" presName="sibTrans" presStyleLbl="sibTrans2D1" presStyleIdx="6" presStyleCnt="18"/>
      <dgm:spPr/>
      <dgm:t>
        <a:bodyPr/>
        <a:lstStyle/>
        <a:p>
          <a:endParaRPr lang="en-US"/>
        </a:p>
      </dgm:t>
    </dgm:pt>
    <dgm:pt modelId="{BB90E0E6-8A25-4885-8CBA-7BBA0944F64B}" type="pres">
      <dgm:prSet presAssocID="{C84F4A6F-C480-4166-AD14-ED353580F57D}" presName="node" presStyleLbl="node1" presStyleIdx="7" presStyleCnt="18">
        <dgm:presLayoutVars>
          <dgm:bulletEnabled val="1"/>
        </dgm:presLayoutVars>
      </dgm:prSet>
      <dgm:spPr/>
      <dgm:t>
        <a:bodyPr/>
        <a:lstStyle/>
        <a:p>
          <a:endParaRPr lang="en-US"/>
        </a:p>
      </dgm:t>
    </dgm:pt>
    <dgm:pt modelId="{0F6A377A-B2E3-4105-A61E-08604FA5846F}" type="pres">
      <dgm:prSet presAssocID="{C84F4A6F-C480-4166-AD14-ED353580F57D}" presName="dummy" presStyleCnt="0"/>
      <dgm:spPr/>
    </dgm:pt>
    <dgm:pt modelId="{F72036BF-57BC-4011-BA72-9903A5FC70EC}" type="pres">
      <dgm:prSet presAssocID="{4BEB7816-3CEA-4253-8379-34048266EFBB}" presName="sibTrans" presStyleLbl="sibTrans2D1" presStyleIdx="7" presStyleCnt="18"/>
      <dgm:spPr/>
      <dgm:t>
        <a:bodyPr/>
        <a:lstStyle/>
        <a:p>
          <a:endParaRPr lang="en-US"/>
        </a:p>
      </dgm:t>
    </dgm:pt>
    <dgm:pt modelId="{4D01F3F9-602F-4B0D-87C8-8AE145B9D007}" type="pres">
      <dgm:prSet presAssocID="{EC1E7CF2-4BF5-443A-9F9D-86ACD8D716A7}" presName="node" presStyleLbl="node1" presStyleIdx="8" presStyleCnt="18">
        <dgm:presLayoutVars>
          <dgm:bulletEnabled val="1"/>
        </dgm:presLayoutVars>
      </dgm:prSet>
      <dgm:spPr/>
      <dgm:t>
        <a:bodyPr/>
        <a:lstStyle/>
        <a:p>
          <a:endParaRPr lang="en-US"/>
        </a:p>
      </dgm:t>
    </dgm:pt>
    <dgm:pt modelId="{E28BAED9-2103-40B0-8D6B-1C1A569BEB47}" type="pres">
      <dgm:prSet presAssocID="{EC1E7CF2-4BF5-443A-9F9D-86ACD8D716A7}" presName="dummy" presStyleCnt="0"/>
      <dgm:spPr/>
    </dgm:pt>
    <dgm:pt modelId="{724F5516-9D22-48C9-9AA7-3C3E6A9574A5}" type="pres">
      <dgm:prSet presAssocID="{C3771B0A-DC44-4D15-9C34-988EA931F255}" presName="sibTrans" presStyleLbl="sibTrans2D1" presStyleIdx="8" presStyleCnt="18"/>
      <dgm:spPr/>
      <dgm:t>
        <a:bodyPr/>
        <a:lstStyle/>
        <a:p>
          <a:endParaRPr lang="en-US"/>
        </a:p>
      </dgm:t>
    </dgm:pt>
    <dgm:pt modelId="{234CEFE2-76D9-4515-94DE-E18CD96743A5}" type="pres">
      <dgm:prSet presAssocID="{039EC89B-27D6-48DD-810B-7FE6588FFB95}" presName="node" presStyleLbl="node1" presStyleIdx="9" presStyleCnt="18">
        <dgm:presLayoutVars>
          <dgm:bulletEnabled val="1"/>
        </dgm:presLayoutVars>
      </dgm:prSet>
      <dgm:spPr/>
      <dgm:t>
        <a:bodyPr/>
        <a:lstStyle/>
        <a:p>
          <a:endParaRPr lang="en-US"/>
        </a:p>
      </dgm:t>
    </dgm:pt>
    <dgm:pt modelId="{6F067B2B-08E9-4695-A008-BAC1F8961F7B}" type="pres">
      <dgm:prSet presAssocID="{039EC89B-27D6-48DD-810B-7FE6588FFB95}" presName="dummy" presStyleCnt="0"/>
      <dgm:spPr/>
    </dgm:pt>
    <dgm:pt modelId="{E2F58AA1-6290-4A50-9D4C-4C6585706405}" type="pres">
      <dgm:prSet presAssocID="{A1D71D8D-20FB-46DE-89D9-670FDCDC3384}" presName="sibTrans" presStyleLbl="sibTrans2D1" presStyleIdx="9" presStyleCnt="18"/>
      <dgm:spPr/>
      <dgm:t>
        <a:bodyPr/>
        <a:lstStyle/>
        <a:p>
          <a:endParaRPr lang="en-US"/>
        </a:p>
      </dgm:t>
    </dgm:pt>
    <dgm:pt modelId="{548A248C-E010-44C6-92D7-40C4F766D283}" type="pres">
      <dgm:prSet presAssocID="{00ED5553-7F98-4EC3-9AD1-186611689005}" presName="node" presStyleLbl="node1" presStyleIdx="10" presStyleCnt="18">
        <dgm:presLayoutVars>
          <dgm:bulletEnabled val="1"/>
        </dgm:presLayoutVars>
      </dgm:prSet>
      <dgm:spPr/>
      <dgm:t>
        <a:bodyPr/>
        <a:lstStyle/>
        <a:p>
          <a:endParaRPr lang="en-US"/>
        </a:p>
      </dgm:t>
    </dgm:pt>
    <dgm:pt modelId="{7D4F95E3-208A-4984-AA81-FDFA6E76C4C0}" type="pres">
      <dgm:prSet presAssocID="{00ED5553-7F98-4EC3-9AD1-186611689005}" presName="dummy" presStyleCnt="0"/>
      <dgm:spPr/>
    </dgm:pt>
    <dgm:pt modelId="{1C226AE5-58BF-4A28-A1E9-C07820E01166}" type="pres">
      <dgm:prSet presAssocID="{105038C4-56EA-4F91-B21B-E3A1A3BEA334}" presName="sibTrans" presStyleLbl="sibTrans2D1" presStyleIdx="10" presStyleCnt="18"/>
      <dgm:spPr/>
      <dgm:t>
        <a:bodyPr/>
        <a:lstStyle/>
        <a:p>
          <a:endParaRPr lang="en-US"/>
        </a:p>
      </dgm:t>
    </dgm:pt>
    <dgm:pt modelId="{F7374E89-F9FB-44A4-9E7B-E2B6C3599396}" type="pres">
      <dgm:prSet presAssocID="{BDE886AE-7548-4A05-8CAA-C771F25993F9}" presName="node" presStyleLbl="node1" presStyleIdx="11" presStyleCnt="18">
        <dgm:presLayoutVars>
          <dgm:bulletEnabled val="1"/>
        </dgm:presLayoutVars>
      </dgm:prSet>
      <dgm:spPr/>
      <dgm:t>
        <a:bodyPr/>
        <a:lstStyle/>
        <a:p>
          <a:endParaRPr lang="en-US"/>
        </a:p>
      </dgm:t>
    </dgm:pt>
    <dgm:pt modelId="{A417FD30-CD03-4F61-95A1-C43BBD52CEEA}" type="pres">
      <dgm:prSet presAssocID="{BDE886AE-7548-4A05-8CAA-C771F25993F9}" presName="dummy" presStyleCnt="0"/>
      <dgm:spPr/>
    </dgm:pt>
    <dgm:pt modelId="{350CDE09-3202-471A-8CAF-41EDD749F035}" type="pres">
      <dgm:prSet presAssocID="{2CFD5A53-90F6-4019-B12E-F255E86CD1E7}" presName="sibTrans" presStyleLbl="sibTrans2D1" presStyleIdx="11" presStyleCnt="18"/>
      <dgm:spPr/>
      <dgm:t>
        <a:bodyPr/>
        <a:lstStyle/>
        <a:p>
          <a:endParaRPr lang="en-US"/>
        </a:p>
      </dgm:t>
    </dgm:pt>
    <dgm:pt modelId="{B24F9F2C-028E-41D1-B114-22FEF86719BA}" type="pres">
      <dgm:prSet presAssocID="{10F9DFCE-DEA2-43BF-A18D-050AFF255857}" presName="node" presStyleLbl="node1" presStyleIdx="12" presStyleCnt="18">
        <dgm:presLayoutVars>
          <dgm:bulletEnabled val="1"/>
        </dgm:presLayoutVars>
      </dgm:prSet>
      <dgm:spPr/>
      <dgm:t>
        <a:bodyPr/>
        <a:lstStyle/>
        <a:p>
          <a:endParaRPr lang="en-US"/>
        </a:p>
      </dgm:t>
    </dgm:pt>
    <dgm:pt modelId="{4E0FD0F3-D313-4079-B0F9-2E3DB6E70E1A}" type="pres">
      <dgm:prSet presAssocID="{10F9DFCE-DEA2-43BF-A18D-050AFF255857}" presName="dummy" presStyleCnt="0"/>
      <dgm:spPr/>
    </dgm:pt>
    <dgm:pt modelId="{B2738C70-F628-48CA-B638-D0E985F312FB}" type="pres">
      <dgm:prSet presAssocID="{C9287F62-D2A8-46CF-8E3A-760106864FF9}" presName="sibTrans" presStyleLbl="sibTrans2D1" presStyleIdx="12" presStyleCnt="18"/>
      <dgm:spPr/>
      <dgm:t>
        <a:bodyPr/>
        <a:lstStyle/>
        <a:p>
          <a:endParaRPr lang="en-US"/>
        </a:p>
      </dgm:t>
    </dgm:pt>
    <dgm:pt modelId="{B85FDE56-8B37-41BC-8D5E-E09FDFFA5C25}" type="pres">
      <dgm:prSet presAssocID="{326CC4D7-3046-477F-8663-1A89912C3608}" presName="node" presStyleLbl="node1" presStyleIdx="13" presStyleCnt="18">
        <dgm:presLayoutVars>
          <dgm:bulletEnabled val="1"/>
        </dgm:presLayoutVars>
      </dgm:prSet>
      <dgm:spPr/>
      <dgm:t>
        <a:bodyPr/>
        <a:lstStyle/>
        <a:p>
          <a:endParaRPr lang="en-US"/>
        </a:p>
      </dgm:t>
    </dgm:pt>
    <dgm:pt modelId="{E60EA5BE-4A50-43C1-9F95-7A28ECB77088}" type="pres">
      <dgm:prSet presAssocID="{326CC4D7-3046-477F-8663-1A89912C3608}" presName="dummy" presStyleCnt="0"/>
      <dgm:spPr/>
    </dgm:pt>
    <dgm:pt modelId="{B30A76E9-5658-45DE-929D-6185ACB362FA}" type="pres">
      <dgm:prSet presAssocID="{D45ECAAB-EA6C-4834-BFB9-C942E18CCA0F}" presName="sibTrans" presStyleLbl="sibTrans2D1" presStyleIdx="13" presStyleCnt="18"/>
      <dgm:spPr/>
      <dgm:t>
        <a:bodyPr/>
        <a:lstStyle/>
        <a:p>
          <a:endParaRPr lang="en-US"/>
        </a:p>
      </dgm:t>
    </dgm:pt>
    <dgm:pt modelId="{F7FDF6F7-E179-48D7-954D-463F3639D76A}" type="pres">
      <dgm:prSet presAssocID="{F4E6FC4B-F212-4CA5-ACBE-F460D4EB5F48}" presName="node" presStyleLbl="node1" presStyleIdx="14" presStyleCnt="18">
        <dgm:presLayoutVars>
          <dgm:bulletEnabled val="1"/>
        </dgm:presLayoutVars>
      </dgm:prSet>
      <dgm:spPr/>
      <dgm:t>
        <a:bodyPr/>
        <a:lstStyle/>
        <a:p>
          <a:endParaRPr lang="en-US"/>
        </a:p>
      </dgm:t>
    </dgm:pt>
    <dgm:pt modelId="{D3DA4F1D-E78F-4515-93DF-CB3C98936100}" type="pres">
      <dgm:prSet presAssocID="{F4E6FC4B-F212-4CA5-ACBE-F460D4EB5F48}" presName="dummy" presStyleCnt="0"/>
      <dgm:spPr/>
    </dgm:pt>
    <dgm:pt modelId="{ED42FE78-9280-4D5A-AA48-C5D331086964}" type="pres">
      <dgm:prSet presAssocID="{F6548A4F-CC1C-4E3D-959B-E3596A34F9DB}" presName="sibTrans" presStyleLbl="sibTrans2D1" presStyleIdx="14" presStyleCnt="18"/>
      <dgm:spPr/>
      <dgm:t>
        <a:bodyPr/>
        <a:lstStyle/>
        <a:p>
          <a:endParaRPr lang="en-US"/>
        </a:p>
      </dgm:t>
    </dgm:pt>
    <dgm:pt modelId="{84BC6592-3B8F-4FFE-8A0A-7C9F41279868}" type="pres">
      <dgm:prSet presAssocID="{3304B714-F46D-429E-B258-6E99F060E916}" presName="node" presStyleLbl="node1" presStyleIdx="15" presStyleCnt="18">
        <dgm:presLayoutVars>
          <dgm:bulletEnabled val="1"/>
        </dgm:presLayoutVars>
      </dgm:prSet>
      <dgm:spPr/>
      <dgm:t>
        <a:bodyPr/>
        <a:lstStyle/>
        <a:p>
          <a:endParaRPr lang="en-US"/>
        </a:p>
      </dgm:t>
    </dgm:pt>
    <dgm:pt modelId="{6D1D0ED8-4B4E-4C46-AC93-58E02A0169B9}" type="pres">
      <dgm:prSet presAssocID="{3304B714-F46D-429E-B258-6E99F060E916}" presName="dummy" presStyleCnt="0"/>
      <dgm:spPr/>
    </dgm:pt>
    <dgm:pt modelId="{510382B0-1F52-41FD-9AA5-24EBA19341AA}" type="pres">
      <dgm:prSet presAssocID="{AC9E60CB-4C86-4CAA-A4F3-3063B47467B8}" presName="sibTrans" presStyleLbl="sibTrans2D1" presStyleIdx="15" presStyleCnt="18"/>
      <dgm:spPr/>
      <dgm:t>
        <a:bodyPr/>
        <a:lstStyle/>
        <a:p>
          <a:endParaRPr lang="en-US"/>
        </a:p>
      </dgm:t>
    </dgm:pt>
    <dgm:pt modelId="{6CC62B53-EFDF-426A-9D87-6C222D63C655}" type="pres">
      <dgm:prSet presAssocID="{4C6D3189-C5DF-4B41-91A0-CBB347291EE5}" presName="node" presStyleLbl="node1" presStyleIdx="16" presStyleCnt="18">
        <dgm:presLayoutVars>
          <dgm:bulletEnabled val="1"/>
        </dgm:presLayoutVars>
      </dgm:prSet>
      <dgm:spPr/>
      <dgm:t>
        <a:bodyPr/>
        <a:lstStyle/>
        <a:p>
          <a:endParaRPr lang="en-US"/>
        </a:p>
      </dgm:t>
    </dgm:pt>
    <dgm:pt modelId="{474788DD-F2F3-4638-8312-D4A11B60C0BD}" type="pres">
      <dgm:prSet presAssocID="{4C6D3189-C5DF-4B41-91A0-CBB347291EE5}" presName="dummy" presStyleCnt="0"/>
      <dgm:spPr/>
    </dgm:pt>
    <dgm:pt modelId="{701B8E4B-E173-4138-931B-77E73F4463AF}" type="pres">
      <dgm:prSet presAssocID="{C8590B2D-4AF6-4A18-8764-211B018FE574}" presName="sibTrans" presStyleLbl="sibTrans2D1" presStyleIdx="16" presStyleCnt="18"/>
      <dgm:spPr/>
      <dgm:t>
        <a:bodyPr/>
        <a:lstStyle/>
        <a:p>
          <a:endParaRPr lang="en-US"/>
        </a:p>
      </dgm:t>
    </dgm:pt>
    <dgm:pt modelId="{9724D2F9-A0D8-467B-A803-7842F5E1B00F}" type="pres">
      <dgm:prSet presAssocID="{33CDC85B-1CE3-4CEF-A0F0-D0567A2A9B1D}" presName="node" presStyleLbl="node1" presStyleIdx="17" presStyleCnt="18">
        <dgm:presLayoutVars>
          <dgm:bulletEnabled val="1"/>
        </dgm:presLayoutVars>
      </dgm:prSet>
      <dgm:spPr/>
      <dgm:t>
        <a:bodyPr/>
        <a:lstStyle/>
        <a:p>
          <a:endParaRPr lang="en-US"/>
        </a:p>
      </dgm:t>
    </dgm:pt>
    <dgm:pt modelId="{DA578878-C405-471A-BFE1-84D5118D64CD}" type="pres">
      <dgm:prSet presAssocID="{33CDC85B-1CE3-4CEF-A0F0-D0567A2A9B1D}" presName="dummy" presStyleCnt="0"/>
      <dgm:spPr/>
    </dgm:pt>
    <dgm:pt modelId="{AF4E7F7B-F067-42D3-B4AF-B8D81D293F7B}" type="pres">
      <dgm:prSet presAssocID="{71C06C86-6379-44F2-9356-0B4D37158B9F}" presName="sibTrans" presStyleLbl="sibTrans2D1" presStyleIdx="17" presStyleCnt="18"/>
      <dgm:spPr/>
      <dgm:t>
        <a:bodyPr/>
        <a:lstStyle/>
        <a:p>
          <a:endParaRPr lang="en-US"/>
        </a:p>
      </dgm:t>
    </dgm:pt>
  </dgm:ptLst>
  <dgm:cxnLst>
    <dgm:cxn modelId="{9589EA28-FCA7-4A73-994D-F9D8DD2E3CCD}" type="presOf" srcId="{F20100B4-14DD-46BC-A201-4E5F2E7944D5}" destId="{D731AA27-F849-4D20-A4C1-966A2F08AFDC}" srcOrd="0" destOrd="0" presId="urn:microsoft.com/office/officeart/2005/8/layout/radial6"/>
    <dgm:cxn modelId="{6A747B52-2CF0-6548-9A60-A94D216385C9}" type="presOf" srcId="{5FCF5BB8-CC53-C743-9679-839B83EBB153}" destId="{47432B70-1778-0F4A-8C9F-8480B86CE3F7}" srcOrd="0" destOrd="0" presId="urn:microsoft.com/office/officeart/2005/8/layout/radial6"/>
    <dgm:cxn modelId="{73D10EF1-565A-9540-B7B2-D403A5AE0610}" type="presOf" srcId="{0AB014A3-E88E-534E-9B15-2F21EB893B21}" destId="{23885700-F5F8-1547-A061-3249028E9091}" srcOrd="0" destOrd="0" presId="urn:microsoft.com/office/officeart/2005/8/layout/radial6"/>
    <dgm:cxn modelId="{73865101-723A-42E6-B5BA-49CC4105744C}" type="presOf" srcId="{039EC89B-27D6-48DD-810B-7FE6588FFB95}" destId="{234CEFE2-76D9-4515-94DE-E18CD96743A5}" srcOrd="0" destOrd="0" presId="urn:microsoft.com/office/officeart/2005/8/layout/radial6"/>
    <dgm:cxn modelId="{92684725-FCC8-A04A-8A84-34B9B6EC2AC1}" srcId="{F40E80FB-4E2E-4721-A09B-AD51371F4C51}" destId="{DE25E877-CDB2-4341-A4BC-C88AABB9BD53}" srcOrd="4" destOrd="0" parTransId="{FDD8DDB9-1E9F-E347-B309-5C8642FB4042}" sibTransId="{A60949C9-8129-E64A-9781-DCAE43EC943C}"/>
    <dgm:cxn modelId="{B3127CFC-569F-4F9A-AE50-5EDF59F86F96}" type="presOf" srcId="{F4E6FC4B-F212-4CA5-ACBE-F460D4EB5F48}" destId="{F7FDF6F7-E179-48D7-954D-463F3639D76A}" srcOrd="0" destOrd="0" presId="urn:microsoft.com/office/officeart/2005/8/layout/radial6"/>
    <dgm:cxn modelId="{E682A3BA-6A36-438B-86D1-5C50383F8816}" type="presOf" srcId="{C9287F62-D2A8-46CF-8E3A-760106864FF9}" destId="{B2738C70-F628-48CA-B638-D0E985F312FB}" srcOrd="0" destOrd="0" presId="urn:microsoft.com/office/officeart/2005/8/layout/radial6"/>
    <dgm:cxn modelId="{AF2037A9-A90E-2A4A-AA54-ADD8788AFC12}" type="presOf" srcId="{DC0FF7DF-CE88-EE4D-B74A-D0416418BD10}" destId="{A31F3432-39EC-D542-B650-3DF11B9882EF}" srcOrd="0" destOrd="0" presId="urn:microsoft.com/office/officeart/2005/8/layout/radial6"/>
    <dgm:cxn modelId="{D13C8CCF-65B8-4995-A14C-316FDAEA7999}" type="presOf" srcId="{F40E80FB-4E2E-4721-A09B-AD51371F4C51}" destId="{680D627F-3832-4E47-BFA9-F68AC8E63860}" srcOrd="0" destOrd="0" presId="urn:microsoft.com/office/officeart/2005/8/layout/radial6"/>
    <dgm:cxn modelId="{14ED0BEF-F63B-46B2-A7BE-A8ECF8CA9FA3}" type="presOf" srcId="{D45ECAAB-EA6C-4834-BFB9-C942E18CCA0F}" destId="{B30A76E9-5658-45DE-929D-6185ACB362FA}" srcOrd="0" destOrd="0" presId="urn:microsoft.com/office/officeart/2005/8/layout/radial6"/>
    <dgm:cxn modelId="{119F70EE-F850-4FB6-B110-9C92F15C288D}" type="presOf" srcId="{AC9E60CB-4C86-4CAA-A4F3-3063B47467B8}" destId="{510382B0-1F52-41FD-9AA5-24EBA19341AA}" srcOrd="0" destOrd="0" presId="urn:microsoft.com/office/officeart/2005/8/layout/radial6"/>
    <dgm:cxn modelId="{4562EBEB-E656-3949-8A52-967E7CA9F851}" type="presOf" srcId="{DE25E877-CDB2-4341-A4BC-C88AABB9BD53}" destId="{2F725C46-C4E3-894B-B341-60C1AE6702BF}" srcOrd="0" destOrd="0" presId="urn:microsoft.com/office/officeart/2005/8/layout/radial6"/>
    <dgm:cxn modelId="{1B748B4C-2F0F-EC4B-9DD1-4BE8494F4B94}" srcId="{F40E80FB-4E2E-4721-A09B-AD51371F4C51}" destId="{5FCF5BB8-CC53-C743-9679-839B83EBB153}" srcOrd="1" destOrd="0" parTransId="{1C7D0363-52A2-A34B-BA0B-D7272F7194B1}" sibTransId="{70C0F199-F84A-CE45-B446-513E69D51F76}"/>
    <dgm:cxn modelId="{3AB1EC1A-9498-4961-A137-15175D2658F4}" type="presOf" srcId="{EC1E7CF2-4BF5-443A-9F9D-86ACD8D716A7}" destId="{4D01F3F9-602F-4B0D-87C8-8AE145B9D007}" srcOrd="0" destOrd="0" presId="urn:microsoft.com/office/officeart/2005/8/layout/radial6"/>
    <dgm:cxn modelId="{2DB776BC-314E-48F7-955F-622E4B7B23B4}" type="presOf" srcId="{10F9DFCE-DEA2-43BF-A18D-050AFF255857}" destId="{B24F9F2C-028E-41D1-B114-22FEF86719BA}" srcOrd="0" destOrd="0" presId="urn:microsoft.com/office/officeart/2005/8/layout/radial6"/>
    <dgm:cxn modelId="{278407DB-9727-4434-8B6D-E5B5217676EE}" srcId="{F40E80FB-4E2E-4721-A09B-AD51371F4C51}" destId="{BDE886AE-7548-4A05-8CAA-C771F25993F9}" srcOrd="11" destOrd="0" parTransId="{0D13CFC3-AD2A-4158-B89F-6E1A985FC186}" sibTransId="{2CFD5A53-90F6-4019-B12E-F255E86CD1E7}"/>
    <dgm:cxn modelId="{D447202B-FE6F-45C3-A687-A1FB2B9E0DE6}" srcId="{F40E80FB-4E2E-4721-A09B-AD51371F4C51}" destId="{3304B714-F46D-429E-B258-6E99F060E916}" srcOrd="15" destOrd="0" parTransId="{31CF2E48-90FE-4C2D-9F9E-B5AE7B3975A1}" sibTransId="{AC9E60CB-4C86-4CAA-A4F3-3063B47467B8}"/>
    <dgm:cxn modelId="{13627525-52DC-A943-8AE9-BB03A7A8DAFF}" type="presOf" srcId="{9E69BB06-EC31-6344-8FFF-6404048E69C9}" destId="{0D2EF0FE-73D4-7A47-957E-8806D8CFAD0F}" srcOrd="0" destOrd="0" presId="urn:microsoft.com/office/officeart/2005/8/layout/radial6"/>
    <dgm:cxn modelId="{C5393864-0617-9342-A458-98E918572717}" srcId="{F40E80FB-4E2E-4721-A09B-AD51371F4C51}" destId="{E36BC87F-6D7B-904F-9694-C7B4E7E8AA32}" srcOrd="3" destOrd="0" parTransId="{E0D540D1-7C4F-494D-BC91-1B8CEF270C76}" sibTransId="{F4691578-DA0C-CD4D-8794-B29C18681431}"/>
    <dgm:cxn modelId="{7D768709-AD73-4995-A366-63EEE42AD743}" srcId="{F40E80FB-4E2E-4721-A09B-AD51371F4C51}" destId="{10F9DFCE-DEA2-43BF-A18D-050AFF255857}" srcOrd="12" destOrd="0" parTransId="{167F8CB9-DB9E-4007-9752-29B0E2392A53}" sibTransId="{C9287F62-D2A8-46CF-8E3A-760106864FF9}"/>
    <dgm:cxn modelId="{A66F417A-6381-D14C-BB5E-EBBD4B33AD40}" type="presOf" srcId="{F4691578-DA0C-CD4D-8794-B29C18681431}" destId="{EF4ACFA4-F41B-FA44-9C84-B53CCDCE247F}" srcOrd="0" destOrd="0" presId="urn:microsoft.com/office/officeart/2005/8/layout/radial6"/>
    <dgm:cxn modelId="{C74AA876-FE42-4988-ACDE-67926930E2D8}" type="presOf" srcId="{71C06C86-6379-44F2-9356-0B4D37158B9F}" destId="{AF4E7F7B-F067-42D3-B4AF-B8D81D293F7B}" srcOrd="0" destOrd="0" presId="urn:microsoft.com/office/officeart/2005/8/layout/radial6"/>
    <dgm:cxn modelId="{9F320B8A-5C25-43B6-9DF7-D1055C84117B}" srcId="{F40E80FB-4E2E-4721-A09B-AD51371F4C51}" destId="{EC1E7CF2-4BF5-443A-9F9D-86ACD8D716A7}" srcOrd="8" destOrd="0" parTransId="{F15A8B05-CC07-4048-AF51-9897F0F69362}" sibTransId="{C3771B0A-DC44-4D15-9C34-988EA931F255}"/>
    <dgm:cxn modelId="{9CEB93A6-9DFF-4D3E-B945-7716966FF73D}" type="presOf" srcId="{C3771B0A-DC44-4D15-9C34-988EA931F255}" destId="{724F5516-9D22-48C9-9AA7-3C3E6A9574A5}" srcOrd="0" destOrd="0" presId="urn:microsoft.com/office/officeart/2005/8/layout/radial6"/>
    <dgm:cxn modelId="{2FBE1620-CFA0-4DD2-B62E-094D1C5A976F}" srcId="{F40E80FB-4E2E-4721-A09B-AD51371F4C51}" destId="{326CC4D7-3046-477F-8663-1A89912C3608}" srcOrd="13" destOrd="0" parTransId="{417D800D-7479-476C-8025-B269F3E77F8E}" sibTransId="{D45ECAAB-EA6C-4834-BFB9-C942E18CCA0F}"/>
    <dgm:cxn modelId="{A66A211F-9316-4CF9-A836-8515CC0A6863}" type="presOf" srcId="{8F67C1BD-B412-43FA-9D83-3219FAC59ECB}" destId="{131B13BC-3D93-4979-BB9A-41379975C0D8}" srcOrd="0" destOrd="0" presId="urn:microsoft.com/office/officeart/2005/8/layout/radial6"/>
    <dgm:cxn modelId="{AEA2E9C0-9DD7-3C46-8BDD-0BF03F7E59EE}" type="presOf" srcId="{E36BC87F-6D7B-904F-9694-C7B4E7E8AA32}" destId="{91DC746A-B131-1B4F-B22C-F8D6FE18668F}" srcOrd="0" destOrd="0" presId="urn:microsoft.com/office/officeart/2005/8/layout/radial6"/>
    <dgm:cxn modelId="{BCEBE5F5-9126-4692-8572-5813EFE7FEF3}" type="presOf" srcId="{4BEB7816-3CEA-4253-8379-34048266EFBB}" destId="{F72036BF-57BC-4011-BA72-9903A5FC70EC}" srcOrd="0" destOrd="0" presId="urn:microsoft.com/office/officeart/2005/8/layout/radial6"/>
    <dgm:cxn modelId="{D277836F-C12E-4319-962A-EF10B66084A5}" type="presOf" srcId="{BDE886AE-7548-4A05-8CAA-C771F25993F9}" destId="{F7374E89-F9FB-44A4-9E7B-E2B6C3599396}" srcOrd="0" destOrd="0" presId="urn:microsoft.com/office/officeart/2005/8/layout/radial6"/>
    <dgm:cxn modelId="{B47DA1E6-0CB6-4063-AB2F-134C6254C1A8}" srcId="{F40E80FB-4E2E-4721-A09B-AD51371F4C51}" destId="{039EC89B-27D6-48DD-810B-7FE6588FFB95}" srcOrd="9" destOrd="0" parTransId="{DC0E4E46-2086-45D9-98D9-FD752CF755E2}" sibTransId="{A1D71D8D-20FB-46DE-89D9-670FDCDC3384}"/>
    <dgm:cxn modelId="{A82BB9F3-0F98-4137-AA8D-B8E4BB91FD4C}" type="presOf" srcId="{C8590B2D-4AF6-4A18-8764-211B018FE574}" destId="{701B8E4B-E173-4138-931B-77E73F4463AF}" srcOrd="0" destOrd="0" presId="urn:microsoft.com/office/officeart/2005/8/layout/radial6"/>
    <dgm:cxn modelId="{BF77F03A-D4F2-4D39-864F-3417FA23075E}" srcId="{F40E80FB-4E2E-4721-A09B-AD51371F4C51}" destId="{F4E6FC4B-F212-4CA5-ACBE-F460D4EB5F48}" srcOrd="14" destOrd="0" parTransId="{C6F0C553-30C9-4AE4-9EC1-30036B82B11E}" sibTransId="{F6548A4F-CC1C-4E3D-959B-E3596A34F9DB}"/>
    <dgm:cxn modelId="{0405F683-2277-45ED-AD35-8FDE3CDA98EC}" type="presOf" srcId="{F6548A4F-CC1C-4E3D-959B-E3596A34F9DB}" destId="{ED42FE78-9280-4D5A-AA48-C5D331086964}" srcOrd="0" destOrd="0" presId="urn:microsoft.com/office/officeart/2005/8/layout/radial6"/>
    <dgm:cxn modelId="{E392AB04-0C99-124F-9CEA-2634E542BF8C}" srcId="{F40E80FB-4E2E-4721-A09B-AD51371F4C51}" destId="{91675914-AA5D-FE4C-AF7E-2F879BB8821F}" srcOrd="5" destOrd="0" parTransId="{59FBC36F-F733-CA48-A9A0-A482C98001FA}" sibTransId="{0AB014A3-E88E-534E-9B15-2F21EB893B21}"/>
    <dgm:cxn modelId="{8A570E72-B18A-EF43-BB8C-495D3C6F793E}" type="presOf" srcId="{A60949C9-8129-E64A-9781-DCAE43EC943C}" destId="{7B6C554C-4FD4-3541-9E66-908E631D3A2E}" srcOrd="0" destOrd="0" presId="urn:microsoft.com/office/officeart/2005/8/layout/radial6"/>
    <dgm:cxn modelId="{794B24BF-EAB8-4650-9E80-DC3FC9CA621C}" type="presOf" srcId="{C84F4A6F-C480-4166-AD14-ED353580F57D}" destId="{BB90E0E6-8A25-4885-8CBA-7BBA0944F64B}" srcOrd="0" destOrd="0" presId="urn:microsoft.com/office/officeart/2005/8/layout/radial6"/>
    <dgm:cxn modelId="{DBC4D660-43E7-453B-A848-B27EE3A5618A}" type="presOf" srcId="{14BBA23B-3753-4922-9A52-8722BBEBD6C3}" destId="{C5EF0D5A-4819-4236-8C22-BC4522547A87}" srcOrd="0" destOrd="0" presId="urn:microsoft.com/office/officeart/2005/8/layout/radial6"/>
    <dgm:cxn modelId="{3D67C383-955E-4D82-B8A3-A565C14AF411}" type="presOf" srcId="{2CFD5A53-90F6-4019-B12E-F255E86CD1E7}" destId="{350CDE09-3202-471A-8CAF-41EDD749F035}" srcOrd="0" destOrd="0" presId="urn:microsoft.com/office/officeart/2005/8/layout/radial6"/>
    <dgm:cxn modelId="{D0B3A6F1-C130-9640-B9D1-D332B0D12788}" srcId="{F40E80FB-4E2E-4721-A09B-AD51371F4C51}" destId="{DA6B659E-17DC-5340-80E8-4871F7F74E58}" srcOrd="6" destOrd="0" parTransId="{00BDEAD2-0FC4-7C46-AC8E-1AD7F571922B}" sibTransId="{9E69BB06-EC31-6344-8FFF-6404048E69C9}"/>
    <dgm:cxn modelId="{55642CEB-B776-4E1E-8ECB-40985D37087F}" type="presOf" srcId="{3304B714-F46D-429E-B258-6E99F060E916}" destId="{84BC6592-3B8F-4FFE-8A0A-7C9F41279868}" srcOrd="0" destOrd="0" presId="urn:microsoft.com/office/officeart/2005/8/layout/radial6"/>
    <dgm:cxn modelId="{A0176560-EE66-0F46-8917-B3C89C460B0F}" type="presOf" srcId="{70C0F199-F84A-CE45-B446-513E69D51F76}" destId="{13494B53-7A55-5E49-B8BE-D5B9365DE08E}" srcOrd="0" destOrd="0" presId="urn:microsoft.com/office/officeart/2005/8/layout/radial6"/>
    <dgm:cxn modelId="{549DFEB2-036A-A343-B775-B58760B79719}" type="presOf" srcId="{EB580A2F-0E64-AD4F-B0FB-3C5E3D737B88}" destId="{7421A47D-AA7F-E44A-8F28-2EF8F2CCA266}" srcOrd="0" destOrd="0" presId="urn:microsoft.com/office/officeart/2005/8/layout/radial6"/>
    <dgm:cxn modelId="{337600BA-C729-4021-A2C4-309AA09B76DE}" type="presOf" srcId="{33CDC85B-1CE3-4CEF-A0F0-D0567A2A9B1D}" destId="{9724D2F9-A0D8-467B-A803-7842F5E1B00F}" srcOrd="0" destOrd="0" presId="urn:microsoft.com/office/officeart/2005/8/layout/radial6"/>
    <dgm:cxn modelId="{7989E1B3-5D13-4C70-BB1B-6512B6BB53C2}" srcId="{F40E80FB-4E2E-4721-A09B-AD51371F4C51}" destId="{00ED5553-7F98-4EC3-9AD1-186611689005}" srcOrd="10" destOrd="0" parTransId="{47CB685C-9202-4804-89B0-0D14E53D210F}" sibTransId="{105038C4-56EA-4F91-B21B-E3A1A3BEA334}"/>
    <dgm:cxn modelId="{FF3B4CE0-F315-4DB4-B8EB-2CB8CE3E8589}" type="presOf" srcId="{A1D71D8D-20FB-46DE-89D9-670FDCDC3384}" destId="{E2F58AA1-6290-4A50-9D4C-4C6585706405}" srcOrd="0" destOrd="0" presId="urn:microsoft.com/office/officeart/2005/8/layout/radial6"/>
    <dgm:cxn modelId="{050F6FD6-E382-7245-B369-9D6808111829}" type="presOf" srcId="{DA6B659E-17DC-5340-80E8-4871F7F74E58}" destId="{E463E996-4840-D541-B742-9528B975CB2C}" srcOrd="0" destOrd="0" presId="urn:microsoft.com/office/officeart/2005/8/layout/radial6"/>
    <dgm:cxn modelId="{351F8354-ABAE-432A-A276-3AF4BCE22CE7}" srcId="{F40E80FB-4E2E-4721-A09B-AD51371F4C51}" destId="{33CDC85B-1CE3-4CEF-A0F0-D0567A2A9B1D}" srcOrd="17" destOrd="0" parTransId="{5DC486D1-9D9C-41B1-B94A-07EC8E1F86E3}" sibTransId="{71C06C86-6379-44F2-9356-0B4D37158B9F}"/>
    <dgm:cxn modelId="{D427651E-8633-4255-BFC6-BB2679445780}" type="presOf" srcId="{326CC4D7-3046-477F-8663-1A89912C3608}" destId="{B85FDE56-8B37-41BC-8D5E-E09FDFFA5C25}" srcOrd="0" destOrd="0" presId="urn:microsoft.com/office/officeart/2005/8/layout/radial6"/>
    <dgm:cxn modelId="{3522C435-FB97-B649-8F05-87195D141FC0}" type="presOf" srcId="{91675914-AA5D-FE4C-AF7E-2F879BB8821F}" destId="{29F012EE-A6CF-AB43-B637-9CEB931E1B31}" srcOrd="0" destOrd="0" presId="urn:microsoft.com/office/officeart/2005/8/layout/radial6"/>
    <dgm:cxn modelId="{9C98A479-C561-134F-B58B-185212B6F116}" srcId="{F40E80FB-4E2E-4721-A09B-AD51371F4C51}" destId="{DC0FF7DF-CE88-EE4D-B74A-D0416418BD10}" srcOrd="2" destOrd="0" parTransId="{3914571C-BA1E-6D49-9B4C-9BF3EBE97DB7}" sibTransId="{EB580A2F-0E64-AD4F-B0FB-3C5E3D737B88}"/>
    <dgm:cxn modelId="{BFF836CD-4CFF-44C3-8D49-A444FE35BE45}" srcId="{F40E80FB-4E2E-4721-A09B-AD51371F4C51}" destId="{4C6D3189-C5DF-4B41-91A0-CBB347291EE5}" srcOrd="16" destOrd="0" parTransId="{472745B3-3BE6-452F-8B8D-E36895FCA332}" sibTransId="{C8590B2D-4AF6-4A18-8764-211B018FE574}"/>
    <dgm:cxn modelId="{05D1ED2E-E4CD-4FBA-947C-62E999200F29}" type="presOf" srcId="{105038C4-56EA-4F91-B21B-E3A1A3BEA334}" destId="{1C226AE5-58BF-4A28-A1E9-C07820E01166}" srcOrd="0" destOrd="0" presId="urn:microsoft.com/office/officeart/2005/8/layout/radial6"/>
    <dgm:cxn modelId="{3567E1C5-30D6-4E96-A909-64E530EB595D}" srcId="{F40E80FB-4E2E-4721-A09B-AD51371F4C51}" destId="{C84F4A6F-C480-4166-AD14-ED353580F57D}" srcOrd="7" destOrd="0" parTransId="{A03891D2-A5AF-41F1-9B2A-5B001F363D5F}" sibTransId="{4BEB7816-3CEA-4253-8379-34048266EFBB}"/>
    <dgm:cxn modelId="{3D84C9E2-21CB-4E27-994D-C2ED1EF7EFB9}" type="presOf" srcId="{4C6D3189-C5DF-4B41-91A0-CBB347291EE5}" destId="{6CC62B53-EFDF-426A-9D87-6C222D63C655}" srcOrd="0" destOrd="0" presId="urn:microsoft.com/office/officeart/2005/8/layout/radial6"/>
    <dgm:cxn modelId="{FA1CFC5F-3012-474C-9C2C-6D4CBC87A243}" type="presOf" srcId="{00ED5553-7F98-4EC3-9AD1-186611689005}" destId="{548A248C-E010-44C6-92D7-40C4F766D283}" srcOrd="0" destOrd="0" presId="urn:microsoft.com/office/officeart/2005/8/layout/radial6"/>
    <dgm:cxn modelId="{42C0BBF5-660B-4B39-92A9-E5F830452B75}" srcId="{F40E80FB-4E2E-4721-A09B-AD51371F4C51}" destId="{8F67C1BD-B412-43FA-9D83-3219FAC59ECB}" srcOrd="0" destOrd="0" parTransId="{C86349D3-FD91-4861-8178-2EE9DD059642}" sibTransId="{14BBA23B-3753-4922-9A52-8722BBEBD6C3}"/>
    <dgm:cxn modelId="{7EFC8F95-C6D0-4542-AF66-B6EDFDB0E5EC}" srcId="{F20100B4-14DD-46BC-A201-4E5F2E7944D5}" destId="{F40E80FB-4E2E-4721-A09B-AD51371F4C51}" srcOrd="0" destOrd="0" parTransId="{5C8AE504-410F-41AF-AEDF-85522A87A6D5}" sibTransId="{94215029-7C45-4166-9A7B-5F00D9E87446}"/>
    <dgm:cxn modelId="{A372D5BE-5AD2-4A4E-B750-DA6EA34215E6}" type="presParOf" srcId="{D731AA27-F849-4D20-A4C1-966A2F08AFDC}" destId="{680D627F-3832-4E47-BFA9-F68AC8E63860}" srcOrd="0" destOrd="0" presId="urn:microsoft.com/office/officeart/2005/8/layout/radial6"/>
    <dgm:cxn modelId="{AC41A699-7B1F-4551-9407-CCA97EEB2A23}" type="presParOf" srcId="{D731AA27-F849-4D20-A4C1-966A2F08AFDC}" destId="{131B13BC-3D93-4979-BB9A-41379975C0D8}" srcOrd="1" destOrd="0" presId="urn:microsoft.com/office/officeart/2005/8/layout/radial6"/>
    <dgm:cxn modelId="{A7DB67C7-7B2A-4382-BDCB-372ED0FB8052}" type="presParOf" srcId="{D731AA27-F849-4D20-A4C1-966A2F08AFDC}" destId="{B304A622-B869-4F0E-954D-6191D254CA57}" srcOrd="2" destOrd="0" presId="urn:microsoft.com/office/officeart/2005/8/layout/radial6"/>
    <dgm:cxn modelId="{BDA3BC18-4F71-4DCB-B34B-5593EE6D4321}" type="presParOf" srcId="{D731AA27-F849-4D20-A4C1-966A2F08AFDC}" destId="{C5EF0D5A-4819-4236-8C22-BC4522547A87}" srcOrd="3" destOrd="0" presId="urn:microsoft.com/office/officeart/2005/8/layout/radial6"/>
    <dgm:cxn modelId="{BD209943-674A-6C4D-B216-8C9A36EF2B7B}" type="presParOf" srcId="{D731AA27-F849-4D20-A4C1-966A2F08AFDC}" destId="{47432B70-1778-0F4A-8C9F-8480B86CE3F7}" srcOrd="4" destOrd="0" presId="urn:microsoft.com/office/officeart/2005/8/layout/radial6"/>
    <dgm:cxn modelId="{A2DCF3F1-E29C-4744-86E5-750736763EB7}" type="presParOf" srcId="{D731AA27-F849-4D20-A4C1-966A2F08AFDC}" destId="{4F5C72E7-803D-B649-98CC-BA41A2CD5C93}" srcOrd="5" destOrd="0" presId="urn:microsoft.com/office/officeart/2005/8/layout/radial6"/>
    <dgm:cxn modelId="{C4070887-CB2A-7446-BE61-1E0C8D274D87}" type="presParOf" srcId="{D731AA27-F849-4D20-A4C1-966A2F08AFDC}" destId="{13494B53-7A55-5E49-B8BE-D5B9365DE08E}" srcOrd="6" destOrd="0" presId="urn:microsoft.com/office/officeart/2005/8/layout/radial6"/>
    <dgm:cxn modelId="{CC64399D-CBA7-AF45-9BD1-5F15FD968400}" type="presParOf" srcId="{D731AA27-F849-4D20-A4C1-966A2F08AFDC}" destId="{A31F3432-39EC-D542-B650-3DF11B9882EF}" srcOrd="7" destOrd="0" presId="urn:microsoft.com/office/officeart/2005/8/layout/radial6"/>
    <dgm:cxn modelId="{2468274C-D507-9E4F-AF60-ED3D6E117C89}" type="presParOf" srcId="{D731AA27-F849-4D20-A4C1-966A2F08AFDC}" destId="{73E75445-2BEA-F74D-AA56-3025230CA0DD}" srcOrd="8" destOrd="0" presId="urn:microsoft.com/office/officeart/2005/8/layout/radial6"/>
    <dgm:cxn modelId="{1A056E57-63CD-9241-A558-3719E42E7617}" type="presParOf" srcId="{D731AA27-F849-4D20-A4C1-966A2F08AFDC}" destId="{7421A47D-AA7F-E44A-8F28-2EF8F2CCA266}" srcOrd="9" destOrd="0" presId="urn:microsoft.com/office/officeart/2005/8/layout/radial6"/>
    <dgm:cxn modelId="{78D9A767-4F39-3543-AE15-3FC7423920A1}" type="presParOf" srcId="{D731AA27-F849-4D20-A4C1-966A2F08AFDC}" destId="{91DC746A-B131-1B4F-B22C-F8D6FE18668F}" srcOrd="10" destOrd="0" presId="urn:microsoft.com/office/officeart/2005/8/layout/radial6"/>
    <dgm:cxn modelId="{BE786B50-F643-A441-BE14-7CE4F5333B05}" type="presParOf" srcId="{D731AA27-F849-4D20-A4C1-966A2F08AFDC}" destId="{F07BD8AD-432B-FD4B-8AE1-0D5A7656DAB1}" srcOrd="11" destOrd="0" presId="urn:microsoft.com/office/officeart/2005/8/layout/radial6"/>
    <dgm:cxn modelId="{77949326-13E1-9947-BCA5-AAB691405F87}" type="presParOf" srcId="{D731AA27-F849-4D20-A4C1-966A2F08AFDC}" destId="{EF4ACFA4-F41B-FA44-9C84-B53CCDCE247F}" srcOrd="12" destOrd="0" presId="urn:microsoft.com/office/officeart/2005/8/layout/radial6"/>
    <dgm:cxn modelId="{AB3C6530-6AB6-B042-B140-D9370CF0707F}" type="presParOf" srcId="{D731AA27-F849-4D20-A4C1-966A2F08AFDC}" destId="{2F725C46-C4E3-894B-B341-60C1AE6702BF}" srcOrd="13" destOrd="0" presId="urn:microsoft.com/office/officeart/2005/8/layout/radial6"/>
    <dgm:cxn modelId="{FDC14F4B-2A00-F347-AC04-302A17CFA026}" type="presParOf" srcId="{D731AA27-F849-4D20-A4C1-966A2F08AFDC}" destId="{3B8E9A76-632F-4544-8634-05D713AA297B}" srcOrd="14" destOrd="0" presId="urn:microsoft.com/office/officeart/2005/8/layout/radial6"/>
    <dgm:cxn modelId="{DE22764A-A318-964E-B00C-69E947D62440}" type="presParOf" srcId="{D731AA27-F849-4D20-A4C1-966A2F08AFDC}" destId="{7B6C554C-4FD4-3541-9E66-908E631D3A2E}" srcOrd="15" destOrd="0" presId="urn:microsoft.com/office/officeart/2005/8/layout/radial6"/>
    <dgm:cxn modelId="{1415870A-975A-5A4B-8846-C9EFE8F14DC5}" type="presParOf" srcId="{D731AA27-F849-4D20-A4C1-966A2F08AFDC}" destId="{29F012EE-A6CF-AB43-B637-9CEB931E1B31}" srcOrd="16" destOrd="0" presId="urn:microsoft.com/office/officeart/2005/8/layout/radial6"/>
    <dgm:cxn modelId="{049DDA77-8444-3F4A-ABDD-671EE8B073A8}" type="presParOf" srcId="{D731AA27-F849-4D20-A4C1-966A2F08AFDC}" destId="{1CE29426-B261-2841-B5B1-DA9EDCB98875}" srcOrd="17" destOrd="0" presId="urn:microsoft.com/office/officeart/2005/8/layout/radial6"/>
    <dgm:cxn modelId="{41F14B1E-126C-C34F-8F7B-B8B4A2C61591}" type="presParOf" srcId="{D731AA27-F849-4D20-A4C1-966A2F08AFDC}" destId="{23885700-F5F8-1547-A061-3249028E9091}" srcOrd="18" destOrd="0" presId="urn:microsoft.com/office/officeart/2005/8/layout/radial6"/>
    <dgm:cxn modelId="{75F33BEA-FE29-1F4E-9A32-9B0FE88E3707}" type="presParOf" srcId="{D731AA27-F849-4D20-A4C1-966A2F08AFDC}" destId="{E463E996-4840-D541-B742-9528B975CB2C}" srcOrd="19" destOrd="0" presId="urn:microsoft.com/office/officeart/2005/8/layout/radial6"/>
    <dgm:cxn modelId="{29C2D600-4596-5E42-A6E6-94C65DE07F01}" type="presParOf" srcId="{D731AA27-F849-4D20-A4C1-966A2F08AFDC}" destId="{B0434B80-B19D-D54A-ACCE-1467098F7EB6}" srcOrd="20" destOrd="0" presId="urn:microsoft.com/office/officeart/2005/8/layout/radial6"/>
    <dgm:cxn modelId="{1582AF87-640C-514A-BAD1-AB7C95A1BF83}" type="presParOf" srcId="{D731AA27-F849-4D20-A4C1-966A2F08AFDC}" destId="{0D2EF0FE-73D4-7A47-957E-8806D8CFAD0F}" srcOrd="21" destOrd="0" presId="urn:microsoft.com/office/officeart/2005/8/layout/radial6"/>
    <dgm:cxn modelId="{02B5D963-A15F-4835-B421-0092098BE181}" type="presParOf" srcId="{D731AA27-F849-4D20-A4C1-966A2F08AFDC}" destId="{BB90E0E6-8A25-4885-8CBA-7BBA0944F64B}" srcOrd="22" destOrd="0" presId="urn:microsoft.com/office/officeart/2005/8/layout/radial6"/>
    <dgm:cxn modelId="{1529DD22-9CCA-4DBC-B4DC-4181E4240BAE}" type="presParOf" srcId="{D731AA27-F849-4D20-A4C1-966A2F08AFDC}" destId="{0F6A377A-B2E3-4105-A61E-08604FA5846F}" srcOrd="23" destOrd="0" presId="urn:microsoft.com/office/officeart/2005/8/layout/radial6"/>
    <dgm:cxn modelId="{D42F9E57-A27B-4B36-AFD1-1CCA92399DBE}" type="presParOf" srcId="{D731AA27-F849-4D20-A4C1-966A2F08AFDC}" destId="{F72036BF-57BC-4011-BA72-9903A5FC70EC}" srcOrd="24" destOrd="0" presId="urn:microsoft.com/office/officeart/2005/8/layout/radial6"/>
    <dgm:cxn modelId="{A8D2499D-65E5-47BF-8EF2-53C6DF78668A}" type="presParOf" srcId="{D731AA27-F849-4D20-A4C1-966A2F08AFDC}" destId="{4D01F3F9-602F-4B0D-87C8-8AE145B9D007}" srcOrd="25" destOrd="0" presId="urn:microsoft.com/office/officeart/2005/8/layout/radial6"/>
    <dgm:cxn modelId="{9C290B7E-1C2A-4E0F-8F61-7127099D4D26}" type="presParOf" srcId="{D731AA27-F849-4D20-A4C1-966A2F08AFDC}" destId="{E28BAED9-2103-40B0-8D6B-1C1A569BEB47}" srcOrd="26" destOrd="0" presId="urn:microsoft.com/office/officeart/2005/8/layout/radial6"/>
    <dgm:cxn modelId="{6342323C-0E27-4440-BC63-716F20CA4F40}" type="presParOf" srcId="{D731AA27-F849-4D20-A4C1-966A2F08AFDC}" destId="{724F5516-9D22-48C9-9AA7-3C3E6A9574A5}" srcOrd="27" destOrd="0" presId="urn:microsoft.com/office/officeart/2005/8/layout/radial6"/>
    <dgm:cxn modelId="{AF90F286-3681-4E1A-B71B-D47861DD0561}" type="presParOf" srcId="{D731AA27-F849-4D20-A4C1-966A2F08AFDC}" destId="{234CEFE2-76D9-4515-94DE-E18CD96743A5}" srcOrd="28" destOrd="0" presId="urn:microsoft.com/office/officeart/2005/8/layout/radial6"/>
    <dgm:cxn modelId="{B4F61BAD-0E96-4866-BA3C-1A58828D59A4}" type="presParOf" srcId="{D731AA27-F849-4D20-A4C1-966A2F08AFDC}" destId="{6F067B2B-08E9-4695-A008-BAC1F8961F7B}" srcOrd="29" destOrd="0" presId="urn:microsoft.com/office/officeart/2005/8/layout/radial6"/>
    <dgm:cxn modelId="{D076B5F5-5191-4F06-B67C-6C84308C624C}" type="presParOf" srcId="{D731AA27-F849-4D20-A4C1-966A2F08AFDC}" destId="{E2F58AA1-6290-4A50-9D4C-4C6585706405}" srcOrd="30" destOrd="0" presId="urn:microsoft.com/office/officeart/2005/8/layout/radial6"/>
    <dgm:cxn modelId="{F28940C7-11A4-4CDF-AF82-59B02D8FDE1E}" type="presParOf" srcId="{D731AA27-F849-4D20-A4C1-966A2F08AFDC}" destId="{548A248C-E010-44C6-92D7-40C4F766D283}" srcOrd="31" destOrd="0" presId="urn:microsoft.com/office/officeart/2005/8/layout/radial6"/>
    <dgm:cxn modelId="{A42E788C-BF6C-4FB0-A6E4-DCD5151D39D4}" type="presParOf" srcId="{D731AA27-F849-4D20-A4C1-966A2F08AFDC}" destId="{7D4F95E3-208A-4984-AA81-FDFA6E76C4C0}" srcOrd="32" destOrd="0" presId="urn:microsoft.com/office/officeart/2005/8/layout/radial6"/>
    <dgm:cxn modelId="{EEBFFF17-2C4E-4B86-9718-5187EDEB325F}" type="presParOf" srcId="{D731AA27-F849-4D20-A4C1-966A2F08AFDC}" destId="{1C226AE5-58BF-4A28-A1E9-C07820E01166}" srcOrd="33" destOrd="0" presId="urn:microsoft.com/office/officeart/2005/8/layout/radial6"/>
    <dgm:cxn modelId="{22C220AE-FA95-43AE-B3B3-54129FC29031}" type="presParOf" srcId="{D731AA27-F849-4D20-A4C1-966A2F08AFDC}" destId="{F7374E89-F9FB-44A4-9E7B-E2B6C3599396}" srcOrd="34" destOrd="0" presId="urn:microsoft.com/office/officeart/2005/8/layout/radial6"/>
    <dgm:cxn modelId="{E1F9BFC7-0E62-4180-B16E-CF641A297295}" type="presParOf" srcId="{D731AA27-F849-4D20-A4C1-966A2F08AFDC}" destId="{A417FD30-CD03-4F61-95A1-C43BBD52CEEA}" srcOrd="35" destOrd="0" presId="urn:microsoft.com/office/officeart/2005/8/layout/radial6"/>
    <dgm:cxn modelId="{AD0CC990-C661-44F3-BBDA-A2EBC60FE6AB}" type="presParOf" srcId="{D731AA27-F849-4D20-A4C1-966A2F08AFDC}" destId="{350CDE09-3202-471A-8CAF-41EDD749F035}" srcOrd="36" destOrd="0" presId="urn:microsoft.com/office/officeart/2005/8/layout/radial6"/>
    <dgm:cxn modelId="{6A38BB4D-6ADA-407B-96BD-FAB2C3B0E021}" type="presParOf" srcId="{D731AA27-F849-4D20-A4C1-966A2F08AFDC}" destId="{B24F9F2C-028E-41D1-B114-22FEF86719BA}" srcOrd="37" destOrd="0" presId="urn:microsoft.com/office/officeart/2005/8/layout/radial6"/>
    <dgm:cxn modelId="{081F2ABF-92FC-4D0C-AAB1-46FD1E12FD3C}" type="presParOf" srcId="{D731AA27-F849-4D20-A4C1-966A2F08AFDC}" destId="{4E0FD0F3-D313-4079-B0F9-2E3DB6E70E1A}" srcOrd="38" destOrd="0" presId="urn:microsoft.com/office/officeart/2005/8/layout/radial6"/>
    <dgm:cxn modelId="{FD8E8EF9-C308-4D81-A3BE-2F959E7376A6}" type="presParOf" srcId="{D731AA27-F849-4D20-A4C1-966A2F08AFDC}" destId="{B2738C70-F628-48CA-B638-D0E985F312FB}" srcOrd="39" destOrd="0" presId="urn:microsoft.com/office/officeart/2005/8/layout/radial6"/>
    <dgm:cxn modelId="{B94FA95A-009F-4B1A-B416-21802BAC8098}" type="presParOf" srcId="{D731AA27-F849-4D20-A4C1-966A2F08AFDC}" destId="{B85FDE56-8B37-41BC-8D5E-E09FDFFA5C25}" srcOrd="40" destOrd="0" presId="urn:microsoft.com/office/officeart/2005/8/layout/radial6"/>
    <dgm:cxn modelId="{D8DA48F5-33D5-4443-97E4-16992E8E26B4}" type="presParOf" srcId="{D731AA27-F849-4D20-A4C1-966A2F08AFDC}" destId="{E60EA5BE-4A50-43C1-9F95-7A28ECB77088}" srcOrd="41" destOrd="0" presId="urn:microsoft.com/office/officeart/2005/8/layout/radial6"/>
    <dgm:cxn modelId="{B6E9A09D-A73C-4776-B2AD-2B395C58BD5E}" type="presParOf" srcId="{D731AA27-F849-4D20-A4C1-966A2F08AFDC}" destId="{B30A76E9-5658-45DE-929D-6185ACB362FA}" srcOrd="42" destOrd="0" presId="urn:microsoft.com/office/officeart/2005/8/layout/radial6"/>
    <dgm:cxn modelId="{5E5B9C68-377B-4CFC-9FD4-5882A20ACD3F}" type="presParOf" srcId="{D731AA27-F849-4D20-A4C1-966A2F08AFDC}" destId="{F7FDF6F7-E179-48D7-954D-463F3639D76A}" srcOrd="43" destOrd="0" presId="urn:microsoft.com/office/officeart/2005/8/layout/radial6"/>
    <dgm:cxn modelId="{D04FB758-F22E-4871-ADCB-D728525275B9}" type="presParOf" srcId="{D731AA27-F849-4D20-A4C1-966A2F08AFDC}" destId="{D3DA4F1D-E78F-4515-93DF-CB3C98936100}" srcOrd="44" destOrd="0" presId="urn:microsoft.com/office/officeart/2005/8/layout/radial6"/>
    <dgm:cxn modelId="{854FF74A-5D85-4E39-8108-35C1CE042B17}" type="presParOf" srcId="{D731AA27-F849-4D20-A4C1-966A2F08AFDC}" destId="{ED42FE78-9280-4D5A-AA48-C5D331086964}" srcOrd="45" destOrd="0" presId="urn:microsoft.com/office/officeart/2005/8/layout/radial6"/>
    <dgm:cxn modelId="{E1906D17-BD22-42BA-B8BD-AA73A157687A}" type="presParOf" srcId="{D731AA27-F849-4D20-A4C1-966A2F08AFDC}" destId="{84BC6592-3B8F-4FFE-8A0A-7C9F41279868}" srcOrd="46" destOrd="0" presId="urn:microsoft.com/office/officeart/2005/8/layout/radial6"/>
    <dgm:cxn modelId="{8B90FDFC-D78A-4AE4-889D-69B24AE5560E}" type="presParOf" srcId="{D731AA27-F849-4D20-A4C1-966A2F08AFDC}" destId="{6D1D0ED8-4B4E-4C46-AC93-58E02A0169B9}" srcOrd="47" destOrd="0" presId="urn:microsoft.com/office/officeart/2005/8/layout/radial6"/>
    <dgm:cxn modelId="{729CE193-48EB-441D-9181-C05DBA7C86FD}" type="presParOf" srcId="{D731AA27-F849-4D20-A4C1-966A2F08AFDC}" destId="{510382B0-1F52-41FD-9AA5-24EBA19341AA}" srcOrd="48" destOrd="0" presId="urn:microsoft.com/office/officeart/2005/8/layout/radial6"/>
    <dgm:cxn modelId="{46830E66-4194-422D-9E2E-BD32BE2B3B14}" type="presParOf" srcId="{D731AA27-F849-4D20-A4C1-966A2F08AFDC}" destId="{6CC62B53-EFDF-426A-9D87-6C222D63C655}" srcOrd="49" destOrd="0" presId="urn:microsoft.com/office/officeart/2005/8/layout/radial6"/>
    <dgm:cxn modelId="{FF8AD0BA-EED3-4B9B-972D-3EB97C11BBE6}" type="presParOf" srcId="{D731AA27-F849-4D20-A4C1-966A2F08AFDC}" destId="{474788DD-F2F3-4638-8312-D4A11B60C0BD}" srcOrd="50" destOrd="0" presId="urn:microsoft.com/office/officeart/2005/8/layout/radial6"/>
    <dgm:cxn modelId="{9F179F05-4F68-4494-AA35-49789FE8AB15}" type="presParOf" srcId="{D731AA27-F849-4D20-A4C1-966A2F08AFDC}" destId="{701B8E4B-E173-4138-931B-77E73F4463AF}" srcOrd="51" destOrd="0" presId="urn:microsoft.com/office/officeart/2005/8/layout/radial6"/>
    <dgm:cxn modelId="{E12D6063-5263-4AAB-A286-FA634C85C500}" type="presParOf" srcId="{D731AA27-F849-4D20-A4C1-966A2F08AFDC}" destId="{9724D2F9-A0D8-467B-A803-7842F5E1B00F}" srcOrd="52" destOrd="0" presId="urn:microsoft.com/office/officeart/2005/8/layout/radial6"/>
    <dgm:cxn modelId="{97E35905-1BD7-4E31-90F0-53B3DA65FD22}" type="presParOf" srcId="{D731AA27-F849-4D20-A4C1-966A2F08AFDC}" destId="{DA578878-C405-471A-BFE1-84D5118D64CD}" srcOrd="53" destOrd="0" presId="urn:microsoft.com/office/officeart/2005/8/layout/radial6"/>
    <dgm:cxn modelId="{EA676B95-45E5-45FA-A67C-DFC5A4578FBE}" type="presParOf" srcId="{D731AA27-F849-4D20-A4C1-966A2F08AFDC}" destId="{AF4E7F7B-F067-42D3-B4AF-B8D81D293F7B}" srcOrd="54" destOrd="0" presId="urn:microsoft.com/office/officeart/2005/8/layout/radial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95E7CE-21D3-47DE-B982-C460105AC94B}" type="doc">
      <dgm:prSet loTypeId="urn:microsoft.com/office/officeart/2005/8/layout/arrow2" loCatId="process" qsTypeId="urn:microsoft.com/office/officeart/2005/8/quickstyle/simple1" qsCatId="simple" csTypeId="urn:microsoft.com/office/officeart/2005/8/colors/accent1_2" csCatId="accent1" phldr="1"/>
      <dgm:spPr/>
    </dgm:pt>
    <dgm:pt modelId="{3E90CB34-CFE7-41E1-A4DE-6E96CB6A6E20}">
      <dgm:prSet phldrT="[Text]"/>
      <dgm:spPr/>
      <dgm:t>
        <a:bodyPr/>
        <a:lstStyle/>
        <a:p>
          <a:r>
            <a:rPr lang="en-US" dirty="0" smtClean="0"/>
            <a:t>Inception</a:t>
          </a:r>
          <a:endParaRPr lang="en-US" dirty="0"/>
        </a:p>
      </dgm:t>
    </dgm:pt>
    <dgm:pt modelId="{804BC10F-72AE-45FC-91B3-07FF03BB33E7}" type="parTrans" cxnId="{4B649811-EBD1-47EC-A92E-5BE047BAF08B}">
      <dgm:prSet/>
      <dgm:spPr/>
      <dgm:t>
        <a:bodyPr/>
        <a:lstStyle/>
        <a:p>
          <a:endParaRPr lang="en-US"/>
        </a:p>
      </dgm:t>
    </dgm:pt>
    <dgm:pt modelId="{E25DBE8C-875E-446F-A993-5972ED8BDB5F}" type="sibTrans" cxnId="{4B649811-EBD1-47EC-A92E-5BE047BAF08B}">
      <dgm:prSet/>
      <dgm:spPr/>
      <dgm:t>
        <a:bodyPr/>
        <a:lstStyle/>
        <a:p>
          <a:endParaRPr lang="en-US"/>
        </a:p>
      </dgm:t>
    </dgm:pt>
    <dgm:pt modelId="{1AEA439E-95E0-47F1-AC1E-171EBB71B408}">
      <dgm:prSet phldrT="[Text]"/>
      <dgm:spPr/>
      <dgm:t>
        <a:bodyPr/>
        <a:lstStyle/>
        <a:p>
          <a:r>
            <a:rPr lang="en-US" dirty="0" smtClean="0"/>
            <a:t>Release 1</a:t>
          </a:r>
          <a:endParaRPr lang="en-US" dirty="0"/>
        </a:p>
      </dgm:t>
    </dgm:pt>
    <dgm:pt modelId="{7DB20E96-2CC5-41DF-9C3B-E202DFF3112E}" type="parTrans" cxnId="{D62A665B-3024-4553-84B2-ECE6F1AA3B68}">
      <dgm:prSet/>
      <dgm:spPr/>
      <dgm:t>
        <a:bodyPr/>
        <a:lstStyle/>
        <a:p>
          <a:endParaRPr lang="en-US"/>
        </a:p>
      </dgm:t>
    </dgm:pt>
    <dgm:pt modelId="{E66FEB8A-F63A-4B9F-8CBA-28DDD8DF160F}" type="sibTrans" cxnId="{D62A665B-3024-4553-84B2-ECE6F1AA3B68}">
      <dgm:prSet/>
      <dgm:spPr/>
      <dgm:t>
        <a:bodyPr/>
        <a:lstStyle/>
        <a:p>
          <a:endParaRPr lang="en-US"/>
        </a:p>
      </dgm:t>
    </dgm:pt>
    <dgm:pt modelId="{3F0A876E-39F5-42B2-9AED-D7A30B9193E6}">
      <dgm:prSet phldrT="[Text]"/>
      <dgm:spPr/>
      <dgm:t>
        <a:bodyPr/>
        <a:lstStyle/>
        <a:p>
          <a:r>
            <a:rPr lang="en-US" dirty="0" smtClean="0"/>
            <a:t>Completion</a:t>
          </a:r>
          <a:endParaRPr lang="en-US" dirty="0"/>
        </a:p>
      </dgm:t>
    </dgm:pt>
    <dgm:pt modelId="{EB5284CC-B3DB-4E33-BD8A-ABC16EB22F05}" type="parTrans" cxnId="{01C7B4C5-7949-433A-9082-D58FE156A731}">
      <dgm:prSet/>
      <dgm:spPr/>
      <dgm:t>
        <a:bodyPr/>
        <a:lstStyle/>
        <a:p>
          <a:endParaRPr lang="en-US"/>
        </a:p>
      </dgm:t>
    </dgm:pt>
    <dgm:pt modelId="{351DF8EE-6ED7-49F8-A68E-68F321BA1AB7}" type="sibTrans" cxnId="{01C7B4C5-7949-433A-9082-D58FE156A731}">
      <dgm:prSet/>
      <dgm:spPr/>
      <dgm:t>
        <a:bodyPr/>
        <a:lstStyle/>
        <a:p>
          <a:endParaRPr lang="en-US"/>
        </a:p>
      </dgm:t>
    </dgm:pt>
    <dgm:pt modelId="{328D017E-AC2B-4B72-898B-4874A5AE3807}">
      <dgm:prSet phldrT="[Text]"/>
      <dgm:spPr/>
      <dgm:t>
        <a:bodyPr/>
        <a:lstStyle/>
        <a:p>
          <a:r>
            <a:rPr lang="en-US" dirty="0" smtClean="0"/>
            <a:t>Beta</a:t>
          </a:r>
          <a:endParaRPr lang="en-US" dirty="0"/>
        </a:p>
      </dgm:t>
    </dgm:pt>
    <dgm:pt modelId="{E72E7045-F49D-49D1-9917-9A74CEC3E15C}" type="parTrans" cxnId="{31D9875B-D3E3-499A-92E3-9D32FEC9EEF1}">
      <dgm:prSet/>
      <dgm:spPr/>
      <dgm:t>
        <a:bodyPr/>
        <a:lstStyle/>
        <a:p>
          <a:endParaRPr lang="en-US"/>
        </a:p>
      </dgm:t>
    </dgm:pt>
    <dgm:pt modelId="{26F4AD5E-2783-4404-904E-8743898F3DDF}" type="sibTrans" cxnId="{31D9875B-D3E3-499A-92E3-9D32FEC9EEF1}">
      <dgm:prSet/>
      <dgm:spPr/>
      <dgm:t>
        <a:bodyPr/>
        <a:lstStyle/>
        <a:p>
          <a:endParaRPr lang="en-US"/>
        </a:p>
      </dgm:t>
    </dgm:pt>
    <dgm:pt modelId="{35B4B985-4BFD-4B1D-9262-FD32C6141ED3}">
      <dgm:prSet phldrT="[Text]"/>
      <dgm:spPr/>
      <dgm:t>
        <a:bodyPr/>
        <a:lstStyle/>
        <a:p>
          <a:r>
            <a:rPr lang="en-US" dirty="0" smtClean="0"/>
            <a:t>Proof of concept</a:t>
          </a:r>
          <a:endParaRPr lang="en-US" dirty="0"/>
        </a:p>
      </dgm:t>
    </dgm:pt>
    <dgm:pt modelId="{A0F8C0C6-F72E-4681-AB12-CE89C91E7440}" type="parTrans" cxnId="{D3ECBBE1-AD56-40B5-B148-66108CE7774C}">
      <dgm:prSet/>
      <dgm:spPr/>
      <dgm:t>
        <a:bodyPr/>
        <a:lstStyle/>
        <a:p>
          <a:endParaRPr lang="en-US"/>
        </a:p>
      </dgm:t>
    </dgm:pt>
    <dgm:pt modelId="{EF709C2F-40B2-4C1E-901A-81FD1705D7C7}" type="sibTrans" cxnId="{D3ECBBE1-AD56-40B5-B148-66108CE7774C}">
      <dgm:prSet/>
      <dgm:spPr/>
      <dgm:t>
        <a:bodyPr/>
        <a:lstStyle/>
        <a:p>
          <a:endParaRPr lang="en-US"/>
        </a:p>
      </dgm:t>
    </dgm:pt>
    <dgm:pt modelId="{197AC6F1-659A-450D-90A1-77C65780AC68}">
      <dgm:prSet phldrT="[Text]"/>
      <dgm:spPr/>
      <dgm:t>
        <a:bodyPr/>
        <a:lstStyle/>
        <a:p>
          <a:r>
            <a:rPr lang="en-US" dirty="0"/>
            <a:t>Initial Capability</a:t>
          </a:r>
        </a:p>
      </dgm:t>
    </dgm:pt>
    <dgm:pt modelId="{C4691717-6101-46C8-A6B3-3E2C3EEE4AB8}" type="parTrans" cxnId="{FE048DFA-BDEA-49FD-80ED-FF94909F6E1A}">
      <dgm:prSet/>
      <dgm:spPr/>
      <dgm:t>
        <a:bodyPr/>
        <a:lstStyle/>
        <a:p>
          <a:endParaRPr lang="en-US"/>
        </a:p>
      </dgm:t>
    </dgm:pt>
    <dgm:pt modelId="{6A7A0D88-67D4-4E9F-A102-92038C03140B}" type="sibTrans" cxnId="{FE048DFA-BDEA-49FD-80ED-FF94909F6E1A}">
      <dgm:prSet/>
      <dgm:spPr/>
      <dgm:t>
        <a:bodyPr/>
        <a:lstStyle/>
        <a:p>
          <a:endParaRPr lang="en-US"/>
        </a:p>
      </dgm:t>
    </dgm:pt>
    <dgm:pt modelId="{5F4B947D-FC81-4DB2-AEAE-7D7C8190979F}">
      <dgm:prSet phldrT="[Text]"/>
      <dgm:spPr/>
      <dgm:t>
        <a:bodyPr/>
        <a:lstStyle/>
        <a:p>
          <a:r>
            <a:rPr lang="en-US" dirty="0"/>
            <a:t>Beta Release</a:t>
          </a:r>
        </a:p>
      </dgm:t>
    </dgm:pt>
    <dgm:pt modelId="{61A7FF22-DF3C-4B4F-B2BE-F6F5A8936596}" type="parTrans" cxnId="{4631C1F5-09AE-43F7-8933-CE8110BBB597}">
      <dgm:prSet/>
      <dgm:spPr/>
      <dgm:t>
        <a:bodyPr/>
        <a:lstStyle/>
        <a:p>
          <a:endParaRPr lang="en-US"/>
        </a:p>
      </dgm:t>
    </dgm:pt>
    <dgm:pt modelId="{F002B9F2-12F7-4173-8196-AA4E05E56384}" type="sibTrans" cxnId="{4631C1F5-09AE-43F7-8933-CE8110BBB597}">
      <dgm:prSet/>
      <dgm:spPr/>
      <dgm:t>
        <a:bodyPr/>
        <a:lstStyle/>
        <a:p>
          <a:endParaRPr lang="en-US"/>
        </a:p>
      </dgm:t>
    </dgm:pt>
    <dgm:pt modelId="{5FD86B87-9791-4342-9C40-91295311C89A}">
      <dgm:prSet phldrT="[Text]"/>
      <dgm:spPr/>
      <dgm:t>
        <a:bodyPr/>
        <a:lstStyle/>
        <a:p>
          <a:r>
            <a:rPr lang="en-US" dirty="0"/>
            <a:t>Full Capability</a:t>
          </a:r>
        </a:p>
      </dgm:t>
    </dgm:pt>
    <dgm:pt modelId="{CF0AB748-892F-47D1-9E72-22A2EA44BEDF}" type="parTrans" cxnId="{D034673B-8A6E-45A3-BBAF-E90728A455B8}">
      <dgm:prSet/>
      <dgm:spPr/>
      <dgm:t>
        <a:bodyPr/>
        <a:lstStyle/>
        <a:p>
          <a:endParaRPr lang="en-US"/>
        </a:p>
      </dgm:t>
    </dgm:pt>
    <dgm:pt modelId="{E8EA4A59-FA25-4F9C-891B-D1BC891FA97D}" type="sibTrans" cxnId="{D034673B-8A6E-45A3-BBAF-E90728A455B8}">
      <dgm:prSet/>
      <dgm:spPr/>
      <dgm:t>
        <a:bodyPr/>
        <a:lstStyle/>
        <a:p>
          <a:endParaRPr lang="en-US"/>
        </a:p>
      </dgm:t>
    </dgm:pt>
    <dgm:pt modelId="{D48CBB3A-BCA8-4FCA-9748-5359D075A368}">
      <dgm:prSet phldrT="[Text]"/>
      <dgm:spPr/>
      <dgm:t>
        <a:bodyPr/>
        <a:lstStyle/>
        <a:p>
          <a:endParaRPr lang="en-US" dirty="0"/>
        </a:p>
      </dgm:t>
    </dgm:pt>
    <dgm:pt modelId="{84076A8A-E4F9-48C1-BB0B-10548D3E86DD}" type="parTrans" cxnId="{48F15B44-A9CF-49E5-9131-35FBBB889A7E}">
      <dgm:prSet/>
      <dgm:spPr/>
      <dgm:t>
        <a:bodyPr/>
        <a:lstStyle/>
        <a:p>
          <a:endParaRPr lang="en-US"/>
        </a:p>
      </dgm:t>
    </dgm:pt>
    <dgm:pt modelId="{1A694D08-25FC-4C32-92F5-277F9325451F}" type="sibTrans" cxnId="{48F15B44-A9CF-49E5-9131-35FBBB889A7E}">
      <dgm:prSet/>
      <dgm:spPr/>
      <dgm:t>
        <a:bodyPr/>
        <a:lstStyle/>
        <a:p>
          <a:endParaRPr lang="en-US"/>
        </a:p>
      </dgm:t>
    </dgm:pt>
    <dgm:pt modelId="{3A93CA22-CBAD-473E-950C-E348BE1163F7}">
      <dgm:prSet phldrT="[Text]"/>
      <dgm:spPr/>
      <dgm:t>
        <a:bodyPr/>
        <a:lstStyle/>
        <a:p>
          <a:r>
            <a:rPr lang="en-US" dirty="0"/>
            <a:t>100% production traffic</a:t>
          </a:r>
        </a:p>
      </dgm:t>
    </dgm:pt>
    <dgm:pt modelId="{9CF1E82F-CE59-49BE-A740-5E6D63C063A0}" type="parTrans" cxnId="{CE6A7593-61BB-4FB2-9257-2A97820A91BA}">
      <dgm:prSet/>
      <dgm:spPr/>
      <dgm:t>
        <a:bodyPr/>
        <a:lstStyle/>
        <a:p>
          <a:endParaRPr lang="en-US"/>
        </a:p>
      </dgm:t>
    </dgm:pt>
    <dgm:pt modelId="{080F602C-0B59-4977-9F97-5B3975D7153D}" type="sibTrans" cxnId="{CE6A7593-61BB-4FB2-9257-2A97820A91BA}">
      <dgm:prSet/>
      <dgm:spPr/>
      <dgm:t>
        <a:bodyPr/>
        <a:lstStyle/>
        <a:p>
          <a:endParaRPr lang="en-US"/>
        </a:p>
      </dgm:t>
    </dgm:pt>
    <dgm:pt modelId="{A93053BF-4E05-43A3-9DFF-C193F2BD7DDB}">
      <dgm:prSet phldrT="[Text]"/>
      <dgm:spPr/>
      <dgm:t>
        <a:bodyPr/>
        <a:lstStyle/>
        <a:p>
          <a:r>
            <a:rPr lang="en-US" dirty="0"/>
            <a:t>Legacy System Retirement</a:t>
          </a:r>
        </a:p>
      </dgm:t>
    </dgm:pt>
    <dgm:pt modelId="{210B0C0D-9CC6-4E73-B05C-99E1E143EB48}" type="parTrans" cxnId="{6DC1C129-F3D9-414B-8C38-42DE31EB1DB2}">
      <dgm:prSet/>
      <dgm:spPr/>
      <dgm:t>
        <a:bodyPr/>
        <a:lstStyle/>
        <a:p>
          <a:endParaRPr lang="en-US"/>
        </a:p>
      </dgm:t>
    </dgm:pt>
    <dgm:pt modelId="{E1703B33-7170-439E-A92B-76035E2D9A99}" type="sibTrans" cxnId="{6DC1C129-F3D9-414B-8C38-42DE31EB1DB2}">
      <dgm:prSet/>
      <dgm:spPr/>
      <dgm:t>
        <a:bodyPr/>
        <a:lstStyle/>
        <a:p>
          <a:endParaRPr lang="en-US"/>
        </a:p>
      </dgm:t>
    </dgm:pt>
    <dgm:pt modelId="{6967160C-AB7D-4155-A550-A0576E3D95C4}">
      <dgm:prSet phldrT="[Text]"/>
      <dgm:spPr/>
      <dgm:t>
        <a:bodyPr/>
        <a:lstStyle/>
        <a:p>
          <a:endParaRPr lang="en-US" dirty="0"/>
        </a:p>
      </dgm:t>
    </dgm:pt>
    <dgm:pt modelId="{CA19BE07-6122-4F8D-BBBB-4D92840C85A0}" type="parTrans" cxnId="{5BF1D083-55E3-4D2F-AFAA-53041A5D8D70}">
      <dgm:prSet/>
      <dgm:spPr/>
      <dgm:t>
        <a:bodyPr/>
        <a:lstStyle/>
        <a:p>
          <a:endParaRPr lang="en-US"/>
        </a:p>
      </dgm:t>
    </dgm:pt>
    <dgm:pt modelId="{E09BAA77-7029-4A72-BA6A-BA01B6D53709}" type="sibTrans" cxnId="{5BF1D083-55E3-4D2F-AFAA-53041A5D8D70}">
      <dgm:prSet/>
      <dgm:spPr/>
      <dgm:t>
        <a:bodyPr/>
        <a:lstStyle/>
        <a:p>
          <a:endParaRPr lang="en-US"/>
        </a:p>
      </dgm:t>
    </dgm:pt>
    <dgm:pt modelId="{C975C6DA-587C-44C8-AC5A-E4CE3C542CC0}">
      <dgm:prSet phldrT="[Text]"/>
      <dgm:spPr/>
      <dgm:t>
        <a:bodyPr/>
        <a:lstStyle/>
        <a:p>
          <a:r>
            <a:rPr lang="en-US" dirty="0"/>
            <a:t>~10% production traffic</a:t>
          </a:r>
        </a:p>
      </dgm:t>
    </dgm:pt>
    <dgm:pt modelId="{71E90AD4-8994-48DC-AB42-C60C42C529AD}" type="parTrans" cxnId="{7F9FEE58-548E-4757-9A40-767B74BC6A86}">
      <dgm:prSet/>
      <dgm:spPr/>
      <dgm:t>
        <a:bodyPr/>
        <a:lstStyle/>
        <a:p>
          <a:endParaRPr lang="en-US"/>
        </a:p>
      </dgm:t>
    </dgm:pt>
    <dgm:pt modelId="{8283C078-7F73-42E3-9E81-CB92C744FBFD}" type="sibTrans" cxnId="{7F9FEE58-548E-4757-9A40-767B74BC6A86}">
      <dgm:prSet/>
      <dgm:spPr/>
      <dgm:t>
        <a:bodyPr/>
        <a:lstStyle/>
        <a:p>
          <a:endParaRPr lang="en-US"/>
        </a:p>
      </dgm:t>
    </dgm:pt>
    <dgm:pt modelId="{5980E881-63AC-44D7-8A1B-C25755C6FC62}">
      <dgm:prSet phldrT="[Text]"/>
      <dgm:spPr/>
      <dgm:t>
        <a:bodyPr/>
        <a:lstStyle/>
        <a:p>
          <a:r>
            <a:rPr lang="en-US" dirty="0"/>
            <a:t>&lt;1% production traffic</a:t>
          </a:r>
        </a:p>
      </dgm:t>
    </dgm:pt>
    <dgm:pt modelId="{810DFF2B-6761-413D-9EBE-FC46895E1846}" type="sibTrans" cxnId="{A24E2E97-5C96-4536-9BA2-087F999E6044}">
      <dgm:prSet/>
      <dgm:spPr/>
      <dgm:t>
        <a:bodyPr/>
        <a:lstStyle/>
        <a:p>
          <a:endParaRPr lang="en-US"/>
        </a:p>
      </dgm:t>
    </dgm:pt>
    <dgm:pt modelId="{E6336C85-C979-4934-83FB-189E3BDDDC85}" type="parTrans" cxnId="{A24E2E97-5C96-4536-9BA2-087F999E6044}">
      <dgm:prSet/>
      <dgm:spPr/>
      <dgm:t>
        <a:bodyPr/>
        <a:lstStyle/>
        <a:p>
          <a:endParaRPr lang="en-US"/>
        </a:p>
      </dgm:t>
    </dgm:pt>
    <dgm:pt modelId="{7A560C6E-2B6D-4E36-A224-CD6EA76D906F}" type="pres">
      <dgm:prSet presAssocID="{A295E7CE-21D3-47DE-B982-C460105AC94B}" presName="arrowDiagram" presStyleCnt="0">
        <dgm:presLayoutVars>
          <dgm:chMax val="5"/>
          <dgm:dir/>
          <dgm:resizeHandles val="exact"/>
        </dgm:presLayoutVars>
      </dgm:prSet>
      <dgm:spPr/>
    </dgm:pt>
    <dgm:pt modelId="{8B289E1B-2D0A-475F-BD14-A178E1074F9D}" type="pres">
      <dgm:prSet presAssocID="{A295E7CE-21D3-47DE-B982-C460105AC94B}" presName="arrow" presStyleLbl="bgShp" presStyleIdx="0" presStyleCnt="1" custLinFactNeighborX="11949"/>
      <dgm:spPr/>
    </dgm:pt>
    <dgm:pt modelId="{1E2DE15F-2244-466A-9760-90DD8F264FFA}" type="pres">
      <dgm:prSet presAssocID="{A295E7CE-21D3-47DE-B982-C460105AC94B}" presName="arrowDiagram4" presStyleCnt="0"/>
      <dgm:spPr/>
    </dgm:pt>
    <dgm:pt modelId="{2A85F2F3-A028-4C7D-925F-8A4B3DB60225}" type="pres">
      <dgm:prSet presAssocID="{3E90CB34-CFE7-41E1-A4DE-6E96CB6A6E20}" presName="bullet4a" presStyleLbl="node1" presStyleIdx="0" presStyleCnt="4"/>
      <dgm:spPr/>
    </dgm:pt>
    <dgm:pt modelId="{FA33D6B1-7BEF-490C-A8D8-33FEEAC87035}" type="pres">
      <dgm:prSet presAssocID="{3E90CB34-CFE7-41E1-A4DE-6E96CB6A6E20}" presName="textBox4a" presStyleLbl="revTx" presStyleIdx="0" presStyleCnt="4">
        <dgm:presLayoutVars>
          <dgm:bulletEnabled val="1"/>
        </dgm:presLayoutVars>
      </dgm:prSet>
      <dgm:spPr/>
      <dgm:t>
        <a:bodyPr/>
        <a:lstStyle/>
        <a:p>
          <a:endParaRPr lang="en-US"/>
        </a:p>
      </dgm:t>
    </dgm:pt>
    <dgm:pt modelId="{7BD6A840-9491-4389-99AE-0FBD6EA54309}" type="pres">
      <dgm:prSet presAssocID="{328D017E-AC2B-4B72-898B-4874A5AE3807}" presName="bullet4b" presStyleLbl="node1" presStyleIdx="1" presStyleCnt="4"/>
      <dgm:spPr/>
    </dgm:pt>
    <dgm:pt modelId="{B75C517C-44E0-4304-B63E-98275AA90EB2}" type="pres">
      <dgm:prSet presAssocID="{328D017E-AC2B-4B72-898B-4874A5AE3807}" presName="textBox4b" presStyleLbl="revTx" presStyleIdx="1" presStyleCnt="4">
        <dgm:presLayoutVars>
          <dgm:bulletEnabled val="1"/>
        </dgm:presLayoutVars>
      </dgm:prSet>
      <dgm:spPr/>
      <dgm:t>
        <a:bodyPr/>
        <a:lstStyle/>
        <a:p>
          <a:endParaRPr lang="en-US"/>
        </a:p>
      </dgm:t>
    </dgm:pt>
    <dgm:pt modelId="{E6217B8A-EDD8-4318-88A9-65659F8C4FBB}" type="pres">
      <dgm:prSet presAssocID="{1AEA439E-95E0-47F1-AC1E-171EBB71B408}" presName="bullet4c" presStyleLbl="node1" presStyleIdx="2" presStyleCnt="4"/>
      <dgm:spPr>
        <a:solidFill>
          <a:srgbClr val="FF0000"/>
        </a:solidFill>
      </dgm:spPr>
    </dgm:pt>
    <dgm:pt modelId="{E8D85414-87C8-4A13-AE6C-DF14B1D34944}" type="pres">
      <dgm:prSet presAssocID="{1AEA439E-95E0-47F1-AC1E-171EBB71B408}" presName="textBox4c" presStyleLbl="revTx" presStyleIdx="2" presStyleCnt="4">
        <dgm:presLayoutVars>
          <dgm:bulletEnabled val="1"/>
        </dgm:presLayoutVars>
      </dgm:prSet>
      <dgm:spPr/>
      <dgm:t>
        <a:bodyPr/>
        <a:lstStyle/>
        <a:p>
          <a:endParaRPr lang="en-US"/>
        </a:p>
      </dgm:t>
    </dgm:pt>
    <dgm:pt modelId="{482B8EE5-4990-4729-8968-2BA6D941260C}" type="pres">
      <dgm:prSet presAssocID="{3F0A876E-39F5-42B2-9AED-D7A30B9193E6}" presName="bullet4d" presStyleLbl="node1" presStyleIdx="3" presStyleCnt="4"/>
      <dgm:spPr/>
    </dgm:pt>
    <dgm:pt modelId="{753B7F50-8E07-44B8-925E-105871E67DE3}" type="pres">
      <dgm:prSet presAssocID="{3F0A876E-39F5-42B2-9AED-D7A30B9193E6}" presName="textBox4d" presStyleLbl="revTx" presStyleIdx="3" presStyleCnt="4">
        <dgm:presLayoutVars>
          <dgm:bulletEnabled val="1"/>
        </dgm:presLayoutVars>
      </dgm:prSet>
      <dgm:spPr/>
      <dgm:t>
        <a:bodyPr/>
        <a:lstStyle/>
        <a:p>
          <a:endParaRPr lang="en-US"/>
        </a:p>
      </dgm:t>
    </dgm:pt>
  </dgm:ptLst>
  <dgm:cxnLst>
    <dgm:cxn modelId="{34F0F430-1E17-9846-A0AD-59298537CB56}" type="presOf" srcId="{A93053BF-4E05-43A3-9DFF-C193F2BD7DDB}" destId="{753B7F50-8E07-44B8-925E-105871E67DE3}" srcOrd="0" destOrd="2" presId="urn:microsoft.com/office/officeart/2005/8/layout/arrow2"/>
    <dgm:cxn modelId="{E2CD3EFF-8DC2-4D41-AD42-2887C116D24D}" type="presOf" srcId="{C975C6DA-587C-44C8-AC5A-E4CE3C542CC0}" destId="{E8D85414-87C8-4A13-AE6C-DF14B1D34944}" srcOrd="0" destOrd="2" presId="urn:microsoft.com/office/officeart/2005/8/layout/arrow2"/>
    <dgm:cxn modelId="{D62A665B-3024-4553-84B2-ECE6F1AA3B68}" srcId="{A295E7CE-21D3-47DE-B982-C460105AC94B}" destId="{1AEA439E-95E0-47F1-AC1E-171EBB71B408}" srcOrd="2" destOrd="0" parTransId="{7DB20E96-2CC5-41DF-9C3B-E202DFF3112E}" sibTransId="{E66FEB8A-F63A-4B9F-8CBA-28DDD8DF160F}"/>
    <dgm:cxn modelId="{D034673B-8A6E-45A3-BBAF-E90728A455B8}" srcId="{1AEA439E-95E0-47F1-AC1E-171EBB71B408}" destId="{5FD86B87-9791-4342-9C40-91295311C89A}" srcOrd="0" destOrd="0" parTransId="{CF0AB748-892F-47D1-9E72-22A2EA44BEDF}" sibTransId="{E8EA4A59-FA25-4F9C-891B-D1BC891FA97D}"/>
    <dgm:cxn modelId="{4035195A-18B9-1341-9124-501A87A2143D}" type="presOf" srcId="{1AEA439E-95E0-47F1-AC1E-171EBB71B408}" destId="{E8D85414-87C8-4A13-AE6C-DF14B1D34944}" srcOrd="0" destOrd="0" presId="urn:microsoft.com/office/officeart/2005/8/layout/arrow2"/>
    <dgm:cxn modelId="{6C21D4AD-9C9D-E943-AB0F-2D9EB0071C71}" type="presOf" srcId="{328D017E-AC2B-4B72-898B-4874A5AE3807}" destId="{B75C517C-44E0-4304-B63E-98275AA90EB2}" srcOrd="0" destOrd="0" presId="urn:microsoft.com/office/officeart/2005/8/layout/arrow2"/>
    <dgm:cxn modelId="{FE048DFA-BDEA-49FD-80ED-FF94909F6E1A}" srcId="{328D017E-AC2B-4B72-898B-4874A5AE3807}" destId="{197AC6F1-659A-450D-90A1-77C65780AC68}" srcOrd="0" destOrd="0" parTransId="{C4691717-6101-46C8-A6B3-3E2C3EEE4AB8}" sibTransId="{6A7A0D88-67D4-4E9F-A102-92038C03140B}"/>
    <dgm:cxn modelId="{310FA756-F190-48C6-BFB5-997AD646EF16}" type="presOf" srcId="{A295E7CE-21D3-47DE-B982-C460105AC94B}" destId="{7A560C6E-2B6D-4E36-A224-CD6EA76D906F}" srcOrd="0" destOrd="0" presId="urn:microsoft.com/office/officeart/2005/8/layout/arrow2"/>
    <dgm:cxn modelId="{1ABE874C-28E7-9647-914A-393002CC551C}" type="presOf" srcId="{3F0A876E-39F5-42B2-9AED-D7A30B9193E6}" destId="{753B7F50-8E07-44B8-925E-105871E67DE3}" srcOrd="0" destOrd="0" presId="urn:microsoft.com/office/officeart/2005/8/layout/arrow2"/>
    <dgm:cxn modelId="{620EDD7F-F6C9-5647-AA15-191AE1918575}" type="presOf" srcId="{D48CBB3A-BCA8-4FCA-9748-5359D075A368}" destId="{E8D85414-87C8-4A13-AE6C-DF14B1D34944}" srcOrd="0" destOrd="4" presId="urn:microsoft.com/office/officeart/2005/8/layout/arrow2"/>
    <dgm:cxn modelId="{0D90BB96-1EC8-C04E-8D5E-BE94A809FF1A}" type="presOf" srcId="{5F4B947D-FC81-4DB2-AEAE-7D7C8190979F}" destId="{B75C517C-44E0-4304-B63E-98275AA90EB2}" srcOrd="0" destOrd="2" presId="urn:microsoft.com/office/officeart/2005/8/layout/arrow2"/>
    <dgm:cxn modelId="{5BCE1F82-2B93-3E4E-B420-892BF34A54E1}" type="presOf" srcId="{197AC6F1-659A-450D-90A1-77C65780AC68}" destId="{B75C517C-44E0-4304-B63E-98275AA90EB2}" srcOrd="0" destOrd="1" presId="urn:microsoft.com/office/officeart/2005/8/layout/arrow2"/>
    <dgm:cxn modelId="{7F9FEE58-548E-4757-9A40-767B74BC6A86}" srcId="{1AEA439E-95E0-47F1-AC1E-171EBB71B408}" destId="{C975C6DA-587C-44C8-AC5A-E4CE3C542CC0}" srcOrd="1" destOrd="0" parTransId="{71E90AD4-8994-48DC-AB42-C60C42C529AD}" sibTransId="{8283C078-7F73-42E3-9E81-CB92C744FBFD}"/>
    <dgm:cxn modelId="{CE6A7593-61BB-4FB2-9257-2A97820A91BA}" srcId="{3F0A876E-39F5-42B2-9AED-D7A30B9193E6}" destId="{3A93CA22-CBAD-473E-950C-E348BE1163F7}" srcOrd="0" destOrd="0" parTransId="{9CF1E82F-CE59-49BE-A740-5E6D63C063A0}" sibTransId="{080F602C-0B59-4977-9F97-5B3975D7153D}"/>
    <dgm:cxn modelId="{31D9875B-D3E3-499A-92E3-9D32FEC9EEF1}" srcId="{A295E7CE-21D3-47DE-B982-C460105AC94B}" destId="{328D017E-AC2B-4B72-898B-4874A5AE3807}" srcOrd="1" destOrd="0" parTransId="{E72E7045-F49D-49D1-9917-9A74CEC3E15C}" sibTransId="{26F4AD5E-2783-4404-904E-8743898F3DDF}"/>
    <dgm:cxn modelId="{01C7B4C5-7949-433A-9082-D58FE156A731}" srcId="{A295E7CE-21D3-47DE-B982-C460105AC94B}" destId="{3F0A876E-39F5-42B2-9AED-D7A30B9193E6}" srcOrd="3" destOrd="0" parTransId="{EB5284CC-B3DB-4E33-BD8A-ABC16EB22F05}" sibTransId="{351DF8EE-6ED7-49F8-A68E-68F321BA1AB7}"/>
    <dgm:cxn modelId="{74AFA946-2314-1447-9CBC-B5247206E75A}" type="presOf" srcId="{35B4B985-4BFD-4B1D-9262-FD32C6141ED3}" destId="{FA33D6B1-7BEF-490C-A8D8-33FEEAC87035}" srcOrd="0" destOrd="1" presId="urn:microsoft.com/office/officeart/2005/8/layout/arrow2"/>
    <dgm:cxn modelId="{3BD0F1A9-EBBC-BC43-B91B-5487BAC5E4B3}" type="presOf" srcId="{3E90CB34-CFE7-41E1-A4DE-6E96CB6A6E20}" destId="{FA33D6B1-7BEF-490C-A8D8-33FEEAC87035}" srcOrd="0" destOrd="0" presId="urn:microsoft.com/office/officeart/2005/8/layout/arrow2"/>
    <dgm:cxn modelId="{6FE68A14-3FBB-6D46-90A0-75E6B9508D48}" type="presOf" srcId="{5FD86B87-9791-4342-9C40-91295311C89A}" destId="{E8D85414-87C8-4A13-AE6C-DF14B1D34944}" srcOrd="0" destOrd="1" presId="urn:microsoft.com/office/officeart/2005/8/layout/arrow2"/>
    <dgm:cxn modelId="{6DC1C129-F3D9-414B-8C38-42DE31EB1DB2}" srcId="{3F0A876E-39F5-42B2-9AED-D7A30B9193E6}" destId="{A93053BF-4E05-43A3-9DFF-C193F2BD7DDB}" srcOrd="1" destOrd="0" parTransId="{210B0C0D-9CC6-4E73-B05C-99E1E143EB48}" sibTransId="{E1703B33-7170-439E-A92B-76035E2D9A99}"/>
    <dgm:cxn modelId="{40A97344-ED83-E444-9B87-4713E561EA9B}" type="presOf" srcId="{5980E881-63AC-44D7-8A1B-C25755C6FC62}" destId="{B75C517C-44E0-4304-B63E-98275AA90EB2}" srcOrd="0" destOrd="3" presId="urn:microsoft.com/office/officeart/2005/8/layout/arrow2"/>
    <dgm:cxn modelId="{4B649811-EBD1-47EC-A92E-5BE047BAF08B}" srcId="{A295E7CE-21D3-47DE-B982-C460105AC94B}" destId="{3E90CB34-CFE7-41E1-A4DE-6E96CB6A6E20}" srcOrd="0" destOrd="0" parTransId="{804BC10F-72AE-45FC-91B3-07FF03BB33E7}" sibTransId="{E25DBE8C-875E-446F-A993-5972ED8BDB5F}"/>
    <dgm:cxn modelId="{5BF1D083-55E3-4D2F-AFAA-53041A5D8D70}" srcId="{1AEA439E-95E0-47F1-AC1E-171EBB71B408}" destId="{6967160C-AB7D-4155-A550-A0576E3D95C4}" srcOrd="2" destOrd="0" parTransId="{CA19BE07-6122-4F8D-BBBB-4D92840C85A0}" sibTransId="{E09BAA77-7029-4A72-BA6A-BA01B6D53709}"/>
    <dgm:cxn modelId="{48F15B44-A9CF-49E5-9131-35FBBB889A7E}" srcId="{1AEA439E-95E0-47F1-AC1E-171EBB71B408}" destId="{D48CBB3A-BCA8-4FCA-9748-5359D075A368}" srcOrd="3" destOrd="0" parTransId="{84076A8A-E4F9-48C1-BB0B-10548D3E86DD}" sibTransId="{1A694D08-25FC-4C32-92F5-277F9325451F}"/>
    <dgm:cxn modelId="{8CFC2F49-49FD-374E-BA12-59F7247DAE4A}" type="presOf" srcId="{3A93CA22-CBAD-473E-950C-E348BE1163F7}" destId="{753B7F50-8E07-44B8-925E-105871E67DE3}" srcOrd="0" destOrd="1" presId="urn:microsoft.com/office/officeart/2005/8/layout/arrow2"/>
    <dgm:cxn modelId="{4631C1F5-09AE-43F7-8933-CE8110BBB597}" srcId="{328D017E-AC2B-4B72-898B-4874A5AE3807}" destId="{5F4B947D-FC81-4DB2-AEAE-7D7C8190979F}" srcOrd="1" destOrd="0" parTransId="{61A7FF22-DF3C-4B4F-B2BE-F6F5A8936596}" sibTransId="{F002B9F2-12F7-4173-8196-AA4E05E56384}"/>
    <dgm:cxn modelId="{D3ECBBE1-AD56-40B5-B148-66108CE7774C}" srcId="{3E90CB34-CFE7-41E1-A4DE-6E96CB6A6E20}" destId="{35B4B985-4BFD-4B1D-9262-FD32C6141ED3}" srcOrd="0" destOrd="0" parTransId="{A0F8C0C6-F72E-4681-AB12-CE89C91E7440}" sibTransId="{EF709C2F-40B2-4C1E-901A-81FD1705D7C7}"/>
    <dgm:cxn modelId="{0F91A1D4-9001-324D-BC38-4BA537B756E9}" type="presOf" srcId="{6967160C-AB7D-4155-A550-A0576E3D95C4}" destId="{E8D85414-87C8-4A13-AE6C-DF14B1D34944}" srcOrd="0" destOrd="3" presId="urn:microsoft.com/office/officeart/2005/8/layout/arrow2"/>
    <dgm:cxn modelId="{A24E2E97-5C96-4536-9BA2-087F999E6044}" srcId="{328D017E-AC2B-4B72-898B-4874A5AE3807}" destId="{5980E881-63AC-44D7-8A1B-C25755C6FC62}" srcOrd="2" destOrd="0" parTransId="{E6336C85-C979-4934-83FB-189E3BDDDC85}" sibTransId="{810DFF2B-6761-413D-9EBE-FC46895E1846}"/>
    <dgm:cxn modelId="{2D485FEE-4548-44AD-B468-7C36F342C09C}" type="presParOf" srcId="{7A560C6E-2B6D-4E36-A224-CD6EA76D906F}" destId="{8B289E1B-2D0A-475F-BD14-A178E1074F9D}" srcOrd="0" destOrd="0" presId="urn:microsoft.com/office/officeart/2005/8/layout/arrow2"/>
    <dgm:cxn modelId="{6CCE9B50-1A5E-E947-B848-FA1850274921}" type="presParOf" srcId="{7A560C6E-2B6D-4E36-A224-CD6EA76D906F}" destId="{1E2DE15F-2244-466A-9760-90DD8F264FFA}" srcOrd="1" destOrd="0" presId="urn:microsoft.com/office/officeart/2005/8/layout/arrow2"/>
    <dgm:cxn modelId="{9F904165-4AB5-B24A-99BA-A94087F9CF61}" type="presParOf" srcId="{1E2DE15F-2244-466A-9760-90DD8F264FFA}" destId="{2A85F2F3-A028-4C7D-925F-8A4B3DB60225}" srcOrd="0" destOrd="0" presId="urn:microsoft.com/office/officeart/2005/8/layout/arrow2"/>
    <dgm:cxn modelId="{031392AE-3FE5-224E-AA08-BF3F483EAE51}" type="presParOf" srcId="{1E2DE15F-2244-466A-9760-90DD8F264FFA}" destId="{FA33D6B1-7BEF-490C-A8D8-33FEEAC87035}" srcOrd="1" destOrd="0" presId="urn:microsoft.com/office/officeart/2005/8/layout/arrow2"/>
    <dgm:cxn modelId="{44A9454F-C5DF-3442-B624-B84471437CAF}" type="presParOf" srcId="{1E2DE15F-2244-466A-9760-90DD8F264FFA}" destId="{7BD6A840-9491-4389-99AE-0FBD6EA54309}" srcOrd="2" destOrd="0" presId="urn:microsoft.com/office/officeart/2005/8/layout/arrow2"/>
    <dgm:cxn modelId="{187603BD-8871-AC4B-A2B3-AAC7E4245FBA}" type="presParOf" srcId="{1E2DE15F-2244-466A-9760-90DD8F264FFA}" destId="{B75C517C-44E0-4304-B63E-98275AA90EB2}" srcOrd="3" destOrd="0" presId="urn:microsoft.com/office/officeart/2005/8/layout/arrow2"/>
    <dgm:cxn modelId="{12339EDB-6BFB-964A-9DC1-3B03037F9085}" type="presParOf" srcId="{1E2DE15F-2244-466A-9760-90DD8F264FFA}" destId="{E6217B8A-EDD8-4318-88A9-65659F8C4FBB}" srcOrd="4" destOrd="0" presId="urn:microsoft.com/office/officeart/2005/8/layout/arrow2"/>
    <dgm:cxn modelId="{250278CA-DCAB-8E49-A0D6-6CD970BAD2A1}" type="presParOf" srcId="{1E2DE15F-2244-466A-9760-90DD8F264FFA}" destId="{E8D85414-87C8-4A13-AE6C-DF14B1D34944}" srcOrd="5" destOrd="0" presId="urn:microsoft.com/office/officeart/2005/8/layout/arrow2"/>
    <dgm:cxn modelId="{970C5183-CCE7-CB46-952A-2F734BF30F77}" type="presParOf" srcId="{1E2DE15F-2244-466A-9760-90DD8F264FFA}" destId="{482B8EE5-4990-4729-8968-2BA6D941260C}" srcOrd="6" destOrd="0" presId="urn:microsoft.com/office/officeart/2005/8/layout/arrow2"/>
    <dgm:cxn modelId="{069D3341-58EF-7343-9872-1E6F7673EAF0}" type="presParOf" srcId="{1E2DE15F-2244-466A-9760-90DD8F264FFA}" destId="{753B7F50-8E07-44B8-925E-105871E67DE3}"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0100B4-14DD-46BC-A201-4E5F2E7944D5}" type="doc">
      <dgm:prSet loTypeId="urn:microsoft.com/office/officeart/2005/8/layout/radial6" loCatId="cycle" qsTypeId="urn:microsoft.com/office/officeart/2005/8/quickstyle/simple1" qsCatId="simple" csTypeId="urn:microsoft.com/office/officeart/2005/8/colors/accent6_2" csCatId="accent6" phldr="1"/>
      <dgm:spPr/>
      <dgm:t>
        <a:bodyPr/>
        <a:lstStyle/>
        <a:p>
          <a:endParaRPr lang="en-US"/>
        </a:p>
      </dgm:t>
    </dgm:pt>
    <dgm:pt modelId="{F40E80FB-4E2E-4721-A09B-AD51371F4C51}">
      <dgm:prSet phldrT="[Text]"/>
      <dgm:spPr/>
      <dgm:t>
        <a:bodyPr/>
        <a:lstStyle/>
        <a:p>
          <a:r>
            <a:rPr lang="en-US" dirty="0" smtClean="0"/>
            <a:t>C*</a:t>
          </a:r>
          <a:endParaRPr lang="en-US" dirty="0"/>
        </a:p>
      </dgm:t>
    </dgm:pt>
    <dgm:pt modelId="{5C8AE504-410F-41AF-AEDF-85522A87A6D5}" type="parTrans" cxnId="{7EFC8F95-C6D0-4542-AF66-B6EDFDB0E5EC}">
      <dgm:prSet/>
      <dgm:spPr/>
      <dgm:t>
        <a:bodyPr/>
        <a:lstStyle/>
        <a:p>
          <a:endParaRPr lang="en-US"/>
        </a:p>
      </dgm:t>
    </dgm:pt>
    <dgm:pt modelId="{94215029-7C45-4166-9A7B-5F00D9E87446}" type="sibTrans" cxnId="{7EFC8F95-C6D0-4542-AF66-B6EDFDB0E5EC}">
      <dgm:prSet/>
      <dgm:spPr/>
      <dgm:t>
        <a:bodyPr/>
        <a:lstStyle/>
        <a:p>
          <a:endParaRPr lang="en-US"/>
        </a:p>
      </dgm:t>
    </dgm:pt>
    <dgm:pt modelId="{8F67C1BD-B412-43FA-9D83-3219FAC59ECB}">
      <dgm:prSet phldrT="[Text]"/>
      <dgm:spPr/>
      <dgm:t>
        <a:bodyPr/>
        <a:lstStyle/>
        <a:p>
          <a:r>
            <a:rPr lang="en-US" dirty="0" smtClean="0"/>
            <a:t>node</a:t>
          </a:r>
          <a:endParaRPr lang="en-US" dirty="0"/>
        </a:p>
      </dgm:t>
    </dgm:pt>
    <dgm:pt modelId="{C86349D3-FD91-4861-8178-2EE9DD059642}" type="parTrans" cxnId="{42C0BBF5-660B-4B39-92A9-E5F830452B75}">
      <dgm:prSet/>
      <dgm:spPr/>
      <dgm:t>
        <a:bodyPr/>
        <a:lstStyle/>
        <a:p>
          <a:endParaRPr lang="en-US"/>
        </a:p>
      </dgm:t>
    </dgm:pt>
    <dgm:pt modelId="{14BBA23B-3753-4922-9A52-8722BBEBD6C3}" type="sibTrans" cxnId="{42C0BBF5-660B-4B39-92A9-E5F830452B75}">
      <dgm:prSet/>
      <dgm:spPr/>
      <dgm:t>
        <a:bodyPr/>
        <a:lstStyle/>
        <a:p>
          <a:endParaRPr lang="en-US"/>
        </a:p>
      </dgm:t>
    </dgm:pt>
    <dgm:pt modelId="{C84F4A6F-C480-4166-AD14-ED353580F57D}">
      <dgm:prSet phldrT="[Text]"/>
      <dgm:spPr/>
      <dgm:t>
        <a:bodyPr/>
        <a:lstStyle/>
        <a:p>
          <a:r>
            <a:rPr lang="en-US" dirty="0" smtClean="0"/>
            <a:t>node</a:t>
          </a:r>
          <a:endParaRPr lang="en-US" dirty="0"/>
        </a:p>
      </dgm:t>
    </dgm:pt>
    <dgm:pt modelId="{A03891D2-A5AF-41F1-9B2A-5B001F363D5F}" type="parTrans" cxnId="{3567E1C5-30D6-4E96-A909-64E530EB595D}">
      <dgm:prSet/>
      <dgm:spPr/>
      <dgm:t>
        <a:bodyPr/>
        <a:lstStyle/>
        <a:p>
          <a:endParaRPr lang="en-US"/>
        </a:p>
      </dgm:t>
    </dgm:pt>
    <dgm:pt modelId="{4BEB7816-3CEA-4253-8379-34048266EFBB}" type="sibTrans" cxnId="{3567E1C5-30D6-4E96-A909-64E530EB595D}">
      <dgm:prSet/>
      <dgm:spPr/>
      <dgm:t>
        <a:bodyPr/>
        <a:lstStyle/>
        <a:p>
          <a:endParaRPr lang="en-US"/>
        </a:p>
      </dgm:t>
    </dgm:pt>
    <dgm:pt modelId="{EC1E7CF2-4BF5-443A-9F9D-86ACD8D716A7}">
      <dgm:prSet phldrT="[Text]"/>
      <dgm:spPr/>
      <dgm:t>
        <a:bodyPr/>
        <a:lstStyle/>
        <a:p>
          <a:r>
            <a:rPr lang="en-US" dirty="0" smtClean="0"/>
            <a:t>node</a:t>
          </a:r>
          <a:endParaRPr lang="en-US" dirty="0"/>
        </a:p>
      </dgm:t>
    </dgm:pt>
    <dgm:pt modelId="{F15A8B05-CC07-4048-AF51-9897F0F69362}" type="parTrans" cxnId="{9F320B8A-5C25-43B6-9DF7-D1055C84117B}">
      <dgm:prSet/>
      <dgm:spPr/>
      <dgm:t>
        <a:bodyPr/>
        <a:lstStyle/>
        <a:p>
          <a:endParaRPr lang="en-US"/>
        </a:p>
      </dgm:t>
    </dgm:pt>
    <dgm:pt modelId="{C3771B0A-DC44-4D15-9C34-988EA931F255}" type="sibTrans" cxnId="{9F320B8A-5C25-43B6-9DF7-D1055C84117B}">
      <dgm:prSet/>
      <dgm:spPr/>
      <dgm:t>
        <a:bodyPr/>
        <a:lstStyle/>
        <a:p>
          <a:endParaRPr lang="en-US"/>
        </a:p>
      </dgm:t>
    </dgm:pt>
    <dgm:pt modelId="{33CDC85B-1CE3-4CEF-A0F0-D0567A2A9B1D}">
      <dgm:prSet phldrT="[Text]"/>
      <dgm:spPr/>
      <dgm:t>
        <a:bodyPr/>
        <a:lstStyle/>
        <a:p>
          <a:r>
            <a:rPr lang="en-US" dirty="0" smtClean="0"/>
            <a:t>node</a:t>
          </a:r>
          <a:endParaRPr lang="en-US" dirty="0"/>
        </a:p>
      </dgm:t>
    </dgm:pt>
    <dgm:pt modelId="{5DC486D1-9D9C-41B1-B94A-07EC8E1F86E3}" type="parTrans" cxnId="{351F8354-ABAE-432A-A276-3AF4BCE22CE7}">
      <dgm:prSet/>
      <dgm:spPr/>
      <dgm:t>
        <a:bodyPr/>
        <a:lstStyle/>
        <a:p>
          <a:endParaRPr lang="en-US"/>
        </a:p>
      </dgm:t>
    </dgm:pt>
    <dgm:pt modelId="{71C06C86-6379-44F2-9356-0B4D37158B9F}" type="sibTrans" cxnId="{351F8354-ABAE-432A-A276-3AF4BCE22CE7}">
      <dgm:prSet/>
      <dgm:spPr/>
      <dgm:t>
        <a:bodyPr/>
        <a:lstStyle/>
        <a:p>
          <a:endParaRPr lang="en-US"/>
        </a:p>
      </dgm:t>
    </dgm:pt>
    <dgm:pt modelId="{D731AA27-F849-4D20-A4C1-966A2F08AFDC}" type="pres">
      <dgm:prSet presAssocID="{F20100B4-14DD-46BC-A201-4E5F2E7944D5}" presName="Name0" presStyleCnt="0">
        <dgm:presLayoutVars>
          <dgm:chMax val="1"/>
          <dgm:dir/>
          <dgm:animLvl val="ctr"/>
          <dgm:resizeHandles val="exact"/>
        </dgm:presLayoutVars>
      </dgm:prSet>
      <dgm:spPr/>
      <dgm:t>
        <a:bodyPr/>
        <a:lstStyle/>
        <a:p>
          <a:endParaRPr lang="en-US"/>
        </a:p>
      </dgm:t>
    </dgm:pt>
    <dgm:pt modelId="{680D627F-3832-4E47-BFA9-F68AC8E63860}" type="pres">
      <dgm:prSet presAssocID="{F40E80FB-4E2E-4721-A09B-AD51371F4C51}" presName="centerShape" presStyleLbl="node0" presStyleIdx="0" presStyleCnt="1"/>
      <dgm:spPr/>
      <dgm:t>
        <a:bodyPr/>
        <a:lstStyle/>
        <a:p>
          <a:endParaRPr lang="en-US"/>
        </a:p>
      </dgm:t>
    </dgm:pt>
    <dgm:pt modelId="{131B13BC-3D93-4979-BB9A-41379975C0D8}" type="pres">
      <dgm:prSet presAssocID="{8F67C1BD-B412-43FA-9D83-3219FAC59ECB}" presName="node" presStyleLbl="node1" presStyleIdx="0" presStyleCnt="4">
        <dgm:presLayoutVars>
          <dgm:bulletEnabled val="1"/>
        </dgm:presLayoutVars>
      </dgm:prSet>
      <dgm:spPr/>
      <dgm:t>
        <a:bodyPr/>
        <a:lstStyle/>
        <a:p>
          <a:endParaRPr lang="en-US"/>
        </a:p>
      </dgm:t>
    </dgm:pt>
    <dgm:pt modelId="{B304A622-B869-4F0E-954D-6191D254CA57}" type="pres">
      <dgm:prSet presAssocID="{8F67C1BD-B412-43FA-9D83-3219FAC59ECB}" presName="dummy" presStyleCnt="0"/>
      <dgm:spPr/>
    </dgm:pt>
    <dgm:pt modelId="{C5EF0D5A-4819-4236-8C22-BC4522547A87}" type="pres">
      <dgm:prSet presAssocID="{14BBA23B-3753-4922-9A52-8722BBEBD6C3}" presName="sibTrans" presStyleLbl="sibTrans2D1" presStyleIdx="0" presStyleCnt="4"/>
      <dgm:spPr/>
      <dgm:t>
        <a:bodyPr/>
        <a:lstStyle/>
        <a:p>
          <a:endParaRPr lang="en-US"/>
        </a:p>
      </dgm:t>
    </dgm:pt>
    <dgm:pt modelId="{BB90E0E6-8A25-4885-8CBA-7BBA0944F64B}" type="pres">
      <dgm:prSet presAssocID="{C84F4A6F-C480-4166-AD14-ED353580F57D}" presName="node" presStyleLbl="node1" presStyleIdx="1" presStyleCnt="4">
        <dgm:presLayoutVars>
          <dgm:bulletEnabled val="1"/>
        </dgm:presLayoutVars>
      </dgm:prSet>
      <dgm:spPr/>
      <dgm:t>
        <a:bodyPr/>
        <a:lstStyle/>
        <a:p>
          <a:endParaRPr lang="en-US"/>
        </a:p>
      </dgm:t>
    </dgm:pt>
    <dgm:pt modelId="{0F6A377A-B2E3-4105-A61E-08604FA5846F}" type="pres">
      <dgm:prSet presAssocID="{C84F4A6F-C480-4166-AD14-ED353580F57D}" presName="dummy" presStyleCnt="0"/>
      <dgm:spPr/>
    </dgm:pt>
    <dgm:pt modelId="{F72036BF-57BC-4011-BA72-9903A5FC70EC}" type="pres">
      <dgm:prSet presAssocID="{4BEB7816-3CEA-4253-8379-34048266EFBB}" presName="sibTrans" presStyleLbl="sibTrans2D1" presStyleIdx="1" presStyleCnt="4"/>
      <dgm:spPr/>
      <dgm:t>
        <a:bodyPr/>
        <a:lstStyle/>
        <a:p>
          <a:endParaRPr lang="en-US"/>
        </a:p>
      </dgm:t>
    </dgm:pt>
    <dgm:pt modelId="{4D01F3F9-602F-4B0D-87C8-8AE145B9D007}" type="pres">
      <dgm:prSet presAssocID="{EC1E7CF2-4BF5-443A-9F9D-86ACD8D716A7}" presName="node" presStyleLbl="node1" presStyleIdx="2" presStyleCnt="4">
        <dgm:presLayoutVars>
          <dgm:bulletEnabled val="1"/>
        </dgm:presLayoutVars>
      </dgm:prSet>
      <dgm:spPr/>
      <dgm:t>
        <a:bodyPr/>
        <a:lstStyle/>
        <a:p>
          <a:endParaRPr lang="en-US"/>
        </a:p>
      </dgm:t>
    </dgm:pt>
    <dgm:pt modelId="{E28BAED9-2103-40B0-8D6B-1C1A569BEB47}" type="pres">
      <dgm:prSet presAssocID="{EC1E7CF2-4BF5-443A-9F9D-86ACD8D716A7}" presName="dummy" presStyleCnt="0"/>
      <dgm:spPr/>
    </dgm:pt>
    <dgm:pt modelId="{724F5516-9D22-48C9-9AA7-3C3E6A9574A5}" type="pres">
      <dgm:prSet presAssocID="{C3771B0A-DC44-4D15-9C34-988EA931F255}" presName="sibTrans" presStyleLbl="sibTrans2D1" presStyleIdx="2" presStyleCnt="4"/>
      <dgm:spPr/>
      <dgm:t>
        <a:bodyPr/>
        <a:lstStyle/>
        <a:p>
          <a:endParaRPr lang="en-US"/>
        </a:p>
      </dgm:t>
    </dgm:pt>
    <dgm:pt modelId="{9724D2F9-A0D8-467B-A803-7842F5E1B00F}" type="pres">
      <dgm:prSet presAssocID="{33CDC85B-1CE3-4CEF-A0F0-D0567A2A9B1D}" presName="node" presStyleLbl="node1" presStyleIdx="3" presStyleCnt="4">
        <dgm:presLayoutVars>
          <dgm:bulletEnabled val="1"/>
        </dgm:presLayoutVars>
      </dgm:prSet>
      <dgm:spPr/>
      <dgm:t>
        <a:bodyPr/>
        <a:lstStyle/>
        <a:p>
          <a:endParaRPr lang="en-US"/>
        </a:p>
      </dgm:t>
    </dgm:pt>
    <dgm:pt modelId="{DA578878-C405-471A-BFE1-84D5118D64CD}" type="pres">
      <dgm:prSet presAssocID="{33CDC85B-1CE3-4CEF-A0F0-D0567A2A9B1D}" presName="dummy" presStyleCnt="0"/>
      <dgm:spPr/>
    </dgm:pt>
    <dgm:pt modelId="{AF4E7F7B-F067-42D3-B4AF-B8D81D293F7B}" type="pres">
      <dgm:prSet presAssocID="{71C06C86-6379-44F2-9356-0B4D37158B9F}" presName="sibTrans" presStyleLbl="sibTrans2D1" presStyleIdx="3" presStyleCnt="4"/>
      <dgm:spPr/>
      <dgm:t>
        <a:bodyPr/>
        <a:lstStyle/>
        <a:p>
          <a:endParaRPr lang="en-US"/>
        </a:p>
      </dgm:t>
    </dgm:pt>
  </dgm:ptLst>
  <dgm:cxnLst>
    <dgm:cxn modelId="{871913CB-BA00-4E22-809F-7191171B10C3}" type="presOf" srcId="{14BBA23B-3753-4922-9A52-8722BBEBD6C3}" destId="{C5EF0D5A-4819-4236-8C22-BC4522547A87}" srcOrd="0" destOrd="0" presId="urn:microsoft.com/office/officeart/2005/8/layout/radial6"/>
    <dgm:cxn modelId="{737D42D4-4EAA-4009-89E8-8C3E6E743348}" type="presOf" srcId="{8F67C1BD-B412-43FA-9D83-3219FAC59ECB}" destId="{131B13BC-3D93-4979-BB9A-41379975C0D8}" srcOrd="0" destOrd="0" presId="urn:microsoft.com/office/officeart/2005/8/layout/radial6"/>
    <dgm:cxn modelId="{1FF15FAA-768B-4A1D-ABC4-B3C7FFA64C0D}" type="presOf" srcId="{71C06C86-6379-44F2-9356-0B4D37158B9F}" destId="{AF4E7F7B-F067-42D3-B4AF-B8D81D293F7B}" srcOrd="0" destOrd="0" presId="urn:microsoft.com/office/officeart/2005/8/layout/radial6"/>
    <dgm:cxn modelId="{E5D66041-B27F-494E-9BB4-8B9AA74C0DFC}" type="presOf" srcId="{C84F4A6F-C480-4166-AD14-ED353580F57D}" destId="{BB90E0E6-8A25-4885-8CBA-7BBA0944F64B}" srcOrd="0" destOrd="0" presId="urn:microsoft.com/office/officeart/2005/8/layout/radial6"/>
    <dgm:cxn modelId="{136B59DC-A6B4-49E2-AA9E-EB5A0C19AA29}" type="presOf" srcId="{EC1E7CF2-4BF5-443A-9F9D-86ACD8D716A7}" destId="{4D01F3F9-602F-4B0D-87C8-8AE145B9D007}" srcOrd="0" destOrd="0" presId="urn:microsoft.com/office/officeart/2005/8/layout/radial6"/>
    <dgm:cxn modelId="{DBBEF220-13C1-4E76-99B0-0DEEDCB1B3F5}" type="presOf" srcId="{33CDC85B-1CE3-4CEF-A0F0-D0567A2A9B1D}" destId="{9724D2F9-A0D8-467B-A803-7842F5E1B00F}" srcOrd="0" destOrd="0" presId="urn:microsoft.com/office/officeart/2005/8/layout/radial6"/>
    <dgm:cxn modelId="{F9826EFB-9B1B-4C24-BEDD-B35DE9FE9134}" type="presOf" srcId="{F20100B4-14DD-46BC-A201-4E5F2E7944D5}" destId="{D731AA27-F849-4D20-A4C1-966A2F08AFDC}" srcOrd="0" destOrd="0" presId="urn:microsoft.com/office/officeart/2005/8/layout/radial6"/>
    <dgm:cxn modelId="{32F236D1-9D4F-4DBD-8E5E-2F0D995D7126}" type="presOf" srcId="{C3771B0A-DC44-4D15-9C34-988EA931F255}" destId="{724F5516-9D22-48C9-9AA7-3C3E6A9574A5}" srcOrd="0" destOrd="0" presId="urn:microsoft.com/office/officeart/2005/8/layout/radial6"/>
    <dgm:cxn modelId="{42C0BBF5-660B-4B39-92A9-E5F830452B75}" srcId="{F40E80FB-4E2E-4721-A09B-AD51371F4C51}" destId="{8F67C1BD-B412-43FA-9D83-3219FAC59ECB}" srcOrd="0" destOrd="0" parTransId="{C86349D3-FD91-4861-8178-2EE9DD059642}" sibTransId="{14BBA23B-3753-4922-9A52-8722BBEBD6C3}"/>
    <dgm:cxn modelId="{828677FF-0C39-499B-9CF0-3D10CABF450D}" type="presOf" srcId="{F40E80FB-4E2E-4721-A09B-AD51371F4C51}" destId="{680D627F-3832-4E47-BFA9-F68AC8E63860}" srcOrd="0" destOrd="0" presId="urn:microsoft.com/office/officeart/2005/8/layout/radial6"/>
    <dgm:cxn modelId="{9F320B8A-5C25-43B6-9DF7-D1055C84117B}" srcId="{F40E80FB-4E2E-4721-A09B-AD51371F4C51}" destId="{EC1E7CF2-4BF5-443A-9F9D-86ACD8D716A7}" srcOrd="2" destOrd="0" parTransId="{F15A8B05-CC07-4048-AF51-9897F0F69362}" sibTransId="{C3771B0A-DC44-4D15-9C34-988EA931F255}"/>
    <dgm:cxn modelId="{7EFC8F95-C6D0-4542-AF66-B6EDFDB0E5EC}" srcId="{F20100B4-14DD-46BC-A201-4E5F2E7944D5}" destId="{F40E80FB-4E2E-4721-A09B-AD51371F4C51}" srcOrd="0" destOrd="0" parTransId="{5C8AE504-410F-41AF-AEDF-85522A87A6D5}" sibTransId="{94215029-7C45-4166-9A7B-5F00D9E87446}"/>
    <dgm:cxn modelId="{3567E1C5-30D6-4E96-A909-64E530EB595D}" srcId="{F40E80FB-4E2E-4721-A09B-AD51371F4C51}" destId="{C84F4A6F-C480-4166-AD14-ED353580F57D}" srcOrd="1" destOrd="0" parTransId="{A03891D2-A5AF-41F1-9B2A-5B001F363D5F}" sibTransId="{4BEB7816-3CEA-4253-8379-34048266EFBB}"/>
    <dgm:cxn modelId="{351F8354-ABAE-432A-A276-3AF4BCE22CE7}" srcId="{F40E80FB-4E2E-4721-A09B-AD51371F4C51}" destId="{33CDC85B-1CE3-4CEF-A0F0-D0567A2A9B1D}" srcOrd="3" destOrd="0" parTransId="{5DC486D1-9D9C-41B1-B94A-07EC8E1F86E3}" sibTransId="{71C06C86-6379-44F2-9356-0B4D37158B9F}"/>
    <dgm:cxn modelId="{D02DAE99-C4B2-4D0C-A1F0-2A4DE0DD93B9}" type="presOf" srcId="{4BEB7816-3CEA-4253-8379-34048266EFBB}" destId="{F72036BF-57BC-4011-BA72-9903A5FC70EC}" srcOrd="0" destOrd="0" presId="urn:microsoft.com/office/officeart/2005/8/layout/radial6"/>
    <dgm:cxn modelId="{516D3C03-7580-41AF-B293-63CF2F394241}" type="presParOf" srcId="{D731AA27-F849-4D20-A4C1-966A2F08AFDC}" destId="{680D627F-3832-4E47-BFA9-F68AC8E63860}" srcOrd="0" destOrd="0" presId="urn:microsoft.com/office/officeart/2005/8/layout/radial6"/>
    <dgm:cxn modelId="{C5EE4754-AA03-469E-BF40-1742712144A1}" type="presParOf" srcId="{D731AA27-F849-4D20-A4C1-966A2F08AFDC}" destId="{131B13BC-3D93-4979-BB9A-41379975C0D8}" srcOrd="1" destOrd="0" presId="urn:microsoft.com/office/officeart/2005/8/layout/radial6"/>
    <dgm:cxn modelId="{9235E4AB-7439-42AE-B4D0-3BE71E1DEB03}" type="presParOf" srcId="{D731AA27-F849-4D20-A4C1-966A2F08AFDC}" destId="{B304A622-B869-4F0E-954D-6191D254CA57}" srcOrd="2" destOrd="0" presId="urn:microsoft.com/office/officeart/2005/8/layout/radial6"/>
    <dgm:cxn modelId="{D85F26D6-580B-4D9E-A09C-E3E3B78F6E70}" type="presParOf" srcId="{D731AA27-F849-4D20-A4C1-966A2F08AFDC}" destId="{C5EF0D5A-4819-4236-8C22-BC4522547A87}" srcOrd="3" destOrd="0" presId="urn:microsoft.com/office/officeart/2005/8/layout/radial6"/>
    <dgm:cxn modelId="{0FD75BF5-91BF-43A4-9C53-3F50F1B8C902}" type="presParOf" srcId="{D731AA27-F849-4D20-A4C1-966A2F08AFDC}" destId="{BB90E0E6-8A25-4885-8CBA-7BBA0944F64B}" srcOrd="4" destOrd="0" presId="urn:microsoft.com/office/officeart/2005/8/layout/radial6"/>
    <dgm:cxn modelId="{6944C87D-DDA5-48BF-AA8E-1648316B5F62}" type="presParOf" srcId="{D731AA27-F849-4D20-A4C1-966A2F08AFDC}" destId="{0F6A377A-B2E3-4105-A61E-08604FA5846F}" srcOrd="5" destOrd="0" presId="urn:microsoft.com/office/officeart/2005/8/layout/radial6"/>
    <dgm:cxn modelId="{B7DD4902-7648-497C-A0C5-18F87BCAFD78}" type="presParOf" srcId="{D731AA27-F849-4D20-A4C1-966A2F08AFDC}" destId="{F72036BF-57BC-4011-BA72-9903A5FC70EC}" srcOrd="6" destOrd="0" presId="urn:microsoft.com/office/officeart/2005/8/layout/radial6"/>
    <dgm:cxn modelId="{6D52E536-2B02-4E19-BE2F-49BC143141B8}" type="presParOf" srcId="{D731AA27-F849-4D20-A4C1-966A2F08AFDC}" destId="{4D01F3F9-602F-4B0D-87C8-8AE145B9D007}" srcOrd="7" destOrd="0" presId="urn:microsoft.com/office/officeart/2005/8/layout/radial6"/>
    <dgm:cxn modelId="{479BB312-701D-4C35-A399-BF2BF02B6B4F}" type="presParOf" srcId="{D731AA27-F849-4D20-A4C1-966A2F08AFDC}" destId="{E28BAED9-2103-40B0-8D6B-1C1A569BEB47}" srcOrd="8" destOrd="0" presId="urn:microsoft.com/office/officeart/2005/8/layout/radial6"/>
    <dgm:cxn modelId="{94C60395-D297-4111-AA65-65CED221F5F2}" type="presParOf" srcId="{D731AA27-F849-4D20-A4C1-966A2F08AFDC}" destId="{724F5516-9D22-48C9-9AA7-3C3E6A9574A5}" srcOrd="9" destOrd="0" presId="urn:microsoft.com/office/officeart/2005/8/layout/radial6"/>
    <dgm:cxn modelId="{94EBF115-9B6B-45E5-B778-C6E4096B7EEE}" type="presParOf" srcId="{D731AA27-F849-4D20-A4C1-966A2F08AFDC}" destId="{9724D2F9-A0D8-467B-A803-7842F5E1B00F}" srcOrd="10" destOrd="0" presId="urn:microsoft.com/office/officeart/2005/8/layout/radial6"/>
    <dgm:cxn modelId="{54098AC7-AC12-492A-931E-869976A03FE8}" type="presParOf" srcId="{D731AA27-F849-4D20-A4C1-966A2F08AFDC}" destId="{DA578878-C405-471A-BFE1-84D5118D64CD}" srcOrd="11" destOrd="0" presId="urn:microsoft.com/office/officeart/2005/8/layout/radial6"/>
    <dgm:cxn modelId="{BB4FB527-2FF6-4783-8C73-E29A353CDB2C}" type="presParOf" srcId="{D731AA27-F849-4D20-A4C1-966A2F08AFDC}" destId="{AF4E7F7B-F067-42D3-B4AF-B8D81D293F7B}"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0100B4-14DD-46BC-A201-4E5F2E7944D5}" type="doc">
      <dgm:prSet loTypeId="urn:microsoft.com/office/officeart/2005/8/layout/radial6" loCatId="cycle" qsTypeId="urn:microsoft.com/office/officeart/2005/8/quickstyle/simple1" qsCatId="simple" csTypeId="urn:microsoft.com/office/officeart/2005/8/colors/accent6_2" csCatId="accent6" phldr="1"/>
      <dgm:spPr/>
      <dgm:t>
        <a:bodyPr/>
        <a:lstStyle/>
        <a:p>
          <a:endParaRPr lang="en-US"/>
        </a:p>
      </dgm:t>
    </dgm:pt>
    <dgm:pt modelId="{F40E80FB-4E2E-4721-A09B-AD51371F4C51}">
      <dgm:prSet phldrT="[Text]"/>
      <dgm:spPr/>
      <dgm:t>
        <a:bodyPr/>
        <a:lstStyle/>
        <a:p>
          <a:r>
            <a:rPr lang="en-US" dirty="0" smtClean="0"/>
            <a:t>C*</a:t>
          </a:r>
          <a:endParaRPr lang="en-US" dirty="0"/>
        </a:p>
      </dgm:t>
    </dgm:pt>
    <dgm:pt modelId="{5C8AE504-410F-41AF-AEDF-85522A87A6D5}" type="parTrans" cxnId="{7EFC8F95-C6D0-4542-AF66-B6EDFDB0E5EC}">
      <dgm:prSet/>
      <dgm:spPr/>
      <dgm:t>
        <a:bodyPr/>
        <a:lstStyle/>
        <a:p>
          <a:endParaRPr lang="en-US"/>
        </a:p>
      </dgm:t>
    </dgm:pt>
    <dgm:pt modelId="{94215029-7C45-4166-9A7B-5F00D9E87446}" type="sibTrans" cxnId="{7EFC8F95-C6D0-4542-AF66-B6EDFDB0E5EC}">
      <dgm:prSet/>
      <dgm:spPr/>
      <dgm:t>
        <a:bodyPr/>
        <a:lstStyle/>
        <a:p>
          <a:endParaRPr lang="en-US"/>
        </a:p>
      </dgm:t>
    </dgm:pt>
    <dgm:pt modelId="{8F67C1BD-B412-43FA-9D83-3219FAC59ECB}">
      <dgm:prSet phldrT="[Text]"/>
      <dgm:spPr/>
      <dgm:t>
        <a:bodyPr/>
        <a:lstStyle/>
        <a:p>
          <a:r>
            <a:rPr lang="en-US" dirty="0" smtClean="0"/>
            <a:t>node</a:t>
          </a:r>
          <a:endParaRPr lang="en-US" dirty="0"/>
        </a:p>
      </dgm:t>
    </dgm:pt>
    <dgm:pt modelId="{C86349D3-FD91-4861-8178-2EE9DD059642}" type="parTrans" cxnId="{42C0BBF5-660B-4B39-92A9-E5F830452B75}">
      <dgm:prSet/>
      <dgm:spPr/>
      <dgm:t>
        <a:bodyPr/>
        <a:lstStyle/>
        <a:p>
          <a:endParaRPr lang="en-US"/>
        </a:p>
      </dgm:t>
    </dgm:pt>
    <dgm:pt modelId="{14BBA23B-3753-4922-9A52-8722BBEBD6C3}" type="sibTrans" cxnId="{42C0BBF5-660B-4B39-92A9-E5F830452B75}">
      <dgm:prSet/>
      <dgm:spPr/>
      <dgm:t>
        <a:bodyPr/>
        <a:lstStyle/>
        <a:p>
          <a:endParaRPr lang="en-US"/>
        </a:p>
      </dgm:t>
    </dgm:pt>
    <dgm:pt modelId="{C84F4A6F-C480-4166-AD14-ED353580F57D}">
      <dgm:prSet phldrT="[Text]"/>
      <dgm:spPr/>
      <dgm:t>
        <a:bodyPr/>
        <a:lstStyle/>
        <a:p>
          <a:r>
            <a:rPr lang="en-US" dirty="0" smtClean="0"/>
            <a:t>node</a:t>
          </a:r>
          <a:endParaRPr lang="en-US" dirty="0"/>
        </a:p>
      </dgm:t>
    </dgm:pt>
    <dgm:pt modelId="{A03891D2-A5AF-41F1-9B2A-5B001F363D5F}" type="parTrans" cxnId="{3567E1C5-30D6-4E96-A909-64E530EB595D}">
      <dgm:prSet/>
      <dgm:spPr/>
      <dgm:t>
        <a:bodyPr/>
        <a:lstStyle/>
        <a:p>
          <a:endParaRPr lang="en-US"/>
        </a:p>
      </dgm:t>
    </dgm:pt>
    <dgm:pt modelId="{4BEB7816-3CEA-4253-8379-34048266EFBB}" type="sibTrans" cxnId="{3567E1C5-30D6-4E96-A909-64E530EB595D}">
      <dgm:prSet/>
      <dgm:spPr/>
      <dgm:t>
        <a:bodyPr/>
        <a:lstStyle/>
        <a:p>
          <a:endParaRPr lang="en-US"/>
        </a:p>
      </dgm:t>
    </dgm:pt>
    <dgm:pt modelId="{EC1E7CF2-4BF5-443A-9F9D-86ACD8D716A7}">
      <dgm:prSet phldrT="[Text]"/>
      <dgm:spPr/>
      <dgm:t>
        <a:bodyPr/>
        <a:lstStyle/>
        <a:p>
          <a:r>
            <a:rPr lang="en-US" dirty="0" smtClean="0"/>
            <a:t>node</a:t>
          </a:r>
          <a:endParaRPr lang="en-US" dirty="0"/>
        </a:p>
      </dgm:t>
    </dgm:pt>
    <dgm:pt modelId="{F15A8B05-CC07-4048-AF51-9897F0F69362}" type="parTrans" cxnId="{9F320B8A-5C25-43B6-9DF7-D1055C84117B}">
      <dgm:prSet/>
      <dgm:spPr/>
      <dgm:t>
        <a:bodyPr/>
        <a:lstStyle/>
        <a:p>
          <a:endParaRPr lang="en-US"/>
        </a:p>
      </dgm:t>
    </dgm:pt>
    <dgm:pt modelId="{C3771B0A-DC44-4D15-9C34-988EA931F255}" type="sibTrans" cxnId="{9F320B8A-5C25-43B6-9DF7-D1055C84117B}">
      <dgm:prSet/>
      <dgm:spPr/>
      <dgm:t>
        <a:bodyPr/>
        <a:lstStyle/>
        <a:p>
          <a:endParaRPr lang="en-US"/>
        </a:p>
      </dgm:t>
    </dgm:pt>
    <dgm:pt modelId="{33CDC85B-1CE3-4CEF-A0F0-D0567A2A9B1D}">
      <dgm:prSet phldrT="[Text]"/>
      <dgm:spPr/>
      <dgm:t>
        <a:bodyPr/>
        <a:lstStyle/>
        <a:p>
          <a:r>
            <a:rPr lang="en-US" dirty="0" smtClean="0"/>
            <a:t>node</a:t>
          </a:r>
          <a:endParaRPr lang="en-US" dirty="0"/>
        </a:p>
      </dgm:t>
    </dgm:pt>
    <dgm:pt modelId="{5DC486D1-9D9C-41B1-B94A-07EC8E1F86E3}" type="parTrans" cxnId="{351F8354-ABAE-432A-A276-3AF4BCE22CE7}">
      <dgm:prSet/>
      <dgm:spPr/>
      <dgm:t>
        <a:bodyPr/>
        <a:lstStyle/>
        <a:p>
          <a:endParaRPr lang="en-US"/>
        </a:p>
      </dgm:t>
    </dgm:pt>
    <dgm:pt modelId="{71C06C86-6379-44F2-9356-0B4D37158B9F}" type="sibTrans" cxnId="{351F8354-ABAE-432A-A276-3AF4BCE22CE7}">
      <dgm:prSet/>
      <dgm:spPr/>
      <dgm:t>
        <a:bodyPr/>
        <a:lstStyle/>
        <a:p>
          <a:endParaRPr lang="en-US"/>
        </a:p>
      </dgm:t>
    </dgm:pt>
    <dgm:pt modelId="{D731AA27-F849-4D20-A4C1-966A2F08AFDC}" type="pres">
      <dgm:prSet presAssocID="{F20100B4-14DD-46BC-A201-4E5F2E7944D5}" presName="Name0" presStyleCnt="0">
        <dgm:presLayoutVars>
          <dgm:chMax val="1"/>
          <dgm:dir/>
          <dgm:animLvl val="ctr"/>
          <dgm:resizeHandles val="exact"/>
        </dgm:presLayoutVars>
      </dgm:prSet>
      <dgm:spPr/>
      <dgm:t>
        <a:bodyPr/>
        <a:lstStyle/>
        <a:p>
          <a:endParaRPr lang="en-US"/>
        </a:p>
      </dgm:t>
    </dgm:pt>
    <dgm:pt modelId="{680D627F-3832-4E47-BFA9-F68AC8E63860}" type="pres">
      <dgm:prSet presAssocID="{F40E80FB-4E2E-4721-A09B-AD51371F4C51}" presName="centerShape" presStyleLbl="node0" presStyleIdx="0" presStyleCnt="1"/>
      <dgm:spPr/>
      <dgm:t>
        <a:bodyPr/>
        <a:lstStyle/>
        <a:p>
          <a:endParaRPr lang="en-US"/>
        </a:p>
      </dgm:t>
    </dgm:pt>
    <dgm:pt modelId="{131B13BC-3D93-4979-BB9A-41379975C0D8}" type="pres">
      <dgm:prSet presAssocID="{8F67C1BD-B412-43FA-9D83-3219FAC59ECB}" presName="node" presStyleLbl="node1" presStyleIdx="0" presStyleCnt="4">
        <dgm:presLayoutVars>
          <dgm:bulletEnabled val="1"/>
        </dgm:presLayoutVars>
      </dgm:prSet>
      <dgm:spPr/>
      <dgm:t>
        <a:bodyPr/>
        <a:lstStyle/>
        <a:p>
          <a:endParaRPr lang="en-US"/>
        </a:p>
      </dgm:t>
    </dgm:pt>
    <dgm:pt modelId="{B304A622-B869-4F0E-954D-6191D254CA57}" type="pres">
      <dgm:prSet presAssocID="{8F67C1BD-B412-43FA-9D83-3219FAC59ECB}" presName="dummy" presStyleCnt="0"/>
      <dgm:spPr/>
    </dgm:pt>
    <dgm:pt modelId="{C5EF0D5A-4819-4236-8C22-BC4522547A87}" type="pres">
      <dgm:prSet presAssocID="{14BBA23B-3753-4922-9A52-8722BBEBD6C3}" presName="sibTrans" presStyleLbl="sibTrans2D1" presStyleIdx="0" presStyleCnt="4"/>
      <dgm:spPr/>
      <dgm:t>
        <a:bodyPr/>
        <a:lstStyle/>
        <a:p>
          <a:endParaRPr lang="en-US"/>
        </a:p>
      </dgm:t>
    </dgm:pt>
    <dgm:pt modelId="{BB90E0E6-8A25-4885-8CBA-7BBA0944F64B}" type="pres">
      <dgm:prSet presAssocID="{C84F4A6F-C480-4166-AD14-ED353580F57D}" presName="node" presStyleLbl="node1" presStyleIdx="1" presStyleCnt="4">
        <dgm:presLayoutVars>
          <dgm:bulletEnabled val="1"/>
        </dgm:presLayoutVars>
      </dgm:prSet>
      <dgm:spPr/>
      <dgm:t>
        <a:bodyPr/>
        <a:lstStyle/>
        <a:p>
          <a:endParaRPr lang="en-US"/>
        </a:p>
      </dgm:t>
    </dgm:pt>
    <dgm:pt modelId="{0F6A377A-B2E3-4105-A61E-08604FA5846F}" type="pres">
      <dgm:prSet presAssocID="{C84F4A6F-C480-4166-AD14-ED353580F57D}" presName="dummy" presStyleCnt="0"/>
      <dgm:spPr/>
    </dgm:pt>
    <dgm:pt modelId="{F72036BF-57BC-4011-BA72-9903A5FC70EC}" type="pres">
      <dgm:prSet presAssocID="{4BEB7816-3CEA-4253-8379-34048266EFBB}" presName="sibTrans" presStyleLbl="sibTrans2D1" presStyleIdx="1" presStyleCnt="4"/>
      <dgm:spPr/>
      <dgm:t>
        <a:bodyPr/>
        <a:lstStyle/>
        <a:p>
          <a:endParaRPr lang="en-US"/>
        </a:p>
      </dgm:t>
    </dgm:pt>
    <dgm:pt modelId="{4D01F3F9-602F-4B0D-87C8-8AE145B9D007}" type="pres">
      <dgm:prSet presAssocID="{EC1E7CF2-4BF5-443A-9F9D-86ACD8D716A7}" presName="node" presStyleLbl="node1" presStyleIdx="2" presStyleCnt="4">
        <dgm:presLayoutVars>
          <dgm:bulletEnabled val="1"/>
        </dgm:presLayoutVars>
      </dgm:prSet>
      <dgm:spPr/>
      <dgm:t>
        <a:bodyPr/>
        <a:lstStyle/>
        <a:p>
          <a:endParaRPr lang="en-US"/>
        </a:p>
      </dgm:t>
    </dgm:pt>
    <dgm:pt modelId="{E28BAED9-2103-40B0-8D6B-1C1A569BEB47}" type="pres">
      <dgm:prSet presAssocID="{EC1E7CF2-4BF5-443A-9F9D-86ACD8D716A7}" presName="dummy" presStyleCnt="0"/>
      <dgm:spPr/>
    </dgm:pt>
    <dgm:pt modelId="{724F5516-9D22-48C9-9AA7-3C3E6A9574A5}" type="pres">
      <dgm:prSet presAssocID="{C3771B0A-DC44-4D15-9C34-988EA931F255}" presName="sibTrans" presStyleLbl="sibTrans2D1" presStyleIdx="2" presStyleCnt="4"/>
      <dgm:spPr/>
      <dgm:t>
        <a:bodyPr/>
        <a:lstStyle/>
        <a:p>
          <a:endParaRPr lang="en-US"/>
        </a:p>
      </dgm:t>
    </dgm:pt>
    <dgm:pt modelId="{9724D2F9-A0D8-467B-A803-7842F5E1B00F}" type="pres">
      <dgm:prSet presAssocID="{33CDC85B-1CE3-4CEF-A0F0-D0567A2A9B1D}" presName="node" presStyleLbl="node1" presStyleIdx="3" presStyleCnt="4">
        <dgm:presLayoutVars>
          <dgm:bulletEnabled val="1"/>
        </dgm:presLayoutVars>
      </dgm:prSet>
      <dgm:spPr/>
      <dgm:t>
        <a:bodyPr/>
        <a:lstStyle/>
        <a:p>
          <a:endParaRPr lang="en-US"/>
        </a:p>
      </dgm:t>
    </dgm:pt>
    <dgm:pt modelId="{DA578878-C405-471A-BFE1-84D5118D64CD}" type="pres">
      <dgm:prSet presAssocID="{33CDC85B-1CE3-4CEF-A0F0-D0567A2A9B1D}" presName="dummy" presStyleCnt="0"/>
      <dgm:spPr/>
    </dgm:pt>
    <dgm:pt modelId="{AF4E7F7B-F067-42D3-B4AF-B8D81D293F7B}" type="pres">
      <dgm:prSet presAssocID="{71C06C86-6379-44F2-9356-0B4D37158B9F}" presName="sibTrans" presStyleLbl="sibTrans2D1" presStyleIdx="3" presStyleCnt="4"/>
      <dgm:spPr/>
      <dgm:t>
        <a:bodyPr/>
        <a:lstStyle/>
        <a:p>
          <a:endParaRPr lang="en-US"/>
        </a:p>
      </dgm:t>
    </dgm:pt>
  </dgm:ptLst>
  <dgm:cxnLst>
    <dgm:cxn modelId="{55AB4C6C-18EA-EB40-A4A3-4FB2FCFE788B}" type="presOf" srcId="{33CDC85B-1CE3-4CEF-A0F0-D0567A2A9B1D}" destId="{9724D2F9-A0D8-467B-A803-7842F5E1B00F}" srcOrd="0" destOrd="0" presId="urn:microsoft.com/office/officeart/2005/8/layout/radial6"/>
    <dgm:cxn modelId="{2F3A3732-6128-9A47-8673-39B54A67B7C2}" type="presOf" srcId="{C3771B0A-DC44-4D15-9C34-988EA931F255}" destId="{724F5516-9D22-48C9-9AA7-3C3E6A9574A5}" srcOrd="0" destOrd="0" presId="urn:microsoft.com/office/officeart/2005/8/layout/radial6"/>
    <dgm:cxn modelId="{2AC0B41E-36F7-0149-88A7-E56C707251B0}" type="presOf" srcId="{71C06C86-6379-44F2-9356-0B4D37158B9F}" destId="{AF4E7F7B-F067-42D3-B4AF-B8D81D293F7B}" srcOrd="0" destOrd="0" presId="urn:microsoft.com/office/officeart/2005/8/layout/radial6"/>
    <dgm:cxn modelId="{386E9BD0-F0D4-6946-BDBF-3E9B2EDA18B6}" type="presOf" srcId="{EC1E7CF2-4BF5-443A-9F9D-86ACD8D716A7}" destId="{4D01F3F9-602F-4B0D-87C8-8AE145B9D007}" srcOrd="0" destOrd="0" presId="urn:microsoft.com/office/officeart/2005/8/layout/radial6"/>
    <dgm:cxn modelId="{B82F8CFF-8E99-D24E-A3F9-E87F660F017C}" type="presOf" srcId="{F40E80FB-4E2E-4721-A09B-AD51371F4C51}" destId="{680D627F-3832-4E47-BFA9-F68AC8E63860}" srcOrd="0" destOrd="0" presId="urn:microsoft.com/office/officeart/2005/8/layout/radial6"/>
    <dgm:cxn modelId="{42C0BBF5-660B-4B39-92A9-E5F830452B75}" srcId="{F40E80FB-4E2E-4721-A09B-AD51371F4C51}" destId="{8F67C1BD-B412-43FA-9D83-3219FAC59ECB}" srcOrd="0" destOrd="0" parTransId="{C86349D3-FD91-4861-8178-2EE9DD059642}" sibTransId="{14BBA23B-3753-4922-9A52-8722BBEBD6C3}"/>
    <dgm:cxn modelId="{C314F8F0-1CEE-EB4C-B6FA-EA97F322487C}" type="presOf" srcId="{14BBA23B-3753-4922-9A52-8722BBEBD6C3}" destId="{C5EF0D5A-4819-4236-8C22-BC4522547A87}" srcOrd="0" destOrd="0" presId="urn:microsoft.com/office/officeart/2005/8/layout/radial6"/>
    <dgm:cxn modelId="{3932961C-641E-1B4C-8E95-D57EDE6AD467}" type="presOf" srcId="{8F67C1BD-B412-43FA-9D83-3219FAC59ECB}" destId="{131B13BC-3D93-4979-BB9A-41379975C0D8}" srcOrd="0" destOrd="0" presId="urn:microsoft.com/office/officeart/2005/8/layout/radial6"/>
    <dgm:cxn modelId="{0DE6CB89-90CE-9448-BD9C-FEECFCCDE081}" type="presOf" srcId="{C84F4A6F-C480-4166-AD14-ED353580F57D}" destId="{BB90E0E6-8A25-4885-8CBA-7BBA0944F64B}" srcOrd="0" destOrd="0" presId="urn:microsoft.com/office/officeart/2005/8/layout/radial6"/>
    <dgm:cxn modelId="{9F320B8A-5C25-43B6-9DF7-D1055C84117B}" srcId="{F40E80FB-4E2E-4721-A09B-AD51371F4C51}" destId="{EC1E7CF2-4BF5-443A-9F9D-86ACD8D716A7}" srcOrd="2" destOrd="0" parTransId="{F15A8B05-CC07-4048-AF51-9897F0F69362}" sibTransId="{C3771B0A-DC44-4D15-9C34-988EA931F255}"/>
    <dgm:cxn modelId="{95C9610D-51E5-5E44-8286-AF8C0C414883}" type="presOf" srcId="{F20100B4-14DD-46BC-A201-4E5F2E7944D5}" destId="{D731AA27-F849-4D20-A4C1-966A2F08AFDC}" srcOrd="0" destOrd="0" presId="urn:microsoft.com/office/officeart/2005/8/layout/radial6"/>
    <dgm:cxn modelId="{0C530D52-6350-0A4A-AE86-557DA7B4C984}" type="presOf" srcId="{4BEB7816-3CEA-4253-8379-34048266EFBB}" destId="{F72036BF-57BC-4011-BA72-9903A5FC70EC}" srcOrd="0" destOrd="0" presId="urn:microsoft.com/office/officeart/2005/8/layout/radial6"/>
    <dgm:cxn modelId="{7EFC8F95-C6D0-4542-AF66-B6EDFDB0E5EC}" srcId="{F20100B4-14DD-46BC-A201-4E5F2E7944D5}" destId="{F40E80FB-4E2E-4721-A09B-AD51371F4C51}" srcOrd="0" destOrd="0" parTransId="{5C8AE504-410F-41AF-AEDF-85522A87A6D5}" sibTransId="{94215029-7C45-4166-9A7B-5F00D9E87446}"/>
    <dgm:cxn modelId="{3567E1C5-30D6-4E96-A909-64E530EB595D}" srcId="{F40E80FB-4E2E-4721-A09B-AD51371F4C51}" destId="{C84F4A6F-C480-4166-AD14-ED353580F57D}" srcOrd="1" destOrd="0" parTransId="{A03891D2-A5AF-41F1-9B2A-5B001F363D5F}" sibTransId="{4BEB7816-3CEA-4253-8379-34048266EFBB}"/>
    <dgm:cxn modelId="{351F8354-ABAE-432A-A276-3AF4BCE22CE7}" srcId="{F40E80FB-4E2E-4721-A09B-AD51371F4C51}" destId="{33CDC85B-1CE3-4CEF-A0F0-D0567A2A9B1D}" srcOrd="3" destOrd="0" parTransId="{5DC486D1-9D9C-41B1-B94A-07EC8E1F86E3}" sibTransId="{71C06C86-6379-44F2-9356-0B4D37158B9F}"/>
    <dgm:cxn modelId="{AC7CCFFE-1809-4F4A-925D-B488FB6F5215}" type="presParOf" srcId="{D731AA27-F849-4D20-A4C1-966A2F08AFDC}" destId="{680D627F-3832-4E47-BFA9-F68AC8E63860}" srcOrd="0" destOrd="0" presId="urn:microsoft.com/office/officeart/2005/8/layout/radial6"/>
    <dgm:cxn modelId="{840A2354-90A8-FC43-B981-1C626BB28D7B}" type="presParOf" srcId="{D731AA27-F849-4D20-A4C1-966A2F08AFDC}" destId="{131B13BC-3D93-4979-BB9A-41379975C0D8}" srcOrd="1" destOrd="0" presId="urn:microsoft.com/office/officeart/2005/8/layout/radial6"/>
    <dgm:cxn modelId="{67667211-ADE8-0B42-B737-64244DBD025C}" type="presParOf" srcId="{D731AA27-F849-4D20-A4C1-966A2F08AFDC}" destId="{B304A622-B869-4F0E-954D-6191D254CA57}" srcOrd="2" destOrd="0" presId="urn:microsoft.com/office/officeart/2005/8/layout/radial6"/>
    <dgm:cxn modelId="{BA67E21A-90D0-A445-BE13-500A7BB4AD3C}" type="presParOf" srcId="{D731AA27-F849-4D20-A4C1-966A2F08AFDC}" destId="{C5EF0D5A-4819-4236-8C22-BC4522547A87}" srcOrd="3" destOrd="0" presId="urn:microsoft.com/office/officeart/2005/8/layout/radial6"/>
    <dgm:cxn modelId="{8466F19A-0E54-F046-9C97-999A8220B0F4}" type="presParOf" srcId="{D731AA27-F849-4D20-A4C1-966A2F08AFDC}" destId="{BB90E0E6-8A25-4885-8CBA-7BBA0944F64B}" srcOrd="4" destOrd="0" presId="urn:microsoft.com/office/officeart/2005/8/layout/radial6"/>
    <dgm:cxn modelId="{62B75477-8DB4-F445-94C8-6EAE8002F0D7}" type="presParOf" srcId="{D731AA27-F849-4D20-A4C1-966A2F08AFDC}" destId="{0F6A377A-B2E3-4105-A61E-08604FA5846F}" srcOrd="5" destOrd="0" presId="urn:microsoft.com/office/officeart/2005/8/layout/radial6"/>
    <dgm:cxn modelId="{4E9D3C3E-519B-EA4B-ABCA-ADD472DD8779}" type="presParOf" srcId="{D731AA27-F849-4D20-A4C1-966A2F08AFDC}" destId="{F72036BF-57BC-4011-BA72-9903A5FC70EC}" srcOrd="6" destOrd="0" presId="urn:microsoft.com/office/officeart/2005/8/layout/radial6"/>
    <dgm:cxn modelId="{18B3A551-B8B8-E44D-9299-F00DDC35DB5F}" type="presParOf" srcId="{D731AA27-F849-4D20-A4C1-966A2F08AFDC}" destId="{4D01F3F9-602F-4B0D-87C8-8AE145B9D007}" srcOrd="7" destOrd="0" presId="urn:microsoft.com/office/officeart/2005/8/layout/radial6"/>
    <dgm:cxn modelId="{8BAFBDAD-A078-B246-A2EE-62E7754A05A5}" type="presParOf" srcId="{D731AA27-F849-4D20-A4C1-966A2F08AFDC}" destId="{E28BAED9-2103-40B0-8D6B-1C1A569BEB47}" srcOrd="8" destOrd="0" presId="urn:microsoft.com/office/officeart/2005/8/layout/radial6"/>
    <dgm:cxn modelId="{1DB0F84C-AA5C-784E-9EF5-1411E74C1880}" type="presParOf" srcId="{D731AA27-F849-4D20-A4C1-966A2F08AFDC}" destId="{724F5516-9D22-48C9-9AA7-3C3E6A9574A5}" srcOrd="9" destOrd="0" presId="urn:microsoft.com/office/officeart/2005/8/layout/radial6"/>
    <dgm:cxn modelId="{ADE97E0F-3DF8-6643-8E81-246FA9F1A0D6}" type="presParOf" srcId="{D731AA27-F849-4D20-A4C1-966A2F08AFDC}" destId="{9724D2F9-A0D8-467B-A803-7842F5E1B00F}" srcOrd="10" destOrd="0" presId="urn:microsoft.com/office/officeart/2005/8/layout/radial6"/>
    <dgm:cxn modelId="{5CE624F4-364A-AA42-A769-4D0DA0724EEC}" type="presParOf" srcId="{D731AA27-F849-4D20-A4C1-966A2F08AFDC}" destId="{DA578878-C405-471A-BFE1-84D5118D64CD}" srcOrd="11" destOrd="0" presId="urn:microsoft.com/office/officeart/2005/8/layout/radial6"/>
    <dgm:cxn modelId="{4B6CE624-663C-0B41-8C7C-3F9C6ABE6BD4}" type="presParOf" srcId="{D731AA27-F849-4D20-A4C1-966A2F08AFDC}" destId="{AF4E7F7B-F067-42D3-B4AF-B8D81D293F7B}"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0100B4-14DD-46BC-A201-4E5F2E7944D5}" type="doc">
      <dgm:prSet loTypeId="urn:microsoft.com/office/officeart/2005/8/layout/radial6" loCatId="cycle" qsTypeId="urn:microsoft.com/office/officeart/2005/8/quickstyle/simple1" qsCatId="simple" csTypeId="urn:microsoft.com/office/officeart/2005/8/colors/accent6_2" csCatId="accent6" phldr="1"/>
      <dgm:spPr/>
      <dgm:t>
        <a:bodyPr/>
        <a:lstStyle/>
        <a:p>
          <a:endParaRPr lang="en-US"/>
        </a:p>
      </dgm:t>
    </dgm:pt>
    <dgm:pt modelId="{F40E80FB-4E2E-4721-A09B-AD51371F4C51}">
      <dgm:prSet phldrT="[Text]"/>
      <dgm:spPr/>
      <dgm:t>
        <a:bodyPr/>
        <a:lstStyle/>
        <a:p>
          <a:r>
            <a:rPr lang="en-US" dirty="0" smtClean="0"/>
            <a:t>C*</a:t>
          </a:r>
          <a:endParaRPr lang="en-US" dirty="0"/>
        </a:p>
      </dgm:t>
    </dgm:pt>
    <dgm:pt modelId="{5C8AE504-410F-41AF-AEDF-85522A87A6D5}" type="parTrans" cxnId="{7EFC8F95-C6D0-4542-AF66-B6EDFDB0E5EC}">
      <dgm:prSet/>
      <dgm:spPr/>
      <dgm:t>
        <a:bodyPr/>
        <a:lstStyle/>
        <a:p>
          <a:endParaRPr lang="en-US"/>
        </a:p>
      </dgm:t>
    </dgm:pt>
    <dgm:pt modelId="{94215029-7C45-4166-9A7B-5F00D9E87446}" type="sibTrans" cxnId="{7EFC8F95-C6D0-4542-AF66-B6EDFDB0E5EC}">
      <dgm:prSet/>
      <dgm:spPr/>
      <dgm:t>
        <a:bodyPr/>
        <a:lstStyle/>
        <a:p>
          <a:endParaRPr lang="en-US"/>
        </a:p>
      </dgm:t>
    </dgm:pt>
    <dgm:pt modelId="{8F67C1BD-B412-43FA-9D83-3219FAC59ECB}">
      <dgm:prSet phldrT="[Text]"/>
      <dgm:spPr/>
      <dgm:t>
        <a:bodyPr/>
        <a:lstStyle/>
        <a:p>
          <a:r>
            <a:rPr lang="en-US" dirty="0" smtClean="0"/>
            <a:t>node</a:t>
          </a:r>
          <a:endParaRPr lang="en-US" dirty="0"/>
        </a:p>
      </dgm:t>
    </dgm:pt>
    <dgm:pt modelId="{C86349D3-FD91-4861-8178-2EE9DD059642}" type="parTrans" cxnId="{42C0BBF5-660B-4B39-92A9-E5F830452B75}">
      <dgm:prSet/>
      <dgm:spPr/>
      <dgm:t>
        <a:bodyPr/>
        <a:lstStyle/>
        <a:p>
          <a:endParaRPr lang="en-US"/>
        </a:p>
      </dgm:t>
    </dgm:pt>
    <dgm:pt modelId="{14BBA23B-3753-4922-9A52-8722BBEBD6C3}" type="sibTrans" cxnId="{42C0BBF5-660B-4B39-92A9-E5F830452B75}">
      <dgm:prSet/>
      <dgm:spPr/>
      <dgm:t>
        <a:bodyPr/>
        <a:lstStyle/>
        <a:p>
          <a:endParaRPr lang="en-US"/>
        </a:p>
      </dgm:t>
    </dgm:pt>
    <dgm:pt modelId="{C84F4A6F-C480-4166-AD14-ED353580F57D}">
      <dgm:prSet phldrT="[Text]"/>
      <dgm:spPr/>
      <dgm:t>
        <a:bodyPr/>
        <a:lstStyle/>
        <a:p>
          <a:r>
            <a:rPr lang="en-US" dirty="0" smtClean="0"/>
            <a:t>node</a:t>
          </a:r>
          <a:endParaRPr lang="en-US" dirty="0"/>
        </a:p>
      </dgm:t>
    </dgm:pt>
    <dgm:pt modelId="{A03891D2-A5AF-41F1-9B2A-5B001F363D5F}" type="parTrans" cxnId="{3567E1C5-30D6-4E96-A909-64E530EB595D}">
      <dgm:prSet/>
      <dgm:spPr/>
      <dgm:t>
        <a:bodyPr/>
        <a:lstStyle/>
        <a:p>
          <a:endParaRPr lang="en-US"/>
        </a:p>
      </dgm:t>
    </dgm:pt>
    <dgm:pt modelId="{4BEB7816-3CEA-4253-8379-34048266EFBB}" type="sibTrans" cxnId="{3567E1C5-30D6-4E96-A909-64E530EB595D}">
      <dgm:prSet/>
      <dgm:spPr/>
      <dgm:t>
        <a:bodyPr/>
        <a:lstStyle/>
        <a:p>
          <a:endParaRPr lang="en-US"/>
        </a:p>
      </dgm:t>
    </dgm:pt>
    <dgm:pt modelId="{EC1E7CF2-4BF5-443A-9F9D-86ACD8D716A7}">
      <dgm:prSet phldrT="[Text]"/>
      <dgm:spPr/>
      <dgm:t>
        <a:bodyPr/>
        <a:lstStyle/>
        <a:p>
          <a:r>
            <a:rPr lang="en-US" dirty="0" smtClean="0"/>
            <a:t>node</a:t>
          </a:r>
          <a:endParaRPr lang="en-US" dirty="0"/>
        </a:p>
      </dgm:t>
    </dgm:pt>
    <dgm:pt modelId="{F15A8B05-CC07-4048-AF51-9897F0F69362}" type="parTrans" cxnId="{9F320B8A-5C25-43B6-9DF7-D1055C84117B}">
      <dgm:prSet/>
      <dgm:spPr/>
      <dgm:t>
        <a:bodyPr/>
        <a:lstStyle/>
        <a:p>
          <a:endParaRPr lang="en-US"/>
        </a:p>
      </dgm:t>
    </dgm:pt>
    <dgm:pt modelId="{C3771B0A-DC44-4D15-9C34-988EA931F255}" type="sibTrans" cxnId="{9F320B8A-5C25-43B6-9DF7-D1055C84117B}">
      <dgm:prSet/>
      <dgm:spPr/>
      <dgm:t>
        <a:bodyPr/>
        <a:lstStyle/>
        <a:p>
          <a:endParaRPr lang="en-US"/>
        </a:p>
      </dgm:t>
    </dgm:pt>
    <dgm:pt modelId="{33CDC85B-1CE3-4CEF-A0F0-D0567A2A9B1D}">
      <dgm:prSet phldrT="[Text]"/>
      <dgm:spPr/>
      <dgm:t>
        <a:bodyPr/>
        <a:lstStyle/>
        <a:p>
          <a:r>
            <a:rPr lang="en-US" dirty="0" smtClean="0"/>
            <a:t>node</a:t>
          </a:r>
          <a:endParaRPr lang="en-US" dirty="0"/>
        </a:p>
      </dgm:t>
    </dgm:pt>
    <dgm:pt modelId="{5DC486D1-9D9C-41B1-B94A-07EC8E1F86E3}" type="parTrans" cxnId="{351F8354-ABAE-432A-A276-3AF4BCE22CE7}">
      <dgm:prSet/>
      <dgm:spPr/>
      <dgm:t>
        <a:bodyPr/>
        <a:lstStyle/>
        <a:p>
          <a:endParaRPr lang="en-US"/>
        </a:p>
      </dgm:t>
    </dgm:pt>
    <dgm:pt modelId="{71C06C86-6379-44F2-9356-0B4D37158B9F}" type="sibTrans" cxnId="{351F8354-ABAE-432A-A276-3AF4BCE22CE7}">
      <dgm:prSet/>
      <dgm:spPr/>
      <dgm:t>
        <a:bodyPr/>
        <a:lstStyle/>
        <a:p>
          <a:endParaRPr lang="en-US"/>
        </a:p>
      </dgm:t>
    </dgm:pt>
    <dgm:pt modelId="{D731AA27-F849-4D20-A4C1-966A2F08AFDC}" type="pres">
      <dgm:prSet presAssocID="{F20100B4-14DD-46BC-A201-4E5F2E7944D5}" presName="Name0" presStyleCnt="0">
        <dgm:presLayoutVars>
          <dgm:chMax val="1"/>
          <dgm:dir/>
          <dgm:animLvl val="ctr"/>
          <dgm:resizeHandles val="exact"/>
        </dgm:presLayoutVars>
      </dgm:prSet>
      <dgm:spPr/>
      <dgm:t>
        <a:bodyPr/>
        <a:lstStyle/>
        <a:p>
          <a:endParaRPr lang="en-US"/>
        </a:p>
      </dgm:t>
    </dgm:pt>
    <dgm:pt modelId="{680D627F-3832-4E47-BFA9-F68AC8E63860}" type="pres">
      <dgm:prSet presAssocID="{F40E80FB-4E2E-4721-A09B-AD51371F4C51}" presName="centerShape" presStyleLbl="node0" presStyleIdx="0" presStyleCnt="1"/>
      <dgm:spPr/>
      <dgm:t>
        <a:bodyPr/>
        <a:lstStyle/>
        <a:p>
          <a:endParaRPr lang="en-US"/>
        </a:p>
      </dgm:t>
    </dgm:pt>
    <dgm:pt modelId="{131B13BC-3D93-4979-BB9A-41379975C0D8}" type="pres">
      <dgm:prSet presAssocID="{8F67C1BD-B412-43FA-9D83-3219FAC59ECB}" presName="node" presStyleLbl="node1" presStyleIdx="0" presStyleCnt="4">
        <dgm:presLayoutVars>
          <dgm:bulletEnabled val="1"/>
        </dgm:presLayoutVars>
      </dgm:prSet>
      <dgm:spPr/>
      <dgm:t>
        <a:bodyPr/>
        <a:lstStyle/>
        <a:p>
          <a:endParaRPr lang="en-US"/>
        </a:p>
      </dgm:t>
    </dgm:pt>
    <dgm:pt modelId="{B304A622-B869-4F0E-954D-6191D254CA57}" type="pres">
      <dgm:prSet presAssocID="{8F67C1BD-B412-43FA-9D83-3219FAC59ECB}" presName="dummy" presStyleCnt="0"/>
      <dgm:spPr/>
    </dgm:pt>
    <dgm:pt modelId="{C5EF0D5A-4819-4236-8C22-BC4522547A87}" type="pres">
      <dgm:prSet presAssocID="{14BBA23B-3753-4922-9A52-8722BBEBD6C3}" presName="sibTrans" presStyleLbl="sibTrans2D1" presStyleIdx="0" presStyleCnt="4"/>
      <dgm:spPr/>
      <dgm:t>
        <a:bodyPr/>
        <a:lstStyle/>
        <a:p>
          <a:endParaRPr lang="en-US"/>
        </a:p>
      </dgm:t>
    </dgm:pt>
    <dgm:pt modelId="{BB90E0E6-8A25-4885-8CBA-7BBA0944F64B}" type="pres">
      <dgm:prSet presAssocID="{C84F4A6F-C480-4166-AD14-ED353580F57D}" presName="node" presStyleLbl="node1" presStyleIdx="1" presStyleCnt="4">
        <dgm:presLayoutVars>
          <dgm:bulletEnabled val="1"/>
        </dgm:presLayoutVars>
      </dgm:prSet>
      <dgm:spPr/>
      <dgm:t>
        <a:bodyPr/>
        <a:lstStyle/>
        <a:p>
          <a:endParaRPr lang="en-US"/>
        </a:p>
      </dgm:t>
    </dgm:pt>
    <dgm:pt modelId="{0F6A377A-B2E3-4105-A61E-08604FA5846F}" type="pres">
      <dgm:prSet presAssocID="{C84F4A6F-C480-4166-AD14-ED353580F57D}" presName="dummy" presStyleCnt="0"/>
      <dgm:spPr/>
    </dgm:pt>
    <dgm:pt modelId="{F72036BF-57BC-4011-BA72-9903A5FC70EC}" type="pres">
      <dgm:prSet presAssocID="{4BEB7816-3CEA-4253-8379-34048266EFBB}" presName="sibTrans" presStyleLbl="sibTrans2D1" presStyleIdx="1" presStyleCnt="4"/>
      <dgm:spPr/>
      <dgm:t>
        <a:bodyPr/>
        <a:lstStyle/>
        <a:p>
          <a:endParaRPr lang="en-US"/>
        </a:p>
      </dgm:t>
    </dgm:pt>
    <dgm:pt modelId="{4D01F3F9-602F-4B0D-87C8-8AE145B9D007}" type="pres">
      <dgm:prSet presAssocID="{EC1E7CF2-4BF5-443A-9F9D-86ACD8D716A7}" presName="node" presStyleLbl="node1" presStyleIdx="2" presStyleCnt="4">
        <dgm:presLayoutVars>
          <dgm:bulletEnabled val="1"/>
        </dgm:presLayoutVars>
      </dgm:prSet>
      <dgm:spPr/>
      <dgm:t>
        <a:bodyPr/>
        <a:lstStyle/>
        <a:p>
          <a:endParaRPr lang="en-US"/>
        </a:p>
      </dgm:t>
    </dgm:pt>
    <dgm:pt modelId="{E28BAED9-2103-40B0-8D6B-1C1A569BEB47}" type="pres">
      <dgm:prSet presAssocID="{EC1E7CF2-4BF5-443A-9F9D-86ACD8D716A7}" presName="dummy" presStyleCnt="0"/>
      <dgm:spPr/>
    </dgm:pt>
    <dgm:pt modelId="{724F5516-9D22-48C9-9AA7-3C3E6A9574A5}" type="pres">
      <dgm:prSet presAssocID="{C3771B0A-DC44-4D15-9C34-988EA931F255}" presName="sibTrans" presStyleLbl="sibTrans2D1" presStyleIdx="2" presStyleCnt="4"/>
      <dgm:spPr/>
      <dgm:t>
        <a:bodyPr/>
        <a:lstStyle/>
        <a:p>
          <a:endParaRPr lang="en-US"/>
        </a:p>
      </dgm:t>
    </dgm:pt>
    <dgm:pt modelId="{9724D2F9-A0D8-467B-A803-7842F5E1B00F}" type="pres">
      <dgm:prSet presAssocID="{33CDC85B-1CE3-4CEF-A0F0-D0567A2A9B1D}" presName="node" presStyleLbl="node1" presStyleIdx="3" presStyleCnt="4">
        <dgm:presLayoutVars>
          <dgm:bulletEnabled val="1"/>
        </dgm:presLayoutVars>
      </dgm:prSet>
      <dgm:spPr/>
      <dgm:t>
        <a:bodyPr/>
        <a:lstStyle/>
        <a:p>
          <a:endParaRPr lang="en-US"/>
        </a:p>
      </dgm:t>
    </dgm:pt>
    <dgm:pt modelId="{DA578878-C405-471A-BFE1-84D5118D64CD}" type="pres">
      <dgm:prSet presAssocID="{33CDC85B-1CE3-4CEF-A0F0-D0567A2A9B1D}" presName="dummy" presStyleCnt="0"/>
      <dgm:spPr/>
    </dgm:pt>
    <dgm:pt modelId="{AF4E7F7B-F067-42D3-B4AF-B8D81D293F7B}" type="pres">
      <dgm:prSet presAssocID="{71C06C86-6379-44F2-9356-0B4D37158B9F}" presName="sibTrans" presStyleLbl="sibTrans2D1" presStyleIdx="3" presStyleCnt="4"/>
      <dgm:spPr/>
      <dgm:t>
        <a:bodyPr/>
        <a:lstStyle/>
        <a:p>
          <a:endParaRPr lang="en-US"/>
        </a:p>
      </dgm:t>
    </dgm:pt>
  </dgm:ptLst>
  <dgm:cxnLst>
    <dgm:cxn modelId="{72BE3A53-6F50-BA49-BAEF-900DD3F99B8D}" type="presOf" srcId="{F40E80FB-4E2E-4721-A09B-AD51371F4C51}" destId="{680D627F-3832-4E47-BFA9-F68AC8E63860}" srcOrd="0" destOrd="0" presId="urn:microsoft.com/office/officeart/2005/8/layout/radial6"/>
    <dgm:cxn modelId="{9F320B8A-5C25-43B6-9DF7-D1055C84117B}" srcId="{F40E80FB-4E2E-4721-A09B-AD51371F4C51}" destId="{EC1E7CF2-4BF5-443A-9F9D-86ACD8D716A7}" srcOrd="2" destOrd="0" parTransId="{F15A8B05-CC07-4048-AF51-9897F0F69362}" sibTransId="{C3771B0A-DC44-4D15-9C34-988EA931F255}"/>
    <dgm:cxn modelId="{87B549D3-B727-5A4E-A434-D026C27AF1B5}" type="presOf" srcId="{71C06C86-6379-44F2-9356-0B4D37158B9F}" destId="{AF4E7F7B-F067-42D3-B4AF-B8D81D293F7B}" srcOrd="0" destOrd="0" presId="urn:microsoft.com/office/officeart/2005/8/layout/radial6"/>
    <dgm:cxn modelId="{B281A12F-7AA1-2949-A65D-DC3D7FC2A7B6}" type="presOf" srcId="{14BBA23B-3753-4922-9A52-8722BBEBD6C3}" destId="{C5EF0D5A-4819-4236-8C22-BC4522547A87}" srcOrd="0" destOrd="0" presId="urn:microsoft.com/office/officeart/2005/8/layout/radial6"/>
    <dgm:cxn modelId="{076A8019-3918-9F40-B6BF-A79AC5AC0FEC}" type="presOf" srcId="{F20100B4-14DD-46BC-A201-4E5F2E7944D5}" destId="{D731AA27-F849-4D20-A4C1-966A2F08AFDC}" srcOrd="0" destOrd="0" presId="urn:microsoft.com/office/officeart/2005/8/layout/radial6"/>
    <dgm:cxn modelId="{42C0BBF5-660B-4B39-92A9-E5F830452B75}" srcId="{F40E80FB-4E2E-4721-A09B-AD51371F4C51}" destId="{8F67C1BD-B412-43FA-9D83-3219FAC59ECB}" srcOrd="0" destOrd="0" parTransId="{C86349D3-FD91-4861-8178-2EE9DD059642}" sibTransId="{14BBA23B-3753-4922-9A52-8722BBEBD6C3}"/>
    <dgm:cxn modelId="{7EFC8F95-C6D0-4542-AF66-B6EDFDB0E5EC}" srcId="{F20100B4-14DD-46BC-A201-4E5F2E7944D5}" destId="{F40E80FB-4E2E-4721-A09B-AD51371F4C51}" srcOrd="0" destOrd="0" parTransId="{5C8AE504-410F-41AF-AEDF-85522A87A6D5}" sibTransId="{94215029-7C45-4166-9A7B-5F00D9E87446}"/>
    <dgm:cxn modelId="{351F8354-ABAE-432A-A276-3AF4BCE22CE7}" srcId="{F40E80FB-4E2E-4721-A09B-AD51371F4C51}" destId="{33CDC85B-1CE3-4CEF-A0F0-D0567A2A9B1D}" srcOrd="3" destOrd="0" parTransId="{5DC486D1-9D9C-41B1-B94A-07EC8E1F86E3}" sibTransId="{71C06C86-6379-44F2-9356-0B4D37158B9F}"/>
    <dgm:cxn modelId="{080BB9B3-209E-D848-8D58-7ED631395061}" type="presOf" srcId="{8F67C1BD-B412-43FA-9D83-3219FAC59ECB}" destId="{131B13BC-3D93-4979-BB9A-41379975C0D8}" srcOrd="0" destOrd="0" presId="urn:microsoft.com/office/officeart/2005/8/layout/radial6"/>
    <dgm:cxn modelId="{DD5C731C-03A4-4446-8AC5-965AE8257406}" type="presOf" srcId="{C3771B0A-DC44-4D15-9C34-988EA931F255}" destId="{724F5516-9D22-48C9-9AA7-3C3E6A9574A5}" srcOrd="0" destOrd="0" presId="urn:microsoft.com/office/officeart/2005/8/layout/radial6"/>
    <dgm:cxn modelId="{C16B0AC5-E374-A14E-A896-F78C62BBB8A7}" type="presOf" srcId="{EC1E7CF2-4BF5-443A-9F9D-86ACD8D716A7}" destId="{4D01F3F9-602F-4B0D-87C8-8AE145B9D007}" srcOrd="0" destOrd="0" presId="urn:microsoft.com/office/officeart/2005/8/layout/radial6"/>
    <dgm:cxn modelId="{DFE4C185-5631-A64E-9BF1-5BED476383E4}" type="presOf" srcId="{4BEB7816-3CEA-4253-8379-34048266EFBB}" destId="{F72036BF-57BC-4011-BA72-9903A5FC70EC}" srcOrd="0" destOrd="0" presId="urn:microsoft.com/office/officeart/2005/8/layout/radial6"/>
    <dgm:cxn modelId="{3567E1C5-30D6-4E96-A909-64E530EB595D}" srcId="{F40E80FB-4E2E-4721-A09B-AD51371F4C51}" destId="{C84F4A6F-C480-4166-AD14-ED353580F57D}" srcOrd="1" destOrd="0" parTransId="{A03891D2-A5AF-41F1-9B2A-5B001F363D5F}" sibTransId="{4BEB7816-3CEA-4253-8379-34048266EFBB}"/>
    <dgm:cxn modelId="{D11F1EB3-DF2C-4846-B16B-E16E2A21319F}" type="presOf" srcId="{33CDC85B-1CE3-4CEF-A0F0-D0567A2A9B1D}" destId="{9724D2F9-A0D8-467B-A803-7842F5E1B00F}" srcOrd="0" destOrd="0" presId="urn:microsoft.com/office/officeart/2005/8/layout/radial6"/>
    <dgm:cxn modelId="{765FAE14-A87D-0249-9C57-235466DB2C11}" type="presOf" srcId="{C84F4A6F-C480-4166-AD14-ED353580F57D}" destId="{BB90E0E6-8A25-4885-8CBA-7BBA0944F64B}" srcOrd="0" destOrd="0" presId="urn:microsoft.com/office/officeart/2005/8/layout/radial6"/>
    <dgm:cxn modelId="{ABAC771E-185D-C149-AEC8-068F0507AC1E}" type="presParOf" srcId="{D731AA27-F849-4D20-A4C1-966A2F08AFDC}" destId="{680D627F-3832-4E47-BFA9-F68AC8E63860}" srcOrd="0" destOrd="0" presId="urn:microsoft.com/office/officeart/2005/8/layout/radial6"/>
    <dgm:cxn modelId="{4C76BC6F-5FE6-1D4D-A059-52A344113A39}" type="presParOf" srcId="{D731AA27-F849-4D20-A4C1-966A2F08AFDC}" destId="{131B13BC-3D93-4979-BB9A-41379975C0D8}" srcOrd="1" destOrd="0" presId="urn:microsoft.com/office/officeart/2005/8/layout/radial6"/>
    <dgm:cxn modelId="{8CB806E6-5776-5D4D-A1A7-E4467E148331}" type="presParOf" srcId="{D731AA27-F849-4D20-A4C1-966A2F08AFDC}" destId="{B304A622-B869-4F0E-954D-6191D254CA57}" srcOrd="2" destOrd="0" presId="urn:microsoft.com/office/officeart/2005/8/layout/radial6"/>
    <dgm:cxn modelId="{20C93C86-7801-9443-95DB-7928F17F8B0D}" type="presParOf" srcId="{D731AA27-F849-4D20-A4C1-966A2F08AFDC}" destId="{C5EF0D5A-4819-4236-8C22-BC4522547A87}" srcOrd="3" destOrd="0" presId="urn:microsoft.com/office/officeart/2005/8/layout/radial6"/>
    <dgm:cxn modelId="{CD9ABBDC-53B4-B840-BDC7-54EC547242B2}" type="presParOf" srcId="{D731AA27-F849-4D20-A4C1-966A2F08AFDC}" destId="{BB90E0E6-8A25-4885-8CBA-7BBA0944F64B}" srcOrd="4" destOrd="0" presId="urn:microsoft.com/office/officeart/2005/8/layout/radial6"/>
    <dgm:cxn modelId="{6B914981-93A2-324D-924C-F9742DD930BC}" type="presParOf" srcId="{D731AA27-F849-4D20-A4C1-966A2F08AFDC}" destId="{0F6A377A-B2E3-4105-A61E-08604FA5846F}" srcOrd="5" destOrd="0" presId="urn:microsoft.com/office/officeart/2005/8/layout/radial6"/>
    <dgm:cxn modelId="{7BD4B54A-465A-5640-9950-E8D27115C07C}" type="presParOf" srcId="{D731AA27-F849-4D20-A4C1-966A2F08AFDC}" destId="{F72036BF-57BC-4011-BA72-9903A5FC70EC}" srcOrd="6" destOrd="0" presId="urn:microsoft.com/office/officeart/2005/8/layout/radial6"/>
    <dgm:cxn modelId="{D3759E17-E7FE-8743-A86D-7E26E6DAAE3F}" type="presParOf" srcId="{D731AA27-F849-4D20-A4C1-966A2F08AFDC}" destId="{4D01F3F9-602F-4B0D-87C8-8AE145B9D007}" srcOrd="7" destOrd="0" presId="urn:microsoft.com/office/officeart/2005/8/layout/radial6"/>
    <dgm:cxn modelId="{29F61784-7CC2-AC4C-AB05-382B47A7123B}" type="presParOf" srcId="{D731AA27-F849-4D20-A4C1-966A2F08AFDC}" destId="{E28BAED9-2103-40B0-8D6B-1C1A569BEB47}" srcOrd="8" destOrd="0" presId="urn:microsoft.com/office/officeart/2005/8/layout/radial6"/>
    <dgm:cxn modelId="{36B01166-9930-984E-8EC1-5E20A9A20F6C}" type="presParOf" srcId="{D731AA27-F849-4D20-A4C1-966A2F08AFDC}" destId="{724F5516-9D22-48C9-9AA7-3C3E6A9574A5}" srcOrd="9" destOrd="0" presId="urn:microsoft.com/office/officeart/2005/8/layout/radial6"/>
    <dgm:cxn modelId="{2DEB204A-BF41-7948-90FD-D709061DCCC9}" type="presParOf" srcId="{D731AA27-F849-4D20-A4C1-966A2F08AFDC}" destId="{9724D2F9-A0D8-467B-A803-7842F5E1B00F}" srcOrd="10" destOrd="0" presId="urn:microsoft.com/office/officeart/2005/8/layout/radial6"/>
    <dgm:cxn modelId="{5E698660-8F95-6144-BCD1-63E08D7AF4FE}" type="presParOf" srcId="{D731AA27-F849-4D20-A4C1-966A2F08AFDC}" destId="{DA578878-C405-471A-BFE1-84D5118D64CD}" srcOrd="11" destOrd="0" presId="urn:microsoft.com/office/officeart/2005/8/layout/radial6"/>
    <dgm:cxn modelId="{2BC8045E-9847-AD40-B197-5E7F9D715F44}" type="presParOf" srcId="{D731AA27-F849-4D20-A4C1-966A2F08AFDC}" destId="{AF4E7F7B-F067-42D3-B4AF-B8D81D293F7B}" srcOrd="12" destOrd="0" presId="urn:microsoft.com/office/officeart/2005/8/layout/radial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20100B4-14DD-46BC-A201-4E5F2E7944D5}" type="doc">
      <dgm:prSet loTypeId="urn:microsoft.com/office/officeart/2005/8/layout/radial6" loCatId="cycle" qsTypeId="urn:microsoft.com/office/officeart/2005/8/quickstyle/simple1" qsCatId="simple" csTypeId="urn:microsoft.com/office/officeart/2005/8/colors/accent6_2" csCatId="accent6" phldr="1"/>
      <dgm:spPr/>
      <dgm:t>
        <a:bodyPr/>
        <a:lstStyle/>
        <a:p>
          <a:endParaRPr lang="en-US"/>
        </a:p>
      </dgm:t>
    </dgm:pt>
    <dgm:pt modelId="{F40E80FB-4E2E-4721-A09B-AD51371F4C51}">
      <dgm:prSet phldrT="[Text]"/>
      <dgm:spPr/>
      <dgm:t>
        <a:bodyPr/>
        <a:lstStyle/>
        <a:p>
          <a:r>
            <a:rPr lang="en-US" dirty="0" smtClean="0"/>
            <a:t>C*</a:t>
          </a:r>
          <a:endParaRPr lang="en-US" dirty="0"/>
        </a:p>
      </dgm:t>
    </dgm:pt>
    <dgm:pt modelId="{5C8AE504-410F-41AF-AEDF-85522A87A6D5}" type="parTrans" cxnId="{7EFC8F95-C6D0-4542-AF66-B6EDFDB0E5EC}">
      <dgm:prSet/>
      <dgm:spPr/>
      <dgm:t>
        <a:bodyPr/>
        <a:lstStyle/>
        <a:p>
          <a:endParaRPr lang="en-US"/>
        </a:p>
      </dgm:t>
    </dgm:pt>
    <dgm:pt modelId="{94215029-7C45-4166-9A7B-5F00D9E87446}" type="sibTrans" cxnId="{7EFC8F95-C6D0-4542-AF66-B6EDFDB0E5EC}">
      <dgm:prSet/>
      <dgm:spPr/>
      <dgm:t>
        <a:bodyPr/>
        <a:lstStyle/>
        <a:p>
          <a:endParaRPr lang="en-US"/>
        </a:p>
      </dgm:t>
    </dgm:pt>
    <dgm:pt modelId="{8F67C1BD-B412-43FA-9D83-3219FAC59ECB}">
      <dgm:prSet phldrT="[Text]"/>
      <dgm:spPr/>
      <dgm:t>
        <a:bodyPr/>
        <a:lstStyle/>
        <a:p>
          <a:r>
            <a:rPr lang="en-US" dirty="0" smtClean="0"/>
            <a:t>node</a:t>
          </a:r>
          <a:endParaRPr lang="en-US" dirty="0"/>
        </a:p>
      </dgm:t>
    </dgm:pt>
    <dgm:pt modelId="{C86349D3-FD91-4861-8178-2EE9DD059642}" type="parTrans" cxnId="{42C0BBF5-660B-4B39-92A9-E5F830452B75}">
      <dgm:prSet/>
      <dgm:spPr/>
      <dgm:t>
        <a:bodyPr/>
        <a:lstStyle/>
        <a:p>
          <a:endParaRPr lang="en-US"/>
        </a:p>
      </dgm:t>
    </dgm:pt>
    <dgm:pt modelId="{14BBA23B-3753-4922-9A52-8722BBEBD6C3}" type="sibTrans" cxnId="{42C0BBF5-660B-4B39-92A9-E5F830452B75}">
      <dgm:prSet/>
      <dgm:spPr/>
      <dgm:t>
        <a:bodyPr/>
        <a:lstStyle/>
        <a:p>
          <a:endParaRPr lang="en-US"/>
        </a:p>
      </dgm:t>
    </dgm:pt>
    <dgm:pt modelId="{C84F4A6F-C480-4166-AD14-ED353580F57D}">
      <dgm:prSet phldrT="[Text]"/>
      <dgm:spPr/>
      <dgm:t>
        <a:bodyPr/>
        <a:lstStyle/>
        <a:p>
          <a:r>
            <a:rPr lang="en-US" dirty="0" smtClean="0"/>
            <a:t>node</a:t>
          </a:r>
          <a:endParaRPr lang="en-US" dirty="0"/>
        </a:p>
      </dgm:t>
    </dgm:pt>
    <dgm:pt modelId="{A03891D2-A5AF-41F1-9B2A-5B001F363D5F}" type="parTrans" cxnId="{3567E1C5-30D6-4E96-A909-64E530EB595D}">
      <dgm:prSet/>
      <dgm:spPr/>
      <dgm:t>
        <a:bodyPr/>
        <a:lstStyle/>
        <a:p>
          <a:endParaRPr lang="en-US"/>
        </a:p>
      </dgm:t>
    </dgm:pt>
    <dgm:pt modelId="{4BEB7816-3CEA-4253-8379-34048266EFBB}" type="sibTrans" cxnId="{3567E1C5-30D6-4E96-A909-64E530EB595D}">
      <dgm:prSet/>
      <dgm:spPr/>
      <dgm:t>
        <a:bodyPr/>
        <a:lstStyle/>
        <a:p>
          <a:endParaRPr lang="en-US"/>
        </a:p>
      </dgm:t>
    </dgm:pt>
    <dgm:pt modelId="{EC1E7CF2-4BF5-443A-9F9D-86ACD8D716A7}">
      <dgm:prSet phldrT="[Text]"/>
      <dgm:spPr/>
      <dgm:t>
        <a:bodyPr/>
        <a:lstStyle/>
        <a:p>
          <a:r>
            <a:rPr lang="en-US" dirty="0" smtClean="0"/>
            <a:t>node</a:t>
          </a:r>
          <a:endParaRPr lang="en-US" dirty="0"/>
        </a:p>
      </dgm:t>
    </dgm:pt>
    <dgm:pt modelId="{F15A8B05-CC07-4048-AF51-9897F0F69362}" type="parTrans" cxnId="{9F320B8A-5C25-43B6-9DF7-D1055C84117B}">
      <dgm:prSet/>
      <dgm:spPr/>
      <dgm:t>
        <a:bodyPr/>
        <a:lstStyle/>
        <a:p>
          <a:endParaRPr lang="en-US"/>
        </a:p>
      </dgm:t>
    </dgm:pt>
    <dgm:pt modelId="{C3771B0A-DC44-4D15-9C34-988EA931F255}" type="sibTrans" cxnId="{9F320B8A-5C25-43B6-9DF7-D1055C84117B}">
      <dgm:prSet/>
      <dgm:spPr/>
      <dgm:t>
        <a:bodyPr/>
        <a:lstStyle/>
        <a:p>
          <a:endParaRPr lang="en-US"/>
        </a:p>
      </dgm:t>
    </dgm:pt>
    <dgm:pt modelId="{33CDC85B-1CE3-4CEF-A0F0-D0567A2A9B1D}">
      <dgm:prSet phldrT="[Text]"/>
      <dgm:spPr/>
      <dgm:t>
        <a:bodyPr/>
        <a:lstStyle/>
        <a:p>
          <a:r>
            <a:rPr lang="en-US" dirty="0" smtClean="0"/>
            <a:t>node</a:t>
          </a:r>
          <a:endParaRPr lang="en-US" dirty="0"/>
        </a:p>
      </dgm:t>
    </dgm:pt>
    <dgm:pt modelId="{5DC486D1-9D9C-41B1-B94A-07EC8E1F86E3}" type="parTrans" cxnId="{351F8354-ABAE-432A-A276-3AF4BCE22CE7}">
      <dgm:prSet/>
      <dgm:spPr/>
      <dgm:t>
        <a:bodyPr/>
        <a:lstStyle/>
        <a:p>
          <a:endParaRPr lang="en-US"/>
        </a:p>
      </dgm:t>
    </dgm:pt>
    <dgm:pt modelId="{71C06C86-6379-44F2-9356-0B4D37158B9F}" type="sibTrans" cxnId="{351F8354-ABAE-432A-A276-3AF4BCE22CE7}">
      <dgm:prSet/>
      <dgm:spPr/>
      <dgm:t>
        <a:bodyPr/>
        <a:lstStyle/>
        <a:p>
          <a:endParaRPr lang="en-US"/>
        </a:p>
      </dgm:t>
    </dgm:pt>
    <dgm:pt modelId="{D731AA27-F849-4D20-A4C1-966A2F08AFDC}" type="pres">
      <dgm:prSet presAssocID="{F20100B4-14DD-46BC-A201-4E5F2E7944D5}" presName="Name0" presStyleCnt="0">
        <dgm:presLayoutVars>
          <dgm:chMax val="1"/>
          <dgm:dir/>
          <dgm:animLvl val="ctr"/>
          <dgm:resizeHandles val="exact"/>
        </dgm:presLayoutVars>
      </dgm:prSet>
      <dgm:spPr/>
      <dgm:t>
        <a:bodyPr/>
        <a:lstStyle/>
        <a:p>
          <a:endParaRPr lang="en-US"/>
        </a:p>
      </dgm:t>
    </dgm:pt>
    <dgm:pt modelId="{680D627F-3832-4E47-BFA9-F68AC8E63860}" type="pres">
      <dgm:prSet presAssocID="{F40E80FB-4E2E-4721-A09B-AD51371F4C51}" presName="centerShape" presStyleLbl="node0" presStyleIdx="0" presStyleCnt="1"/>
      <dgm:spPr/>
      <dgm:t>
        <a:bodyPr/>
        <a:lstStyle/>
        <a:p>
          <a:endParaRPr lang="en-US"/>
        </a:p>
      </dgm:t>
    </dgm:pt>
    <dgm:pt modelId="{131B13BC-3D93-4979-BB9A-41379975C0D8}" type="pres">
      <dgm:prSet presAssocID="{8F67C1BD-B412-43FA-9D83-3219FAC59ECB}" presName="node" presStyleLbl="node1" presStyleIdx="0" presStyleCnt="4">
        <dgm:presLayoutVars>
          <dgm:bulletEnabled val="1"/>
        </dgm:presLayoutVars>
      </dgm:prSet>
      <dgm:spPr/>
      <dgm:t>
        <a:bodyPr/>
        <a:lstStyle/>
        <a:p>
          <a:endParaRPr lang="en-US"/>
        </a:p>
      </dgm:t>
    </dgm:pt>
    <dgm:pt modelId="{B304A622-B869-4F0E-954D-6191D254CA57}" type="pres">
      <dgm:prSet presAssocID="{8F67C1BD-B412-43FA-9D83-3219FAC59ECB}" presName="dummy" presStyleCnt="0"/>
      <dgm:spPr/>
    </dgm:pt>
    <dgm:pt modelId="{C5EF0D5A-4819-4236-8C22-BC4522547A87}" type="pres">
      <dgm:prSet presAssocID="{14BBA23B-3753-4922-9A52-8722BBEBD6C3}" presName="sibTrans" presStyleLbl="sibTrans2D1" presStyleIdx="0" presStyleCnt="4"/>
      <dgm:spPr/>
      <dgm:t>
        <a:bodyPr/>
        <a:lstStyle/>
        <a:p>
          <a:endParaRPr lang="en-US"/>
        </a:p>
      </dgm:t>
    </dgm:pt>
    <dgm:pt modelId="{BB90E0E6-8A25-4885-8CBA-7BBA0944F64B}" type="pres">
      <dgm:prSet presAssocID="{C84F4A6F-C480-4166-AD14-ED353580F57D}" presName="node" presStyleLbl="node1" presStyleIdx="1" presStyleCnt="4">
        <dgm:presLayoutVars>
          <dgm:bulletEnabled val="1"/>
        </dgm:presLayoutVars>
      </dgm:prSet>
      <dgm:spPr/>
      <dgm:t>
        <a:bodyPr/>
        <a:lstStyle/>
        <a:p>
          <a:endParaRPr lang="en-US"/>
        </a:p>
      </dgm:t>
    </dgm:pt>
    <dgm:pt modelId="{0F6A377A-B2E3-4105-A61E-08604FA5846F}" type="pres">
      <dgm:prSet presAssocID="{C84F4A6F-C480-4166-AD14-ED353580F57D}" presName="dummy" presStyleCnt="0"/>
      <dgm:spPr/>
    </dgm:pt>
    <dgm:pt modelId="{F72036BF-57BC-4011-BA72-9903A5FC70EC}" type="pres">
      <dgm:prSet presAssocID="{4BEB7816-3CEA-4253-8379-34048266EFBB}" presName="sibTrans" presStyleLbl="sibTrans2D1" presStyleIdx="1" presStyleCnt="4"/>
      <dgm:spPr/>
      <dgm:t>
        <a:bodyPr/>
        <a:lstStyle/>
        <a:p>
          <a:endParaRPr lang="en-US"/>
        </a:p>
      </dgm:t>
    </dgm:pt>
    <dgm:pt modelId="{4D01F3F9-602F-4B0D-87C8-8AE145B9D007}" type="pres">
      <dgm:prSet presAssocID="{EC1E7CF2-4BF5-443A-9F9D-86ACD8D716A7}" presName="node" presStyleLbl="node1" presStyleIdx="2" presStyleCnt="4">
        <dgm:presLayoutVars>
          <dgm:bulletEnabled val="1"/>
        </dgm:presLayoutVars>
      </dgm:prSet>
      <dgm:spPr/>
      <dgm:t>
        <a:bodyPr/>
        <a:lstStyle/>
        <a:p>
          <a:endParaRPr lang="en-US"/>
        </a:p>
      </dgm:t>
    </dgm:pt>
    <dgm:pt modelId="{E28BAED9-2103-40B0-8D6B-1C1A569BEB47}" type="pres">
      <dgm:prSet presAssocID="{EC1E7CF2-4BF5-443A-9F9D-86ACD8D716A7}" presName="dummy" presStyleCnt="0"/>
      <dgm:spPr/>
    </dgm:pt>
    <dgm:pt modelId="{724F5516-9D22-48C9-9AA7-3C3E6A9574A5}" type="pres">
      <dgm:prSet presAssocID="{C3771B0A-DC44-4D15-9C34-988EA931F255}" presName="sibTrans" presStyleLbl="sibTrans2D1" presStyleIdx="2" presStyleCnt="4"/>
      <dgm:spPr/>
      <dgm:t>
        <a:bodyPr/>
        <a:lstStyle/>
        <a:p>
          <a:endParaRPr lang="en-US"/>
        </a:p>
      </dgm:t>
    </dgm:pt>
    <dgm:pt modelId="{9724D2F9-A0D8-467B-A803-7842F5E1B00F}" type="pres">
      <dgm:prSet presAssocID="{33CDC85B-1CE3-4CEF-A0F0-D0567A2A9B1D}" presName="node" presStyleLbl="node1" presStyleIdx="3" presStyleCnt="4">
        <dgm:presLayoutVars>
          <dgm:bulletEnabled val="1"/>
        </dgm:presLayoutVars>
      </dgm:prSet>
      <dgm:spPr/>
      <dgm:t>
        <a:bodyPr/>
        <a:lstStyle/>
        <a:p>
          <a:endParaRPr lang="en-US"/>
        </a:p>
      </dgm:t>
    </dgm:pt>
    <dgm:pt modelId="{DA578878-C405-471A-BFE1-84D5118D64CD}" type="pres">
      <dgm:prSet presAssocID="{33CDC85B-1CE3-4CEF-A0F0-D0567A2A9B1D}" presName="dummy" presStyleCnt="0"/>
      <dgm:spPr/>
    </dgm:pt>
    <dgm:pt modelId="{AF4E7F7B-F067-42D3-B4AF-B8D81D293F7B}" type="pres">
      <dgm:prSet presAssocID="{71C06C86-6379-44F2-9356-0B4D37158B9F}" presName="sibTrans" presStyleLbl="sibTrans2D1" presStyleIdx="3" presStyleCnt="4"/>
      <dgm:spPr/>
      <dgm:t>
        <a:bodyPr/>
        <a:lstStyle/>
        <a:p>
          <a:endParaRPr lang="en-US"/>
        </a:p>
      </dgm:t>
    </dgm:pt>
  </dgm:ptLst>
  <dgm:cxnLst>
    <dgm:cxn modelId="{135745CC-3D3E-404A-81AA-2506B9CC74C4}" type="presOf" srcId="{4BEB7816-3CEA-4253-8379-34048266EFBB}" destId="{F72036BF-57BC-4011-BA72-9903A5FC70EC}" srcOrd="0" destOrd="0" presId="urn:microsoft.com/office/officeart/2005/8/layout/radial6"/>
    <dgm:cxn modelId="{B2A5FAC3-541F-4C10-9B2E-0D81A9AF74E3}" type="presOf" srcId="{14BBA23B-3753-4922-9A52-8722BBEBD6C3}" destId="{C5EF0D5A-4819-4236-8C22-BC4522547A87}" srcOrd="0" destOrd="0" presId="urn:microsoft.com/office/officeart/2005/8/layout/radial6"/>
    <dgm:cxn modelId="{FAD53BCA-7221-42A2-8EE3-FB7011BD8C0F}" type="presOf" srcId="{C3771B0A-DC44-4D15-9C34-988EA931F255}" destId="{724F5516-9D22-48C9-9AA7-3C3E6A9574A5}" srcOrd="0" destOrd="0" presId="urn:microsoft.com/office/officeart/2005/8/layout/radial6"/>
    <dgm:cxn modelId="{F76100BD-64A2-47A2-9414-35A4E3F89314}" type="presOf" srcId="{33CDC85B-1CE3-4CEF-A0F0-D0567A2A9B1D}" destId="{9724D2F9-A0D8-467B-A803-7842F5E1B00F}" srcOrd="0" destOrd="0" presId="urn:microsoft.com/office/officeart/2005/8/layout/radial6"/>
    <dgm:cxn modelId="{F0F43701-1766-48D0-8F05-74CA83CF9239}" type="presOf" srcId="{71C06C86-6379-44F2-9356-0B4D37158B9F}" destId="{AF4E7F7B-F067-42D3-B4AF-B8D81D293F7B}" srcOrd="0" destOrd="0" presId="urn:microsoft.com/office/officeart/2005/8/layout/radial6"/>
    <dgm:cxn modelId="{3B45060F-4A47-4C23-A23B-CD73CFBF5BB1}" type="presOf" srcId="{F40E80FB-4E2E-4721-A09B-AD51371F4C51}" destId="{680D627F-3832-4E47-BFA9-F68AC8E63860}" srcOrd="0" destOrd="0" presId="urn:microsoft.com/office/officeart/2005/8/layout/radial6"/>
    <dgm:cxn modelId="{75A7D952-D618-4328-91C0-176F4627C920}" type="presOf" srcId="{EC1E7CF2-4BF5-443A-9F9D-86ACD8D716A7}" destId="{4D01F3F9-602F-4B0D-87C8-8AE145B9D007}" srcOrd="0" destOrd="0" presId="urn:microsoft.com/office/officeart/2005/8/layout/radial6"/>
    <dgm:cxn modelId="{6E22BBC5-44B7-433B-9810-F97924CA9C28}" type="presOf" srcId="{8F67C1BD-B412-43FA-9D83-3219FAC59ECB}" destId="{131B13BC-3D93-4979-BB9A-41379975C0D8}" srcOrd="0" destOrd="0" presId="urn:microsoft.com/office/officeart/2005/8/layout/radial6"/>
    <dgm:cxn modelId="{42C0BBF5-660B-4B39-92A9-E5F830452B75}" srcId="{F40E80FB-4E2E-4721-A09B-AD51371F4C51}" destId="{8F67C1BD-B412-43FA-9D83-3219FAC59ECB}" srcOrd="0" destOrd="0" parTransId="{C86349D3-FD91-4861-8178-2EE9DD059642}" sibTransId="{14BBA23B-3753-4922-9A52-8722BBEBD6C3}"/>
    <dgm:cxn modelId="{AC28CB6A-211D-4FA6-A354-860D6EA7A8D7}" type="presOf" srcId="{C84F4A6F-C480-4166-AD14-ED353580F57D}" destId="{BB90E0E6-8A25-4885-8CBA-7BBA0944F64B}" srcOrd="0" destOrd="0" presId="urn:microsoft.com/office/officeart/2005/8/layout/radial6"/>
    <dgm:cxn modelId="{9F320B8A-5C25-43B6-9DF7-D1055C84117B}" srcId="{F40E80FB-4E2E-4721-A09B-AD51371F4C51}" destId="{EC1E7CF2-4BF5-443A-9F9D-86ACD8D716A7}" srcOrd="2" destOrd="0" parTransId="{F15A8B05-CC07-4048-AF51-9897F0F69362}" sibTransId="{C3771B0A-DC44-4D15-9C34-988EA931F255}"/>
    <dgm:cxn modelId="{7EFC8F95-C6D0-4542-AF66-B6EDFDB0E5EC}" srcId="{F20100B4-14DD-46BC-A201-4E5F2E7944D5}" destId="{F40E80FB-4E2E-4721-A09B-AD51371F4C51}" srcOrd="0" destOrd="0" parTransId="{5C8AE504-410F-41AF-AEDF-85522A87A6D5}" sibTransId="{94215029-7C45-4166-9A7B-5F00D9E87446}"/>
    <dgm:cxn modelId="{3567E1C5-30D6-4E96-A909-64E530EB595D}" srcId="{F40E80FB-4E2E-4721-A09B-AD51371F4C51}" destId="{C84F4A6F-C480-4166-AD14-ED353580F57D}" srcOrd="1" destOrd="0" parTransId="{A03891D2-A5AF-41F1-9B2A-5B001F363D5F}" sibTransId="{4BEB7816-3CEA-4253-8379-34048266EFBB}"/>
    <dgm:cxn modelId="{351F8354-ABAE-432A-A276-3AF4BCE22CE7}" srcId="{F40E80FB-4E2E-4721-A09B-AD51371F4C51}" destId="{33CDC85B-1CE3-4CEF-A0F0-D0567A2A9B1D}" srcOrd="3" destOrd="0" parTransId="{5DC486D1-9D9C-41B1-B94A-07EC8E1F86E3}" sibTransId="{71C06C86-6379-44F2-9356-0B4D37158B9F}"/>
    <dgm:cxn modelId="{1B31C81E-3411-440C-9C71-4B3F06924CA2}" type="presOf" srcId="{F20100B4-14DD-46BC-A201-4E5F2E7944D5}" destId="{D731AA27-F849-4D20-A4C1-966A2F08AFDC}" srcOrd="0" destOrd="0" presId="urn:microsoft.com/office/officeart/2005/8/layout/radial6"/>
    <dgm:cxn modelId="{615A2419-64A1-4A13-8152-60EE69572E45}" type="presParOf" srcId="{D731AA27-F849-4D20-A4C1-966A2F08AFDC}" destId="{680D627F-3832-4E47-BFA9-F68AC8E63860}" srcOrd="0" destOrd="0" presId="urn:microsoft.com/office/officeart/2005/8/layout/radial6"/>
    <dgm:cxn modelId="{0E06079D-4C91-4563-9CD4-294C9051F4D5}" type="presParOf" srcId="{D731AA27-F849-4D20-A4C1-966A2F08AFDC}" destId="{131B13BC-3D93-4979-BB9A-41379975C0D8}" srcOrd="1" destOrd="0" presId="urn:microsoft.com/office/officeart/2005/8/layout/radial6"/>
    <dgm:cxn modelId="{CFEA8515-7E17-4AC7-8336-5F1E49E8B6A0}" type="presParOf" srcId="{D731AA27-F849-4D20-A4C1-966A2F08AFDC}" destId="{B304A622-B869-4F0E-954D-6191D254CA57}" srcOrd="2" destOrd="0" presId="urn:microsoft.com/office/officeart/2005/8/layout/radial6"/>
    <dgm:cxn modelId="{1A40546E-F2F1-4D6B-8D36-67AE49D92DA8}" type="presParOf" srcId="{D731AA27-F849-4D20-A4C1-966A2F08AFDC}" destId="{C5EF0D5A-4819-4236-8C22-BC4522547A87}" srcOrd="3" destOrd="0" presId="urn:microsoft.com/office/officeart/2005/8/layout/radial6"/>
    <dgm:cxn modelId="{6A71E9AB-4280-4CA9-9C9D-2A592B7ADC21}" type="presParOf" srcId="{D731AA27-F849-4D20-A4C1-966A2F08AFDC}" destId="{BB90E0E6-8A25-4885-8CBA-7BBA0944F64B}" srcOrd="4" destOrd="0" presId="urn:microsoft.com/office/officeart/2005/8/layout/radial6"/>
    <dgm:cxn modelId="{787035D7-560A-4C2A-9D8A-5A31336FDF9A}" type="presParOf" srcId="{D731AA27-F849-4D20-A4C1-966A2F08AFDC}" destId="{0F6A377A-B2E3-4105-A61E-08604FA5846F}" srcOrd="5" destOrd="0" presId="urn:microsoft.com/office/officeart/2005/8/layout/radial6"/>
    <dgm:cxn modelId="{714FB03B-4144-4C60-B7FF-E77B25913A83}" type="presParOf" srcId="{D731AA27-F849-4D20-A4C1-966A2F08AFDC}" destId="{F72036BF-57BC-4011-BA72-9903A5FC70EC}" srcOrd="6" destOrd="0" presId="urn:microsoft.com/office/officeart/2005/8/layout/radial6"/>
    <dgm:cxn modelId="{BE08DCA5-E788-48B8-8E9D-3F9A66BF7110}" type="presParOf" srcId="{D731AA27-F849-4D20-A4C1-966A2F08AFDC}" destId="{4D01F3F9-602F-4B0D-87C8-8AE145B9D007}" srcOrd="7" destOrd="0" presId="urn:microsoft.com/office/officeart/2005/8/layout/radial6"/>
    <dgm:cxn modelId="{373AF01E-90A6-4D5E-A546-DA9958F107F9}" type="presParOf" srcId="{D731AA27-F849-4D20-A4C1-966A2F08AFDC}" destId="{E28BAED9-2103-40B0-8D6B-1C1A569BEB47}" srcOrd="8" destOrd="0" presId="urn:microsoft.com/office/officeart/2005/8/layout/radial6"/>
    <dgm:cxn modelId="{951FB473-4F32-405D-BDB7-2B3101D6BE6B}" type="presParOf" srcId="{D731AA27-F849-4D20-A4C1-966A2F08AFDC}" destId="{724F5516-9D22-48C9-9AA7-3C3E6A9574A5}" srcOrd="9" destOrd="0" presId="urn:microsoft.com/office/officeart/2005/8/layout/radial6"/>
    <dgm:cxn modelId="{BEACECBF-7EC7-45D2-AF9E-E4AD1C07903E}" type="presParOf" srcId="{D731AA27-F849-4D20-A4C1-966A2F08AFDC}" destId="{9724D2F9-A0D8-467B-A803-7842F5E1B00F}" srcOrd="10" destOrd="0" presId="urn:microsoft.com/office/officeart/2005/8/layout/radial6"/>
    <dgm:cxn modelId="{B24E891E-D7B7-4E08-BB78-B006BAC93A6F}" type="presParOf" srcId="{D731AA27-F849-4D20-A4C1-966A2F08AFDC}" destId="{DA578878-C405-471A-BFE1-84D5118D64CD}" srcOrd="11" destOrd="0" presId="urn:microsoft.com/office/officeart/2005/8/layout/radial6"/>
    <dgm:cxn modelId="{07E6BAF5-7653-4FAA-8137-8BE910612E01}" type="presParOf" srcId="{D731AA27-F849-4D20-A4C1-966A2F08AFDC}" destId="{AF4E7F7B-F067-42D3-B4AF-B8D81D293F7B}" srcOrd="12"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02FC3B-E52C-4A5D-BCDE-FFE3FB329A7C}" type="doc">
      <dgm:prSet loTypeId="urn:microsoft.com/office/officeart/2005/8/layout/StepDownProcess" loCatId="process" qsTypeId="urn:microsoft.com/office/officeart/2005/8/quickstyle/simple1" qsCatId="simple" csTypeId="urn:microsoft.com/office/officeart/2005/8/colors/accent3_1" csCatId="accent3" phldr="1"/>
      <dgm:spPr/>
      <dgm:t>
        <a:bodyPr/>
        <a:lstStyle/>
        <a:p>
          <a:endParaRPr lang="en-US"/>
        </a:p>
      </dgm:t>
    </dgm:pt>
    <dgm:pt modelId="{A6C646F7-70C1-46A1-8245-3F8EC5E3C73F}">
      <dgm:prSet phldrT="[Text]"/>
      <dgm:spPr/>
      <dgm:t>
        <a:bodyPr/>
        <a:lstStyle/>
        <a:p>
          <a:r>
            <a:rPr lang="en-US" dirty="0" smtClean="0"/>
            <a:t>Schemas</a:t>
          </a:r>
          <a:endParaRPr lang="en-US" dirty="0"/>
        </a:p>
      </dgm:t>
    </dgm:pt>
    <dgm:pt modelId="{2AE71273-796D-45D0-AA41-F6C04CD3988E}" type="parTrans" cxnId="{3D27DAE9-309B-4764-A289-F1AECFA261BE}">
      <dgm:prSet/>
      <dgm:spPr/>
      <dgm:t>
        <a:bodyPr/>
        <a:lstStyle/>
        <a:p>
          <a:endParaRPr lang="en-US"/>
        </a:p>
      </dgm:t>
    </dgm:pt>
    <dgm:pt modelId="{D6D970FB-172C-4165-8874-FA2ECE4CFF02}" type="sibTrans" cxnId="{3D27DAE9-309B-4764-A289-F1AECFA261BE}">
      <dgm:prSet/>
      <dgm:spPr/>
      <dgm:t>
        <a:bodyPr/>
        <a:lstStyle/>
        <a:p>
          <a:endParaRPr lang="en-US"/>
        </a:p>
      </dgm:t>
    </dgm:pt>
    <dgm:pt modelId="{A002E755-FBA8-438E-AD17-8DF50D517DA8}">
      <dgm:prSet phldrT="[Text]"/>
      <dgm:spPr/>
      <dgm:t>
        <a:bodyPr/>
        <a:lstStyle/>
        <a:p>
          <a:r>
            <a:rPr lang="en-US" dirty="0" smtClean="0"/>
            <a:t>Sizes</a:t>
          </a:r>
          <a:endParaRPr lang="en-US" dirty="0"/>
        </a:p>
      </dgm:t>
    </dgm:pt>
    <dgm:pt modelId="{C063F94A-ABC3-4CEF-B622-2042704C7A68}" type="parTrans" cxnId="{B062B85D-A25B-4236-9BA2-19527FD77684}">
      <dgm:prSet/>
      <dgm:spPr/>
      <dgm:t>
        <a:bodyPr/>
        <a:lstStyle/>
        <a:p>
          <a:endParaRPr lang="en-US"/>
        </a:p>
      </dgm:t>
    </dgm:pt>
    <dgm:pt modelId="{0C5EFC9D-953E-4D5F-B05E-22866339F2C5}" type="sibTrans" cxnId="{B062B85D-A25B-4236-9BA2-19527FD77684}">
      <dgm:prSet/>
      <dgm:spPr/>
      <dgm:t>
        <a:bodyPr/>
        <a:lstStyle/>
        <a:p>
          <a:endParaRPr lang="en-US"/>
        </a:p>
      </dgm:t>
    </dgm:pt>
    <dgm:pt modelId="{F4F3533D-B935-487C-9110-B53B22587D19}">
      <dgm:prSet phldrT="[Text]"/>
      <dgm:spPr/>
      <dgm:t>
        <a:bodyPr/>
        <a:lstStyle/>
        <a:p>
          <a:r>
            <a:rPr lang="en-US" dirty="0" err="1" smtClean="0"/>
            <a:t>Chebotko</a:t>
          </a:r>
          <a:r>
            <a:rPr lang="en-US" dirty="0" smtClean="0"/>
            <a:t> Formulas</a:t>
          </a:r>
          <a:endParaRPr lang="en-US" dirty="0"/>
        </a:p>
      </dgm:t>
    </dgm:pt>
    <dgm:pt modelId="{F26F1F10-D6DC-4F5F-9FC6-6D4E10955785}" type="parTrans" cxnId="{4DABB230-6077-4B18-8EB0-2FE690465901}">
      <dgm:prSet/>
      <dgm:spPr/>
      <dgm:t>
        <a:bodyPr/>
        <a:lstStyle/>
        <a:p>
          <a:endParaRPr lang="en-US"/>
        </a:p>
      </dgm:t>
    </dgm:pt>
    <dgm:pt modelId="{CDC74D4E-2BA0-46D0-801F-0D61B7D64DAE}" type="sibTrans" cxnId="{4DABB230-6077-4B18-8EB0-2FE690465901}">
      <dgm:prSet/>
      <dgm:spPr/>
      <dgm:t>
        <a:bodyPr/>
        <a:lstStyle/>
        <a:p>
          <a:endParaRPr lang="en-US"/>
        </a:p>
      </dgm:t>
    </dgm:pt>
    <dgm:pt modelId="{A7BC09E7-926B-4B9E-ADA1-FA21A3070811}">
      <dgm:prSet phldrT="[Text]"/>
      <dgm:spPr/>
      <dgm:t>
        <a:bodyPr/>
        <a:lstStyle/>
        <a:p>
          <a:r>
            <a:rPr lang="en-US" dirty="0" smtClean="0"/>
            <a:t>Estimates</a:t>
          </a:r>
          <a:endParaRPr lang="en-US" dirty="0"/>
        </a:p>
      </dgm:t>
    </dgm:pt>
    <dgm:pt modelId="{9D961889-3EEB-4463-AF14-0A97D805B76B}" type="parTrans" cxnId="{E56A207A-7B5C-4759-99A7-2E92948AA314}">
      <dgm:prSet/>
      <dgm:spPr/>
      <dgm:t>
        <a:bodyPr/>
        <a:lstStyle/>
        <a:p>
          <a:endParaRPr lang="en-US"/>
        </a:p>
      </dgm:t>
    </dgm:pt>
    <dgm:pt modelId="{04D047AE-B33B-43C4-BE4B-7A03F99F69EC}" type="sibTrans" cxnId="{E56A207A-7B5C-4759-99A7-2E92948AA314}">
      <dgm:prSet/>
      <dgm:spPr/>
      <dgm:t>
        <a:bodyPr/>
        <a:lstStyle/>
        <a:p>
          <a:endParaRPr lang="en-US"/>
        </a:p>
      </dgm:t>
    </dgm:pt>
    <dgm:pt modelId="{9B0E9714-546E-4E94-B74E-2AF4AA1FDD32}" type="pres">
      <dgm:prSet presAssocID="{0002FC3B-E52C-4A5D-BCDE-FFE3FB329A7C}" presName="rootnode" presStyleCnt="0">
        <dgm:presLayoutVars>
          <dgm:chMax/>
          <dgm:chPref/>
          <dgm:dir/>
          <dgm:animLvl val="lvl"/>
        </dgm:presLayoutVars>
      </dgm:prSet>
      <dgm:spPr/>
      <dgm:t>
        <a:bodyPr/>
        <a:lstStyle/>
        <a:p>
          <a:endParaRPr lang="en-US"/>
        </a:p>
      </dgm:t>
    </dgm:pt>
    <dgm:pt modelId="{1E314BD6-ED6A-4127-84CB-F46DC715B275}" type="pres">
      <dgm:prSet presAssocID="{A6C646F7-70C1-46A1-8245-3F8EC5E3C73F}" presName="composite" presStyleCnt="0"/>
      <dgm:spPr/>
    </dgm:pt>
    <dgm:pt modelId="{1CEED77B-0B51-4CD2-8A62-941DD01D85FF}" type="pres">
      <dgm:prSet presAssocID="{A6C646F7-70C1-46A1-8245-3F8EC5E3C73F}" presName="bentUpArrow1" presStyleLbl="alignImgPlace1" presStyleIdx="0" presStyleCnt="3"/>
      <dgm:spPr/>
    </dgm:pt>
    <dgm:pt modelId="{DF88BD38-4EE2-4FEF-AEE5-F162932489DB}" type="pres">
      <dgm:prSet presAssocID="{A6C646F7-70C1-46A1-8245-3F8EC5E3C73F}" presName="ParentText" presStyleLbl="node1" presStyleIdx="0" presStyleCnt="4">
        <dgm:presLayoutVars>
          <dgm:chMax val="1"/>
          <dgm:chPref val="1"/>
          <dgm:bulletEnabled val="1"/>
        </dgm:presLayoutVars>
      </dgm:prSet>
      <dgm:spPr/>
      <dgm:t>
        <a:bodyPr/>
        <a:lstStyle/>
        <a:p>
          <a:endParaRPr lang="en-US"/>
        </a:p>
      </dgm:t>
    </dgm:pt>
    <dgm:pt modelId="{F7E24FAE-2FF7-4E38-820B-4B9A75D1934F}" type="pres">
      <dgm:prSet presAssocID="{A6C646F7-70C1-46A1-8245-3F8EC5E3C73F}" presName="ChildText" presStyleLbl="revTx" presStyleIdx="0" presStyleCnt="3">
        <dgm:presLayoutVars>
          <dgm:chMax val="0"/>
          <dgm:chPref val="0"/>
          <dgm:bulletEnabled val="1"/>
        </dgm:presLayoutVars>
      </dgm:prSet>
      <dgm:spPr/>
      <dgm:t>
        <a:bodyPr/>
        <a:lstStyle/>
        <a:p>
          <a:endParaRPr lang="en-US"/>
        </a:p>
      </dgm:t>
    </dgm:pt>
    <dgm:pt modelId="{D7884BFA-1FFD-472C-9F36-1C52485AAB0C}" type="pres">
      <dgm:prSet presAssocID="{D6D970FB-172C-4165-8874-FA2ECE4CFF02}" presName="sibTrans" presStyleCnt="0"/>
      <dgm:spPr/>
    </dgm:pt>
    <dgm:pt modelId="{7CFF2C3E-75A6-4F6F-9410-9E92D332478E}" type="pres">
      <dgm:prSet presAssocID="{A002E755-FBA8-438E-AD17-8DF50D517DA8}" presName="composite" presStyleCnt="0"/>
      <dgm:spPr/>
    </dgm:pt>
    <dgm:pt modelId="{98F889BA-B576-4C11-88B8-92D33A28DE25}" type="pres">
      <dgm:prSet presAssocID="{A002E755-FBA8-438E-AD17-8DF50D517DA8}" presName="bentUpArrow1" presStyleLbl="alignImgPlace1" presStyleIdx="1" presStyleCnt="3"/>
      <dgm:spPr/>
    </dgm:pt>
    <dgm:pt modelId="{3B0637BA-2693-4292-8588-1B7F7B523CE8}" type="pres">
      <dgm:prSet presAssocID="{A002E755-FBA8-438E-AD17-8DF50D517DA8}" presName="ParentText" presStyleLbl="node1" presStyleIdx="1" presStyleCnt="4">
        <dgm:presLayoutVars>
          <dgm:chMax val="1"/>
          <dgm:chPref val="1"/>
          <dgm:bulletEnabled val="1"/>
        </dgm:presLayoutVars>
      </dgm:prSet>
      <dgm:spPr/>
      <dgm:t>
        <a:bodyPr/>
        <a:lstStyle/>
        <a:p>
          <a:endParaRPr lang="en-US"/>
        </a:p>
      </dgm:t>
    </dgm:pt>
    <dgm:pt modelId="{13A996E8-39C7-476B-8EC0-B4CF7D74B422}" type="pres">
      <dgm:prSet presAssocID="{A002E755-FBA8-438E-AD17-8DF50D517DA8}" presName="ChildText" presStyleLbl="revTx" presStyleIdx="1" presStyleCnt="3">
        <dgm:presLayoutVars>
          <dgm:chMax val="0"/>
          <dgm:chPref val="0"/>
          <dgm:bulletEnabled val="1"/>
        </dgm:presLayoutVars>
      </dgm:prSet>
      <dgm:spPr/>
      <dgm:t>
        <a:bodyPr/>
        <a:lstStyle/>
        <a:p>
          <a:endParaRPr lang="en-US"/>
        </a:p>
      </dgm:t>
    </dgm:pt>
    <dgm:pt modelId="{FFB5DF7D-92D9-4FAF-944F-FE08354AA53F}" type="pres">
      <dgm:prSet presAssocID="{0C5EFC9D-953E-4D5F-B05E-22866339F2C5}" presName="sibTrans" presStyleCnt="0"/>
      <dgm:spPr/>
    </dgm:pt>
    <dgm:pt modelId="{0F6AC8B9-A5F9-4C80-9FE3-3DCDF5E2475C}" type="pres">
      <dgm:prSet presAssocID="{F4F3533D-B935-487C-9110-B53B22587D19}" presName="composite" presStyleCnt="0"/>
      <dgm:spPr/>
    </dgm:pt>
    <dgm:pt modelId="{65B8E642-06A9-445E-89BA-8AE3E7CC0BE2}" type="pres">
      <dgm:prSet presAssocID="{F4F3533D-B935-487C-9110-B53B22587D19}" presName="bentUpArrow1" presStyleLbl="alignImgPlace1" presStyleIdx="2" presStyleCnt="3"/>
      <dgm:spPr/>
    </dgm:pt>
    <dgm:pt modelId="{D7DCB4E9-0768-473B-9334-6E999A0A8C4A}" type="pres">
      <dgm:prSet presAssocID="{F4F3533D-B935-487C-9110-B53B22587D19}" presName="ParentText" presStyleLbl="node1" presStyleIdx="2" presStyleCnt="4">
        <dgm:presLayoutVars>
          <dgm:chMax val="1"/>
          <dgm:chPref val="1"/>
          <dgm:bulletEnabled val="1"/>
        </dgm:presLayoutVars>
      </dgm:prSet>
      <dgm:spPr/>
      <dgm:t>
        <a:bodyPr/>
        <a:lstStyle/>
        <a:p>
          <a:endParaRPr lang="en-US"/>
        </a:p>
      </dgm:t>
    </dgm:pt>
    <dgm:pt modelId="{6FDA6422-985C-4EDF-8D30-5070B81D1B5D}" type="pres">
      <dgm:prSet presAssocID="{F4F3533D-B935-487C-9110-B53B22587D19}" presName="ChildText" presStyleLbl="revTx" presStyleIdx="2" presStyleCnt="3">
        <dgm:presLayoutVars>
          <dgm:chMax val="0"/>
          <dgm:chPref val="0"/>
          <dgm:bulletEnabled val="1"/>
        </dgm:presLayoutVars>
      </dgm:prSet>
      <dgm:spPr/>
    </dgm:pt>
    <dgm:pt modelId="{47D2BACA-8E0F-4E44-8AF0-8A7607D1800D}" type="pres">
      <dgm:prSet presAssocID="{CDC74D4E-2BA0-46D0-801F-0D61B7D64DAE}" presName="sibTrans" presStyleCnt="0"/>
      <dgm:spPr/>
    </dgm:pt>
    <dgm:pt modelId="{87FFF95E-F495-4DAB-8663-5CC4B12BA787}" type="pres">
      <dgm:prSet presAssocID="{A7BC09E7-926B-4B9E-ADA1-FA21A3070811}" presName="composite" presStyleCnt="0"/>
      <dgm:spPr/>
    </dgm:pt>
    <dgm:pt modelId="{2B4AE330-E4D8-4413-A6A8-C529E646075D}" type="pres">
      <dgm:prSet presAssocID="{A7BC09E7-926B-4B9E-ADA1-FA21A3070811}" presName="ParentText" presStyleLbl="node1" presStyleIdx="3" presStyleCnt="4">
        <dgm:presLayoutVars>
          <dgm:chMax val="1"/>
          <dgm:chPref val="1"/>
          <dgm:bulletEnabled val="1"/>
        </dgm:presLayoutVars>
      </dgm:prSet>
      <dgm:spPr/>
      <dgm:t>
        <a:bodyPr/>
        <a:lstStyle/>
        <a:p>
          <a:endParaRPr lang="en-US"/>
        </a:p>
      </dgm:t>
    </dgm:pt>
  </dgm:ptLst>
  <dgm:cxnLst>
    <dgm:cxn modelId="{649CBA7F-F202-4CAE-87A7-71C057E24F4F}" type="presOf" srcId="{A7BC09E7-926B-4B9E-ADA1-FA21A3070811}" destId="{2B4AE330-E4D8-4413-A6A8-C529E646075D}" srcOrd="0" destOrd="0" presId="urn:microsoft.com/office/officeart/2005/8/layout/StepDownProcess"/>
    <dgm:cxn modelId="{FEBB15DA-B0DE-4443-86F2-78579FDE6AB2}" type="presOf" srcId="{A6C646F7-70C1-46A1-8245-3F8EC5E3C73F}" destId="{DF88BD38-4EE2-4FEF-AEE5-F162932489DB}" srcOrd="0" destOrd="0" presId="urn:microsoft.com/office/officeart/2005/8/layout/StepDownProcess"/>
    <dgm:cxn modelId="{21D8C493-2026-4DFE-92F5-380CDFBC0A99}" type="presOf" srcId="{0002FC3B-E52C-4A5D-BCDE-FFE3FB329A7C}" destId="{9B0E9714-546E-4E94-B74E-2AF4AA1FDD32}" srcOrd="0" destOrd="0" presId="urn:microsoft.com/office/officeart/2005/8/layout/StepDownProcess"/>
    <dgm:cxn modelId="{4DABB230-6077-4B18-8EB0-2FE690465901}" srcId="{0002FC3B-E52C-4A5D-BCDE-FFE3FB329A7C}" destId="{F4F3533D-B935-487C-9110-B53B22587D19}" srcOrd="2" destOrd="0" parTransId="{F26F1F10-D6DC-4F5F-9FC6-6D4E10955785}" sibTransId="{CDC74D4E-2BA0-46D0-801F-0D61B7D64DAE}"/>
    <dgm:cxn modelId="{95008034-2BEA-441B-8626-7B6447C5D484}" type="presOf" srcId="{F4F3533D-B935-487C-9110-B53B22587D19}" destId="{D7DCB4E9-0768-473B-9334-6E999A0A8C4A}" srcOrd="0" destOrd="0" presId="urn:microsoft.com/office/officeart/2005/8/layout/StepDownProcess"/>
    <dgm:cxn modelId="{3D27DAE9-309B-4764-A289-F1AECFA261BE}" srcId="{0002FC3B-E52C-4A5D-BCDE-FFE3FB329A7C}" destId="{A6C646F7-70C1-46A1-8245-3F8EC5E3C73F}" srcOrd="0" destOrd="0" parTransId="{2AE71273-796D-45D0-AA41-F6C04CD3988E}" sibTransId="{D6D970FB-172C-4165-8874-FA2ECE4CFF02}"/>
    <dgm:cxn modelId="{E56A207A-7B5C-4759-99A7-2E92948AA314}" srcId="{0002FC3B-E52C-4A5D-BCDE-FFE3FB329A7C}" destId="{A7BC09E7-926B-4B9E-ADA1-FA21A3070811}" srcOrd="3" destOrd="0" parTransId="{9D961889-3EEB-4463-AF14-0A97D805B76B}" sibTransId="{04D047AE-B33B-43C4-BE4B-7A03F99F69EC}"/>
    <dgm:cxn modelId="{4F5E210E-3A78-4382-8024-73A85D04FCAC}" type="presOf" srcId="{A002E755-FBA8-438E-AD17-8DF50D517DA8}" destId="{3B0637BA-2693-4292-8588-1B7F7B523CE8}" srcOrd="0" destOrd="0" presId="urn:microsoft.com/office/officeart/2005/8/layout/StepDownProcess"/>
    <dgm:cxn modelId="{B062B85D-A25B-4236-9BA2-19527FD77684}" srcId="{0002FC3B-E52C-4A5D-BCDE-FFE3FB329A7C}" destId="{A002E755-FBA8-438E-AD17-8DF50D517DA8}" srcOrd="1" destOrd="0" parTransId="{C063F94A-ABC3-4CEF-B622-2042704C7A68}" sibTransId="{0C5EFC9D-953E-4D5F-B05E-22866339F2C5}"/>
    <dgm:cxn modelId="{DB15A6DA-3769-462E-BC75-C78E1F884073}" type="presParOf" srcId="{9B0E9714-546E-4E94-B74E-2AF4AA1FDD32}" destId="{1E314BD6-ED6A-4127-84CB-F46DC715B275}" srcOrd="0" destOrd="0" presId="urn:microsoft.com/office/officeart/2005/8/layout/StepDownProcess"/>
    <dgm:cxn modelId="{5198C380-5FAB-4130-8824-A7CA0B58E042}" type="presParOf" srcId="{1E314BD6-ED6A-4127-84CB-F46DC715B275}" destId="{1CEED77B-0B51-4CD2-8A62-941DD01D85FF}" srcOrd="0" destOrd="0" presId="urn:microsoft.com/office/officeart/2005/8/layout/StepDownProcess"/>
    <dgm:cxn modelId="{CB75B4D3-03A6-41E0-A20A-D782E21E405D}" type="presParOf" srcId="{1E314BD6-ED6A-4127-84CB-F46DC715B275}" destId="{DF88BD38-4EE2-4FEF-AEE5-F162932489DB}" srcOrd="1" destOrd="0" presId="urn:microsoft.com/office/officeart/2005/8/layout/StepDownProcess"/>
    <dgm:cxn modelId="{6972BE56-672A-4AB5-9AD6-698BA7B54BD0}" type="presParOf" srcId="{1E314BD6-ED6A-4127-84CB-F46DC715B275}" destId="{F7E24FAE-2FF7-4E38-820B-4B9A75D1934F}" srcOrd="2" destOrd="0" presId="urn:microsoft.com/office/officeart/2005/8/layout/StepDownProcess"/>
    <dgm:cxn modelId="{D83E498C-B549-479E-A513-AF1C44B83EF2}" type="presParOf" srcId="{9B0E9714-546E-4E94-B74E-2AF4AA1FDD32}" destId="{D7884BFA-1FFD-472C-9F36-1C52485AAB0C}" srcOrd="1" destOrd="0" presId="urn:microsoft.com/office/officeart/2005/8/layout/StepDownProcess"/>
    <dgm:cxn modelId="{641672F9-7093-4A05-ADED-7DF3401E1E2B}" type="presParOf" srcId="{9B0E9714-546E-4E94-B74E-2AF4AA1FDD32}" destId="{7CFF2C3E-75A6-4F6F-9410-9E92D332478E}" srcOrd="2" destOrd="0" presId="urn:microsoft.com/office/officeart/2005/8/layout/StepDownProcess"/>
    <dgm:cxn modelId="{C30F812E-1530-424F-AAEB-484C60129F8E}" type="presParOf" srcId="{7CFF2C3E-75A6-4F6F-9410-9E92D332478E}" destId="{98F889BA-B576-4C11-88B8-92D33A28DE25}" srcOrd="0" destOrd="0" presId="urn:microsoft.com/office/officeart/2005/8/layout/StepDownProcess"/>
    <dgm:cxn modelId="{E979B0F2-90A8-4463-8722-8B050C2C4D4E}" type="presParOf" srcId="{7CFF2C3E-75A6-4F6F-9410-9E92D332478E}" destId="{3B0637BA-2693-4292-8588-1B7F7B523CE8}" srcOrd="1" destOrd="0" presId="urn:microsoft.com/office/officeart/2005/8/layout/StepDownProcess"/>
    <dgm:cxn modelId="{775565EB-710D-4C0F-9651-C7686EE4BFA8}" type="presParOf" srcId="{7CFF2C3E-75A6-4F6F-9410-9E92D332478E}" destId="{13A996E8-39C7-476B-8EC0-B4CF7D74B422}" srcOrd="2" destOrd="0" presId="urn:microsoft.com/office/officeart/2005/8/layout/StepDownProcess"/>
    <dgm:cxn modelId="{A468AEEE-B213-4F49-9841-AFF036C8160B}" type="presParOf" srcId="{9B0E9714-546E-4E94-B74E-2AF4AA1FDD32}" destId="{FFB5DF7D-92D9-4FAF-944F-FE08354AA53F}" srcOrd="3" destOrd="0" presId="urn:microsoft.com/office/officeart/2005/8/layout/StepDownProcess"/>
    <dgm:cxn modelId="{B3086670-B717-4679-9B9E-63C7419F2C9E}" type="presParOf" srcId="{9B0E9714-546E-4E94-B74E-2AF4AA1FDD32}" destId="{0F6AC8B9-A5F9-4C80-9FE3-3DCDF5E2475C}" srcOrd="4" destOrd="0" presId="urn:microsoft.com/office/officeart/2005/8/layout/StepDownProcess"/>
    <dgm:cxn modelId="{08E9354F-BBBE-47D8-A3F2-01773CBD6EFA}" type="presParOf" srcId="{0F6AC8B9-A5F9-4C80-9FE3-3DCDF5E2475C}" destId="{65B8E642-06A9-445E-89BA-8AE3E7CC0BE2}" srcOrd="0" destOrd="0" presId="urn:microsoft.com/office/officeart/2005/8/layout/StepDownProcess"/>
    <dgm:cxn modelId="{62335394-8D2B-4EB7-8039-77ED6DE1C5BB}" type="presParOf" srcId="{0F6AC8B9-A5F9-4C80-9FE3-3DCDF5E2475C}" destId="{D7DCB4E9-0768-473B-9334-6E999A0A8C4A}" srcOrd="1" destOrd="0" presId="urn:microsoft.com/office/officeart/2005/8/layout/StepDownProcess"/>
    <dgm:cxn modelId="{5F9E48C6-82EC-4A67-A48F-F36D51C0FBE0}" type="presParOf" srcId="{0F6AC8B9-A5F9-4C80-9FE3-3DCDF5E2475C}" destId="{6FDA6422-985C-4EDF-8D30-5070B81D1B5D}" srcOrd="2" destOrd="0" presId="urn:microsoft.com/office/officeart/2005/8/layout/StepDownProcess"/>
    <dgm:cxn modelId="{DC30E4B4-968F-4562-9754-F713605FF2B3}" type="presParOf" srcId="{9B0E9714-546E-4E94-B74E-2AF4AA1FDD32}" destId="{47D2BACA-8E0F-4E44-8AF0-8A7607D1800D}" srcOrd="5" destOrd="0" presId="urn:microsoft.com/office/officeart/2005/8/layout/StepDownProcess"/>
    <dgm:cxn modelId="{DA8E212E-0AED-4CD0-88CB-3EAFBA68C588}" type="presParOf" srcId="{9B0E9714-546E-4E94-B74E-2AF4AA1FDD32}" destId="{87FFF95E-F495-4DAB-8663-5CC4B12BA787}" srcOrd="6" destOrd="0" presId="urn:microsoft.com/office/officeart/2005/8/layout/StepDownProcess"/>
    <dgm:cxn modelId="{EF18EC9B-9DD8-4943-98D3-E3FA79EA8E41}" type="presParOf" srcId="{87FFF95E-F495-4DAB-8663-5CC4B12BA787}" destId="{2B4AE330-E4D8-4413-A6A8-C529E646075D}"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56890-E71D-4ACA-B5F8-DB74FF76F420}">
      <dsp:nvSpPr>
        <dsp:cNvPr id="0" name=""/>
        <dsp:cNvSpPr/>
      </dsp:nvSpPr>
      <dsp:spPr>
        <a:xfrm>
          <a:off x="3434531" y="1838946"/>
          <a:ext cx="1360536" cy="136053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smtClean="0"/>
            <a:t>CRS</a:t>
          </a:r>
          <a:endParaRPr lang="en-US" sz="3800" kern="1200" dirty="0"/>
        </a:p>
      </dsp:txBody>
      <dsp:txXfrm>
        <a:off x="3633777" y="2038192"/>
        <a:ext cx="962044" cy="962044"/>
      </dsp:txXfrm>
    </dsp:sp>
    <dsp:sp modelId="{D16FF6AB-ABCF-4608-8B6F-95F63076AD7B}">
      <dsp:nvSpPr>
        <dsp:cNvPr id="0" name=""/>
        <dsp:cNvSpPr/>
      </dsp:nvSpPr>
      <dsp:spPr>
        <a:xfrm rot="10800000">
          <a:off x="2113506" y="2325338"/>
          <a:ext cx="1248368" cy="38775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F3A20D-77BD-4470-B5EF-DFACB67FAD6A}">
      <dsp:nvSpPr>
        <dsp:cNvPr id="0" name=""/>
        <dsp:cNvSpPr/>
      </dsp:nvSpPr>
      <dsp:spPr>
        <a:xfrm>
          <a:off x="1467252" y="2002210"/>
          <a:ext cx="1292509" cy="10340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a:t>Property Systems</a:t>
          </a:r>
        </a:p>
      </dsp:txBody>
      <dsp:txXfrm>
        <a:off x="1497537" y="2032495"/>
        <a:ext cx="1231939" cy="973437"/>
      </dsp:txXfrm>
    </dsp:sp>
    <dsp:sp modelId="{FC82DBA9-6A96-45A7-A72C-53CAB80025E8}">
      <dsp:nvSpPr>
        <dsp:cNvPr id="0" name=""/>
        <dsp:cNvSpPr/>
      </dsp:nvSpPr>
      <dsp:spPr>
        <a:xfrm rot="13500000">
          <a:off x="2516852" y="1351575"/>
          <a:ext cx="1248368" cy="38775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8B4018-21DC-42B5-B072-B1D0E0C21A64}">
      <dsp:nvSpPr>
        <dsp:cNvPr id="0" name=""/>
        <dsp:cNvSpPr/>
      </dsp:nvSpPr>
      <dsp:spPr>
        <a:xfrm>
          <a:off x="2053417" y="587082"/>
          <a:ext cx="1292509" cy="10340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Web and Mobile</a:t>
          </a:r>
          <a:endParaRPr lang="en-US" sz="2200" kern="1200" dirty="0"/>
        </a:p>
      </dsp:txBody>
      <dsp:txXfrm>
        <a:off x="2083702" y="617367"/>
        <a:ext cx="1231939" cy="973437"/>
      </dsp:txXfrm>
    </dsp:sp>
    <dsp:sp modelId="{1AFC77B0-E6F3-4640-BAF5-AC7191E651A5}">
      <dsp:nvSpPr>
        <dsp:cNvPr id="0" name=""/>
        <dsp:cNvSpPr/>
      </dsp:nvSpPr>
      <dsp:spPr>
        <a:xfrm rot="16200000">
          <a:off x="3490615" y="948229"/>
          <a:ext cx="1248368" cy="38775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5ABA03-7FAD-49C4-AAEB-F7E6EC4359D2}">
      <dsp:nvSpPr>
        <dsp:cNvPr id="0" name=""/>
        <dsp:cNvSpPr/>
      </dsp:nvSpPr>
      <dsp:spPr>
        <a:xfrm>
          <a:off x="3468545" y="917"/>
          <a:ext cx="1292509" cy="10340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External Channels</a:t>
          </a:r>
          <a:endParaRPr lang="en-US" sz="2200" kern="1200" dirty="0"/>
        </a:p>
      </dsp:txBody>
      <dsp:txXfrm>
        <a:off x="3498830" y="31202"/>
        <a:ext cx="1231939" cy="973437"/>
      </dsp:txXfrm>
    </dsp:sp>
    <dsp:sp modelId="{6752E397-D439-41AC-80EE-B39C58681652}">
      <dsp:nvSpPr>
        <dsp:cNvPr id="0" name=""/>
        <dsp:cNvSpPr/>
      </dsp:nvSpPr>
      <dsp:spPr>
        <a:xfrm rot="18900000">
          <a:off x="4464378" y="1351575"/>
          <a:ext cx="1248368" cy="38775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F416B8-ED4F-40A1-B24C-BBCDEAB92581}">
      <dsp:nvSpPr>
        <dsp:cNvPr id="0" name=""/>
        <dsp:cNvSpPr/>
      </dsp:nvSpPr>
      <dsp:spPr>
        <a:xfrm>
          <a:off x="4883673" y="587082"/>
          <a:ext cx="1292509" cy="10340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smtClean="0"/>
            <a:t>Reporting &amp; </a:t>
          </a:r>
          <a:r>
            <a:rPr lang="en-US" sz="2200" kern="1200" dirty="0"/>
            <a:t>Billing</a:t>
          </a:r>
        </a:p>
      </dsp:txBody>
      <dsp:txXfrm>
        <a:off x="4913958" y="617367"/>
        <a:ext cx="1231939" cy="973437"/>
      </dsp:txXfrm>
    </dsp:sp>
    <dsp:sp modelId="{05ECD3E2-25CE-4029-AB20-E6C5351B7897}">
      <dsp:nvSpPr>
        <dsp:cNvPr id="0" name=""/>
        <dsp:cNvSpPr/>
      </dsp:nvSpPr>
      <dsp:spPr>
        <a:xfrm>
          <a:off x="4867724" y="2325338"/>
          <a:ext cx="1248368" cy="387752"/>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F386EE-6BD9-47B7-AB0C-9AFC717F2D40}">
      <dsp:nvSpPr>
        <dsp:cNvPr id="0" name=""/>
        <dsp:cNvSpPr/>
      </dsp:nvSpPr>
      <dsp:spPr>
        <a:xfrm>
          <a:off x="5469838" y="2002210"/>
          <a:ext cx="1292509" cy="103400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977900">
            <a:lnSpc>
              <a:spcPct val="90000"/>
            </a:lnSpc>
            <a:spcBef>
              <a:spcPct val="0"/>
            </a:spcBef>
            <a:spcAft>
              <a:spcPct val="35000"/>
            </a:spcAft>
          </a:pPr>
          <a:r>
            <a:rPr lang="en-US" sz="2200" kern="1200" dirty="0"/>
            <a:t>Customer </a:t>
          </a:r>
          <a:r>
            <a:rPr lang="en-US" sz="2200" kern="1200" dirty="0" smtClean="0"/>
            <a:t>&amp; Loyalty</a:t>
          </a:r>
          <a:endParaRPr lang="en-US" sz="2200" kern="1200" dirty="0"/>
        </a:p>
      </dsp:txBody>
      <dsp:txXfrm>
        <a:off x="5500123" y="2032495"/>
        <a:ext cx="1231939" cy="9734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42F53-1BBB-4250-A797-940BDA83C9C1}">
      <dsp:nvSpPr>
        <dsp:cNvPr id="0" name=""/>
        <dsp:cNvSpPr/>
      </dsp:nvSpPr>
      <dsp:spPr>
        <a:xfrm>
          <a:off x="3191" y="909270"/>
          <a:ext cx="1963478" cy="9817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The shopping service must complete in 80 ms</a:t>
          </a:r>
          <a:endParaRPr lang="en-US" sz="2000" kern="1200" dirty="0"/>
        </a:p>
      </dsp:txBody>
      <dsp:txXfrm>
        <a:off x="31945" y="938024"/>
        <a:ext cx="1905970" cy="924231"/>
      </dsp:txXfrm>
    </dsp:sp>
    <dsp:sp modelId="{CACD856B-1771-47AE-801D-81E16C134DBE}">
      <dsp:nvSpPr>
        <dsp:cNvPr id="0" name=""/>
        <dsp:cNvSpPr/>
      </dsp:nvSpPr>
      <dsp:spPr>
        <a:xfrm rot="19457599">
          <a:off x="1875759" y="1086337"/>
          <a:ext cx="967212" cy="63105"/>
        </a:xfrm>
        <a:custGeom>
          <a:avLst/>
          <a:gdLst/>
          <a:ahLst/>
          <a:cxnLst/>
          <a:rect l="0" t="0" r="0" b="0"/>
          <a:pathLst>
            <a:path>
              <a:moveTo>
                <a:pt x="0" y="31552"/>
              </a:moveTo>
              <a:lnTo>
                <a:pt x="967212" y="315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35184" y="1093710"/>
        <a:ext cx="48360" cy="48360"/>
      </dsp:txXfrm>
    </dsp:sp>
    <dsp:sp modelId="{6F598368-55E2-4B4B-A714-66D2F4A83938}">
      <dsp:nvSpPr>
        <dsp:cNvPr id="0" name=""/>
        <dsp:cNvSpPr/>
      </dsp:nvSpPr>
      <dsp:spPr>
        <a:xfrm>
          <a:off x="2752060" y="344770"/>
          <a:ext cx="1963478" cy="9817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The inventory service must complete in 20 ms</a:t>
          </a:r>
          <a:endParaRPr lang="en-US" sz="2000" kern="1200" dirty="0"/>
        </a:p>
      </dsp:txBody>
      <dsp:txXfrm>
        <a:off x="2780814" y="373524"/>
        <a:ext cx="1905970" cy="924231"/>
      </dsp:txXfrm>
    </dsp:sp>
    <dsp:sp modelId="{D7107C5C-906D-40CE-9681-2BDD6A87F6F4}">
      <dsp:nvSpPr>
        <dsp:cNvPr id="0" name=""/>
        <dsp:cNvSpPr/>
      </dsp:nvSpPr>
      <dsp:spPr>
        <a:xfrm>
          <a:off x="4715539" y="804087"/>
          <a:ext cx="785391" cy="63105"/>
        </a:xfrm>
        <a:custGeom>
          <a:avLst/>
          <a:gdLst/>
          <a:ahLst/>
          <a:cxnLst/>
          <a:rect l="0" t="0" r="0" b="0"/>
          <a:pathLst>
            <a:path>
              <a:moveTo>
                <a:pt x="0" y="31552"/>
              </a:moveTo>
              <a:lnTo>
                <a:pt x="785391" y="315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88600" y="816005"/>
        <a:ext cx="39269" cy="39269"/>
      </dsp:txXfrm>
    </dsp:sp>
    <dsp:sp modelId="{C3E5463D-9811-4777-BEA4-A7B79D7D7FD0}">
      <dsp:nvSpPr>
        <dsp:cNvPr id="0" name=""/>
        <dsp:cNvSpPr/>
      </dsp:nvSpPr>
      <dsp:spPr>
        <a:xfrm>
          <a:off x="5500930" y="344770"/>
          <a:ext cx="1963478" cy="9817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 inventory query must complete in 8 ms</a:t>
          </a:r>
          <a:endParaRPr lang="en-US" sz="2000" kern="1200" dirty="0"/>
        </a:p>
      </dsp:txBody>
      <dsp:txXfrm>
        <a:off x="5529684" y="373524"/>
        <a:ext cx="1905970" cy="924231"/>
      </dsp:txXfrm>
    </dsp:sp>
    <dsp:sp modelId="{AE9DF279-CAFF-4128-B915-117C4D6EF590}">
      <dsp:nvSpPr>
        <dsp:cNvPr id="0" name=""/>
        <dsp:cNvSpPr/>
      </dsp:nvSpPr>
      <dsp:spPr>
        <a:xfrm rot="2142401">
          <a:off x="1875759" y="1650837"/>
          <a:ext cx="967212" cy="63105"/>
        </a:xfrm>
        <a:custGeom>
          <a:avLst/>
          <a:gdLst/>
          <a:ahLst/>
          <a:cxnLst/>
          <a:rect l="0" t="0" r="0" b="0"/>
          <a:pathLst>
            <a:path>
              <a:moveTo>
                <a:pt x="0" y="31552"/>
              </a:moveTo>
              <a:lnTo>
                <a:pt x="967212" y="315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35184" y="1658210"/>
        <a:ext cx="48360" cy="48360"/>
      </dsp:txXfrm>
    </dsp:sp>
    <dsp:sp modelId="{04FB36E9-3256-452F-B4F5-347C7759E7E2}">
      <dsp:nvSpPr>
        <dsp:cNvPr id="0" name=""/>
        <dsp:cNvSpPr/>
      </dsp:nvSpPr>
      <dsp:spPr>
        <a:xfrm>
          <a:off x="2752060" y="1473770"/>
          <a:ext cx="1963478" cy="9817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The rates service must complete in 30 ms</a:t>
          </a:r>
          <a:endParaRPr lang="en-US" sz="2000" kern="1200" dirty="0"/>
        </a:p>
      </dsp:txBody>
      <dsp:txXfrm>
        <a:off x="2780814" y="1502524"/>
        <a:ext cx="1905970" cy="924231"/>
      </dsp:txXfrm>
    </dsp:sp>
    <dsp:sp modelId="{3B983EEC-383E-4DDA-ABAC-0D17CC19936D}">
      <dsp:nvSpPr>
        <dsp:cNvPr id="0" name=""/>
        <dsp:cNvSpPr/>
      </dsp:nvSpPr>
      <dsp:spPr>
        <a:xfrm>
          <a:off x="4715539" y="1933087"/>
          <a:ext cx="785391" cy="63105"/>
        </a:xfrm>
        <a:custGeom>
          <a:avLst/>
          <a:gdLst/>
          <a:ahLst/>
          <a:cxnLst/>
          <a:rect l="0" t="0" r="0" b="0"/>
          <a:pathLst>
            <a:path>
              <a:moveTo>
                <a:pt x="0" y="31552"/>
              </a:moveTo>
              <a:lnTo>
                <a:pt x="785391" y="315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88600" y="1945005"/>
        <a:ext cx="39269" cy="39269"/>
      </dsp:txXfrm>
    </dsp:sp>
    <dsp:sp modelId="{F6AAED7C-812D-45BB-A984-45E60F64A7DA}">
      <dsp:nvSpPr>
        <dsp:cNvPr id="0" name=""/>
        <dsp:cNvSpPr/>
      </dsp:nvSpPr>
      <dsp:spPr>
        <a:xfrm>
          <a:off x="5500930" y="1473770"/>
          <a:ext cx="1963478" cy="9817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 rates query must complete in 10 ms</a:t>
          </a:r>
          <a:endParaRPr lang="en-US" sz="2000" kern="1200" dirty="0"/>
        </a:p>
      </dsp:txBody>
      <dsp:txXfrm>
        <a:off x="5529684" y="1502524"/>
        <a:ext cx="1905970" cy="92423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06C1F-B1C7-4B2B-9091-B8B5CAA917C6}">
      <dsp:nvSpPr>
        <dsp:cNvPr id="0" name=""/>
        <dsp:cNvSpPr/>
      </dsp:nvSpPr>
      <dsp:spPr>
        <a:xfrm>
          <a:off x="1727" y="0"/>
          <a:ext cx="2688282" cy="32004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a:t>@</a:t>
          </a:r>
          <a:r>
            <a:rPr lang="en-US" sz="2400" kern="1200" dirty="0" err="1"/>
            <a:t>JavaBakerag</a:t>
          </a:r>
          <a:r>
            <a:rPr lang="en-US" sz="2400" kern="1200" dirty="0"/>
            <a:t> </a:t>
          </a:r>
        </a:p>
      </dsp:txBody>
      <dsp:txXfrm>
        <a:off x="1727" y="1280160"/>
        <a:ext cx="2688282" cy="1280160"/>
      </dsp:txXfrm>
    </dsp:sp>
    <dsp:sp modelId="{181617F2-8042-47D9-93B5-4EE8F927F002}">
      <dsp:nvSpPr>
        <dsp:cNvPr id="0" name=""/>
        <dsp:cNvSpPr/>
      </dsp:nvSpPr>
      <dsp:spPr>
        <a:xfrm>
          <a:off x="813002" y="192024"/>
          <a:ext cx="1065733" cy="1065733"/>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41C9B9-A0B2-4DBA-8418-8932596A4226}">
      <dsp:nvSpPr>
        <dsp:cNvPr id="0" name=""/>
        <dsp:cNvSpPr/>
      </dsp:nvSpPr>
      <dsp:spPr>
        <a:xfrm>
          <a:off x="2770658" y="0"/>
          <a:ext cx="2688282" cy="32004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       @</a:t>
          </a:r>
          <a:r>
            <a:rPr lang="en-US" sz="2000" kern="1200" dirty="0" err="1"/>
            <a:t>choicehotels</a:t>
          </a:r>
          <a:endParaRPr lang="en-US" sz="2000" kern="1200" dirty="0"/>
        </a:p>
        <a:p>
          <a:pPr lvl="0" algn="ctr" defTabSz="889000">
            <a:lnSpc>
              <a:spcPct val="90000"/>
            </a:lnSpc>
            <a:spcBef>
              <a:spcPct val="0"/>
            </a:spcBef>
            <a:spcAft>
              <a:spcPct val="35000"/>
            </a:spcAft>
          </a:pPr>
          <a:r>
            <a:rPr lang="en-US" sz="2000" kern="1200" dirty="0" smtClean="0"/>
            <a:t>Choice Hotels International</a:t>
          </a:r>
          <a:endParaRPr lang="en-US" sz="2000" kern="1200" dirty="0"/>
        </a:p>
      </dsp:txBody>
      <dsp:txXfrm>
        <a:off x="2770658" y="1280160"/>
        <a:ext cx="2688282" cy="1280160"/>
      </dsp:txXfrm>
    </dsp:sp>
    <dsp:sp modelId="{9A14F36D-A0D3-4294-9DC1-5981AE013AF7}">
      <dsp:nvSpPr>
        <dsp:cNvPr id="0" name=""/>
        <dsp:cNvSpPr/>
      </dsp:nvSpPr>
      <dsp:spPr>
        <a:xfrm>
          <a:off x="3581933" y="192024"/>
          <a:ext cx="1065733" cy="1065733"/>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8821D8-BC4D-4CD1-85A6-F471B2A5999D}">
      <dsp:nvSpPr>
        <dsp:cNvPr id="0" name=""/>
        <dsp:cNvSpPr/>
      </dsp:nvSpPr>
      <dsp:spPr>
        <a:xfrm>
          <a:off x="5539589" y="0"/>
          <a:ext cx="2688282" cy="32004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a:t>@</a:t>
          </a:r>
          <a:r>
            <a:rPr lang="en-US" sz="2400" kern="1200" dirty="0" err="1"/>
            <a:t>jscarp</a:t>
          </a:r>
          <a:endParaRPr lang="en-US" sz="2400" kern="1200" dirty="0"/>
        </a:p>
      </dsp:txBody>
      <dsp:txXfrm>
        <a:off x="5539589" y="1280160"/>
        <a:ext cx="2688282" cy="1280160"/>
      </dsp:txXfrm>
    </dsp:sp>
    <dsp:sp modelId="{FA6AC0C7-9E01-4D45-931A-02F0FDDE9035}">
      <dsp:nvSpPr>
        <dsp:cNvPr id="0" name=""/>
        <dsp:cNvSpPr/>
      </dsp:nvSpPr>
      <dsp:spPr>
        <a:xfrm>
          <a:off x="6350864" y="192024"/>
          <a:ext cx="1065733" cy="106573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B4E0B5-1DB1-4ACD-A5F1-B5CF4D5CD697}">
      <dsp:nvSpPr>
        <dsp:cNvPr id="0" name=""/>
        <dsp:cNvSpPr/>
      </dsp:nvSpPr>
      <dsp:spPr>
        <a:xfrm>
          <a:off x="329183" y="2560320"/>
          <a:ext cx="7571232" cy="480060"/>
        </a:xfrm>
        <a:prstGeom prst="leftRight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E2DB1-1565-44ED-9F07-F8F9DE86627A}">
      <dsp:nvSpPr>
        <dsp:cNvPr id="0" name=""/>
        <dsp:cNvSpPr/>
      </dsp:nvSpPr>
      <dsp:spPr>
        <a:xfrm>
          <a:off x="1335664" y="2470542"/>
          <a:ext cx="1552102" cy="1332766"/>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a:t>Non-relational</a:t>
          </a:r>
        </a:p>
      </dsp:txBody>
      <dsp:txXfrm>
        <a:off x="1576070" y="2676975"/>
        <a:ext cx="1071290" cy="919900"/>
      </dsp:txXfrm>
    </dsp:sp>
    <dsp:sp modelId="{B0521871-2589-498B-8C52-C676E5FE62C6}">
      <dsp:nvSpPr>
        <dsp:cNvPr id="0" name=""/>
        <dsp:cNvSpPr/>
      </dsp:nvSpPr>
      <dsp:spPr>
        <a:xfrm>
          <a:off x="1372697" y="3066554"/>
          <a:ext cx="181051" cy="156190"/>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A35122-9F65-40E2-B12F-979A5D92B4C3}">
      <dsp:nvSpPr>
        <dsp:cNvPr id="0" name=""/>
        <dsp:cNvSpPr/>
      </dsp:nvSpPr>
      <dsp:spPr>
        <a:xfrm>
          <a:off x="0" y="1733787"/>
          <a:ext cx="1552102" cy="1332766"/>
        </a:xfrm>
        <a:prstGeom prst="hexagon">
          <a:avLst>
            <a:gd name="adj" fmla="val 25000"/>
            <a:gd name="vf" fmla="val 115470"/>
          </a:avLst>
        </a:prstGeom>
        <a:blipFill rotWithShape="1">
          <a:blip xmlns:r="http://schemas.openxmlformats.org/officeDocument/2006/relationships" r:embed="rId1"/>
          <a:stretch>
            <a:fillRect/>
          </a:stretch>
        </a:blip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6073C6-691F-4608-BFE1-4DEF5BF909BA}">
      <dsp:nvSpPr>
        <dsp:cNvPr id="0" name=""/>
        <dsp:cNvSpPr/>
      </dsp:nvSpPr>
      <dsp:spPr>
        <a:xfrm>
          <a:off x="1063264" y="2889767"/>
          <a:ext cx="181051" cy="156190"/>
        </a:xfrm>
        <a:prstGeom prst="hexagon">
          <a:avLst>
            <a:gd name="adj" fmla="val 25000"/>
            <a:gd name="vf" fmla="val 11547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71FBF98B-53D1-4E9E-A278-2291A4A9688C}">
      <dsp:nvSpPr>
        <dsp:cNvPr id="0" name=""/>
        <dsp:cNvSpPr/>
      </dsp:nvSpPr>
      <dsp:spPr>
        <a:xfrm>
          <a:off x="2671328" y="1729925"/>
          <a:ext cx="1552102" cy="1332766"/>
        </a:xfrm>
        <a:prstGeom prst="hexagon">
          <a:avLst>
            <a:gd name="adj" fmla="val 25000"/>
            <a:gd name="vf" fmla="val 11547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a:t>Rules-based</a:t>
          </a:r>
        </a:p>
      </dsp:txBody>
      <dsp:txXfrm>
        <a:off x="2911734" y="1936358"/>
        <a:ext cx="1071290" cy="919900"/>
      </dsp:txXfrm>
    </dsp:sp>
    <dsp:sp modelId="{FB91DD4A-3D36-407C-8C88-208F14459E41}">
      <dsp:nvSpPr>
        <dsp:cNvPr id="0" name=""/>
        <dsp:cNvSpPr/>
      </dsp:nvSpPr>
      <dsp:spPr>
        <a:xfrm>
          <a:off x="3739530" y="2882473"/>
          <a:ext cx="181051" cy="156190"/>
        </a:xfrm>
        <a:prstGeom prst="hexagon">
          <a:avLst>
            <a:gd name="adj" fmla="val 25000"/>
            <a:gd name="vf" fmla="val 11547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D0312AB0-D8E7-4896-B676-2A91BE90D665}">
      <dsp:nvSpPr>
        <dsp:cNvPr id="0" name=""/>
        <dsp:cNvSpPr/>
      </dsp:nvSpPr>
      <dsp:spPr>
        <a:xfrm>
          <a:off x="4006169" y="2467968"/>
          <a:ext cx="1552102" cy="1332766"/>
        </a:xfrm>
        <a:prstGeom prst="hexagon">
          <a:avLst>
            <a:gd name="adj" fmla="val 25000"/>
            <a:gd name="vf" fmla="val 115470"/>
          </a:avLst>
        </a:prstGeom>
        <a:blipFill rotWithShape="1">
          <a:blip xmlns:r="http://schemas.openxmlformats.org/officeDocument/2006/relationships" r:embed="rId2"/>
          <a:stretch>
            <a:fillRect/>
          </a:stretch>
        </a:blip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A51009-BDD9-47F1-ADB0-6FA0AB439E24}">
      <dsp:nvSpPr>
        <dsp:cNvPr id="0" name=""/>
        <dsp:cNvSpPr/>
      </dsp:nvSpPr>
      <dsp:spPr>
        <a:xfrm>
          <a:off x="4044025" y="3060976"/>
          <a:ext cx="181051" cy="156190"/>
        </a:xfrm>
        <a:prstGeom prst="hexagon">
          <a:avLst>
            <a:gd name="adj" fmla="val 25000"/>
            <a:gd name="vf" fmla="val 11547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80457F36-F447-44A9-AFDC-FC3312B5610B}">
      <dsp:nvSpPr>
        <dsp:cNvPr id="0" name=""/>
        <dsp:cNvSpPr/>
      </dsp:nvSpPr>
      <dsp:spPr>
        <a:xfrm>
          <a:off x="1335664" y="997461"/>
          <a:ext cx="1552102" cy="1332766"/>
        </a:xfrm>
        <a:prstGeom prst="hexagon">
          <a:avLst>
            <a:gd name="adj" fmla="val 25000"/>
            <a:gd name="vf" fmla="val 11547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Reporting &amp; Analytics</a:t>
          </a:r>
          <a:endParaRPr lang="en-US" sz="1700" kern="1200" dirty="0"/>
        </a:p>
      </dsp:txBody>
      <dsp:txXfrm>
        <a:off x="1576070" y="1203894"/>
        <a:ext cx="1071290" cy="919900"/>
      </dsp:txXfrm>
    </dsp:sp>
    <dsp:sp modelId="{9874FB08-94AD-4424-BADB-4A046FF51854}">
      <dsp:nvSpPr>
        <dsp:cNvPr id="0" name=""/>
        <dsp:cNvSpPr/>
      </dsp:nvSpPr>
      <dsp:spPr>
        <a:xfrm>
          <a:off x="2398928" y="1022778"/>
          <a:ext cx="181051" cy="156190"/>
        </a:xfrm>
        <a:prstGeom prst="hexagon">
          <a:avLst>
            <a:gd name="adj" fmla="val 25000"/>
            <a:gd name="vf" fmla="val 115470"/>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0848D47F-6A10-4265-BF64-D27E132CE552}">
      <dsp:nvSpPr>
        <dsp:cNvPr id="0" name=""/>
        <dsp:cNvSpPr/>
      </dsp:nvSpPr>
      <dsp:spPr>
        <a:xfrm>
          <a:off x="2671328" y="256415"/>
          <a:ext cx="1552102" cy="1332766"/>
        </a:xfrm>
        <a:prstGeom prst="hexagon">
          <a:avLst>
            <a:gd name="adj" fmla="val 25000"/>
            <a:gd name="vf" fmla="val 115470"/>
          </a:avLst>
        </a:prstGeom>
        <a:blipFill rotWithShape="1">
          <a:blip xmlns:r="http://schemas.openxmlformats.org/officeDocument/2006/relationships" r:embed="rId3"/>
          <a:stretch>
            <a:fillRect/>
          </a:stretch>
        </a:blip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66EA5D-0E3D-4DB2-86B9-0BC5E9E17E47}">
      <dsp:nvSpPr>
        <dsp:cNvPr id="0" name=""/>
        <dsp:cNvSpPr/>
      </dsp:nvSpPr>
      <dsp:spPr>
        <a:xfrm>
          <a:off x="2714945" y="846849"/>
          <a:ext cx="181051" cy="156190"/>
        </a:xfrm>
        <a:prstGeom prst="hexagon">
          <a:avLst>
            <a:gd name="adj" fmla="val 25000"/>
            <a:gd name="vf" fmla="val 115470"/>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sp>
    <dsp:sp modelId="{BB6AFDBE-29A1-42F4-A9A3-DF98D6B7C13D}">
      <dsp:nvSpPr>
        <dsp:cNvPr id="0" name=""/>
        <dsp:cNvSpPr/>
      </dsp:nvSpPr>
      <dsp:spPr>
        <a:xfrm>
          <a:off x="4006169" y="994458"/>
          <a:ext cx="1552102" cy="1332766"/>
        </a:xfrm>
        <a:prstGeom prst="hexagon">
          <a:avLst>
            <a:gd name="adj" fmla="val 25000"/>
            <a:gd name="vf" fmla="val 11547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a:t>Cloud deployment</a:t>
          </a:r>
        </a:p>
      </dsp:txBody>
      <dsp:txXfrm>
        <a:off x="4246575" y="1200891"/>
        <a:ext cx="1071290" cy="919900"/>
      </dsp:txXfrm>
    </dsp:sp>
    <dsp:sp modelId="{7AEDDC27-3E94-4516-BB86-01599057546C}">
      <dsp:nvSpPr>
        <dsp:cNvPr id="0" name=""/>
        <dsp:cNvSpPr/>
      </dsp:nvSpPr>
      <dsp:spPr>
        <a:xfrm>
          <a:off x="5349240" y="1584891"/>
          <a:ext cx="181051" cy="156190"/>
        </a:xfrm>
        <a:prstGeom prst="hexagon">
          <a:avLst>
            <a:gd name="adj" fmla="val 25000"/>
            <a:gd name="vf" fmla="val 11547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sp>
    <dsp:sp modelId="{E208CCBB-0684-41A9-AC19-2549BEEBA7BF}">
      <dsp:nvSpPr>
        <dsp:cNvPr id="0" name=""/>
        <dsp:cNvSpPr/>
      </dsp:nvSpPr>
      <dsp:spPr>
        <a:xfrm>
          <a:off x="5341833" y="1743656"/>
          <a:ext cx="1552102" cy="1332766"/>
        </a:xfrm>
        <a:prstGeom prst="hexagon">
          <a:avLst>
            <a:gd name="adj" fmla="val 25000"/>
            <a:gd name="vf" fmla="val 115470"/>
          </a:avLst>
        </a:prstGeom>
        <a:blipFill rotWithShape="1">
          <a:blip xmlns:r="http://schemas.openxmlformats.org/officeDocument/2006/relationships" r:embed="rId4"/>
          <a:stretch>
            <a:fillRect/>
          </a:stretch>
        </a:blip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4496BD-FDD7-4409-ABEA-C31345117568}">
      <dsp:nvSpPr>
        <dsp:cNvPr id="0" name=""/>
        <dsp:cNvSpPr/>
      </dsp:nvSpPr>
      <dsp:spPr>
        <a:xfrm>
          <a:off x="5644682" y="1767686"/>
          <a:ext cx="181051" cy="156190"/>
        </a:xfrm>
        <a:prstGeom prst="hexagon">
          <a:avLst>
            <a:gd name="adj" fmla="val 25000"/>
            <a:gd name="vf" fmla="val 11547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sp>
    <dsp:sp modelId="{67DCCA79-E002-45F7-A9B6-B72D5261E4A0}">
      <dsp:nvSpPr>
        <dsp:cNvPr id="0" name=""/>
        <dsp:cNvSpPr/>
      </dsp:nvSpPr>
      <dsp:spPr>
        <a:xfrm>
          <a:off x="5341833" y="270576"/>
          <a:ext cx="1552102" cy="1332766"/>
        </a:xfrm>
        <a:prstGeom prst="hexagon">
          <a:avLst>
            <a:gd name="adj" fmla="val 25000"/>
            <a:gd name="vf" fmla="val 11547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a:t>RESTful </a:t>
          </a:r>
          <a:r>
            <a:rPr lang="en-US" sz="1700" kern="1200" dirty="0" smtClean="0"/>
            <a:t>services</a:t>
          </a:r>
          <a:endParaRPr lang="en-US" sz="1700" kern="1200" dirty="0"/>
        </a:p>
      </dsp:txBody>
      <dsp:txXfrm>
        <a:off x="5582239" y="477009"/>
        <a:ext cx="1071290" cy="919900"/>
      </dsp:txXfrm>
    </dsp:sp>
    <dsp:sp modelId="{4481445D-C59D-4A66-AA58-4222F8E2E2F7}">
      <dsp:nvSpPr>
        <dsp:cNvPr id="0" name=""/>
        <dsp:cNvSpPr/>
      </dsp:nvSpPr>
      <dsp:spPr>
        <a:xfrm>
          <a:off x="6684904" y="867875"/>
          <a:ext cx="181051" cy="156190"/>
        </a:xfrm>
        <a:prstGeom prst="hexagon">
          <a:avLst>
            <a:gd name="adj" fmla="val 25000"/>
            <a:gd name="vf" fmla="val 11547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7EE50940-1B19-43FE-A33E-A60BF5FB3227}">
      <dsp:nvSpPr>
        <dsp:cNvPr id="0" name=""/>
        <dsp:cNvSpPr/>
      </dsp:nvSpPr>
      <dsp:spPr>
        <a:xfrm>
          <a:off x="6677497" y="1014196"/>
          <a:ext cx="1552102" cy="1332766"/>
        </a:xfrm>
        <a:prstGeom prst="hexagon">
          <a:avLst>
            <a:gd name="adj" fmla="val 25000"/>
            <a:gd name="vf" fmla="val 115470"/>
          </a:avLst>
        </a:prstGeom>
        <a:blipFill rotWithShape="1">
          <a:blip xmlns:r="http://schemas.openxmlformats.org/officeDocument/2006/relationships" r:embed="rId5"/>
          <a:stretch>
            <a:fillRect/>
          </a:stretch>
        </a:blip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FBFCB4-4427-4873-9284-2EC8CEDBE2A4}">
      <dsp:nvSpPr>
        <dsp:cNvPr id="0" name=""/>
        <dsp:cNvSpPr/>
      </dsp:nvSpPr>
      <dsp:spPr>
        <a:xfrm>
          <a:off x="6986930" y="1043803"/>
          <a:ext cx="181051" cy="156190"/>
        </a:xfrm>
        <a:prstGeom prst="hexagon">
          <a:avLst>
            <a:gd name="adj" fmla="val 25000"/>
            <a:gd name="vf" fmla="val 11547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10A3D91C-4532-4C8B-B506-B38438DAFDAE}">
      <dsp:nvSpPr>
        <dsp:cNvPr id="0" name=""/>
        <dsp:cNvSpPr/>
      </dsp:nvSpPr>
      <dsp:spPr>
        <a:xfrm>
          <a:off x="6677497" y="2485131"/>
          <a:ext cx="1552102" cy="1332766"/>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a:t>High </a:t>
          </a:r>
          <a:r>
            <a:rPr lang="en-US" sz="1700" kern="1200" dirty="0" smtClean="0"/>
            <a:t>availability</a:t>
          </a:r>
          <a:endParaRPr lang="en-US" sz="1700" kern="1200" dirty="0"/>
        </a:p>
      </dsp:txBody>
      <dsp:txXfrm>
        <a:off x="6917903" y="2691564"/>
        <a:ext cx="1071290" cy="919900"/>
      </dsp:txXfrm>
    </dsp:sp>
    <dsp:sp modelId="{09C87997-27DA-406F-8F9B-3FE890DC0CF6}">
      <dsp:nvSpPr>
        <dsp:cNvPr id="0" name=""/>
        <dsp:cNvSpPr/>
      </dsp:nvSpPr>
      <dsp:spPr>
        <a:xfrm>
          <a:off x="6985284" y="3652268"/>
          <a:ext cx="181051" cy="156190"/>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F2641B-8543-4ABE-B17A-36870C40EC91}">
      <dsp:nvSpPr>
        <dsp:cNvPr id="0" name=""/>
        <dsp:cNvSpPr/>
      </dsp:nvSpPr>
      <dsp:spPr>
        <a:xfrm>
          <a:off x="5341833" y="3214592"/>
          <a:ext cx="1552102" cy="1332766"/>
        </a:xfrm>
        <a:prstGeom prst="hexagon">
          <a:avLst>
            <a:gd name="adj" fmla="val 25000"/>
            <a:gd name="vf" fmla="val 115470"/>
          </a:avLst>
        </a:prstGeom>
        <a:blipFill rotWithShape="1">
          <a:blip xmlns:r="http://schemas.openxmlformats.org/officeDocument/2006/relationships" r:embed="rId6"/>
          <a:stretch>
            <a:fillRect/>
          </a:stretch>
        </a:blip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152046-E844-4D89-8D45-88C0A9B0589E}">
      <dsp:nvSpPr>
        <dsp:cNvPr id="0" name=""/>
        <dsp:cNvSpPr/>
      </dsp:nvSpPr>
      <dsp:spPr>
        <a:xfrm>
          <a:off x="6697248" y="3799447"/>
          <a:ext cx="181051" cy="156190"/>
        </a:xfrm>
        <a:prstGeom prst="hexagon">
          <a:avLst>
            <a:gd name="adj" fmla="val 25000"/>
            <a:gd name="vf" fmla="val 11547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E7F7B-F067-42D3-B4AF-B8D81D293F7B}">
      <dsp:nvSpPr>
        <dsp:cNvPr id="0" name=""/>
        <dsp:cNvSpPr/>
      </dsp:nvSpPr>
      <dsp:spPr>
        <a:xfrm>
          <a:off x="92438" y="92438"/>
          <a:ext cx="1872523" cy="1872523"/>
        </a:xfrm>
        <a:prstGeom prst="blockArc">
          <a:avLst>
            <a:gd name="adj1" fmla="val 15000000"/>
            <a:gd name="adj2" fmla="val 162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1B8E4B-E173-4138-931B-77E73F4463AF}">
      <dsp:nvSpPr>
        <dsp:cNvPr id="0" name=""/>
        <dsp:cNvSpPr/>
      </dsp:nvSpPr>
      <dsp:spPr>
        <a:xfrm>
          <a:off x="92438" y="92438"/>
          <a:ext cx="1872523" cy="1872523"/>
        </a:xfrm>
        <a:prstGeom prst="blockArc">
          <a:avLst>
            <a:gd name="adj1" fmla="val 13800000"/>
            <a:gd name="adj2" fmla="val 150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0382B0-1F52-41FD-9AA5-24EBA19341AA}">
      <dsp:nvSpPr>
        <dsp:cNvPr id="0" name=""/>
        <dsp:cNvSpPr/>
      </dsp:nvSpPr>
      <dsp:spPr>
        <a:xfrm>
          <a:off x="92438" y="92438"/>
          <a:ext cx="1872523" cy="1872523"/>
        </a:xfrm>
        <a:prstGeom prst="blockArc">
          <a:avLst>
            <a:gd name="adj1" fmla="val 12600000"/>
            <a:gd name="adj2" fmla="val 138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42FE78-9280-4D5A-AA48-C5D331086964}">
      <dsp:nvSpPr>
        <dsp:cNvPr id="0" name=""/>
        <dsp:cNvSpPr/>
      </dsp:nvSpPr>
      <dsp:spPr>
        <a:xfrm>
          <a:off x="92438" y="92438"/>
          <a:ext cx="1872523" cy="1872523"/>
        </a:xfrm>
        <a:prstGeom prst="blockArc">
          <a:avLst>
            <a:gd name="adj1" fmla="val 11400000"/>
            <a:gd name="adj2" fmla="val 126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0A76E9-5658-45DE-929D-6185ACB362FA}">
      <dsp:nvSpPr>
        <dsp:cNvPr id="0" name=""/>
        <dsp:cNvSpPr/>
      </dsp:nvSpPr>
      <dsp:spPr>
        <a:xfrm>
          <a:off x="92438" y="92438"/>
          <a:ext cx="1872523" cy="1872523"/>
        </a:xfrm>
        <a:prstGeom prst="blockArc">
          <a:avLst>
            <a:gd name="adj1" fmla="val 10200000"/>
            <a:gd name="adj2" fmla="val 114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738C70-F628-48CA-B638-D0E985F312FB}">
      <dsp:nvSpPr>
        <dsp:cNvPr id="0" name=""/>
        <dsp:cNvSpPr/>
      </dsp:nvSpPr>
      <dsp:spPr>
        <a:xfrm>
          <a:off x="92438" y="92438"/>
          <a:ext cx="1872523" cy="1872523"/>
        </a:xfrm>
        <a:prstGeom prst="blockArc">
          <a:avLst>
            <a:gd name="adj1" fmla="val 9000000"/>
            <a:gd name="adj2" fmla="val 102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0CDE09-3202-471A-8CAF-41EDD749F035}">
      <dsp:nvSpPr>
        <dsp:cNvPr id="0" name=""/>
        <dsp:cNvSpPr/>
      </dsp:nvSpPr>
      <dsp:spPr>
        <a:xfrm>
          <a:off x="92438" y="92438"/>
          <a:ext cx="1872523" cy="1872523"/>
        </a:xfrm>
        <a:prstGeom prst="blockArc">
          <a:avLst>
            <a:gd name="adj1" fmla="val 7800000"/>
            <a:gd name="adj2" fmla="val 90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226AE5-58BF-4A28-A1E9-C07820E01166}">
      <dsp:nvSpPr>
        <dsp:cNvPr id="0" name=""/>
        <dsp:cNvSpPr/>
      </dsp:nvSpPr>
      <dsp:spPr>
        <a:xfrm>
          <a:off x="92438" y="92438"/>
          <a:ext cx="1872523" cy="1872523"/>
        </a:xfrm>
        <a:prstGeom prst="blockArc">
          <a:avLst>
            <a:gd name="adj1" fmla="val 6600000"/>
            <a:gd name="adj2" fmla="val 78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F58AA1-6290-4A50-9D4C-4C6585706405}">
      <dsp:nvSpPr>
        <dsp:cNvPr id="0" name=""/>
        <dsp:cNvSpPr/>
      </dsp:nvSpPr>
      <dsp:spPr>
        <a:xfrm>
          <a:off x="92438" y="92438"/>
          <a:ext cx="1872523" cy="1872523"/>
        </a:xfrm>
        <a:prstGeom prst="blockArc">
          <a:avLst>
            <a:gd name="adj1" fmla="val 5400000"/>
            <a:gd name="adj2" fmla="val 66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4F5516-9D22-48C9-9AA7-3C3E6A9574A5}">
      <dsp:nvSpPr>
        <dsp:cNvPr id="0" name=""/>
        <dsp:cNvSpPr/>
      </dsp:nvSpPr>
      <dsp:spPr>
        <a:xfrm>
          <a:off x="92438" y="92438"/>
          <a:ext cx="1872523" cy="1872523"/>
        </a:xfrm>
        <a:prstGeom prst="blockArc">
          <a:avLst>
            <a:gd name="adj1" fmla="val 4200000"/>
            <a:gd name="adj2" fmla="val 54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2036BF-57BC-4011-BA72-9903A5FC70EC}">
      <dsp:nvSpPr>
        <dsp:cNvPr id="0" name=""/>
        <dsp:cNvSpPr/>
      </dsp:nvSpPr>
      <dsp:spPr>
        <a:xfrm>
          <a:off x="92438" y="92438"/>
          <a:ext cx="1872523" cy="1872523"/>
        </a:xfrm>
        <a:prstGeom prst="blockArc">
          <a:avLst>
            <a:gd name="adj1" fmla="val 3000000"/>
            <a:gd name="adj2" fmla="val 42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2EF0FE-73D4-7A47-957E-8806D8CFAD0F}">
      <dsp:nvSpPr>
        <dsp:cNvPr id="0" name=""/>
        <dsp:cNvSpPr/>
      </dsp:nvSpPr>
      <dsp:spPr>
        <a:xfrm>
          <a:off x="92438" y="92438"/>
          <a:ext cx="1872523" cy="1872523"/>
        </a:xfrm>
        <a:prstGeom prst="blockArc">
          <a:avLst>
            <a:gd name="adj1" fmla="val 1800000"/>
            <a:gd name="adj2" fmla="val 30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885700-F5F8-1547-A061-3249028E9091}">
      <dsp:nvSpPr>
        <dsp:cNvPr id="0" name=""/>
        <dsp:cNvSpPr/>
      </dsp:nvSpPr>
      <dsp:spPr>
        <a:xfrm>
          <a:off x="92438" y="92438"/>
          <a:ext cx="1872523" cy="1872523"/>
        </a:xfrm>
        <a:prstGeom prst="blockArc">
          <a:avLst>
            <a:gd name="adj1" fmla="val 600000"/>
            <a:gd name="adj2" fmla="val 18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6C554C-4FD4-3541-9E66-908E631D3A2E}">
      <dsp:nvSpPr>
        <dsp:cNvPr id="0" name=""/>
        <dsp:cNvSpPr/>
      </dsp:nvSpPr>
      <dsp:spPr>
        <a:xfrm>
          <a:off x="92438" y="92438"/>
          <a:ext cx="1872523" cy="1872523"/>
        </a:xfrm>
        <a:prstGeom prst="blockArc">
          <a:avLst>
            <a:gd name="adj1" fmla="val 21000000"/>
            <a:gd name="adj2" fmla="val 6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4ACFA4-F41B-FA44-9C84-B53CCDCE247F}">
      <dsp:nvSpPr>
        <dsp:cNvPr id="0" name=""/>
        <dsp:cNvSpPr/>
      </dsp:nvSpPr>
      <dsp:spPr>
        <a:xfrm>
          <a:off x="92438" y="92438"/>
          <a:ext cx="1872523" cy="1872523"/>
        </a:xfrm>
        <a:prstGeom prst="blockArc">
          <a:avLst>
            <a:gd name="adj1" fmla="val 19800000"/>
            <a:gd name="adj2" fmla="val 210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21A47D-AA7F-E44A-8F28-2EF8F2CCA266}">
      <dsp:nvSpPr>
        <dsp:cNvPr id="0" name=""/>
        <dsp:cNvSpPr/>
      </dsp:nvSpPr>
      <dsp:spPr>
        <a:xfrm>
          <a:off x="92438" y="92438"/>
          <a:ext cx="1872523" cy="1872523"/>
        </a:xfrm>
        <a:prstGeom prst="blockArc">
          <a:avLst>
            <a:gd name="adj1" fmla="val 18600000"/>
            <a:gd name="adj2" fmla="val 198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494B53-7A55-5E49-B8BE-D5B9365DE08E}">
      <dsp:nvSpPr>
        <dsp:cNvPr id="0" name=""/>
        <dsp:cNvSpPr/>
      </dsp:nvSpPr>
      <dsp:spPr>
        <a:xfrm>
          <a:off x="92438" y="92438"/>
          <a:ext cx="1872523" cy="1872523"/>
        </a:xfrm>
        <a:prstGeom prst="blockArc">
          <a:avLst>
            <a:gd name="adj1" fmla="val 17400000"/>
            <a:gd name="adj2" fmla="val 186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EF0D5A-4819-4236-8C22-BC4522547A87}">
      <dsp:nvSpPr>
        <dsp:cNvPr id="0" name=""/>
        <dsp:cNvSpPr/>
      </dsp:nvSpPr>
      <dsp:spPr>
        <a:xfrm>
          <a:off x="92438" y="92438"/>
          <a:ext cx="1872523" cy="1872523"/>
        </a:xfrm>
        <a:prstGeom prst="blockArc">
          <a:avLst>
            <a:gd name="adj1" fmla="val 16200000"/>
            <a:gd name="adj2" fmla="val 17400000"/>
            <a:gd name="adj3" fmla="val 152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0D627F-3832-4E47-BFA9-F68AC8E63860}">
      <dsp:nvSpPr>
        <dsp:cNvPr id="0" name=""/>
        <dsp:cNvSpPr/>
      </dsp:nvSpPr>
      <dsp:spPr>
        <a:xfrm>
          <a:off x="887555" y="887555"/>
          <a:ext cx="282289" cy="282289"/>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a:t>
          </a:r>
          <a:endParaRPr lang="en-US" sz="1100" kern="1200" dirty="0"/>
        </a:p>
      </dsp:txBody>
      <dsp:txXfrm>
        <a:off x="928895" y="928895"/>
        <a:ext cx="199609" cy="199609"/>
      </dsp:txXfrm>
    </dsp:sp>
    <dsp:sp modelId="{131B13BC-3D93-4979-BB9A-41379975C0D8}">
      <dsp:nvSpPr>
        <dsp:cNvPr id="0" name=""/>
        <dsp:cNvSpPr/>
      </dsp:nvSpPr>
      <dsp:spPr>
        <a:xfrm>
          <a:off x="929898" y="750"/>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958836" y="29688"/>
        <a:ext cx="139726" cy="139726"/>
      </dsp:txXfrm>
    </dsp:sp>
    <dsp:sp modelId="{47432B70-1778-0F4A-8C9F-8480B86CE3F7}">
      <dsp:nvSpPr>
        <dsp:cNvPr id="0" name=""/>
        <dsp:cNvSpPr/>
      </dsp:nvSpPr>
      <dsp:spPr>
        <a:xfrm>
          <a:off x="1247685" y="56784"/>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p>
      </dsp:txBody>
      <dsp:txXfrm>
        <a:off x="1276623" y="85722"/>
        <a:ext cx="139726" cy="139726"/>
      </dsp:txXfrm>
    </dsp:sp>
    <dsp:sp modelId="{A31F3432-39EC-D542-B650-3DF11B9882EF}">
      <dsp:nvSpPr>
        <dsp:cNvPr id="0" name=""/>
        <dsp:cNvSpPr/>
      </dsp:nvSpPr>
      <dsp:spPr>
        <a:xfrm>
          <a:off x="1527143" y="218129"/>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p>
      </dsp:txBody>
      <dsp:txXfrm>
        <a:off x="1556081" y="247067"/>
        <a:ext cx="139726" cy="139726"/>
      </dsp:txXfrm>
    </dsp:sp>
    <dsp:sp modelId="{91DC746A-B131-1B4F-B22C-F8D6FE18668F}">
      <dsp:nvSpPr>
        <dsp:cNvPr id="0" name=""/>
        <dsp:cNvSpPr/>
      </dsp:nvSpPr>
      <dsp:spPr>
        <a:xfrm>
          <a:off x="1734564" y="465324"/>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p>
      </dsp:txBody>
      <dsp:txXfrm>
        <a:off x="1763502" y="494262"/>
        <a:ext cx="139726" cy="139726"/>
      </dsp:txXfrm>
    </dsp:sp>
    <dsp:sp modelId="{2F725C46-C4E3-894B-B341-60C1AE6702BF}">
      <dsp:nvSpPr>
        <dsp:cNvPr id="0" name=""/>
        <dsp:cNvSpPr/>
      </dsp:nvSpPr>
      <dsp:spPr>
        <a:xfrm>
          <a:off x="1844930" y="768553"/>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p>
      </dsp:txBody>
      <dsp:txXfrm>
        <a:off x="1873868" y="797491"/>
        <a:ext cx="139726" cy="139726"/>
      </dsp:txXfrm>
    </dsp:sp>
    <dsp:sp modelId="{29F012EE-A6CF-AB43-B637-9CEB931E1B31}">
      <dsp:nvSpPr>
        <dsp:cNvPr id="0" name=""/>
        <dsp:cNvSpPr/>
      </dsp:nvSpPr>
      <dsp:spPr>
        <a:xfrm>
          <a:off x="1844930" y="1091243"/>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p>
      </dsp:txBody>
      <dsp:txXfrm>
        <a:off x="1873868" y="1120181"/>
        <a:ext cx="139726" cy="139726"/>
      </dsp:txXfrm>
    </dsp:sp>
    <dsp:sp modelId="{E463E996-4840-D541-B742-9528B975CB2C}">
      <dsp:nvSpPr>
        <dsp:cNvPr id="0" name=""/>
        <dsp:cNvSpPr/>
      </dsp:nvSpPr>
      <dsp:spPr>
        <a:xfrm>
          <a:off x="1734564" y="1394472"/>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a:p>
      </dsp:txBody>
      <dsp:txXfrm>
        <a:off x="1763502" y="1423410"/>
        <a:ext cx="139726" cy="139726"/>
      </dsp:txXfrm>
    </dsp:sp>
    <dsp:sp modelId="{BB90E0E6-8A25-4885-8CBA-7BBA0944F64B}">
      <dsp:nvSpPr>
        <dsp:cNvPr id="0" name=""/>
        <dsp:cNvSpPr/>
      </dsp:nvSpPr>
      <dsp:spPr>
        <a:xfrm>
          <a:off x="1527143" y="1641667"/>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1556081" y="1670605"/>
        <a:ext cx="139726" cy="139726"/>
      </dsp:txXfrm>
    </dsp:sp>
    <dsp:sp modelId="{4D01F3F9-602F-4B0D-87C8-8AE145B9D007}">
      <dsp:nvSpPr>
        <dsp:cNvPr id="0" name=""/>
        <dsp:cNvSpPr/>
      </dsp:nvSpPr>
      <dsp:spPr>
        <a:xfrm>
          <a:off x="1247685" y="1803012"/>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1276623" y="1831950"/>
        <a:ext cx="139726" cy="139726"/>
      </dsp:txXfrm>
    </dsp:sp>
    <dsp:sp modelId="{234CEFE2-76D9-4515-94DE-E18CD96743A5}">
      <dsp:nvSpPr>
        <dsp:cNvPr id="0" name=""/>
        <dsp:cNvSpPr/>
      </dsp:nvSpPr>
      <dsp:spPr>
        <a:xfrm>
          <a:off x="929898" y="1859046"/>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958836" y="1887984"/>
        <a:ext cx="139726" cy="139726"/>
      </dsp:txXfrm>
    </dsp:sp>
    <dsp:sp modelId="{548A248C-E010-44C6-92D7-40C4F766D283}">
      <dsp:nvSpPr>
        <dsp:cNvPr id="0" name=""/>
        <dsp:cNvSpPr/>
      </dsp:nvSpPr>
      <dsp:spPr>
        <a:xfrm>
          <a:off x="612111" y="1803012"/>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641049" y="1831950"/>
        <a:ext cx="139726" cy="139726"/>
      </dsp:txXfrm>
    </dsp:sp>
    <dsp:sp modelId="{F7374E89-F9FB-44A4-9E7B-E2B6C3599396}">
      <dsp:nvSpPr>
        <dsp:cNvPr id="0" name=""/>
        <dsp:cNvSpPr/>
      </dsp:nvSpPr>
      <dsp:spPr>
        <a:xfrm>
          <a:off x="332653" y="1641667"/>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361591" y="1670605"/>
        <a:ext cx="139726" cy="139726"/>
      </dsp:txXfrm>
    </dsp:sp>
    <dsp:sp modelId="{B24F9F2C-028E-41D1-B114-22FEF86719BA}">
      <dsp:nvSpPr>
        <dsp:cNvPr id="0" name=""/>
        <dsp:cNvSpPr/>
      </dsp:nvSpPr>
      <dsp:spPr>
        <a:xfrm>
          <a:off x="125232" y="1394472"/>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154170" y="1423410"/>
        <a:ext cx="139726" cy="139726"/>
      </dsp:txXfrm>
    </dsp:sp>
    <dsp:sp modelId="{B85FDE56-8B37-41BC-8D5E-E09FDFFA5C25}">
      <dsp:nvSpPr>
        <dsp:cNvPr id="0" name=""/>
        <dsp:cNvSpPr/>
      </dsp:nvSpPr>
      <dsp:spPr>
        <a:xfrm>
          <a:off x="14866" y="1091243"/>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43804" y="1120181"/>
        <a:ext cx="139726" cy="139726"/>
      </dsp:txXfrm>
    </dsp:sp>
    <dsp:sp modelId="{F7FDF6F7-E179-48D7-954D-463F3639D76A}">
      <dsp:nvSpPr>
        <dsp:cNvPr id="0" name=""/>
        <dsp:cNvSpPr/>
      </dsp:nvSpPr>
      <dsp:spPr>
        <a:xfrm>
          <a:off x="14866" y="768553"/>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43804" y="797491"/>
        <a:ext cx="139726" cy="139726"/>
      </dsp:txXfrm>
    </dsp:sp>
    <dsp:sp modelId="{84BC6592-3B8F-4FFE-8A0A-7C9F41279868}">
      <dsp:nvSpPr>
        <dsp:cNvPr id="0" name=""/>
        <dsp:cNvSpPr/>
      </dsp:nvSpPr>
      <dsp:spPr>
        <a:xfrm>
          <a:off x="125232" y="465324"/>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154170" y="494262"/>
        <a:ext cx="139726" cy="139726"/>
      </dsp:txXfrm>
    </dsp:sp>
    <dsp:sp modelId="{6CC62B53-EFDF-426A-9D87-6C222D63C655}">
      <dsp:nvSpPr>
        <dsp:cNvPr id="0" name=""/>
        <dsp:cNvSpPr/>
      </dsp:nvSpPr>
      <dsp:spPr>
        <a:xfrm>
          <a:off x="332653" y="218129"/>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361591" y="247067"/>
        <a:ext cx="139726" cy="139726"/>
      </dsp:txXfrm>
    </dsp:sp>
    <dsp:sp modelId="{9724D2F9-A0D8-467B-A803-7842F5E1B00F}">
      <dsp:nvSpPr>
        <dsp:cNvPr id="0" name=""/>
        <dsp:cNvSpPr/>
      </dsp:nvSpPr>
      <dsp:spPr>
        <a:xfrm>
          <a:off x="612111" y="56784"/>
          <a:ext cx="197602" cy="19760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641049" y="85722"/>
        <a:ext cx="139726" cy="139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9E1B-2D0A-475F-BD14-A178E1074F9D}">
      <dsp:nvSpPr>
        <dsp:cNvPr id="0" name=""/>
        <dsp:cNvSpPr/>
      </dsp:nvSpPr>
      <dsp:spPr>
        <a:xfrm>
          <a:off x="1381759" y="0"/>
          <a:ext cx="6543040" cy="40894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5F2F3-A028-4C7D-925F-8A4B3DB60225}">
      <dsp:nvSpPr>
        <dsp:cNvPr id="0" name=""/>
        <dsp:cNvSpPr/>
      </dsp:nvSpPr>
      <dsp:spPr>
        <a:xfrm>
          <a:off x="1335369" y="3040877"/>
          <a:ext cx="150489" cy="1504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33D6B1-7BEF-490C-A8D8-33FEEAC87035}">
      <dsp:nvSpPr>
        <dsp:cNvPr id="0" name=""/>
        <dsp:cNvSpPr/>
      </dsp:nvSpPr>
      <dsp:spPr>
        <a:xfrm>
          <a:off x="1410614" y="3116122"/>
          <a:ext cx="1118859" cy="97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41" tIns="0" rIns="0" bIns="0" numCol="1" spcCol="1270" anchor="t" anchorCtr="0">
          <a:noAutofit/>
        </a:bodyPr>
        <a:lstStyle/>
        <a:p>
          <a:pPr lvl="0" algn="l" defTabSz="800100">
            <a:lnSpc>
              <a:spcPct val="90000"/>
            </a:lnSpc>
            <a:spcBef>
              <a:spcPct val="0"/>
            </a:spcBef>
            <a:spcAft>
              <a:spcPct val="35000"/>
            </a:spcAft>
          </a:pPr>
          <a:r>
            <a:rPr lang="en-US" sz="1800" kern="1200" dirty="0" smtClean="0"/>
            <a:t>Inception</a:t>
          </a:r>
          <a:endParaRPr lang="en-US" sz="1800" kern="1200" dirty="0"/>
        </a:p>
        <a:p>
          <a:pPr marL="114300" lvl="1" indent="-114300" algn="l" defTabSz="622300">
            <a:lnSpc>
              <a:spcPct val="90000"/>
            </a:lnSpc>
            <a:spcBef>
              <a:spcPct val="0"/>
            </a:spcBef>
            <a:spcAft>
              <a:spcPct val="15000"/>
            </a:spcAft>
            <a:buChar char="••"/>
          </a:pPr>
          <a:r>
            <a:rPr lang="en-US" sz="1400" kern="1200" dirty="0" smtClean="0"/>
            <a:t>Proof of concept</a:t>
          </a:r>
          <a:endParaRPr lang="en-US" sz="1400" kern="1200" dirty="0"/>
        </a:p>
      </dsp:txBody>
      <dsp:txXfrm>
        <a:off x="1410614" y="3116122"/>
        <a:ext cx="1118859" cy="973277"/>
      </dsp:txXfrm>
    </dsp:sp>
    <dsp:sp modelId="{7BD6A840-9491-4389-99AE-0FBD6EA54309}">
      <dsp:nvSpPr>
        <dsp:cNvPr id="0" name=""/>
        <dsp:cNvSpPr/>
      </dsp:nvSpPr>
      <dsp:spPr>
        <a:xfrm>
          <a:off x="2398613" y="2089683"/>
          <a:ext cx="261721" cy="2617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C517C-44E0-4304-B63E-98275AA90EB2}">
      <dsp:nvSpPr>
        <dsp:cNvPr id="0" name=""/>
        <dsp:cNvSpPr/>
      </dsp:nvSpPr>
      <dsp:spPr>
        <a:xfrm>
          <a:off x="2529474" y="2220544"/>
          <a:ext cx="1374038" cy="18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81" tIns="0" rIns="0" bIns="0" numCol="1" spcCol="1270" anchor="t" anchorCtr="0">
          <a:noAutofit/>
        </a:bodyPr>
        <a:lstStyle/>
        <a:p>
          <a:pPr lvl="0" algn="l" defTabSz="800100">
            <a:lnSpc>
              <a:spcPct val="90000"/>
            </a:lnSpc>
            <a:spcBef>
              <a:spcPct val="0"/>
            </a:spcBef>
            <a:spcAft>
              <a:spcPct val="35000"/>
            </a:spcAft>
          </a:pPr>
          <a:r>
            <a:rPr lang="en-US" sz="1800" kern="1200" dirty="0" smtClean="0"/>
            <a:t>Beta</a:t>
          </a:r>
          <a:endParaRPr lang="en-US" sz="1800" kern="1200" dirty="0"/>
        </a:p>
        <a:p>
          <a:pPr marL="114300" lvl="1" indent="-114300" algn="l" defTabSz="622300">
            <a:lnSpc>
              <a:spcPct val="90000"/>
            </a:lnSpc>
            <a:spcBef>
              <a:spcPct val="0"/>
            </a:spcBef>
            <a:spcAft>
              <a:spcPct val="15000"/>
            </a:spcAft>
            <a:buChar char="••"/>
          </a:pPr>
          <a:r>
            <a:rPr lang="en-US" sz="1400" kern="1200" dirty="0"/>
            <a:t>Initial Capability</a:t>
          </a:r>
        </a:p>
        <a:p>
          <a:pPr marL="114300" lvl="1" indent="-114300" algn="l" defTabSz="622300">
            <a:lnSpc>
              <a:spcPct val="90000"/>
            </a:lnSpc>
            <a:spcBef>
              <a:spcPct val="0"/>
            </a:spcBef>
            <a:spcAft>
              <a:spcPct val="15000"/>
            </a:spcAft>
            <a:buChar char="••"/>
          </a:pPr>
          <a:r>
            <a:rPr lang="en-US" sz="1400" kern="1200" dirty="0"/>
            <a:t>Beta Release</a:t>
          </a:r>
        </a:p>
        <a:p>
          <a:pPr marL="114300" lvl="1" indent="-114300" algn="l" defTabSz="622300">
            <a:lnSpc>
              <a:spcPct val="90000"/>
            </a:lnSpc>
            <a:spcBef>
              <a:spcPct val="0"/>
            </a:spcBef>
            <a:spcAft>
              <a:spcPct val="15000"/>
            </a:spcAft>
            <a:buChar char="••"/>
          </a:pPr>
          <a:r>
            <a:rPr lang="en-US" sz="1400" kern="1200" dirty="0"/>
            <a:t>&lt;1% production traffic</a:t>
          </a:r>
        </a:p>
      </dsp:txBody>
      <dsp:txXfrm>
        <a:off x="2529474" y="2220544"/>
        <a:ext cx="1374038" cy="1868855"/>
      </dsp:txXfrm>
    </dsp:sp>
    <dsp:sp modelId="{E6217B8A-EDD8-4318-88A9-65659F8C4FBB}">
      <dsp:nvSpPr>
        <dsp:cNvPr id="0" name=""/>
        <dsp:cNvSpPr/>
      </dsp:nvSpPr>
      <dsp:spPr>
        <a:xfrm>
          <a:off x="3756294" y="1388760"/>
          <a:ext cx="346781" cy="346781"/>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D85414-87C8-4A13-AE6C-DF14B1D34944}">
      <dsp:nvSpPr>
        <dsp:cNvPr id="0" name=""/>
        <dsp:cNvSpPr/>
      </dsp:nvSpPr>
      <dsp:spPr>
        <a:xfrm>
          <a:off x="3929684" y="1562150"/>
          <a:ext cx="1374038" cy="2527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52" tIns="0" rIns="0" bIns="0" numCol="1" spcCol="1270" anchor="t" anchorCtr="0">
          <a:noAutofit/>
        </a:bodyPr>
        <a:lstStyle/>
        <a:p>
          <a:pPr lvl="0" algn="l" defTabSz="800100">
            <a:lnSpc>
              <a:spcPct val="90000"/>
            </a:lnSpc>
            <a:spcBef>
              <a:spcPct val="0"/>
            </a:spcBef>
            <a:spcAft>
              <a:spcPct val="35000"/>
            </a:spcAft>
          </a:pPr>
          <a:r>
            <a:rPr lang="en-US" sz="1800" kern="1200" dirty="0" smtClean="0"/>
            <a:t>Release 1</a:t>
          </a:r>
          <a:endParaRPr lang="en-US" sz="1800" kern="1200" dirty="0"/>
        </a:p>
        <a:p>
          <a:pPr marL="114300" lvl="1" indent="-114300" algn="l" defTabSz="622300">
            <a:lnSpc>
              <a:spcPct val="90000"/>
            </a:lnSpc>
            <a:spcBef>
              <a:spcPct val="0"/>
            </a:spcBef>
            <a:spcAft>
              <a:spcPct val="15000"/>
            </a:spcAft>
            <a:buChar char="••"/>
          </a:pPr>
          <a:r>
            <a:rPr lang="en-US" sz="1400" kern="1200" dirty="0"/>
            <a:t>Full Capability</a:t>
          </a:r>
        </a:p>
        <a:p>
          <a:pPr marL="114300" lvl="1" indent="-114300" algn="l" defTabSz="622300">
            <a:lnSpc>
              <a:spcPct val="90000"/>
            </a:lnSpc>
            <a:spcBef>
              <a:spcPct val="0"/>
            </a:spcBef>
            <a:spcAft>
              <a:spcPct val="15000"/>
            </a:spcAft>
            <a:buChar char="••"/>
          </a:pPr>
          <a:r>
            <a:rPr lang="en-US" sz="1400" kern="1200" dirty="0"/>
            <a:t>~10% production traffic</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3929684" y="1562150"/>
        <a:ext cx="1374038" cy="2527249"/>
      </dsp:txXfrm>
    </dsp:sp>
    <dsp:sp modelId="{482B8EE5-4990-4729-8968-2BA6D941260C}">
      <dsp:nvSpPr>
        <dsp:cNvPr id="0" name=""/>
        <dsp:cNvSpPr/>
      </dsp:nvSpPr>
      <dsp:spPr>
        <a:xfrm>
          <a:off x="5235021" y="925022"/>
          <a:ext cx="464555" cy="4645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3B7F50-8E07-44B8-925E-105871E67DE3}">
      <dsp:nvSpPr>
        <dsp:cNvPr id="0" name=""/>
        <dsp:cNvSpPr/>
      </dsp:nvSpPr>
      <dsp:spPr>
        <a:xfrm>
          <a:off x="5467299" y="1157300"/>
          <a:ext cx="1374038" cy="2932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159" tIns="0" rIns="0" bIns="0" numCol="1" spcCol="1270" anchor="t" anchorCtr="0">
          <a:noAutofit/>
        </a:bodyPr>
        <a:lstStyle/>
        <a:p>
          <a:pPr lvl="0" algn="l" defTabSz="800100">
            <a:lnSpc>
              <a:spcPct val="90000"/>
            </a:lnSpc>
            <a:spcBef>
              <a:spcPct val="0"/>
            </a:spcBef>
            <a:spcAft>
              <a:spcPct val="35000"/>
            </a:spcAft>
          </a:pPr>
          <a:r>
            <a:rPr lang="en-US" sz="1800" kern="1200" dirty="0" smtClean="0"/>
            <a:t>Completion</a:t>
          </a:r>
          <a:endParaRPr lang="en-US" sz="1800" kern="1200" dirty="0"/>
        </a:p>
        <a:p>
          <a:pPr marL="114300" lvl="1" indent="-114300" algn="l" defTabSz="622300">
            <a:lnSpc>
              <a:spcPct val="90000"/>
            </a:lnSpc>
            <a:spcBef>
              <a:spcPct val="0"/>
            </a:spcBef>
            <a:spcAft>
              <a:spcPct val="15000"/>
            </a:spcAft>
            <a:buChar char="••"/>
          </a:pPr>
          <a:r>
            <a:rPr lang="en-US" sz="1400" kern="1200" dirty="0"/>
            <a:t>100% production traffic</a:t>
          </a:r>
        </a:p>
        <a:p>
          <a:pPr marL="114300" lvl="1" indent="-114300" algn="l" defTabSz="622300">
            <a:lnSpc>
              <a:spcPct val="90000"/>
            </a:lnSpc>
            <a:spcBef>
              <a:spcPct val="0"/>
            </a:spcBef>
            <a:spcAft>
              <a:spcPct val="15000"/>
            </a:spcAft>
            <a:buChar char="••"/>
          </a:pPr>
          <a:r>
            <a:rPr lang="en-US" sz="1400" kern="1200" dirty="0"/>
            <a:t>Legacy System Retirement</a:t>
          </a:r>
        </a:p>
      </dsp:txBody>
      <dsp:txXfrm>
        <a:off x="5467299" y="1157300"/>
        <a:ext cx="1374038" cy="29320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E7F7B-F067-42D3-B4AF-B8D81D293F7B}">
      <dsp:nvSpPr>
        <dsp:cNvPr id="0" name=""/>
        <dsp:cNvSpPr/>
      </dsp:nvSpPr>
      <dsp:spPr>
        <a:xfrm>
          <a:off x="311477" y="260677"/>
          <a:ext cx="1739245" cy="1739245"/>
        </a:xfrm>
        <a:prstGeom prst="blockArc">
          <a:avLst>
            <a:gd name="adj1" fmla="val 10800000"/>
            <a:gd name="adj2" fmla="val 1620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4F5516-9D22-48C9-9AA7-3C3E6A9574A5}">
      <dsp:nvSpPr>
        <dsp:cNvPr id="0" name=""/>
        <dsp:cNvSpPr/>
      </dsp:nvSpPr>
      <dsp:spPr>
        <a:xfrm>
          <a:off x="311477" y="260677"/>
          <a:ext cx="1739245" cy="1739245"/>
        </a:xfrm>
        <a:prstGeom prst="blockArc">
          <a:avLst>
            <a:gd name="adj1" fmla="val 5400000"/>
            <a:gd name="adj2" fmla="val 1080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2036BF-57BC-4011-BA72-9903A5FC70EC}">
      <dsp:nvSpPr>
        <dsp:cNvPr id="0" name=""/>
        <dsp:cNvSpPr/>
      </dsp:nvSpPr>
      <dsp:spPr>
        <a:xfrm>
          <a:off x="311477" y="260677"/>
          <a:ext cx="1739245" cy="1739245"/>
        </a:xfrm>
        <a:prstGeom prst="blockArc">
          <a:avLst>
            <a:gd name="adj1" fmla="val 0"/>
            <a:gd name="adj2" fmla="val 540000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EF0D5A-4819-4236-8C22-BC4522547A87}">
      <dsp:nvSpPr>
        <dsp:cNvPr id="0" name=""/>
        <dsp:cNvSpPr/>
      </dsp:nvSpPr>
      <dsp:spPr>
        <a:xfrm>
          <a:off x="311477" y="260677"/>
          <a:ext cx="1739245" cy="1739245"/>
        </a:xfrm>
        <a:prstGeom prst="blockArc">
          <a:avLst>
            <a:gd name="adj1" fmla="val 16200000"/>
            <a:gd name="adj2" fmla="val 0"/>
            <a:gd name="adj3" fmla="val 4639"/>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0D627F-3832-4E47-BFA9-F68AC8E63860}">
      <dsp:nvSpPr>
        <dsp:cNvPr id="0" name=""/>
        <dsp:cNvSpPr/>
      </dsp:nvSpPr>
      <dsp:spPr>
        <a:xfrm>
          <a:off x="780863" y="730063"/>
          <a:ext cx="800472" cy="800472"/>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a:t>
          </a:r>
          <a:endParaRPr lang="en-US" sz="3200" kern="1200" dirty="0"/>
        </a:p>
      </dsp:txBody>
      <dsp:txXfrm>
        <a:off x="898089" y="847289"/>
        <a:ext cx="566020" cy="566020"/>
      </dsp:txXfrm>
    </dsp:sp>
    <dsp:sp modelId="{131B13BC-3D93-4979-BB9A-41379975C0D8}">
      <dsp:nvSpPr>
        <dsp:cNvPr id="0" name=""/>
        <dsp:cNvSpPr/>
      </dsp:nvSpPr>
      <dsp:spPr>
        <a:xfrm>
          <a:off x="900934" y="684"/>
          <a:ext cx="560330" cy="560330"/>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node</a:t>
          </a:r>
          <a:endParaRPr lang="en-US" sz="1400" kern="1200" dirty="0"/>
        </a:p>
      </dsp:txBody>
      <dsp:txXfrm>
        <a:off x="982992" y="82742"/>
        <a:ext cx="396214" cy="396214"/>
      </dsp:txXfrm>
    </dsp:sp>
    <dsp:sp modelId="{BB90E0E6-8A25-4885-8CBA-7BBA0944F64B}">
      <dsp:nvSpPr>
        <dsp:cNvPr id="0" name=""/>
        <dsp:cNvSpPr/>
      </dsp:nvSpPr>
      <dsp:spPr>
        <a:xfrm>
          <a:off x="1750385" y="850134"/>
          <a:ext cx="560330" cy="560330"/>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node</a:t>
          </a:r>
          <a:endParaRPr lang="en-US" sz="1400" kern="1200" dirty="0"/>
        </a:p>
      </dsp:txBody>
      <dsp:txXfrm>
        <a:off x="1832443" y="932192"/>
        <a:ext cx="396214" cy="396214"/>
      </dsp:txXfrm>
    </dsp:sp>
    <dsp:sp modelId="{4D01F3F9-602F-4B0D-87C8-8AE145B9D007}">
      <dsp:nvSpPr>
        <dsp:cNvPr id="0" name=""/>
        <dsp:cNvSpPr/>
      </dsp:nvSpPr>
      <dsp:spPr>
        <a:xfrm>
          <a:off x="900934" y="1699585"/>
          <a:ext cx="560330" cy="560330"/>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node</a:t>
          </a:r>
          <a:endParaRPr lang="en-US" sz="1400" kern="1200" dirty="0"/>
        </a:p>
      </dsp:txBody>
      <dsp:txXfrm>
        <a:off x="982992" y="1781643"/>
        <a:ext cx="396214" cy="396214"/>
      </dsp:txXfrm>
    </dsp:sp>
    <dsp:sp modelId="{9724D2F9-A0D8-467B-A803-7842F5E1B00F}">
      <dsp:nvSpPr>
        <dsp:cNvPr id="0" name=""/>
        <dsp:cNvSpPr/>
      </dsp:nvSpPr>
      <dsp:spPr>
        <a:xfrm>
          <a:off x="51484" y="850134"/>
          <a:ext cx="560330" cy="560330"/>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node</a:t>
          </a:r>
          <a:endParaRPr lang="en-US" sz="1400" kern="1200" dirty="0"/>
        </a:p>
      </dsp:txBody>
      <dsp:txXfrm>
        <a:off x="133542" y="932192"/>
        <a:ext cx="396214" cy="3962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E7F7B-F067-42D3-B4AF-B8D81D293F7B}">
      <dsp:nvSpPr>
        <dsp:cNvPr id="0" name=""/>
        <dsp:cNvSpPr/>
      </dsp:nvSpPr>
      <dsp:spPr>
        <a:xfrm>
          <a:off x="209289" y="274960"/>
          <a:ext cx="1394178" cy="1394178"/>
        </a:xfrm>
        <a:prstGeom prst="blockArc">
          <a:avLst>
            <a:gd name="adj1" fmla="val 10800000"/>
            <a:gd name="adj2" fmla="val 16200000"/>
            <a:gd name="adj3" fmla="val 464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4F5516-9D22-48C9-9AA7-3C3E6A9574A5}">
      <dsp:nvSpPr>
        <dsp:cNvPr id="0" name=""/>
        <dsp:cNvSpPr/>
      </dsp:nvSpPr>
      <dsp:spPr>
        <a:xfrm>
          <a:off x="209289" y="274960"/>
          <a:ext cx="1394178" cy="1394178"/>
        </a:xfrm>
        <a:prstGeom prst="blockArc">
          <a:avLst>
            <a:gd name="adj1" fmla="val 5400000"/>
            <a:gd name="adj2" fmla="val 10800000"/>
            <a:gd name="adj3" fmla="val 464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2036BF-57BC-4011-BA72-9903A5FC70EC}">
      <dsp:nvSpPr>
        <dsp:cNvPr id="0" name=""/>
        <dsp:cNvSpPr/>
      </dsp:nvSpPr>
      <dsp:spPr>
        <a:xfrm>
          <a:off x="209289" y="274960"/>
          <a:ext cx="1394178" cy="1394178"/>
        </a:xfrm>
        <a:prstGeom prst="blockArc">
          <a:avLst>
            <a:gd name="adj1" fmla="val 0"/>
            <a:gd name="adj2" fmla="val 5400000"/>
            <a:gd name="adj3" fmla="val 464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EF0D5A-4819-4236-8C22-BC4522547A87}">
      <dsp:nvSpPr>
        <dsp:cNvPr id="0" name=""/>
        <dsp:cNvSpPr/>
      </dsp:nvSpPr>
      <dsp:spPr>
        <a:xfrm>
          <a:off x="209289" y="274960"/>
          <a:ext cx="1394178" cy="1394178"/>
        </a:xfrm>
        <a:prstGeom prst="blockArc">
          <a:avLst>
            <a:gd name="adj1" fmla="val 16200000"/>
            <a:gd name="adj2" fmla="val 0"/>
            <a:gd name="adj3" fmla="val 464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0D627F-3832-4E47-BFA9-F68AC8E63860}">
      <dsp:nvSpPr>
        <dsp:cNvPr id="0" name=""/>
        <dsp:cNvSpPr/>
      </dsp:nvSpPr>
      <dsp:spPr>
        <a:xfrm>
          <a:off x="585517" y="651187"/>
          <a:ext cx="641723" cy="641723"/>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C*</a:t>
          </a:r>
          <a:endParaRPr lang="en-US" sz="2600" kern="1200" dirty="0"/>
        </a:p>
      </dsp:txBody>
      <dsp:txXfrm>
        <a:off x="679495" y="745165"/>
        <a:ext cx="453767" cy="453767"/>
      </dsp:txXfrm>
    </dsp:sp>
    <dsp:sp modelId="{131B13BC-3D93-4979-BB9A-41379975C0D8}">
      <dsp:nvSpPr>
        <dsp:cNvPr id="0" name=""/>
        <dsp:cNvSpPr/>
      </dsp:nvSpPr>
      <dsp:spPr>
        <a:xfrm>
          <a:off x="681775" y="66528"/>
          <a:ext cx="449206" cy="44920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node</a:t>
          </a:r>
          <a:endParaRPr lang="en-US" sz="1100" kern="1200" dirty="0"/>
        </a:p>
      </dsp:txBody>
      <dsp:txXfrm>
        <a:off x="747560" y="132313"/>
        <a:ext cx="317636" cy="317636"/>
      </dsp:txXfrm>
    </dsp:sp>
    <dsp:sp modelId="{BB90E0E6-8A25-4885-8CBA-7BBA0944F64B}">
      <dsp:nvSpPr>
        <dsp:cNvPr id="0" name=""/>
        <dsp:cNvSpPr/>
      </dsp:nvSpPr>
      <dsp:spPr>
        <a:xfrm>
          <a:off x="1362693" y="747446"/>
          <a:ext cx="449206" cy="44920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node</a:t>
          </a:r>
          <a:endParaRPr lang="en-US" sz="1100" kern="1200" dirty="0"/>
        </a:p>
      </dsp:txBody>
      <dsp:txXfrm>
        <a:off x="1428478" y="813231"/>
        <a:ext cx="317636" cy="317636"/>
      </dsp:txXfrm>
    </dsp:sp>
    <dsp:sp modelId="{4D01F3F9-602F-4B0D-87C8-8AE145B9D007}">
      <dsp:nvSpPr>
        <dsp:cNvPr id="0" name=""/>
        <dsp:cNvSpPr/>
      </dsp:nvSpPr>
      <dsp:spPr>
        <a:xfrm>
          <a:off x="681775" y="1428364"/>
          <a:ext cx="449206" cy="44920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node</a:t>
          </a:r>
          <a:endParaRPr lang="en-US" sz="1100" kern="1200" dirty="0"/>
        </a:p>
      </dsp:txBody>
      <dsp:txXfrm>
        <a:off x="747560" y="1494149"/>
        <a:ext cx="317636" cy="317636"/>
      </dsp:txXfrm>
    </dsp:sp>
    <dsp:sp modelId="{9724D2F9-A0D8-467B-A803-7842F5E1B00F}">
      <dsp:nvSpPr>
        <dsp:cNvPr id="0" name=""/>
        <dsp:cNvSpPr/>
      </dsp:nvSpPr>
      <dsp:spPr>
        <a:xfrm>
          <a:off x="857" y="747446"/>
          <a:ext cx="449206" cy="44920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node</a:t>
          </a:r>
          <a:endParaRPr lang="en-US" sz="1100" kern="1200" dirty="0"/>
        </a:p>
      </dsp:txBody>
      <dsp:txXfrm>
        <a:off x="66642" y="813231"/>
        <a:ext cx="317636" cy="317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E7F7B-F067-42D3-B4AF-B8D81D293F7B}">
      <dsp:nvSpPr>
        <dsp:cNvPr id="0" name=""/>
        <dsp:cNvSpPr/>
      </dsp:nvSpPr>
      <dsp:spPr>
        <a:xfrm>
          <a:off x="209289" y="274960"/>
          <a:ext cx="1394178" cy="1394178"/>
        </a:xfrm>
        <a:prstGeom prst="blockArc">
          <a:avLst>
            <a:gd name="adj1" fmla="val 10800000"/>
            <a:gd name="adj2" fmla="val 16200000"/>
            <a:gd name="adj3" fmla="val 464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4F5516-9D22-48C9-9AA7-3C3E6A9574A5}">
      <dsp:nvSpPr>
        <dsp:cNvPr id="0" name=""/>
        <dsp:cNvSpPr/>
      </dsp:nvSpPr>
      <dsp:spPr>
        <a:xfrm>
          <a:off x="209289" y="274960"/>
          <a:ext cx="1394178" cy="1394178"/>
        </a:xfrm>
        <a:prstGeom prst="blockArc">
          <a:avLst>
            <a:gd name="adj1" fmla="val 5400000"/>
            <a:gd name="adj2" fmla="val 10800000"/>
            <a:gd name="adj3" fmla="val 464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2036BF-57BC-4011-BA72-9903A5FC70EC}">
      <dsp:nvSpPr>
        <dsp:cNvPr id="0" name=""/>
        <dsp:cNvSpPr/>
      </dsp:nvSpPr>
      <dsp:spPr>
        <a:xfrm>
          <a:off x="209289" y="274960"/>
          <a:ext cx="1394178" cy="1394178"/>
        </a:xfrm>
        <a:prstGeom prst="blockArc">
          <a:avLst>
            <a:gd name="adj1" fmla="val 0"/>
            <a:gd name="adj2" fmla="val 5400000"/>
            <a:gd name="adj3" fmla="val 464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EF0D5A-4819-4236-8C22-BC4522547A87}">
      <dsp:nvSpPr>
        <dsp:cNvPr id="0" name=""/>
        <dsp:cNvSpPr/>
      </dsp:nvSpPr>
      <dsp:spPr>
        <a:xfrm>
          <a:off x="209289" y="274960"/>
          <a:ext cx="1394178" cy="1394178"/>
        </a:xfrm>
        <a:prstGeom prst="blockArc">
          <a:avLst>
            <a:gd name="adj1" fmla="val 16200000"/>
            <a:gd name="adj2" fmla="val 0"/>
            <a:gd name="adj3" fmla="val 464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0D627F-3832-4E47-BFA9-F68AC8E63860}">
      <dsp:nvSpPr>
        <dsp:cNvPr id="0" name=""/>
        <dsp:cNvSpPr/>
      </dsp:nvSpPr>
      <dsp:spPr>
        <a:xfrm>
          <a:off x="585517" y="651187"/>
          <a:ext cx="641723" cy="641723"/>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C*</a:t>
          </a:r>
          <a:endParaRPr lang="en-US" sz="2600" kern="1200" dirty="0"/>
        </a:p>
      </dsp:txBody>
      <dsp:txXfrm>
        <a:off x="679495" y="745165"/>
        <a:ext cx="453767" cy="453767"/>
      </dsp:txXfrm>
    </dsp:sp>
    <dsp:sp modelId="{131B13BC-3D93-4979-BB9A-41379975C0D8}">
      <dsp:nvSpPr>
        <dsp:cNvPr id="0" name=""/>
        <dsp:cNvSpPr/>
      </dsp:nvSpPr>
      <dsp:spPr>
        <a:xfrm>
          <a:off x="681775" y="66528"/>
          <a:ext cx="449206" cy="44920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node</a:t>
          </a:r>
          <a:endParaRPr lang="en-US" sz="1100" kern="1200" dirty="0"/>
        </a:p>
      </dsp:txBody>
      <dsp:txXfrm>
        <a:off x="747560" y="132313"/>
        <a:ext cx="317636" cy="317636"/>
      </dsp:txXfrm>
    </dsp:sp>
    <dsp:sp modelId="{BB90E0E6-8A25-4885-8CBA-7BBA0944F64B}">
      <dsp:nvSpPr>
        <dsp:cNvPr id="0" name=""/>
        <dsp:cNvSpPr/>
      </dsp:nvSpPr>
      <dsp:spPr>
        <a:xfrm>
          <a:off x="1362693" y="747446"/>
          <a:ext cx="449206" cy="44920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node</a:t>
          </a:r>
          <a:endParaRPr lang="en-US" sz="1100" kern="1200" dirty="0"/>
        </a:p>
      </dsp:txBody>
      <dsp:txXfrm>
        <a:off x="1428478" y="813231"/>
        <a:ext cx="317636" cy="317636"/>
      </dsp:txXfrm>
    </dsp:sp>
    <dsp:sp modelId="{4D01F3F9-602F-4B0D-87C8-8AE145B9D007}">
      <dsp:nvSpPr>
        <dsp:cNvPr id="0" name=""/>
        <dsp:cNvSpPr/>
      </dsp:nvSpPr>
      <dsp:spPr>
        <a:xfrm>
          <a:off x="681775" y="1428364"/>
          <a:ext cx="449206" cy="44920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node</a:t>
          </a:r>
          <a:endParaRPr lang="en-US" sz="1100" kern="1200" dirty="0"/>
        </a:p>
      </dsp:txBody>
      <dsp:txXfrm>
        <a:off x="747560" y="1494149"/>
        <a:ext cx="317636" cy="317636"/>
      </dsp:txXfrm>
    </dsp:sp>
    <dsp:sp modelId="{9724D2F9-A0D8-467B-A803-7842F5E1B00F}">
      <dsp:nvSpPr>
        <dsp:cNvPr id="0" name=""/>
        <dsp:cNvSpPr/>
      </dsp:nvSpPr>
      <dsp:spPr>
        <a:xfrm>
          <a:off x="857" y="747446"/>
          <a:ext cx="449206" cy="44920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node</a:t>
          </a:r>
          <a:endParaRPr lang="en-US" sz="1100" kern="1200" dirty="0"/>
        </a:p>
      </dsp:txBody>
      <dsp:txXfrm>
        <a:off x="66642" y="813231"/>
        <a:ext cx="317636" cy="3176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E7F7B-F067-42D3-B4AF-B8D81D293F7B}">
      <dsp:nvSpPr>
        <dsp:cNvPr id="0" name=""/>
        <dsp:cNvSpPr/>
      </dsp:nvSpPr>
      <dsp:spPr>
        <a:xfrm>
          <a:off x="284145" y="259788"/>
          <a:ext cx="1731194" cy="1731194"/>
        </a:xfrm>
        <a:prstGeom prst="blockArc">
          <a:avLst>
            <a:gd name="adj1" fmla="val 10800000"/>
            <a:gd name="adj2" fmla="val 16200000"/>
            <a:gd name="adj3" fmla="val 4642"/>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4F5516-9D22-48C9-9AA7-3C3E6A9574A5}">
      <dsp:nvSpPr>
        <dsp:cNvPr id="0" name=""/>
        <dsp:cNvSpPr/>
      </dsp:nvSpPr>
      <dsp:spPr>
        <a:xfrm>
          <a:off x="284145" y="259788"/>
          <a:ext cx="1731194" cy="1731194"/>
        </a:xfrm>
        <a:prstGeom prst="blockArc">
          <a:avLst>
            <a:gd name="adj1" fmla="val 5400000"/>
            <a:gd name="adj2" fmla="val 10800000"/>
            <a:gd name="adj3" fmla="val 4642"/>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2036BF-57BC-4011-BA72-9903A5FC70EC}">
      <dsp:nvSpPr>
        <dsp:cNvPr id="0" name=""/>
        <dsp:cNvSpPr/>
      </dsp:nvSpPr>
      <dsp:spPr>
        <a:xfrm>
          <a:off x="284145" y="259788"/>
          <a:ext cx="1731194" cy="1731194"/>
        </a:xfrm>
        <a:prstGeom prst="blockArc">
          <a:avLst>
            <a:gd name="adj1" fmla="val 0"/>
            <a:gd name="adj2" fmla="val 5400000"/>
            <a:gd name="adj3" fmla="val 4642"/>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EF0D5A-4819-4236-8C22-BC4522547A87}">
      <dsp:nvSpPr>
        <dsp:cNvPr id="0" name=""/>
        <dsp:cNvSpPr/>
      </dsp:nvSpPr>
      <dsp:spPr>
        <a:xfrm>
          <a:off x="284145" y="259788"/>
          <a:ext cx="1731194" cy="1731194"/>
        </a:xfrm>
        <a:prstGeom prst="blockArc">
          <a:avLst>
            <a:gd name="adj1" fmla="val 16200000"/>
            <a:gd name="adj2" fmla="val 0"/>
            <a:gd name="adj3" fmla="val 4642"/>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0D627F-3832-4E47-BFA9-F68AC8E63860}">
      <dsp:nvSpPr>
        <dsp:cNvPr id="0" name=""/>
        <dsp:cNvSpPr/>
      </dsp:nvSpPr>
      <dsp:spPr>
        <a:xfrm>
          <a:off x="751150" y="726793"/>
          <a:ext cx="797184" cy="797184"/>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C*</a:t>
          </a:r>
          <a:endParaRPr lang="en-US" sz="3200" kern="1200" dirty="0"/>
        </a:p>
      </dsp:txBody>
      <dsp:txXfrm>
        <a:off x="867895" y="843538"/>
        <a:ext cx="563694" cy="563694"/>
      </dsp:txXfrm>
    </dsp:sp>
    <dsp:sp modelId="{131B13BC-3D93-4979-BB9A-41379975C0D8}">
      <dsp:nvSpPr>
        <dsp:cNvPr id="0" name=""/>
        <dsp:cNvSpPr/>
      </dsp:nvSpPr>
      <dsp:spPr>
        <a:xfrm>
          <a:off x="870727" y="863"/>
          <a:ext cx="558029" cy="558029"/>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node</a:t>
          </a:r>
          <a:endParaRPr lang="en-US" sz="1400" kern="1200" dirty="0"/>
        </a:p>
      </dsp:txBody>
      <dsp:txXfrm>
        <a:off x="952448" y="82584"/>
        <a:ext cx="394587" cy="394587"/>
      </dsp:txXfrm>
    </dsp:sp>
    <dsp:sp modelId="{BB90E0E6-8A25-4885-8CBA-7BBA0944F64B}">
      <dsp:nvSpPr>
        <dsp:cNvPr id="0" name=""/>
        <dsp:cNvSpPr/>
      </dsp:nvSpPr>
      <dsp:spPr>
        <a:xfrm>
          <a:off x="1716235" y="846371"/>
          <a:ext cx="558029" cy="558029"/>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node</a:t>
          </a:r>
          <a:endParaRPr lang="en-US" sz="1400" kern="1200" dirty="0"/>
        </a:p>
      </dsp:txBody>
      <dsp:txXfrm>
        <a:off x="1797956" y="928092"/>
        <a:ext cx="394587" cy="394587"/>
      </dsp:txXfrm>
    </dsp:sp>
    <dsp:sp modelId="{4D01F3F9-602F-4B0D-87C8-8AE145B9D007}">
      <dsp:nvSpPr>
        <dsp:cNvPr id="0" name=""/>
        <dsp:cNvSpPr/>
      </dsp:nvSpPr>
      <dsp:spPr>
        <a:xfrm>
          <a:off x="870727" y="1691879"/>
          <a:ext cx="558029" cy="558029"/>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node</a:t>
          </a:r>
          <a:endParaRPr lang="en-US" sz="1400" kern="1200" dirty="0"/>
        </a:p>
      </dsp:txBody>
      <dsp:txXfrm>
        <a:off x="952448" y="1773600"/>
        <a:ext cx="394587" cy="394587"/>
      </dsp:txXfrm>
    </dsp:sp>
    <dsp:sp modelId="{9724D2F9-A0D8-467B-A803-7842F5E1B00F}">
      <dsp:nvSpPr>
        <dsp:cNvPr id="0" name=""/>
        <dsp:cNvSpPr/>
      </dsp:nvSpPr>
      <dsp:spPr>
        <a:xfrm>
          <a:off x="25219" y="846371"/>
          <a:ext cx="558029" cy="558029"/>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node</a:t>
          </a:r>
          <a:endParaRPr lang="en-US" sz="1400" kern="1200" dirty="0"/>
        </a:p>
      </dsp:txBody>
      <dsp:txXfrm>
        <a:off x="106940" y="928092"/>
        <a:ext cx="394587" cy="3945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ED77B-0B51-4CD2-8A62-941DD01D85FF}">
      <dsp:nvSpPr>
        <dsp:cNvPr id="0" name=""/>
        <dsp:cNvSpPr/>
      </dsp:nvSpPr>
      <dsp:spPr>
        <a:xfrm rot="5400000">
          <a:off x="427916" y="824800"/>
          <a:ext cx="724353" cy="824651"/>
        </a:xfrm>
        <a:prstGeom prst="bentUpArrow">
          <a:avLst>
            <a:gd name="adj1" fmla="val 32840"/>
            <a:gd name="adj2" fmla="val 25000"/>
            <a:gd name="adj3" fmla="val 35780"/>
          </a:avLst>
        </a:prstGeom>
        <a:solidFill>
          <a:schemeClr val="accent3">
            <a:tint val="4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88BD38-4EE2-4FEF-AEE5-F162932489DB}">
      <dsp:nvSpPr>
        <dsp:cNvPr id="0" name=""/>
        <dsp:cNvSpPr/>
      </dsp:nvSpPr>
      <dsp:spPr>
        <a:xfrm>
          <a:off x="236006" y="21839"/>
          <a:ext cx="1219385" cy="853530"/>
        </a:xfrm>
        <a:prstGeom prst="roundRect">
          <a:avLst>
            <a:gd name="adj" fmla="val 1667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Schemas</a:t>
          </a:r>
          <a:endParaRPr lang="en-US" sz="1900" kern="1200" dirty="0"/>
        </a:p>
      </dsp:txBody>
      <dsp:txXfrm>
        <a:off x="277679" y="63512"/>
        <a:ext cx="1136039" cy="770184"/>
      </dsp:txXfrm>
    </dsp:sp>
    <dsp:sp modelId="{F7E24FAE-2FF7-4E38-820B-4B9A75D1934F}">
      <dsp:nvSpPr>
        <dsp:cNvPr id="0" name=""/>
        <dsp:cNvSpPr/>
      </dsp:nvSpPr>
      <dsp:spPr>
        <a:xfrm>
          <a:off x="1455392" y="103243"/>
          <a:ext cx="886864" cy="689860"/>
        </a:xfrm>
        <a:prstGeom prst="rect">
          <a:avLst/>
        </a:prstGeom>
        <a:noFill/>
        <a:ln>
          <a:noFill/>
        </a:ln>
        <a:effectLst/>
      </dsp:spPr>
      <dsp:style>
        <a:lnRef idx="0">
          <a:scrgbClr r="0" g="0" b="0"/>
        </a:lnRef>
        <a:fillRef idx="0">
          <a:scrgbClr r="0" g="0" b="0"/>
        </a:fillRef>
        <a:effectRef idx="0">
          <a:scrgbClr r="0" g="0" b="0"/>
        </a:effectRef>
        <a:fontRef idx="minor"/>
      </dsp:style>
    </dsp:sp>
    <dsp:sp modelId="{98F889BA-B576-4C11-88B8-92D33A28DE25}">
      <dsp:nvSpPr>
        <dsp:cNvPr id="0" name=""/>
        <dsp:cNvSpPr/>
      </dsp:nvSpPr>
      <dsp:spPr>
        <a:xfrm rot="5400000">
          <a:off x="1438916" y="1783596"/>
          <a:ext cx="724353" cy="824651"/>
        </a:xfrm>
        <a:prstGeom prst="bentUpArrow">
          <a:avLst>
            <a:gd name="adj1" fmla="val 32840"/>
            <a:gd name="adj2" fmla="val 25000"/>
            <a:gd name="adj3" fmla="val 35780"/>
          </a:avLst>
        </a:prstGeom>
        <a:solidFill>
          <a:schemeClr val="accent3">
            <a:tint val="4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0637BA-2693-4292-8588-1B7F7B523CE8}">
      <dsp:nvSpPr>
        <dsp:cNvPr id="0" name=""/>
        <dsp:cNvSpPr/>
      </dsp:nvSpPr>
      <dsp:spPr>
        <a:xfrm>
          <a:off x="1247007" y="980635"/>
          <a:ext cx="1219385" cy="853530"/>
        </a:xfrm>
        <a:prstGeom prst="roundRect">
          <a:avLst>
            <a:gd name="adj" fmla="val 1667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Sizes</a:t>
          </a:r>
          <a:endParaRPr lang="en-US" sz="1900" kern="1200" dirty="0"/>
        </a:p>
      </dsp:txBody>
      <dsp:txXfrm>
        <a:off x="1288680" y="1022308"/>
        <a:ext cx="1136039" cy="770184"/>
      </dsp:txXfrm>
    </dsp:sp>
    <dsp:sp modelId="{13A996E8-39C7-476B-8EC0-B4CF7D74B422}">
      <dsp:nvSpPr>
        <dsp:cNvPr id="0" name=""/>
        <dsp:cNvSpPr/>
      </dsp:nvSpPr>
      <dsp:spPr>
        <a:xfrm>
          <a:off x="2466392" y="1062039"/>
          <a:ext cx="886864" cy="689860"/>
        </a:xfrm>
        <a:prstGeom prst="rect">
          <a:avLst/>
        </a:prstGeom>
        <a:noFill/>
        <a:ln>
          <a:noFill/>
        </a:ln>
        <a:effectLst/>
      </dsp:spPr>
      <dsp:style>
        <a:lnRef idx="0">
          <a:scrgbClr r="0" g="0" b="0"/>
        </a:lnRef>
        <a:fillRef idx="0">
          <a:scrgbClr r="0" g="0" b="0"/>
        </a:fillRef>
        <a:effectRef idx="0">
          <a:scrgbClr r="0" g="0" b="0"/>
        </a:effectRef>
        <a:fontRef idx="minor"/>
      </dsp:style>
    </dsp:sp>
    <dsp:sp modelId="{65B8E642-06A9-445E-89BA-8AE3E7CC0BE2}">
      <dsp:nvSpPr>
        <dsp:cNvPr id="0" name=""/>
        <dsp:cNvSpPr/>
      </dsp:nvSpPr>
      <dsp:spPr>
        <a:xfrm rot="5400000">
          <a:off x="2449917" y="2742392"/>
          <a:ext cx="724353" cy="824651"/>
        </a:xfrm>
        <a:prstGeom prst="bentUpArrow">
          <a:avLst>
            <a:gd name="adj1" fmla="val 32840"/>
            <a:gd name="adj2" fmla="val 25000"/>
            <a:gd name="adj3" fmla="val 35780"/>
          </a:avLst>
        </a:prstGeom>
        <a:solidFill>
          <a:schemeClr val="accent3">
            <a:tint val="4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DCB4E9-0768-473B-9334-6E999A0A8C4A}">
      <dsp:nvSpPr>
        <dsp:cNvPr id="0" name=""/>
        <dsp:cNvSpPr/>
      </dsp:nvSpPr>
      <dsp:spPr>
        <a:xfrm>
          <a:off x="2258007" y="1939431"/>
          <a:ext cx="1219385" cy="853530"/>
        </a:xfrm>
        <a:prstGeom prst="roundRect">
          <a:avLst>
            <a:gd name="adj" fmla="val 1667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Chebotko</a:t>
          </a:r>
          <a:r>
            <a:rPr lang="en-US" sz="1900" kern="1200" dirty="0" smtClean="0"/>
            <a:t> Formulas</a:t>
          </a:r>
          <a:endParaRPr lang="en-US" sz="1900" kern="1200" dirty="0"/>
        </a:p>
      </dsp:txBody>
      <dsp:txXfrm>
        <a:off x="2299680" y="1981104"/>
        <a:ext cx="1136039" cy="770184"/>
      </dsp:txXfrm>
    </dsp:sp>
    <dsp:sp modelId="{6FDA6422-985C-4EDF-8D30-5070B81D1B5D}">
      <dsp:nvSpPr>
        <dsp:cNvPr id="0" name=""/>
        <dsp:cNvSpPr/>
      </dsp:nvSpPr>
      <dsp:spPr>
        <a:xfrm>
          <a:off x="3477392" y="2020835"/>
          <a:ext cx="886864" cy="689860"/>
        </a:xfrm>
        <a:prstGeom prst="rect">
          <a:avLst/>
        </a:prstGeom>
        <a:noFill/>
        <a:ln>
          <a:noFill/>
        </a:ln>
        <a:effectLst/>
      </dsp:spPr>
      <dsp:style>
        <a:lnRef idx="0">
          <a:scrgbClr r="0" g="0" b="0"/>
        </a:lnRef>
        <a:fillRef idx="0">
          <a:scrgbClr r="0" g="0" b="0"/>
        </a:fillRef>
        <a:effectRef idx="0">
          <a:scrgbClr r="0" g="0" b="0"/>
        </a:effectRef>
        <a:fontRef idx="minor"/>
      </dsp:style>
    </dsp:sp>
    <dsp:sp modelId="{2B4AE330-E4D8-4413-A6A8-C529E646075D}">
      <dsp:nvSpPr>
        <dsp:cNvPr id="0" name=""/>
        <dsp:cNvSpPr/>
      </dsp:nvSpPr>
      <dsp:spPr>
        <a:xfrm>
          <a:off x="3269007" y="2898228"/>
          <a:ext cx="1219385" cy="853530"/>
        </a:xfrm>
        <a:prstGeom prst="roundRect">
          <a:avLst>
            <a:gd name="adj" fmla="val 1667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Estimates</a:t>
          </a:r>
          <a:endParaRPr lang="en-US" sz="1900" kern="1200" dirty="0"/>
        </a:p>
      </dsp:txBody>
      <dsp:txXfrm>
        <a:off x="3310680" y="2939901"/>
        <a:ext cx="1136039" cy="77018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35" tIns="45718" rIns="91435" bIns="45718" rtlCol="0"/>
          <a:lstStyle>
            <a:lvl1pPr algn="r">
              <a:defRPr sz="1200"/>
            </a:lvl1pPr>
          </a:lstStyle>
          <a:p>
            <a:fld id="{7833183A-1356-7A44-9854-A1D3F7EB2CB8}" type="datetimeFigureOut">
              <a:rPr lang="en-US" smtClean="0">
                <a:latin typeface="Arial"/>
                <a:cs typeface="Arial"/>
              </a:rPr>
              <a:t>9/7/2016</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35" tIns="45718" rIns="91435" bIns="4571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35" tIns="45718" rIns="91435" bIns="45718" rtlCol="0" anchor="b"/>
          <a:lstStyle>
            <a:lvl1pPr algn="r">
              <a:defRPr sz="1200"/>
            </a:lvl1pPr>
          </a:lstStyle>
          <a:p>
            <a:fld id="{D68A85A2-821D-C34E-B01E-999292313745}"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2624953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a:cs typeface="Arial"/>
              </a:defRPr>
            </a:lvl1pPr>
          </a:lstStyle>
          <a:p>
            <a:fld id="{BF052239-6C6F-472F-B175-F0FADCEE2BD3}" type="datetimeFigureOut">
              <a:rPr lang="en-US" smtClean="0"/>
              <a:pPr/>
              <a:t>9/7/2016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35" tIns="45718" rIns="91435" bIns="45718"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5" tIns="45718" rIns="91435" bIns="45718" rtlCol="0" anchor="b"/>
          <a:lstStyle>
            <a:lvl1pPr algn="r">
              <a:defRPr sz="1200">
                <a:latin typeface="Arial"/>
                <a:cs typeface="Arial"/>
              </a:defRPr>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a:ea typeface="+mn-ea"/>
        <a:cs typeface="Arial"/>
      </a:defRPr>
    </a:lvl1pPr>
    <a:lvl2pPr marL="457200" algn="l" defTabSz="914400" rtl="0" eaLnBrk="1" latinLnBrk="0" hangingPunct="1">
      <a:defRPr sz="1200" kern="1200">
        <a:solidFill>
          <a:schemeClr val="tx1"/>
        </a:solidFill>
        <a:latin typeface="Arial"/>
        <a:ea typeface="+mn-ea"/>
        <a:cs typeface="Arial"/>
      </a:defRPr>
    </a:lvl2pPr>
    <a:lvl3pPr marL="914400" algn="l" defTabSz="914400" rtl="0" eaLnBrk="1" latinLnBrk="0" hangingPunct="1">
      <a:defRPr sz="1200" kern="1200">
        <a:solidFill>
          <a:schemeClr val="tx1"/>
        </a:solidFill>
        <a:latin typeface="Arial"/>
        <a:ea typeface="+mn-ea"/>
        <a:cs typeface="Arial"/>
      </a:defRPr>
    </a:lvl3pPr>
    <a:lvl4pPr marL="1371600" algn="l" defTabSz="914400" rtl="0" eaLnBrk="1" latinLnBrk="0" hangingPunct="1">
      <a:defRPr sz="1200" kern="1200">
        <a:solidFill>
          <a:schemeClr val="tx1"/>
        </a:solidFill>
        <a:latin typeface="Arial"/>
        <a:ea typeface="+mn-ea"/>
        <a:cs typeface="Arial"/>
      </a:defRPr>
    </a:lvl4pPr>
    <a:lvl5pPr marL="1828800" algn="l" defTabSz="914400" rtl="0" eaLnBrk="1" latinLnBrk="0" hangingPunct="1">
      <a:defRPr sz="1200" kern="1200">
        <a:solidFill>
          <a:schemeClr val="tx1"/>
        </a:solidFill>
        <a:latin typeface="Arial"/>
        <a:ea typeface="+mn-ea"/>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FF5570-FE69-4FDF-99DA-8CDE436443CD}" type="slidenum">
              <a:rPr lang="en-US" smtClean="0"/>
              <a:pPr/>
              <a:t>1</a:t>
            </a:fld>
            <a:endParaRPr lang="en-US" dirty="0"/>
          </a:p>
        </p:txBody>
      </p:sp>
    </p:spTree>
    <p:extLst>
      <p:ext uri="{BB962C8B-B14F-4D97-AF65-F5344CB8AC3E}">
        <p14:creationId xmlns:p14="http://schemas.microsoft.com/office/powerpoint/2010/main" val="173571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(Andrew)</a:t>
            </a:r>
          </a:p>
          <a:p>
            <a:pPr marL="168244" indent="-168244">
              <a:buFont typeface="Arial" panose="020B0604020202020204" pitchFamily="34" charset="0"/>
              <a:buChar char="•"/>
            </a:pPr>
            <a:r>
              <a:rPr lang="en-US" dirty="0" smtClean="0"/>
              <a:t>After we identified our key data types, they</a:t>
            </a:r>
            <a:r>
              <a:rPr lang="en-US" baseline="0" dirty="0" smtClean="0"/>
              <a:t> seemed like a good way to divide the work and the system landscape</a:t>
            </a:r>
          </a:p>
          <a:p>
            <a:pPr marL="168244" indent="-168244">
              <a:buFont typeface="Arial" panose="020B0604020202020204" pitchFamily="34" charset="0"/>
              <a:buChar char="•"/>
            </a:pPr>
            <a:r>
              <a:rPr lang="en-US" baseline="0" dirty="0" smtClean="0"/>
              <a:t>As work commenced, we actually divided things a little further, and kept the </a:t>
            </a:r>
            <a:r>
              <a:rPr lang="en-US" baseline="0" dirty="0" err="1" smtClean="0"/>
              <a:t>keyspace</a:t>
            </a:r>
            <a:r>
              <a:rPr lang="en-US" baseline="0" dirty="0" smtClean="0"/>
              <a:t> per service idea going, approaching a share-nothing architecture style. </a:t>
            </a:r>
          </a:p>
          <a:p>
            <a:pPr marL="168244" indent="-168244">
              <a:buFont typeface="Arial" panose="020B0604020202020204" pitchFamily="34" charset="0"/>
              <a:buChar char="•"/>
            </a:pPr>
            <a:r>
              <a:rPr lang="en-US" baseline="0" dirty="0" smtClean="0"/>
              <a:t>We stayed with a single cluster for now to ease operations and reduce cost.</a:t>
            </a:r>
          </a:p>
          <a:p>
            <a:pPr marL="168244" indent="-168244">
              <a:buFont typeface="Arial" panose="020B0604020202020204" pitchFamily="34" charset="0"/>
              <a:buChar char="•"/>
            </a:pPr>
            <a:r>
              <a:rPr lang="en-US" baseline="0" dirty="0" smtClean="0"/>
              <a:t>On top of this we added services to encapsulate the complexities shopping and booking</a:t>
            </a:r>
          </a:p>
          <a:p>
            <a:pPr marL="625444" lvl="1" indent="-168244">
              <a:buFont typeface="Arial" panose="020B0604020202020204" pitchFamily="34" charset="0"/>
              <a:buChar char="•"/>
            </a:pPr>
            <a:r>
              <a:rPr lang="en-US" baseline="0" dirty="0" smtClean="0"/>
              <a:t>We used rules at this level to define business logic likely to change</a:t>
            </a:r>
          </a:p>
          <a:p>
            <a:pPr marL="168244" indent="-168244">
              <a:buFont typeface="Arial" panose="020B0604020202020204" pitchFamily="34" charset="0"/>
              <a:buChar char="•"/>
            </a:pPr>
            <a:r>
              <a:rPr lang="en-US" baseline="0" dirty="0" smtClean="0"/>
              <a:t>We also built data maintenance applications to:</a:t>
            </a:r>
          </a:p>
          <a:p>
            <a:pPr marL="625444" lvl="1" indent="-168244">
              <a:buFont typeface="Arial" panose="020B0604020202020204" pitchFamily="34" charset="0"/>
              <a:buChar char="•"/>
            </a:pPr>
            <a:r>
              <a:rPr lang="en-US" baseline="0" dirty="0" smtClean="0"/>
              <a:t>synchronize of data from other systems – our legacy system as well as some other systems that will stay in operation, such as property management systems</a:t>
            </a:r>
          </a:p>
          <a:p>
            <a:pPr marL="625444" lvl="1" indent="-168244">
              <a:buFont typeface="Arial" panose="020B0604020202020204" pitchFamily="34" charset="0"/>
              <a:buChar char="•"/>
            </a:pPr>
            <a:r>
              <a:rPr lang="en-US" baseline="0" dirty="0" smtClean="0"/>
              <a:t>Verify data accuracy across systems and across service boundaries</a:t>
            </a:r>
          </a:p>
          <a:p>
            <a:pPr marL="625444" lvl="1" indent="-168244">
              <a:buFont typeface="Arial" panose="020B0604020202020204" pitchFamily="34" charset="0"/>
              <a:buChar char="•"/>
            </a:pPr>
            <a:r>
              <a:rPr lang="en-US" baseline="0" dirty="0" smtClean="0"/>
              <a:t>Correct data issues caused by defects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10</a:t>
            </a:fld>
            <a:endParaRPr lang="en-US" dirty="0"/>
          </a:p>
        </p:txBody>
      </p:sp>
    </p:spTree>
    <p:extLst>
      <p:ext uri="{BB962C8B-B14F-4D97-AF65-F5344CB8AC3E}">
        <p14:creationId xmlns:p14="http://schemas.microsoft.com/office/powerpoint/2010/main" val="71006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(Andrew)</a:t>
            </a:r>
          </a:p>
          <a:p>
            <a:r>
              <a:rPr lang="en-US" baseline="0" dirty="0" smtClean="0"/>
              <a:t>One of the things we’ve learned over time is that not all of our data has the same consistency requirements. </a:t>
            </a:r>
          </a:p>
          <a:p>
            <a:endParaRPr lang="en-US" baseline="0" dirty="0" smtClean="0"/>
          </a:p>
          <a:p>
            <a:pPr marL="171441" indent="-171441">
              <a:buFont typeface="Arial" charset="0"/>
              <a:buChar char="•"/>
            </a:pPr>
            <a:r>
              <a:rPr lang="en-US" baseline="0" dirty="0" smtClean="0"/>
              <a:t>Our hotel owners make their living off of their rates and inventory, if we sell too few rooms or offer the wrong rate, they are well justified to complain and may be compensated for the trouble.</a:t>
            </a:r>
          </a:p>
          <a:p>
            <a:pPr marL="171441" indent="-171441">
              <a:buFont typeface="Arial" charset="0"/>
              <a:buChar char="•"/>
            </a:pPr>
            <a:r>
              <a:rPr lang="en-US" baseline="0" dirty="0" smtClean="0"/>
              <a:t>Customers hate being sold a room that wasn’t actually available, and it costs us money.</a:t>
            </a:r>
          </a:p>
          <a:p>
            <a:pPr marL="171441" indent="-171441">
              <a:buFont typeface="Arial" charset="0"/>
              <a:buChar char="•"/>
            </a:pPr>
            <a:r>
              <a:rPr lang="en-US" baseline="0" dirty="0" smtClean="0"/>
              <a:t>With all of the talk of consistency requirements, there is always an undercurrent of performance requirements. Slow websites don’t sell rooms, we have to deliver the goods quickly, so we have to give ourselves some wiggle room on the consistency, we can’t use EACH_QUORUM everywhere</a:t>
            </a:r>
          </a:p>
          <a:p>
            <a:pPr marL="171441" indent="-171441">
              <a:buFont typeface="Arial" charset="0"/>
              <a:buChar char="•"/>
            </a:pPr>
            <a:r>
              <a:rPr lang="en-US" baseline="0" dirty="0" smtClean="0"/>
              <a:t>And sometimes we might really need a LWT</a:t>
            </a:r>
          </a:p>
          <a:p>
            <a:pPr marL="171441" indent="-171441">
              <a:buFont typeface="Arial" charset="0"/>
              <a:buChar char="•"/>
            </a:pPr>
            <a:r>
              <a:rPr lang="en-US" baseline="0" dirty="0" smtClean="0"/>
              <a:t>We implemented varying consistency by using separate CLs for each query, carefully considering the tradeoffs and documenting the decisions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11</a:t>
            </a:fld>
            <a:endParaRPr lang="en-US" dirty="0"/>
          </a:p>
        </p:txBody>
      </p:sp>
    </p:spTree>
    <p:extLst>
      <p:ext uri="{BB962C8B-B14F-4D97-AF65-F5344CB8AC3E}">
        <p14:creationId xmlns:p14="http://schemas.microsoft.com/office/powerpoint/2010/main" val="3793851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(Jeff)</a:t>
            </a:r>
          </a:p>
          <a:p>
            <a:pPr marL="168244" indent="-168244">
              <a:buFont typeface="Arial" panose="020B0604020202020204" pitchFamily="34" charset="0"/>
              <a:buChar char="•"/>
            </a:pPr>
            <a:r>
              <a:rPr lang="en-US" dirty="0" smtClean="0"/>
              <a:t>One of the challenges of a microservices</a:t>
            </a:r>
            <a:r>
              <a:rPr lang="en-US" baseline="0" dirty="0" smtClean="0"/>
              <a:t> architecture is keeping changes in sync across service boundaries. One example situation is in booking a reservation. </a:t>
            </a:r>
          </a:p>
          <a:p>
            <a:pPr marL="168244" indent="-168244">
              <a:buFont typeface="Arial" panose="020B0604020202020204" pitchFamily="34" charset="0"/>
              <a:buChar char="•"/>
            </a:pPr>
            <a:r>
              <a:rPr lang="en-US" baseline="0" dirty="0" smtClean="0"/>
              <a:t>Since the reservation represents our contract with the customer to reserve a specific room at a specific price and with certain conditions, we need to mark a reservation as committed at the same time as we reserve the inventory.</a:t>
            </a:r>
          </a:p>
          <a:p>
            <a:pPr marL="168244" indent="-168244">
              <a:buFont typeface="Arial" panose="020B0604020202020204" pitchFamily="34" charset="0"/>
              <a:buChar char="•"/>
            </a:pPr>
            <a:r>
              <a:rPr lang="en-US" baseline="0" dirty="0" smtClean="0"/>
              <a:t>This is important so that we don’t accidentally overbook our hotel. Making the situation more complicated, there could be simultaneous bookings and data maintenance activities also trying to access the same inventory</a:t>
            </a:r>
          </a:p>
          <a:p>
            <a:pPr marL="168244" indent="-168244">
              <a:buFont typeface="Arial" panose="020B0604020202020204" pitchFamily="34" charset="0"/>
              <a:buChar char="•"/>
            </a:pPr>
            <a:r>
              <a:rPr lang="en-US" baseline="0" dirty="0" smtClean="0"/>
              <a:t>Since these types are split across </a:t>
            </a:r>
            <a:r>
              <a:rPr lang="en-US" baseline="0" dirty="0" err="1" smtClean="0"/>
              <a:t>microservice</a:t>
            </a:r>
            <a:r>
              <a:rPr lang="en-US" baseline="0" dirty="0" smtClean="0"/>
              <a:t> boundaries, there is no transaction mechanism. In fact, since the data is in different rows (and different tables), Cassandra’s lightweight transactions are of no use to us here.</a:t>
            </a:r>
          </a:p>
          <a:p>
            <a:pPr marL="168244" indent="-168244">
              <a:buFont typeface="Arial" panose="020B0604020202020204" pitchFamily="34" charset="0"/>
              <a:buChar char="•"/>
            </a:pPr>
            <a:r>
              <a:rPr lang="en-US" baseline="0" dirty="0" smtClean="0"/>
              <a:t>We solved this by a layered approach – LWTs to protect inventory counts, retries within the booking service, and compensating processes to detect and cleanup failures</a:t>
            </a:r>
          </a:p>
          <a:p>
            <a:pPr marL="168244" indent="-168244">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12</a:t>
            </a:fld>
            <a:endParaRPr lang="en-US" dirty="0"/>
          </a:p>
        </p:txBody>
      </p:sp>
    </p:spTree>
    <p:extLst>
      <p:ext uri="{BB962C8B-B14F-4D97-AF65-F5344CB8AC3E}">
        <p14:creationId xmlns:p14="http://schemas.microsoft.com/office/powerpoint/2010/main" val="2412112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(Jeff)</a:t>
            </a:r>
          </a:p>
          <a:p>
            <a:r>
              <a:rPr lang="en-US" dirty="0" smtClean="0"/>
              <a:t>Thankfully</a:t>
            </a:r>
            <a:r>
              <a:rPr lang="en-US" baseline="0" dirty="0" smtClean="0"/>
              <a:t> we have a variety of tools in our toolbox for guaranteeing consistency. Some of these are provided by Cassandra but some of them are architecture approaches.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13</a:t>
            </a:fld>
            <a:endParaRPr lang="en-US" dirty="0"/>
          </a:p>
        </p:txBody>
      </p:sp>
    </p:spTree>
    <p:extLst>
      <p:ext uri="{BB962C8B-B14F-4D97-AF65-F5344CB8AC3E}">
        <p14:creationId xmlns:p14="http://schemas.microsoft.com/office/powerpoint/2010/main" val="648699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(Andrew)</a:t>
            </a:r>
          </a:p>
          <a:p>
            <a:pPr marL="168244" indent="-168244">
              <a:buFont typeface="Arial" panose="020B0604020202020204" pitchFamily="34" charset="0"/>
              <a:buChar char="•"/>
            </a:pPr>
            <a:r>
              <a:rPr lang="en-US" dirty="0" smtClean="0"/>
              <a:t>Our</a:t>
            </a:r>
            <a:r>
              <a:rPr lang="en-US" baseline="0" dirty="0" smtClean="0"/>
              <a:t> hard work of planning consistency levels bit us in short order when we began migrating our data</a:t>
            </a:r>
          </a:p>
          <a:p>
            <a:pPr marL="168244" indent="-168244">
              <a:buFont typeface="Arial" panose="020B0604020202020204" pitchFamily="34" charset="0"/>
              <a:buChar char="•"/>
            </a:pPr>
            <a:r>
              <a:rPr lang="en-US" baseline="0" dirty="0" smtClean="0"/>
              <a:t>We chose to migrate inventory in the same way we would maintain it, by processing update notifications</a:t>
            </a:r>
          </a:p>
          <a:p>
            <a:pPr marL="625444" lvl="1" indent="-168244">
              <a:buFont typeface="Arial" panose="020B0604020202020204" pitchFamily="34" charset="0"/>
              <a:buChar char="•"/>
            </a:pPr>
            <a:r>
              <a:rPr lang="en-US" baseline="0" dirty="0" smtClean="0"/>
              <a:t>Our legacy system was able to perform a recap, sending an update for every record</a:t>
            </a:r>
          </a:p>
          <a:p>
            <a:pPr marL="168244" indent="-168244">
              <a:buFont typeface="Arial" panose="020B0604020202020204" pitchFamily="34" charset="0"/>
              <a:buChar char="•"/>
            </a:pPr>
            <a:r>
              <a:rPr lang="en-US" baseline="0" dirty="0" smtClean="0"/>
              <a:t>When updating inventory counts from other systems, we wanted to make sure that we only accept counts for blocks of inventory that already exist.</a:t>
            </a:r>
          </a:p>
          <a:p>
            <a:pPr marL="168244" indent="-168244">
              <a:buFont typeface="Arial" panose="020B0604020202020204" pitchFamily="34" charset="0"/>
              <a:buChar char="•"/>
            </a:pPr>
            <a:r>
              <a:rPr lang="en-US" baseline="0" dirty="0" smtClean="0"/>
              <a:t>Creating a block is an infrequent and low priority activity, so we picked CL_ONE.</a:t>
            </a:r>
          </a:p>
          <a:p>
            <a:pPr marL="625444" lvl="1" indent="-168244">
              <a:buFont typeface="Arial" panose="020B0604020202020204" pitchFamily="34" charset="0"/>
              <a:buChar char="•"/>
            </a:pPr>
            <a:r>
              <a:rPr lang="en-US" baseline="0" dirty="0" smtClean="0"/>
              <a:t>Unfortunately, this is quite frequent when a hotel is not already set up, and is immediate followed by setting the inventory count</a:t>
            </a:r>
          </a:p>
          <a:p>
            <a:pPr marL="168244" indent="-168244" defTabSz="897301">
              <a:buFont typeface="Arial" panose="020B0604020202020204" pitchFamily="34" charset="0"/>
              <a:buChar char="•"/>
              <a:defRPr/>
            </a:pPr>
            <a:r>
              <a:rPr lang="en-US" baseline="0" dirty="0" smtClean="0"/>
              <a:t>This breaks the “check block” step, which then breaks the inventory sync for that hotel. </a:t>
            </a:r>
          </a:p>
          <a:p>
            <a:pPr marL="168244" indent="-168244">
              <a:buFont typeface="Arial" panose="020B0604020202020204" pitchFamily="34" charset="0"/>
              <a:buChar char="•"/>
            </a:pPr>
            <a:r>
              <a:rPr lang="en-US" baseline="0" dirty="0" smtClean="0"/>
              <a:t>This was a problem that only appeared when we were running at scale and doing a large inventory sync.</a:t>
            </a:r>
          </a:p>
          <a:p>
            <a:pPr marL="168244" indent="-168244" defTabSz="897301">
              <a:buFont typeface="Arial" panose="020B0604020202020204" pitchFamily="34" charset="0"/>
              <a:buChar char="•"/>
              <a:defRPr/>
            </a:pPr>
            <a:r>
              <a:rPr lang="en-US" baseline="0" dirty="0" smtClean="0"/>
              <a:t>We realized that we needed to take a step back and evaluate flows more carefully in order to assign the right consistency levels.</a:t>
            </a:r>
          </a:p>
          <a:p>
            <a:pPr marL="168244" indent="-168244">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pPr/>
              <a:t>14</a:t>
            </a:fld>
            <a:endParaRPr lang="en-US" dirty="0"/>
          </a:p>
        </p:txBody>
      </p:sp>
    </p:spTree>
    <p:extLst>
      <p:ext uri="{BB962C8B-B14F-4D97-AF65-F5344CB8AC3E}">
        <p14:creationId xmlns:p14="http://schemas.microsoft.com/office/powerpoint/2010/main" val="2683823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dirty="0" smtClean="0"/>
              <a:t>(Andrew)</a:t>
            </a:r>
          </a:p>
          <a:p>
            <a:pPr marL="174708" indent="-174708">
              <a:buFont typeface="Arial" charset="0"/>
              <a:buChar char="•"/>
            </a:pPr>
            <a:r>
              <a:rPr lang="en-US" dirty="0" smtClean="0"/>
              <a:t>When</a:t>
            </a:r>
            <a:r>
              <a:rPr lang="en-US" baseline="0" dirty="0" smtClean="0"/>
              <a:t> we deployed multiple regions for the first time, we soon realized more of our CLs were wrong, with our EACH_QUORUM requests timing out on every request for short periods</a:t>
            </a:r>
          </a:p>
          <a:p>
            <a:pPr marL="174708" marR="0" indent="-174708"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Realizing</a:t>
            </a:r>
            <a:r>
              <a:rPr lang="en-US" baseline="0" dirty="0" smtClean="0"/>
              <a:t> we got it wrong the first time, our confidence getting it right now was low. Rather than mope, we made it easy to change, exposing environment variables for read and write consistency settings</a:t>
            </a:r>
          </a:p>
          <a:p>
            <a:pPr marL="174708" indent="-174708">
              <a:buFont typeface="Arial" charset="0"/>
              <a:buChar char="•"/>
            </a:pPr>
            <a:r>
              <a:rPr lang="en-US" dirty="0" smtClean="0"/>
              <a:t>Making</a:t>
            </a:r>
            <a:r>
              <a:rPr lang="en-US" baseline="0" dirty="0" smtClean="0"/>
              <a:t> consistency level a matter of configuration enables us to launch instances with different consistency levels to measure the differences in speed an accuracy of data.</a:t>
            </a:r>
          </a:p>
        </p:txBody>
      </p:sp>
      <p:sp>
        <p:nvSpPr>
          <p:cNvPr id="4" name="Slide Number Placeholder 3"/>
          <p:cNvSpPr>
            <a:spLocks noGrp="1"/>
          </p:cNvSpPr>
          <p:nvPr>
            <p:ph type="sldNum" sz="quarter" idx="10"/>
          </p:nvPr>
        </p:nvSpPr>
        <p:spPr/>
        <p:txBody>
          <a:bodyPr/>
          <a:lstStyle/>
          <a:p>
            <a:fld id="{E4FF5570-FE69-4FDF-99DA-8CDE436443CD}" type="slidenum">
              <a:rPr lang="en-US" smtClean="0"/>
              <a:pPr/>
              <a:t>15</a:t>
            </a:fld>
            <a:endParaRPr lang="en-US" dirty="0"/>
          </a:p>
        </p:txBody>
      </p:sp>
    </p:spTree>
    <p:extLst>
      <p:ext uri="{BB962C8B-B14F-4D97-AF65-F5344CB8AC3E}">
        <p14:creationId xmlns:p14="http://schemas.microsoft.com/office/powerpoint/2010/main" val="253203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dirty="0" smtClean="0"/>
              <a:t>(Andrew)</a:t>
            </a:r>
          </a:p>
          <a:p>
            <a:pPr marL="174708" indent="-174708">
              <a:buFont typeface="Arial" charset="0"/>
              <a:buChar char="•"/>
            </a:pPr>
            <a:r>
              <a:rPr lang="en-US" dirty="0" smtClean="0"/>
              <a:t>We started with EACH_QUORUM</a:t>
            </a:r>
            <a:r>
              <a:rPr lang="en-US" baseline="0" dirty="0" smtClean="0"/>
              <a:t> CLs but found our VPN configuration didn’t allow us to achieve QUORUM across regions with the default timeout settings</a:t>
            </a:r>
            <a:endParaRPr lang="en-US" dirty="0" smtClean="0"/>
          </a:p>
          <a:p>
            <a:pPr marL="174708" indent="-174708">
              <a:buFont typeface="Arial" charset="0"/>
              <a:buChar char="•"/>
            </a:pPr>
            <a:r>
              <a:rPr lang="en-US" dirty="0" smtClean="0"/>
              <a:t>We</a:t>
            </a:r>
            <a:r>
              <a:rPr lang="en-US" baseline="0" dirty="0" smtClean="0"/>
              <a:t> had considered that and created a downgrading consistency retry policy.</a:t>
            </a:r>
          </a:p>
          <a:p>
            <a:pPr marL="174708" indent="-174708">
              <a:buFont typeface="Arial" charset="0"/>
              <a:buChar char="•"/>
            </a:pPr>
            <a:r>
              <a:rPr lang="en-US" dirty="0" smtClean="0"/>
              <a:t>If you think you can tolerate downgrading</a:t>
            </a:r>
            <a:r>
              <a:rPr lang="en-US" baseline="0" dirty="0" smtClean="0"/>
              <a:t> your consistency on retry, you can probably tolerate that low of a level to begin with. </a:t>
            </a:r>
          </a:p>
          <a:p>
            <a:pPr marL="174708" indent="-174708">
              <a:buFont typeface="Arial" charset="0"/>
              <a:buChar char="•"/>
            </a:pPr>
            <a:r>
              <a:rPr lang="en-US" baseline="0" dirty="0" smtClean="0"/>
              <a:t>If the initial times out regularly, you are essentially adding the timeout setting to your latency</a:t>
            </a:r>
          </a:p>
          <a:p>
            <a:pPr marL="174708" indent="-174708">
              <a:buFont typeface="Arial" charset="0"/>
              <a:buChar char="•"/>
            </a:pPr>
            <a:r>
              <a:rPr lang="en-US" baseline="0" dirty="0" smtClean="0"/>
              <a:t>Our initial deployment had our nodes communicating to each other through VPN in Phoenix, when we did not have direct connect</a:t>
            </a:r>
          </a:p>
          <a:p>
            <a:pPr marL="174708" indent="-174708">
              <a:buFont typeface="Arial" charset="0"/>
              <a:buChar char="•"/>
            </a:pPr>
            <a:r>
              <a:rPr lang="en-US" baseline="0" dirty="0" smtClean="0"/>
              <a:t>We have just switched to Direct Connect and hope to soon try higher consistency levels for some of our queries</a:t>
            </a:r>
          </a:p>
          <a:p>
            <a:pPr marL="174708" indent="-174708">
              <a:buFont typeface="Arial" charset="0"/>
              <a:buChar char="•"/>
            </a:pPr>
            <a:endParaRPr lang="en-US" baseline="0" dirty="0" smtClean="0"/>
          </a:p>
          <a:p>
            <a:pPr marL="0" indent="0">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pPr/>
              <a:t>16</a:t>
            </a:fld>
            <a:endParaRPr lang="en-US" dirty="0"/>
          </a:p>
        </p:txBody>
      </p:sp>
    </p:spTree>
    <p:extLst>
      <p:ext uri="{BB962C8B-B14F-4D97-AF65-F5344CB8AC3E}">
        <p14:creationId xmlns:p14="http://schemas.microsoft.com/office/powerpoint/2010/main" val="548925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897301">
              <a:buFont typeface="Arial" panose="020B0604020202020204" pitchFamily="34" charset="0"/>
              <a:buNone/>
              <a:defRPr/>
            </a:pPr>
            <a:r>
              <a:rPr lang="en-US" dirty="0" smtClean="0"/>
              <a:t>(Jeff)</a:t>
            </a:r>
          </a:p>
          <a:p>
            <a:pPr marL="168244" indent="-168244" defTabSz="897301">
              <a:buFont typeface="Arial" panose="020B0604020202020204" pitchFamily="34" charset="0"/>
              <a:buChar char="•"/>
              <a:defRPr/>
            </a:pPr>
            <a:r>
              <a:rPr lang="en-US" dirty="0" smtClean="0"/>
              <a:t>We’ve made use of Netflix’s Simian</a:t>
            </a:r>
            <a:r>
              <a:rPr lang="en-US" baseline="0" dirty="0" smtClean="0"/>
              <a:t> Army in order to build reliability into the system</a:t>
            </a:r>
          </a:p>
          <a:p>
            <a:pPr marL="168244" indent="-168244" defTabSz="897301">
              <a:buFont typeface="Arial" panose="020B0604020202020204" pitchFamily="34" charset="0"/>
              <a:buChar char="•"/>
              <a:defRPr/>
            </a:pPr>
            <a:r>
              <a:rPr lang="en-US" baseline="0" dirty="0" smtClean="0"/>
              <a:t>Part of this was allowing Chaos Monkey to kill Cassandra nodes to make sure our clusters could survive losing nodes abruptly</a:t>
            </a:r>
          </a:p>
          <a:p>
            <a:pPr marL="168244" indent="-168244" defTabSz="897301">
              <a:buFont typeface="Arial" panose="020B0604020202020204" pitchFamily="34" charset="0"/>
              <a:buChar char="•"/>
              <a:defRPr/>
            </a:pPr>
            <a:r>
              <a:rPr lang="en-US" baseline="0" dirty="0" smtClean="0"/>
              <a:t>This helped us mature our cluster monitoring and test automated cluster management capabilities.</a:t>
            </a:r>
          </a:p>
          <a:p>
            <a:pPr marL="168244" indent="-168244" defTabSz="897301">
              <a:buFont typeface="Arial" panose="020B0604020202020204" pitchFamily="34" charset="0"/>
              <a:buChar char="•"/>
              <a:defRPr/>
            </a:pPr>
            <a:r>
              <a:rPr lang="en-US" baseline="0" dirty="0" smtClean="0"/>
              <a:t>It also helped us uncover an unexpected behavior of the Java driver, which has since been fixed in the 3.0 driver. </a:t>
            </a:r>
          </a:p>
          <a:p>
            <a:pPr marL="168244" indent="-168244" defTabSz="897301">
              <a:buFont typeface="Arial" panose="020B0604020202020204" pitchFamily="34" charset="0"/>
              <a:buChar char="•"/>
              <a:defRPr/>
            </a:pPr>
            <a:r>
              <a:rPr lang="en-US" baseline="0" dirty="0" smtClean="0"/>
              <a:t>Our configuration was using a DNS name to locate the nodes in the cluster. Calling the “</a:t>
            </a:r>
            <a:r>
              <a:rPr lang="en-US" baseline="0" dirty="0" err="1" smtClean="0"/>
              <a:t>addContactPoint</a:t>
            </a:r>
            <a:r>
              <a:rPr lang="en-US" baseline="0" dirty="0" smtClean="0"/>
              <a:t>()” operation with the well known name initially bound to one record. If this happened to be the node that was killed by Chaos Monkey, before the record was cleared from DNS, the driver would fail to connect to that node, and would be unable to bootstrap. We worked around this by calling </a:t>
            </a:r>
            <a:r>
              <a:rPr lang="en-US" baseline="0" dirty="0" err="1" smtClean="0"/>
              <a:t>addContactPoints</a:t>
            </a:r>
            <a:r>
              <a:rPr lang="en-US" baseline="0" dirty="0" smtClean="0"/>
              <a:t>() instead, which binds to multiple IP addresses so that it can make multiple connection attempts.</a:t>
            </a:r>
          </a:p>
          <a:p>
            <a:pPr marL="168244" indent="-168244" defTabSz="897301">
              <a:buFont typeface="Arial" panose="020B0604020202020204" pitchFamily="34" charset="0"/>
              <a:buChar char="•"/>
              <a:defRPr/>
            </a:pPr>
            <a:r>
              <a:rPr lang="en-US" baseline="0" dirty="0" smtClean="0"/>
              <a:t>This has been fixed in the 3.0 driver – </a:t>
            </a:r>
            <a:r>
              <a:rPr lang="en-US" baseline="0" dirty="0" err="1" smtClean="0"/>
              <a:t>addContactPoint</a:t>
            </a:r>
            <a:r>
              <a:rPr lang="en-US" baseline="0" dirty="0" smtClean="0"/>
              <a:t>() now binds to multiple </a:t>
            </a:r>
            <a:r>
              <a:rPr lang="en-US" baseline="0" dirty="0" err="1" smtClean="0"/>
              <a:t>Ips</a:t>
            </a:r>
            <a:r>
              <a:rPr lang="en-US" baseline="0" dirty="0" smtClean="0"/>
              <a:t> if you use a DNS name.</a:t>
            </a:r>
          </a:p>
          <a:p>
            <a:pPr marL="168244" indent="-168244" defTabSz="897301">
              <a:buFont typeface="Arial" panose="020B0604020202020204" pitchFamily="34" charset="0"/>
              <a:buChar char="•"/>
              <a:defRPr/>
            </a:pPr>
            <a:r>
              <a:rPr lang="en-US" baseline="0" dirty="0" smtClean="0"/>
              <a:t>The moral of the story - to help mitigate against common connection issues, we c</a:t>
            </a:r>
            <a:r>
              <a:rPr lang="en-US" dirty="0" smtClean="0"/>
              <a:t>reated a common library to manage connections across services and connectivity. It</a:t>
            </a:r>
            <a:r>
              <a:rPr lang="en-US" baseline="0" dirty="0" smtClean="0"/>
              <a:t> l</a:t>
            </a:r>
            <a:r>
              <a:rPr lang="en-US" dirty="0" smtClean="0"/>
              <a:t>oads</a:t>
            </a:r>
            <a:r>
              <a:rPr lang="en-US" baseline="0" dirty="0" smtClean="0"/>
              <a:t> </a:t>
            </a:r>
            <a:r>
              <a:rPr lang="en-US" dirty="0" smtClean="0"/>
              <a:t>connection information from the environment,</a:t>
            </a:r>
            <a:r>
              <a:rPr lang="en-US" baseline="0" dirty="0" smtClean="0"/>
              <a:t> including the </a:t>
            </a:r>
            <a:r>
              <a:rPr lang="en-US" dirty="0" smtClean="0"/>
              <a:t>cluster name, security credentials</a:t>
            </a:r>
          </a:p>
          <a:p>
            <a:pPr defTabSz="897301">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17</a:t>
            </a:fld>
            <a:endParaRPr lang="en-US" dirty="0"/>
          </a:p>
        </p:txBody>
      </p:sp>
    </p:spTree>
    <p:extLst>
      <p:ext uri="{BB962C8B-B14F-4D97-AF65-F5344CB8AC3E}">
        <p14:creationId xmlns:p14="http://schemas.microsoft.com/office/powerpoint/2010/main" val="274856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(Andrew)</a:t>
            </a:r>
          </a:p>
          <a:p>
            <a:pPr marL="168244" indent="-168244">
              <a:buFont typeface="Arial" panose="020B0604020202020204" pitchFamily="34" charset="0"/>
              <a:buChar char="•"/>
            </a:pPr>
            <a:r>
              <a:rPr lang="en-US" dirty="0" smtClean="0"/>
              <a:t>We store the rates per</a:t>
            </a:r>
            <a:r>
              <a:rPr lang="en-US" baseline="0" dirty="0" smtClean="0"/>
              <a:t> day</a:t>
            </a:r>
            <a:endParaRPr lang="en-US" dirty="0" smtClean="0"/>
          </a:p>
          <a:p>
            <a:pPr marL="168244" indent="-168244">
              <a:buFont typeface="Arial" panose="020B0604020202020204" pitchFamily="34" charset="0"/>
              <a:buChar char="•"/>
            </a:pPr>
            <a:r>
              <a:rPr lang="en-US" baseline="0" dirty="0" smtClean="0"/>
              <a:t>we need all the rates that overlap the requested arrival and departure dates. </a:t>
            </a:r>
          </a:p>
          <a:p>
            <a:pPr marL="168244" indent="-168244">
              <a:buFont typeface="Arial" panose="020B0604020202020204" pitchFamily="34" charset="0"/>
              <a:buChar char="•"/>
            </a:pPr>
            <a:r>
              <a:rPr lang="en-US" baseline="0" dirty="0" smtClean="0"/>
              <a:t>We could iterate through the days in the search range, but we wanted to keep ourselves as flexible as we could, in order to handle other rate units, such as meeting rooms for 4 hours our cabins for 7 days.</a:t>
            </a:r>
          </a:p>
          <a:p>
            <a:pPr marL="168244" indent="-168244">
              <a:buFont typeface="Arial" panose="020B0604020202020204" pitchFamily="34" charset="0"/>
              <a:buChar char="•"/>
            </a:pPr>
            <a:r>
              <a:rPr lang="en-US" baseline="0" dirty="0" smtClean="0"/>
              <a:t>Doing a true search for overlapping ranges requires a range search against the start and end time of each rate. Since Cassandra doesn’t support range queries over multiple attributes, we determined that searching for all rates before the departure date, would usually eliminate the largest volume of data, then the service could trim the rest.</a:t>
            </a:r>
          </a:p>
        </p:txBody>
      </p:sp>
      <p:sp>
        <p:nvSpPr>
          <p:cNvPr id="4" name="Slide Number Placeholder 3"/>
          <p:cNvSpPr>
            <a:spLocks noGrp="1"/>
          </p:cNvSpPr>
          <p:nvPr>
            <p:ph type="sldNum" sz="quarter" idx="10"/>
          </p:nvPr>
        </p:nvSpPr>
        <p:spPr/>
        <p:txBody>
          <a:bodyPr/>
          <a:lstStyle/>
          <a:p>
            <a:fld id="{E4FF5570-FE69-4FDF-99DA-8CDE436443CD}" type="slidenum">
              <a:rPr lang="en-US" smtClean="0"/>
              <a:pPr/>
              <a:t>18</a:t>
            </a:fld>
            <a:endParaRPr lang="en-US" dirty="0"/>
          </a:p>
        </p:txBody>
      </p:sp>
    </p:spTree>
    <p:extLst>
      <p:ext uri="{BB962C8B-B14F-4D97-AF65-F5344CB8AC3E}">
        <p14:creationId xmlns:p14="http://schemas.microsoft.com/office/powerpoint/2010/main" val="1412569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(Jeff)</a:t>
            </a:r>
          </a:p>
          <a:p>
            <a:pPr marL="168244" indent="-168244">
              <a:buFont typeface="Arial" panose="020B0604020202020204" pitchFamily="34" charset="0"/>
              <a:buChar char="•"/>
            </a:pPr>
            <a:r>
              <a:rPr lang="en-US" dirty="0" smtClean="0"/>
              <a:t>after religiously following the mantra of designing tables for each access pattern, we soon ran into cases where adding</a:t>
            </a:r>
            <a:r>
              <a:rPr lang="en-US" baseline="0" dirty="0" smtClean="0"/>
              <a:t> a table per unique access pattern proved to be too much</a:t>
            </a:r>
            <a:endParaRPr lang="en-US" dirty="0" smtClean="0"/>
          </a:p>
          <a:p>
            <a:pPr marL="168244" indent="-168244" defTabSz="897301">
              <a:buFont typeface="Arial" panose="020B0604020202020204" pitchFamily="34" charset="0"/>
              <a:buChar char="•"/>
              <a:defRPr/>
            </a:pPr>
            <a:r>
              <a:rPr lang="en-US" dirty="0" smtClean="0"/>
              <a:t>Take for example hotels</a:t>
            </a:r>
            <a:r>
              <a:rPr lang="en-US" baseline="0" dirty="0" smtClean="0"/>
              <a:t> and the number of ways by which various clients could search for hotels</a:t>
            </a:r>
          </a:p>
          <a:p>
            <a:pPr marL="168244" indent="-168244" defTabSz="897301">
              <a:buFont typeface="Arial" panose="020B0604020202020204" pitchFamily="34" charset="0"/>
              <a:buChar char="•"/>
              <a:defRPr/>
            </a:pPr>
            <a:r>
              <a:rPr lang="en-US" dirty="0" smtClean="0"/>
              <a:t>Since the</a:t>
            </a:r>
            <a:r>
              <a:rPr lang="en-US" baseline="0" dirty="0" smtClean="0"/>
              <a:t> hotel records are quite large, i</a:t>
            </a:r>
            <a:r>
              <a:rPr lang="en-US" dirty="0" smtClean="0"/>
              <a:t>magine</a:t>
            </a:r>
            <a:r>
              <a:rPr lang="en-US" baseline="0" dirty="0" smtClean="0"/>
              <a:t> the impact of all of these </a:t>
            </a:r>
            <a:r>
              <a:rPr lang="en-US" dirty="0" smtClean="0"/>
              <a:t>tables on our cluster size and storage requirements for 6000+ hotels. </a:t>
            </a:r>
          </a:p>
          <a:p>
            <a:pPr marL="168244" indent="-168244">
              <a:buFont typeface="Arial" panose="020B0604020202020204" pitchFamily="34" charset="0"/>
              <a:buChar char="•"/>
            </a:pPr>
            <a:r>
              <a:rPr lang="en-US" dirty="0" smtClean="0"/>
              <a:t>We reined</a:t>
            </a:r>
            <a:r>
              <a:rPr lang="en-US" baseline="0" dirty="0" smtClean="0"/>
              <a:t> this in by </a:t>
            </a:r>
            <a:r>
              <a:rPr lang="en-US" dirty="0" smtClean="0"/>
              <a:t>designing tables to support multiple queries and doing</a:t>
            </a:r>
            <a:r>
              <a:rPr lang="en-US" baseline="0" dirty="0" smtClean="0"/>
              <a:t> some filtering at the service layer</a:t>
            </a:r>
            <a:r>
              <a:rPr lang="en-US" dirty="0" smtClean="0"/>
              <a:t>, which helped us rein in our computing costs. </a:t>
            </a:r>
          </a:p>
          <a:p>
            <a:pPr marL="168244" indent="-168244">
              <a:buFont typeface="Arial" panose="020B0604020202020204" pitchFamily="34" charset="0"/>
              <a:buChar char="•"/>
            </a:pPr>
            <a:r>
              <a:rPr lang="en-US" dirty="0" smtClean="0"/>
              <a:t>We’re</a:t>
            </a:r>
            <a:r>
              <a:rPr lang="en-US" baseline="0" dirty="0" smtClean="0"/>
              <a:t> also looking to move to Cassandra 3.X in order to take advantage of materialized </a:t>
            </a:r>
            <a:r>
              <a:rPr lang="en-US" baseline="0" dirty="0" smtClean="0"/>
              <a:t>views and SASI indexes, which </a:t>
            </a:r>
            <a:r>
              <a:rPr lang="en-US" baseline="0" dirty="0" smtClean="0"/>
              <a:t>will allow us to shift some of the processing burden back to the database</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19</a:t>
            </a:fld>
            <a:endParaRPr lang="en-US" dirty="0"/>
          </a:p>
        </p:txBody>
      </p:sp>
    </p:spTree>
    <p:extLst>
      <p:ext uri="{BB962C8B-B14F-4D97-AF65-F5344CB8AC3E}">
        <p14:creationId xmlns:p14="http://schemas.microsoft.com/office/powerpoint/2010/main" val="481082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(Jeff) Overview </a:t>
            </a:r>
            <a:r>
              <a:rPr lang="en-US" dirty="0"/>
              <a:t>of what we'll cover</a:t>
            </a:r>
            <a:br>
              <a:rPr lang="en-US" dirty="0"/>
            </a:b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a:t>
            </a:fld>
            <a:endParaRPr lang="en-US" dirty="0"/>
          </a:p>
        </p:txBody>
      </p:sp>
    </p:spTree>
    <p:extLst>
      <p:ext uri="{BB962C8B-B14F-4D97-AF65-F5344CB8AC3E}">
        <p14:creationId xmlns:p14="http://schemas.microsoft.com/office/powerpoint/2010/main" val="952827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(Andrew)</a:t>
            </a:r>
          </a:p>
          <a:p>
            <a:pPr marL="168244" indent="-168244">
              <a:buFont typeface="Arial" panose="020B0604020202020204" pitchFamily="34" charset="0"/>
              <a:buChar char="•"/>
            </a:pPr>
            <a:r>
              <a:rPr lang="en-US" dirty="0" smtClean="0"/>
              <a:t>As the</a:t>
            </a:r>
            <a:r>
              <a:rPr lang="en-US" baseline="0" dirty="0" smtClean="0"/>
              <a:t> previous slide implies, we are frequently adding to our schemas</a:t>
            </a:r>
          </a:p>
          <a:p>
            <a:pPr marL="168244" indent="-168244">
              <a:buFont typeface="Arial" panose="020B0604020202020204" pitchFamily="34" charset="0"/>
              <a:buChar char="•"/>
            </a:pPr>
            <a:r>
              <a:rPr lang="en-US" baseline="0" dirty="0" smtClean="0"/>
              <a:t>Our platform team made the schema creation and evolution part of our deployment pipeline</a:t>
            </a:r>
          </a:p>
          <a:p>
            <a:pPr marL="168244" indent="-168244">
              <a:buFont typeface="Arial" panose="020B0604020202020204" pitchFamily="34" charset="0"/>
              <a:buChar char="•"/>
            </a:pPr>
            <a:r>
              <a:rPr lang="en-US" baseline="0" dirty="0" smtClean="0"/>
              <a:t>When changing schemas, we produce separate CQL files, in numbered order, so that the pipeline can apply them sequentially. We also provide rollback scripts so that we can return the database to a stable state if a deployment fails.</a:t>
            </a:r>
          </a:p>
          <a:p>
            <a:pPr marL="168244" indent="-168244">
              <a:buFont typeface="Arial" panose="020B0604020202020204" pitchFamily="34" charset="0"/>
              <a:buChar char="•"/>
            </a:pPr>
            <a:r>
              <a:rPr lang="en-US" baseline="0" dirty="0" smtClean="0"/>
              <a:t>This is a fairly standard schema management approach.</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20</a:t>
            </a:fld>
            <a:endParaRPr lang="en-US" dirty="0"/>
          </a:p>
        </p:txBody>
      </p:sp>
    </p:spTree>
    <p:extLst>
      <p:ext uri="{BB962C8B-B14F-4D97-AF65-F5344CB8AC3E}">
        <p14:creationId xmlns:p14="http://schemas.microsoft.com/office/powerpoint/2010/main" val="623232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(Jeff)</a:t>
            </a:r>
          </a:p>
          <a:p>
            <a:pPr marL="168244" indent="-168244">
              <a:buFont typeface="Arial" panose="020B0604020202020204" pitchFamily="34" charset="0"/>
              <a:buChar char="•"/>
            </a:pPr>
            <a:r>
              <a:rPr lang="en-US" dirty="0" smtClean="0"/>
              <a:t>In order to keep ourselves on track for</a:t>
            </a:r>
            <a:r>
              <a:rPr lang="en-US" baseline="0" dirty="0" smtClean="0"/>
              <a:t> database sizing and cost management, we’ve implemented a process to estimate these up front</a:t>
            </a:r>
          </a:p>
          <a:p>
            <a:pPr marL="168244" indent="-168244">
              <a:buFont typeface="Arial" panose="020B0604020202020204" pitchFamily="34" charset="0"/>
              <a:buChar char="•"/>
            </a:pPr>
            <a:r>
              <a:rPr lang="en-US" dirty="0" smtClean="0"/>
              <a:t>Our estimation</a:t>
            </a:r>
            <a:r>
              <a:rPr lang="en-US" baseline="0" dirty="0" smtClean="0"/>
              <a:t> process begins with proposed schemas</a:t>
            </a:r>
          </a:p>
          <a:p>
            <a:pPr marL="168244" indent="-168244">
              <a:buFont typeface="Arial" panose="020B0604020202020204" pitchFamily="34" charset="0"/>
              <a:buChar char="•"/>
            </a:pPr>
            <a:r>
              <a:rPr lang="en-US" baseline="0" dirty="0" smtClean="0"/>
              <a:t>Then in order to project size, we need to make some educated guesses – how long will string attributes be?</a:t>
            </a:r>
          </a:p>
          <a:p>
            <a:pPr marL="168244" indent="-168244">
              <a:buFont typeface="Arial" panose="020B0604020202020204" pitchFamily="34" charset="0"/>
              <a:buChar char="•"/>
            </a:pPr>
            <a:r>
              <a:rPr lang="en-US" baseline="0" dirty="0" smtClean="0"/>
              <a:t>How many elements will be in a Set, List, or Map?</a:t>
            </a:r>
          </a:p>
          <a:p>
            <a:pPr marL="168244" indent="-168244">
              <a:buFont typeface="Arial" panose="020B0604020202020204" pitchFamily="34" charset="0"/>
              <a:buChar char="•"/>
            </a:pPr>
            <a:r>
              <a:rPr lang="en-US" baseline="0" dirty="0" smtClean="0"/>
              <a:t>What are the likely partition and row counts for each table</a:t>
            </a:r>
          </a:p>
          <a:p>
            <a:pPr marL="168244" indent="-168244">
              <a:buFont typeface="Arial" panose="020B0604020202020204" pitchFamily="34" charset="0"/>
              <a:buChar char="•"/>
            </a:pPr>
            <a:r>
              <a:rPr lang="en-US" baseline="0" dirty="0" smtClean="0"/>
              <a:t>Given this information, we use </a:t>
            </a:r>
            <a:r>
              <a:rPr lang="en-US" baseline="0" dirty="0" err="1" smtClean="0"/>
              <a:t>Artem</a:t>
            </a:r>
            <a:r>
              <a:rPr lang="en-US" baseline="0" dirty="0" smtClean="0"/>
              <a:t> </a:t>
            </a:r>
            <a:r>
              <a:rPr lang="en-US" baseline="0" dirty="0" err="1" smtClean="0"/>
              <a:t>Chebotko’s</a:t>
            </a:r>
            <a:r>
              <a:rPr lang="en-US" baseline="0" dirty="0" smtClean="0"/>
              <a:t> formulas to estimate the total data size for each table and then keyspace</a:t>
            </a:r>
          </a:p>
          <a:p>
            <a:pPr marL="168244" indent="-168244">
              <a:buFont typeface="Arial" panose="020B0604020202020204" pitchFamily="34" charset="0"/>
              <a:buChar char="•"/>
            </a:pPr>
            <a:r>
              <a:rPr lang="en-US" baseline="0" dirty="0" smtClean="0"/>
              <a:t>Based on our estimates, the majority of our data consists of rates and inventory</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21</a:t>
            </a:fld>
            <a:endParaRPr lang="en-US" dirty="0"/>
          </a:p>
        </p:txBody>
      </p:sp>
    </p:spTree>
    <p:extLst>
      <p:ext uri="{BB962C8B-B14F-4D97-AF65-F5344CB8AC3E}">
        <p14:creationId xmlns:p14="http://schemas.microsoft.com/office/powerpoint/2010/main" val="355570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(Andrew)</a:t>
            </a:r>
          </a:p>
          <a:p>
            <a:pPr marL="168244" indent="-168244">
              <a:buFont typeface="Arial" panose="020B0604020202020204" pitchFamily="34" charset="0"/>
              <a:buChar char="•"/>
            </a:pPr>
            <a:r>
              <a:rPr lang="en-US" dirty="0" smtClean="0"/>
              <a:t>We have separated the shopping and booking concerns</a:t>
            </a:r>
            <a:r>
              <a:rPr lang="en-US" baseline="0" dirty="0" smtClean="0"/>
              <a:t> from our analysis and history uses, which means that in the shopping and booking systems, data relevant to the past is not much use. </a:t>
            </a:r>
          </a:p>
          <a:p>
            <a:pPr marL="168244" indent="-168244">
              <a:buFont typeface="Arial" panose="020B0604020202020204" pitchFamily="34" charset="0"/>
              <a:buChar char="•"/>
            </a:pPr>
            <a:r>
              <a:rPr lang="en-US" baseline="0" dirty="0" smtClean="0"/>
              <a:t>As we insert our data, we set the TTL for when it will no longer be needed, which saves us from developing our own cleanup process and reduces our storage footprint.</a:t>
            </a:r>
          </a:p>
          <a:p>
            <a:pPr marL="168244" indent="-168244">
              <a:buFont typeface="Arial" panose="020B0604020202020204" pitchFamily="34" charset="0"/>
              <a:buChar char="•"/>
            </a:pPr>
            <a:r>
              <a:rPr lang="en-US" baseline="0" dirty="0" smtClean="0"/>
              <a:t>We still need the historic data for analysis and customer service purposes, though, so we store it in a separate data platform which we feed from the reservation system using asynchronous event processing</a:t>
            </a:r>
            <a:endParaRPr lang="en-US" dirty="0"/>
          </a:p>
          <a:p>
            <a:pPr marL="168244" indent="-168244">
              <a:buFont typeface="Arial" panose="020B0604020202020204" pitchFamily="34" charset="0"/>
              <a:buChar char="•"/>
            </a:pPr>
            <a:r>
              <a:rPr lang="en-US" dirty="0" smtClean="0"/>
              <a:t>Our colleague N</a:t>
            </a:r>
            <a:r>
              <a:rPr lang="en-US" baseline="0" dirty="0" smtClean="0"/>
              <a:t>arasimhan Sampath </a:t>
            </a:r>
            <a:r>
              <a:rPr lang="en-US" baseline="0" dirty="0"/>
              <a:t>is talking at Strata NYC </a:t>
            </a:r>
            <a:r>
              <a:rPr lang="en-US" baseline="0" dirty="0" smtClean="0"/>
              <a:t>later this month about </a:t>
            </a:r>
            <a:r>
              <a:rPr lang="en-US" baseline="0" dirty="0"/>
              <a:t>our data </a:t>
            </a:r>
            <a:r>
              <a:rPr lang="en-US" baseline="0" dirty="0" smtClean="0"/>
              <a:t>and analytics platform, which is based on Spark and Hadoop. Make sure to check out his talk if you’re attending Strata.</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22</a:t>
            </a:fld>
            <a:endParaRPr lang="en-US" dirty="0"/>
          </a:p>
        </p:txBody>
      </p:sp>
    </p:spTree>
    <p:extLst>
      <p:ext uri="{BB962C8B-B14F-4D97-AF65-F5344CB8AC3E}">
        <p14:creationId xmlns:p14="http://schemas.microsoft.com/office/powerpoint/2010/main" val="699414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(Jeff)</a:t>
            </a:r>
          </a:p>
          <a:p>
            <a:pPr marL="168244" indent="-168244">
              <a:buFont typeface="Arial" panose="020B0604020202020204" pitchFamily="34" charset="0"/>
              <a:buChar char="•"/>
            </a:pPr>
            <a:r>
              <a:rPr lang="en-US" baseline="0" dirty="0" smtClean="0"/>
              <a:t>We’ve defined SLAs for the overall performance of the system for key flows such as shopping</a:t>
            </a:r>
          </a:p>
          <a:p>
            <a:pPr marL="168244" indent="-168244">
              <a:buFont typeface="Arial" panose="020B0604020202020204" pitchFamily="34" charset="0"/>
              <a:buChar char="•"/>
            </a:pPr>
            <a:r>
              <a:rPr lang="en-US" baseline="0" dirty="0" smtClean="0"/>
              <a:t>SLAs are defined in terms of 95% percentile response times under specified operating conditions</a:t>
            </a:r>
          </a:p>
          <a:p>
            <a:pPr marL="168244" indent="-168244">
              <a:buFont typeface="Arial" panose="020B0604020202020204" pitchFamily="34" charset="0"/>
              <a:buChar char="•"/>
            </a:pPr>
            <a:r>
              <a:rPr lang="en-US" baseline="0" dirty="0" smtClean="0"/>
              <a:t>We allocate the response times down to individual services and progressively down to individual Cassandra queries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can then create load tests to measure these targeted response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We’ve focused on using actual services for load testing rather than Cassandra stress due to its limitations</a:t>
            </a: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23</a:t>
            </a:fld>
            <a:endParaRPr lang="en-US" dirty="0"/>
          </a:p>
        </p:txBody>
      </p:sp>
    </p:spTree>
    <p:extLst>
      <p:ext uri="{BB962C8B-B14F-4D97-AF65-F5344CB8AC3E}">
        <p14:creationId xmlns:p14="http://schemas.microsoft.com/office/powerpoint/2010/main" val="2172592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(Jeff)</a:t>
            </a:r>
          </a:p>
          <a:p>
            <a:pPr marL="168244" indent="-168244">
              <a:buFont typeface="Arial" panose="020B0604020202020204" pitchFamily="34" charset="0"/>
              <a:buChar char="•"/>
            </a:pPr>
            <a:r>
              <a:rPr lang="en-US" baseline="0" dirty="0" smtClean="0"/>
              <a:t>Moving forward, we’ll be investigating including Materialized Views and row caching to improve performance</a:t>
            </a:r>
          </a:p>
          <a:p>
            <a:pPr marL="168244" indent="-168244">
              <a:buFont typeface="Arial" panose="020B0604020202020204" pitchFamily="34" charset="0"/>
              <a:buChar char="•"/>
            </a:pPr>
            <a:r>
              <a:rPr lang="en-US" baseline="0" dirty="0" smtClean="0"/>
              <a:t>We’re also looking at using Spark in some environments in order to support ad-hoc searching and exploration</a:t>
            </a:r>
          </a:p>
        </p:txBody>
      </p:sp>
      <p:sp>
        <p:nvSpPr>
          <p:cNvPr id="4" name="Slide Number Placeholder 3"/>
          <p:cNvSpPr>
            <a:spLocks noGrp="1"/>
          </p:cNvSpPr>
          <p:nvPr>
            <p:ph type="sldNum" sz="quarter" idx="10"/>
          </p:nvPr>
        </p:nvSpPr>
        <p:spPr/>
        <p:txBody>
          <a:bodyPr/>
          <a:lstStyle/>
          <a:p>
            <a:fld id="{E4FF5570-FE69-4FDF-99DA-8CDE436443CD}" type="slidenum">
              <a:rPr lang="en-US" smtClean="0"/>
              <a:pPr/>
              <a:t>24</a:t>
            </a:fld>
            <a:endParaRPr lang="en-US" dirty="0"/>
          </a:p>
        </p:txBody>
      </p:sp>
    </p:spTree>
    <p:extLst>
      <p:ext uri="{BB962C8B-B14F-4D97-AF65-F5344CB8AC3E}">
        <p14:creationId xmlns:p14="http://schemas.microsoft.com/office/powerpoint/2010/main" val="202051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(Jeff)</a:t>
            </a:r>
          </a:p>
          <a:p>
            <a:pPr marL="285750" indent="-285750">
              <a:buFont typeface="Arial" panose="020B0604020202020204" pitchFamily="34" charset="0"/>
              <a:buChar char="•"/>
            </a:pPr>
            <a:r>
              <a:rPr lang="en-US" sz="1200" dirty="0" smtClean="0"/>
              <a:t>Cassandra is only part of your system architecture – don’t ask it to do too much or too little</a:t>
            </a:r>
          </a:p>
          <a:p>
            <a:pPr marL="285750" indent="-285750">
              <a:buFont typeface="Arial" panose="020B0604020202020204" pitchFamily="34" charset="0"/>
              <a:buChar char="•"/>
            </a:pPr>
            <a:r>
              <a:rPr lang="en-US" sz="1200" dirty="0" smtClean="0"/>
              <a:t>Choose the right consistency level for each data type and query</a:t>
            </a:r>
            <a:endParaRPr lang="en-US" sz="1200" dirty="0" smtClean="0">
              <a:solidFill>
                <a:schemeClr val="tx1"/>
              </a:solidFill>
            </a:endParaRPr>
          </a:p>
          <a:p>
            <a:pPr marL="285750" indent="-285750">
              <a:buFont typeface="Arial" panose="020B0604020202020204" pitchFamily="34" charset="0"/>
              <a:buChar char="•"/>
            </a:pPr>
            <a:r>
              <a:rPr lang="en-US" sz="1200" dirty="0" smtClean="0"/>
              <a:t>Microservice architectures are great, but you’ll have to address joins and data consistency across services</a:t>
            </a:r>
          </a:p>
          <a:p>
            <a:pPr marL="285750" indent="-285750">
              <a:buFont typeface="Arial" panose="020B0604020202020204" pitchFamily="34" charset="0"/>
              <a:buChar char="•"/>
            </a:pPr>
            <a:r>
              <a:rPr lang="en-US" sz="1200" dirty="0" smtClean="0"/>
              <a:t>Get to scale as quickly as possible to discover the edge cases</a:t>
            </a:r>
          </a:p>
          <a:p>
            <a:pPr marL="285750" indent="-285750">
              <a:buFont typeface="Arial" panose="020B0604020202020204" pitchFamily="34" charset="0"/>
              <a:buChar char="•"/>
            </a:pPr>
            <a:r>
              <a:rPr lang="en-US" sz="1200" dirty="0" smtClean="0"/>
              <a:t>“Automate everything” includes monitoring data size and quality</a:t>
            </a:r>
          </a:p>
        </p:txBody>
      </p:sp>
      <p:sp>
        <p:nvSpPr>
          <p:cNvPr id="4" name="Slide Number Placeholder 3"/>
          <p:cNvSpPr>
            <a:spLocks noGrp="1"/>
          </p:cNvSpPr>
          <p:nvPr>
            <p:ph type="sldNum" sz="quarter" idx="10"/>
          </p:nvPr>
        </p:nvSpPr>
        <p:spPr/>
        <p:txBody>
          <a:bodyPr/>
          <a:lstStyle/>
          <a:p>
            <a:fld id="{E4FF5570-FE69-4FDF-99DA-8CDE436443CD}" type="slidenum">
              <a:rPr lang="en-US" smtClean="0"/>
              <a:pPr/>
              <a:t>25</a:t>
            </a:fld>
            <a:endParaRPr lang="en-US" dirty="0"/>
          </a:p>
        </p:txBody>
      </p:sp>
    </p:spTree>
    <p:extLst>
      <p:ext uri="{BB962C8B-B14F-4D97-AF65-F5344CB8AC3E}">
        <p14:creationId xmlns:p14="http://schemas.microsoft.com/office/powerpoint/2010/main" val="4194056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26</a:t>
            </a:fld>
            <a:endParaRPr lang="en-US" dirty="0"/>
          </a:p>
        </p:txBody>
      </p:sp>
    </p:spTree>
    <p:extLst>
      <p:ext uri="{BB962C8B-B14F-4D97-AF65-F5344CB8AC3E}">
        <p14:creationId xmlns:p14="http://schemas.microsoft.com/office/powerpoint/2010/main" val="2043642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FF5570-FE69-4FDF-99DA-8CDE436443CD}" type="slidenum">
              <a:rPr lang="en-US" smtClean="0"/>
              <a:pPr/>
              <a:t>27</a:t>
            </a:fld>
            <a:endParaRPr lang="en-US" dirty="0"/>
          </a:p>
        </p:txBody>
      </p:sp>
    </p:spTree>
    <p:extLst>
      <p:ext uri="{BB962C8B-B14F-4D97-AF65-F5344CB8AC3E}">
        <p14:creationId xmlns:p14="http://schemas.microsoft.com/office/powerpoint/2010/main" val="3612751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FF5570-FE69-4FDF-99DA-8CDE436443CD}" type="slidenum">
              <a:rPr lang="en-US" smtClean="0"/>
              <a:pPr/>
              <a:t>28</a:t>
            </a:fld>
            <a:endParaRPr lang="en-US" dirty="0"/>
          </a:p>
        </p:txBody>
      </p:sp>
    </p:spTree>
    <p:extLst>
      <p:ext uri="{BB962C8B-B14F-4D97-AF65-F5344CB8AC3E}">
        <p14:creationId xmlns:p14="http://schemas.microsoft.com/office/powerpoint/2010/main" val="26054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(Jeff)</a:t>
            </a:r>
          </a:p>
          <a:p>
            <a:pPr marL="168244" indent="-168244">
              <a:buFont typeface="Arial" panose="020B0604020202020204" pitchFamily="34" charset="0"/>
              <a:buChar char="•"/>
            </a:pPr>
            <a:r>
              <a:rPr lang="en-US" dirty="0" smtClean="0"/>
              <a:t>The </a:t>
            </a:r>
            <a:r>
              <a:rPr lang="en-US" dirty="0"/>
              <a:t>reservation system interfaces to many of our other IT systems so replacing it is a major </a:t>
            </a:r>
            <a:r>
              <a:rPr lang="en-US" dirty="0" smtClean="0"/>
              <a:t>undertaking</a:t>
            </a:r>
          </a:p>
          <a:p>
            <a:pPr marL="168244" indent="-168244">
              <a:buFont typeface="Arial" panose="020B0604020202020204" pitchFamily="34" charset="0"/>
              <a:buChar char="•"/>
            </a:pPr>
            <a:r>
              <a:rPr lang="en-US" dirty="0" smtClean="0"/>
              <a:t>We</a:t>
            </a:r>
            <a:r>
              <a:rPr lang="en-US" baseline="0" dirty="0" smtClean="0"/>
              <a:t> interface with property systems so our franchisees can tell us about their room types, rates, and inventory</a:t>
            </a:r>
          </a:p>
          <a:p>
            <a:pPr marL="168244" indent="-168244">
              <a:buFont typeface="Arial" panose="020B0604020202020204" pitchFamily="34" charset="0"/>
              <a:buChar char="•"/>
            </a:pPr>
            <a:r>
              <a:rPr lang="en-US" baseline="0" dirty="0" smtClean="0"/>
              <a:t>Internal channels like our website and mobile applications allow customers to shop and book rooms</a:t>
            </a:r>
          </a:p>
          <a:p>
            <a:pPr marL="168244" indent="-168244">
              <a:buFont typeface="Arial" panose="020B0604020202020204" pitchFamily="34" charset="0"/>
              <a:buChar char="•"/>
            </a:pPr>
            <a:r>
              <a:rPr lang="en-US" baseline="0" dirty="0" smtClean="0"/>
              <a:t>External channels as well</a:t>
            </a:r>
          </a:p>
          <a:p>
            <a:pPr marL="168244" indent="-168244">
              <a:buFont typeface="Arial" panose="020B0604020202020204" pitchFamily="34" charset="0"/>
              <a:buChar char="•"/>
            </a:pPr>
            <a:r>
              <a:rPr lang="en-US" baseline="0" dirty="0" smtClean="0"/>
              <a:t>Reporting and billing systems pull information about reservations</a:t>
            </a:r>
          </a:p>
          <a:p>
            <a:pPr marL="168244" indent="-168244">
              <a:buFont typeface="Arial" panose="020B0604020202020204" pitchFamily="34" charset="0"/>
              <a:buChar char="•"/>
            </a:pPr>
            <a:r>
              <a:rPr lang="en-US" baseline="0" dirty="0" smtClean="0"/>
              <a:t>We interface with customer and loyalty systems to credit stays and support reward reservations</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3051675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(Jeff)</a:t>
            </a:r>
          </a:p>
          <a:p>
            <a:pPr marL="171441" indent="-171441">
              <a:buFont typeface="Arial" panose="020B0604020202020204" pitchFamily="34" charset="0"/>
              <a:buChar char="•"/>
            </a:pPr>
            <a:r>
              <a:rPr lang="en-US" dirty="0" smtClean="0"/>
              <a:t>Our current reservation system is over 25 years old - written in C and running on a large UNIX box with traditional</a:t>
            </a:r>
            <a:r>
              <a:rPr lang="en-US" baseline="0" dirty="0" smtClean="0"/>
              <a:t> RDBMS</a:t>
            </a:r>
            <a:endParaRPr lang="en-US" dirty="0" smtClean="0"/>
          </a:p>
          <a:p>
            <a:pPr marL="171441" indent="-171441">
              <a:buFont typeface="Arial" panose="020B0604020202020204" pitchFamily="34" charset="0"/>
              <a:buChar char="•"/>
            </a:pPr>
            <a:r>
              <a:rPr lang="en-US" dirty="0" smtClean="0"/>
              <a:t>We’re currently making reservations for over 6000</a:t>
            </a:r>
            <a:r>
              <a:rPr lang="en-US" baseline="0" dirty="0" smtClean="0"/>
              <a:t> hotels worldwide, and distributing over 50 different channels – everything from our own website and mobile apps to GDS and OTA partners</a:t>
            </a:r>
            <a:endParaRPr lang="en-US" dirty="0" smtClean="0"/>
          </a:p>
          <a:p>
            <a:pPr marL="171441" indent="-171441">
              <a:buFont typeface="Arial" panose="020B0604020202020204" pitchFamily="34" charset="0"/>
              <a:buChar char="•"/>
            </a:pPr>
            <a:r>
              <a:rPr lang="en-US" dirty="0" smtClean="0"/>
              <a:t>This system is very performant</a:t>
            </a:r>
            <a:r>
              <a:rPr lang="en-US" baseline="0" dirty="0" smtClean="0"/>
              <a:t> and reliable</a:t>
            </a:r>
            <a:r>
              <a:rPr lang="en-US" dirty="0" smtClean="0"/>
              <a:t>, servicing over 4000</a:t>
            </a:r>
            <a:r>
              <a:rPr lang="en-US" baseline="0" dirty="0" smtClean="0"/>
              <a:t> TPS</a:t>
            </a:r>
          </a:p>
          <a:p>
            <a:pPr marL="171441" indent="-171441">
              <a:buFont typeface="Arial" panose="020B0604020202020204" pitchFamily="34" charset="0"/>
              <a:buChar char="•"/>
            </a:pPr>
            <a:r>
              <a:rPr lang="en-US" baseline="0" dirty="0" smtClean="0"/>
              <a:t>However, the system s</a:t>
            </a:r>
            <a:r>
              <a:rPr lang="en-US" dirty="0" smtClean="0"/>
              <a:t>cales vertically - we need horizontal scalability for future growth</a:t>
            </a:r>
          </a:p>
        </p:txBody>
      </p:sp>
      <p:sp>
        <p:nvSpPr>
          <p:cNvPr id="4" name="Slide Number Placeholder 3"/>
          <p:cNvSpPr>
            <a:spLocks noGrp="1"/>
          </p:cNvSpPr>
          <p:nvPr>
            <p:ph type="sldNum" sz="quarter" idx="10"/>
          </p:nvPr>
        </p:nvSpPr>
        <p:spPr/>
        <p:txBody>
          <a:bodyPr/>
          <a:lstStyle/>
          <a:p>
            <a:fld id="{E4FF5570-FE69-4FDF-99DA-8CDE436443CD}" type="slidenum">
              <a:rPr lang="en-US" smtClean="0"/>
              <a:pPr/>
              <a:t>4</a:t>
            </a:fld>
            <a:endParaRPr lang="en-US" dirty="0"/>
          </a:p>
        </p:txBody>
      </p:sp>
    </p:spTree>
    <p:extLst>
      <p:ext uri="{BB962C8B-B14F-4D97-AF65-F5344CB8AC3E}">
        <p14:creationId xmlns:p14="http://schemas.microsoft.com/office/powerpoint/2010/main" val="1657082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(Jeff)</a:t>
            </a:r>
          </a:p>
          <a:p>
            <a:r>
              <a:rPr lang="en-US" dirty="0" smtClean="0"/>
              <a:t>Here</a:t>
            </a:r>
            <a:r>
              <a:rPr lang="en-US" baseline="0" dirty="0" smtClean="0"/>
              <a:t> are some of the tenets of our architecture that led to our use of Cassandra:</a:t>
            </a:r>
          </a:p>
          <a:p>
            <a:endParaRPr lang="en-US" baseline="0" dirty="0" smtClean="0"/>
          </a:p>
          <a:p>
            <a:pPr marL="168244" indent="-168244">
              <a:buFont typeface="Arial" panose="020B0604020202020204" pitchFamily="34" charset="0"/>
              <a:buChar char="•"/>
            </a:pPr>
            <a:r>
              <a:rPr lang="en-US" baseline="0" dirty="0" smtClean="0"/>
              <a:t>We wanted a microservices architecture based primarily on RESTful APIs.</a:t>
            </a:r>
          </a:p>
          <a:p>
            <a:pPr marL="168244" indent="-168244">
              <a:buFont typeface="Arial" panose="020B0604020202020204" pitchFamily="34" charset="0"/>
              <a:buChar char="•"/>
            </a:pPr>
            <a:r>
              <a:rPr lang="en-US" baseline="0" dirty="0" smtClean="0"/>
              <a:t>We designed for the cloud to run anywhere</a:t>
            </a:r>
          </a:p>
          <a:p>
            <a:pPr marL="168244" indent="-168244">
              <a:buFont typeface="Arial" panose="020B0604020202020204" pitchFamily="34" charset="0"/>
              <a:buChar char="•"/>
            </a:pPr>
            <a:r>
              <a:rPr lang="en-US" baseline="0" dirty="0" smtClean="0"/>
              <a:t>Externalize business rules</a:t>
            </a:r>
          </a:p>
          <a:p>
            <a:pPr marL="168244" indent="-168244">
              <a:buFont typeface="Arial" panose="020B0604020202020204" pitchFamily="34" charset="0"/>
              <a:buChar char="•"/>
            </a:pPr>
            <a:r>
              <a:rPr lang="en-US" baseline="0" dirty="0" smtClean="0"/>
              <a:t>We use open source infrastructure where possible</a:t>
            </a:r>
          </a:p>
          <a:p>
            <a:endParaRPr lang="en-US" baseline="0" dirty="0" smtClean="0"/>
          </a:p>
          <a:p>
            <a:r>
              <a:rPr lang="en-US" baseline="0" dirty="0" smtClean="0"/>
              <a:t>The key architectural qualities we focus on are scalability, stability and security</a:t>
            </a:r>
          </a:p>
        </p:txBody>
      </p:sp>
      <p:sp>
        <p:nvSpPr>
          <p:cNvPr id="4" name="Slide Number Placeholder 3"/>
          <p:cNvSpPr>
            <a:spLocks noGrp="1"/>
          </p:cNvSpPr>
          <p:nvPr>
            <p:ph type="sldNum" sz="quarter" idx="10"/>
          </p:nvPr>
        </p:nvSpPr>
        <p:spPr/>
        <p:txBody>
          <a:bodyPr/>
          <a:lstStyle/>
          <a:p>
            <a:fld id="{E4FF5570-FE69-4FDF-99DA-8CDE436443CD}" type="slidenum">
              <a:rPr lang="en-US" smtClean="0"/>
              <a:pPr/>
              <a:t>5</a:t>
            </a:fld>
            <a:endParaRPr lang="en-US" dirty="0"/>
          </a:p>
        </p:txBody>
      </p:sp>
    </p:spTree>
    <p:extLst>
      <p:ext uri="{BB962C8B-B14F-4D97-AF65-F5344CB8AC3E}">
        <p14:creationId xmlns:p14="http://schemas.microsoft.com/office/powerpoint/2010/main" val="2794911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244" indent="-168244">
              <a:buFont typeface="Arial" panose="020B0604020202020204" pitchFamily="34" charset="0"/>
              <a:buChar char="•"/>
            </a:pPr>
            <a:r>
              <a:rPr lang="en-US" dirty="0" smtClean="0"/>
              <a:t>(Jeff)</a:t>
            </a:r>
          </a:p>
          <a:p>
            <a:pPr marL="168244" indent="-168244">
              <a:buFont typeface="Arial" panose="020B0604020202020204" pitchFamily="34" charset="0"/>
              <a:buChar char="•"/>
            </a:pPr>
            <a:r>
              <a:rPr lang="en-US" dirty="0" smtClean="0"/>
              <a:t>These</a:t>
            </a:r>
            <a:r>
              <a:rPr lang="en-US" baseline="0" dirty="0" smtClean="0"/>
              <a:t> are a few of the elements in our stack. We are mostly OSS </a:t>
            </a:r>
          </a:p>
          <a:p>
            <a:pPr marL="168244" indent="-168244">
              <a:buFont typeface="Arial" panose="020B0604020202020204" pitchFamily="34" charset="0"/>
              <a:buChar char="•"/>
            </a:pPr>
            <a:r>
              <a:rPr lang="en-US" baseline="0" dirty="0" smtClean="0"/>
              <a:t>We use Cassandra as our primary data store</a:t>
            </a:r>
            <a:endParaRPr lang="en-US" baseline="0" dirty="0"/>
          </a:p>
          <a:p>
            <a:pPr marL="168244" indent="-168244">
              <a:buFont typeface="Arial" panose="020B0604020202020204" pitchFamily="34" charset="0"/>
              <a:buChar char="•"/>
            </a:pPr>
            <a:r>
              <a:rPr lang="en-US" baseline="0" dirty="0" smtClean="0"/>
              <a:t>We use Spark and related technologies for reporting and analytics tasks</a:t>
            </a:r>
          </a:p>
          <a:p>
            <a:pPr marL="168244" indent="-168244">
              <a:buFont typeface="Arial" panose="020B0604020202020204" pitchFamily="34" charset="0"/>
              <a:buChar char="•"/>
            </a:pPr>
            <a:r>
              <a:rPr lang="en-US" baseline="0" dirty="0" smtClean="0"/>
              <a:t>Drools is our rule engine</a:t>
            </a:r>
          </a:p>
          <a:p>
            <a:pPr marL="168244" indent="-168244">
              <a:buFont typeface="Arial" panose="020B0604020202020204" pitchFamily="34" charset="0"/>
              <a:buChar char="•"/>
            </a:pPr>
            <a:r>
              <a:rPr lang="en-US" baseline="0" dirty="0" smtClean="0"/>
              <a:t>Our RESTful microservices are deployed using technologies such as tomcat and spring</a:t>
            </a:r>
          </a:p>
          <a:p>
            <a:pPr marL="168244" indent="-168244">
              <a:buFont typeface="Arial" panose="020B0604020202020204" pitchFamily="34" charset="0"/>
              <a:buChar char="•"/>
            </a:pPr>
            <a:r>
              <a:rPr lang="en-US" baseline="0" dirty="0" smtClean="0"/>
              <a:t>We’re using Netflix open source technologies including </a:t>
            </a:r>
            <a:r>
              <a:rPr lang="en-US" baseline="0" dirty="0" err="1" smtClean="0"/>
              <a:t>Hystrix</a:t>
            </a:r>
            <a:r>
              <a:rPr lang="en-US" baseline="0" dirty="0" smtClean="0"/>
              <a:t> and the Simian Army to build in high availability</a:t>
            </a:r>
          </a:p>
        </p:txBody>
      </p:sp>
      <p:sp>
        <p:nvSpPr>
          <p:cNvPr id="4" name="Slide Number Placeholder 3"/>
          <p:cNvSpPr>
            <a:spLocks noGrp="1"/>
          </p:cNvSpPr>
          <p:nvPr>
            <p:ph type="sldNum" sz="quarter" idx="10"/>
          </p:nvPr>
        </p:nvSpPr>
        <p:spPr/>
        <p:txBody>
          <a:bodyPr/>
          <a:lstStyle/>
          <a:p>
            <a:fld id="{E4FF5570-FE69-4FDF-99DA-8CDE436443CD}" type="slidenum">
              <a:rPr lang="en-US" smtClean="0"/>
              <a:pPr/>
              <a:t>6</a:t>
            </a:fld>
            <a:endParaRPr lang="en-US" dirty="0"/>
          </a:p>
        </p:txBody>
      </p:sp>
    </p:spTree>
    <p:extLst>
      <p:ext uri="{BB962C8B-B14F-4D97-AF65-F5344CB8AC3E}">
        <p14:creationId xmlns:p14="http://schemas.microsoft.com/office/powerpoint/2010/main" val="1880863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(Jeff)</a:t>
            </a:r>
          </a:p>
          <a:p>
            <a:pPr marL="168244" indent="-168244">
              <a:buFont typeface="Arial" panose="020B0604020202020204" pitchFamily="34" charset="0"/>
              <a:buChar char="•"/>
            </a:pPr>
            <a:r>
              <a:rPr lang="en-US" dirty="0" smtClean="0"/>
              <a:t>We’ve</a:t>
            </a:r>
            <a:r>
              <a:rPr lang="en-US" baseline="0" dirty="0" smtClean="0"/>
              <a:t> deployed our system in 3 AWS regions, two of which are currently active, with more on the way</a:t>
            </a:r>
          </a:p>
          <a:p>
            <a:pPr marL="168244" indent="-168244">
              <a:buFont typeface="Arial" panose="020B0604020202020204" pitchFamily="34" charset="0"/>
              <a:buChar char="•"/>
            </a:pPr>
            <a:r>
              <a:rPr lang="en-US" baseline="0" dirty="0" smtClean="0"/>
              <a:t>We’ve recently upgraded to direct connect between regions and our legacy data center, which has helped resolve some of the latency issues we’ll discuss later.</a:t>
            </a:r>
          </a:p>
          <a:p>
            <a:pPr marL="168244" indent="-168244">
              <a:buFont typeface="Arial" panose="020B0604020202020204" pitchFamily="34" charset="0"/>
              <a:buChar char="•"/>
            </a:pPr>
            <a:r>
              <a:rPr lang="en-US" baseline="0" dirty="0" smtClean="0"/>
              <a:t>Our application is currently running on a single 12 node cluster (although we’ve been up as high as 18)</a:t>
            </a:r>
          </a:p>
          <a:p>
            <a:pPr marL="168244" indent="-168244">
              <a:buFont typeface="Arial" panose="020B0604020202020204" pitchFamily="34" charset="0"/>
              <a:buChar char="•"/>
            </a:pPr>
            <a:r>
              <a:rPr lang="en-US" baseline="0" dirty="0" smtClean="0"/>
              <a:t>We’re running Cassandra 2.2 series releases but are planning upgrade to 3.X releases in order to take advantage of materialized views</a:t>
            </a:r>
          </a:p>
          <a:p>
            <a:pPr marL="168244" indent="-168244">
              <a:buFont typeface="Arial" panose="020B0604020202020204" pitchFamily="34" charset="0"/>
              <a:buChar char="•"/>
            </a:pPr>
            <a:r>
              <a:rPr lang="en-US" baseline="0" dirty="0" smtClean="0"/>
              <a:t>(Can we add something on data size?)</a:t>
            </a:r>
          </a:p>
          <a:p>
            <a:pPr marL="168244" indent="-168244">
              <a:buFont typeface="Arial" panose="020B0604020202020204" pitchFamily="34" charset="0"/>
              <a:buChar char="•"/>
            </a:pPr>
            <a:r>
              <a:rPr lang="en-US" baseline="0" dirty="0" smtClean="0"/>
              <a:t>This is a starting point, we’ll see where it grows…</a:t>
            </a:r>
          </a:p>
        </p:txBody>
      </p:sp>
      <p:sp>
        <p:nvSpPr>
          <p:cNvPr id="4" name="Slide Number Placeholder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396364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(Jeff)</a:t>
            </a:r>
          </a:p>
          <a:p>
            <a:r>
              <a:rPr lang="en-US" dirty="0" smtClean="0"/>
              <a:t>As our project has matured, so has our use</a:t>
            </a:r>
            <a:r>
              <a:rPr lang="en-US" baseline="0" dirty="0" smtClean="0"/>
              <a:t> of Cassandra</a:t>
            </a:r>
          </a:p>
          <a:p>
            <a:endParaRPr lang="en-US" baseline="0" dirty="0" smtClean="0"/>
          </a:p>
          <a:p>
            <a:pPr marL="168244" indent="-168244">
              <a:buFont typeface="Arial" panose="020B0604020202020204" pitchFamily="34" charset="0"/>
              <a:buChar char="•"/>
            </a:pPr>
            <a:r>
              <a:rPr lang="en-US" baseline="0" dirty="0" smtClean="0"/>
              <a:t>When we started the project in 2014, one of our first tasks was a Cassandra proof of concept where we scaled up to more writes a second than we thought we might reasonably need. We were excited to learn the ways of Cassandra data modeling and configuration.</a:t>
            </a:r>
          </a:p>
          <a:p>
            <a:pPr marL="168244" indent="-168244">
              <a:buFont typeface="Arial" panose="020B0604020202020204" pitchFamily="34" charset="0"/>
              <a:buChar char="•"/>
            </a:pPr>
            <a:r>
              <a:rPr lang="en-US" baseline="0" dirty="0" smtClean="0"/>
              <a:t>As we worked toward our an initial capability toward the end of 2015, we had some growing pains as we learned the ropes of operating Cassandra in production. We put a lot of automation around Cassandra deployment and cluster maintenance and learned a lot about how to manage repairs. We ended 2015 with a successful Beta release where we booked our first reservation in production</a:t>
            </a:r>
          </a:p>
          <a:p>
            <a:pPr marL="168244" indent="-168244">
              <a:buFont typeface="Arial" panose="020B0604020202020204" pitchFamily="34" charset="0"/>
              <a:buChar char="•"/>
            </a:pPr>
            <a:r>
              <a:rPr lang="en-US" baseline="0" dirty="0" smtClean="0"/>
              <a:t>In 2016 we’re continuing to add functionality while increasing the traffic and working on improving scalability, stability and security</a:t>
            </a:r>
          </a:p>
          <a:p>
            <a:pPr marL="168244" indent="-168244">
              <a:buFont typeface="Arial" panose="020B0604020202020204" pitchFamily="34" charset="0"/>
              <a:buChar char="•"/>
            </a:pPr>
            <a:r>
              <a:rPr lang="en-US" baseline="0" dirty="0" smtClean="0"/>
              <a:t>In 2017 we’ll complete migration of our various partners and internal systems to the new system and retire the old reservation system</a:t>
            </a:r>
          </a:p>
        </p:txBody>
      </p:sp>
      <p:sp>
        <p:nvSpPr>
          <p:cNvPr id="4" name="Slide Number Placeholder 3"/>
          <p:cNvSpPr>
            <a:spLocks noGrp="1"/>
          </p:cNvSpPr>
          <p:nvPr>
            <p:ph type="sldNum" sz="quarter" idx="10"/>
          </p:nvPr>
        </p:nvSpPr>
        <p:spPr/>
        <p:txBody>
          <a:bodyPr/>
          <a:lstStyle/>
          <a:p>
            <a:fld id="{E4FF5570-FE69-4FDF-99DA-8CDE436443CD}" type="slidenum">
              <a:rPr lang="en-US" smtClean="0"/>
              <a:pPr/>
              <a:t>8</a:t>
            </a:fld>
            <a:endParaRPr lang="en-US" dirty="0"/>
          </a:p>
        </p:txBody>
      </p:sp>
    </p:spTree>
    <p:extLst>
      <p:ext uri="{BB962C8B-B14F-4D97-AF65-F5344CB8AC3E}">
        <p14:creationId xmlns:p14="http://schemas.microsoft.com/office/powerpoint/2010/main" val="129791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dirty="0" smtClean="0"/>
              <a:t>(Andrew)</a:t>
            </a:r>
          </a:p>
          <a:p>
            <a:pPr marL="171450" indent="-171450">
              <a:buFont typeface="Arial" charset="0"/>
              <a:buChar char="•"/>
            </a:pPr>
            <a:r>
              <a:rPr lang="en-US" dirty="0" smtClean="0"/>
              <a:t>Hotels - </a:t>
            </a:r>
            <a:r>
              <a:rPr lang="en-US" baseline="0" dirty="0" smtClean="0"/>
              <a:t>descriptive data about the hotels and their products, and policies. Quite static</a:t>
            </a:r>
          </a:p>
          <a:p>
            <a:pPr marL="168244" indent="-168244">
              <a:buFont typeface="Arial" panose="020B0604020202020204" pitchFamily="34" charset="0"/>
              <a:buChar char="•"/>
            </a:pPr>
            <a:r>
              <a:rPr lang="en-US" baseline="0" dirty="0" smtClean="0"/>
              <a:t>Rates - prices that are charged for the products. </a:t>
            </a:r>
          </a:p>
          <a:p>
            <a:pPr marL="625444" lvl="1" indent="-168244">
              <a:buFont typeface="Arial" panose="020B0604020202020204" pitchFamily="34" charset="0"/>
              <a:buChar char="•"/>
            </a:pPr>
            <a:r>
              <a:rPr lang="en-US" baseline="0" dirty="0" smtClean="0"/>
              <a:t>these can change many times a day, and could include an automated pricing system</a:t>
            </a:r>
          </a:p>
          <a:p>
            <a:pPr marL="168244" indent="-168244">
              <a:buFont typeface="Arial" panose="020B0604020202020204" pitchFamily="34" charset="0"/>
              <a:buChar char="•"/>
            </a:pPr>
            <a:r>
              <a:rPr lang="en-US" baseline="0" dirty="0" smtClean="0"/>
              <a:t>Inventory - constantly changes as rooms are booked, cancelled, etc. Data quality and currency is extremely important here so we don’t oversell our hotels</a:t>
            </a:r>
          </a:p>
          <a:p>
            <a:pPr marL="168244" indent="-168244">
              <a:buFont typeface="Arial" panose="020B0604020202020204" pitchFamily="34" charset="0"/>
              <a:buChar char="•"/>
            </a:pPr>
            <a:r>
              <a:rPr lang="en-US" baseline="0" dirty="0" smtClean="0"/>
              <a:t>Reservations - contract with the customer. Generally only changed when initiated by the customer, infrequent changes (The Marriott may disagree after dealing with me)</a:t>
            </a:r>
          </a:p>
        </p:txBody>
      </p:sp>
      <p:sp>
        <p:nvSpPr>
          <p:cNvPr id="4" name="Slide Number Placeholder 3"/>
          <p:cNvSpPr>
            <a:spLocks noGrp="1"/>
          </p:cNvSpPr>
          <p:nvPr>
            <p:ph type="sldNum" sz="quarter" idx="10"/>
          </p:nvPr>
        </p:nvSpPr>
        <p:spPr/>
        <p:txBody>
          <a:bodyPr/>
          <a:lstStyle/>
          <a:p>
            <a:fld id="{E4FF5570-FE69-4FDF-99DA-8CDE436443CD}" type="slidenum">
              <a:rPr lang="en-US" smtClean="0"/>
              <a:pPr/>
              <a:t>9</a:t>
            </a:fld>
            <a:endParaRPr lang="en-US" dirty="0"/>
          </a:p>
        </p:txBody>
      </p:sp>
    </p:spTree>
    <p:extLst>
      <p:ext uri="{BB962C8B-B14F-4D97-AF65-F5344CB8AC3E}">
        <p14:creationId xmlns:p14="http://schemas.microsoft.com/office/powerpoint/2010/main" val="432224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2283718"/>
            <a:ext cx="8229600" cy="857250"/>
          </a:xfrm>
        </p:spPr>
        <p:txBody>
          <a:bodyPr/>
          <a:lstStyle>
            <a:lvl1pPr>
              <a:defRPr>
                <a:solidFill>
                  <a:schemeClr val="bg1"/>
                </a:solidFill>
              </a:defRPr>
            </a:lvl1pPr>
          </a:lstStyle>
          <a:p>
            <a:r>
              <a:rPr lang="en-US" dirty="0"/>
              <a:t>Presenter Name</a:t>
            </a:r>
          </a:p>
        </p:txBody>
      </p:sp>
      <p:sp>
        <p:nvSpPr>
          <p:cNvPr id="8" name="Text Placeholder 7"/>
          <p:cNvSpPr>
            <a:spLocks noGrp="1"/>
          </p:cNvSpPr>
          <p:nvPr>
            <p:ph type="body" sz="quarter" idx="10" hasCustomPrompt="1"/>
          </p:nvPr>
        </p:nvSpPr>
        <p:spPr>
          <a:xfrm>
            <a:off x="468313" y="3291830"/>
            <a:ext cx="8229600" cy="576263"/>
          </a:xfrm>
        </p:spPr>
        <p:txBody>
          <a:bodyPr>
            <a:normAutofit/>
          </a:bodyPr>
          <a:lstStyle>
            <a:lvl1pPr marL="0" indent="0">
              <a:buNone/>
              <a:defRPr sz="1800" b="0" i="0">
                <a:solidFill>
                  <a:schemeClr val="bg1"/>
                </a:solidFill>
                <a:latin typeface="Arial"/>
                <a:cs typeface="Arial"/>
              </a:defRPr>
            </a:lvl1pPr>
            <a:lvl2pPr>
              <a:defRPr b="0" i="0">
                <a:latin typeface="Helvetica Neue Thin"/>
                <a:cs typeface="Helvetica Neue Thin"/>
              </a:defRPr>
            </a:lvl2pPr>
            <a:lvl3pPr>
              <a:defRPr b="0" i="0">
                <a:latin typeface="Helvetica Neue Thin"/>
                <a:cs typeface="Helvetica Neue Thin"/>
              </a:defRPr>
            </a:lvl3pPr>
            <a:lvl4pPr>
              <a:defRPr b="0" i="0">
                <a:latin typeface="Helvetica Neue Thin"/>
                <a:cs typeface="Helvetica Neue Thin"/>
              </a:defRPr>
            </a:lvl4pPr>
            <a:lvl5pPr>
              <a:defRPr b="0" i="0">
                <a:latin typeface="Helvetica Neue Thin"/>
                <a:cs typeface="Helvetica Neue Thin"/>
              </a:defRPr>
            </a:lvl5pPr>
          </a:lstStyle>
          <a:p>
            <a:pPr lvl="0"/>
            <a:r>
              <a:rPr lang="en-US" dirty="0"/>
              <a:t>Presentation Name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913173"/>
            <a:ext cx="2057400" cy="1119188"/>
          </a:xfrm>
          <a:prstGeom prst="rect">
            <a:avLst/>
          </a:prstGeom>
        </p:spPr>
      </p:pic>
    </p:spTree>
    <p:extLst>
      <p:ext uri="{BB962C8B-B14F-4D97-AF65-F5344CB8AC3E}">
        <p14:creationId xmlns:p14="http://schemas.microsoft.com/office/powerpoint/2010/main" val="304842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90"/>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Confidential</a:t>
            </a:r>
          </a:p>
        </p:txBody>
      </p:sp>
      <p:sp>
        <p:nvSpPr>
          <p:cNvPr id="6" name="Footer Placeholder 5"/>
          <p:cNvSpPr>
            <a:spLocks noGrp="1"/>
          </p:cNvSpPr>
          <p:nvPr>
            <p:ph type="ftr" sz="quarter" idx="11"/>
          </p:nvPr>
        </p:nvSpPr>
        <p:spPr/>
        <p:txBody>
          <a:bodyPr/>
          <a:lstStyle/>
          <a:p>
            <a:r>
              <a:rPr lang="en-US" dirty="0"/>
              <a:t>© DataStax, All Rights Reserved.</a:t>
            </a:r>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Confidential</a:t>
            </a:r>
          </a:p>
        </p:txBody>
      </p:sp>
      <p:sp>
        <p:nvSpPr>
          <p:cNvPr id="6" name="Footer Placeholder 5"/>
          <p:cNvSpPr>
            <a:spLocks noGrp="1"/>
          </p:cNvSpPr>
          <p:nvPr>
            <p:ph type="ftr" sz="quarter" idx="11"/>
          </p:nvPr>
        </p:nvSpPr>
        <p:spPr/>
        <p:txBody>
          <a:bodyPr/>
          <a:lstStyle/>
          <a:p>
            <a:r>
              <a:rPr lang="en-US" dirty="0"/>
              <a:t>© DataStax, All Rights Reserved.</a:t>
            </a:r>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Confidential</a:t>
            </a:r>
          </a:p>
        </p:txBody>
      </p:sp>
      <p:sp>
        <p:nvSpPr>
          <p:cNvPr id="5" name="Footer Placeholder 4"/>
          <p:cNvSpPr>
            <a:spLocks noGrp="1"/>
          </p:cNvSpPr>
          <p:nvPr>
            <p:ph type="ftr" sz="quarter" idx="11"/>
          </p:nvPr>
        </p:nvSpPr>
        <p:spPr/>
        <p:txBody>
          <a:bodyPr/>
          <a:lstStyle/>
          <a:p>
            <a:r>
              <a:rPr lang="en-US" dirty="0"/>
              <a:t>© DataStax, All Rights Reserved.</a:t>
            </a:r>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Confidential</a:t>
            </a:r>
          </a:p>
        </p:txBody>
      </p:sp>
      <p:sp>
        <p:nvSpPr>
          <p:cNvPr id="5" name="Footer Placeholder 4"/>
          <p:cNvSpPr>
            <a:spLocks noGrp="1"/>
          </p:cNvSpPr>
          <p:nvPr>
            <p:ph type="ftr" sz="quarter" idx="11"/>
          </p:nvPr>
        </p:nvSpPr>
        <p:spPr/>
        <p:txBody>
          <a:bodyPr/>
          <a:lstStyle/>
          <a:p>
            <a:r>
              <a:rPr lang="en-US" dirty="0"/>
              <a:t>© DataStax, All Rights Reserved.</a:t>
            </a:r>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Header">
    <p:bg>
      <p:bgPr>
        <a:solidFill>
          <a:schemeClr val="bg2"/>
        </a:solidFill>
        <a:effectLst/>
      </p:bgPr>
    </p:bg>
    <p:spTree>
      <p:nvGrpSpPr>
        <p:cNvPr id="1" name=""/>
        <p:cNvGrpSpPr/>
        <p:nvPr/>
      </p:nvGrpSpPr>
      <p:grpSpPr>
        <a:xfrm>
          <a:off x="0" y="0"/>
          <a:ext cx="0" cy="0"/>
          <a:chOff x="0" y="0"/>
          <a:chExt cx="0" cy="0"/>
        </a:xfrm>
      </p:grpSpPr>
      <p:sp>
        <p:nvSpPr>
          <p:cNvPr id="8" name="Rectangle 11"/>
          <p:cNvSpPr/>
          <p:nvPr userDrawn="1"/>
        </p:nvSpPr>
        <p:spPr bwMode="auto">
          <a:xfrm flipV="1">
            <a:off x="0" y="914400"/>
            <a:ext cx="9144000" cy="4221785"/>
          </a:xfrm>
          <a:custGeom>
            <a:avLst/>
            <a:gdLst>
              <a:gd name="connsiteX0" fmla="*/ 0 w 9144000"/>
              <a:gd name="connsiteY0" fmla="*/ 0 h 4219460"/>
              <a:gd name="connsiteX1" fmla="*/ 9144000 w 9144000"/>
              <a:gd name="connsiteY1" fmla="*/ 0 h 4219460"/>
              <a:gd name="connsiteX2" fmla="*/ 9144000 w 9144000"/>
              <a:gd name="connsiteY2" fmla="*/ 4219460 h 4219460"/>
              <a:gd name="connsiteX3" fmla="*/ 0 w 9144000"/>
              <a:gd name="connsiteY3" fmla="*/ 4219460 h 4219460"/>
              <a:gd name="connsiteX4" fmla="*/ 0 w 9144000"/>
              <a:gd name="connsiteY4" fmla="*/ 0 h 4219460"/>
              <a:gd name="connsiteX0" fmla="*/ 0 w 9144000"/>
              <a:gd name="connsiteY0" fmla="*/ 0 h 4219460"/>
              <a:gd name="connsiteX1" fmla="*/ 9144000 w 9144000"/>
              <a:gd name="connsiteY1" fmla="*/ 0 h 4219460"/>
              <a:gd name="connsiteX2" fmla="*/ 9144000 w 9144000"/>
              <a:gd name="connsiteY2" fmla="*/ 4219460 h 4219460"/>
              <a:gd name="connsiteX3" fmla="*/ 0 w 9144000"/>
              <a:gd name="connsiteY3" fmla="*/ 4219460 h 4219460"/>
              <a:gd name="connsiteX4" fmla="*/ 0 w 9144000"/>
              <a:gd name="connsiteY4" fmla="*/ 0 h 4219460"/>
              <a:gd name="connsiteX0" fmla="*/ 0 w 9144000"/>
              <a:gd name="connsiteY0" fmla="*/ 0 h 4219460"/>
              <a:gd name="connsiteX1" fmla="*/ 9144000 w 9144000"/>
              <a:gd name="connsiteY1" fmla="*/ 0 h 4219460"/>
              <a:gd name="connsiteX2" fmla="*/ 9144000 w 9144000"/>
              <a:gd name="connsiteY2" fmla="*/ 4219460 h 4219460"/>
              <a:gd name="connsiteX3" fmla="*/ 0 w 9144000"/>
              <a:gd name="connsiteY3" fmla="*/ 4219460 h 4219460"/>
              <a:gd name="connsiteX4" fmla="*/ 0 w 9144000"/>
              <a:gd name="connsiteY4" fmla="*/ 0 h 4219460"/>
              <a:gd name="connsiteX0" fmla="*/ 0 w 9144000"/>
              <a:gd name="connsiteY0" fmla="*/ 0 h 4219460"/>
              <a:gd name="connsiteX1" fmla="*/ 9144000 w 9144000"/>
              <a:gd name="connsiteY1" fmla="*/ 0 h 4219460"/>
              <a:gd name="connsiteX2" fmla="*/ 9144000 w 9144000"/>
              <a:gd name="connsiteY2" fmla="*/ 4219460 h 4219460"/>
              <a:gd name="connsiteX3" fmla="*/ 0 w 9144000"/>
              <a:gd name="connsiteY3" fmla="*/ 4219460 h 4219460"/>
              <a:gd name="connsiteX4" fmla="*/ 0 w 9144000"/>
              <a:gd name="connsiteY4" fmla="*/ 0 h 4219460"/>
              <a:gd name="connsiteX0" fmla="*/ 0 w 9144000"/>
              <a:gd name="connsiteY0" fmla="*/ 0 h 4219460"/>
              <a:gd name="connsiteX1" fmla="*/ 9144000 w 9144000"/>
              <a:gd name="connsiteY1" fmla="*/ 0 h 4219460"/>
              <a:gd name="connsiteX2" fmla="*/ 9144000 w 9144000"/>
              <a:gd name="connsiteY2" fmla="*/ 4219460 h 4219460"/>
              <a:gd name="connsiteX3" fmla="*/ 0 w 9144000"/>
              <a:gd name="connsiteY3" fmla="*/ 4219460 h 4219460"/>
              <a:gd name="connsiteX4" fmla="*/ 0 w 9144000"/>
              <a:gd name="connsiteY4" fmla="*/ 0 h 4219460"/>
              <a:gd name="connsiteX0" fmla="*/ 0 w 9144000"/>
              <a:gd name="connsiteY0" fmla="*/ 0 h 4219460"/>
              <a:gd name="connsiteX1" fmla="*/ 9144000 w 9144000"/>
              <a:gd name="connsiteY1" fmla="*/ 0 h 4219460"/>
              <a:gd name="connsiteX2" fmla="*/ 9144000 w 9144000"/>
              <a:gd name="connsiteY2" fmla="*/ 4219460 h 4219460"/>
              <a:gd name="connsiteX3" fmla="*/ 0 w 9144000"/>
              <a:gd name="connsiteY3" fmla="*/ 4219460 h 4219460"/>
              <a:gd name="connsiteX4" fmla="*/ 0 w 9144000"/>
              <a:gd name="connsiteY4" fmla="*/ 0 h 4219460"/>
              <a:gd name="connsiteX0" fmla="*/ 0 w 9144000"/>
              <a:gd name="connsiteY0" fmla="*/ 0 h 4219460"/>
              <a:gd name="connsiteX1" fmla="*/ 9144000 w 9144000"/>
              <a:gd name="connsiteY1" fmla="*/ 0 h 4219460"/>
              <a:gd name="connsiteX2" fmla="*/ 9144000 w 9144000"/>
              <a:gd name="connsiteY2" fmla="*/ 4219460 h 4219460"/>
              <a:gd name="connsiteX3" fmla="*/ 0 w 9144000"/>
              <a:gd name="connsiteY3" fmla="*/ 4219460 h 4219460"/>
              <a:gd name="connsiteX4" fmla="*/ 0 w 9144000"/>
              <a:gd name="connsiteY4" fmla="*/ 0 h 4219460"/>
              <a:gd name="connsiteX0" fmla="*/ 0 w 9144000"/>
              <a:gd name="connsiteY0" fmla="*/ 0 h 4219460"/>
              <a:gd name="connsiteX1" fmla="*/ 9144000 w 9144000"/>
              <a:gd name="connsiteY1" fmla="*/ 0 h 4219460"/>
              <a:gd name="connsiteX2" fmla="*/ 9144000 w 9144000"/>
              <a:gd name="connsiteY2" fmla="*/ 4219460 h 4219460"/>
              <a:gd name="connsiteX3" fmla="*/ 0 w 9144000"/>
              <a:gd name="connsiteY3" fmla="*/ 4219460 h 4219460"/>
              <a:gd name="connsiteX4" fmla="*/ 0 w 9144000"/>
              <a:gd name="connsiteY4" fmla="*/ 0 h 4219460"/>
              <a:gd name="connsiteX0" fmla="*/ 0 w 9144000"/>
              <a:gd name="connsiteY0" fmla="*/ 0 h 4219460"/>
              <a:gd name="connsiteX1" fmla="*/ 9144000 w 9144000"/>
              <a:gd name="connsiteY1" fmla="*/ 0 h 4219460"/>
              <a:gd name="connsiteX2" fmla="*/ 9144000 w 9144000"/>
              <a:gd name="connsiteY2" fmla="*/ 4219460 h 4219460"/>
              <a:gd name="connsiteX3" fmla="*/ 0 w 9144000"/>
              <a:gd name="connsiteY3" fmla="*/ 4219460 h 4219460"/>
              <a:gd name="connsiteX4" fmla="*/ 0 w 9144000"/>
              <a:gd name="connsiteY4" fmla="*/ 0 h 4219460"/>
              <a:gd name="connsiteX0" fmla="*/ 0 w 9144000"/>
              <a:gd name="connsiteY0" fmla="*/ 0 h 4424631"/>
              <a:gd name="connsiteX1" fmla="*/ 9144000 w 9144000"/>
              <a:gd name="connsiteY1" fmla="*/ 0 h 4424631"/>
              <a:gd name="connsiteX2" fmla="*/ 9144000 w 9144000"/>
              <a:gd name="connsiteY2" fmla="*/ 4219460 h 4424631"/>
              <a:gd name="connsiteX3" fmla="*/ 4395730 w 9144000"/>
              <a:gd name="connsiteY3" fmla="*/ 3811836 h 4424631"/>
              <a:gd name="connsiteX4" fmla="*/ 0 w 9144000"/>
              <a:gd name="connsiteY4" fmla="*/ 4219460 h 4424631"/>
              <a:gd name="connsiteX5" fmla="*/ 0 w 9144000"/>
              <a:gd name="connsiteY5" fmla="*/ 0 h 4424631"/>
              <a:gd name="connsiteX0" fmla="*/ 0 w 9144000"/>
              <a:gd name="connsiteY0" fmla="*/ 0 h 4434178"/>
              <a:gd name="connsiteX1" fmla="*/ 9144000 w 9144000"/>
              <a:gd name="connsiteY1" fmla="*/ 0 h 4434178"/>
              <a:gd name="connsiteX2" fmla="*/ 9144000 w 9144000"/>
              <a:gd name="connsiteY2" fmla="*/ 4219460 h 4434178"/>
              <a:gd name="connsiteX3" fmla="*/ 4572000 w 9144000"/>
              <a:gd name="connsiteY3" fmla="*/ 3877937 h 4434178"/>
              <a:gd name="connsiteX4" fmla="*/ 0 w 9144000"/>
              <a:gd name="connsiteY4" fmla="*/ 4219460 h 4434178"/>
              <a:gd name="connsiteX5" fmla="*/ 0 w 9144000"/>
              <a:gd name="connsiteY5" fmla="*/ 0 h 4434178"/>
              <a:gd name="connsiteX0" fmla="*/ 0 w 9144000"/>
              <a:gd name="connsiteY0" fmla="*/ 0 h 4434178"/>
              <a:gd name="connsiteX1" fmla="*/ 9144000 w 9144000"/>
              <a:gd name="connsiteY1" fmla="*/ 0 h 4434178"/>
              <a:gd name="connsiteX2" fmla="*/ 9144000 w 9144000"/>
              <a:gd name="connsiteY2" fmla="*/ 4219460 h 4434178"/>
              <a:gd name="connsiteX3" fmla="*/ 4572000 w 9144000"/>
              <a:gd name="connsiteY3" fmla="*/ 3877937 h 4434178"/>
              <a:gd name="connsiteX4" fmla="*/ 0 w 9144000"/>
              <a:gd name="connsiteY4" fmla="*/ 4219460 h 4434178"/>
              <a:gd name="connsiteX5" fmla="*/ 0 w 9144000"/>
              <a:gd name="connsiteY5" fmla="*/ 0 h 4434178"/>
              <a:gd name="connsiteX0" fmla="*/ 0 w 9144000"/>
              <a:gd name="connsiteY0" fmla="*/ 0 h 4434178"/>
              <a:gd name="connsiteX1" fmla="*/ 9144000 w 9144000"/>
              <a:gd name="connsiteY1" fmla="*/ 0 h 4434178"/>
              <a:gd name="connsiteX2" fmla="*/ 9144000 w 9144000"/>
              <a:gd name="connsiteY2" fmla="*/ 4219460 h 4434178"/>
              <a:gd name="connsiteX3" fmla="*/ 4572000 w 9144000"/>
              <a:gd name="connsiteY3" fmla="*/ 3877937 h 4434178"/>
              <a:gd name="connsiteX4" fmla="*/ 0 w 9144000"/>
              <a:gd name="connsiteY4" fmla="*/ 4219460 h 4434178"/>
              <a:gd name="connsiteX5" fmla="*/ 0 w 9144000"/>
              <a:gd name="connsiteY5" fmla="*/ 0 h 4434178"/>
              <a:gd name="connsiteX0" fmla="*/ 0 w 9144000"/>
              <a:gd name="connsiteY0" fmla="*/ 0 h 4219460"/>
              <a:gd name="connsiteX1" fmla="*/ 9144000 w 9144000"/>
              <a:gd name="connsiteY1" fmla="*/ 0 h 4219460"/>
              <a:gd name="connsiteX2" fmla="*/ 9144000 w 9144000"/>
              <a:gd name="connsiteY2" fmla="*/ 4219460 h 4219460"/>
              <a:gd name="connsiteX3" fmla="*/ 4572000 w 9144000"/>
              <a:gd name="connsiteY3" fmla="*/ 3877937 h 4219460"/>
              <a:gd name="connsiteX4" fmla="*/ 0 w 9144000"/>
              <a:gd name="connsiteY4" fmla="*/ 4219460 h 4219460"/>
              <a:gd name="connsiteX5" fmla="*/ 0 w 9144000"/>
              <a:gd name="connsiteY5" fmla="*/ 0 h 4219460"/>
              <a:gd name="connsiteX0" fmla="*/ 0 w 9144000"/>
              <a:gd name="connsiteY0" fmla="*/ 0 h 4219460"/>
              <a:gd name="connsiteX1" fmla="*/ 9144000 w 9144000"/>
              <a:gd name="connsiteY1" fmla="*/ 0 h 4219460"/>
              <a:gd name="connsiteX2" fmla="*/ 9144000 w 9144000"/>
              <a:gd name="connsiteY2" fmla="*/ 4219460 h 4219460"/>
              <a:gd name="connsiteX3" fmla="*/ 4572000 w 9144000"/>
              <a:gd name="connsiteY3" fmla="*/ 3877937 h 4219460"/>
              <a:gd name="connsiteX4" fmla="*/ 0 w 9144000"/>
              <a:gd name="connsiteY4" fmla="*/ 4219460 h 4219460"/>
              <a:gd name="connsiteX5" fmla="*/ 0 w 9144000"/>
              <a:gd name="connsiteY5" fmla="*/ 0 h 4219460"/>
              <a:gd name="connsiteX0" fmla="*/ 0 w 9144000"/>
              <a:gd name="connsiteY0" fmla="*/ 0 h 4744830"/>
              <a:gd name="connsiteX1" fmla="*/ 9144000 w 9144000"/>
              <a:gd name="connsiteY1" fmla="*/ 0 h 4744830"/>
              <a:gd name="connsiteX2" fmla="*/ 9144000 w 9144000"/>
              <a:gd name="connsiteY2" fmla="*/ 4219460 h 4744830"/>
              <a:gd name="connsiteX3" fmla="*/ 4583017 w 9144000"/>
              <a:gd name="connsiteY3" fmla="*/ 4744830 h 4744830"/>
              <a:gd name="connsiteX4" fmla="*/ 0 w 9144000"/>
              <a:gd name="connsiteY4" fmla="*/ 4219460 h 4744830"/>
              <a:gd name="connsiteX5" fmla="*/ 0 w 9144000"/>
              <a:gd name="connsiteY5" fmla="*/ 0 h 4744830"/>
              <a:gd name="connsiteX0" fmla="*/ 0 w 9144000"/>
              <a:gd name="connsiteY0" fmla="*/ 0 h 4744830"/>
              <a:gd name="connsiteX1" fmla="*/ 9144000 w 9144000"/>
              <a:gd name="connsiteY1" fmla="*/ 0 h 4744830"/>
              <a:gd name="connsiteX2" fmla="*/ 9144000 w 9144000"/>
              <a:gd name="connsiteY2" fmla="*/ 4219460 h 4744830"/>
              <a:gd name="connsiteX3" fmla="*/ 4583017 w 9144000"/>
              <a:gd name="connsiteY3" fmla="*/ 4744830 h 4744830"/>
              <a:gd name="connsiteX4" fmla="*/ 0 w 9144000"/>
              <a:gd name="connsiteY4" fmla="*/ 4219460 h 4744830"/>
              <a:gd name="connsiteX5" fmla="*/ 0 w 9144000"/>
              <a:gd name="connsiteY5" fmla="*/ 0 h 4744830"/>
              <a:gd name="connsiteX0" fmla="*/ 0 w 9144000"/>
              <a:gd name="connsiteY0" fmla="*/ 0 h 4744830"/>
              <a:gd name="connsiteX1" fmla="*/ 9144000 w 9144000"/>
              <a:gd name="connsiteY1" fmla="*/ 0 h 4744830"/>
              <a:gd name="connsiteX2" fmla="*/ 9144000 w 9144000"/>
              <a:gd name="connsiteY2" fmla="*/ 4219460 h 4744830"/>
              <a:gd name="connsiteX3" fmla="*/ 4583017 w 9144000"/>
              <a:gd name="connsiteY3" fmla="*/ 4744830 h 4744830"/>
              <a:gd name="connsiteX4" fmla="*/ 0 w 9144000"/>
              <a:gd name="connsiteY4" fmla="*/ 4219460 h 4744830"/>
              <a:gd name="connsiteX5" fmla="*/ 0 w 9144000"/>
              <a:gd name="connsiteY5" fmla="*/ 0 h 4744830"/>
              <a:gd name="connsiteX0" fmla="*/ 0 w 9144000"/>
              <a:gd name="connsiteY0" fmla="*/ 0 h 4524784"/>
              <a:gd name="connsiteX1" fmla="*/ 9144000 w 9144000"/>
              <a:gd name="connsiteY1" fmla="*/ 0 h 4524784"/>
              <a:gd name="connsiteX2" fmla="*/ 9144000 w 9144000"/>
              <a:gd name="connsiteY2" fmla="*/ 4219460 h 4524784"/>
              <a:gd name="connsiteX3" fmla="*/ 4573492 w 9144000"/>
              <a:gd name="connsiteY3" fmla="*/ 4511568 h 4524784"/>
              <a:gd name="connsiteX4" fmla="*/ 0 w 9144000"/>
              <a:gd name="connsiteY4" fmla="*/ 4219460 h 4524784"/>
              <a:gd name="connsiteX5" fmla="*/ 0 w 9144000"/>
              <a:gd name="connsiteY5" fmla="*/ 0 h 4524784"/>
              <a:gd name="connsiteX0" fmla="*/ 0 w 9144000"/>
              <a:gd name="connsiteY0" fmla="*/ 0 h 4760128"/>
              <a:gd name="connsiteX1" fmla="*/ 9144000 w 9144000"/>
              <a:gd name="connsiteY1" fmla="*/ 0 h 4760128"/>
              <a:gd name="connsiteX2" fmla="*/ 9144000 w 9144000"/>
              <a:gd name="connsiteY2" fmla="*/ 4219460 h 4760128"/>
              <a:gd name="connsiteX3" fmla="*/ 4571111 w 9144000"/>
              <a:gd name="connsiteY3" fmla="*/ 4760128 h 4760128"/>
              <a:gd name="connsiteX4" fmla="*/ 0 w 9144000"/>
              <a:gd name="connsiteY4" fmla="*/ 4219460 h 4760128"/>
              <a:gd name="connsiteX5" fmla="*/ 0 w 9144000"/>
              <a:gd name="connsiteY5" fmla="*/ 0 h 4760128"/>
              <a:gd name="connsiteX0" fmla="*/ 0 w 9144000"/>
              <a:gd name="connsiteY0" fmla="*/ 0 h 4268962"/>
              <a:gd name="connsiteX1" fmla="*/ 9144000 w 9144000"/>
              <a:gd name="connsiteY1" fmla="*/ 0 h 4268962"/>
              <a:gd name="connsiteX2" fmla="*/ 9144000 w 9144000"/>
              <a:gd name="connsiteY2" fmla="*/ 4219460 h 4268962"/>
              <a:gd name="connsiteX3" fmla="*/ 4604162 w 9144000"/>
              <a:gd name="connsiteY3" fmla="*/ 2465341 h 4268962"/>
              <a:gd name="connsiteX4" fmla="*/ 0 w 9144000"/>
              <a:gd name="connsiteY4" fmla="*/ 4219460 h 4268962"/>
              <a:gd name="connsiteX5" fmla="*/ 0 w 9144000"/>
              <a:gd name="connsiteY5" fmla="*/ 0 h 4268962"/>
              <a:gd name="connsiteX0" fmla="*/ 0 w 9144000"/>
              <a:gd name="connsiteY0" fmla="*/ 0 h 4295056"/>
              <a:gd name="connsiteX1" fmla="*/ 9144000 w 9144000"/>
              <a:gd name="connsiteY1" fmla="*/ 0 h 4295056"/>
              <a:gd name="connsiteX2" fmla="*/ 9144000 w 9144000"/>
              <a:gd name="connsiteY2" fmla="*/ 4219460 h 4295056"/>
              <a:gd name="connsiteX3" fmla="*/ 4604162 w 9144000"/>
              <a:gd name="connsiteY3" fmla="*/ 3302630 h 4295056"/>
              <a:gd name="connsiteX4" fmla="*/ 0 w 9144000"/>
              <a:gd name="connsiteY4" fmla="*/ 4219460 h 4295056"/>
              <a:gd name="connsiteX5" fmla="*/ 0 w 9144000"/>
              <a:gd name="connsiteY5" fmla="*/ 0 h 4295056"/>
              <a:gd name="connsiteX0" fmla="*/ 0 w 9144000"/>
              <a:gd name="connsiteY0" fmla="*/ 0 h 4279051"/>
              <a:gd name="connsiteX1" fmla="*/ 9144000 w 9144000"/>
              <a:gd name="connsiteY1" fmla="*/ 0 h 4279051"/>
              <a:gd name="connsiteX2" fmla="*/ 9144000 w 9144000"/>
              <a:gd name="connsiteY2" fmla="*/ 4219460 h 4279051"/>
              <a:gd name="connsiteX3" fmla="*/ 4604162 w 9144000"/>
              <a:gd name="connsiteY3" fmla="*/ 3302630 h 4279051"/>
              <a:gd name="connsiteX4" fmla="*/ 0 w 9144000"/>
              <a:gd name="connsiteY4" fmla="*/ 4219460 h 4279051"/>
              <a:gd name="connsiteX5" fmla="*/ 0 w 9144000"/>
              <a:gd name="connsiteY5" fmla="*/ 0 h 4279051"/>
              <a:gd name="connsiteX0" fmla="*/ 0 w 9144000"/>
              <a:gd name="connsiteY0" fmla="*/ 0 h 4279051"/>
              <a:gd name="connsiteX1" fmla="*/ 9144000 w 9144000"/>
              <a:gd name="connsiteY1" fmla="*/ 0 h 4279051"/>
              <a:gd name="connsiteX2" fmla="*/ 9144000 w 9144000"/>
              <a:gd name="connsiteY2" fmla="*/ 4219460 h 4279051"/>
              <a:gd name="connsiteX3" fmla="*/ 4604162 w 9144000"/>
              <a:gd name="connsiteY3" fmla="*/ 3302630 h 4279051"/>
              <a:gd name="connsiteX4" fmla="*/ 0 w 9144000"/>
              <a:gd name="connsiteY4" fmla="*/ 4219460 h 4279051"/>
              <a:gd name="connsiteX5" fmla="*/ 0 w 9144000"/>
              <a:gd name="connsiteY5" fmla="*/ 0 h 4279051"/>
              <a:gd name="connsiteX0" fmla="*/ 0 w 9144000"/>
              <a:gd name="connsiteY0" fmla="*/ 0 h 4219461"/>
              <a:gd name="connsiteX1" fmla="*/ 9144000 w 9144000"/>
              <a:gd name="connsiteY1" fmla="*/ 0 h 4219461"/>
              <a:gd name="connsiteX2" fmla="*/ 9144000 w 9144000"/>
              <a:gd name="connsiteY2" fmla="*/ 4219460 h 4219461"/>
              <a:gd name="connsiteX3" fmla="*/ 4604162 w 9144000"/>
              <a:gd name="connsiteY3" fmla="*/ 3302630 h 4219461"/>
              <a:gd name="connsiteX4" fmla="*/ 0 w 9144000"/>
              <a:gd name="connsiteY4" fmla="*/ 4219460 h 4219461"/>
              <a:gd name="connsiteX5" fmla="*/ 0 w 9144000"/>
              <a:gd name="connsiteY5" fmla="*/ 0 h 4219461"/>
              <a:gd name="connsiteX0" fmla="*/ 0 w 9144000"/>
              <a:gd name="connsiteY0" fmla="*/ 0 h 4219461"/>
              <a:gd name="connsiteX1" fmla="*/ 9144000 w 9144000"/>
              <a:gd name="connsiteY1" fmla="*/ 0 h 4219461"/>
              <a:gd name="connsiteX2" fmla="*/ 9144000 w 9144000"/>
              <a:gd name="connsiteY2" fmla="*/ 4219460 h 4219461"/>
              <a:gd name="connsiteX3" fmla="*/ 4604162 w 9144000"/>
              <a:gd name="connsiteY3" fmla="*/ 3302630 h 4219461"/>
              <a:gd name="connsiteX4" fmla="*/ 0 w 9144000"/>
              <a:gd name="connsiteY4" fmla="*/ 4219460 h 4219461"/>
              <a:gd name="connsiteX5" fmla="*/ 0 w 9144000"/>
              <a:gd name="connsiteY5" fmla="*/ 0 h 4219461"/>
              <a:gd name="connsiteX0" fmla="*/ 0 w 9144000"/>
              <a:gd name="connsiteY0" fmla="*/ 0 h 4219460"/>
              <a:gd name="connsiteX1" fmla="*/ 9144000 w 9144000"/>
              <a:gd name="connsiteY1" fmla="*/ 0 h 4219460"/>
              <a:gd name="connsiteX2" fmla="*/ 9144000 w 9144000"/>
              <a:gd name="connsiteY2" fmla="*/ 4219460 h 4219460"/>
              <a:gd name="connsiteX3" fmla="*/ 4560095 w 9144000"/>
              <a:gd name="connsiteY3" fmla="*/ 3931129 h 4219460"/>
              <a:gd name="connsiteX4" fmla="*/ 0 w 9144000"/>
              <a:gd name="connsiteY4" fmla="*/ 4219460 h 4219460"/>
              <a:gd name="connsiteX5" fmla="*/ 0 w 9144000"/>
              <a:gd name="connsiteY5" fmla="*/ 0 h 4219460"/>
              <a:gd name="connsiteX0" fmla="*/ 0 w 9144000"/>
              <a:gd name="connsiteY0" fmla="*/ 0 h 4219460"/>
              <a:gd name="connsiteX1" fmla="*/ 9144000 w 9144000"/>
              <a:gd name="connsiteY1" fmla="*/ 0 h 4219460"/>
              <a:gd name="connsiteX2" fmla="*/ 9144000 w 9144000"/>
              <a:gd name="connsiteY2" fmla="*/ 4219460 h 4219460"/>
              <a:gd name="connsiteX3" fmla="*/ 4560095 w 9144000"/>
              <a:gd name="connsiteY3" fmla="*/ 3931129 h 4219460"/>
              <a:gd name="connsiteX4" fmla="*/ 0 w 9144000"/>
              <a:gd name="connsiteY4" fmla="*/ 4219460 h 4219460"/>
              <a:gd name="connsiteX5" fmla="*/ 0 w 9144000"/>
              <a:gd name="connsiteY5" fmla="*/ 0 h 4219460"/>
              <a:gd name="connsiteX0" fmla="*/ 0 w 9144000"/>
              <a:gd name="connsiteY0" fmla="*/ 0 h 4219460"/>
              <a:gd name="connsiteX1" fmla="*/ 9144000 w 9144000"/>
              <a:gd name="connsiteY1" fmla="*/ 0 h 4219460"/>
              <a:gd name="connsiteX2" fmla="*/ 9144000 w 9144000"/>
              <a:gd name="connsiteY2" fmla="*/ 4219460 h 4219460"/>
              <a:gd name="connsiteX3" fmla="*/ 4560095 w 9144000"/>
              <a:gd name="connsiteY3" fmla="*/ 3931129 h 4219460"/>
              <a:gd name="connsiteX4" fmla="*/ 0 w 9144000"/>
              <a:gd name="connsiteY4" fmla="*/ 4219460 h 4219460"/>
              <a:gd name="connsiteX5" fmla="*/ 0 w 9144000"/>
              <a:gd name="connsiteY5" fmla="*/ 0 h 4219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219460">
                <a:moveTo>
                  <a:pt x="0" y="0"/>
                </a:moveTo>
                <a:lnTo>
                  <a:pt x="9144000" y="0"/>
                </a:lnTo>
                <a:lnTo>
                  <a:pt x="9144000" y="4219460"/>
                </a:lnTo>
                <a:cubicBezTo>
                  <a:pt x="7702626" y="4021843"/>
                  <a:pt x="6084095" y="3931129"/>
                  <a:pt x="4560095" y="3931129"/>
                </a:cubicBezTo>
                <a:cubicBezTo>
                  <a:pt x="3036095" y="3931129"/>
                  <a:pt x="1327531" y="4031121"/>
                  <a:pt x="0" y="4219460"/>
                </a:cubicBezTo>
                <a:lnTo>
                  <a:pt x="0" y="0"/>
                </a:lnTo>
                <a:close/>
              </a:path>
            </a:pathLst>
          </a:cu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lang="en-US" sz="1050" dirty="0" err="1" smtClean="0">
              <a:solidFill>
                <a:schemeClr val="bg1"/>
              </a:solidFill>
              <a:latin typeface="+mn-lt"/>
            </a:endParaRPr>
          </a:p>
        </p:txBody>
      </p:sp>
      <p:sp>
        <p:nvSpPr>
          <p:cNvPr id="2" name="Title 1"/>
          <p:cNvSpPr>
            <a:spLocks noGrp="1"/>
          </p:cNvSpPr>
          <p:nvPr>
            <p:ph type="title"/>
          </p:nvPr>
        </p:nvSpPr>
        <p:spPr>
          <a:xfrm>
            <a:off x="457201" y="204104"/>
            <a:ext cx="8361741" cy="630936"/>
          </a:xfrm>
        </p:spPr>
        <p:txBody>
          <a:bodyPr/>
          <a:lstStyle>
            <a:lvl1pPr>
              <a:defRPr>
                <a:solidFill>
                  <a:schemeClr val="bg1"/>
                </a:solidFill>
              </a:defRPr>
            </a:lvl1pPr>
          </a:lstStyle>
          <a:p>
            <a:r>
              <a:rPr lang="en-US" smtClean="0"/>
              <a:t>Click to edit Master title style</a:t>
            </a:r>
            <a:endParaRPr lang="en-US" dirty="0"/>
          </a:p>
        </p:txBody>
      </p:sp>
      <p:sp>
        <p:nvSpPr>
          <p:cNvPr id="13" name="Content Placeholder 3"/>
          <p:cNvSpPr>
            <a:spLocks noGrp="1"/>
          </p:cNvSpPr>
          <p:nvPr>
            <p:ph sz="quarter" idx="10"/>
          </p:nvPr>
        </p:nvSpPr>
        <p:spPr>
          <a:xfrm>
            <a:off x="457201" y="1890712"/>
            <a:ext cx="8355013" cy="2583656"/>
          </a:xfrm>
        </p:spPr>
        <p:txBody>
          <a:bodyPr/>
          <a:lstStyle>
            <a:lvl1pPr marL="257175" indent="-257175">
              <a:buFont typeface="Arial" panose="020B0604020202020204" pitchFamily="34" charset="0"/>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6"/>
          <p:cNvSpPr>
            <a:spLocks noGrp="1"/>
          </p:cNvSpPr>
          <p:nvPr>
            <p:ph type="sldNum" sz="quarter" idx="4"/>
          </p:nvPr>
        </p:nvSpPr>
        <p:spPr>
          <a:xfrm>
            <a:off x="373357" y="4795019"/>
            <a:ext cx="922470" cy="246128"/>
          </a:xfrm>
          <a:prstGeom prst="rect">
            <a:avLst/>
          </a:prstGeom>
        </p:spPr>
        <p:txBody>
          <a:bodyPr/>
          <a:lstStyle>
            <a:lvl1pPr>
              <a:defRPr sz="675">
                <a:solidFill>
                  <a:schemeClr val="bg2"/>
                </a:solidFill>
                <a:latin typeface="+mn-lt"/>
              </a:defRPr>
            </a:lvl1pPr>
          </a:lstStyle>
          <a:p>
            <a:pPr>
              <a:defRPr/>
            </a:pPr>
            <a:r>
              <a:rPr lang="en-US" smtClean="0"/>
              <a:t>Page </a:t>
            </a:r>
            <a:fld id="{8534EF41-5AB4-4F3B-9CB2-71A30C75547E}" type="slidenum">
              <a:rPr lang="en-US" smtClean="0"/>
              <a:pPr>
                <a:defRPr/>
              </a:pPr>
              <a:t>‹#›</a:t>
            </a:fld>
            <a:endParaRPr lang="en-US" dirty="0"/>
          </a:p>
        </p:txBody>
      </p:sp>
      <p:sp>
        <p:nvSpPr>
          <p:cNvPr id="20" name="Footer Placeholder 17"/>
          <p:cNvSpPr>
            <a:spLocks noGrp="1"/>
          </p:cNvSpPr>
          <p:nvPr>
            <p:ph type="ftr" sz="quarter" idx="3"/>
          </p:nvPr>
        </p:nvSpPr>
        <p:spPr>
          <a:xfrm>
            <a:off x="1063550" y="4795019"/>
            <a:ext cx="6192400" cy="240506"/>
          </a:xfrm>
          <a:prstGeom prst="rect">
            <a:avLst/>
          </a:prstGeom>
        </p:spPr>
        <p:txBody>
          <a:bodyPr/>
          <a:lstStyle>
            <a:lvl1pPr>
              <a:defRPr sz="675">
                <a:solidFill>
                  <a:schemeClr val="bg2"/>
                </a:solidFill>
                <a:latin typeface="+mn-lt"/>
              </a:defRPr>
            </a:lvl1pPr>
          </a:lstStyle>
          <a:p>
            <a:pPr>
              <a:defRPr/>
            </a:pPr>
            <a:r>
              <a:rPr lang="en-US" dirty="0" smtClean="0">
                <a:solidFill>
                  <a:schemeClr val="accent4"/>
                </a:solidFill>
              </a:rPr>
              <a:t>|</a:t>
            </a:r>
            <a:r>
              <a:rPr lang="en-US" dirty="0" smtClean="0"/>
              <a:t>    [Insert&gt;Header and Footer&gt;Name of Presentation]     November 2, 2014 </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2414" t="32435" r="32414" b="37216"/>
          <a:stretch/>
        </p:blipFill>
        <p:spPr>
          <a:xfrm>
            <a:off x="7532513" y="4733130"/>
            <a:ext cx="1390775" cy="326909"/>
          </a:xfrm>
          <a:prstGeom prst="rect">
            <a:avLst/>
          </a:prstGeom>
        </p:spPr>
      </p:pic>
    </p:spTree>
    <p:extLst>
      <p:ext uri="{BB962C8B-B14F-4D97-AF65-F5344CB8AC3E}">
        <p14:creationId xmlns:p14="http://schemas.microsoft.com/office/powerpoint/2010/main" val="293476673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a:t>Title Style</a:t>
            </a:r>
          </a:p>
        </p:txBody>
      </p:sp>
      <p:sp>
        <p:nvSpPr>
          <p:cNvPr id="2" name="Date Placeholder 1"/>
          <p:cNvSpPr>
            <a:spLocks noGrp="1"/>
          </p:cNvSpPr>
          <p:nvPr>
            <p:ph type="dt" sz="half" idx="10"/>
          </p:nvPr>
        </p:nvSpPr>
        <p:spPr/>
        <p:txBody>
          <a:bodyPr/>
          <a:lstStyle/>
          <a:p>
            <a:r>
              <a:rPr lang="en-US" dirty="0"/>
              <a:t>Confidential</a:t>
            </a:r>
          </a:p>
        </p:txBody>
      </p:sp>
      <p:sp>
        <p:nvSpPr>
          <p:cNvPr id="4" name="Footer Placeholder 3"/>
          <p:cNvSpPr>
            <a:spLocks noGrp="1"/>
          </p:cNvSpPr>
          <p:nvPr>
            <p:ph type="ftr" sz="quarter" idx="11"/>
          </p:nvPr>
        </p:nvSpPr>
        <p:spPr/>
        <p:txBody>
          <a:bodyPr/>
          <a:lstStyle/>
          <a:p>
            <a:r>
              <a:rPr lang="en-US" dirty="0"/>
              <a:t>© DataStax,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Title + Content Style</a:t>
            </a:r>
          </a:p>
        </p:txBody>
      </p:sp>
      <p:sp>
        <p:nvSpPr>
          <p:cNvPr id="3" name="Content Placeholder 2"/>
          <p:cNvSpPr>
            <a:spLocks noGrp="1"/>
          </p:cNvSpPr>
          <p:nvPr>
            <p:ph idx="1" hasCustomPrompt="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Lorem Ipsum passage, and going through the cites of the word in classical literature, discovered the </a:t>
            </a:r>
            <a:r>
              <a:rPr lang="en-US" dirty="0" err="1"/>
              <a:t>undoubtable</a:t>
            </a:r>
            <a:r>
              <a:rPr lang="en-US" dirty="0"/>
              <a:t> source.</a:t>
            </a:r>
          </a:p>
        </p:txBody>
      </p:sp>
      <p:sp>
        <p:nvSpPr>
          <p:cNvPr id="4" name="Date Placeholder 3"/>
          <p:cNvSpPr>
            <a:spLocks noGrp="1"/>
          </p:cNvSpPr>
          <p:nvPr>
            <p:ph type="dt" sz="half" idx="10"/>
          </p:nvPr>
        </p:nvSpPr>
        <p:spPr/>
        <p:txBody>
          <a:bodyPr/>
          <a:lstStyle/>
          <a:p>
            <a:r>
              <a:rPr lang="en-US" dirty="0"/>
              <a:t>Confidential</a:t>
            </a:r>
          </a:p>
        </p:txBody>
      </p:sp>
      <p:sp>
        <p:nvSpPr>
          <p:cNvPr id="5" name="Footer Placeholder 4"/>
          <p:cNvSpPr>
            <a:spLocks noGrp="1"/>
          </p:cNvSpPr>
          <p:nvPr>
            <p:ph type="ftr" sz="quarter" idx="11"/>
          </p:nvPr>
        </p:nvSpPr>
        <p:spPr/>
        <p:txBody>
          <a:bodyPr/>
          <a:lstStyle/>
          <a:p>
            <a:r>
              <a:rPr lang="en-US" dirty="0"/>
              <a:t>© DataStax, All Rights Reserved.</a:t>
            </a:r>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0" y="0"/>
            <a:ext cx="9144000" cy="5143500"/>
          </a:xfrm>
          <a:solidFill>
            <a:srgbClr val="BFBFBF"/>
          </a:solidFill>
        </p:spPr>
        <p:txBody>
          <a:bodyPr/>
          <a:lstStyle>
            <a:lvl1pPr marL="0" indent="0" algn="ctr">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122780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Caption 1">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a:t>Image + Caption Style 1</a:t>
            </a:r>
          </a:p>
        </p:txBody>
      </p:sp>
      <p:sp>
        <p:nvSpPr>
          <p:cNvPr id="2" name="Date Placeholder 1"/>
          <p:cNvSpPr>
            <a:spLocks noGrp="1"/>
          </p:cNvSpPr>
          <p:nvPr>
            <p:ph type="dt" sz="half" idx="10"/>
          </p:nvPr>
        </p:nvSpPr>
        <p:spPr/>
        <p:txBody>
          <a:bodyPr/>
          <a:lstStyle/>
          <a:p>
            <a:r>
              <a:rPr lang="en-US" dirty="0"/>
              <a:t>Confidential</a:t>
            </a:r>
          </a:p>
        </p:txBody>
      </p:sp>
      <p:sp>
        <p:nvSpPr>
          <p:cNvPr id="4" name="Footer Placeholder 3"/>
          <p:cNvSpPr>
            <a:spLocks noGrp="1"/>
          </p:cNvSpPr>
          <p:nvPr>
            <p:ph type="ftr" sz="quarter" idx="11"/>
          </p:nvPr>
        </p:nvSpPr>
        <p:spPr/>
        <p:txBody>
          <a:bodyPr/>
          <a:lstStyle/>
          <a:p>
            <a:r>
              <a:rPr lang="en-US" dirty="0"/>
              <a:t>© DataStax,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6217920" y="1110426"/>
            <a:ext cx="2926080"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0" y="1110426"/>
            <a:ext cx="6228184" cy="2922646"/>
          </a:xfrm>
          <a:solidFill>
            <a:schemeClr val="bg1">
              <a:lumMod val="75000"/>
            </a:schemeClr>
          </a:solidFill>
        </p:spPr>
        <p:txBody>
          <a:bodyPr/>
          <a:lstStyle>
            <a:lvl1pPr marL="0" indent="0" algn="ctr">
              <a:buNone/>
              <a:defRPr/>
            </a:lvl1pPr>
          </a:lstStyle>
          <a:p>
            <a:r>
              <a:rPr lang="en-US"/>
              <a:t>Drag picture to placeholder or click icon to add</a:t>
            </a:r>
            <a:endParaRPr lang="en-US" dirty="0"/>
          </a:p>
        </p:txBody>
      </p:sp>
      <p:sp>
        <p:nvSpPr>
          <p:cNvPr id="8" name="Text Placeholder 16"/>
          <p:cNvSpPr>
            <a:spLocks noGrp="1"/>
          </p:cNvSpPr>
          <p:nvPr>
            <p:ph type="body" sz="quarter" idx="15" hasCustomPrompt="1"/>
          </p:nvPr>
        </p:nvSpPr>
        <p:spPr>
          <a:xfrm>
            <a:off x="6420796" y="1419622"/>
            <a:ext cx="2520329" cy="358775"/>
          </a:xfrm>
        </p:spPr>
        <p:txBody>
          <a:bodyPr>
            <a:noAutofit/>
          </a:bodyPr>
          <a:lstStyle>
            <a:lvl1pPr marL="0" indent="0">
              <a:buNone/>
              <a:defRPr sz="2000" b="0" i="0">
                <a:solidFill>
                  <a:schemeClr val="bg1"/>
                </a:solidFill>
                <a:latin typeface="Arial"/>
                <a:cs typeface="Arial"/>
              </a:defRPr>
            </a:lvl1pPr>
          </a:lstStyle>
          <a:p>
            <a:pPr lvl="0"/>
            <a:r>
              <a:rPr lang="en-US" dirty="0"/>
              <a:t>Title</a:t>
            </a:r>
          </a:p>
        </p:txBody>
      </p:sp>
      <p:sp>
        <p:nvSpPr>
          <p:cNvPr id="9" name="Text Placeholder 18"/>
          <p:cNvSpPr>
            <a:spLocks noGrp="1"/>
          </p:cNvSpPr>
          <p:nvPr>
            <p:ph type="body" sz="quarter" idx="16" hasCustomPrompt="1"/>
          </p:nvPr>
        </p:nvSpPr>
        <p:spPr>
          <a:xfrm>
            <a:off x="6420820" y="1923678"/>
            <a:ext cx="2520280"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Lorem Ipsum passage, and going through the cites of the word in classical literature, discovered the </a:t>
            </a:r>
            <a:r>
              <a:rPr lang="en-US" dirty="0" err="1"/>
              <a:t>undoubtable</a:t>
            </a:r>
            <a:r>
              <a:rPr lang="en-US" dirty="0"/>
              <a:t> source.</a:t>
            </a:r>
          </a:p>
        </p:txBody>
      </p:sp>
    </p:spTree>
    <p:extLst>
      <p:ext uri="{BB962C8B-B14F-4D97-AF65-F5344CB8AC3E}">
        <p14:creationId xmlns:p14="http://schemas.microsoft.com/office/powerpoint/2010/main" val="217726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 Caption 2">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05979"/>
            <a:ext cx="8229600" cy="857250"/>
          </a:xfrm>
        </p:spPr>
        <p:txBody>
          <a:bodyPr/>
          <a:lstStyle/>
          <a:p>
            <a:r>
              <a:rPr lang="en-US" dirty="0"/>
              <a:t>Image + Caption Style 2</a:t>
            </a:r>
          </a:p>
        </p:txBody>
      </p:sp>
      <p:sp>
        <p:nvSpPr>
          <p:cNvPr id="2" name="Date Placeholder 1"/>
          <p:cNvSpPr>
            <a:spLocks noGrp="1"/>
          </p:cNvSpPr>
          <p:nvPr>
            <p:ph type="dt" sz="half" idx="10"/>
          </p:nvPr>
        </p:nvSpPr>
        <p:spPr/>
        <p:txBody>
          <a:bodyPr/>
          <a:lstStyle/>
          <a:p>
            <a:r>
              <a:rPr lang="en-US" dirty="0"/>
              <a:t>Confidential</a:t>
            </a:r>
          </a:p>
        </p:txBody>
      </p:sp>
      <p:sp>
        <p:nvSpPr>
          <p:cNvPr id="4" name="Footer Placeholder 3"/>
          <p:cNvSpPr>
            <a:spLocks noGrp="1"/>
          </p:cNvSpPr>
          <p:nvPr>
            <p:ph type="ftr" sz="quarter" idx="11"/>
          </p:nvPr>
        </p:nvSpPr>
        <p:spPr/>
        <p:txBody>
          <a:bodyPr/>
          <a:lstStyle/>
          <a:p>
            <a:r>
              <a:rPr lang="en-US" dirty="0"/>
              <a:t>© DataStax,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0" y="1110426"/>
            <a:ext cx="6236208"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6217920" y="1110426"/>
            <a:ext cx="2926080" cy="2922646"/>
          </a:xfrm>
          <a:solidFill>
            <a:schemeClr val="bg1">
              <a:lumMod val="75000"/>
            </a:schemeClr>
          </a:solidFill>
        </p:spPr>
        <p:txBody>
          <a:bodyPr/>
          <a:lstStyle>
            <a:lvl1pPr marL="0" indent="0" algn="ctr">
              <a:buNone/>
              <a:defRPr/>
            </a:lvl1pPr>
          </a:lstStyle>
          <a:p>
            <a:r>
              <a:rPr lang="en-US"/>
              <a:t>Drag picture to placeholder or click icon to add</a:t>
            </a:r>
            <a:endParaRPr lang="en-US" dirty="0"/>
          </a:p>
        </p:txBody>
      </p:sp>
      <p:sp>
        <p:nvSpPr>
          <p:cNvPr id="8" name="Text Placeholder 16"/>
          <p:cNvSpPr>
            <a:spLocks noGrp="1"/>
          </p:cNvSpPr>
          <p:nvPr>
            <p:ph type="body" sz="quarter" idx="15" hasCustomPrompt="1"/>
          </p:nvPr>
        </p:nvSpPr>
        <p:spPr>
          <a:xfrm>
            <a:off x="457200" y="1419622"/>
            <a:ext cx="5267030" cy="358775"/>
          </a:xfrm>
        </p:spPr>
        <p:txBody>
          <a:bodyPr>
            <a:noAutofit/>
          </a:bodyPr>
          <a:lstStyle>
            <a:lvl1pPr marL="0" indent="0">
              <a:buNone/>
              <a:defRPr sz="2000" b="0" i="0">
                <a:solidFill>
                  <a:schemeClr val="bg1"/>
                </a:solidFill>
                <a:latin typeface="Arial"/>
                <a:cs typeface="Arial"/>
              </a:defRPr>
            </a:lvl1pPr>
          </a:lstStyle>
          <a:p>
            <a:pPr lvl="0"/>
            <a:r>
              <a:rPr lang="en-US" dirty="0"/>
              <a:t>Title</a:t>
            </a:r>
          </a:p>
        </p:txBody>
      </p:sp>
      <p:sp>
        <p:nvSpPr>
          <p:cNvPr id="9" name="Text Placeholder 18"/>
          <p:cNvSpPr>
            <a:spLocks noGrp="1"/>
          </p:cNvSpPr>
          <p:nvPr>
            <p:ph type="body" sz="quarter" idx="16" hasCustomPrompt="1"/>
          </p:nvPr>
        </p:nvSpPr>
        <p:spPr>
          <a:xfrm>
            <a:off x="457200" y="1923678"/>
            <a:ext cx="5266928"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a:t>consectetur</a:t>
            </a:r>
            <a:r>
              <a:rPr lang="en-US" dirty="0"/>
              <a:t>, from a Lorem Ipsum passage, and going through the cites of the word in classical literature, discovered the </a:t>
            </a:r>
            <a:r>
              <a:rPr lang="en-US" dirty="0" err="1"/>
              <a:t>undoubtable</a:t>
            </a:r>
            <a:r>
              <a:rPr lang="en-US" dirty="0"/>
              <a:t> source.</a:t>
            </a:r>
          </a:p>
        </p:txBody>
      </p:sp>
    </p:spTree>
    <p:extLst>
      <p:ext uri="{BB962C8B-B14F-4D97-AF65-F5344CB8AC3E}">
        <p14:creationId xmlns:p14="http://schemas.microsoft.com/office/powerpoint/2010/main" val="421243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1780034"/>
            <a:ext cx="8229600" cy="857250"/>
          </a:xfrm>
        </p:spPr>
        <p:txBody>
          <a:bodyPr/>
          <a:lstStyle>
            <a:lvl1pPr algn="ctr">
              <a:defRPr>
                <a:solidFill>
                  <a:schemeClr val="bg1"/>
                </a:solidFill>
              </a:defRPr>
            </a:lvl1pPr>
          </a:lstStyle>
          <a:p>
            <a:r>
              <a:rPr lang="en-US" dirty="0"/>
              <a:t>Divider Title Style</a:t>
            </a:r>
          </a:p>
        </p:txBody>
      </p:sp>
      <p:sp>
        <p:nvSpPr>
          <p:cNvPr id="9" name="Text Placeholder 8"/>
          <p:cNvSpPr>
            <a:spLocks noGrp="1"/>
          </p:cNvSpPr>
          <p:nvPr>
            <p:ph type="body" sz="quarter" idx="13" hasCustomPrompt="1"/>
          </p:nvPr>
        </p:nvSpPr>
        <p:spPr>
          <a:xfrm>
            <a:off x="467544" y="2788146"/>
            <a:ext cx="8225527" cy="647700"/>
          </a:xfrm>
        </p:spPr>
        <p:txBody>
          <a:bodyPr/>
          <a:lstStyle>
            <a:lvl1pPr marL="0" indent="0" algn="ctr">
              <a:buNone/>
              <a:defRPr b="0" i="0" baseline="0">
                <a:solidFill>
                  <a:srgbClr val="FFFFFF"/>
                </a:solidFill>
                <a:latin typeface="Arial"/>
                <a:cs typeface="Arial"/>
              </a:defRPr>
            </a:lvl1pPr>
          </a:lstStyle>
          <a:p>
            <a:pPr lvl="0"/>
            <a:r>
              <a:rPr lang="en-US" dirty="0"/>
              <a:t>Divider Subtitle Style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3300" y="330423"/>
            <a:ext cx="2057400" cy="1119188"/>
          </a:xfrm>
          <a:prstGeom prst="rect">
            <a:avLst/>
          </a:prstGeom>
        </p:spPr>
      </p:pic>
    </p:spTree>
    <p:extLst>
      <p:ext uri="{BB962C8B-B14F-4D97-AF65-F5344CB8AC3E}">
        <p14:creationId xmlns:p14="http://schemas.microsoft.com/office/powerpoint/2010/main" val="321538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Confidential</a:t>
            </a:r>
          </a:p>
        </p:txBody>
      </p:sp>
      <p:sp>
        <p:nvSpPr>
          <p:cNvPr id="4" name="Footer Placeholder 3"/>
          <p:cNvSpPr>
            <a:spLocks noGrp="1"/>
          </p:cNvSpPr>
          <p:nvPr>
            <p:ph type="ftr" sz="quarter" idx="11"/>
          </p:nvPr>
        </p:nvSpPr>
        <p:spPr/>
        <p:txBody>
          <a:bodyPr/>
          <a:lstStyle/>
          <a:p>
            <a:r>
              <a:rPr lang="en-US" dirty="0"/>
              <a:t>© DataStax,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216923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Confidential</a:t>
            </a:r>
          </a:p>
        </p:txBody>
      </p:sp>
      <p:sp>
        <p:nvSpPr>
          <p:cNvPr id="8" name="Footer Placeholder 7"/>
          <p:cNvSpPr>
            <a:spLocks noGrp="1"/>
          </p:cNvSpPr>
          <p:nvPr>
            <p:ph type="ftr" sz="quarter" idx="11"/>
          </p:nvPr>
        </p:nvSpPr>
        <p:spPr/>
        <p:txBody>
          <a:bodyPr/>
          <a:lstStyle/>
          <a:p>
            <a:r>
              <a:rPr lang="en-US" dirty="0"/>
              <a:t>© DataStax, All Rights Reserved.</a:t>
            </a:r>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200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82416" y="4836827"/>
            <a:ext cx="213360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a:t>Confidential</a:t>
            </a:r>
          </a:p>
        </p:txBody>
      </p:sp>
      <p:sp>
        <p:nvSpPr>
          <p:cNvPr id="5" name="Footer Placeholder 4"/>
          <p:cNvSpPr>
            <a:spLocks noGrp="1"/>
          </p:cNvSpPr>
          <p:nvPr>
            <p:ph type="ftr" sz="quarter" idx="3"/>
          </p:nvPr>
        </p:nvSpPr>
        <p:spPr>
          <a:xfrm>
            <a:off x="457200" y="4836827"/>
            <a:ext cx="159452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a:t>© </a:t>
            </a:r>
            <a:r>
              <a:rPr lang="en-US" dirty="0" err="1"/>
              <a:t>DataStax</a:t>
            </a:r>
            <a:r>
              <a:rPr lang="en-US" dirty="0"/>
              <a:t>, All Rights Reserved.</a:t>
            </a:r>
          </a:p>
        </p:txBody>
      </p:sp>
      <p:sp>
        <p:nvSpPr>
          <p:cNvPr id="6" name="Slide Number Placeholder 5"/>
          <p:cNvSpPr>
            <a:spLocks noGrp="1"/>
          </p:cNvSpPr>
          <p:nvPr>
            <p:ph type="sldNum" sz="quarter" idx="4"/>
          </p:nvPr>
        </p:nvSpPr>
        <p:spPr>
          <a:xfrm>
            <a:off x="2114364" y="4836827"/>
            <a:ext cx="405408" cy="273844"/>
          </a:xfrm>
          <a:prstGeom prst="rect">
            <a:avLst/>
          </a:prstGeom>
        </p:spPr>
        <p:txBody>
          <a:bodyPr vert="horz" lIns="91440" tIns="45720" rIns="91440" bIns="45720" rtlCol="0" anchor="ctr" anchorCtr="0"/>
          <a:lstStyle>
            <a:lvl1pPr algn="ctr">
              <a:defRPr sz="600">
                <a:solidFill>
                  <a:schemeClr val="bg1">
                    <a:lumMod val="75000"/>
                  </a:schemeClr>
                </a:solidFill>
                <a:latin typeface="Arial"/>
                <a:cs typeface="Arial"/>
              </a:defRPr>
            </a:lvl1pPr>
          </a:lstStyle>
          <a:p>
            <a:fld id="{B10D5614-B734-4280-8F57-1D4947433C97}" type="slidenum">
              <a:rPr lang="en-US" smtClean="0"/>
              <a:pPr/>
              <a:t>‹#›</a:t>
            </a:fld>
            <a:endParaRPr lang="en-US" dirty="0"/>
          </a:p>
        </p:txBody>
      </p:sp>
      <p:pic>
        <p:nvPicPr>
          <p:cNvPr id="8" name="Picture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70" r:id="rId4"/>
    <p:sldLayoutId id="2147483667" r:id="rId5"/>
    <p:sldLayoutId id="2147483668" r:id="rId6"/>
    <p:sldLayoutId id="2147483654" r:id="rId7"/>
    <p:sldLayoutId id="2147483660" r:id="rId8"/>
    <p:sldLayoutId id="2147483653" r:id="rId9"/>
    <p:sldLayoutId id="2147483656" r:id="rId10"/>
    <p:sldLayoutId id="2147483657" r:id="rId11"/>
    <p:sldLayoutId id="2147483658" r:id="rId12"/>
    <p:sldLayoutId id="2147483659" r:id="rId13"/>
    <p:sldLayoutId id="2147483671" r:id="rId14"/>
  </p:sldLayoutIdLst>
  <p:timing>
    <p:tnLst>
      <p:par>
        <p:cTn id="1" dur="indefinite" restart="never" nodeType="tmRoot"/>
      </p:par>
    </p:tnLst>
  </p:timing>
  <p:hf hdr="0" dt="0"/>
  <p:txStyles>
    <p:titleStyle>
      <a:lvl1pPr algn="l" defTabSz="914400" rtl="0" eaLnBrk="1" latinLnBrk="0" hangingPunct="1">
        <a:spcBef>
          <a:spcPct val="0"/>
        </a:spcBef>
        <a:buNone/>
        <a:defRPr sz="3200" b="0" i="0" kern="1200">
          <a:solidFill>
            <a:schemeClr val="accent2"/>
          </a:solidFill>
          <a:latin typeface="Arial"/>
          <a:ea typeface="+mj-ea"/>
          <a:cs typeface="Arial"/>
        </a:defRPr>
      </a:lvl1pPr>
    </p:titleStyle>
    <p:bodyStyle>
      <a:lvl1pPr marL="342900" indent="-342900" algn="l" defTabSz="914400" rtl="0" eaLnBrk="1" latinLnBrk="0" hangingPunct="1">
        <a:spcBef>
          <a:spcPts val="600"/>
        </a:spcBef>
        <a:buFont typeface="Arial" pitchFamily="34" charset="0"/>
        <a:buChar char="•"/>
        <a:defRPr sz="1400" b="0" i="0" kern="1200">
          <a:solidFill>
            <a:schemeClr val="tx2">
              <a:lumMod val="50000"/>
            </a:schemeClr>
          </a:solidFill>
          <a:latin typeface="Arial"/>
          <a:ea typeface="+mn-ea"/>
          <a:cs typeface="Arial"/>
        </a:defRPr>
      </a:lvl1pPr>
      <a:lvl2pPr marL="742950" indent="-285750" algn="l" defTabSz="914400" rtl="0" eaLnBrk="1" latinLnBrk="0" hangingPunct="1">
        <a:spcBef>
          <a:spcPts val="600"/>
        </a:spcBef>
        <a:buFont typeface="Arial" pitchFamily="34" charset="0"/>
        <a:buChar char="–"/>
        <a:defRPr sz="1200" b="0" i="0" kern="1200">
          <a:solidFill>
            <a:schemeClr val="tx2">
              <a:lumMod val="50000"/>
            </a:schemeClr>
          </a:solidFill>
          <a:latin typeface="Arial"/>
          <a:ea typeface="+mn-ea"/>
          <a:cs typeface="Arial"/>
        </a:defRPr>
      </a:lvl2pPr>
      <a:lvl3pPr marL="1143000" indent="-228600" algn="l" defTabSz="914400" rtl="0" eaLnBrk="1" latinLnBrk="0" hangingPunct="1">
        <a:spcBef>
          <a:spcPts val="600"/>
        </a:spcBef>
        <a:buFont typeface="Arial" pitchFamily="34" charset="0"/>
        <a:buChar char="•"/>
        <a:defRPr sz="1100" b="0" i="0" kern="1200">
          <a:solidFill>
            <a:schemeClr val="tx2">
              <a:lumMod val="50000"/>
            </a:schemeClr>
          </a:solidFill>
          <a:latin typeface="Arial"/>
          <a:ea typeface="+mn-ea"/>
          <a:cs typeface="Arial"/>
        </a:defRPr>
      </a:lvl3pPr>
      <a:lvl4pPr marL="16002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4pPr>
      <a:lvl5pPr marL="20574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9.pn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chart" Target="../charts/chart1.xml"/><Relationship Id="rId7" Type="http://schemas.openxmlformats.org/officeDocument/2006/relationships/diagramColors" Target="../diagrams/colors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1.gif"/><Relationship Id="rId7" Type="http://schemas.openxmlformats.org/officeDocument/2006/relationships/diagramLayout" Target="../diagrams/layout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image" Target="../media/image1.png"/><Relationship Id="rId5" Type="http://schemas.openxmlformats.org/officeDocument/2006/relationships/image" Target="../media/image13.png"/><Relationship Id="rId10" Type="http://schemas.microsoft.com/office/2007/relationships/diagramDrawing" Target="../diagrams/drawing3.xml"/><Relationship Id="rId4" Type="http://schemas.openxmlformats.org/officeDocument/2006/relationships/image" Target="../media/image12.png"/><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a:cs typeface="Arial"/>
              </a:rPr>
              <a:t>Jeff </a:t>
            </a:r>
            <a:r>
              <a:rPr lang="en-US" dirty="0" smtClean="0">
                <a:latin typeface="Arial"/>
                <a:cs typeface="Arial"/>
              </a:rPr>
              <a:t>Carpenter and </a:t>
            </a:r>
            <a:r>
              <a:rPr lang="en-US" dirty="0">
                <a:latin typeface="Arial"/>
                <a:cs typeface="Arial"/>
              </a:rPr>
              <a:t>Andrew Baker</a:t>
            </a:r>
            <a:br>
              <a:rPr lang="en-US" dirty="0">
                <a:latin typeface="Arial"/>
                <a:cs typeface="Arial"/>
              </a:rPr>
            </a:br>
            <a:r>
              <a:rPr lang="en-US" sz="2700" dirty="0"/>
              <a:t>Choice Hotels International</a:t>
            </a:r>
          </a:p>
        </p:txBody>
      </p:sp>
      <p:sp>
        <p:nvSpPr>
          <p:cNvPr id="3" name="Text Placeholder 2"/>
          <p:cNvSpPr>
            <a:spLocks noGrp="1"/>
          </p:cNvSpPr>
          <p:nvPr>
            <p:ph type="body" sz="quarter" idx="10"/>
          </p:nvPr>
        </p:nvSpPr>
        <p:spPr/>
        <p:txBody>
          <a:bodyPr/>
          <a:lstStyle/>
          <a:p>
            <a:r>
              <a:rPr lang="en-US" dirty="0">
                <a:latin typeface="Arial"/>
                <a:cs typeface="Arial"/>
              </a:rPr>
              <a:t>Building a Distributed Reservation System Using Cassandra</a:t>
            </a:r>
          </a:p>
        </p:txBody>
      </p:sp>
    </p:spTree>
    <p:extLst>
      <p:ext uri="{BB962C8B-B14F-4D97-AF65-F5344CB8AC3E}">
        <p14:creationId xmlns:p14="http://schemas.microsoft.com/office/powerpoint/2010/main" val="3384897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Data </a:t>
            </a:r>
            <a:r>
              <a:rPr lang="en-US" dirty="0" smtClean="0"/>
              <a:t>Types </a:t>
            </a:r>
            <a:r>
              <a:rPr lang="en-US" dirty="0"/>
              <a:t>→ Microservices</a:t>
            </a:r>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10</a:t>
            </a:fld>
            <a:endParaRPr lang="en-US" dirty="0"/>
          </a:p>
        </p:txBody>
      </p:sp>
      <p:sp>
        <p:nvSpPr>
          <p:cNvPr id="7" name="Rounded Rectangle 6"/>
          <p:cNvSpPr/>
          <p:nvPr/>
        </p:nvSpPr>
        <p:spPr>
          <a:xfrm>
            <a:off x="1018867" y="2776812"/>
            <a:ext cx="1428133" cy="71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Hotel Service</a:t>
            </a:r>
            <a:endParaRPr lang="en-US" dirty="0"/>
          </a:p>
        </p:txBody>
      </p:sp>
      <p:sp>
        <p:nvSpPr>
          <p:cNvPr id="11" name="Rounded Rectangle 10"/>
          <p:cNvSpPr/>
          <p:nvPr/>
        </p:nvSpPr>
        <p:spPr>
          <a:xfrm>
            <a:off x="3810000" y="1629820"/>
            <a:ext cx="1428134" cy="7121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Booking Service</a:t>
            </a:r>
            <a:endParaRPr lang="en-US" dirty="0"/>
          </a:p>
        </p:txBody>
      </p:sp>
      <p:sp>
        <p:nvSpPr>
          <p:cNvPr id="12" name="Rounded Rectangle 11"/>
          <p:cNvSpPr/>
          <p:nvPr/>
        </p:nvSpPr>
        <p:spPr>
          <a:xfrm>
            <a:off x="2888874" y="2776812"/>
            <a:ext cx="1436154" cy="71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Rates Service</a:t>
            </a:r>
            <a:endParaRPr lang="en-US" dirty="0"/>
          </a:p>
        </p:txBody>
      </p:sp>
      <p:sp>
        <p:nvSpPr>
          <p:cNvPr id="14" name="Rounded Rectangle 13"/>
          <p:cNvSpPr/>
          <p:nvPr/>
        </p:nvSpPr>
        <p:spPr>
          <a:xfrm>
            <a:off x="1986116" y="1622566"/>
            <a:ext cx="1428134" cy="7194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Shopping Service</a:t>
            </a:r>
            <a:endParaRPr lang="en-US" dirty="0"/>
          </a:p>
        </p:txBody>
      </p:sp>
      <p:sp>
        <p:nvSpPr>
          <p:cNvPr id="15" name="Rounded Rectangle 14"/>
          <p:cNvSpPr/>
          <p:nvPr/>
        </p:nvSpPr>
        <p:spPr>
          <a:xfrm>
            <a:off x="5690336" y="1629820"/>
            <a:ext cx="1929664" cy="7121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Data </a:t>
            </a:r>
            <a:r>
              <a:rPr lang="en-US" dirty="0" smtClean="0">
                <a:solidFill>
                  <a:schemeClr val="tx1"/>
                </a:solidFill>
              </a:rPr>
              <a:t>Maintenance Apps</a:t>
            </a:r>
            <a:endParaRPr lang="en-US" dirty="0">
              <a:solidFill>
                <a:schemeClr val="tx1"/>
              </a:solidFill>
            </a:endParaRPr>
          </a:p>
        </p:txBody>
      </p:sp>
      <p:sp>
        <p:nvSpPr>
          <p:cNvPr id="16" name="Rounded Rectangle 15"/>
          <p:cNvSpPr/>
          <p:nvPr/>
        </p:nvSpPr>
        <p:spPr>
          <a:xfrm>
            <a:off x="4762500" y="2771644"/>
            <a:ext cx="1372320" cy="71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Inventory Service</a:t>
            </a:r>
            <a:endParaRPr lang="en-US" dirty="0"/>
          </a:p>
        </p:txBody>
      </p:sp>
      <p:sp>
        <p:nvSpPr>
          <p:cNvPr id="18" name="Rounded Rectangle 17"/>
          <p:cNvSpPr/>
          <p:nvPr/>
        </p:nvSpPr>
        <p:spPr>
          <a:xfrm>
            <a:off x="6572292" y="2771644"/>
            <a:ext cx="1372320" cy="71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Reservation Service</a:t>
            </a:r>
            <a:endParaRPr lang="en-US" dirty="0"/>
          </a:p>
        </p:txBody>
      </p:sp>
      <p:sp>
        <p:nvSpPr>
          <p:cNvPr id="19" name="Rectangle 18"/>
          <p:cNvSpPr/>
          <p:nvPr/>
        </p:nvSpPr>
        <p:spPr>
          <a:xfrm>
            <a:off x="4763220" y="3903720"/>
            <a:ext cx="1371600" cy="6492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Inventory keyspace</a:t>
            </a:r>
            <a:endParaRPr lang="en-US" dirty="0">
              <a:solidFill>
                <a:schemeClr val="tx1"/>
              </a:solidFill>
            </a:endParaRPr>
          </a:p>
        </p:txBody>
      </p:sp>
      <p:sp>
        <p:nvSpPr>
          <p:cNvPr id="20" name="Rectangle 19"/>
          <p:cNvSpPr/>
          <p:nvPr/>
        </p:nvSpPr>
        <p:spPr>
          <a:xfrm>
            <a:off x="2885194" y="3903720"/>
            <a:ext cx="1439476" cy="6492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Rates keyspace</a:t>
            </a:r>
            <a:endParaRPr lang="en-US" dirty="0">
              <a:solidFill>
                <a:schemeClr val="tx1"/>
              </a:solidFill>
            </a:endParaRPr>
          </a:p>
        </p:txBody>
      </p:sp>
      <p:sp>
        <p:nvSpPr>
          <p:cNvPr id="22" name="Rectangle 21"/>
          <p:cNvSpPr/>
          <p:nvPr/>
        </p:nvSpPr>
        <p:spPr>
          <a:xfrm>
            <a:off x="1010847" y="3903720"/>
            <a:ext cx="1436154" cy="6492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Hotels keyspace</a:t>
            </a:r>
            <a:endParaRPr lang="en-US" dirty="0">
              <a:solidFill>
                <a:schemeClr val="tx1"/>
              </a:solidFill>
            </a:endParaRPr>
          </a:p>
        </p:txBody>
      </p:sp>
      <p:sp>
        <p:nvSpPr>
          <p:cNvPr id="23" name="Rectangle 22"/>
          <p:cNvSpPr/>
          <p:nvPr/>
        </p:nvSpPr>
        <p:spPr>
          <a:xfrm>
            <a:off x="6573012" y="3903720"/>
            <a:ext cx="1371600" cy="6492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Reservations keyspace</a:t>
            </a:r>
            <a:endParaRPr lang="en-US" dirty="0">
              <a:solidFill>
                <a:schemeClr val="tx1"/>
              </a:solidFill>
            </a:endParaRPr>
          </a:p>
        </p:txBody>
      </p:sp>
      <p:cxnSp>
        <p:nvCxnSpPr>
          <p:cNvPr id="6" name="Elbow Connector 5"/>
          <p:cNvCxnSpPr>
            <a:stCxn id="7" idx="2"/>
            <a:endCxn id="22" idx="0"/>
          </p:cNvCxnSpPr>
          <p:nvPr/>
        </p:nvCxnSpPr>
        <p:spPr>
          <a:xfrm rot="5400000">
            <a:off x="1527199" y="3697985"/>
            <a:ext cx="407460" cy="4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2" idx="2"/>
            <a:endCxn id="20" idx="0"/>
          </p:cNvCxnSpPr>
          <p:nvPr/>
        </p:nvCxnSpPr>
        <p:spPr>
          <a:xfrm rot="5400000">
            <a:off x="3402212" y="3698981"/>
            <a:ext cx="407460" cy="2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2"/>
            <a:endCxn id="19" idx="0"/>
          </p:cNvCxnSpPr>
          <p:nvPr/>
        </p:nvCxnSpPr>
        <p:spPr>
          <a:xfrm rot="16200000" flipH="1">
            <a:off x="5242526" y="3697226"/>
            <a:ext cx="412628" cy="3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8" idx="2"/>
            <a:endCxn id="23" idx="0"/>
          </p:cNvCxnSpPr>
          <p:nvPr/>
        </p:nvCxnSpPr>
        <p:spPr>
          <a:xfrm rot="16200000" flipH="1">
            <a:off x="7052318" y="3697226"/>
            <a:ext cx="412628" cy="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4" idx="2"/>
            <a:endCxn id="18" idx="0"/>
          </p:cNvCxnSpPr>
          <p:nvPr/>
        </p:nvCxnSpPr>
        <p:spPr>
          <a:xfrm rot="16200000" flipH="1">
            <a:off x="4764502" y="277694"/>
            <a:ext cx="429630" cy="4558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1" idx="2"/>
            <a:endCxn id="7" idx="0"/>
          </p:cNvCxnSpPr>
          <p:nvPr/>
        </p:nvCxnSpPr>
        <p:spPr>
          <a:xfrm rot="5400000">
            <a:off x="2911102" y="1163847"/>
            <a:ext cx="434798" cy="27911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1" idx="2"/>
            <a:endCxn id="12" idx="0"/>
          </p:cNvCxnSpPr>
          <p:nvPr/>
        </p:nvCxnSpPr>
        <p:spPr>
          <a:xfrm rot="5400000">
            <a:off x="3848110" y="2100855"/>
            <a:ext cx="434798" cy="9171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a:endCxn id="16" idx="0"/>
          </p:cNvCxnSpPr>
          <p:nvPr/>
        </p:nvCxnSpPr>
        <p:spPr>
          <a:xfrm rot="16200000" flipH="1">
            <a:off x="4771548" y="2094532"/>
            <a:ext cx="429630" cy="9245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5" idx="2"/>
            <a:endCxn id="18" idx="0"/>
          </p:cNvCxnSpPr>
          <p:nvPr/>
        </p:nvCxnSpPr>
        <p:spPr>
          <a:xfrm rot="16200000" flipH="1">
            <a:off x="6741995" y="2255187"/>
            <a:ext cx="429630" cy="6032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55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4" grpId="0" animBg="1"/>
      <p:bldP spid="15" grpId="0" animBg="1"/>
      <p:bldP spid="16" grpId="0" animBg="1"/>
      <p:bldP spid="18" grpId="0" animBg="1"/>
      <p:bldP spid="19" grpId="0" animBg="1"/>
      <p:bldP spid="20"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Varying Consistency Needs</a:t>
            </a:r>
          </a:p>
        </p:txBody>
      </p:sp>
      <p:sp>
        <p:nvSpPr>
          <p:cNvPr id="4" name="Footer Placeholder 3"/>
          <p:cNvSpPr>
            <a:spLocks noGrp="1"/>
          </p:cNvSpPr>
          <p:nvPr>
            <p:ph type="ftr" sz="quarter" idx="11"/>
          </p:nvPr>
        </p:nvSpPr>
        <p:spPr/>
        <p:txBody>
          <a:bodyPr/>
          <a:lstStyle/>
          <a:p>
            <a:r>
              <a:rPr lang="en-US"/>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11</a:t>
            </a:fld>
            <a:endParaRPr lang="en-US" dirty="0"/>
          </a:p>
        </p:txBody>
      </p:sp>
      <p:sp>
        <p:nvSpPr>
          <p:cNvPr id="7" name="Left-Right Arrow 6"/>
          <p:cNvSpPr/>
          <p:nvPr/>
        </p:nvSpPr>
        <p:spPr>
          <a:xfrm>
            <a:off x="914400" y="2625795"/>
            <a:ext cx="7315200" cy="4572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p:cNvSpPr txBox="1"/>
          <p:nvPr/>
        </p:nvSpPr>
        <p:spPr>
          <a:xfrm>
            <a:off x="609600" y="3116818"/>
            <a:ext cx="2362200" cy="369332"/>
          </a:xfrm>
          <a:prstGeom prst="rect">
            <a:avLst/>
          </a:prstGeom>
          <a:noFill/>
          <a:effectLst>
            <a:outerShdw blurRad="50800" dist="25400" dir="2700000" algn="tl" rotWithShape="0">
              <a:prstClr val="black">
                <a:alpha val="40000"/>
              </a:prstClr>
            </a:outerShdw>
          </a:effectLst>
        </p:spPr>
        <p:txBody>
          <a:bodyPr wrap="square" rtlCol="0">
            <a:spAutoFit/>
          </a:bodyPr>
          <a:lstStyle/>
          <a:p>
            <a:r>
              <a:rPr lang="en-US" dirty="0">
                <a:solidFill>
                  <a:schemeClr val="tx1">
                    <a:lumMod val="50000"/>
                    <a:lumOff val="50000"/>
                  </a:schemeClr>
                </a:solidFill>
              </a:rPr>
              <a:t>Eventual consistency</a:t>
            </a:r>
          </a:p>
        </p:txBody>
      </p:sp>
      <p:sp>
        <p:nvSpPr>
          <p:cNvPr id="9" name="TextBox 8"/>
          <p:cNvSpPr txBox="1"/>
          <p:nvPr/>
        </p:nvSpPr>
        <p:spPr>
          <a:xfrm>
            <a:off x="6324600" y="3116818"/>
            <a:ext cx="2514600" cy="369332"/>
          </a:xfrm>
          <a:prstGeom prst="rect">
            <a:avLst/>
          </a:prstGeom>
          <a:noFill/>
          <a:effectLst>
            <a:outerShdw blurRad="50800" dist="25400" dir="2700000" algn="tl" rotWithShape="0">
              <a:prstClr val="black">
                <a:alpha val="40000"/>
              </a:prstClr>
            </a:outerShdw>
          </a:effectLst>
        </p:spPr>
        <p:txBody>
          <a:bodyPr wrap="square" rtlCol="0">
            <a:spAutoFit/>
          </a:bodyPr>
          <a:lstStyle/>
          <a:p>
            <a:r>
              <a:rPr lang="en-US" dirty="0" smtClean="0">
                <a:solidFill>
                  <a:schemeClr val="tx1">
                    <a:lumMod val="50000"/>
                    <a:lumOff val="50000"/>
                  </a:schemeClr>
                </a:solidFill>
              </a:rPr>
              <a:t>Immediate consistency</a:t>
            </a:r>
            <a:endParaRPr lang="en-US" dirty="0">
              <a:solidFill>
                <a:schemeClr val="tx1">
                  <a:lumMod val="50000"/>
                  <a:lumOff val="50000"/>
                </a:schemeClr>
              </a:solidFill>
            </a:endParaRPr>
          </a:p>
        </p:txBody>
      </p:sp>
      <p:sp>
        <p:nvSpPr>
          <p:cNvPr id="18" name="Rectangle 17"/>
          <p:cNvSpPr/>
          <p:nvPr/>
        </p:nvSpPr>
        <p:spPr>
          <a:xfrm>
            <a:off x="4819173" y="1787595"/>
            <a:ext cx="1371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rates</a:t>
            </a:r>
            <a:endParaRPr lang="en-US" dirty="0">
              <a:solidFill>
                <a:schemeClr val="tx1"/>
              </a:solidFill>
            </a:endParaRPr>
          </a:p>
        </p:txBody>
      </p:sp>
      <p:sp>
        <p:nvSpPr>
          <p:cNvPr id="19" name="Rectangle 18"/>
          <p:cNvSpPr/>
          <p:nvPr/>
        </p:nvSpPr>
        <p:spPr>
          <a:xfrm>
            <a:off x="2941147" y="1787595"/>
            <a:ext cx="1439476"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reservations</a:t>
            </a:r>
            <a:endParaRPr lang="en-US" dirty="0">
              <a:solidFill>
                <a:schemeClr val="tx1"/>
              </a:solidFill>
            </a:endParaRPr>
          </a:p>
        </p:txBody>
      </p:sp>
      <p:sp>
        <p:nvSpPr>
          <p:cNvPr id="20" name="Rectangle 19"/>
          <p:cNvSpPr/>
          <p:nvPr/>
        </p:nvSpPr>
        <p:spPr>
          <a:xfrm>
            <a:off x="1066800" y="1787595"/>
            <a:ext cx="1436154"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hotels</a:t>
            </a:r>
            <a:endParaRPr lang="en-US" dirty="0">
              <a:solidFill>
                <a:schemeClr val="tx1"/>
              </a:solidFill>
            </a:endParaRPr>
          </a:p>
        </p:txBody>
      </p:sp>
      <p:sp>
        <p:nvSpPr>
          <p:cNvPr id="21" name="Rectangle 20"/>
          <p:cNvSpPr/>
          <p:nvPr/>
        </p:nvSpPr>
        <p:spPr>
          <a:xfrm>
            <a:off x="6628965" y="1787595"/>
            <a:ext cx="1371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inventory</a:t>
            </a:r>
            <a:endParaRPr lang="en-US" dirty="0">
              <a:solidFill>
                <a:schemeClr val="tx1"/>
              </a:solidFill>
            </a:endParaRPr>
          </a:p>
        </p:txBody>
      </p:sp>
    </p:spTree>
    <p:extLst>
      <p:ext uri="{BB962C8B-B14F-4D97-AF65-F5344CB8AC3E}">
        <p14:creationId xmlns:p14="http://schemas.microsoft.com/office/powerpoint/2010/main" val="70036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Transactions, Anyone?</a:t>
            </a:r>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12</a:t>
            </a:fld>
            <a:endParaRPr lang="en-US" dirty="0"/>
          </a:p>
        </p:txBody>
      </p:sp>
      <p:cxnSp>
        <p:nvCxnSpPr>
          <p:cNvPr id="6" name="Elbow Connector 5"/>
          <p:cNvCxnSpPr>
            <a:stCxn id="19" idx="3"/>
            <a:endCxn id="21" idx="1"/>
          </p:cNvCxnSpPr>
          <p:nvPr/>
        </p:nvCxnSpPr>
        <p:spPr>
          <a:xfrm>
            <a:off x="1930818" y="2593931"/>
            <a:ext cx="1159317" cy="9447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Elbow Connector 15"/>
          <p:cNvCxnSpPr>
            <a:stCxn id="19" idx="3"/>
            <a:endCxn id="23" idx="1"/>
          </p:cNvCxnSpPr>
          <p:nvPr/>
        </p:nvCxnSpPr>
        <p:spPr>
          <a:xfrm flipV="1">
            <a:off x="1930818" y="1724016"/>
            <a:ext cx="1151103" cy="8699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Elbow Connector 5"/>
          <p:cNvCxnSpPr>
            <a:stCxn id="20" idx="1"/>
            <a:endCxn id="21" idx="3"/>
          </p:cNvCxnSpPr>
          <p:nvPr/>
        </p:nvCxnSpPr>
        <p:spPr>
          <a:xfrm flipH="1">
            <a:off x="4462455" y="3538678"/>
            <a:ext cx="205380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TextBox 24"/>
          <p:cNvSpPr txBox="1"/>
          <p:nvPr/>
        </p:nvSpPr>
        <p:spPr>
          <a:xfrm>
            <a:off x="1600200" y="1362560"/>
            <a:ext cx="1281120" cy="646331"/>
          </a:xfrm>
          <a:prstGeom prst="rect">
            <a:avLst/>
          </a:prstGeom>
          <a:noFill/>
          <a:effectLst>
            <a:outerShdw blurRad="50800" dist="25400" dir="2700000" algn="tl" rotWithShape="0">
              <a:prstClr val="black">
                <a:alpha val="40000"/>
              </a:prstClr>
            </a:outerShdw>
          </a:effectLst>
        </p:spPr>
        <p:txBody>
          <a:bodyPr wrap="none" rtlCol="0">
            <a:spAutoFit/>
          </a:bodyPr>
          <a:lstStyle/>
          <a:p>
            <a:r>
              <a:rPr lang="en-US" dirty="0" smtClean="0">
                <a:solidFill>
                  <a:schemeClr val="tx1">
                    <a:lumMod val="50000"/>
                    <a:lumOff val="50000"/>
                  </a:schemeClr>
                </a:solidFill>
              </a:rPr>
              <a:t>Commit the</a:t>
            </a:r>
            <a:endParaRPr lang="en-US" dirty="0">
              <a:solidFill>
                <a:schemeClr val="tx1">
                  <a:lumMod val="50000"/>
                  <a:lumOff val="50000"/>
                </a:schemeClr>
              </a:solidFill>
            </a:endParaRPr>
          </a:p>
          <a:p>
            <a:r>
              <a:rPr lang="en-US" dirty="0">
                <a:solidFill>
                  <a:schemeClr val="tx1">
                    <a:lumMod val="50000"/>
                    <a:lumOff val="50000"/>
                  </a:schemeClr>
                </a:solidFill>
              </a:rPr>
              <a:t>contract</a:t>
            </a:r>
          </a:p>
        </p:txBody>
      </p:sp>
      <p:sp>
        <p:nvSpPr>
          <p:cNvPr id="26" name="TextBox 25"/>
          <p:cNvSpPr txBox="1"/>
          <p:nvPr/>
        </p:nvSpPr>
        <p:spPr>
          <a:xfrm>
            <a:off x="1409684" y="3194059"/>
            <a:ext cx="1409360" cy="646331"/>
          </a:xfrm>
          <a:prstGeom prst="rect">
            <a:avLst/>
          </a:prstGeom>
          <a:noFill/>
          <a:effectLst>
            <a:outerShdw blurRad="50800" dist="25400" dir="2700000" algn="tl" rotWithShape="0">
              <a:prstClr val="black">
                <a:alpha val="40000"/>
              </a:prstClr>
            </a:outerShdw>
          </a:effectLst>
        </p:spPr>
        <p:txBody>
          <a:bodyPr wrap="none" rtlCol="0">
            <a:spAutoFit/>
          </a:bodyPr>
          <a:lstStyle>
            <a:defPPr>
              <a:defRPr lang="en-US"/>
            </a:defPPr>
            <a:lvl1pPr>
              <a:defRPr>
                <a:solidFill>
                  <a:schemeClr val="tx1">
                    <a:lumMod val="50000"/>
                    <a:lumOff val="50000"/>
                  </a:schemeClr>
                </a:solidFill>
              </a:defRPr>
            </a:lvl1pPr>
          </a:lstStyle>
          <a:p>
            <a:r>
              <a:rPr lang="en-US" dirty="0"/>
              <a:t>Reserve</a:t>
            </a:r>
          </a:p>
          <a:p>
            <a:r>
              <a:rPr lang="en-US" dirty="0"/>
              <a:t>the inventory</a:t>
            </a:r>
          </a:p>
        </p:txBody>
      </p:sp>
      <p:sp>
        <p:nvSpPr>
          <p:cNvPr id="19" name="Rounded Rectangle 18"/>
          <p:cNvSpPr/>
          <p:nvPr/>
        </p:nvSpPr>
        <p:spPr>
          <a:xfrm>
            <a:off x="502684" y="2237834"/>
            <a:ext cx="1428134" cy="7121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Booking Service</a:t>
            </a:r>
            <a:endParaRPr lang="en-US" dirty="0"/>
          </a:p>
        </p:txBody>
      </p:sp>
      <p:sp>
        <p:nvSpPr>
          <p:cNvPr id="20" name="Rounded Rectangle 19"/>
          <p:cNvSpPr/>
          <p:nvPr/>
        </p:nvSpPr>
        <p:spPr>
          <a:xfrm>
            <a:off x="6516257" y="3178954"/>
            <a:ext cx="1929664" cy="71944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Data </a:t>
            </a:r>
            <a:r>
              <a:rPr lang="en-US" dirty="0" smtClean="0">
                <a:solidFill>
                  <a:schemeClr val="tx1"/>
                </a:solidFill>
              </a:rPr>
              <a:t>Maintenance Apps</a:t>
            </a:r>
            <a:endParaRPr lang="en-US" dirty="0">
              <a:solidFill>
                <a:schemeClr val="tx1"/>
              </a:solidFill>
            </a:endParaRPr>
          </a:p>
        </p:txBody>
      </p:sp>
      <p:sp>
        <p:nvSpPr>
          <p:cNvPr id="21" name="Rounded Rectangle 20"/>
          <p:cNvSpPr/>
          <p:nvPr/>
        </p:nvSpPr>
        <p:spPr>
          <a:xfrm>
            <a:off x="3090135" y="3178954"/>
            <a:ext cx="1372320" cy="71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Inventory Service</a:t>
            </a:r>
            <a:endParaRPr lang="en-US" dirty="0"/>
          </a:p>
        </p:txBody>
      </p:sp>
      <p:sp>
        <p:nvSpPr>
          <p:cNvPr id="23" name="Rounded Rectangle 22"/>
          <p:cNvSpPr/>
          <p:nvPr/>
        </p:nvSpPr>
        <p:spPr>
          <a:xfrm>
            <a:off x="3081921" y="1364292"/>
            <a:ext cx="1372320" cy="71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Reservation Service</a:t>
            </a:r>
            <a:endParaRPr lang="en-US" dirty="0"/>
          </a:p>
        </p:txBody>
      </p:sp>
      <p:sp>
        <p:nvSpPr>
          <p:cNvPr id="24" name="Rectangle 23"/>
          <p:cNvSpPr/>
          <p:nvPr/>
        </p:nvSpPr>
        <p:spPr>
          <a:xfrm>
            <a:off x="3090855" y="4151835"/>
            <a:ext cx="1371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inventory</a:t>
            </a:r>
            <a:endParaRPr lang="en-US" dirty="0">
              <a:solidFill>
                <a:schemeClr val="tx1"/>
              </a:solidFill>
            </a:endParaRPr>
          </a:p>
        </p:txBody>
      </p:sp>
      <p:sp>
        <p:nvSpPr>
          <p:cNvPr id="27" name="Rectangle 26"/>
          <p:cNvSpPr/>
          <p:nvPr/>
        </p:nvSpPr>
        <p:spPr>
          <a:xfrm>
            <a:off x="3084318" y="2349188"/>
            <a:ext cx="1371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reservations</a:t>
            </a:r>
            <a:endParaRPr lang="en-US" dirty="0">
              <a:solidFill>
                <a:schemeClr val="tx1"/>
              </a:solidFill>
            </a:endParaRPr>
          </a:p>
        </p:txBody>
      </p:sp>
      <p:cxnSp>
        <p:nvCxnSpPr>
          <p:cNvPr id="28" name="Elbow Connector 27"/>
          <p:cNvCxnSpPr>
            <a:stCxn id="21" idx="2"/>
            <a:endCxn id="24" idx="0"/>
          </p:cNvCxnSpPr>
          <p:nvPr/>
        </p:nvCxnSpPr>
        <p:spPr>
          <a:xfrm>
            <a:off x="3776295" y="3898402"/>
            <a:ext cx="360" cy="2534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Elbow Connector 28"/>
          <p:cNvCxnSpPr>
            <a:stCxn id="23" idx="2"/>
            <a:endCxn id="27" idx="0"/>
          </p:cNvCxnSpPr>
          <p:nvPr/>
        </p:nvCxnSpPr>
        <p:spPr>
          <a:xfrm>
            <a:off x="3768081" y="2083740"/>
            <a:ext cx="2037" cy="2654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p:cNvSpPr txBox="1"/>
          <p:nvPr/>
        </p:nvSpPr>
        <p:spPr>
          <a:xfrm>
            <a:off x="5334000" y="3673752"/>
            <a:ext cx="1659429" cy="646331"/>
          </a:xfrm>
          <a:prstGeom prst="rect">
            <a:avLst/>
          </a:prstGeom>
          <a:noFill/>
          <a:effectLst>
            <a:outerShdw blurRad="50800" dist="25400" dir="2700000" algn="tl" rotWithShape="0">
              <a:prstClr val="black">
                <a:alpha val="40000"/>
              </a:prstClr>
            </a:outerShdw>
          </a:effectLst>
        </p:spPr>
        <p:txBody>
          <a:bodyPr wrap="none" rtlCol="0">
            <a:spAutoFit/>
          </a:bodyPr>
          <a:lstStyle>
            <a:defPPr>
              <a:defRPr lang="en-US"/>
            </a:defPPr>
            <a:lvl1pPr>
              <a:defRPr>
                <a:solidFill>
                  <a:schemeClr val="tx1">
                    <a:lumMod val="50000"/>
                    <a:lumOff val="50000"/>
                  </a:schemeClr>
                </a:solidFill>
              </a:defRPr>
            </a:lvl1pPr>
          </a:lstStyle>
          <a:p>
            <a:r>
              <a:rPr lang="en-US" dirty="0" smtClean="0"/>
              <a:t>Data </a:t>
            </a:r>
          </a:p>
          <a:p>
            <a:r>
              <a:rPr lang="en-US" dirty="0" smtClean="0"/>
              <a:t>synchronization</a:t>
            </a:r>
            <a:endParaRPr lang="en-US" dirty="0"/>
          </a:p>
        </p:txBody>
      </p:sp>
    </p:spTree>
    <p:extLst>
      <p:ext uri="{BB962C8B-B14F-4D97-AF65-F5344CB8AC3E}">
        <p14:creationId xmlns:p14="http://schemas.microsoft.com/office/powerpoint/2010/main" val="394180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6"/>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23"/>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50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50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500"/>
                                  </p:stCondLst>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50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500"/>
                                  </p:stCondLst>
                                  <p:childTnLst>
                                    <p:set>
                                      <p:cBhvr>
                                        <p:cTn id="37" dur="1" fill="hold">
                                          <p:stCondLst>
                                            <p:cond delay="0"/>
                                          </p:stCondLst>
                                        </p:cTn>
                                        <p:tgtEl>
                                          <p:spTgt spid="18"/>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50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0" grpId="0" animBg="1"/>
      <p:bldP spid="21" grpId="0" animBg="1"/>
      <p:bldP spid="23" grpId="0" animBg="1"/>
      <p:bldP spid="24" grpId="0" animBg="1"/>
      <p:bldP spid="27" grpId="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Alternatives to Distributed Transactions</a:t>
            </a:r>
            <a:endParaRPr lang="en-US" dirty="0">
              <a:latin typeface="Arial"/>
              <a:cs typeface="Arial"/>
            </a:endParaRPr>
          </a:p>
        </p:txBody>
      </p:sp>
      <p:graphicFrame>
        <p:nvGraphicFramePr>
          <p:cNvPr id="26" name="Table 25"/>
          <p:cNvGraphicFramePr>
            <a:graphicFrameLocks noGrp="1"/>
          </p:cNvGraphicFramePr>
          <p:nvPr>
            <p:extLst>
              <p:ext uri="{D42A27DB-BD31-4B8C-83A1-F6EECF244321}">
                <p14:modId xmlns:p14="http://schemas.microsoft.com/office/powerpoint/2010/main" val="372607116"/>
              </p:ext>
            </p:extLst>
          </p:nvPr>
        </p:nvGraphicFramePr>
        <p:xfrm>
          <a:off x="457200" y="1504950"/>
          <a:ext cx="7162800" cy="2487936"/>
        </p:xfrm>
        <a:graphic>
          <a:graphicData uri="http://schemas.openxmlformats.org/drawingml/2006/table">
            <a:tbl>
              <a:tblPr firstRow="1" bandRow="1">
                <a:tableStyleId>{5C22544A-7EE6-4342-B048-85BDC9FD1C3A}</a:tableStyleId>
              </a:tblPr>
              <a:tblGrid>
                <a:gridCol w="2387600">
                  <a:extLst>
                    <a:ext uri="{9D8B030D-6E8A-4147-A177-3AD203B41FA5}">
                      <a16:colId xmlns:a16="http://schemas.microsoft.com/office/drawing/2014/main" xmlns="" val="20000"/>
                    </a:ext>
                  </a:extLst>
                </a:gridCol>
                <a:gridCol w="30988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tblGrid>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600" b="1" i="0" u="none" strike="noStrike" cap="none" normalizeH="0" baseline="0" dirty="0" smtClean="0">
                          <a:ln>
                            <a:noFill/>
                          </a:ln>
                          <a:solidFill>
                            <a:schemeClr val="bg1"/>
                          </a:solidFill>
                          <a:effectLst/>
                          <a:latin typeface="Arial"/>
                          <a:ea typeface="ＭＳ Ｐゴシック" charset="0"/>
                          <a:cs typeface="Arial"/>
                        </a:rPr>
                        <a:t>Approach</a:t>
                      </a:r>
                      <a:endParaRPr kumimoji="1" lang="en-US" sz="16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600" b="1" i="0" u="none" strike="noStrike" cap="none" normalizeH="0" baseline="0" dirty="0" smtClean="0">
                          <a:ln>
                            <a:noFill/>
                          </a:ln>
                          <a:solidFill>
                            <a:schemeClr val="bg1"/>
                          </a:solidFill>
                          <a:effectLst/>
                          <a:latin typeface="Arial"/>
                          <a:ea typeface="ＭＳ Ｐゴシック" charset="0"/>
                          <a:cs typeface="Arial"/>
                        </a:rPr>
                        <a:t>Example</a:t>
                      </a:r>
                      <a:endParaRPr kumimoji="1" lang="en-US" sz="16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600" b="1" i="0" u="none" strike="noStrike" cap="none" normalizeH="0" baseline="0" dirty="0" smtClean="0">
                          <a:ln>
                            <a:noFill/>
                          </a:ln>
                          <a:solidFill>
                            <a:schemeClr val="bg1"/>
                          </a:solidFill>
                          <a:effectLst/>
                          <a:latin typeface="Arial"/>
                          <a:ea typeface="ＭＳ Ｐゴシック" charset="0"/>
                          <a:cs typeface="Arial"/>
                        </a:rPr>
                        <a:t>Scope</a:t>
                      </a:r>
                      <a:endParaRPr kumimoji="1" lang="en-US" sz="16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0"/>
                  </a:ext>
                </a:extLst>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600" b="0" i="0" u="none" strike="noStrike" cap="none" normalizeH="0" baseline="0" dirty="0" smtClean="0">
                          <a:ln>
                            <a:noFill/>
                          </a:ln>
                          <a:solidFill>
                            <a:srgbClr val="4C5958"/>
                          </a:solidFill>
                          <a:effectLst/>
                          <a:latin typeface="Arial"/>
                          <a:ea typeface="ＭＳ Ｐゴシック" charset="0"/>
                          <a:cs typeface="Arial"/>
                        </a:rPr>
                        <a:t>Lightweight Transaction</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600" b="0" i="0" u="none" strike="noStrike" cap="none" normalizeH="0" baseline="0" dirty="0" smtClean="0">
                          <a:ln>
                            <a:noFill/>
                          </a:ln>
                          <a:solidFill>
                            <a:srgbClr val="4C5958"/>
                          </a:solidFill>
                          <a:effectLst/>
                          <a:latin typeface="Arial"/>
                          <a:ea typeface="ＭＳ Ｐゴシック" charset="0"/>
                          <a:cs typeface="Arial"/>
                        </a:rPr>
                        <a:t>Updating inventory counts</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600" b="0" i="0" u="none" strike="noStrike" cap="none" normalizeH="0" baseline="0" dirty="0" smtClean="0">
                          <a:ln>
                            <a:noFill/>
                          </a:ln>
                          <a:solidFill>
                            <a:srgbClr val="4C5958"/>
                          </a:solidFill>
                          <a:effectLst/>
                          <a:latin typeface="Arial"/>
                          <a:ea typeface="ＭＳ Ｐゴシック" charset="0"/>
                          <a:cs typeface="Arial"/>
                        </a:rPr>
                        <a:t>Data Tier</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600" b="0" i="0" u="none" strike="noStrike" cap="none" normalizeH="0" baseline="0" dirty="0" smtClean="0">
                          <a:ln>
                            <a:noFill/>
                          </a:ln>
                          <a:solidFill>
                            <a:srgbClr val="4C5958"/>
                          </a:solidFill>
                          <a:effectLst/>
                          <a:latin typeface="Arial"/>
                          <a:ea typeface="ＭＳ Ｐゴシック" charset="0"/>
                          <a:cs typeface="Arial"/>
                        </a:rPr>
                        <a:t>Logged Batch</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600" b="0" i="0" u="none" strike="noStrike" cap="none" normalizeH="0" baseline="0" dirty="0" smtClean="0">
                          <a:ln>
                            <a:noFill/>
                          </a:ln>
                          <a:solidFill>
                            <a:srgbClr val="4C5958"/>
                          </a:solidFill>
                          <a:effectLst/>
                          <a:latin typeface="Arial"/>
                          <a:ea typeface="ＭＳ Ｐゴシック" charset="0"/>
                          <a:cs typeface="Arial"/>
                        </a:rPr>
                        <a:t>Writing to multiple </a:t>
                      </a:r>
                      <a:r>
                        <a:rPr kumimoji="1" lang="en-US" sz="1600" b="0" i="0" u="none" strike="noStrike" cap="none" normalizeH="0" baseline="0" dirty="0" err="1" smtClean="0">
                          <a:ln>
                            <a:noFill/>
                          </a:ln>
                          <a:solidFill>
                            <a:srgbClr val="4C5958"/>
                          </a:solidFill>
                          <a:effectLst/>
                          <a:latin typeface="Arial"/>
                          <a:ea typeface="ＭＳ Ｐゴシック" charset="0"/>
                          <a:cs typeface="Arial"/>
                        </a:rPr>
                        <a:t>denormalized</a:t>
                      </a:r>
                      <a:r>
                        <a:rPr kumimoji="1" lang="en-US" sz="1600" b="0" i="0" u="none" strike="noStrike" cap="none" normalizeH="0" baseline="0" dirty="0" smtClean="0">
                          <a:ln>
                            <a:noFill/>
                          </a:ln>
                          <a:solidFill>
                            <a:srgbClr val="4C5958"/>
                          </a:solidFill>
                          <a:effectLst/>
                          <a:latin typeface="Arial"/>
                          <a:ea typeface="ＭＳ Ｐゴシック" charset="0"/>
                          <a:cs typeface="Arial"/>
                        </a:rPr>
                        <a:t> hotel tables</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1600" b="0" i="0" u="none" strike="noStrike" cap="none" normalizeH="0" baseline="0" dirty="0" smtClean="0">
                          <a:ln>
                            <a:noFill/>
                          </a:ln>
                          <a:solidFill>
                            <a:srgbClr val="4C5958"/>
                          </a:solidFill>
                          <a:effectLst/>
                          <a:latin typeface="Arial"/>
                          <a:ea typeface="ＭＳ Ｐゴシック" charset="0"/>
                          <a:cs typeface="Arial"/>
                        </a:rPr>
                        <a:t>Data Tier</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extLst>
                  <a:ext uri="{0D108BD9-81ED-4DB2-BD59-A6C34878D82A}">
                    <a16:rowId xmlns:a16="http://schemas.microsoft.com/office/drawing/2014/main" xmlns="" val="10002"/>
                  </a:ext>
                </a:extLst>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600" b="0" i="0" u="none" strike="noStrike" cap="none" normalizeH="0" baseline="0" dirty="0" smtClean="0">
                          <a:ln>
                            <a:noFill/>
                          </a:ln>
                          <a:solidFill>
                            <a:srgbClr val="4C5958"/>
                          </a:solidFill>
                          <a:effectLst/>
                          <a:latin typeface="Arial"/>
                          <a:ea typeface="ＭＳ Ｐゴシック" charset="0"/>
                          <a:cs typeface="Arial"/>
                        </a:rPr>
                        <a:t>Retrying failed calls</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600" b="0" i="0" u="none" strike="noStrike" cap="none" normalizeH="0" baseline="0" dirty="0" smtClean="0">
                          <a:ln>
                            <a:noFill/>
                          </a:ln>
                          <a:solidFill>
                            <a:srgbClr val="4C5958"/>
                          </a:solidFill>
                          <a:effectLst/>
                          <a:latin typeface="Arial"/>
                          <a:ea typeface="ＭＳ Ｐゴシック" charset="0"/>
                          <a:cs typeface="Arial"/>
                        </a:rPr>
                        <a:t>Data synchronization, reservation processing</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600" b="0" i="0" u="none" strike="noStrike" cap="none" normalizeH="0" baseline="0" dirty="0" smtClean="0">
                          <a:ln>
                            <a:noFill/>
                          </a:ln>
                          <a:solidFill>
                            <a:srgbClr val="4C5958"/>
                          </a:solidFill>
                          <a:effectLst/>
                          <a:latin typeface="Arial"/>
                          <a:ea typeface="ＭＳ Ｐゴシック" charset="0"/>
                          <a:cs typeface="Arial"/>
                        </a:rPr>
                        <a:t>Service</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600" b="0" i="0" u="none" strike="noStrike" cap="none" normalizeH="0" baseline="0" dirty="0" smtClean="0">
                          <a:ln>
                            <a:noFill/>
                          </a:ln>
                          <a:solidFill>
                            <a:srgbClr val="4C5958"/>
                          </a:solidFill>
                          <a:effectLst/>
                          <a:latin typeface="Arial"/>
                          <a:ea typeface="ＭＳ Ｐゴシック" charset="0"/>
                          <a:cs typeface="Arial"/>
                        </a:rPr>
                        <a:t>Compensating processes</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600" b="0" i="0" u="none" strike="noStrike" cap="none" normalizeH="0" baseline="0" dirty="0" smtClean="0">
                          <a:ln>
                            <a:noFill/>
                          </a:ln>
                          <a:solidFill>
                            <a:srgbClr val="4C5958"/>
                          </a:solidFill>
                          <a:effectLst/>
                          <a:latin typeface="Arial"/>
                          <a:ea typeface="ＭＳ Ｐゴシック" charset="0"/>
                          <a:cs typeface="Arial"/>
                        </a:rPr>
                        <a:t>Verifying reservation processing</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defRPr/>
                      </a:pPr>
                      <a:r>
                        <a:rPr kumimoji="1" lang="en-US" sz="1600" b="0" i="0" u="none" strike="noStrike" cap="none" normalizeH="0" baseline="0" dirty="0" smtClean="0">
                          <a:ln>
                            <a:noFill/>
                          </a:ln>
                          <a:solidFill>
                            <a:srgbClr val="4C5958"/>
                          </a:solidFill>
                          <a:effectLst/>
                          <a:latin typeface="Arial"/>
                          <a:ea typeface="ＭＳ Ｐゴシック" charset="0"/>
                          <a:cs typeface="Arial"/>
                        </a:rPr>
                        <a:t>System</a:t>
                      </a:r>
                      <a:endParaRPr kumimoji="1" lang="en-US" sz="16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extLst>
                  <a:ext uri="{0D108BD9-81ED-4DB2-BD59-A6C34878D82A}">
                    <a16:rowId xmlns:a16="http://schemas.microsoft.com/office/drawing/2014/main" xmlns="" val="10004"/>
                  </a:ext>
                </a:extLst>
              </a:tr>
            </a:tbl>
          </a:graphicData>
        </a:graphic>
      </p:graphicFrame>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13</a:t>
            </a:fld>
            <a:endParaRPr lang="en-US" dirty="0">
              <a:latin typeface="Arial"/>
              <a:cs typeface="Arial"/>
            </a:endParaRPr>
          </a:p>
        </p:txBody>
      </p:sp>
      <p:sp>
        <p:nvSpPr>
          <p:cNvPr id="6" name="TextBox 5"/>
          <p:cNvSpPr txBox="1"/>
          <p:nvPr/>
        </p:nvSpPr>
        <p:spPr>
          <a:xfrm>
            <a:off x="7620000" y="3678019"/>
            <a:ext cx="1524000" cy="646331"/>
          </a:xfrm>
          <a:prstGeom prst="rect">
            <a:avLst/>
          </a:prstGeom>
          <a:noFill/>
          <a:effectLst>
            <a:outerShdw blurRad="50800" dist="25400" dir="2700000" algn="tl" rotWithShape="0">
              <a:prstClr val="black">
                <a:alpha val="40000"/>
              </a:prstClr>
            </a:outerShdw>
          </a:effectLst>
        </p:spPr>
        <p:txBody>
          <a:bodyPr wrap="square" rtlCol="0">
            <a:spAutoFit/>
          </a:bodyPr>
          <a:lstStyle/>
          <a:p>
            <a:pPr algn="ctr"/>
            <a:r>
              <a:rPr lang="en-US" dirty="0">
                <a:solidFill>
                  <a:schemeClr val="tx1">
                    <a:lumMod val="50000"/>
                    <a:lumOff val="50000"/>
                  </a:schemeClr>
                </a:solidFill>
              </a:rPr>
              <a:t>Eventual </a:t>
            </a:r>
            <a:endParaRPr lang="en-US" dirty="0" smtClean="0">
              <a:solidFill>
                <a:schemeClr val="tx1">
                  <a:lumMod val="50000"/>
                  <a:lumOff val="50000"/>
                </a:schemeClr>
              </a:solidFill>
            </a:endParaRPr>
          </a:p>
          <a:p>
            <a:pPr algn="ctr"/>
            <a:r>
              <a:rPr lang="en-US" dirty="0" smtClean="0">
                <a:solidFill>
                  <a:schemeClr val="tx1">
                    <a:lumMod val="50000"/>
                    <a:lumOff val="50000"/>
                  </a:schemeClr>
                </a:solidFill>
              </a:rPr>
              <a:t>consistency</a:t>
            </a:r>
            <a:endParaRPr lang="en-US" dirty="0">
              <a:solidFill>
                <a:schemeClr val="tx1">
                  <a:lumMod val="50000"/>
                  <a:lumOff val="50000"/>
                </a:schemeClr>
              </a:solidFill>
            </a:endParaRPr>
          </a:p>
        </p:txBody>
      </p:sp>
      <p:sp>
        <p:nvSpPr>
          <p:cNvPr id="7" name="TextBox 6"/>
          <p:cNvSpPr txBox="1"/>
          <p:nvPr/>
        </p:nvSpPr>
        <p:spPr>
          <a:xfrm>
            <a:off x="7620001" y="1063229"/>
            <a:ext cx="1524000" cy="646331"/>
          </a:xfrm>
          <a:prstGeom prst="rect">
            <a:avLst/>
          </a:prstGeom>
          <a:noFill/>
          <a:effectLst>
            <a:outerShdw blurRad="50800" dist="25400" dir="2700000" algn="tl" rotWithShape="0">
              <a:prstClr val="black">
                <a:alpha val="40000"/>
              </a:prstClr>
            </a:outerShdw>
          </a:effectLst>
        </p:spPr>
        <p:txBody>
          <a:bodyPr wrap="square" rtlCol="0">
            <a:spAutoFit/>
          </a:bodyPr>
          <a:lstStyle/>
          <a:p>
            <a:pPr algn="ctr"/>
            <a:r>
              <a:rPr lang="en-US" dirty="0">
                <a:solidFill>
                  <a:schemeClr val="tx1">
                    <a:lumMod val="50000"/>
                    <a:lumOff val="50000"/>
                  </a:schemeClr>
                </a:solidFill>
              </a:rPr>
              <a:t>Strong </a:t>
            </a:r>
            <a:endParaRPr lang="en-US" dirty="0" smtClean="0">
              <a:solidFill>
                <a:schemeClr val="tx1">
                  <a:lumMod val="50000"/>
                  <a:lumOff val="50000"/>
                </a:schemeClr>
              </a:solidFill>
            </a:endParaRPr>
          </a:p>
          <a:p>
            <a:pPr algn="ctr"/>
            <a:r>
              <a:rPr lang="en-US" dirty="0" smtClean="0">
                <a:solidFill>
                  <a:schemeClr val="tx1">
                    <a:lumMod val="50000"/>
                    <a:lumOff val="50000"/>
                  </a:schemeClr>
                </a:solidFill>
              </a:rPr>
              <a:t>consistency</a:t>
            </a:r>
            <a:endParaRPr lang="en-US" dirty="0">
              <a:solidFill>
                <a:schemeClr val="tx1">
                  <a:lumMod val="50000"/>
                  <a:lumOff val="50000"/>
                </a:schemeClr>
              </a:solidFill>
            </a:endParaRPr>
          </a:p>
        </p:txBody>
      </p:sp>
      <p:sp>
        <p:nvSpPr>
          <p:cNvPr id="8" name="Up-Down Arrow 7"/>
          <p:cNvSpPr/>
          <p:nvPr/>
        </p:nvSpPr>
        <p:spPr>
          <a:xfrm>
            <a:off x="8153400" y="1709560"/>
            <a:ext cx="533400" cy="196845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513795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my </a:t>
            </a:r>
            <a:r>
              <a:rPr lang="en-US" dirty="0" smtClean="0"/>
              <a:t>data</a:t>
            </a:r>
            <a:r>
              <a:rPr lang="en-US" dirty="0"/>
              <a:t>? </a:t>
            </a:r>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14</a:t>
            </a:fld>
            <a:endParaRPr lang="en-US" dirty="0"/>
          </a:p>
        </p:txBody>
      </p:sp>
      <p:sp>
        <p:nvSpPr>
          <p:cNvPr id="5" name="Rounded Rectangle 4"/>
          <p:cNvSpPr/>
          <p:nvPr/>
        </p:nvSpPr>
        <p:spPr>
          <a:xfrm>
            <a:off x="3132632" y="1447800"/>
            <a:ext cx="1334344" cy="83820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Block</a:t>
            </a:r>
            <a:endParaRPr lang="en-US" dirty="0"/>
          </a:p>
        </p:txBody>
      </p:sp>
      <p:cxnSp>
        <p:nvCxnSpPr>
          <p:cNvPr id="9" name="Straight Arrow Connector 8"/>
          <p:cNvCxnSpPr>
            <a:stCxn id="19" idx="3"/>
            <a:endCxn id="5" idx="1"/>
          </p:cNvCxnSpPr>
          <p:nvPr/>
        </p:nvCxnSpPr>
        <p:spPr>
          <a:xfrm flipV="1">
            <a:off x="1859868" y="1866900"/>
            <a:ext cx="1272764" cy="8191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Diagram 12"/>
          <p:cNvGraphicFramePr/>
          <p:nvPr>
            <p:extLst/>
          </p:nvPr>
        </p:nvGraphicFramePr>
        <p:xfrm>
          <a:off x="5999438" y="1657350"/>
          <a:ext cx="23622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7" name="Straight Arrow Connector 16"/>
          <p:cNvCxnSpPr>
            <a:stCxn id="5" idx="3"/>
          </p:cNvCxnSpPr>
          <p:nvPr/>
        </p:nvCxnSpPr>
        <p:spPr>
          <a:xfrm>
            <a:off x="4466976" y="1866900"/>
            <a:ext cx="1837262" cy="400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Process 18"/>
          <p:cNvSpPr/>
          <p:nvPr/>
        </p:nvSpPr>
        <p:spPr>
          <a:xfrm>
            <a:off x="685800" y="2266950"/>
            <a:ext cx="1174068"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Inventory</a:t>
            </a:r>
            <a:endParaRPr lang="en-US" dirty="0"/>
          </a:p>
        </p:txBody>
      </p:sp>
      <p:sp>
        <p:nvSpPr>
          <p:cNvPr id="20" name="Process 19"/>
          <p:cNvSpPr/>
          <p:nvPr/>
        </p:nvSpPr>
        <p:spPr>
          <a:xfrm>
            <a:off x="2840576" y="3175543"/>
            <a:ext cx="1918456" cy="1066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 Block &amp; Adjust Inventory Count</a:t>
            </a:r>
            <a:endParaRPr lang="en-US" dirty="0"/>
          </a:p>
        </p:txBody>
      </p:sp>
      <p:cxnSp>
        <p:nvCxnSpPr>
          <p:cNvPr id="24" name="Straight Arrow Connector 23"/>
          <p:cNvCxnSpPr>
            <a:stCxn id="19" idx="3"/>
            <a:endCxn id="20" idx="1"/>
          </p:cNvCxnSpPr>
          <p:nvPr/>
        </p:nvCxnSpPr>
        <p:spPr>
          <a:xfrm>
            <a:off x="1859868" y="2686050"/>
            <a:ext cx="980708" cy="10228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792451" y="3175543"/>
            <a:ext cx="1379749" cy="266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792451" y="3442244"/>
            <a:ext cx="1554414" cy="489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quot;No&quot; Symbol 7"/>
          <p:cNvSpPr/>
          <p:nvPr/>
        </p:nvSpPr>
        <p:spPr>
          <a:xfrm>
            <a:off x="5313638" y="3105150"/>
            <a:ext cx="457200" cy="457200"/>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4760226" y="1567907"/>
            <a:ext cx="1544012" cy="369332"/>
          </a:xfrm>
          <a:prstGeom prst="rect">
            <a:avLst/>
          </a:prstGeom>
          <a:noFill/>
        </p:spPr>
        <p:txBody>
          <a:bodyPr wrap="none" rtlCol="0">
            <a:spAutoFit/>
          </a:bodyPr>
          <a:lstStyle/>
          <a:p>
            <a:r>
              <a:rPr lang="en-US" dirty="0" smtClean="0"/>
              <a:t>LOCAL_ONE</a:t>
            </a:r>
            <a:endParaRPr lang="en-US" dirty="0"/>
          </a:p>
        </p:txBody>
      </p:sp>
      <p:sp>
        <p:nvSpPr>
          <p:cNvPr id="21" name="TextBox 20"/>
          <p:cNvSpPr txBox="1"/>
          <p:nvPr/>
        </p:nvSpPr>
        <p:spPr>
          <a:xfrm>
            <a:off x="4856438" y="3878818"/>
            <a:ext cx="2095445" cy="369332"/>
          </a:xfrm>
          <a:prstGeom prst="rect">
            <a:avLst/>
          </a:prstGeom>
          <a:noFill/>
        </p:spPr>
        <p:txBody>
          <a:bodyPr wrap="none" rtlCol="0">
            <a:spAutoFit/>
          </a:bodyPr>
          <a:lstStyle/>
          <a:p>
            <a:r>
              <a:rPr lang="en-US" smtClean="0"/>
              <a:t>LOCAL_QUORUM</a:t>
            </a:r>
            <a:endParaRPr lang="en-US" dirty="0"/>
          </a:p>
        </p:txBody>
      </p:sp>
      <p:sp>
        <p:nvSpPr>
          <p:cNvPr id="22" name="TextBox 21"/>
          <p:cNvSpPr txBox="1"/>
          <p:nvPr/>
        </p:nvSpPr>
        <p:spPr>
          <a:xfrm>
            <a:off x="4572000" y="1332859"/>
            <a:ext cx="2095445" cy="369332"/>
          </a:xfrm>
          <a:prstGeom prst="rect">
            <a:avLst/>
          </a:prstGeom>
          <a:noFill/>
        </p:spPr>
        <p:txBody>
          <a:bodyPr wrap="none" rtlCol="0">
            <a:spAutoFit/>
          </a:bodyPr>
          <a:lstStyle/>
          <a:p>
            <a:r>
              <a:rPr lang="en-US" dirty="0" smtClean="0"/>
              <a:t>LOCAL_QUORUM</a:t>
            </a:r>
            <a:endParaRPr lang="en-US" dirty="0"/>
          </a:p>
        </p:txBody>
      </p:sp>
      <p:cxnSp>
        <p:nvCxnSpPr>
          <p:cNvPr id="7" name="Straight Connector 6"/>
          <p:cNvCxnSpPr/>
          <p:nvPr/>
        </p:nvCxnSpPr>
        <p:spPr>
          <a:xfrm>
            <a:off x="4695576" y="1748589"/>
            <a:ext cx="16512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00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1"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par>
                          <p:cTn id="28" fill="hold">
                            <p:stCondLst>
                              <p:cond delay="0"/>
                            </p:stCondLst>
                            <p:childTnLst>
                              <p:par>
                                <p:cTn id="29" presetID="9" presetClass="exit" presetSubtype="0" fill="hold" grpId="2" nodeType="afterEffect">
                                  <p:stCondLst>
                                    <p:cond delay="500"/>
                                  </p:stCondLst>
                                  <p:childTnLst>
                                    <p:animEffect transition="out" filter="dissolve">
                                      <p:cBhvr>
                                        <p:cTn id="30" dur="1000"/>
                                        <p:tgtEl>
                                          <p:spTgt spid="8"/>
                                        </p:tgtEl>
                                      </p:cBhvr>
                                    </p:animEffect>
                                    <p:set>
                                      <p:cBhvr>
                                        <p:cTn id="31"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8" grpId="1" animBg="1"/>
      <p:bldP spid="8" grpId="2" animBg="1"/>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Configurable Consistency Levels</a:t>
            </a:r>
          </a:p>
        </p:txBody>
      </p:sp>
      <p:sp>
        <p:nvSpPr>
          <p:cNvPr id="4" name="Footer Placeholder 3"/>
          <p:cNvSpPr>
            <a:spLocks noGrp="1"/>
          </p:cNvSpPr>
          <p:nvPr>
            <p:ph type="ftr" sz="quarter" idx="11"/>
          </p:nvPr>
        </p:nvSpPr>
        <p:spPr/>
        <p:txBody>
          <a:bodyPr/>
          <a:lstStyle/>
          <a:p>
            <a:r>
              <a:rPr lang="en-US"/>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15</a:t>
            </a:fld>
            <a:endParaRPr lang="en-US" dirty="0"/>
          </a:p>
        </p:txBody>
      </p:sp>
      <p:sp>
        <p:nvSpPr>
          <p:cNvPr id="9" name="Rounded Rectangle 8"/>
          <p:cNvSpPr/>
          <p:nvPr/>
        </p:nvSpPr>
        <p:spPr>
          <a:xfrm>
            <a:off x="3800778" y="990091"/>
            <a:ext cx="877144" cy="61471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a:stCxn id="13" idx="3"/>
            <a:endCxn id="9" idx="1"/>
          </p:cNvCxnSpPr>
          <p:nvPr/>
        </p:nvCxnSpPr>
        <p:spPr>
          <a:xfrm flipV="1">
            <a:off x="2074543" y="1297448"/>
            <a:ext cx="1726235" cy="4704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Diagram 10"/>
          <p:cNvGraphicFramePr/>
          <p:nvPr>
            <p:extLst/>
          </p:nvPr>
        </p:nvGraphicFramePr>
        <p:xfrm>
          <a:off x="6681537" y="834694"/>
          <a:ext cx="1812758" cy="1944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2" name="Straight Arrow Connector 11"/>
          <p:cNvCxnSpPr/>
          <p:nvPr/>
        </p:nvCxnSpPr>
        <p:spPr>
          <a:xfrm>
            <a:off x="4285828" y="1212010"/>
            <a:ext cx="2416474" cy="286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Process 12"/>
          <p:cNvSpPr/>
          <p:nvPr/>
        </p:nvSpPr>
        <p:spPr>
          <a:xfrm>
            <a:off x="1194969" y="1460140"/>
            <a:ext cx="879574" cy="6156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a:t>
            </a:r>
            <a:endParaRPr lang="en-US" sz="2400" dirty="0"/>
          </a:p>
        </p:txBody>
      </p:sp>
      <p:sp>
        <p:nvSpPr>
          <p:cNvPr id="14" name="Process 13"/>
          <p:cNvSpPr/>
          <p:nvPr/>
        </p:nvSpPr>
        <p:spPr>
          <a:xfrm>
            <a:off x="3780013" y="1946936"/>
            <a:ext cx="897909" cy="5656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3" idx="3"/>
            <a:endCxn id="14" idx="1"/>
          </p:cNvCxnSpPr>
          <p:nvPr/>
        </p:nvCxnSpPr>
        <p:spPr>
          <a:xfrm>
            <a:off x="2074543" y="1767946"/>
            <a:ext cx="1705470" cy="4617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3"/>
          </p:cNvCxnSpPr>
          <p:nvPr/>
        </p:nvCxnSpPr>
        <p:spPr>
          <a:xfrm flipV="1">
            <a:off x="4677922" y="2093409"/>
            <a:ext cx="1967520" cy="136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4800600" y="1592818"/>
            <a:ext cx="1544012" cy="369332"/>
          </a:xfrm>
          <a:prstGeom prst="rect">
            <a:avLst/>
          </a:prstGeom>
          <a:noFill/>
        </p:spPr>
        <p:txBody>
          <a:bodyPr wrap="none" rtlCol="0">
            <a:spAutoFit/>
          </a:bodyPr>
          <a:lstStyle/>
          <a:p>
            <a:r>
              <a:rPr lang="en-US" dirty="0" smtClean="0"/>
              <a:t>LOCAL_ONE</a:t>
            </a:r>
            <a:endParaRPr lang="en-US" dirty="0"/>
          </a:p>
        </p:txBody>
      </p:sp>
      <p:sp>
        <p:nvSpPr>
          <p:cNvPr id="237" name="Rounded Rectangle 236"/>
          <p:cNvSpPr/>
          <p:nvPr/>
        </p:nvSpPr>
        <p:spPr>
          <a:xfrm>
            <a:off x="3821543" y="2894436"/>
            <a:ext cx="877144" cy="614713"/>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8" name="Straight Arrow Connector 237"/>
          <p:cNvCxnSpPr>
            <a:endCxn id="237" idx="1"/>
          </p:cNvCxnSpPr>
          <p:nvPr/>
        </p:nvCxnSpPr>
        <p:spPr>
          <a:xfrm flipV="1">
            <a:off x="2057400" y="3201793"/>
            <a:ext cx="1764143" cy="4367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39" name="Diagram 238"/>
          <p:cNvGraphicFramePr/>
          <p:nvPr>
            <p:extLst/>
          </p:nvPr>
        </p:nvGraphicFramePr>
        <p:xfrm>
          <a:off x="6702302" y="2739039"/>
          <a:ext cx="1812758" cy="19440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240" name="Straight Arrow Connector 239"/>
          <p:cNvCxnSpPr/>
          <p:nvPr/>
        </p:nvCxnSpPr>
        <p:spPr>
          <a:xfrm>
            <a:off x="4306593" y="3116355"/>
            <a:ext cx="2416474" cy="286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1" name="Process 240"/>
          <p:cNvSpPr/>
          <p:nvPr/>
        </p:nvSpPr>
        <p:spPr>
          <a:xfrm>
            <a:off x="1176872" y="3341111"/>
            <a:ext cx="879574" cy="61561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a:t>
            </a:r>
            <a:endParaRPr lang="en-US" sz="2400" dirty="0"/>
          </a:p>
        </p:txBody>
      </p:sp>
      <p:sp>
        <p:nvSpPr>
          <p:cNvPr id="242" name="Process 241"/>
          <p:cNvSpPr/>
          <p:nvPr/>
        </p:nvSpPr>
        <p:spPr>
          <a:xfrm>
            <a:off x="3800778" y="3851281"/>
            <a:ext cx="897909" cy="5656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Arrow Connector 242"/>
          <p:cNvCxnSpPr>
            <a:stCxn id="241" idx="3"/>
          </p:cNvCxnSpPr>
          <p:nvPr/>
        </p:nvCxnSpPr>
        <p:spPr>
          <a:xfrm>
            <a:off x="2056446" y="3648917"/>
            <a:ext cx="1744332" cy="4851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p:nvPr/>
        </p:nvCxnSpPr>
        <p:spPr>
          <a:xfrm flipV="1">
            <a:off x="4698687" y="3997754"/>
            <a:ext cx="1967520" cy="1363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4572000" y="3497818"/>
            <a:ext cx="2095445" cy="369332"/>
          </a:xfrm>
          <a:prstGeom prst="rect">
            <a:avLst/>
          </a:prstGeom>
          <a:noFill/>
        </p:spPr>
        <p:txBody>
          <a:bodyPr wrap="none" rtlCol="0">
            <a:spAutoFit/>
          </a:bodyPr>
          <a:lstStyle/>
          <a:p>
            <a:r>
              <a:rPr lang="en-US" smtClean="0"/>
              <a:t>LOCAL_QUORUM</a:t>
            </a:r>
            <a:endParaRPr lang="en-US" dirty="0"/>
          </a:p>
        </p:txBody>
      </p:sp>
      <p:cxnSp>
        <p:nvCxnSpPr>
          <p:cNvPr id="6" name="Straight Connector 5"/>
          <p:cNvCxnSpPr/>
          <p:nvPr/>
        </p:nvCxnSpPr>
        <p:spPr>
          <a:xfrm>
            <a:off x="1219200" y="2739039"/>
            <a:ext cx="777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Alternate Process 24"/>
          <p:cNvSpPr/>
          <p:nvPr/>
        </p:nvSpPr>
        <p:spPr>
          <a:xfrm>
            <a:off x="82300" y="2343150"/>
            <a:ext cx="944395" cy="756486"/>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Test</a:t>
            </a:r>
            <a:endParaRPr lang="en-US"/>
          </a:p>
        </p:txBody>
      </p:sp>
      <p:cxnSp>
        <p:nvCxnSpPr>
          <p:cNvPr id="27" name="Curved Connector 26"/>
          <p:cNvCxnSpPr>
            <a:stCxn id="25" idx="0"/>
            <a:endCxn id="13" idx="1"/>
          </p:cNvCxnSpPr>
          <p:nvPr/>
        </p:nvCxnSpPr>
        <p:spPr>
          <a:xfrm rot="5400000" flipH="1" flipV="1">
            <a:off x="587131" y="1735313"/>
            <a:ext cx="575204" cy="640471"/>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5" idx="2"/>
            <a:endCxn id="241" idx="1"/>
          </p:cNvCxnSpPr>
          <p:nvPr/>
        </p:nvCxnSpPr>
        <p:spPr>
          <a:xfrm rot="16200000" flipH="1">
            <a:off x="591045" y="3063089"/>
            <a:ext cx="549281" cy="62237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03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1"/>
                                        </p:tgtEl>
                                        <p:attrNameLst>
                                          <p:attrName>style.visibility</p:attrName>
                                        </p:attrNameLst>
                                      </p:cBhvr>
                                      <p:to>
                                        <p:strVal val="visible"/>
                                      </p:to>
                                    </p:set>
                                    <p:animEffect transition="in" filter="dissolve">
                                      <p:cBhvr>
                                        <p:cTn id="10" dur="500"/>
                                        <p:tgtEl>
                                          <p:spTgt spid="241"/>
                                        </p:tgtEl>
                                      </p:cBhvr>
                                    </p:animEffect>
                                  </p:childTnLst>
                                </p:cTn>
                              </p:par>
                              <p:par>
                                <p:cTn id="11" presetID="9"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7"/>
                                        </p:tgtEl>
                                        <p:attrNameLst>
                                          <p:attrName>style.visibility</p:attrName>
                                        </p:attrNameLst>
                                      </p:cBhvr>
                                      <p:to>
                                        <p:strVal val="visible"/>
                                      </p:to>
                                    </p:set>
                                    <p:animEffect transition="in" filter="dissolve">
                                      <p:cBhvr>
                                        <p:cTn id="16" dur="500"/>
                                        <p:tgtEl>
                                          <p:spTgt spid="237"/>
                                        </p:tgtEl>
                                      </p:cBhvr>
                                    </p:animEffect>
                                  </p:childTnLst>
                                </p:cTn>
                              </p:par>
                              <p:par>
                                <p:cTn id="17" presetID="9" presetClass="entr" presetSubtype="0" fill="hold" nodeType="withEffect">
                                  <p:stCondLst>
                                    <p:cond delay="0"/>
                                  </p:stCondLst>
                                  <p:childTnLst>
                                    <p:set>
                                      <p:cBhvr>
                                        <p:cTn id="18" dur="1" fill="hold">
                                          <p:stCondLst>
                                            <p:cond delay="0"/>
                                          </p:stCondLst>
                                        </p:cTn>
                                        <p:tgtEl>
                                          <p:spTgt spid="238"/>
                                        </p:tgtEl>
                                        <p:attrNameLst>
                                          <p:attrName>style.visibility</p:attrName>
                                        </p:attrNameLst>
                                      </p:cBhvr>
                                      <p:to>
                                        <p:strVal val="visible"/>
                                      </p:to>
                                    </p:set>
                                    <p:animEffect transition="in" filter="dissolve">
                                      <p:cBhvr>
                                        <p:cTn id="19" dur="500"/>
                                        <p:tgtEl>
                                          <p:spTgt spid="238"/>
                                        </p:tgtEl>
                                      </p:cBhvr>
                                    </p:animEffect>
                                  </p:childTnLst>
                                </p:cTn>
                              </p:par>
                              <p:par>
                                <p:cTn id="20" presetID="9" presetClass="entr" presetSubtype="0" fill="hold" nodeType="with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par>
                                <p:cTn id="23" presetID="9" presetClass="entr" presetSubtype="0" fill="hold" nodeType="withEffect">
                                  <p:stCondLst>
                                    <p:cond delay="0"/>
                                  </p:stCondLst>
                                  <p:childTnLst>
                                    <p:set>
                                      <p:cBhvr>
                                        <p:cTn id="24" dur="1" fill="hold">
                                          <p:stCondLst>
                                            <p:cond delay="0"/>
                                          </p:stCondLst>
                                        </p:cTn>
                                        <p:tgtEl>
                                          <p:spTgt spid="240"/>
                                        </p:tgtEl>
                                        <p:attrNameLst>
                                          <p:attrName>style.visibility</p:attrName>
                                        </p:attrNameLst>
                                      </p:cBhvr>
                                      <p:to>
                                        <p:strVal val="visible"/>
                                      </p:to>
                                    </p:set>
                                    <p:animEffect transition="in" filter="dissolve">
                                      <p:cBhvr>
                                        <p:cTn id="25" dur="500"/>
                                        <p:tgtEl>
                                          <p:spTgt spid="24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5"/>
                                        </p:tgtEl>
                                        <p:attrNameLst>
                                          <p:attrName>style.visibility</p:attrName>
                                        </p:attrNameLst>
                                      </p:cBhvr>
                                      <p:to>
                                        <p:strVal val="visible"/>
                                      </p:to>
                                    </p:set>
                                    <p:animEffect transition="in" filter="dissolve">
                                      <p:cBhvr>
                                        <p:cTn id="28" dur="500"/>
                                        <p:tgtEl>
                                          <p:spTgt spid="245"/>
                                        </p:tgtEl>
                                      </p:cBhvr>
                                    </p:animEffect>
                                  </p:childTnLst>
                                </p:cTn>
                              </p:par>
                              <p:par>
                                <p:cTn id="29" presetID="9" presetClass="entr" presetSubtype="0" fill="hold" nodeType="withEffect">
                                  <p:stCondLst>
                                    <p:cond delay="0"/>
                                  </p:stCondLst>
                                  <p:childTnLst>
                                    <p:set>
                                      <p:cBhvr>
                                        <p:cTn id="30" dur="1" fill="hold">
                                          <p:stCondLst>
                                            <p:cond delay="0"/>
                                          </p:stCondLst>
                                        </p:cTn>
                                        <p:tgtEl>
                                          <p:spTgt spid="244"/>
                                        </p:tgtEl>
                                        <p:attrNameLst>
                                          <p:attrName>style.visibility</p:attrName>
                                        </p:attrNameLst>
                                      </p:cBhvr>
                                      <p:to>
                                        <p:strVal val="visible"/>
                                      </p:to>
                                    </p:set>
                                    <p:animEffect transition="in" filter="dissolve">
                                      <p:cBhvr>
                                        <p:cTn id="31" dur="500"/>
                                        <p:tgtEl>
                                          <p:spTgt spid="24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42"/>
                                        </p:tgtEl>
                                        <p:attrNameLst>
                                          <p:attrName>style.visibility</p:attrName>
                                        </p:attrNameLst>
                                      </p:cBhvr>
                                      <p:to>
                                        <p:strVal val="visible"/>
                                      </p:to>
                                    </p:set>
                                    <p:animEffect transition="in" filter="dissolve">
                                      <p:cBhvr>
                                        <p:cTn id="34" dur="500"/>
                                        <p:tgtEl>
                                          <p:spTgt spid="24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39"/>
                                        </p:tgtEl>
                                        <p:attrNameLst>
                                          <p:attrName>style.visibility</p:attrName>
                                        </p:attrNameLst>
                                      </p:cBhvr>
                                      <p:to>
                                        <p:strVal val="visible"/>
                                      </p:to>
                                    </p:set>
                                    <p:animEffect transition="in" filter="dissolve">
                                      <p:cBhvr>
                                        <p:cTn id="3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Graphic spid="239" grpId="0">
        <p:bldAsOne/>
      </p:bldGraphic>
      <p:bldP spid="241" grpId="0" animBg="1"/>
      <p:bldP spid="242" grpId="0" animBg="1"/>
      <p:bldP spid="2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s map background"/>
          <p:cNvPicPr>
            <a:picLocks noChangeAspect="1" noChangeArrowheads="1"/>
          </p:cNvPicPr>
          <p:nvPr/>
        </p:nvPicPr>
        <p:blipFill rotWithShape="1">
          <a:blip r:embed="rId3">
            <a:extLst>
              <a:ext uri="{28A0092B-C50C-407E-A947-70E740481C1C}">
                <a14:useLocalDpi xmlns:a14="http://schemas.microsoft.com/office/drawing/2010/main" val="0"/>
              </a:ext>
            </a:extLst>
          </a:blip>
          <a:srcRect r="3305" b="3305"/>
          <a:stretch/>
        </p:blipFill>
        <p:spPr bwMode="auto">
          <a:xfrm>
            <a:off x="685800" y="590551"/>
            <a:ext cx="73152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838200" y="3943351"/>
            <a:ext cx="1326468" cy="120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90600" y="4602737"/>
            <a:ext cx="2590800" cy="559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16</a:t>
            </a:fld>
            <a:endParaRPr lang="en-US" dirty="0"/>
          </a:p>
        </p:txBody>
      </p:sp>
      <p:sp>
        <p:nvSpPr>
          <p:cNvPr id="10" name="Footer Placeholder 2"/>
          <p:cNvSpPr txBox="1">
            <a:spLocks/>
          </p:cNvSpPr>
          <p:nvPr/>
        </p:nvSpPr>
        <p:spPr>
          <a:xfrm>
            <a:off x="457200" y="4836827"/>
            <a:ext cx="1594520" cy="273844"/>
          </a:xfrm>
          <a:prstGeom prst="rect">
            <a:avLst/>
          </a:prstGeom>
        </p:spPr>
        <p:txBody>
          <a:bodyPr vert="horz" lIns="91440" tIns="45720" rIns="91440" bIns="45720" rtlCol="0" anchor="ctr" anchorCtr="0"/>
          <a:lstStyle>
            <a:defPPr>
              <a:defRPr lang="en-US"/>
            </a:defPPr>
            <a:lvl1pPr marL="0" algn="l" defTabSz="914400" rtl="0" eaLnBrk="1" latinLnBrk="0" hangingPunct="1">
              <a:defRPr sz="600" kern="1200">
                <a:solidFill>
                  <a:schemeClr val="bg1">
                    <a:lumMod val="75000"/>
                  </a:schemeClr>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DataStax, All Rights Reserved.</a:t>
            </a:r>
            <a:endParaRPr lang="en-US" dirty="0"/>
          </a:p>
        </p:txBody>
      </p:sp>
      <p:sp>
        <p:nvSpPr>
          <p:cNvPr id="11" name="Slide Number Placeholder 3"/>
          <p:cNvSpPr txBox="1">
            <a:spLocks/>
          </p:cNvSpPr>
          <p:nvPr/>
        </p:nvSpPr>
        <p:spPr>
          <a:xfrm>
            <a:off x="2114364" y="4836827"/>
            <a:ext cx="405408" cy="273844"/>
          </a:xfrm>
          <a:prstGeom prst="rect">
            <a:avLst/>
          </a:prstGeom>
        </p:spPr>
        <p:txBody>
          <a:bodyPr vert="horz" lIns="91440" tIns="45720" rIns="91440" bIns="45720" rtlCol="0" anchor="ctr" anchorCtr="0"/>
          <a:lstStyle>
            <a:defPPr>
              <a:defRPr lang="en-US"/>
            </a:defPPr>
            <a:lvl1pPr marL="0" algn="ctr" defTabSz="914400" rtl="0" eaLnBrk="1" latinLnBrk="0" hangingPunct="1">
              <a:defRPr sz="600" kern="1200">
                <a:solidFill>
                  <a:schemeClr val="bg1">
                    <a:lumMod val="75000"/>
                  </a:schemeClr>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D5614-B734-4280-8F57-1D4947433C97}" type="slidenum">
              <a:rPr lang="en-US" smtClean="0"/>
              <a:pPr/>
              <a:t>16</a:t>
            </a:fld>
            <a:endParaRPr lang="en-US" dirty="0"/>
          </a:p>
        </p:txBody>
      </p:sp>
      <p:pic>
        <p:nvPicPr>
          <p:cNvPr id="19" name="Picture 18"/>
          <p:cNvPicPr>
            <a:picLocks noChangeAspect="1"/>
          </p:cNvPicPr>
          <p:nvPr/>
        </p:nvPicPr>
        <p:blipFill>
          <a:blip r:embed="rId4"/>
          <a:stretch>
            <a:fillRect/>
          </a:stretch>
        </p:blipFill>
        <p:spPr>
          <a:xfrm>
            <a:off x="1933687" y="3333750"/>
            <a:ext cx="461962" cy="461962"/>
          </a:xfrm>
          <a:prstGeom prst="rect">
            <a:avLst/>
          </a:prstGeom>
        </p:spPr>
      </p:pic>
      <p:sp>
        <p:nvSpPr>
          <p:cNvPr id="2" name="Title 1"/>
          <p:cNvSpPr>
            <a:spLocks noGrp="1"/>
          </p:cNvSpPr>
          <p:nvPr>
            <p:ph type="title"/>
          </p:nvPr>
        </p:nvSpPr>
        <p:spPr>
          <a:xfrm>
            <a:off x="606848" y="206360"/>
            <a:ext cx="8229600" cy="857250"/>
          </a:xfrm>
        </p:spPr>
        <p:txBody>
          <a:bodyPr/>
          <a:lstStyle/>
          <a:p>
            <a:r>
              <a:rPr lang="en-US" dirty="0"/>
              <a:t>Cross Region </a:t>
            </a:r>
            <a:r>
              <a:rPr lang="en-US" dirty="0" smtClean="0"/>
              <a:t>Issues</a:t>
            </a:r>
            <a:endParaRPr lang="en-US" dirty="0"/>
          </a:p>
        </p:txBody>
      </p:sp>
      <p:cxnSp>
        <p:nvCxnSpPr>
          <p:cNvPr id="39" name="Curved Connector 38"/>
          <p:cNvCxnSpPr/>
          <p:nvPr/>
        </p:nvCxnSpPr>
        <p:spPr>
          <a:xfrm flipV="1">
            <a:off x="2395649" y="2647950"/>
            <a:ext cx="4157551" cy="838200"/>
          </a:xfrm>
          <a:prstGeom prst="curvedConnector3">
            <a:avLst>
              <a:gd name="adj1" fmla="val 27235"/>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p:nvPr/>
        </p:nvCxnSpPr>
        <p:spPr>
          <a:xfrm rot="16200000" flipV="1">
            <a:off x="812670" y="2079739"/>
            <a:ext cx="1575061" cy="914403"/>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6200000" flipH="1">
            <a:off x="1143857" y="2186436"/>
            <a:ext cx="1641388" cy="653241"/>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rot="10800000" flipV="1">
            <a:off x="2395650" y="2801456"/>
            <a:ext cx="4262029" cy="994255"/>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811560" y="1428750"/>
            <a:ext cx="4846119" cy="1066800"/>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5"/>
          <a:stretch>
            <a:fillRect/>
          </a:stretch>
        </p:blipFill>
        <p:spPr>
          <a:xfrm>
            <a:off x="6622992" y="2370065"/>
            <a:ext cx="768408" cy="511340"/>
          </a:xfrm>
          <a:prstGeom prst="rect">
            <a:avLst/>
          </a:prstGeom>
        </p:spPr>
      </p:pic>
      <p:pic>
        <p:nvPicPr>
          <p:cNvPr id="17" name="Picture 16"/>
          <p:cNvPicPr>
            <a:picLocks noChangeAspect="1"/>
          </p:cNvPicPr>
          <p:nvPr/>
        </p:nvPicPr>
        <p:blipFill>
          <a:blip r:embed="rId5"/>
          <a:stretch>
            <a:fillRect/>
          </a:stretch>
        </p:blipFill>
        <p:spPr>
          <a:xfrm>
            <a:off x="1025860" y="1200150"/>
            <a:ext cx="785700" cy="522847"/>
          </a:xfrm>
          <a:prstGeom prst="rect">
            <a:avLst/>
          </a:prstGeom>
        </p:spPr>
      </p:pic>
    </p:spTree>
    <p:extLst>
      <p:ext uri="{BB962C8B-B14F-4D97-AF65-F5344CB8AC3E}">
        <p14:creationId xmlns:p14="http://schemas.microsoft.com/office/powerpoint/2010/main" val="31844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9"/>
                                        </p:tgtEl>
                                      </p:cBhvr>
                                    </p:animEffect>
                                    <p:set>
                                      <p:cBhvr>
                                        <p:cTn id="7" dur="1" fill="hold">
                                          <p:stCondLst>
                                            <p:cond delay="499"/>
                                          </p:stCondLst>
                                        </p:cTn>
                                        <p:tgtEl>
                                          <p:spTgt spid="39"/>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53"/>
                                        </p:tgtEl>
                                      </p:cBhvr>
                                    </p:animEffect>
                                    <p:set>
                                      <p:cBhvr>
                                        <p:cTn id="10" dur="1" fill="hold">
                                          <p:stCondLst>
                                            <p:cond delay="499"/>
                                          </p:stCondLst>
                                        </p:cTn>
                                        <p:tgtEl>
                                          <p:spTgt spid="53"/>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41"/>
                                        </p:tgtEl>
                                      </p:cBhvr>
                                    </p:animEffect>
                                    <p:set>
                                      <p:cBhvr>
                                        <p:cTn id="16" dur="1" fill="hold">
                                          <p:stCondLst>
                                            <p:cond delay="499"/>
                                          </p:stCondLst>
                                        </p:cTn>
                                        <p:tgtEl>
                                          <p:spTgt spid="41"/>
                                        </p:tgtEl>
                                        <p:attrNameLst>
                                          <p:attrName>style.visibility</p:attrName>
                                        </p:attrNameLst>
                                      </p:cBhvr>
                                      <p:to>
                                        <p:strVal val="hidden"/>
                                      </p:to>
                                    </p:set>
                                  </p:childTnLst>
                                </p:cTn>
                              </p:par>
                            </p:childTnLst>
                          </p:cTn>
                        </p:par>
                        <p:par>
                          <p:cTn id="17" fill="hold">
                            <p:stCondLst>
                              <p:cond delay="500"/>
                            </p:stCondLst>
                            <p:childTnLst>
                              <p:par>
                                <p:cTn id="18" presetID="9" presetClass="entr" presetSubtype="0" fill="hold" nodeType="afterEffect">
                                  <p:stCondLst>
                                    <p:cond delay="50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haos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643" y="2348622"/>
            <a:ext cx="3040157" cy="2143310"/>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4011902" y="696716"/>
            <a:ext cx="2099679" cy="1233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t>Service</a:t>
            </a:r>
            <a:endParaRPr lang="en-US" sz="2000" dirty="0"/>
          </a:p>
        </p:txBody>
      </p:sp>
      <p:sp>
        <p:nvSpPr>
          <p:cNvPr id="2" name="Title 1"/>
          <p:cNvSpPr>
            <a:spLocks noGrp="1"/>
          </p:cNvSpPr>
          <p:nvPr>
            <p:ph type="title"/>
          </p:nvPr>
        </p:nvSpPr>
        <p:spPr/>
        <p:txBody>
          <a:bodyPr/>
          <a:lstStyle/>
          <a:p>
            <a:r>
              <a:rPr lang="en-US" dirty="0"/>
              <a:t>Reliability</a:t>
            </a:r>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17</a:t>
            </a:fld>
            <a:endParaRPr lang="en-US" dirty="0"/>
          </a:p>
        </p:txBody>
      </p:sp>
      <p:sp>
        <p:nvSpPr>
          <p:cNvPr id="7" name="TextBox 6"/>
          <p:cNvSpPr txBox="1"/>
          <p:nvPr/>
        </p:nvSpPr>
        <p:spPr>
          <a:xfrm>
            <a:off x="457200" y="1794496"/>
            <a:ext cx="3956050" cy="707886"/>
          </a:xfrm>
          <a:prstGeom prst="rect">
            <a:avLst/>
          </a:prstGeom>
        </p:spPr>
        <p:txBody>
          <a:bodyPr wrap="square" rtlCol="0">
            <a:spAutoFit/>
          </a:bodyPr>
          <a:lstStyle/>
          <a:p>
            <a:r>
              <a:rPr lang="en-US" sz="2000" dirty="0" err="1">
                <a:latin typeface="Courier New"/>
                <a:cs typeface="Courier New"/>
              </a:rPr>
              <a:t>ClusterBuilder</a:t>
            </a:r>
            <a:r>
              <a:rPr lang="en-US" sz="2000" dirty="0" smtClean="0">
                <a:latin typeface="Courier New"/>
                <a:cs typeface="Courier New"/>
              </a:rPr>
              <a:t>.</a:t>
            </a:r>
          </a:p>
          <a:p>
            <a:r>
              <a:rPr lang="en-US" sz="2000" dirty="0" smtClean="0">
                <a:latin typeface="Courier New"/>
                <a:cs typeface="Courier New"/>
              </a:rPr>
              <a:t>  </a:t>
            </a:r>
            <a:r>
              <a:rPr lang="en-US" sz="2000" dirty="0" err="1" smtClean="0">
                <a:latin typeface="Courier New"/>
                <a:cs typeface="Courier New"/>
              </a:rPr>
              <a:t>addContactPoint</a:t>
            </a:r>
            <a:r>
              <a:rPr lang="en-US" sz="2000" dirty="0">
                <a:latin typeface="Courier New"/>
                <a:cs typeface="Courier New"/>
              </a:rPr>
              <a:t>() </a:t>
            </a:r>
          </a:p>
        </p:txBody>
      </p:sp>
      <p:sp>
        <p:nvSpPr>
          <p:cNvPr id="8" name="TextBox 7"/>
          <p:cNvSpPr txBox="1"/>
          <p:nvPr/>
        </p:nvSpPr>
        <p:spPr>
          <a:xfrm>
            <a:off x="459475" y="3501765"/>
            <a:ext cx="3778629" cy="707886"/>
          </a:xfrm>
          <a:prstGeom prst="rect">
            <a:avLst/>
          </a:prstGeom>
        </p:spPr>
        <p:txBody>
          <a:bodyPr wrap="square" rtlCol="0">
            <a:spAutoFit/>
          </a:bodyPr>
          <a:lstStyle/>
          <a:p>
            <a:r>
              <a:rPr lang="en-US" sz="2000" dirty="0" err="1">
                <a:latin typeface="Courier New"/>
                <a:cs typeface="Courier New"/>
              </a:rPr>
              <a:t>ClusterBuilder</a:t>
            </a:r>
            <a:r>
              <a:rPr lang="en-US" sz="2000" dirty="0" smtClean="0">
                <a:latin typeface="Courier New"/>
                <a:cs typeface="Courier New"/>
              </a:rPr>
              <a:t>.</a:t>
            </a:r>
          </a:p>
          <a:p>
            <a:r>
              <a:rPr lang="en-US" sz="2000" dirty="0">
                <a:latin typeface="Courier New"/>
                <a:cs typeface="Courier New"/>
              </a:rPr>
              <a:t> </a:t>
            </a:r>
            <a:r>
              <a:rPr lang="en-US" sz="2000" dirty="0" smtClean="0">
                <a:latin typeface="Courier New"/>
                <a:cs typeface="Courier New"/>
              </a:rPr>
              <a:t> </a:t>
            </a:r>
            <a:r>
              <a:rPr lang="en-US" sz="2000" dirty="0" err="1" smtClean="0">
                <a:latin typeface="Courier New"/>
                <a:cs typeface="Courier New"/>
              </a:rPr>
              <a:t>addContactPoints</a:t>
            </a:r>
            <a:r>
              <a:rPr lang="en-US" dirty="0">
                <a:latin typeface="Courier New"/>
                <a:cs typeface="Courier New"/>
              </a:rPr>
              <a:t>() </a:t>
            </a:r>
          </a:p>
        </p:txBody>
      </p:sp>
      <p:sp>
        <p:nvSpPr>
          <p:cNvPr id="6" name="TextBox 5"/>
          <p:cNvSpPr txBox="1"/>
          <p:nvPr/>
        </p:nvSpPr>
        <p:spPr>
          <a:xfrm>
            <a:off x="1535359" y="2767793"/>
            <a:ext cx="579005" cy="461665"/>
          </a:xfrm>
          <a:prstGeom prst="rect">
            <a:avLst/>
          </a:prstGeom>
          <a:noFill/>
        </p:spPr>
        <p:txBody>
          <a:bodyPr wrap="none" rtlCol="0">
            <a:spAutoFit/>
          </a:bodyPr>
          <a:lstStyle/>
          <a:p>
            <a:r>
              <a:rPr lang="en-US" sz="2400" dirty="0" smtClean="0"/>
              <a:t>VS</a:t>
            </a:r>
            <a:endParaRPr lang="en-US" sz="2400" dirty="0"/>
          </a:p>
        </p:txBody>
      </p:sp>
      <p:sp>
        <p:nvSpPr>
          <p:cNvPr id="9" name="Rounded Rectangle 8"/>
          <p:cNvSpPr/>
          <p:nvPr/>
        </p:nvSpPr>
        <p:spPr>
          <a:xfrm>
            <a:off x="4347674" y="1256534"/>
            <a:ext cx="1428134" cy="55029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Java Driver</a:t>
            </a:r>
            <a:endParaRPr lang="en-US" sz="2000" dirty="0"/>
          </a:p>
        </p:txBody>
      </p:sp>
      <p:graphicFrame>
        <p:nvGraphicFramePr>
          <p:cNvPr id="11" name="Diagram 10"/>
          <p:cNvGraphicFramePr/>
          <p:nvPr>
            <p:extLst>
              <p:ext uri="{D42A27DB-BD31-4B8C-83A1-F6EECF244321}">
                <p14:modId xmlns:p14="http://schemas.microsoft.com/office/powerpoint/2010/main" val="3767152440"/>
              </p:ext>
            </p:extLst>
          </p:nvPr>
        </p:nvGraphicFramePr>
        <p:xfrm>
          <a:off x="3911998" y="2563601"/>
          <a:ext cx="2299485" cy="22507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2" name="Straight Arrow Connector 11"/>
          <p:cNvCxnSpPr/>
          <p:nvPr/>
        </p:nvCxnSpPr>
        <p:spPr>
          <a:xfrm>
            <a:off x="5522590" y="1926211"/>
            <a:ext cx="299199" cy="13703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629134" y="3211604"/>
            <a:ext cx="646331"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latin typeface="+mj-lt"/>
              </a:rPr>
              <a:t>X</a:t>
            </a:r>
            <a:endParaRPr lang="en-US" sz="5400" b="1" cap="none" spc="0" dirty="0">
              <a:ln w="22225">
                <a:solidFill>
                  <a:schemeClr val="accent2"/>
                </a:solidFill>
                <a:prstDash val="solid"/>
              </a:ln>
              <a:solidFill>
                <a:schemeClr val="accent2">
                  <a:lumMod val="40000"/>
                  <a:lumOff val="60000"/>
                </a:schemeClr>
              </a:solidFill>
              <a:effectLst/>
              <a:latin typeface="+mj-lt"/>
            </a:endParaRPr>
          </a:p>
        </p:txBody>
      </p:sp>
      <p:cxnSp>
        <p:nvCxnSpPr>
          <p:cNvPr id="20" name="Straight Arrow Connector 19"/>
          <p:cNvCxnSpPr/>
          <p:nvPr/>
        </p:nvCxnSpPr>
        <p:spPr>
          <a:xfrm flipH="1">
            <a:off x="4881569" y="1930142"/>
            <a:ext cx="29992" cy="22795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22134" y="1930142"/>
            <a:ext cx="311575" cy="13664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145819" y="1861165"/>
            <a:ext cx="56260" cy="7502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80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Time Queries</a:t>
            </a:r>
          </a:p>
        </p:txBody>
      </p:sp>
      <p:sp>
        <p:nvSpPr>
          <p:cNvPr id="3" name="Footer Placeholder 2"/>
          <p:cNvSpPr>
            <a:spLocks noGrp="1"/>
          </p:cNvSpPr>
          <p:nvPr>
            <p:ph type="ftr" sz="quarter" idx="11"/>
          </p:nvPr>
        </p:nvSpPr>
        <p:spPr/>
        <p:txBody>
          <a:bodyPr/>
          <a:lstStyle/>
          <a:p>
            <a:r>
              <a:rPr lang="en-US" dirty="0"/>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pPr/>
              <a:t>18</a:t>
            </a:fld>
            <a:endParaRPr lang="en-US" dirty="0"/>
          </a:p>
        </p:txBody>
      </p:sp>
      <p:sp>
        <p:nvSpPr>
          <p:cNvPr id="5" name="Rectangle 4"/>
          <p:cNvSpPr/>
          <p:nvPr/>
        </p:nvSpPr>
        <p:spPr>
          <a:xfrm>
            <a:off x="1411052" y="3251635"/>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p:cNvSpPr/>
          <p:nvPr/>
        </p:nvSpPr>
        <p:spPr>
          <a:xfrm>
            <a:off x="2477852" y="3251635"/>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p:cNvSpPr/>
          <p:nvPr/>
        </p:nvSpPr>
        <p:spPr>
          <a:xfrm>
            <a:off x="3547762" y="3251246"/>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4611452" y="3251246"/>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p:cNvSpPr/>
          <p:nvPr/>
        </p:nvSpPr>
        <p:spPr>
          <a:xfrm>
            <a:off x="5602052" y="3251246"/>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6668852" y="3251246"/>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7735652" y="3251246"/>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p:cNvSpPr/>
          <p:nvPr/>
        </p:nvSpPr>
        <p:spPr>
          <a:xfrm>
            <a:off x="2051720" y="2494652"/>
            <a:ext cx="4083732"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p:cNvSpPr txBox="1"/>
          <p:nvPr/>
        </p:nvSpPr>
        <p:spPr>
          <a:xfrm>
            <a:off x="971109" y="2305521"/>
            <a:ext cx="1069524" cy="646331"/>
          </a:xfrm>
          <a:prstGeom prst="rect">
            <a:avLst/>
          </a:prstGeom>
          <a:noFill/>
          <a:effectLst>
            <a:outerShdw blurRad="50800" dist="25400" dir="2700000" algn="tl" rotWithShape="0">
              <a:prstClr val="black">
                <a:alpha val="40000"/>
              </a:prstClr>
            </a:outerShdw>
          </a:effectLst>
        </p:spPr>
        <p:txBody>
          <a:bodyPr wrap="none" rtlCol="0">
            <a:spAutoFit/>
          </a:bodyPr>
          <a:lstStyle/>
          <a:p>
            <a:r>
              <a:rPr lang="en-US" dirty="0" smtClean="0">
                <a:solidFill>
                  <a:schemeClr val="tx1">
                    <a:lumMod val="50000"/>
                    <a:lumOff val="50000"/>
                  </a:schemeClr>
                </a:solidFill>
              </a:rPr>
              <a:t>Shopping</a:t>
            </a:r>
          </a:p>
          <a:p>
            <a:r>
              <a:rPr lang="en-US" dirty="0" smtClean="0">
                <a:solidFill>
                  <a:schemeClr val="tx1">
                    <a:lumMod val="50000"/>
                    <a:lumOff val="50000"/>
                  </a:schemeClr>
                </a:solidFill>
              </a:rPr>
              <a:t>request</a:t>
            </a:r>
            <a:endParaRPr lang="en-US" dirty="0">
              <a:solidFill>
                <a:schemeClr val="tx1">
                  <a:lumMod val="50000"/>
                  <a:lumOff val="50000"/>
                </a:schemeClr>
              </a:solidFill>
            </a:endParaRPr>
          </a:p>
        </p:txBody>
      </p:sp>
      <p:sp>
        <p:nvSpPr>
          <p:cNvPr id="14" name="TextBox 13"/>
          <p:cNvSpPr txBox="1"/>
          <p:nvPr/>
        </p:nvSpPr>
        <p:spPr>
          <a:xfrm>
            <a:off x="344252" y="3218980"/>
            <a:ext cx="1050288" cy="369332"/>
          </a:xfrm>
          <a:prstGeom prst="rect">
            <a:avLst/>
          </a:prstGeom>
          <a:noFill/>
          <a:effectLst>
            <a:outerShdw blurRad="50800" dist="25400" dir="2700000" algn="tl" rotWithShape="0">
              <a:prstClr val="black">
                <a:alpha val="40000"/>
              </a:prstClr>
            </a:outerShdw>
          </a:effectLst>
        </p:spPr>
        <p:txBody>
          <a:bodyPr wrap="none" rtlCol="0">
            <a:spAutoFit/>
          </a:bodyPr>
          <a:lstStyle/>
          <a:p>
            <a:r>
              <a:rPr lang="en-US" dirty="0" smtClean="0">
                <a:solidFill>
                  <a:schemeClr val="tx1">
                    <a:lumMod val="50000"/>
                    <a:lumOff val="50000"/>
                  </a:schemeClr>
                </a:solidFill>
              </a:rPr>
              <a:t>Rate data</a:t>
            </a:r>
          </a:p>
        </p:txBody>
      </p:sp>
      <p:sp>
        <p:nvSpPr>
          <p:cNvPr id="15" name="Rounded Rectangular Callout 14"/>
          <p:cNvSpPr/>
          <p:nvPr/>
        </p:nvSpPr>
        <p:spPr>
          <a:xfrm>
            <a:off x="5641504" y="1208973"/>
            <a:ext cx="2630252" cy="685800"/>
          </a:xfrm>
          <a:prstGeom prst="wedgeRoundRectCallout">
            <a:avLst>
              <a:gd name="adj1" fmla="val -35311"/>
              <a:gd name="adj2" fmla="val 1153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can’t do a range query on departure date</a:t>
            </a:r>
            <a:endParaRPr lang="en-US" dirty="0"/>
          </a:p>
        </p:txBody>
      </p:sp>
      <p:sp>
        <p:nvSpPr>
          <p:cNvPr id="16" name="Rounded Rectangular Callout 15"/>
          <p:cNvSpPr/>
          <p:nvPr/>
        </p:nvSpPr>
        <p:spPr>
          <a:xfrm>
            <a:off x="2317068" y="1214260"/>
            <a:ext cx="2178732" cy="685800"/>
          </a:xfrm>
          <a:prstGeom prst="wedgeRoundRectCallout">
            <a:avLst>
              <a:gd name="adj1" fmla="val -61534"/>
              <a:gd name="adj2" fmla="val 1310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I do a range query on arrival date…</a:t>
            </a:r>
            <a:endParaRPr lang="en-US" dirty="0"/>
          </a:p>
        </p:txBody>
      </p:sp>
      <p:sp>
        <p:nvSpPr>
          <p:cNvPr id="17" name="Right Arrow 16"/>
          <p:cNvSpPr/>
          <p:nvPr/>
        </p:nvSpPr>
        <p:spPr>
          <a:xfrm>
            <a:off x="1562100" y="4308325"/>
            <a:ext cx="6019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0" y="4237959"/>
            <a:ext cx="663836" cy="369332"/>
          </a:xfrm>
          <a:prstGeom prst="rect">
            <a:avLst/>
          </a:prstGeom>
          <a:noFill/>
          <a:effectLst>
            <a:outerShdw blurRad="50800" dist="25400" dir="2700000" algn="tl" rotWithShape="0">
              <a:prstClr val="black">
                <a:alpha val="40000"/>
              </a:prstClr>
            </a:outerShdw>
          </a:effectLst>
        </p:spPr>
        <p:txBody>
          <a:bodyPr wrap="none" rtlCol="0">
            <a:spAutoFit/>
          </a:bodyPr>
          <a:lstStyle/>
          <a:p>
            <a:r>
              <a:rPr lang="en-US" dirty="0" smtClean="0">
                <a:solidFill>
                  <a:schemeClr val="tx1">
                    <a:lumMod val="50000"/>
                    <a:lumOff val="50000"/>
                  </a:schemeClr>
                </a:solidFill>
              </a:rPr>
              <a:t>Time</a:t>
            </a:r>
          </a:p>
        </p:txBody>
      </p:sp>
    </p:spTree>
    <p:extLst>
      <p:ext uri="{BB962C8B-B14F-4D97-AF65-F5344CB8AC3E}">
        <p14:creationId xmlns:p14="http://schemas.microsoft.com/office/powerpoint/2010/main" val="357119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301564" y="1352551"/>
            <a:ext cx="2718235" cy="3352800"/>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en-US" dirty="0" smtClean="0"/>
              <a:t>Keyspace </a:t>
            </a:r>
            <a:r>
              <a:rPr lang="en-US" dirty="0" err="1" smtClean="0"/>
              <a:t>edge_hotel</a:t>
            </a:r>
            <a:endParaRPr lang="en-US" dirty="0"/>
          </a:p>
        </p:txBody>
      </p:sp>
      <p:sp>
        <p:nvSpPr>
          <p:cNvPr id="2" name="Title 1"/>
          <p:cNvSpPr>
            <a:spLocks noGrp="1"/>
          </p:cNvSpPr>
          <p:nvPr>
            <p:ph type="title"/>
          </p:nvPr>
        </p:nvSpPr>
        <p:spPr/>
        <p:txBody>
          <a:bodyPr>
            <a:normAutofit fontScale="90000"/>
          </a:bodyPr>
          <a:lstStyle/>
          <a:p>
            <a:r>
              <a:rPr lang="en-US" dirty="0"/>
              <a:t>Denormalization Gone </a:t>
            </a:r>
            <a:r>
              <a:rPr lang="en-US" dirty="0" smtClean="0"/>
              <a:t>Wild </a:t>
            </a:r>
            <a:br>
              <a:rPr lang="en-US" dirty="0" smtClean="0"/>
            </a:br>
            <a:r>
              <a:rPr lang="en-US" dirty="0" smtClean="0"/>
              <a:t>(aka “Hotel Access Patterns”)</a:t>
            </a:r>
            <a:endParaRPr lang="en-US" dirty="0"/>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19</a:t>
            </a:fld>
            <a:endParaRPr lang="en-US" dirty="0"/>
          </a:p>
        </p:txBody>
      </p:sp>
      <p:sp>
        <p:nvSpPr>
          <p:cNvPr id="7" name="Oval 6"/>
          <p:cNvSpPr/>
          <p:nvPr/>
        </p:nvSpPr>
        <p:spPr>
          <a:xfrm>
            <a:off x="533401" y="1505409"/>
            <a:ext cx="2102938" cy="82617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Locate hotel by identifier</a:t>
            </a:r>
            <a:endParaRPr lang="en-US" dirty="0"/>
          </a:p>
        </p:txBody>
      </p:sp>
      <p:sp>
        <p:nvSpPr>
          <p:cNvPr id="19" name="Oval 18"/>
          <p:cNvSpPr/>
          <p:nvPr/>
        </p:nvSpPr>
        <p:spPr>
          <a:xfrm>
            <a:off x="6477000" y="3333562"/>
            <a:ext cx="2245895" cy="1143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Find hotels </a:t>
            </a:r>
            <a:r>
              <a:rPr lang="en-US" dirty="0"/>
              <a:t>within X miles of point Y</a:t>
            </a:r>
          </a:p>
        </p:txBody>
      </p:sp>
      <p:sp>
        <p:nvSpPr>
          <p:cNvPr id="20" name="Oval 19"/>
          <p:cNvSpPr/>
          <p:nvPr/>
        </p:nvSpPr>
        <p:spPr>
          <a:xfrm>
            <a:off x="6477000" y="2052817"/>
            <a:ext cx="2245895" cy="1143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Find </a:t>
            </a:r>
            <a:r>
              <a:rPr lang="en-US" dirty="0"/>
              <a:t>h</a:t>
            </a:r>
            <a:r>
              <a:rPr lang="en-US" dirty="0" smtClean="0"/>
              <a:t>otels </a:t>
            </a:r>
            <a:r>
              <a:rPr lang="en-US" dirty="0"/>
              <a:t>by </a:t>
            </a:r>
            <a:r>
              <a:rPr lang="en-US" dirty="0" smtClean="0"/>
              <a:t>city, state, country</a:t>
            </a:r>
            <a:endParaRPr lang="en-US" dirty="0"/>
          </a:p>
        </p:txBody>
      </p:sp>
      <p:sp>
        <p:nvSpPr>
          <p:cNvPr id="21" name="Oval 20"/>
          <p:cNvSpPr/>
          <p:nvPr/>
        </p:nvSpPr>
        <p:spPr>
          <a:xfrm>
            <a:off x="533401" y="3677051"/>
            <a:ext cx="2102938" cy="102829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Find hotels </a:t>
            </a:r>
            <a:r>
              <a:rPr lang="en-US" dirty="0"/>
              <a:t>by postal code</a:t>
            </a:r>
          </a:p>
        </p:txBody>
      </p:sp>
      <p:sp>
        <p:nvSpPr>
          <p:cNvPr id="23" name="Oval 22"/>
          <p:cNvSpPr/>
          <p:nvPr/>
        </p:nvSpPr>
        <p:spPr>
          <a:xfrm>
            <a:off x="6477000" y="1095745"/>
            <a:ext cx="2245895" cy="81932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Hotels by amenity</a:t>
            </a:r>
          </a:p>
        </p:txBody>
      </p:sp>
      <p:sp>
        <p:nvSpPr>
          <p:cNvPr id="24" name="Oval 23"/>
          <p:cNvSpPr/>
          <p:nvPr/>
        </p:nvSpPr>
        <p:spPr>
          <a:xfrm>
            <a:off x="533401" y="2600849"/>
            <a:ext cx="2102938" cy="83865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Find </a:t>
            </a:r>
            <a:r>
              <a:rPr lang="en-US" dirty="0"/>
              <a:t>h</a:t>
            </a:r>
            <a:r>
              <a:rPr lang="en-US" dirty="0" smtClean="0"/>
              <a:t>otels </a:t>
            </a:r>
            <a:r>
              <a:rPr lang="en-US" dirty="0"/>
              <a:t>by brand</a:t>
            </a:r>
          </a:p>
        </p:txBody>
      </p:sp>
      <p:sp>
        <p:nvSpPr>
          <p:cNvPr id="12" name="Rectangle 11"/>
          <p:cNvSpPr/>
          <p:nvPr/>
        </p:nvSpPr>
        <p:spPr>
          <a:xfrm>
            <a:off x="3503333" y="1835532"/>
            <a:ext cx="1371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solidFill>
                  <a:schemeClr val="tx1"/>
                </a:solidFill>
              </a:rPr>
              <a:t>hotels_by_id</a:t>
            </a:r>
            <a:endParaRPr lang="en-US" dirty="0">
              <a:solidFill>
                <a:schemeClr val="tx1"/>
              </a:solidFill>
            </a:endParaRPr>
          </a:p>
        </p:txBody>
      </p:sp>
      <p:sp>
        <p:nvSpPr>
          <p:cNvPr id="14" name="Rectangle 13"/>
          <p:cNvSpPr/>
          <p:nvPr/>
        </p:nvSpPr>
        <p:spPr>
          <a:xfrm>
            <a:off x="3483280" y="2513592"/>
            <a:ext cx="1760177"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solidFill>
                  <a:schemeClr val="tx1"/>
                </a:solidFill>
              </a:rPr>
              <a:t>hotels_by_brand</a:t>
            </a:r>
            <a:endParaRPr lang="en-US" dirty="0">
              <a:solidFill>
                <a:schemeClr val="tx1"/>
              </a:solidFill>
            </a:endParaRPr>
          </a:p>
        </p:txBody>
      </p:sp>
      <p:sp>
        <p:nvSpPr>
          <p:cNvPr id="15" name="Rectangle 14"/>
          <p:cNvSpPr/>
          <p:nvPr/>
        </p:nvSpPr>
        <p:spPr>
          <a:xfrm>
            <a:off x="3496454" y="3191652"/>
            <a:ext cx="2352713"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solidFill>
                  <a:schemeClr val="tx1"/>
                </a:solidFill>
              </a:rPr>
              <a:t>hotels_by_postal_code</a:t>
            </a:r>
            <a:endParaRPr lang="en-US" dirty="0">
              <a:solidFill>
                <a:schemeClr val="tx1"/>
              </a:solidFill>
            </a:endParaRPr>
          </a:p>
        </p:txBody>
      </p:sp>
      <p:sp>
        <p:nvSpPr>
          <p:cNvPr id="16" name="Rectangle 15"/>
          <p:cNvSpPr/>
          <p:nvPr/>
        </p:nvSpPr>
        <p:spPr>
          <a:xfrm>
            <a:off x="3509487" y="3862034"/>
            <a:ext cx="1371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17" name="Oval 16"/>
          <p:cNvSpPr/>
          <p:nvPr/>
        </p:nvSpPr>
        <p:spPr>
          <a:xfrm>
            <a:off x="5486400" y="1505408"/>
            <a:ext cx="1920959" cy="81932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Hotels by </a:t>
            </a:r>
            <a:r>
              <a:rPr lang="en-US" dirty="0" smtClean="0"/>
              <a:t>this</a:t>
            </a:r>
            <a:endParaRPr lang="en-US" dirty="0"/>
          </a:p>
        </p:txBody>
      </p:sp>
      <p:sp>
        <p:nvSpPr>
          <p:cNvPr id="18" name="Oval 17"/>
          <p:cNvSpPr/>
          <p:nvPr/>
        </p:nvSpPr>
        <p:spPr>
          <a:xfrm>
            <a:off x="5700658" y="2830864"/>
            <a:ext cx="1899289" cy="81932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Hotels by </a:t>
            </a:r>
            <a:r>
              <a:rPr lang="en-US" dirty="0" smtClean="0"/>
              <a:t>that</a:t>
            </a:r>
            <a:endParaRPr lang="en-US" dirty="0"/>
          </a:p>
        </p:txBody>
      </p:sp>
      <p:sp>
        <p:nvSpPr>
          <p:cNvPr id="22" name="Oval 21"/>
          <p:cNvSpPr/>
          <p:nvPr/>
        </p:nvSpPr>
        <p:spPr>
          <a:xfrm>
            <a:off x="5338288" y="3923454"/>
            <a:ext cx="1815267" cy="81932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Hotels by </a:t>
            </a:r>
            <a:r>
              <a:rPr lang="en-US" dirty="0" smtClean="0"/>
              <a:t>something else</a:t>
            </a:r>
            <a:endParaRPr lang="en-US" dirty="0"/>
          </a:p>
        </p:txBody>
      </p:sp>
    </p:spTree>
    <p:extLst>
      <p:ext uri="{BB962C8B-B14F-4D97-AF65-F5344CB8AC3E}">
        <p14:creationId xmlns:p14="http://schemas.microsoft.com/office/powerpoint/2010/main" val="10843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500"/>
                                  </p:stCondLst>
                                  <p:childTnLst>
                                    <p:set>
                                      <p:cBhvr>
                                        <p:cTn id="41" dur="1" fill="hold">
                                          <p:stCondLst>
                                            <p:cond delay="0"/>
                                          </p:stCondLst>
                                        </p:cTn>
                                        <p:tgtEl>
                                          <p:spTgt spid="17"/>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500"/>
                                  </p:stCondLst>
                                  <p:childTnLst>
                                    <p:set>
                                      <p:cBhvr>
                                        <p:cTn id="44" dur="1" fill="hold">
                                          <p:stCondLst>
                                            <p:cond delay="0"/>
                                          </p:stCondLst>
                                        </p:cTn>
                                        <p:tgtEl>
                                          <p:spTgt spid="18"/>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50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9" grpId="0" animBg="1"/>
      <p:bldP spid="20" grpId="0" animBg="1"/>
      <p:bldP spid="21" grpId="0" animBg="1"/>
      <p:bldP spid="23" grpId="0" animBg="1"/>
      <p:bldP spid="24" grpId="0" animBg="1"/>
      <p:bldP spid="12" grpId="0" animBg="1"/>
      <p:bldP spid="14" grpId="0" animBg="1"/>
      <p:bldP spid="15" grpId="0" animBg="1"/>
      <p:bldP spid="16" grpId="0" animBg="1"/>
      <p:bldP spid="17" grpId="0" animBg="1"/>
      <p:bldP spid="18"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83079397"/>
              </p:ext>
            </p:extLst>
          </p:nvPr>
        </p:nvGraphicFramePr>
        <p:xfrm>
          <a:off x="452971" y="971550"/>
          <a:ext cx="8238067" cy="3840480"/>
        </p:xfrm>
        <a:graphic>
          <a:graphicData uri="http://schemas.openxmlformats.org/drawingml/2006/table">
            <a:tbl>
              <a:tblPr firstRow="1" bandRow="1">
                <a:tableStyleId>{2D5ABB26-0587-4C30-8999-92F81FD0307C}</a:tableStyleId>
              </a:tblPr>
              <a:tblGrid>
                <a:gridCol w="828542">
                  <a:extLst>
                    <a:ext uri="{9D8B030D-6E8A-4147-A177-3AD203B41FA5}">
                      <a16:colId xmlns:a16="http://schemas.microsoft.com/office/drawing/2014/main" xmlns="" val="20000"/>
                    </a:ext>
                  </a:extLst>
                </a:gridCol>
                <a:gridCol w="7409525">
                  <a:extLst>
                    <a:ext uri="{9D8B030D-6E8A-4147-A177-3AD203B41FA5}">
                      <a16:colId xmlns:a16="http://schemas.microsoft.com/office/drawing/2014/main" xmlns="" val="20001"/>
                    </a:ext>
                  </a:extLst>
                </a:gridCol>
              </a:tblGrid>
              <a:tr h="640080">
                <a:tc>
                  <a:txBody>
                    <a:bodyPr/>
                    <a:lstStyle/>
                    <a:p>
                      <a:pPr algn="ctr"/>
                      <a:r>
                        <a:rPr lang="en-US" sz="3600" b="0" i="0" dirty="0">
                          <a:solidFill>
                            <a:schemeClr val="accent2"/>
                          </a:solidFill>
                          <a:latin typeface="Arial"/>
                          <a:cs typeface="Arial"/>
                        </a:rPr>
                        <a:t>1</a:t>
                      </a:r>
                    </a:p>
                  </a:txBody>
                  <a:tcPr>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The Problem – Replacing a</a:t>
                      </a:r>
                      <a:r>
                        <a:rPr lang="en-US" sz="2400" b="0" i="0" baseline="0" dirty="0" smtClean="0">
                          <a:solidFill>
                            <a:srgbClr val="4C5958"/>
                          </a:solidFill>
                          <a:latin typeface="Arial"/>
                          <a:cs typeface="Arial"/>
                        </a:rPr>
                        <a:t> Reservation System</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r h="640080">
                <a:tc>
                  <a:txBody>
                    <a:bodyPr/>
                    <a:lstStyle/>
                    <a:p>
                      <a:pPr algn="ctr"/>
                      <a:r>
                        <a:rPr lang="en-US" sz="3600" b="0" i="0" dirty="0">
                          <a:solidFill>
                            <a:schemeClr val="accent2"/>
                          </a:solidFill>
                          <a:latin typeface="Arial"/>
                          <a:cs typeface="Arial"/>
                        </a:rPr>
                        <a:t>2</a:t>
                      </a: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a:solidFill>
                            <a:srgbClr val="4C5958"/>
                          </a:solidFill>
                          <a:latin typeface="Arial"/>
                          <a:cs typeface="Arial"/>
                        </a:rPr>
                        <a:t>Managing</a:t>
                      </a:r>
                      <a:r>
                        <a:rPr lang="en-US" sz="2400" b="0" i="0" baseline="0" dirty="0">
                          <a:solidFill>
                            <a:srgbClr val="4C5958"/>
                          </a:solidFill>
                          <a:latin typeface="Arial"/>
                          <a:cs typeface="Arial"/>
                        </a:rPr>
                        <a:t> Consistency</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r h="640080">
                <a:tc>
                  <a:txBody>
                    <a:bodyPr/>
                    <a:lstStyle/>
                    <a:p>
                      <a:pPr algn="ctr"/>
                      <a:r>
                        <a:rPr lang="en-US" sz="3600" b="0" i="0" dirty="0">
                          <a:solidFill>
                            <a:schemeClr val="accent2"/>
                          </a:solidFill>
                          <a:latin typeface="Arial"/>
                          <a:cs typeface="Arial"/>
                        </a:rPr>
                        <a:t>3</a:t>
                      </a: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a:solidFill>
                            <a:srgbClr val="4C5958"/>
                          </a:solidFill>
                          <a:latin typeface="Arial"/>
                          <a:cs typeface="Arial"/>
                        </a:rPr>
                        <a:t>Microservices</a:t>
                      </a:r>
                      <a:r>
                        <a:rPr lang="en-US" sz="2400" b="0" i="0" baseline="0" dirty="0">
                          <a:solidFill>
                            <a:srgbClr val="4C5958"/>
                          </a:solidFill>
                          <a:latin typeface="Arial"/>
                          <a:cs typeface="Arial"/>
                        </a:rPr>
                        <a:t> and Data Integrity</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2"/>
                  </a:ext>
                </a:extLst>
              </a:tr>
              <a:tr h="640080">
                <a:tc>
                  <a:txBody>
                    <a:bodyPr/>
                    <a:lstStyle/>
                    <a:p>
                      <a:pPr algn="ctr"/>
                      <a:r>
                        <a:rPr lang="en-US" sz="3600" b="0" i="0" dirty="0">
                          <a:solidFill>
                            <a:schemeClr val="accent2"/>
                          </a:solidFill>
                          <a:latin typeface="Arial"/>
                          <a:cs typeface="Arial"/>
                        </a:rPr>
                        <a:t>4</a:t>
                      </a: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a:solidFill>
                            <a:srgbClr val="4C5958"/>
                          </a:solidFill>
                          <a:latin typeface="Arial"/>
                          <a:cs typeface="Arial"/>
                        </a:rPr>
                        <a:t>Schema Evolution</a:t>
                      </a: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3"/>
                  </a:ext>
                </a:extLst>
              </a:tr>
              <a:tr h="640080">
                <a:tc>
                  <a:txBody>
                    <a:bodyPr/>
                    <a:lstStyle/>
                    <a:p>
                      <a:pPr algn="ctr"/>
                      <a:r>
                        <a:rPr lang="en-US" sz="3600" b="0" i="0" dirty="0">
                          <a:solidFill>
                            <a:schemeClr val="accent2"/>
                          </a:solidFill>
                          <a:latin typeface="Arial"/>
                          <a:cs typeface="Arial"/>
                        </a:rPr>
                        <a:t>5</a:t>
                      </a: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a:solidFill>
                            <a:srgbClr val="4C5958"/>
                          </a:solidFill>
                          <a:latin typeface="Arial"/>
                          <a:cs typeface="Arial"/>
                        </a:rPr>
                        <a:t>Data</a:t>
                      </a:r>
                      <a:r>
                        <a:rPr lang="en-US" sz="2400" b="0" i="0" baseline="0" dirty="0">
                          <a:solidFill>
                            <a:srgbClr val="4C5958"/>
                          </a:solidFill>
                          <a:latin typeface="Arial"/>
                          <a:cs typeface="Arial"/>
                        </a:rPr>
                        <a:t> Retention and TTL</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4"/>
                  </a:ext>
                </a:extLst>
              </a:tr>
              <a:tr h="640080">
                <a:tc>
                  <a:txBody>
                    <a:bodyPr/>
                    <a:lstStyle/>
                    <a:p>
                      <a:pPr algn="ctr"/>
                      <a:r>
                        <a:rPr lang="en-US" sz="3600" b="0" i="0" dirty="0">
                          <a:solidFill>
                            <a:schemeClr val="accent2"/>
                          </a:solidFill>
                          <a:latin typeface="Arial"/>
                          <a:cs typeface="Arial"/>
                        </a:rPr>
                        <a:t>6</a:t>
                      </a: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tcPr>
                </a:tc>
                <a:tc>
                  <a:txBody>
                    <a:bodyPr/>
                    <a:lstStyle/>
                    <a:p>
                      <a:r>
                        <a:rPr lang="en-US" sz="2400" b="0" i="0" dirty="0">
                          <a:solidFill>
                            <a:srgbClr val="4C5958"/>
                          </a:solidFill>
                          <a:latin typeface="Arial"/>
                          <a:cs typeface="Arial"/>
                        </a:rPr>
                        <a:t>Performance and Cost Tradeoffs</a:t>
                      </a: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tcPr>
                </a:tc>
                <a:extLst>
                  <a:ext uri="{0D108BD9-81ED-4DB2-BD59-A6C34878D82A}">
                    <a16:rowId xmlns:a16="http://schemas.microsoft.com/office/drawing/2014/main" xmlns="" val="10005"/>
                  </a:ext>
                </a:extLst>
              </a:tr>
            </a:tbl>
          </a:graphicData>
        </a:graphic>
      </p:graphicFrame>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2</a:t>
            </a:fld>
            <a:endParaRPr lang="en-US" dirty="0">
              <a:latin typeface="Arial"/>
              <a:cs typeface="Arial"/>
            </a:endParaRPr>
          </a:p>
        </p:txBody>
      </p:sp>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Tree>
    <p:extLst>
      <p:ext uri="{BB962C8B-B14F-4D97-AF65-F5344CB8AC3E}">
        <p14:creationId xmlns:p14="http://schemas.microsoft.com/office/powerpoint/2010/main" val="3156729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Evolution</a:t>
            </a:r>
          </a:p>
        </p:txBody>
      </p:sp>
      <p:sp>
        <p:nvSpPr>
          <p:cNvPr id="3" name="Footer Placeholder 2"/>
          <p:cNvSpPr>
            <a:spLocks noGrp="1"/>
          </p:cNvSpPr>
          <p:nvPr>
            <p:ph type="ftr" sz="quarter" idx="11"/>
          </p:nvPr>
        </p:nvSpPr>
        <p:spPr/>
        <p:txBody>
          <a:bodyPr/>
          <a:lstStyle/>
          <a:p>
            <a:r>
              <a:rPr lang="en-US" dirty="0"/>
              <a:t>© </a:t>
            </a:r>
            <a:r>
              <a:rPr lang="en-US" dirty="0" err="1"/>
              <a:t>DataStax</a:t>
            </a:r>
            <a:r>
              <a:rPr lang="en-US" dirty="0"/>
              <a:t>, </a:t>
            </a:r>
            <a:r>
              <a:rPr lang="en-US" dirty="0" smtClean="0"/>
              <a:t>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20</a:t>
            </a:fld>
            <a:endParaRPr lang="en-US" dirty="0"/>
          </a:p>
        </p:txBody>
      </p:sp>
      <p:sp>
        <p:nvSpPr>
          <p:cNvPr id="14" name="TextBox 13"/>
          <p:cNvSpPr txBox="1"/>
          <p:nvPr/>
        </p:nvSpPr>
        <p:spPr>
          <a:xfrm>
            <a:off x="579120" y="1523583"/>
            <a:ext cx="3840480" cy="1815882"/>
          </a:xfrm>
          <a:prstGeom prst="rect">
            <a:avLst/>
          </a:prstGeom>
          <a:solidFill>
            <a:schemeClr val="bg1">
              <a:lumMod val="85000"/>
            </a:schemeClr>
          </a:solidFill>
          <a:ln>
            <a:solidFill>
              <a:schemeClr val="tx1"/>
            </a:solidFill>
          </a:ln>
        </p:spPr>
        <p:txBody>
          <a:bodyPr wrap="square" rtlCol="0">
            <a:spAutoFit/>
          </a:bodyPr>
          <a:lstStyle/>
          <a:p>
            <a:r>
              <a:rPr lang="en-US" sz="1600" dirty="0" smtClean="0">
                <a:latin typeface="Consolas" charset="0"/>
                <a:ea typeface="Consolas" charset="0"/>
                <a:cs typeface="Consolas" charset="0"/>
              </a:rPr>
              <a:t>CREATE </a:t>
            </a:r>
            <a:r>
              <a:rPr lang="en-US" sz="1600" dirty="0">
                <a:latin typeface="Consolas" charset="0"/>
                <a:ea typeface="Consolas" charset="0"/>
                <a:cs typeface="Consolas" charset="0"/>
              </a:rPr>
              <a:t>TABLE </a:t>
            </a:r>
            <a:r>
              <a:rPr lang="en-US" sz="1600" dirty="0" err="1" smtClean="0">
                <a:latin typeface="Consolas" charset="0"/>
                <a:ea typeface="Consolas" charset="0"/>
                <a:cs typeface="Consolas" charset="0"/>
              </a:rPr>
              <a:t>rates_by_hotel</a:t>
            </a:r>
            <a:r>
              <a:rPr lang="en-US" sz="1600" dirty="0" smtClean="0">
                <a:latin typeface="Consolas" charset="0"/>
                <a:ea typeface="Consolas" charset="0"/>
                <a:cs typeface="Consolas" charset="0"/>
              </a:rPr>
              <a:t> </a:t>
            </a:r>
            <a:endParaRPr lang="en-US" sz="1600" dirty="0">
              <a:latin typeface="Consolas" charset="0"/>
              <a:ea typeface="Consolas" charset="0"/>
              <a:cs typeface="Consolas" charset="0"/>
            </a:endParaRPr>
          </a:p>
          <a:p>
            <a:r>
              <a:rPr lang="en-US" sz="1600" dirty="0">
                <a:latin typeface="Consolas" charset="0"/>
                <a:ea typeface="Consolas" charset="0"/>
                <a:cs typeface="Consolas" charset="0"/>
              </a:rPr>
              <a:t>(id text, </a:t>
            </a:r>
            <a:r>
              <a:rPr lang="en-US" sz="1600" dirty="0" err="1" smtClean="0">
                <a:latin typeface="Consolas" charset="0"/>
                <a:ea typeface="Consolas" charset="0"/>
                <a:cs typeface="Consolas" charset="0"/>
              </a:rPr>
              <a:t>hotel_id</a:t>
            </a:r>
            <a:r>
              <a:rPr lang="en-US" sz="1600" dirty="0" smtClean="0">
                <a:latin typeface="Consolas" charset="0"/>
                <a:ea typeface="Consolas" charset="0"/>
                <a:cs typeface="Consolas" charset="0"/>
              </a:rPr>
              <a:t> </a:t>
            </a:r>
            <a:r>
              <a:rPr lang="en-US" sz="1600" dirty="0">
                <a:latin typeface="Consolas" charset="0"/>
                <a:ea typeface="Consolas" charset="0"/>
                <a:cs typeface="Consolas" charset="0"/>
              </a:rPr>
              <a:t>text, </a:t>
            </a:r>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 code </a:t>
            </a:r>
            <a:r>
              <a:rPr lang="en-US" sz="1600" dirty="0">
                <a:latin typeface="Consolas" charset="0"/>
                <a:ea typeface="Consolas" charset="0"/>
                <a:cs typeface="Consolas" charset="0"/>
              </a:rPr>
              <a:t>text, </a:t>
            </a:r>
            <a:r>
              <a:rPr lang="en-US" sz="1600" dirty="0" smtClean="0">
                <a:latin typeface="Consolas" charset="0"/>
                <a:ea typeface="Consolas" charset="0"/>
                <a:cs typeface="Consolas" charset="0"/>
              </a:rPr>
              <a:t>name </a:t>
            </a:r>
            <a:r>
              <a:rPr lang="en-US" sz="1600" dirty="0">
                <a:latin typeface="Consolas" charset="0"/>
                <a:ea typeface="Consolas" charset="0"/>
                <a:cs typeface="Consolas" charset="0"/>
              </a:rPr>
              <a:t>text, </a:t>
            </a:r>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 </a:t>
            </a:r>
            <a:r>
              <a:rPr lang="en-US" sz="1600" dirty="0" err="1" smtClean="0">
                <a:latin typeface="Consolas" charset="0"/>
                <a:ea typeface="Consolas" charset="0"/>
                <a:cs typeface="Consolas" charset="0"/>
              </a:rPr>
              <a:t>product_ids</a:t>
            </a:r>
            <a:r>
              <a:rPr lang="en-US" sz="1600" dirty="0" smtClean="0">
                <a:latin typeface="Consolas" charset="0"/>
                <a:ea typeface="Consolas" charset="0"/>
                <a:cs typeface="Consolas" charset="0"/>
              </a:rPr>
              <a:t> </a:t>
            </a:r>
            <a:r>
              <a:rPr lang="en-US" sz="1600" dirty="0">
                <a:latin typeface="Consolas" charset="0"/>
                <a:ea typeface="Consolas" charset="0"/>
                <a:cs typeface="Consolas" charset="0"/>
              </a:rPr>
              <a:t>set&lt;text&gt;, </a:t>
            </a:r>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 categories set&lt;text&gt;,</a:t>
            </a:r>
          </a:p>
          <a:p>
            <a:r>
              <a:rPr lang="en-US" sz="1600" dirty="0" smtClean="0">
                <a:latin typeface="Consolas" charset="0"/>
                <a:ea typeface="Consolas" charset="0"/>
                <a:cs typeface="Consolas" charset="0"/>
              </a:rPr>
              <a:t> PRIMARY KEY ((</a:t>
            </a:r>
            <a:r>
              <a:rPr lang="en-US" sz="1600" dirty="0" err="1" smtClean="0">
                <a:latin typeface="Consolas" charset="0"/>
                <a:ea typeface="Consolas" charset="0"/>
                <a:cs typeface="Consolas" charset="0"/>
              </a:rPr>
              <a:t>hotel_id</a:t>
            </a:r>
            <a:r>
              <a:rPr lang="en-US" sz="1600" dirty="0" smtClean="0">
                <a:latin typeface="Consolas" charset="0"/>
                <a:ea typeface="Consolas" charset="0"/>
                <a:cs typeface="Consolas" charset="0"/>
              </a:rPr>
              <a:t>), code)</a:t>
            </a:r>
          </a:p>
          <a:p>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p:txBody>
      </p:sp>
      <p:sp>
        <p:nvSpPr>
          <p:cNvPr id="15" name="TextBox 14"/>
          <p:cNvSpPr txBox="1"/>
          <p:nvPr/>
        </p:nvSpPr>
        <p:spPr>
          <a:xfrm>
            <a:off x="4693920" y="1050620"/>
            <a:ext cx="3916680" cy="1323439"/>
          </a:xfrm>
          <a:prstGeom prst="rect">
            <a:avLst/>
          </a:prstGeom>
          <a:solidFill>
            <a:schemeClr val="bg1">
              <a:lumMod val="85000"/>
            </a:schemeClr>
          </a:solidFill>
          <a:ln>
            <a:solidFill>
              <a:schemeClr val="tx1"/>
            </a:solidFill>
          </a:ln>
        </p:spPr>
        <p:txBody>
          <a:bodyPr wrap="square" rtlCol="0">
            <a:spAutoFit/>
          </a:bodyPr>
          <a:lstStyle/>
          <a:p>
            <a:r>
              <a:rPr lang="en-US" sz="1600" dirty="0" smtClean="0">
                <a:latin typeface="Consolas" charset="0"/>
                <a:ea typeface="Consolas" charset="0"/>
                <a:cs typeface="Consolas" charset="0"/>
              </a:rPr>
              <a:t>ALTER TABLE </a:t>
            </a:r>
            <a:r>
              <a:rPr lang="en-US" sz="1600" dirty="0" err="1" smtClean="0">
                <a:latin typeface="Consolas" charset="0"/>
                <a:ea typeface="Consolas" charset="0"/>
                <a:cs typeface="Consolas" charset="0"/>
              </a:rPr>
              <a:t>rates_by_hotel</a:t>
            </a:r>
            <a:endParaRPr lang="en-US" sz="1600" dirty="0" smtClean="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DROP code;</a:t>
            </a:r>
          </a:p>
          <a:p>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ALTER TABLE </a:t>
            </a:r>
            <a:r>
              <a:rPr lang="en-US" sz="1600" dirty="0" err="1" smtClean="0">
                <a:latin typeface="Consolas" charset="0"/>
                <a:ea typeface="Consolas" charset="0"/>
                <a:cs typeface="Consolas" charset="0"/>
              </a:rPr>
              <a:t>rates_by_hotel</a:t>
            </a:r>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	ADD code </a:t>
            </a:r>
            <a:r>
              <a:rPr lang="en-US" sz="1600" dirty="0" err="1" smtClean="0">
                <a:latin typeface="Consolas" charset="0"/>
                <a:ea typeface="Consolas" charset="0"/>
                <a:cs typeface="Consolas" charset="0"/>
              </a:rPr>
              <a:t>int</a:t>
            </a:r>
            <a:r>
              <a:rPr lang="en-US" sz="1600" dirty="0" smtClean="0">
                <a:latin typeface="Consolas" charset="0"/>
                <a:ea typeface="Consolas" charset="0"/>
                <a:cs typeface="Consolas" charset="0"/>
              </a:rPr>
              <a:t>;</a:t>
            </a:r>
            <a:endParaRPr lang="en-US" sz="1600" dirty="0">
              <a:latin typeface="Consolas" charset="0"/>
              <a:ea typeface="Consolas" charset="0"/>
              <a:cs typeface="Consolas" charset="0"/>
            </a:endParaRPr>
          </a:p>
        </p:txBody>
      </p:sp>
      <p:sp>
        <p:nvSpPr>
          <p:cNvPr id="16" name="TextBox 15"/>
          <p:cNvSpPr txBox="1"/>
          <p:nvPr/>
        </p:nvSpPr>
        <p:spPr>
          <a:xfrm>
            <a:off x="609600" y="1063229"/>
            <a:ext cx="2571706" cy="369332"/>
          </a:xfrm>
          <a:prstGeom prst="rect">
            <a:avLst/>
          </a:prstGeom>
          <a:noFill/>
        </p:spPr>
        <p:txBody>
          <a:bodyPr wrap="square" rtlCol="0">
            <a:spAutoFit/>
          </a:bodyPr>
          <a:lstStyle/>
          <a:p>
            <a:r>
              <a:rPr lang="en-US" dirty="0" err="1" smtClean="0"/>
              <a:t>schema.cql</a:t>
            </a:r>
            <a:endParaRPr lang="en-US" dirty="0"/>
          </a:p>
        </p:txBody>
      </p:sp>
      <p:sp>
        <p:nvSpPr>
          <p:cNvPr id="17" name="TextBox 16"/>
          <p:cNvSpPr txBox="1"/>
          <p:nvPr/>
        </p:nvSpPr>
        <p:spPr>
          <a:xfrm>
            <a:off x="4724400" y="590550"/>
            <a:ext cx="2571706" cy="369332"/>
          </a:xfrm>
          <a:prstGeom prst="rect">
            <a:avLst/>
          </a:prstGeom>
          <a:noFill/>
        </p:spPr>
        <p:txBody>
          <a:bodyPr wrap="square" rtlCol="0">
            <a:spAutoFit/>
          </a:bodyPr>
          <a:lstStyle/>
          <a:p>
            <a:r>
              <a:rPr lang="en-US" dirty="0" smtClean="0"/>
              <a:t>001_code_to_integer.cql</a:t>
            </a:r>
            <a:endParaRPr lang="en-US" dirty="0"/>
          </a:p>
        </p:txBody>
      </p:sp>
      <p:sp>
        <p:nvSpPr>
          <p:cNvPr id="18" name="TextBox 17"/>
          <p:cNvSpPr txBox="1"/>
          <p:nvPr/>
        </p:nvSpPr>
        <p:spPr>
          <a:xfrm>
            <a:off x="4724400" y="2605409"/>
            <a:ext cx="2571706" cy="369332"/>
          </a:xfrm>
          <a:prstGeom prst="rect">
            <a:avLst/>
          </a:prstGeom>
          <a:noFill/>
        </p:spPr>
        <p:txBody>
          <a:bodyPr wrap="square" rtlCol="0">
            <a:spAutoFit/>
          </a:bodyPr>
          <a:lstStyle/>
          <a:p>
            <a:r>
              <a:rPr lang="en-US" dirty="0" smtClean="0"/>
              <a:t>001_rollback.cql</a:t>
            </a:r>
            <a:endParaRPr lang="en-US" dirty="0"/>
          </a:p>
        </p:txBody>
      </p:sp>
      <p:sp>
        <p:nvSpPr>
          <p:cNvPr id="21" name="TextBox 20"/>
          <p:cNvSpPr txBox="1"/>
          <p:nvPr/>
        </p:nvSpPr>
        <p:spPr>
          <a:xfrm>
            <a:off x="4727448" y="3023510"/>
            <a:ext cx="3883152" cy="1323439"/>
          </a:xfrm>
          <a:prstGeom prst="rect">
            <a:avLst/>
          </a:prstGeom>
          <a:solidFill>
            <a:schemeClr val="bg1">
              <a:lumMod val="85000"/>
            </a:schemeClr>
          </a:solidFill>
          <a:ln>
            <a:solidFill>
              <a:schemeClr val="tx1"/>
            </a:solidFill>
          </a:ln>
        </p:spPr>
        <p:txBody>
          <a:bodyPr wrap="square" rtlCol="0">
            <a:spAutoFit/>
          </a:bodyPr>
          <a:lstStyle/>
          <a:p>
            <a:r>
              <a:rPr lang="en-US" sz="1600" dirty="0">
                <a:latin typeface="Consolas" charset="0"/>
                <a:ea typeface="Consolas" charset="0"/>
                <a:cs typeface="Consolas" charset="0"/>
              </a:rPr>
              <a:t>ALTER TABLE </a:t>
            </a:r>
            <a:r>
              <a:rPr lang="en-US" sz="1600" dirty="0" err="1">
                <a:latin typeface="Consolas" charset="0"/>
                <a:ea typeface="Consolas" charset="0"/>
                <a:cs typeface="Consolas" charset="0"/>
              </a:rPr>
              <a:t>rates_by_hotel</a:t>
            </a:r>
            <a:endParaRPr lang="en-US" sz="1600" dirty="0">
              <a:latin typeface="Consolas" charset="0"/>
              <a:ea typeface="Consolas" charset="0"/>
              <a:cs typeface="Consolas" charset="0"/>
            </a:endParaRPr>
          </a:p>
          <a:p>
            <a:r>
              <a:rPr lang="en-US" sz="1600" dirty="0">
                <a:latin typeface="Consolas" charset="0"/>
                <a:ea typeface="Consolas" charset="0"/>
                <a:cs typeface="Consolas" charset="0"/>
              </a:rPr>
              <a:t>	DROP code;</a:t>
            </a:r>
          </a:p>
          <a:p>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ALTER TABLE </a:t>
            </a:r>
            <a:r>
              <a:rPr lang="en-US" sz="1600" dirty="0" err="1" smtClean="0">
                <a:latin typeface="Consolas" charset="0"/>
                <a:ea typeface="Consolas" charset="0"/>
                <a:cs typeface="Consolas" charset="0"/>
              </a:rPr>
              <a:t>rates_by_hotel</a:t>
            </a:r>
            <a:endParaRPr lang="en-US" sz="1600" dirty="0" smtClean="0">
              <a:latin typeface="Consolas" charset="0"/>
              <a:ea typeface="Consolas" charset="0"/>
              <a:cs typeface="Consolas" charset="0"/>
            </a:endParaRPr>
          </a:p>
          <a:p>
            <a:r>
              <a:rPr lang="en-US" sz="1600" dirty="0">
                <a:latin typeface="Consolas" charset="0"/>
                <a:ea typeface="Consolas" charset="0"/>
                <a:cs typeface="Consolas" charset="0"/>
              </a:rPr>
              <a:t>	</a:t>
            </a:r>
            <a:r>
              <a:rPr lang="en-US" sz="1600" dirty="0" smtClean="0">
                <a:latin typeface="Consolas" charset="0"/>
                <a:ea typeface="Consolas" charset="0"/>
                <a:cs typeface="Consolas" charset="0"/>
              </a:rPr>
              <a:t>add code text;</a:t>
            </a:r>
          </a:p>
        </p:txBody>
      </p:sp>
    </p:spTree>
    <p:extLst>
      <p:ext uri="{BB962C8B-B14F-4D97-AF65-F5344CB8AC3E}">
        <p14:creationId xmlns:p14="http://schemas.microsoft.com/office/powerpoint/2010/main" val="25070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and Cost Estimation</a:t>
            </a:r>
            <a:endParaRPr lang="en-US" dirty="0"/>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21</a:t>
            </a:fld>
            <a:endParaRPr lang="en-US" dirty="0"/>
          </a:p>
        </p:txBody>
      </p:sp>
      <p:graphicFrame>
        <p:nvGraphicFramePr>
          <p:cNvPr id="8" name="Chart 7"/>
          <p:cNvGraphicFramePr/>
          <p:nvPr>
            <p:extLst>
              <p:ext uri="{D42A27DB-BD31-4B8C-83A1-F6EECF244321}">
                <p14:modId xmlns:p14="http://schemas.microsoft.com/office/powerpoint/2010/main" val="1127774381"/>
              </p:ext>
            </p:extLst>
          </p:nvPr>
        </p:nvGraphicFramePr>
        <p:xfrm>
          <a:off x="5029200" y="772827"/>
          <a:ext cx="3978442"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Diagram 9"/>
          <p:cNvGraphicFramePr/>
          <p:nvPr>
            <p:extLst>
              <p:ext uri="{D42A27DB-BD31-4B8C-83A1-F6EECF244321}">
                <p14:modId xmlns:p14="http://schemas.microsoft.com/office/powerpoint/2010/main" val="3648081693"/>
              </p:ext>
            </p:extLst>
          </p:nvPr>
        </p:nvGraphicFramePr>
        <p:xfrm>
          <a:off x="457200" y="1063229"/>
          <a:ext cx="4724400" cy="3773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ounded Rectangular Callout 11"/>
          <p:cNvSpPr/>
          <p:nvPr/>
        </p:nvSpPr>
        <p:spPr>
          <a:xfrm>
            <a:off x="3200400" y="1063229"/>
            <a:ext cx="2057400" cy="1143000"/>
          </a:xfrm>
          <a:prstGeom prst="wedgeRoundRectCallout">
            <a:avLst>
              <a:gd name="adj1" fmla="val -76218"/>
              <a:gd name="adj2" fmla="val 80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String length</a:t>
            </a:r>
          </a:p>
          <a:p>
            <a:pPr marL="285750" indent="-285750">
              <a:buFont typeface="Arial" panose="020B0604020202020204" pitchFamily="34" charset="0"/>
              <a:buChar char="•"/>
            </a:pPr>
            <a:r>
              <a:rPr lang="en-US" dirty="0" smtClean="0"/>
              <a:t>Collection size</a:t>
            </a:r>
          </a:p>
          <a:p>
            <a:pPr marL="285750" indent="-285750">
              <a:buFont typeface="Arial" panose="020B0604020202020204" pitchFamily="34" charset="0"/>
              <a:buChar char="•"/>
            </a:pPr>
            <a:r>
              <a:rPr lang="en-US" dirty="0" smtClean="0"/>
              <a:t>Partition and row counts</a:t>
            </a:r>
            <a:endParaRPr lang="en-US" dirty="0"/>
          </a:p>
        </p:txBody>
      </p:sp>
    </p:spTree>
    <p:extLst>
      <p:ext uri="{BB962C8B-B14F-4D97-AF65-F5344CB8AC3E}">
        <p14:creationId xmlns:p14="http://schemas.microsoft.com/office/powerpoint/2010/main" val="307375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
            <a:ext cx="8229600" cy="857250"/>
          </a:xfrm>
        </p:spPr>
        <p:txBody>
          <a:bodyPr/>
          <a:lstStyle/>
          <a:p>
            <a:r>
              <a:rPr lang="en-US" dirty="0"/>
              <a:t>TTL for Data Cleanup</a:t>
            </a:r>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22</a:t>
            </a:fld>
            <a:endParaRPr lang="en-US" dirty="0"/>
          </a:p>
        </p:txBody>
      </p:sp>
      <p:sp>
        <p:nvSpPr>
          <p:cNvPr id="5" name="Rectangle 4"/>
          <p:cNvSpPr/>
          <p:nvPr/>
        </p:nvSpPr>
        <p:spPr>
          <a:xfrm>
            <a:off x="2587690" y="3296077"/>
            <a:ext cx="1066800" cy="304411"/>
          </a:xfrm>
          <a:prstGeom prst="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3654490" y="3296077"/>
            <a:ext cx="1066800" cy="3044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p:cNvSpPr/>
          <p:nvPr/>
        </p:nvSpPr>
        <p:spPr>
          <a:xfrm>
            <a:off x="4724400" y="3295688"/>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p:cNvSpPr/>
          <p:nvPr/>
        </p:nvSpPr>
        <p:spPr>
          <a:xfrm>
            <a:off x="5788090" y="3295688"/>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p:cNvSpPr/>
          <p:nvPr/>
        </p:nvSpPr>
        <p:spPr>
          <a:xfrm>
            <a:off x="6778690" y="3295688"/>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p:nvSpPr>
        <p:spPr>
          <a:xfrm>
            <a:off x="7845490" y="3295688"/>
            <a:ext cx="10668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Down Arrow 13"/>
          <p:cNvSpPr/>
          <p:nvPr/>
        </p:nvSpPr>
        <p:spPr>
          <a:xfrm>
            <a:off x="3502090" y="2112838"/>
            <a:ext cx="304800" cy="1142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66121" y="1713375"/>
            <a:ext cx="776736" cy="369332"/>
          </a:xfrm>
          <a:prstGeom prst="rect">
            <a:avLst/>
          </a:prstGeom>
          <a:noFill/>
          <a:effectLst>
            <a:outerShdw blurRad="50800" dist="25400" dir="2700000" algn="tl" rotWithShape="0">
              <a:prstClr val="black">
                <a:alpha val="40000"/>
              </a:prstClr>
            </a:outerShdw>
          </a:effectLst>
        </p:spPr>
        <p:txBody>
          <a:bodyPr wrap="square" rtlCol="0">
            <a:spAutoFit/>
          </a:bodyPr>
          <a:lstStyle/>
          <a:p>
            <a:pPr algn="ctr"/>
            <a:r>
              <a:rPr lang="en-US" dirty="0">
                <a:solidFill>
                  <a:schemeClr val="tx1">
                    <a:lumMod val="50000"/>
                    <a:lumOff val="50000"/>
                  </a:schemeClr>
                </a:solidFill>
              </a:rPr>
              <a:t>Now</a:t>
            </a:r>
          </a:p>
        </p:txBody>
      </p:sp>
      <p:sp>
        <p:nvSpPr>
          <p:cNvPr id="17" name="Right Arrow 16"/>
          <p:cNvSpPr/>
          <p:nvPr/>
        </p:nvSpPr>
        <p:spPr>
          <a:xfrm>
            <a:off x="1562100" y="4308325"/>
            <a:ext cx="6019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2000" y="4237959"/>
            <a:ext cx="663836" cy="369332"/>
          </a:xfrm>
          <a:prstGeom prst="rect">
            <a:avLst/>
          </a:prstGeom>
          <a:noFill/>
          <a:effectLst>
            <a:outerShdw blurRad="50800" dist="25400" dir="2700000" algn="tl" rotWithShape="0">
              <a:prstClr val="black">
                <a:alpha val="40000"/>
              </a:prstClr>
            </a:outerShdw>
          </a:effectLst>
        </p:spPr>
        <p:txBody>
          <a:bodyPr wrap="none" rtlCol="0">
            <a:spAutoFit/>
          </a:bodyPr>
          <a:lstStyle/>
          <a:p>
            <a:r>
              <a:rPr lang="en-US" dirty="0" smtClean="0">
                <a:solidFill>
                  <a:schemeClr val="tx1">
                    <a:lumMod val="50000"/>
                    <a:lumOff val="50000"/>
                  </a:schemeClr>
                </a:solidFill>
              </a:rPr>
              <a:t>Time</a:t>
            </a:r>
          </a:p>
        </p:txBody>
      </p:sp>
      <p:sp>
        <p:nvSpPr>
          <p:cNvPr id="19" name="Rounded Rectangular Callout 18"/>
          <p:cNvSpPr/>
          <p:nvPr/>
        </p:nvSpPr>
        <p:spPr>
          <a:xfrm>
            <a:off x="913976" y="1827916"/>
            <a:ext cx="2178732" cy="685800"/>
          </a:xfrm>
          <a:prstGeom prst="wedgeRoundRectCallout">
            <a:avLst>
              <a:gd name="adj1" fmla="val 45598"/>
              <a:gd name="adj2" fmla="val 1521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Yesterday’s data is ancient history</a:t>
            </a:r>
            <a:endParaRPr lang="en-US" dirty="0"/>
          </a:p>
        </p:txBody>
      </p:sp>
      <p:sp>
        <p:nvSpPr>
          <p:cNvPr id="20" name="TextBox 19"/>
          <p:cNvSpPr txBox="1"/>
          <p:nvPr/>
        </p:nvSpPr>
        <p:spPr>
          <a:xfrm>
            <a:off x="270075" y="3266789"/>
            <a:ext cx="2244525" cy="369332"/>
          </a:xfrm>
          <a:prstGeom prst="rect">
            <a:avLst/>
          </a:prstGeom>
          <a:noFill/>
          <a:effectLst>
            <a:outerShdw blurRad="50800" dist="25400" dir="2700000" algn="tl" rotWithShape="0">
              <a:prstClr val="black">
                <a:alpha val="40000"/>
              </a:prstClr>
            </a:outerShdw>
          </a:effectLst>
        </p:spPr>
        <p:txBody>
          <a:bodyPr wrap="none" rtlCol="0">
            <a:spAutoFit/>
          </a:bodyPr>
          <a:lstStyle/>
          <a:p>
            <a:r>
              <a:rPr lang="en-US" dirty="0" smtClean="0">
                <a:solidFill>
                  <a:schemeClr val="tx1">
                    <a:lumMod val="50000"/>
                    <a:lumOff val="50000"/>
                  </a:schemeClr>
                </a:solidFill>
              </a:rPr>
              <a:t>Rate + Inventory Data</a:t>
            </a:r>
          </a:p>
        </p:txBody>
      </p:sp>
    </p:spTree>
    <p:extLst>
      <p:ext uri="{BB962C8B-B14F-4D97-AF65-F5344CB8AC3E}">
        <p14:creationId xmlns:p14="http://schemas.microsoft.com/office/powerpoint/2010/main" val="25755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 Decomposition</a:t>
            </a:r>
            <a:endParaRPr lang="en-US" dirty="0"/>
          </a:p>
        </p:txBody>
      </p:sp>
      <p:sp>
        <p:nvSpPr>
          <p:cNvPr id="4" name="Footer Placeholder 3"/>
          <p:cNvSpPr>
            <a:spLocks noGrp="1"/>
          </p:cNvSpPr>
          <p:nvPr>
            <p:ph type="ftr" sz="quarter" idx="11"/>
          </p:nvPr>
        </p:nvSpPr>
        <p:spPr/>
        <p:txBody>
          <a:bodyPr/>
          <a:lstStyle/>
          <a:p>
            <a:r>
              <a:rPr lang="en-US"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23</a:t>
            </a:fld>
            <a:endParaRPr lang="en-US" dirty="0"/>
          </a:p>
        </p:txBody>
      </p:sp>
      <p:graphicFrame>
        <p:nvGraphicFramePr>
          <p:cNvPr id="8" name="Content Placeholder 7"/>
          <p:cNvGraphicFramePr>
            <a:graphicFrameLocks noGrp="1"/>
          </p:cNvGraphicFramePr>
          <p:nvPr>
            <p:ph sz="quarter" idx="4294967295"/>
            <p:extLst>
              <p:ext uri="{D42A27DB-BD31-4B8C-83A1-F6EECF244321}">
                <p14:modId xmlns:p14="http://schemas.microsoft.com/office/powerpoint/2010/main" val="1747345670"/>
              </p:ext>
            </p:extLst>
          </p:nvPr>
        </p:nvGraphicFramePr>
        <p:xfrm>
          <a:off x="762000" y="1809750"/>
          <a:ext cx="7467600" cy="280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66193" y="1073676"/>
            <a:ext cx="8011614" cy="923330"/>
          </a:xfrm>
          <a:prstGeom prst="rect">
            <a:avLst/>
          </a:prstGeom>
          <a:noFill/>
        </p:spPr>
        <p:txBody>
          <a:bodyPr wrap="square" rtlCol="0">
            <a:spAutoFit/>
          </a:bodyPr>
          <a:lstStyle/>
          <a:p>
            <a:r>
              <a:rPr lang="en-US" dirty="0"/>
              <a:t>A shopping request for a </a:t>
            </a:r>
            <a:r>
              <a:rPr lang="en-US" dirty="0" smtClean="0"/>
              <a:t>3-night </a:t>
            </a:r>
            <a:r>
              <a:rPr lang="en-US" dirty="0"/>
              <a:t>stay at rack rates for a property that has </a:t>
            </a:r>
            <a:r>
              <a:rPr lang="en-US" dirty="0" smtClean="0"/>
              <a:t>15 </a:t>
            </a:r>
            <a:r>
              <a:rPr lang="en-US" dirty="0"/>
              <a:t>room types must have a 95 percentile completion time of </a:t>
            </a:r>
            <a:r>
              <a:rPr lang="en-US" dirty="0" smtClean="0"/>
              <a:t>80 </a:t>
            </a:r>
            <a:r>
              <a:rPr lang="en-US" dirty="0"/>
              <a:t>ms</a:t>
            </a:r>
          </a:p>
          <a:p>
            <a:endParaRPr lang="en-US" dirty="0"/>
          </a:p>
        </p:txBody>
      </p:sp>
    </p:spTree>
    <p:extLst>
      <p:ext uri="{BB962C8B-B14F-4D97-AF65-F5344CB8AC3E}">
        <p14:creationId xmlns:p14="http://schemas.microsoft.com/office/powerpoint/2010/main" val="2226622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5C942F53-1BBB-4250-A797-940BDA83C9C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CACD856B-1771-47AE-801D-81E16C134DB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dgm id="{6F598368-55E2-4B4B-A714-66D2F4A8393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graphicEl>
                                              <a:dgm id="{D7107C5C-906D-40CE-9681-2BDD6A87F6F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graphicEl>
                                              <a:dgm id="{C3E5463D-9811-4777-BEA4-A7B79D7D7FD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AE9DF279-CAFF-4128-B915-117C4D6EF59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graphicEl>
                                              <a:dgm id="{04FB36E9-3256-452F-B4F5-347C7759E7E2}"/>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graphicEl>
                                              <a:dgm id="{3B983EEC-383E-4DDA-ABAC-0D17CC19936D}"/>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graphicEl>
                                              <a:dgm id="{F6AAED7C-812D-45BB-A984-45E60F64A7D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Roadmap</a:t>
            </a:r>
            <a:endParaRPr lang="en-US" dirty="0"/>
          </a:p>
        </p:txBody>
      </p:sp>
      <p:sp>
        <p:nvSpPr>
          <p:cNvPr id="3" name="Content Placeholder 2"/>
          <p:cNvSpPr>
            <a:spLocks noGrp="1"/>
          </p:cNvSpPr>
          <p:nvPr>
            <p:ph idx="1"/>
          </p:nvPr>
        </p:nvSpPr>
        <p:spPr/>
        <p:txBody>
          <a:bodyPr>
            <a:normAutofit/>
          </a:bodyPr>
          <a:lstStyle/>
          <a:p>
            <a:pPr algn="ctr"/>
            <a:r>
              <a:rPr lang="en-US" sz="3200" dirty="0" smtClean="0">
                <a:latin typeface="Arial Black" panose="020B0A04020102020204" pitchFamily="34" charset="0"/>
              </a:rPr>
              <a:t>Cassandra 3.X</a:t>
            </a:r>
          </a:p>
          <a:p>
            <a:pPr algn="ctr"/>
            <a:r>
              <a:rPr lang="en-US" sz="3200" dirty="0" smtClean="0">
                <a:latin typeface="Arial Black" panose="020B0A04020102020204" pitchFamily="34" charset="0"/>
              </a:rPr>
              <a:t>Materialized </a:t>
            </a:r>
            <a:r>
              <a:rPr lang="en-US" sz="3200" dirty="0" smtClean="0">
                <a:latin typeface="Arial Black" panose="020B0A04020102020204" pitchFamily="34" charset="0"/>
              </a:rPr>
              <a:t>Views &amp; SASI</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Row Cache</a:t>
            </a:r>
          </a:p>
          <a:p>
            <a:pPr algn="ctr"/>
            <a:r>
              <a:rPr lang="en-US" sz="3200" dirty="0" smtClean="0">
                <a:latin typeface="Arial Black" panose="020B0A04020102020204" pitchFamily="34" charset="0"/>
              </a:rPr>
              <a:t>Spark </a:t>
            </a:r>
            <a:r>
              <a:rPr lang="en-US" sz="3200" dirty="0" smtClean="0">
                <a:latin typeface="Arial Black" panose="020B0A04020102020204" pitchFamily="34" charset="0"/>
              </a:rPr>
              <a:t>&amp; Search</a:t>
            </a:r>
            <a:endParaRPr lang="en-US" sz="3200" dirty="0">
              <a:latin typeface="Arial Black" panose="020B0A04020102020204" pitchFamily="34" charset="0"/>
            </a:endParaRPr>
          </a:p>
          <a:p>
            <a:pPr algn="ctr"/>
            <a:endParaRPr lang="en-US" sz="32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US"/>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24</a:t>
            </a:fld>
            <a:endParaRPr lang="en-US" dirty="0"/>
          </a:p>
        </p:txBody>
      </p:sp>
    </p:spTree>
    <p:extLst>
      <p:ext uri="{BB962C8B-B14F-4D97-AF65-F5344CB8AC3E}">
        <p14:creationId xmlns:p14="http://schemas.microsoft.com/office/powerpoint/2010/main" val="42671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Thoughts</a:t>
            </a:r>
            <a:endParaRPr lang="en-US" dirty="0"/>
          </a:p>
        </p:txBody>
      </p:sp>
      <p:sp>
        <p:nvSpPr>
          <p:cNvPr id="3" name="Content Placeholder 2"/>
          <p:cNvSpPr>
            <a:spLocks noGrp="1"/>
          </p:cNvSpPr>
          <p:nvPr>
            <p:ph idx="1"/>
          </p:nvPr>
        </p:nvSpPr>
        <p:spPr/>
        <p:txBody>
          <a:bodyPr>
            <a:normAutofit/>
          </a:bodyPr>
          <a:lstStyle/>
          <a:p>
            <a:pPr algn="ctr"/>
            <a:r>
              <a:rPr lang="en-US" sz="3200" dirty="0" smtClean="0">
                <a:latin typeface="Arial Black" panose="020B0A04020102020204" pitchFamily="34" charset="0"/>
              </a:rPr>
              <a:t>Let Cassandra be Cassandra</a:t>
            </a:r>
          </a:p>
          <a:p>
            <a:pPr algn="ctr"/>
            <a:r>
              <a:rPr lang="en-US" sz="3200" dirty="0" smtClean="0">
                <a:latin typeface="Arial Black" panose="020B0A04020102020204" pitchFamily="34" charset="0"/>
              </a:rPr>
              <a:t>Be Flexible in Consistency </a:t>
            </a:r>
          </a:p>
          <a:p>
            <a:pPr algn="ctr"/>
            <a:r>
              <a:rPr lang="en-US" sz="3200" dirty="0" smtClean="0">
                <a:latin typeface="Arial Black" panose="020B0A04020102020204" pitchFamily="34" charset="0"/>
              </a:rPr>
              <a:t>Manage the Joins</a:t>
            </a:r>
          </a:p>
          <a:p>
            <a:pPr algn="ctr"/>
            <a:r>
              <a:rPr lang="en-US" sz="3200" dirty="0" smtClean="0">
                <a:latin typeface="Arial Black" panose="020B0A04020102020204" pitchFamily="34" charset="0"/>
              </a:rPr>
              <a:t>Get to Scale</a:t>
            </a:r>
          </a:p>
          <a:p>
            <a:pPr algn="ctr"/>
            <a:r>
              <a:rPr lang="en-US" sz="3200" dirty="0" smtClean="0">
                <a:latin typeface="Arial Black" panose="020B0A04020102020204" pitchFamily="34" charset="0"/>
              </a:rPr>
              <a:t>Automate </a:t>
            </a:r>
            <a:r>
              <a:rPr lang="en-US" sz="3200" dirty="0" smtClean="0">
                <a:latin typeface="Arial Black" panose="020B0A04020102020204" pitchFamily="34" charset="0"/>
              </a:rPr>
              <a:t>Everything… with care</a:t>
            </a:r>
            <a:endParaRPr lang="en-US" sz="3200" dirty="0">
              <a:latin typeface="Arial Black" panose="020B0A04020102020204" pitchFamily="34" charset="0"/>
            </a:endParaRPr>
          </a:p>
          <a:p>
            <a:pPr algn="ctr"/>
            <a:endParaRPr lang="en-US" sz="32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US"/>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25</a:t>
            </a:fld>
            <a:endParaRPr lang="en-US" dirty="0"/>
          </a:p>
        </p:txBody>
      </p:sp>
    </p:spTree>
    <p:extLst>
      <p:ext uri="{BB962C8B-B14F-4D97-AF65-F5344CB8AC3E}">
        <p14:creationId xmlns:p14="http://schemas.microsoft.com/office/powerpoint/2010/main" val="404063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We’re Hiring!</a:t>
            </a:r>
          </a:p>
        </p:txBody>
      </p:sp>
      <p:sp>
        <p:nvSpPr>
          <p:cNvPr id="3" name="Footer Placeholder 2"/>
          <p:cNvSpPr>
            <a:spLocks noGrp="1"/>
          </p:cNvSpPr>
          <p:nvPr>
            <p:ph type="ftr" sz="quarter" idx="11"/>
          </p:nvPr>
        </p:nvSpPr>
        <p:spPr/>
        <p:txBody>
          <a:bodyPr/>
          <a:lstStyle/>
          <a:p>
            <a:r>
              <a:rPr lang="en-US">
                <a:latin typeface="Arial"/>
                <a:cs typeface="Arial"/>
              </a:rPr>
              <a:t>© DataStax, All Rights Reserved.</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26</a:t>
            </a:fld>
            <a:endParaRPr lang="en-US" dirty="0">
              <a:latin typeface="Arial"/>
              <a:cs typeface="Arial"/>
            </a:endParaRPr>
          </a:p>
        </p:txBody>
      </p:sp>
      <p:sp>
        <p:nvSpPr>
          <p:cNvPr id="6" name="Text Placeholder 5"/>
          <p:cNvSpPr>
            <a:spLocks noGrp="1"/>
          </p:cNvSpPr>
          <p:nvPr>
            <p:ph type="body" sz="quarter" idx="15"/>
          </p:nvPr>
        </p:nvSpPr>
        <p:spPr/>
        <p:txBody>
          <a:bodyPr/>
          <a:lstStyle/>
          <a:p>
            <a:r>
              <a:rPr lang="en-US">
                <a:latin typeface="Arial"/>
                <a:cs typeface="Arial"/>
              </a:rPr>
              <a:t>http://careers.choicehotels.com</a:t>
            </a:r>
            <a:endParaRPr lang="en-US" dirty="0">
              <a:latin typeface="Arial"/>
              <a:cs typeface="Arial"/>
            </a:endParaRPr>
          </a:p>
        </p:txBody>
      </p:sp>
      <p:sp>
        <p:nvSpPr>
          <p:cNvPr id="7" name="Text Placeholder 6"/>
          <p:cNvSpPr>
            <a:spLocks noGrp="1"/>
          </p:cNvSpPr>
          <p:nvPr>
            <p:ph type="body" sz="quarter" idx="16"/>
          </p:nvPr>
        </p:nvSpPr>
        <p:spPr/>
        <p:txBody>
          <a:bodyPr>
            <a:normAutofit/>
          </a:bodyPr>
          <a:lstStyle/>
          <a:p>
            <a:pPr marL="171450" indent="-171450">
              <a:buFont typeface="Arial" panose="020B0604020202020204" pitchFamily="34" charset="0"/>
              <a:buChar char="•"/>
            </a:pPr>
            <a:r>
              <a:rPr lang="en-US" sz="1600" dirty="0"/>
              <a:t>Sr. Cassandra Database Administrator</a:t>
            </a:r>
          </a:p>
          <a:p>
            <a:pPr marL="171450" indent="-171450">
              <a:buFont typeface="Arial" panose="020B0604020202020204" pitchFamily="34" charset="0"/>
              <a:buChar char="•"/>
            </a:pPr>
            <a:r>
              <a:rPr lang="en-US" sz="1600" dirty="0" smtClean="0"/>
              <a:t>DevOps </a:t>
            </a:r>
            <a:r>
              <a:rPr lang="en-US" sz="1600" dirty="0"/>
              <a:t>Architect</a:t>
            </a:r>
          </a:p>
          <a:p>
            <a:pPr marL="171450" indent="-171450">
              <a:buFont typeface="Arial" panose="020B0604020202020204" pitchFamily="34" charset="0"/>
              <a:buChar char="•"/>
            </a:pPr>
            <a:r>
              <a:rPr lang="en-US" sz="1600" dirty="0" smtClean="0"/>
              <a:t>Multiple Java development positions</a:t>
            </a:r>
            <a:endParaRPr lang="en-US" sz="1600" dirty="0"/>
          </a:p>
        </p:txBody>
      </p:sp>
      <p:pic>
        <p:nvPicPr>
          <p:cNvPr id="12" name="Picture Placeholder 11" descr="Choice_Hotels_Hrz_TM_RGB_NRML.jpg"/>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6324600" y="2343150"/>
            <a:ext cx="2648712" cy="670560"/>
          </a:xfrm>
          <a:prstGeom prst="rect">
            <a:avLst/>
          </a:prstGeom>
        </p:spPr>
      </p:pic>
    </p:spTree>
    <p:extLst>
      <p:ext uri="{BB962C8B-B14F-4D97-AF65-F5344CB8AC3E}">
        <p14:creationId xmlns:p14="http://schemas.microsoft.com/office/powerpoint/2010/main" val="1812263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Now Available!</a:t>
            </a: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27</a:t>
            </a:fld>
            <a:endParaRPr lang="en-US" dirty="0">
              <a:latin typeface="Arial"/>
              <a:cs typeface="Arial"/>
            </a:endParaRPr>
          </a:p>
        </p:txBody>
      </p:sp>
      <p:sp>
        <p:nvSpPr>
          <p:cNvPr id="6" name="Text Placeholder 5"/>
          <p:cNvSpPr>
            <a:spLocks noGrp="1"/>
          </p:cNvSpPr>
          <p:nvPr>
            <p:ph type="body" sz="quarter" idx="15"/>
          </p:nvPr>
        </p:nvSpPr>
        <p:spPr/>
        <p:txBody>
          <a:bodyPr/>
          <a:lstStyle/>
          <a:p>
            <a:r>
              <a:rPr lang="en-US" dirty="0">
                <a:latin typeface="Arial"/>
                <a:cs typeface="Arial"/>
              </a:rPr>
              <a:t>Cassandra: The Definitive Guide, 2</a:t>
            </a:r>
            <a:r>
              <a:rPr lang="en-US" baseline="30000" dirty="0">
                <a:latin typeface="Arial"/>
                <a:cs typeface="Arial"/>
              </a:rPr>
              <a:t>nd</a:t>
            </a:r>
            <a:r>
              <a:rPr lang="en-US" dirty="0">
                <a:latin typeface="Arial"/>
                <a:cs typeface="Arial"/>
              </a:rPr>
              <a:t> Edition</a:t>
            </a:r>
          </a:p>
        </p:txBody>
      </p:sp>
      <p:sp>
        <p:nvSpPr>
          <p:cNvPr id="7" name="Text Placeholder 6"/>
          <p:cNvSpPr>
            <a:spLocks noGrp="1"/>
          </p:cNvSpPr>
          <p:nvPr>
            <p:ph type="body" sz="quarter" idx="16"/>
          </p:nvPr>
        </p:nvSpPr>
        <p:spPr/>
        <p:txBody>
          <a:bodyPr>
            <a:noAutofit/>
          </a:bodyPr>
          <a:lstStyle/>
          <a:p>
            <a:r>
              <a:rPr lang="en-US" sz="1200" dirty="0"/>
              <a:t>Completely reworked for Cassandra 3.X:</a:t>
            </a:r>
          </a:p>
          <a:p>
            <a:pPr marL="171450" indent="-171450">
              <a:buFont typeface="Arial" panose="020B0604020202020204" pitchFamily="34" charset="0"/>
              <a:buChar char="•"/>
            </a:pPr>
            <a:r>
              <a:rPr lang="en-US" sz="1200" dirty="0"/>
              <a:t>Data modeling in CQL</a:t>
            </a:r>
          </a:p>
          <a:p>
            <a:pPr marL="171450" indent="-171450">
              <a:buFont typeface="Arial" panose="020B0604020202020204" pitchFamily="34" charset="0"/>
              <a:buChar char="•"/>
            </a:pPr>
            <a:r>
              <a:rPr lang="en-US" sz="1200" dirty="0"/>
              <a:t>SASI indexes</a:t>
            </a:r>
          </a:p>
          <a:p>
            <a:pPr marL="171450" indent="-171450">
              <a:buFont typeface="Arial" panose="020B0604020202020204" pitchFamily="34" charset="0"/>
              <a:buChar char="•"/>
            </a:pPr>
            <a:r>
              <a:rPr lang="en-US" sz="1200" dirty="0"/>
              <a:t>materialized views</a:t>
            </a:r>
          </a:p>
          <a:p>
            <a:pPr marL="171450" indent="-171450">
              <a:buFont typeface="Arial" panose="020B0604020202020204" pitchFamily="34" charset="0"/>
              <a:buChar char="•"/>
            </a:pPr>
            <a:r>
              <a:rPr lang="en-US" sz="1200" dirty="0"/>
              <a:t>lightweight transactions</a:t>
            </a:r>
          </a:p>
          <a:p>
            <a:pPr marL="171450" indent="-171450">
              <a:buFont typeface="Arial" panose="020B0604020202020204" pitchFamily="34" charset="0"/>
              <a:buChar char="•"/>
            </a:pPr>
            <a:r>
              <a:rPr lang="en-US" sz="1200" dirty="0"/>
              <a:t>DataStax drivers</a:t>
            </a:r>
          </a:p>
          <a:p>
            <a:pPr marL="171450" indent="-171450">
              <a:buFont typeface="Arial" panose="020B0604020202020204" pitchFamily="34" charset="0"/>
              <a:buChar char="•"/>
            </a:pPr>
            <a:r>
              <a:rPr lang="en-US" sz="1200" dirty="0"/>
              <a:t>New chapters on </a:t>
            </a:r>
            <a:r>
              <a:rPr lang="en-US" sz="1200" dirty="0" smtClean="0"/>
              <a:t>security</a:t>
            </a:r>
            <a:r>
              <a:rPr lang="en-US" sz="1200" smtClean="0"/>
              <a:t>, deployment, and integration</a:t>
            </a:r>
            <a:endParaRPr lang="en-US" sz="1200" dirty="0"/>
          </a:p>
        </p:txBody>
      </p:sp>
      <p:pic>
        <p:nvPicPr>
          <p:cNvPr id="1026" name="Picture 2" descr="http://akamaicovers.oreilly.com/images/0636920043041/lrg.jpg"/>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6248978" y="590550"/>
            <a:ext cx="2895022" cy="379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948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Contact us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531491134"/>
              </p:ext>
            </p:extLst>
          </p:nvPr>
        </p:nvGraphicFramePr>
        <p:xfrm>
          <a:off x="457200" y="1200150"/>
          <a:ext cx="8229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28</a:t>
            </a:fld>
            <a:endParaRPr lang="en-US" dirty="0"/>
          </a:p>
        </p:txBody>
      </p:sp>
      <p:sp>
        <p:nvSpPr>
          <p:cNvPr id="16" name="AutoShape 2" descr="Image result for linkedin"/>
          <p:cNvSpPr>
            <a:spLocks noChangeAspect="1" noChangeArrowheads="1"/>
          </p:cNvSpPr>
          <p:nvPr/>
        </p:nvSpPr>
        <p:spPr bwMode="auto">
          <a:xfrm>
            <a:off x="155575" y="-685800"/>
            <a:ext cx="1438275" cy="1438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8"/>
          <a:stretch>
            <a:fillRect/>
          </a:stretch>
        </p:blipFill>
        <p:spPr>
          <a:xfrm>
            <a:off x="7239000" y="3352799"/>
            <a:ext cx="304800" cy="304800"/>
          </a:xfrm>
          <a:prstGeom prst="rect">
            <a:avLst/>
          </a:prstGeom>
        </p:spPr>
      </p:pic>
      <p:pic>
        <p:nvPicPr>
          <p:cNvPr id="19" name="Picture 18"/>
          <p:cNvPicPr>
            <a:picLocks noChangeAspect="1"/>
          </p:cNvPicPr>
          <p:nvPr/>
        </p:nvPicPr>
        <p:blipFill>
          <a:blip r:embed="rId8"/>
          <a:stretch>
            <a:fillRect/>
          </a:stretch>
        </p:blipFill>
        <p:spPr>
          <a:xfrm>
            <a:off x="3657600" y="2647950"/>
            <a:ext cx="304800" cy="304800"/>
          </a:xfrm>
          <a:prstGeom prst="rect">
            <a:avLst/>
          </a:prstGeom>
        </p:spPr>
      </p:pic>
      <p:pic>
        <p:nvPicPr>
          <p:cNvPr id="21" name="Picture 20"/>
          <p:cNvPicPr>
            <a:picLocks noChangeAspect="1"/>
          </p:cNvPicPr>
          <p:nvPr/>
        </p:nvPicPr>
        <p:blipFill>
          <a:blip r:embed="rId9"/>
          <a:stretch>
            <a:fillRect/>
          </a:stretch>
        </p:blipFill>
        <p:spPr>
          <a:xfrm>
            <a:off x="5410200" y="3190874"/>
            <a:ext cx="304800" cy="304800"/>
          </a:xfrm>
          <a:prstGeom prst="rect">
            <a:avLst/>
          </a:prstGeom>
        </p:spPr>
      </p:pic>
      <p:pic>
        <p:nvPicPr>
          <p:cNvPr id="10" name="Picture 9"/>
          <p:cNvPicPr>
            <a:picLocks noChangeAspect="1"/>
          </p:cNvPicPr>
          <p:nvPr/>
        </p:nvPicPr>
        <p:blipFill>
          <a:blip r:embed="rId8"/>
          <a:stretch>
            <a:fillRect/>
          </a:stretch>
        </p:blipFill>
        <p:spPr>
          <a:xfrm>
            <a:off x="1676400" y="3343274"/>
            <a:ext cx="304800" cy="304800"/>
          </a:xfrm>
          <a:prstGeom prst="rect">
            <a:avLst/>
          </a:prstGeom>
        </p:spPr>
      </p:pic>
    </p:spTree>
    <p:extLst>
      <p:ext uri="{BB962C8B-B14F-4D97-AF65-F5344CB8AC3E}">
        <p14:creationId xmlns:p14="http://schemas.microsoft.com/office/powerpoint/2010/main" val="1664393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Central Reservation System Interfaces</a:t>
            </a:r>
            <a:endParaRPr lang="en-US" dirty="0"/>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3</a:t>
            </a:fld>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113750681"/>
              </p:ext>
            </p:extLst>
          </p:nvPr>
        </p:nvGraphicFramePr>
        <p:xfrm>
          <a:off x="457200" y="1200150"/>
          <a:ext cx="8229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538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Current Reservation System – By The Numbers</a:t>
            </a:r>
            <a:endParaRPr lang="en-US" dirty="0"/>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4</a:t>
            </a:fld>
            <a:endParaRPr lang="en-US" dirty="0"/>
          </a:p>
        </p:txBody>
      </p:sp>
      <p:sp>
        <p:nvSpPr>
          <p:cNvPr id="7" name="TextBox 6"/>
          <p:cNvSpPr txBox="1"/>
          <p:nvPr/>
        </p:nvSpPr>
        <p:spPr>
          <a:xfrm>
            <a:off x="380999" y="1222236"/>
            <a:ext cx="2743200" cy="707886"/>
          </a:xfrm>
          <a:prstGeom prst="rect">
            <a:avLst/>
          </a:prstGeom>
        </p:spPr>
        <p:txBody>
          <a:bodyPr rtlCol="0">
            <a:spAutoFit/>
          </a:bodyPr>
          <a:lstStyle/>
          <a:p>
            <a:pPr algn="r"/>
            <a:r>
              <a:rPr lang="en-US" sz="4000" dirty="0" smtClean="0">
                <a:latin typeface="Arial Black" panose="020B0A04020102020204" pitchFamily="34" charset="0"/>
              </a:rPr>
              <a:t>25</a:t>
            </a:r>
            <a:endParaRPr lang="en-US" dirty="0">
              <a:latin typeface="Arial Black" panose="020B0A04020102020204" pitchFamily="34" charset="0"/>
            </a:endParaRPr>
          </a:p>
        </p:txBody>
      </p:sp>
      <p:sp>
        <p:nvSpPr>
          <p:cNvPr id="8" name="TextBox 7"/>
          <p:cNvSpPr txBox="1"/>
          <p:nvPr/>
        </p:nvSpPr>
        <p:spPr>
          <a:xfrm>
            <a:off x="3124200" y="1200150"/>
            <a:ext cx="2743200" cy="707886"/>
          </a:xfrm>
          <a:prstGeom prst="rect">
            <a:avLst/>
          </a:prstGeom>
        </p:spPr>
        <p:txBody>
          <a:bodyPr rtlCol="0">
            <a:spAutoFit/>
          </a:bodyPr>
          <a:lstStyle/>
          <a:p>
            <a:r>
              <a:rPr lang="en-US" sz="4000" dirty="0" smtClean="0">
                <a:latin typeface="+mj-lt"/>
              </a:rPr>
              <a:t>years</a:t>
            </a:r>
            <a:endParaRPr lang="en-US" dirty="0">
              <a:latin typeface="+mj-lt"/>
            </a:endParaRPr>
          </a:p>
        </p:txBody>
      </p:sp>
      <p:sp>
        <p:nvSpPr>
          <p:cNvPr id="10" name="TextBox 9"/>
          <p:cNvSpPr txBox="1"/>
          <p:nvPr/>
        </p:nvSpPr>
        <p:spPr>
          <a:xfrm>
            <a:off x="381000" y="1962150"/>
            <a:ext cx="2743200" cy="707886"/>
          </a:xfrm>
          <a:prstGeom prst="rect">
            <a:avLst/>
          </a:prstGeom>
        </p:spPr>
        <p:txBody>
          <a:bodyPr rtlCol="0">
            <a:spAutoFit/>
          </a:bodyPr>
          <a:lstStyle/>
          <a:p>
            <a:pPr algn="r"/>
            <a:r>
              <a:rPr lang="en-US" sz="4000" dirty="0" smtClean="0">
                <a:latin typeface="Arial Black" panose="020B0A04020102020204" pitchFamily="34" charset="0"/>
              </a:rPr>
              <a:t>6,000</a:t>
            </a:r>
            <a:endParaRPr lang="en-US" dirty="0">
              <a:latin typeface="Arial Black" panose="020B0A04020102020204" pitchFamily="34" charset="0"/>
            </a:endParaRPr>
          </a:p>
        </p:txBody>
      </p:sp>
      <p:sp>
        <p:nvSpPr>
          <p:cNvPr id="11" name="TextBox 10"/>
          <p:cNvSpPr txBox="1"/>
          <p:nvPr/>
        </p:nvSpPr>
        <p:spPr>
          <a:xfrm>
            <a:off x="3124201" y="1962150"/>
            <a:ext cx="2743200" cy="707886"/>
          </a:xfrm>
          <a:prstGeom prst="rect">
            <a:avLst/>
          </a:prstGeom>
        </p:spPr>
        <p:txBody>
          <a:bodyPr rtlCol="0">
            <a:spAutoFit/>
          </a:bodyPr>
          <a:lstStyle/>
          <a:p>
            <a:r>
              <a:rPr lang="en-US" sz="4000" dirty="0" smtClean="0">
                <a:latin typeface="+mj-lt"/>
              </a:rPr>
              <a:t>hotels</a:t>
            </a:r>
            <a:endParaRPr lang="en-US" dirty="0">
              <a:latin typeface="+mj-lt"/>
            </a:endParaRPr>
          </a:p>
        </p:txBody>
      </p:sp>
      <p:sp>
        <p:nvSpPr>
          <p:cNvPr id="12" name="TextBox 11"/>
          <p:cNvSpPr txBox="1"/>
          <p:nvPr/>
        </p:nvSpPr>
        <p:spPr>
          <a:xfrm>
            <a:off x="381000" y="2724150"/>
            <a:ext cx="2743200" cy="707886"/>
          </a:xfrm>
          <a:prstGeom prst="rect">
            <a:avLst/>
          </a:prstGeom>
        </p:spPr>
        <p:txBody>
          <a:bodyPr rtlCol="0">
            <a:spAutoFit/>
          </a:bodyPr>
          <a:lstStyle/>
          <a:p>
            <a:pPr algn="r"/>
            <a:r>
              <a:rPr lang="en-US" sz="4000" dirty="0" smtClean="0">
                <a:latin typeface="Arial Black" panose="020B0A04020102020204" pitchFamily="34" charset="0"/>
              </a:rPr>
              <a:t>50</a:t>
            </a:r>
            <a:endParaRPr lang="en-US" dirty="0">
              <a:latin typeface="Arial Black" panose="020B0A04020102020204" pitchFamily="34" charset="0"/>
            </a:endParaRPr>
          </a:p>
        </p:txBody>
      </p:sp>
      <p:sp>
        <p:nvSpPr>
          <p:cNvPr id="13" name="TextBox 12"/>
          <p:cNvSpPr txBox="1"/>
          <p:nvPr/>
        </p:nvSpPr>
        <p:spPr>
          <a:xfrm>
            <a:off x="3147390" y="3468757"/>
            <a:ext cx="5562600" cy="707886"/>
          </a:xfrm>
          <a:prstGeom prst="rect">
            <a:avLst/>
          </a:prstGeom>
        </p:spPr>
        <p:txBody>
          <a:bodyPr wrap="square" rtlCol="0">
            <a:spAutoFit/>
          </a:bodyPr>
          <a:lstStyle/>
          <a:p>
            <a:r>
              <a:rPr lang="en-US" sz="4000" dirty="0" smtClean="0">
                <a:latin typeface="+mj-lt"/>
              </a:rPr>
              <a:t>transactions / second</a:t>
            </a:r>
            <a:endParaRPr lang="en-US" dirty="0">
              <a:latin typeface="+mj-lt"/>
            </a:endParaRPr>
          </a:p>
        </p:txBody>
      </p:sp>
      <p:sp>
        <p:nvSpPr>
          <p:cNvPr id="14" name="TextBox 13"/>
          <p:cNvSpPr txBox="1"/>
          <p:nvPr/>
        </p:nvSpPr>
        <p:spPr>
          <a:xfrm>
            <a:off x="381000" y="3486150"/>
            <a:ext cx="2743200" cy="707886"/>
          </a:xfrm>
          <a:prstGeom prst="rect">
            <a:avLst/>
          </a:prstGeom>
        </p:spPr>
        <p:txBody>
          <a:bodyPr rtlCol="0">
            <a:spAutoFit/>
          </a:bodyPr>
          <a:lstStyle/>
          <a:p>
            <a:pPr algn="r"/>
            <a:r>
              <a:rPr lang="en-US" sz="4000" dirty="0" smtClean="0">
                <a:latin typeface="Arial Black" panose="020B0A04020102020204" pitchFamily="34" charset="0"/>
              </a:rPr>
              <a:t>4,000</a:t>
            </a:r>
            <a:endParaRPr lang="en-US" dirty="0">
              <a:latin typeface="Arial Black" panose="020B0A04020102020204" pitchFamily="34" charset="0"/>
            </a:endParaRPr>
          </a:p>
        </p:txBody>
      </p:sp>
      <p:sp>
        <p:nvSpPr>
          <p:cNvPr id="15" name="TextBox 14"/>
          <p:cNvSpPr txBox="1"/>
          <p:nvPr/>
        </p:nvSpPr>
        <p:spPr>
          <a:xfrm>
            <a:off x="3147390" y="2706757"/>
            <a:ext cx="5562600" cy="707886"/>
          </a:xfrm>
          <a:prstGeom prst="rect">
            <a:avLst/>
          </a:prstGeom>
        </p:spPr>
        <p:txBody>
          <a:bodyPr wrap="square" rtlCol="0">
            <a:spAutoFit/>
          </a:bodyPr>
          <a:lstStyle/>
          <a:p>
            <a:r>
              <a:rPr lang="en-US" sz="4000" dirty="0" smtClean="0">
                <a:latin typeface="+mj-lt"/>
              </a:rPr>
              <a:t>distribution channels</a:t>
            </a:r>
            <a:endParaRPr lang="en-US" dirty="0">
              <a:latin typeface="+mj-lt"/>
            </a:endParaRPr>
          </a:p>
        </p:txBody>
      </p:sp>
      <p:sp>
        <p:nvSpPr>
          <p:cNvPr id="16" name="TextBox 15"/>
          <p:cNvSpPr txBox="1"/>
          <p:nvPr/>
        </p:nvSpPr>
        <p:spPr>
          <a:xfrm>
            <a:off x="380999" y="4194036"/>
            <a:ext cx="2743200" cy="707886"/>
          </a:xfrm>
          <a:prstGeom prst="rect">
            <a:avLst/>
          </a:prstGeom>
        </p:spPr>
        <p:txBody>
          <a:bodyPr rtlCol="0">
            <a:spAutoFit/>
          </a:bodyPr>
          <a:lstStyle/>
          <a:p>
            <a:pPr algn="r"/>
            <a:r>
              <a:rPr lang="en-US" sz="4000" dirty="0" smtClean="0">
                <a:latin typeface="Arial Black" panose="020B0A04020102020204" pitchFamily="34" charset="0"/>
              </a:rPr>
              <a:t>1</a:t>
            </a:r>
            <a:endParaRPr lang="en-US" dirty="0">
              <a:latin typeface="Arial Black" panose="020B0A04020102020204" pitchFamily="34" charset="0"/>
            </a:endParaRPr>
          </a:p>
        </p:txBody>
      </p:sp>
      <p:sp>
        <p:nvSpPr>
          <p:cNvPr id="17" name="TextBox 16"/>
          <p:cNvSpPr txBox="1"/>
          <p:nvPr/>
        </p:nvSpPr>
        <p:spPr>
          <a:xfrm>
            <a:off x="3124199" y="4194036"/>
            <a:ext cx="5562600" cy="707886"/>
          </a:xfrm>
          <a:prstGeom prst="rect">
            <a:avLst/>
          </a:prstGeom>
        </p:spPr>
        <p:txBody>
          <a:bodyPr wrap="square" rtlCol="0">
            <a:spAutoFit/>
          </a:bodyPr>
          <a:lstStyle/>
          <a:p>
            <a:r>
              <a:rPr lang="en-US" sz="4000" dirty="0" smtClean="0">
                <a:latin typeface="+mj-lt"/>
              </a:rPr>
              <a:t>instance</a:t>
            </a:r>
            <a:endParaRPr lang="en-US" dirty="0">
              <a:latin typeface="+mj-lt"/>
            </a:endParaRPr>
          </a:p>
        </p:txBody>
      </p:sp>
    </p:spTree>
    <p:extLst>
      <p:ext uri="{BB962C8B-B14F-4D97-AF65-F5344CB8AC3E}">
        <p14:creationId xmlns:p14="http://schemas.microsoft.com/office/powerpoint/2010/main" val="51085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Tenets</a:t>
            </a:r>
            <a:endParaRPr lang="en-US" dirty="0"/>
          </a:p>
        </p:txBody>
      </p:sp>
      <p:sp>
        <p:nvSpPr>
          <p:cNvPr id="3" name="Content Placeholder 2"/>
          <p:cNvSpPr>
            <a:spLocks noGrp="1"/>
          </p:cNvSpPr>
          <p:nvPr>
            <p:ph idx="1"/>
          </p:nvPr>
        </p:nvSpPr>
        <p:spPr/>
        <p:txBody>
          <a:bodyPr>
            <a:normAutofit/>
          </a:bodyPr>
          <a:lstStyle/>
          <a:p>
            <a:pPr algn="ctr"/>
            <a:r>
              <a:rPr lang="en-US" sz="3200" dirty="0" smtClean="0">
                <a:latin typeface="Arial Black" panose="020B0A04020102020204" pitchFamily="34" charset="0"/>
              </a:rPr>
              <a:t>Microservices</a:t>
            </a:r>
          </a:p>
          <a:p>
            <a:pPr algn="ctr"/>
            <a:r>
              <a:rPr lang="en-US" sz="3200" dirty="0" smtClean="0">
                <a:latin typeface="Arial Black" panose="020B0A04020102020204" pitchFamily="34" charset="0"/>
              </a:rPr>
              <a:t>Cloud-native</a:t>
            </a:r>
            <a:endParaRPr lang="en-US" sz="3200" dirty="0" smtClean="0">
              <a:latin typeface="Arial Black" panose="020B0A04020102020204" pitchFamily="34" charset="0"/>
            </a:endParaRPr>
          </a:p>
          <a:p>
            <a:pPr algn="ctr"/>
            <a:r>
              <a:rPr lang="en-US" sz="3200" dirty="0" smtClean="0">
                <a:latin typeface="Arial Black" panose="020B0A04020102020204" pitchFamily="34" charset="0"/>
              </a:rPr>
              <a:t>Rules-based</a:t>
            </a:r>
          </a:p>
          <a:p>
            <a:pPr algn="ctr"/>
            <a:r>
              <a:rPr lang="en-US" sz="3200" dirty="0" smtClean="0">
                <a:latin typeface="Arial Black" panose="020B0A04020102020204" pitchFamily="34" charset="0"/>
              </a:rPr>
              <a:t>Open Source Infrastructure</a:t>
            </a:r>
          </a:p>
          <a:p>
            <a:pPr algn="ctr"/>
            <a:r>
              <a:rPr lang="en-US" sz="3200" dirty="0" smtClean="0">
                <a:latin typeface="Arial Black" panose="020B0A04020102020204" pitchFamily="34" charset="0"/>
              </a:rPr>
              <a:t>Stable</a:t>
            </a:r>
            <a:r>
              <a:rPr lang="en-US" sz="3200" dirty="0">
                <a:latin typeface="Arial Black" panose="020B0A04020102020204" pitchFamily="34" charset="0"/>
              </a:rPr>
              <a:t>, Scalable, Secure</a:t>
            </a:r>
          </a:p>
          <a:p>
            <a:pPr algn="ctr"/>
            <a:endParaRPr lang="en-US" sz="32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US"/>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5</a:t>
            </a:fld>
            <a:endParaRPr lang="en-US" dirty="0"/>
          </a:p>
        </p:txBody>
      </p:sp>
    </p:spTree>
    <p:extLst>
      <p:ext uri="{BB962C8B-B14F-4D97-AF65-F5344CB8AC3E}">
        <p14:creationId xmlns:p14="http://schemas.microsoft.com/office/powerpoint/2010/main" val="543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6</a:t>
            </a:fld>
            <a:endParaRPr 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493568518"/>
              </p:ext>
            </p:extLst>
          </p:nvPr>
        </p:nvGraphicFramePr>
        <p:xfrm>
          <a:off x="426929" y="206375"/>
          <a:ext cx="8229600" cy="4803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512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FB91DD4A-3D36-407C-8C88-208F14459E4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71FBF98B-53D1-4E9E-A278-2291A4A9688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graphicEl>
                                              <a:dgm id="{67A51009-BDD9-47F1-ADB0-6FA0AB439E24}"/>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D0312AB0-D8E7-4896-B676-2A91BE90D66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9874FB08-94AD-4424-BADB-4A046FF5185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80457F36-F447-44A9-AFDC-FC3312B5610B}"/>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3166EA5D-0E3D-4DB2-86B9-0BC5E9E17E47}"/>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0848D47F-6A10-4265-BF64-D27E132CE552}"/>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7AEDDC27-3E94-4516-BB86-01599057546C}"/>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BB6AFDBE-29A1-42F4-A9A3-DF98D6B7C13D}"/>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AF4496BD-FDD7-4409-ABEA-C31345117568}"/>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graphicEl>
                                              <a:dgm id="{E208CCBB-0684-41A9-AC19-2549BEEBA7BF}"/>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graphicEl>
                                              <a:dgm id="{4481445D-C59D-4A66-AA58-4222F8E2E2F7}"/>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graphicEl>
                                              <a:dgm id="{67DCCA79-E002-45F7-A9B6-B72D5261E4A0}"/>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graphicEl>
                                              <a:dgm id="{7DFBFCB4-4427-4873-9284-2EC8CEDBE2A4}"/>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7EE50940-1B19-43FE-A33E-A60BF5FB3227}"/>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09C87997-27DA-406F-8F9B-3FE890DC0CF6}"/>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graphicEl>
                                              <a:dgm id="{10A3D91C-4532-4C8B-B506-B38438DAFDAE}"/>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graphicEl>
                                              <a:dgm id="{28152046-E844-4D89-8D45-88C0A9B0589E}"/>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graphicEl>
                                              <a:dgm id="{7EF2641B-8543-4ABE-B17A-36870C40EC9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rkaerospace.com/wp-content/uploads/2014/06/background-world-map-1.gif"/>
          <p:cNvPicPr>
            <a:picLocks noChangeAspect="1" noChangeArrowheads="1"/>
          </p:cNvPicPr>
          <p:nvPr/>
        </p:nvPicPr>
        <p:blipFill rotWithShape="1">
          <a:blip r:embed="rId3">
            <a:extLst>
              <a:ext uri="{28A0092B-C50C-407E-A947-70E740481C1C}">
                <a14:useLocalDpi xmlns:a14="http://schemas.microsoft.com/office/drawing/2010/main" val="0"/>
              </a:ext>
            </a:extLst>
          </a:blip>
          <a:srcRect b="1433"/>
          <a:stretch/>
        </p:blipFill>
        <p:spPr bwMode="auto">
          <a:xfrm>
            <a:off x="0" y="0"/>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Our configuration</a:t>
            </a:r>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7</a:t>
            </a:fld>
            <a:endParaRPr lang="en-US" dirty="0"/>
          </a:p>
        </p:txBody>
      </p:sp>
      <p:sp>
        <p:nvSpPr>
          <p:cNvPr id="15" name="Content Placeholder 4"/>
          <p:cNvSpPr txBox="1">
            <a:spLocks/>
          </p:cNvSpPr>
          <p:nvPr/>
        </p:nvSpPr>
        <p:spPr>
          <a:xfrm>
            <a:off x="5167275" y="1224095"/>
            <a:ext cx="3595725" cy="1323439"/>
          </a:xfrm>
          <a:prstGeom prst="rect">
            <a:avLst/>
          </a:prstGeom>
        </p:spPr>
        <p:txBody>
          <a:bodyPr wrap="square">
            <a:spAutoFit/>
          </a:bodyPr>
          <a:lstStyle>
            <a:defPPr>
              <a:defRPr lang="en-US"/>
            </a:defPPr>
            <a:lvl1pPr>
              <a:defRPr sz="2400"/>
            </a:lvl1pPr>
          </a:lstStyle>
          <a:p>
            <a:pPr marL="342900" indent="-342900">
              <a:buFont typeface="Arial" panose="020B0604020202020204" pitchFamily="34" charset="0"/>
              <a:buChar char="•"/>
            </a:pPr>
            <a:r>
              <a:rPr lang="en-US" sz="2000" dirty="0">
                <a:latin typeface="Arial Black" panose="020B0A04020102020204" pitchFamily="34" charset="0"/>
              </a:rPr>
              <a:t>18 nodes</a:t>
            </a:r>
          </a:p>
          <a:p>
            <a:pPr marL="342900" indent="-342900">
              <a:buFont typeface="Arial" panose="020B0604020202020204" pitchFamily="34" charset="0"/>
              <a:buChar char="•"/>
            </a:pPr>
            <a:r>
              <a:rPr lang="en-US" sz="2000" dirty="0" smtClean="0">
                <a:latin typeface="Arial Black" panose="020B0A04020102020204" pitchFamily="34" charset="0"/>
              </a:rPr>
              <a:t>Cassandra </a:t>
            </a:r>
            <a:r>
              <a:rPr lang="en-US" sz="2000" dirty="0" smtClean="0">
                <a:latin typeface="Arial Black" panose="020B0A04020102020204" pitchFamily="34" charset="0"/>
              </a:rPr>
              <a:t>2.2.X </a:t>
            </a:r>
          </a:p>
          <a:p>
            <a:pPr marL="342900" indent="-342900">
              <a:buFont typeface="Arial" panose="020B0604020202020204" pitchFamily="34" charset="0"/>
              <a:buChar char="•"/>
            </a:pPr>
            <a:r>
              <a:rPr lang="en-US" sz="2000" dirty="0" smtClean="0">
                <a:latin typeface="Arial Black" panose="020B0A04020102020204" pitchFamily="34" charset="0"/>
              </a:rPr>
              <a:t>I2.2XL </a:t>
            </a:r>
            <a:r>
              <a:rPr lang="en-US" sz="1400" dirty="0" smtClean="0">
                <a:latin typeface="Arial Black" panose="020B0A04020102020204" pitchFamily="34" charset="0"/>
              </a:rPr>
              <a:t>(Smaller in Dev/Test)</a:t>
            </a:r>
          </a:p>
          <a:p>
            <a:pPr marL="342900" indent="-342900">
              <a:buFont typeface="Arial" panose="020B0604020202020204" pitchFamily="34" charset="0"/>
              <a:buChar char="•"/>
            </a:pPr>
            <a:r>
              <a:rPr lang="en-US" sz="2000" dirty="0" smtClean="0">
                <a:latin typeface="Arial Black" panose="020B0A04020102020204" pitchFamily="34" charset="0"/>
              </a:rPr>
              <a:t>1 TB and growing </a:t>
            </a:r>
            <a:endParaRPr lang="en-US" sz="2000" dirty="0">
              <a:latin typeface="Arial Black" panose="020B0A04020102020204" pitchFamily="34" charset="0"/>
            </a:endParaRPr>
          </a:p>
        </p:txBody>
      </p:sp>
      <p:cxnSp>
        <p:nvCxnSpPr>
          <p:cNvPr id="11" name="Straight Connector 10"/>
          <p:cNvCxnSpPr/>
          <p:nvPr/>
        </p:nvCxnSpPr>
        <p:spPr>
          <a:xfrm>
            <a:off x="1285880" y="1965609"/>
            <a:ext cx="1031188" cy="225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295400" y="1965609"/>
            <a:ext cx="254444" cy="404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549844" y="2190933"/>
            <a:ext cx="767224" cy="187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326588" y="1852947"/>
            <a:ext cx="1937860" cy="33798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1085159" y="1852947"/>
            <a:ext cx="338602" cy="225324"/>
          </a:xfrm>
          <a:prstGeom prst="rect">
            <a:avLst/>
          </a:prstGeom>
        </p:spPr>
      </p:pic>
      <p:pic>
        <p:nvPicPr>
          <p:cNvPr id="14" name="Picture 13"/>
          <p:cNvPicPr>
            <a:picLocks noChangeAspect="1"/>
          </p:cNvPicPr>
          <p:nvPr/>
        </p:nvPicPr>
        <p:blipFill>
          <a:blip r:embed="rId4"/>
          <a:stretch>
            <a:fillRect/>
          </a:stretch>
        </p:blipFill>
        <p:spPr>
          <a:xfrm>
            <a:off x="2106470" y="2078271"/>
            <a:ext cx="338602" cy="225324"/>
          </a:xfrm>
          <a:prstGeom prst="rect">
            <a:avLst/>
          </a:prstGeom>
        </p:spPr>
      </p:pic>
      <p:pic>
        <p:nvPicPr>
          <p:cNvPr id="16" name="Picture 15"/>
          <p:cNvPicPr>
            <a:picLocks noChangeAspect="1"/>
          </p:cNvPicPr>
          <p:nvPr/>
        </p:nvPicPr>
        <p:blipFill>
          <a:blip r:embed="rId5"/>
          <a:stretch>
            <a:fillRect/>
          </a:stretch>
        </p:blipFill>
        <p:spPr>
          <a:xfrm>
            <a:off x="1395063" y="2223155"/>
            <a:ext cx="309562" cy="309562"/>
          </a:xfrm>
          <a:prstGeom prst="rect">
            <a:avLst/>
          </a:prstGeom>
        </p:spPr>
      </p:pic>
      <p:pic>
        <p:nvPicPr>
          <p:cNvPr id="17" name="Picture 16"/>
          <p:cNvPicPr>
            <a:picLocks noChangeAspect="1"/>
          </p:cNvPicPr>
          <p:nvPr/>
        </p:nvPicPr>
        <p:blipFill>
          <a:blip r:embed="rId4"/>
          <a:stretch>
            <a:fillRect/>
          </a:stretch>
        </p:blipFill>
        <p:spPr>
          <a:xfrm>
            <a:off x="4038600" y="1740285"/>
            <a:ext cx="338602" cy="225324"/>
          </a:xfrm>
          <a:prstGeom prst="rect">
            <a:avLst/>
          </a:prstGeom>
        </p:spPr>
      </p:pic>
      <p:sp>
        <p:nvSpPr>
          <p:cNvPr id="1035" name="Rectangle 1034"/>
          <p:cNvSpPr/>
          <p:nvPr/>
        </p:nvSpPr>
        <p:spPr>
          <a:xfrm>
            <a:off x="541448" y="2918830"/>
            <a:ext cx="3420952"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Arial Black" panose="020B0A04020102020204" pitchFamily="34" charset="0"/>
              </a:rPr>
              <a:t>3</a:t>
            </a:r>
            <a:r>
              <a:rPr lang="en-US" sz="2000" dirty="0" smtClean="0">
                <a:latin typeface="Arial Black" panose="020B0A04020102020204" pitchFamily="34" charset="0"/>
              </a:rPr>
              <a:t> regions</a:t>
            </a:r>
          </a:p>
          <a:p>
            <a:pPr marL="342900" indent="-342900">
              <a:buFont typeface="Arial" panose="020B0604020202020204" pitchFamily="34" charset="0"/>
              <a:buChar char="•"/>
            </a:pPr>
            <a:r>
              <a:rPr lang="en-US" sz="2000" dirty="0" smtClean="0">
                <a:latin typeface="Arial Black" panose="020B0A04020102020204" pitchFamily="34" charset="0"/>
              </a:rPr>
              <a:t>AWS VPC</a:t>
            </a:r>
          </a:p>
          <a:p>
            <a:pPr marL="342900" indent="-342900">
              <a:buFont typeface="Arial" panose="020B0604020202020204" pitchFamily="34" charset="0"/>
              <a:buChar char="•"/>
            </a:pPr>
            <a:r>
              <a:rPr lang="en-US" sz="2000" dirty="0">
                <a:latin typeface="Arial Black" panose="020B0A04020102020204" pitchFamily="34" charset="0"/>
              </a:rPr>
              <a:t>D</a:t>
            </a:r>
            <a:r>
              <a:rPr lang="en-US" sz="2000" dirty="0" smtClean="0">
                <a:latin typeface="Arial Black" panose="020B0A04020102020204" pitchFamily="34" charset="0"/>
              </a:rPr>
              <a:t>irect </a:t>
            </a:r>
            <a:r>
              <a:rPr lang="en-US" sz="2000" dirty="0">
                <a:latin typeface="Arial Black" panose="020B0A04020102020204" pitchFamily="34" charset="0"/>
              </a:rPr>
              <a:t>C</a:t>
            </a:r>
            <a:r>
              <a:rPr lang="en-US" sz="2000" dirty="0" smtClean="0">
                <a:latin typeface="Arial Black" panose="020B0A04020102020204" pitchFamily="34" charset="0"/>
              </a:rPr>
              <a:t>onnect</a:t>
            </a:r>
            <a:endParaRPr lang="en-US" sz="2000" dirty="0">
              <a:latin typeface="Arial Black" panose="020B0A04020102020204" pitchFamily="34" charset="0"/>
            </a:endParaRPr>
          </a:p>
          <a:p>
            <a:pPr marL="342900" indent="-342900">
              <a:buFont typeface="Arial" panose="020B0604020202020204" pitchFamily="34" charset="0"/>
              <a:buChar char="•"/>
            </a:pPr>
            <a:r>
              <a:rPr lang="en-US" sz="2000" dirty="0">
                <a:latin typeface="Arial Black" panose="020B0A04020102020204" pitchFamily="34" charset="0"/>
              </a:rPr>
              <a:t>Legacy systems in on-</a:t>
            </a:r>
            <a:r>
              <a:rPr lang="en-US" sz="2000" dirty="0" err="1">
                <a:latin typeface="Arial Black" panose="020B0A04020102020204" pitchFamily="34" charset="0"/>
              </a:rPr>
              <a:t>prem</a:t>
            </a:r>
            <a:r>
              <a:rPr lang="en-US" sz="2000" dirty="0">
                <a:latin typeface="Arial Black" panose="020B0A04020102020204" pitchFamily="34" charset="0"/>
              </a:rPr>
              <a:t> data center</a:t>
            </a:r>
          </a:p>
        </p:txBody>
      </p:sp>
      <p:graphicFrame>
        <p:nvGraphicFramePr>
          <p:cNvPr id="18" name="Diagram 17"/>
          <p:cNvGraphicFramePr/>
          <p:nvPr>
            <p:extLst>
              <p:ext uri="{D42A27DB-BD31-4B8C-83A1-F6EECF244321}">
                <p14:modId xmlns:p14="http://schemas.microsoft.com/office/powerpoint/2010/main" val="1791210899"/>
              </p:ext>
            </p:extLst>
          </p:nvPr>
        </p:nvGraphicFramePr>
        <p:xfrm>
          <a:off x="5715000" y="2730611"/>
          <a:ext cx="2057400" cy="2057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9" name="Picture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323378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Graphic spid="1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Timeline</a:t>
            </a:r>
          </a:p>
        </p:txBody>
      </p:sp>
      <p:sp>
        <p:nvSpPr>
          <p:cNvPr id="3" name="Footer Placeholder 2"/>
          <p:cNvSpPr>
            <a:spLocks noGrp="1"/>
          </p:cNvSpPr>
          <p:nvPr>
            <p:ph type="ftr" sz="quarter" idx="11"/>
          </p:nvPr>
        </p:nvSpPr>
        <p:spPr/>
        <p:txBody>
          <a:bodyPr/>
          <a:lstStyle/>
          <a:p>
            <a:r>
              <a:rPr lang="en-US"/>
              <a:t>© DataStax, All Rights Reserved.</a:t>
            </a:r>
            <a:endParaRPr lang="en-US" dirty="0"/>
          </a:p>
        </p:txBody>
      </p:sp>
      <p:sp>
        <p:nvSpPr>
          <p:cNvPr id="4" name="Slide Number Placeholder 3"/>
          <p:cNvSpPr>
            <a:spLocks noGrp="1"/>
          </p:cNvSpPr>
          <p:nvPr>
            <p:ph type="sldNum" sz="quarter" idx="12"/>
          </p:nvPr>
        </p:nvSpPr>
        <p:spPr/>
        <p:txBody>
          <a:bodyPr/>
          <a:lstStyle/>
          <a:p>
            <a:fld id="{B10D5614-B734-4280-8F57-1D4947433C97}" type="slidenum">
              <a:rPr lang="en-US" smtClean="0"/>
              <a:pPr/>
              <a:t>8</a:t>
            </a:fld>
            <a:endParaRPr lang="en-US" dirty="0"/>
          </a:p>
        </p:txBody>
      </p:sp>
      <p:graphicFrame>
        <p:nvGraphicFramePr>
          <p:cNvPr id="5" name="Diagram 4"/>
          <p:cNvGraphicFramePr/>
          <p:nvPr>
            <p:extLst>
              <p:ext uri="{D42A27DB-BD31-4B8C-83A1-F6EECF244321}">
                <p14:modId xmlns:p14="http://schemas.microsoft.com/office/powerpoint/2010/main" val="3020490491"/>
              </p:ext>
            </p:extLst>
          </p:nvPr>
        </p:nvGraphicFramePr>
        <p:xfrm>
          <a:off x="609600" y="514350"/>
          <a:ext cx="7924800" cy="408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ular Callout 6"/>
          <p:cNvSpPr/>
          <p:nvPr/>
        </p:nvSpPr>
        <p:spPr>
          <a:xfrm>
            <a:off x="229417" y="2495550"/>
            <a:ext cx="1905000" cy="746521"/>
          </a:xfrm>
          <a:prstGeom prst="wedgeRoundRectCallout">
            <a:avLst>
              <a:gd name="adj1" fmla="val 42877"/>
              <a:gd name="adj2" fmla="val 888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Look, Ma, 100K writes/sec</a:t>
            </a:r>
            <a:r>
              <a:rPr lang="en-US" dirty="0"/>
              <a:t>!</a:t>
            </a:r>
          </a:p>
        </p:txBody>
      </p:sp>
      <p:sp>
        <p:nvSpPr>
          <p:cNvPr id="8" name="Rounded Rectangular Callout 7"/>
          <p:cNvSpPr/>
          <p:nvPr/>
        </p:nvSpPr>
        <p:spPr>
          <a:xfrm>
            <a:off x="1219200" y="1428750"/>
            <a:ext cx="1676400" cy="685800"/>
          </a:xfrm>
          <a:prstGeom prst="wedgeRoundRectCallout">
            <a:avLst>
              <a:gd name="adj1" fmla="val 56887"/>
              <a:gd name="adj2" fmla="val 122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Why are my repairs failing?</a:t>
            </a:r>
            <a:endParaRPr lang="en-US" dirty="0"/>
          </a:p>
        </p:txBody>
      </p:sp>
      <p:sp>
        <p:nvSpPr>
          <p:cNvPr id="9" name="Rounded Rectangular Callout 8"/>
          <p:cNvSpPr/>
          <p:nvPr/>
        </p:nvSpPr>
        <p:spPr>
          <a:xfrm>
            <a:off x="3272588" y="1063229"/>
            <a:ext cx="1375611" cy="388739"/>
          </a:xfrm>
          <a:prstGeom prst="wedgeRoundRectCallout">
            <a:avLst>
              <a:gd name="adj1" fmla="val 40169"/>
              <a:gd name="adj2" fmla="val 1563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got this!</a:t>
            </a:r>
            <a:endParaRPr lang="en-US" dirty="0"/>
          </a:p>
        </p:txBody>
      </p:sp>
    </p:spTree>
    <p:extLst>
      <p:ext uri="{BB962C8B-B14F-4D97-AF65-F5344CB8AC3E}">
        <p14:creationId xmlns:p14="http://schemas.microsoft.com/office/powerpoint/2010/main" val="385957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2A85F2F3-A028-4C7D-925F-8A4B3DB6022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FA33D6B1-7BEF-490C-A8D8-33FEEAC87035}"/>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BD6A840-9491-4389-99AE-0FBD6EA54309}"/>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B75C517C-44E0-4304-B63E-98275AA90EB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6217B8A-EDD8-4318-88A9-65659F8C4FBB}"/>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E8D85414-87C8-4A13-AE6C-DF14B1D34944}"/>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482B8EE5-4990-4729-8968-2BA6D941260C}"/>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753B7F50-8E07-44B8-925E-105871E67DE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Data T</a:t>
            </a:r>
            <a:r>
              <a:rPr lang="en-US" dirty="0" smtClean="0"/>
              <a:t>ypes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r>
              <a:rPr lang="en-US" sz="7200" dirty="0" smtClean="0"/>
              <a:t>  </a:t>
            </a:r>
            <a:endParaRPr lang="en-US" sz="7200" dirty="0"/>
          </a:p>
        </p:txBody>
      </p:sp>
      <p:sp>
        <p:nvSpPr>
          <p:cNvPr id="4" name="Footer Placeholder 3"/>
          <p:cNvSpPr>
            <a:spLocks noGrp="1"/>
          </p:cNvSpPr>
          <p:nvPr>
            <p:ph type="ftr" sz="quarter" idx="11"/>
          </p:nvPr>
        </p:nvSpPr>
        <p:spPr/>
        <p:txBody>
          <a:bodyPr/>
          <a:lstStyle/>
          <a:p>
            <a:r>
              <a:rPr lang="en-US"/>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9</a:t>
            </a:fld>
            <a:endParaRPr lang="en-US" dirty="0"/>
          </a:p>
        </p:txBody>
      </p:sp>
      <p:sp>
        <p:nvSpPr>
          <p:cNvPr id="11" name="Rectangle 10"/>
          <p:cNvSpPr/>
          <p:nvPr/>
        </p:nvSpPr>
        <p:spPr>
          <a:xfrm>
            <a:off x="2723964" y="3070058"/>
            <a:ext cx="1371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rates</a:t>
            </a:r>
            <a:endParaRPr lang="en-US" dirty="0">
              <a:solidFill>
                <a:schemeClr val="tx1"/>
              </a:solidFill>
            </a:endParaRPr>
          </a:p>
        </p:txBody>
      </p:sp>
      <p:sp>
        <p:nvSpPr>
          <p:cNvPr id="12" name="Rectangle 11"/>
          <p:cNvSpPr/>
          <p:nvPr/>
        </p:nvSpPr>
        <p:spPr>
          <a:xfrm>
            <a:off x="4901423" y="3070058"/>
            <a:ext cx="1439476"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inventory</a:t>
            </a:r>
            <a:endParaRPr lang="en-US" dirty="0">
              <a:solidFill>
                <a:schemeClr val="tx1"/>
              </a:solidFill>
            </a:endParaRPr>
          </a:p>
        </p:txBody>
      </p:sp>
      <p:sp>
        <p:nvSpPr>
          <p:cNvPr id="13" name="Rectangle 12"/>
          <p:cNvSpPr/>
          <p:nvPr/>
        </p:nvSpPr>
        <p:spPr>
          <a:xfrm>
            <a:off x="678210" y="3070058"/>
            <a:ext cx="1436154"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hotels</a:t>
            </a:r>
            <a:endParaRPr lang="en-US" dirty="0">
              <a:solidFill>
                <a:schemeClr val="tx1"/>
              </a:solidFill>
            </a:endParaRPr>
          </a:p>
        </p:txBody>
      </p:sp>
      <p:sp>
        <p:nvSpPr>
          <p:cNvPr id="14" name="Rectangle 13"/>
          <p:cNvSpPr/>
          <p:nvPr/>
        </p:nvSpPr>
        <p:spPr>
          <a:xfrm>
            <a:off x="6996235" y="3070058"/>
            <a:ext cx="1371600"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rPr>
              <a:t>reservations</a:t>
            </a:r>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37" y="1601705"/>
            <a:ext cx="1104900" cy="11049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1566981"/>
            <a:ext cx="863600" cy="1066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1758950"/>
            <a:ext cx="1181100" cy="8128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1700" y="1911350"/>
            <a:ext cx="977900" cy="584200"/>
          </a:xfrm>
          <a:prstGeom prst="rect">
            <a:avLst/>
          </a:prstGeom>
        </p:spPr>
      </p:pic>
    </p:spTree>
    <p:extLst>
      <p:ext uri="{BB962C8B-B14F-4D97-AF65-F5344CB8AC3E}">
        <p14:creationId xmlns:p14="http://schemas.microsoft.com/office/powerpoint/2010/main" val="2821762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par>
                          <p:cTn id="17" fill="hold">
                            <p:stCondLst>
                              <p:cond delay="500"/>
                            </p:stCondLst>
                            <p:childTnLst>
                              <p:par>
                                <p:cTn id="18" presetID="2" presetClass="exit" presetSubtype="4" fill="hold" grpId="0" nodeType="afterEffect">
                                  <p:stCondLst>
                                    <p:cond delay="0"/>
                                  </p:stCondLst>
                                  <p:childTnLst>
                                    <p:anim calcmode="lin" valueType="num">
                                      <p:cBhvr additive="base">
                                        <p:cTn id="19" dur="500"/>
                                        <p:tgtEl>
                                          <p:spTgt spid="13"/>
                                        </p:tgtEl>
                                        <p:attrNameLst>
                                          <p:attrName>ppt_x</p:attrName>
                                        </p:attrNameLst>
                                      </p:cBhvr>
                                      <p:tavLst>
                                        <p:tav tm="0">
                                          <p:val>
                                            <p:strVal val="ppt_x"/>
                                          </p:val>
                                        </p:tav>
                                        <p:tav tm="100000">
                                          <p:val>
                                            <p:strVal val="ppt_x"/>
                                          </p:val>
                                        </p:tav>
                                      </p:tavLst>
                                    </p:anim>
                                    <p:anim calcmode="lin" valueType="num">
                                      <p:cBhvr additive="base">
                                        <p:cTn id="20" dur="500"/>
                                        <p:tgtEl>
                                          <p:spTgt spid="13"/>
                                        </p:tgtEl>
                                        <p:attrNameLst>
                                          <p:attrName>ppt_y</p:attrName>
                                        </p:attrNameLst>
                                      </p:cBhvr>
                                      <p:tavLst>
                                        <p:tav tm="0">
                                          <p:val>
                                            <p:strVal val="ppt_y"/>
                                          </p:val>
                                        </p:tav>
                                        <p:tav tm="100000">
                                          <p:val>
                                            <p:strVal val="1+ppt_h/2"/>
                                          </p:val>
                                        </p:tav>
                                      </p:tavLst>
                                    </p:anim>
                                    <p:set>
                                      <p:cBhvr>
                                        <p:cTn id="21" dur="1" fill="hold">
                                          <p:stCondLst>
                                            <p:cond delay="499"/>
                                          </p:stCondLst>
                                        </p:cTn>
                                        <p:tgtEl>
                                          <p:spTgt spid="13"/>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11"/>
                                        </p:tgtEl>
                                        <p:attrNameLst>
                                          <p:attrName>ppt_x</p:attrName>
                                        </p:attrNameLst>
                                      </p:cBhvr>
                                      <p:tavLst>
                                        <p:tav tm="0">
                                          <p:val>
                                            <p:strVal val="ppt_x"/>
                                          </p:val>
                                        </p:tav>
                                        <p:tav tm="100000">
                                          <p:val>
                                            <p:strVal val="ppt_x"/>
                                          </p:val>
                                        </p:tav>
                                      </p:tavLst>
                                    </p:anim>
                                    <p:anim calcmode="lin" valueType="num">
                                      <p:cBhvr additive="base">
                                        <p:cTn id="24" dur="500"/>
                                        <p:tgtEl>
                                          <p:spTgt spid="11"/>
                                        </p:tgtEl>
                                        <p:attrNameLst>
                                          <p:attrName>ppt_y</p:attrName>
                                        </p:attrNameLst>
                                      </p:cBhvr>
                                      <p:tavLst>
                                        <p:tav tm="0">
                                          <p:val>
                                            <p:strVal val="ppt_y"/>
                                          </p:val>
                                        </p:tav>
                                        <p:tav tm="100000">
                                          <p:val>
                                            <p:strVal val="1+ppt_h/2"/>
                                          </p:val>
                                        </p:tav>
                                      </p:tavLst>
                                    </p:anim>
                                    <p:set>
                                      <p:cBhvr>
                                        <p:cTn id="25" dur="1" fill="hold">
                                          <p:stCondLst>
                                            <p:cond delay="499"/>
                                          </p:stCondLst>
                                        </p:cTn>
                                        <p:tgtEl>
                                          <p:spTgt spid="11"/>
                                        </p:tgtEl>
                                        <p:attrNameLst>
                                          <p:attrName>style.visibility</p:attrName>
                                        </p:attrNameLst>
                                      </p:cBhvr>
                                      <p:to>
                                        <p:strVal val="hidden"/>
                                      </p:to>
                                    </p:set>
                                  </p:childTnLst>
                                </p:cTn>
                              </p:par>
                              <p:par>
                                <p:cTn id="26" presetID="2" presetClass="exit" presetSubtype="4" fill="hold" grpId="0" nodeType="withEffect">
                                  <p:stCondLst>
                                    <p:cond delay="0"/>
                                  </p:stCondLst>
                                  <p:childTnLst>
                                    <p:anim calcmode="lin" valueType="num">
                                      <p:cBhvr additive="base">
                                        <p:cTn id="27" dur="500"/>
                                        <p:tgtEl>
                                          <p:spTgt spid="12"/>
                                        </p:tgtEl>
                                        <p:attrNameLst>
                                          <p:attrName>ppt_x</p:attrName>
                                        </p:attrNameLst>
                                      </p:cBhvr>
                                      <p:tavLst>
                                        <p:tav tm="0">
                                          <p:val>
                                            <p:strVal val="ppt_x"/>
                                          </p:val>
                                        </p:tav>
                                        <p:tav tm="100000">
                                          <p:val>
                                            <p:strVal val="ppt_x"/>
                                          </p:val>
                                        </p:tav>
                                      </p:tavLst>
                                    </p:anim>
                                    <p:anim calcmode="lin" valueType="num">
                                      <p:cBhvr additive="base">
                                        <p:cTn id="28" dur="500"/>
                                        <p:tgtEl>
                                          <p:spTgt spid="12"/>
                                        </p:tgtEl>
                                        <p:attrNameLst>
                                          <p:attrName>ppt_y</p:attrName>
                                        </p:attrNameLst>
                                      </p:cBhvr>
                                      <p:tavLst>
                                        <p:tav tm="0">
                                          <p:val>
                                            <p:strVal val="ppt_y"/>
                                          </p:val>
                                        </p:tav>
                                        <p:tav tm="100000">
                                          <p:val>
                                            <p:strVal val="1+ppt_h/2"/>
                                          </p:val>
                                        </p:tav>
                                      </p:tavLst>
                                    </p:anim>
                                    <p:set>
                                      <p:cBhvr>
                                        <p:cTn id="29" dur="1" fill="hold">
                                          <p:stCondLst>
                                            <p:cond delay="499"/>
                                          </p:stCondLst>
                                        </p:cTn>
                                        <p:tgtEl>
                                          <p:spTgt spid="12"/>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14"/>
                                        </p:tgtEl>
                                        <p:attrNameLst>
                                          <p:attrName>ppt_x</p:attrName>
                                        </p:attrNameLst>
                                      </p:cBhvr>
                                      <p:tavLst>
                                        <p:tav tm="0">
                                          <p:val>
                                            <p:strVal val="ppt_x"/>
                                          </p:val>
                                        </p:tav>
                                        <p:tav tm="100000">
                                          <p:val>
                                            <p:strVal val="ppt_x"/>
                                          </p:val>
                                        </p:tav>
                                      </p:tavLst>
                                    </p:anim>
                                    <p:anim calcmode="lin" valueType="num">
                                      <p:cBhvr additive="base">
                                        <p:cTn id="32" dur="500"/>
                                        <p:tgtEl>
                                          <p:spTgt spid="14"/>
                                        </p:tgtEl>
                                        <p:attrNameLst>
                                          <p:attrName>ppt_y</p:attrName>
                                        </p:attrNameLst>
                                      </p:cBhvr>
                                      <p:tavLst>
                                        <p:tav tm="0">
                                          <p:val>
                                            <p:strVal val="ppt_y"/>
                                          </p:val>
                                        </p:tav>
                                        <p:tav tm="100000">
                                          <p:val>
                                            <p:strVal val="1+ppt_h/2"/>
                                          </p:val>
                                        </p:tav>
                                      </p:tavLst>
                                    </p:anim>
                                    <p:set>
                                      <p:cBhvr>
                                        <p:cTn id="3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theme/theme1.xml><?xml version="1.0" encoding="utf-8"?>
<a:theme xmlns:a="http://schemas.openxmlformats.org/drawingml/2006/main" name="DataStax_Template">
  <a:themeElements>
    <a:clrScheme name="DataStax">
      <a:dk1>
        <a:sysClr val="windowText" lastClr="000000"/>
      </a:dk1>
      <a:lt1>
        <a:sysClr val="window" lastClr="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1" id="{872FB066-11D9-3941-A02B-87679BC2FB76}" vid="{EC15C60F-803D-2D48-BB80-27CDBFDDD7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CSummit_template</Template>
  <TotalTime>40301</TotalTime>
  <Words>3592</Words>
  <Application>Microsoft Office PowerPoint</Application>
  <PresentationFormat>On-screen Show (16:9)</PresentationFormat>
  <Paragraphs>499</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ＭＳ Ｐゴシック</vt:lpstr>
      <vt:lpstr>Arial</vt:lpstr>
      <vt:lpstr>Arial Black</vt:lpstr>
      <vt:lpstr>Calibri</vt:lpstr>
      <vt:lpstr>Consolas</vt:lpstr>
      <vt:lpstr>Courier New</vt:lpstr>
      <vt:lpstr>Helvetica Neue Thin</vt:lpstr>
      <vt:lpstr>Times New Roman</vt:lpstr>
      <vt:lpstr>DataStax_Template</vt:lpstr>
      <vt:lpstr>Jeff Carpenter and Andrew Baker Choice Hotels International</vt:lpstr>
      <vt:lpstr>PowerPoint Presentation</vt:lpstr>
      <vt:lpstr>Central Reservation System Interfaces</vt:lpstr>
      <vt:lpstr>Current Reservation System – By The Numbers</vt:lpstr>
      <vt:lpstr>Architecture Tenets</vt:lpstr>
      <vt:lpstr>PowerPoint Presentation</vt:lpstr>
      <vt:lpstr>Our configuration</vt:lpstr>
      <vt:lpstr>Project Timeline</vt:lpstr>
      <vt:lpstr>Key Data Types</vt:lpstr>
      <vt:lpstr>Key Data Types → Microservices</vt:lpstr>
      <vt:lpstr>Varying Consistency Needs</vt:lpstr>
      <vt:lpstr>Distributed Transactions, Anyone?</vt:lpstr>
      <vt:lpstr>Alternatives to Distributed Transactions</vt:lpstr>
      <vt:lpstr>Where is my data? </vt:lpstr>
      <vt:lpstr>Configurable Consistency Levels</vt:lpstr>
      <vt:lpstr>Cross Region Issues</vt:lpstr>
      <vt:lpstr>Reliability</vt:lpstr>
      <vt:lpstr>Complex Time Queries</vt:lpstr>
      <vt:lpstr>Denormalization Gone Wild  (aka “Hotel Access Patterns”)</vt:lpstr>
      <vt:lpstr>Schema Evolution</vt:lpstr>
      <vt:lpstr>Size and Cost Estimation</vt:lpstr>
      <vt:lpstr>TTL for Data Cleanup</vt:lpstr>
      <vt:lpstr>Service Level Agreement Decomposition</vt:lpstr>
      <vt:lpstr>Roadmap</vt:lpstr>
      <vt:lpstr>Final Thoughts</vt:lpstr>
      <vt:lpstr>We’re Hiring!</vt:lpstr>
      <vt:lpstr>Now Available!</vt:lpstr>
      <vt:lpstr>Contact 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Fong</dc:creator>
  <cp:lastModifiedBy>Jeff Carpenter</cp:lastModifiedBy>
  <cp:revision>147</cp:revision>
  <cp:lastPrinted>2016-08-26T15:56:57Z</cp:lastPrinted>
  <dcterms:created xsi:type="dcterms:W3CDTF">2016-06-30T20:15:45Z</dcterms:created>
  <dcterms:modified xsi:type="dcterms:W3CDTF">2016-09-07T18:42:33Z</dcterms:modified>
</cp:coreProperties>
</file>