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  <p:sldMasterId id="2147483797" r:id="rId5"/>
    <p:sldMasterId id="2147483803" r:id="rId6"/>
  </p:sldMasterIdLst>
  <p:notesMasterIdLst>
    <p:notesMasterId r:id="rId12"/>
  </p:notesMasterIdLst>
  <p:handoutMasterIdLst>
    <p:handoutMasterId r:id="rId13"/>
  </p:handoutMasterIdLst>
  <p:sldIdLst>
    <p:sldId id="322" r:id="rId7"/>
    <p:sldId id="325" r:id="rId8"/>
    <p:sldId id="323" r:id="rId9"/>
    <p:sldId id="324" r:id="rId10"/>
    <p:sldId id="31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29"/>
    <a:srgbClr val="FFFCFA"/>
    <a:srgbClr val="3D3935"/>
    <a:srgbClr val="0F0E0D"/>
    <a:srgbClr val="E6E6E6"/>
    <a:srgbClr val="84817F"/>
    <a:srgbClr val="EF3E33"/>
    <a:srgbClr val="DE982F"/>
    <a:srgbClr val="309492"/>
    <a:srgbClr val="549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8" autoAdjust="0"/>
    <p:restoredTop sz="77321" autoAdjust="0"/>
  </p:normalViewPr>
  <p:slideViewPr>
    <p:cSldViewPr snapToGrid="0" snapToObjects="1">
      <p:cViewPr varScale="1">
        <p:scale>
          <a:sx n="66" d="100"/>
          <a:sy n="66" d="100"/>
        </p:scale>
        <p:origin x="10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0A3CBA-7E02-4340-9F47-85469A8A679B}" type="doc">
      <dgm:prSet loTypeId="urn:microsoft.com/office/officeart/2005/8/layout/hList7" loCatId="picture" qsTypeId="urn:microsoft.com/office/officeart/2005/8/quickstyle/simple1" qsCatId="simple" csTypeId="urn:microsoft.com/office/officeart/2005/8/colors/accent1_2" csCatId="accent1" phldr="1"/>
      <dgm:spPr/>
    </dgm:pt>
    <dgm:pt modelId="{E56C3F3C-BD42-4F18-924D-695CA547AAF1}">
      <dgm:prSet phldrT="[Text]"/>
      <dgm:spPr>
        <a:pattFill prst="wdUpDiag">
          <a:fgClr>
            <a:schemeClr val="accent1"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en-US" dirty="0"/>
            <a:t>Arjun Panikar</a:t>
          </a:r>
        </a:p>
      </dgm:t>
    </dgm:pt>
    <dgm:pt modelId="{0583C561-65AE-41F4-ABA6-2A827E793AE4}" type="parTrans" cxnId="{181987CA-60BD-4A61-8EE7-F929C5D72DD7}">
      <dgm:prSet/>
      <dgm:spPr/>
      <dgm:t>
        <a:bodyPr/>
        <a:lstStyle/>
        <a:p>
          <a:endParaRPr lang="en-US"/>
        </a:p>
      </dgm:t>
    </dgm:pt>
    <dgm:pt modelId="{AFC079BD-4C18-43EF-9DD3-535037FFF937}" type="sibTrans" cxnId="{181987CA-60BD-4A61-8EE7-F929C5D72DD7}">
      <dgm:prSet/>
      <dgm:spPr/>
      <dgm:t>
        <a:bodyPr/>
        <a:lstStyle/>
        <a:p>
          <a:endParaRPr lang="en-US"/>
        </a:p>
      </dgm:t>
    </dgm:pt>
    <dgm:pt modelId="{03AD8457-12EC-48C4-9B81-E02DBA91EDF8}">
      <dgm:prSet phldrT="[Text]"/>
      <dgm:spPr/>
      <dgm:t>
        <a:bodyPr/>
        <a:lstStyle/>
        <a:p>
          <a:r>
            <a:rPr lang="en-US" dirty="0"/>
            <a:t>Antonio Nazco</a:t>
          </a:r>
        </a:p>
      </dgm:t>
    </dgm:pt>
    <dgm:pt modelId="{949B224A-3CA2-44E7-A40D-893DB4436D9B}" type="parTrans" cxnId="{130FEAF8-E076-4B70-B6ED-2DF38671B26B}">
      <dgm:prSet/>
      <dgm:spPr/>
      <dgm:t>
        <a:bodyPr/>
        <a:lstStyle/>
        <a:p>
          <a:endParaRPr lang="en-US"/>
        </a:p>
      </dgm:t>
    </dgm:pt>
    <dgm:pt modelId="{7A041D93-134B-48EA-A961-305D9E1667C6}" type="sibTrans" cxnId="{130FEAF8-E076-4B70-B6ED-2DF38671B26B}">
      <dgm:prSet/>
      <dgm:spPr/>
      <dgm:t>
        <a:bodyPr/>
        <a:lstStyle/>
        <a:p>
          <a:endParaRPr lang="en-US"/>
        </a:p>
      </dgm:t>
    </dgm:pt>
    <dgm:pt modelId="{9B56E473-BD96-4559-948C-99E4E8B19E1C}">
      <dgm:prSet phldrT="[Text]"/>
      <dgm:spPr/>
      <dgm:t>
        <a:bodyPr/>
        <a:lstStyle/>
        <a:p>
          <a:r>
            <a:rPr lang="en-US" dirty="0"/>
            <a:t>Julio Cesar Rodriguez</a:t>
          </a:r>
        </a:p>
      </dgm:t>
    </dgm:pt>
    <dgm:pt modelId="{68A3D6AB-3D57-4BB7-8118-6ECA9F65ECC3}" type="parTrans" cxnId="{95CDCF2E-1C39-4801-A899-EE4FD6906B9F}">
      <dgm:prSet/>
      <dgm:spPr/>
      <dgm:t>
        <a:bodyPr/>
        <a:lstStyle/>
        <a:p>
          <a:endParaRPr lang="en-US"/>
        </a:p>
      </dgm:t>
    </dgm:pt>
    <dgm:pt modelId="{205C747F-141F-4269-B439-672F213265E6}" type="sibTrans" cxnId="{95CDCF2E-1C39-4801-A899-EE4FD6906B9F}">
      <dgm:prSet/>
      <dgm:spPr/>
      <dgm:t>
        <a:bodyPr/>
        <a:lstStyle/>
        <a:p>
          <a:endParaRPr lang="en-US"/>
        </a:p>
      </dgm:t>
    </dgm:pt>
    <dgm:pt modelId="{C03B05A0-BE31-4A6A-9F35-7CDD8CD67A40}">
      <dgm:prSet phldrT="[Text]"/>
      <dgm:spPr/>
      <dgm:t>
        <a:bodyPr/>
        <a:lstStyle/>
        <a:p>
          <a:r>
            <a:rPr lang="en-US" dirty="0"/>
            <a:t>Antony Alfaro</a:t>
          </a:r>
        </a:p>
      </dgm:t>
    </dgm:pt>
    <dgm:pt modelId="{595249AE-27C3-4877-AD36-7DAF9B8FCBAD}" type="parTrans" cxnId="{B935D151-7E7B-4558-B51C-E2A838B6210C}">
      <dgm:prSet/>
      <dgm:spPr/>
      <dgm:t>
        <a:bodyPr/>
        <a:lstStyle/>
        <a:p>
          <a:endParaRPr lang="en-US"/>
        </a:p>
      </dgm:t>
    </dgm:pt>
    <dgm:pt modelId="{FA47A9BD-8160-4854-8BC3-3C0BEC44A1F7}" type="sibTrans" cxnId="{B935D151-7E7B-4558-B51C-E2A838B6210C}">
      <dgm:prSet/>
      <dgm:spPr/>
      <dgm:t>
        <a:bodyPr/>
        <a:lstStyle/>
        <a:p>
          <a:endParaRPr lang="en-US"/>
        </a:p>
      </dgm:t>
    </dgm:pt>
    <dgm:pt modelId="{F06D7F55-B612-4A2A-AFB9-7254C87CD872}">
      <dgm:prSet phldrT="[Text]"/>
      <dgm:spPr/>
      <dgm:t>
        <a:bodyPr/>
        <a:lstStyle/>
        <a:p>
          <a:r>
            <a:rPr lang="en-US" dirty="0"/>
            <a:t>Alan Aguillon Juarez</a:t>
          </a:r>
        </a:p>
      </dgm:t>
    </dgm:pt>
    <dgm:pt modelId="{7E03457C-C830-4FF7-8466-0D873C1DA1FB}" type="parTrans" cxnId="{130FCEB1-702F-4AB0-8CD2-F656219C91E2}">
      <dgm:prSet/>
      <dgm:spPr/>
      <dgm:t>
        <a:bodyPr/>
        <a:lstStyle/>
        <a:p>
          <a:endParaRPr lang="en-US"/>
        </a:p>
      </dgm:t>
    </dgm:pt>
    <dgm:pt modelId="{D6B6B3A4-BE4D-40E7-8C38-61D93F367BC5}" type="sibTrans" cxnId="{130FCEB1-702F-4AB0-8CD2-F656219C91E2}">
      <dgm:prSet/>
      <dgm:spPr/>
      <dgm:t>
        <a:bodyPr/>
        <a:lstStyle/>
        <a:p>
          <a:endParaRPr lang="en-US"/>
        </a:p>
      </dgm:t>
    </dgm:pt>
    <dgm:pt modelId="{E097B371-DAFB-417E-A237-061FBD0F4462}" type="pres">
      <dgm:prSet presAssocID="{2E0A3CBA-7E02-4340-9F47-85469A8A679B}" presName="Name0" presStyleCnt="0">
        <dgm:presLayoutVars>
          <dgm:dir/>
          <dgm:resizeHandles val="exact"/>
        </dgm:presLayoutVars>
      </dgm:prSet>
      <dgm:spPr/>
    </dgm:pt>
    <dgm:pt modelId="{B5D50BE1-AC25-4063-ABBE-757CAFA5721B}" type="pres">
      <dgm:prSet presAssocID="{2E0A3CBA-7E02-4340-9F47-85469A8A679B}" presName="fgShape" presStyleLbl="fgShp" presStyleIdx="0" presStyleCnt="1"/>
      <dgm:spPr/>
    </dgm:pt>
    <dgm:pt modelId="{7084ABF0-6365-4AAE-9F01-28222A59D937}" type="pres">
      <dgm:prSet presAssocID="{2E0A3CBA-7E02-4340-9F47-85469A8A679B}" presName="linComp" presStyleCnt="0"/>
      <dgm:spPr/>
    </dgm:pt>
    <dgm:pt modelId="{99B3C97D-200F-40EA-AFAB-C47760517A06}" type="pres">
      <dgm:prSet presAssocID="{E56C3F3C-BD42-4F18-924D-695CA547AAF1}" presName="compNode" presStyleCnt="0"/>
      <dgm:spPr/>
    </dgm:pt>
    <dgm:pt modelId="{399A5C45-4E1A-48E7-83EC-815BD87A1560}" type="pres">
      <dgm:prSet presAssocID="{E56C3F3C-BD42-4F18-924D-695CA547AAF1}" presName="bkgdShape" presStyleLbl="node1" presStyleIdx="0" presStyleCnt="5"/>
      <dgm:spPr/>
    </dgm:pt>
    <dgm:pt modelId="{2E5BAF12-626C-430C-85F4-28F992079490}" type="pres">
      <dgm:prSet presAssocID="{E56C3F3C-BD42-4F18-924D-695CA547AAF1}" presName="nodeTx" presStyleLbl="node1" presStyleIdx="0" presStyleCnt="5">
        <dgm:presLayoutVars>
          <dgm:bulletEnabled val="1"/>
        </dgm:presLayoutVars>
      </dgm:prSet>
      <dgm:spPr/>
    </dgm:pt>
    <dgm:pt modelId="{D7275804-B2C3-4263-ADF4-81F7E8F754EF}" type="pres">
      <dgm:prSet presAssocID="{E56C3F3C-BD42-4F18-924D-695CA547AAF1}" presName="invisiNode" presStyleLbl="node1" presStyleIdx="0" presStyleCnt="5"/>
      <dgm:spPr/>
    </dgm:pt>
    <dgm:pt modelId="{FBFB4D7B-86C4-4266-A7B6-1E7BC95F532D}" type="pres">
      <dgm:prSet presAssocID="{E56C3F3C-BD42-4F18-924D-695CA547AAF1}" presName="imagNode" presStyleLbl="fgImgPlace1" presStyleIdx="0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553FA740-6090-4DA1-A7AC-1E020B82EB12}" type="pres">
      <dgm:prSet presAssocID="{AFC079BD-4C18-43EF-9DD3-535037FFF937}" presName="sibTrans" presStyleLbl="sibTrans2D1" presStyleIdx="0" presStyleCnt="0"/>
      <dgm:spPr/>
    </dgm:pt>
    <dgm:pt modelId="{E36097E6-DB9E-4FD4-918E-8117865C64F9}" type="pres">
      <dgm:prSet presAssocID="{03AD8457-12EC-48C4-9B81-E02DBA91EDF8}" presName="compNode" presStyleCnt="0"/>
      <dgm:spPr/>
    </dgm:pt>
    <dgm:pt modelId="{8C7861FC-F3BD-4DCC-BB4C-ACFE39DA90F6}" type="pres">
      <dgm:prSet presAssocID="{03AD8457-12EC-48C4-9B81-E02DBA91EDF8}" presName="bkgdShape" presStyleLbl="node1" presStyleIdx="1" presStyleCnt="5"/>
      <dgm:spPr/>
    </dgm:pt>
    <dgm:pt modelId="{B5A1DAC2-A475-4F6F-AED7-BA3724377EF5}" type="pres">
      <dgm:prSet presAssocID="{03AD8457-12EC-48C4-9B81-E02DBA91EDF8}" presName="nodeTx" presStyleLbl="node1" presStyleIdx="1" presStyleCnt="5">
        <dgm:presLayoutVars>
          <dgm:bulletEnabled val="1"/>
        </dgm:presLayoutVars>
      </dgm:prSet>
      <dgm:spPr/>
    </dgm:pt>
    <dgm:pt modelId="{7F180760-87B1-4273-8D31-4BBAB46FD9F8}" type="pres">
      <dgm:prSet presAssocID="{03AD8457-12EC-48C4-9B81-E02DBA91EDF8}" presName="invisiNode" presStyleLbl="node1" presStyleIdx="1" presStyleCnt="5"/>
      <dgm:spPr/>
    </dgm:pt>
    <dgm:pt modelId="{8DCC40F0-6E78-4325-A11E-B7472B84B1A2}" type="pres">
      <dgm:prSet presAssocID="{03AD8457-12EC-48C4-9B81-E02DBA91EDF8}" presName="imagNode" presStyleLbl="fgImgPlace1" presStyleIdx="1" presStyleCnt="5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80C72B93-9DBA-414B-91B2-0F2660142EC8}" type="pres">
      <dgm:prSet presAssocID="{7A041D93-134B-48EA-A961-305D9E1667C6}" presName="sibTrans" presStyleLbl="sibTrans2D1" presStyleIdx="0" presStyleCnt="0"/>
      <dgm:spPr/>
    </dgm:pt>
    <dgm:pt modelId="{72A51E65-6F44-4606-AB02-6620845E26A9}" type="pres">
      <dgm:prSet presAssocID="{9B56E473-BD96-4559-948C-99E4E8B19E1C}" presName="compNode" presStyleCnt="0"/>
      <dgm:spPr/>
    </dgm:pt>
    <dgm:pt modelId="{29BEFD0C-0213-4976-9344-F1C1B9AEBEBB}" type="pres">
      <dgm:prSet presAssocID="{9B56E473-BD96-4559-948C-99E4E8B19E1C}" presName="bkgdShape" presStyleLbl="node1" presStyleIdx="2" presStyleCnt="5"/>
      <dgm:spPr/>
    </dgm:pt>
    <dgm:pt modelId="{8779436B-D99E-4A3A-AE10-760A8EF8F868}" type="pres">
      <dgm:prSet presAssocID="{9B56E473-BD96-4559-948C-99E4E8B19E1C}" presName="nodeTx" presStyleLbl="node1" presStyleIdx="2" presStyleCnt="5">
        <dgm:presLayoutVars>
          <dgm:bulletEnabled val="1"/>
        </dgm:presLayoutVars>
      </dgm:prSet>
      <dgm:spPr/>
    </dgm:pt>
    <dgm:pt modelId="{6A317106-4E5F-4607-BEC2-091D9104B4A7}" type="pres">
      <dgm:prSet presAssocID="{9B56E473-BD96-4559-948C-99E4E8B19E1C}" presName="invisiNode" presStyleLbl="node1" presStyleIdx="2" presStyleCnt="5"/>
      <dgm:spPr/>
    </dgm:pt>
    <dgm:pt modelId="{F9DE9F1E-4EAE-431F-A9E5-5F8A316D7371}" type="pres">
      <dgm:prSet presAssocID="{9B56E473-BD96-4559-948C-99E4E8B19E1C}" presName="imagNode" presStyleLbl="fgImgPlace1" presStyleIdx="2" presStyleCnt="5"/>
      <dgm:spPr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</dgm:spPr>
    </dgm:pt>
    <dgm:pt modelId="{C8D59BCD-622D-4D8A-8A24-E505729A49A0}" type="pres">
      <dgm:prSet presAssocID="{205C747F-141F-4269-B439-672F213265E6}" presName="sibTrans" presStyleLbl="sibTrans2D1" presStyleIdx="0" presStyleCnt="0"/>
      <dgm:spPr/>
    </dgm:pt>
    <dgm:pt modelId="{A7183DE7-FB43-4EAE-9590-A540095E1DAA}" type="pres">
      <dgm:prSet presAssocID="{C03B05A0-BE31-4A6A-9F35-7CDD8CD67A40}" presName="compNode" presStyleCnt="0"/>
      <dgm:spPr/>
    </dgm:pt>
    <dgm:pt modelId="{C6842C64-C830-4FC0-9D92-DCCB3FB8E3BB}" type="pres">
      <dgm:prSet presAssocID="{C03B05A0-BE31-4A6A-9F35-7CDD8CD67A40}" presName="bkgdShape" presStyleLbl="node1" presStyleIdx="3" presStyleCnt="5"/>
      <dgm:spPr/>
    </dgm:pt>
    <dgm:pt modelId="{4A4767D7-FF03-4E91-99C4-E1886E56B52A}" type="pres">
      <dgm:prSet presAssocID="{C03B05A0-BE31-4A6A-9F35-7CDD8CD67A40}" presName="nodeTx" presStyleLbl="node1" presStyleIdx="3" presStyleCnt="5">
        <dgm:presLayoutVars>
          <dgm:bulletEnabled val="1"/>
        </dgm:presLayoutVars>
      </dgm:prSet>
      <dgm:spPr/>
    </dgm:pt>
    <dgm:pt modelId="{11A5F749-0DDB-4A77-91BE-13A55E139EF3}" type="pres">
      <dgm:prSet presAssocID="{C03B05A0-BE31-4A6A-9F35-7CDD8CD67A40}" presName="invisiNode" presStyleLbl="node1" presStyleIdx="3" presStyleCnt="5"/>
      <dgm:spPr/>
    </dgm:pt>
    <dgm:pt modelId="{BFCFC469-AC6C-4282-BCE7-1E406DB40D6E}" type="pres">
      <dgm:prSet presAssocID="{C03B05A0-BE31-4A6A-9F35-7CDD8CD67A40}" presName="imagNode" presStyleLbl="fgImgPlace1" presStyleIdx="3" presStyleCnt="5"/>
      <dgm:spPr>
        <a:blipFill rotWithShape="1">
          <a:blip xmlns:r="http://schemas.openxmlformats.org/officeDocument/2006/relationships" r:embed="rId4"/>
          <a:srcRect/>
          <a:stretch>
            <a:fillRect t="-5000" b="-5000"/>
          </a:stretch>
        </a:blipFill>
      </dgm:spPr>
    </dgm:pt>
    <dgm:pt modelId="{CE75DF62-12A5-4F7D-8160-DA266D20FB16}" type="pres">
      <dgm:prSet presAssocID="{FA47A9BD-8160-4854-8BC3-3C0BEC44A1F7}" presName="sibTrans" presStyleLbl="sibTrans2D1" presStyleIdx="0" presStyleCnt="0"/>
      <dgm:spPr/>
    </dgm:pt>
    <dgm:pt modelId="{16200E9C-B1A8-442F-B2AB-0D70DB8F5E04}" type="pres">
      <dgm:prSet presAssocID="{F06D7F55-B612-4A2A-AFB9-7254C87CD872}" presName="compNode" presStyleCnt="0"/>
      <dgm:spPr/>
    </dgm:pt>
    <dgm:pt modelId="{E5129548-CC33-4988-9E4E-8F60A6B86A56}" type="pres">
      <dgm:prSet presAssocID="{F06D7F55-B612-4A2A-AFB9-7254C87CD872}" presName="bkgdShape" presStyleLbl="node1" presStyleIdx="4" presStyleCnt="5"/>
      <dgm:spPr/>
    </dgm:pt>
    <dgm:pt modelId="{019AFE77-6FAB-4521-AEBD-DFE0495AC0BD}" type="pres">
      <dgm:prSet presAssocID="{F06D7F55-B612-4A2A-AFB9-7254C87CD872}" presName="nodeTx" presStyleLbl="node1" presStyleIdx="4" presStyleCnt="5">
        <dgm:presLayoutVars>
          <dgm:bulletEnabled val="1"/>
        </dgm:presLayoutVars>
      </dgm:prSet>
      <dgm:spPr/>
    </dgm:pt>
    <dgm:pt modelId="{C0F71EED-20BB-43F5-9F59-20C40F6A5564}" type="pres">
      <dgm:prSet presAssocID="{F06D7F55-B612-4A2A-AFB9-7254C87CD872}" presName="invisiNode" presStyleLbl="node1" presStyleIdx="4" presStyleCnt="5"/>
      <dgm:spPr/>
    </dgm:pt>
    <dgm:pt modelId="{AC5341B4-883E-42F2-BE18-259086A794F4}" type="pres">
      <dgm:prSet presAssocID="{F06D7F55-B612-4A2A-AFB9-7254C87CD872}" presName="imagNode" presStyleLbl="fgImgPlace1" presStyleIdx="4" presStyleCnt="5"/>
      <dgm:spPr>
        <a:blipFill rotWithShape="1">
          <a:blip xmlns:r="http://schemas.openxmlformats.org/officeDocument/2006/relationships" r:embed="rId5"/>
          <a:srcRect/>
          <a:stretch>
            <a:fillRect l="-1000" r="-1000"/>
          </a:stretch>
        </a:blipFill>
      </dgm:spPr>
    </dgm:pt>
  </dgm:ptLst>
  <dgm:cxnLst>
    <dgm:cxn modelId="{4D3CBD02-A4B5-480B-A312-79BEA8F83ADA}" type="presOf" srcId="{9B56E473-BD96-4559-948C-99E4E8B19E1C}" destId="{29BEFD0C-0213-4976-9344-F1C1B9AEBEBB}" srcOrd="0" destOrd="0" presId="urn:microsoft.com/office/officeart/2005/8/layout/hList7"/>
    <dgm:cxn modelId="{A2AE2A08-127A-4868-8F92-2F70612E5AB1}" type="presOf" srcId="{03AD8457-12EC-48C4-9B81-E02DBA91EDF8}" destId="{B5A1DAC2-A475-4F6F-AED7-BA3724377EF5}" srcOrd="1" destOrd="0" presId="urn:microsoft.com/office/officeart/2005/8/layout/hList7"/>
    <dgm:cxn modelId="{1A233A14-7413-4C3D-B6AC-6BBCA1A32DFA}" type="presOf" srcId="{2E0A3CBA-7E02-4340-9F47-85469A8A679B}" destId="{E097B371-DAFB-417E-A237-061FBD0F4462}" srcOrd="0" destOrd="0" presId="urn:microsoft.com/office/officeart/2005/8/layout/hList7"/>
    <dgm:cxn modelId="{95CDCF2E-1C39-4801-A899-EE4FD6906B9F}" srcId="{2E0A3CBA-7E02-4340-9F47-85469A8A679B}" destId="{9B56E473-BD96-4559-948C-99E4E8B19E1C}" srcOrd="2" destOrd="0" parTransId="{68A3D6AB-3D57-4BB7-8118-6ECA9F65ECC3}" sibTransId="{205C747F-141F-4269-B439-672F213265E6}"/>
    <dgm:cxn modelId="{F1832530-1ED9-45FB-AC4E-450E92AF366D}" type="presOf" srcId="{E56C3F3C-BD42-4F18-924D-695CA547AAF1}" destId="{399A5C45-4E1A-48E7-83EC-815BD87A1560}" srcOrd="0" destOrd="0" presId="urn:microsoft.com/office/officeart/2005/8/layout/hList7"/>
    <dgm:cxn modelId="{D3F1C333-62C4-4186-85A3-239B55111C3F}" type="presOf" srcId="{F06D7F55-B612-4A2A-AFB9-7254C87CD872}" destId="{019AFE77-6FAB-4521-AEBD-DFE0495AC0BD}" srcOrd="1" destOrd="0" presId="urn:microsoft.com/office/officeart/2005/8/layout/hList7"/>
    <dgm:cxn modelId="{5E6FF644-4648-45B6-90BC-F4A6EBDA5260}" type="presOf" srcId="{E56C3F3C-BD42-4F18-924D-695CA547AAF1}" destId="{2E5BAF12-626C-430C-85F4-28F992079490}" srcOrd="1" destOrd="0" presId="urn:microsoft.com/office/officeart/2005/8/layout/hList7"/>
    <dgm:cxn modelId="{B935D151-7E7B-4558-B51C-E2A838B6210C}" srcId="{2E0A3CBA-7E02-4340-9F47-85469A8A679B}" destId="{C03B05A0-BE31-4A6A-9F35-7CDD8CD67A40}" srcOrd="3" destOrd="0" parTransId="{595249AE-27C3-4877-AD36-7DAF9B8FCBAD}" sibTransId="{FA47A9BD-8160-4854-8BC3-3C0BEC44A1F7}"/>
    <dgm:cxn modelId="{95E2BDA1-EC1A-477A-93BE-673F5B544A24}" type="presOf" srcId="{FA47A9BD-8160-4854-8BC3-3C0BEC44A1F7}" destId="{CE75DF62-12A5-4F7D-8160-DA266D20FB16}" srcOrd="0" destOrd="0" presId="urn:microsoft.com/office/officeart/2005/8/layout/hList7"/>
    <dgm:cxn modelId="{EB3BFCA2-439B-4A2F-B167-CC9045BAD6EB}" type="presOf" srcId="{C03B05A0-BE31-4A6A-9F35-7CDD8CD67A40}" destId="{4A4767D7-FF03-4E91-99C4-E1886E56B52A}" srcOrd="1" destOrd="0" presId="urn:microsoft.com/office/officeart/2005/8/layout/hList7"/>
    <dgm:cxn modelId="{1FEAC3A6-E637-4B66-9D05-3F0648DFCC12}" type="presOf" srcId="{7A041D93-134B-48EA-A961-305D9E1667C6}" destId="{80C72B93-9DBA-414B-91B2-0F2660142EC8}" srcOrd="0" destOrd="0" presId="urn:microsoft.com/office/officeart/2005/8/layout/hList7"/>
    <dgm:cxn modelId="{130FCEB1-702F-4AB0-8CD2-F656219C91E2}" srcId="{2E0A3CBA-7E02-4340-9F47-85469A8A679B}" destId="{F06D7F55-B612-4A2A-AFB9-7254C87CD872}" srcOrd="4" destOrd="0" parTransId="{7E03457C-C830-4FF7-8466-0D873C1DA1FB}" sibTransId="{D6B6B3A4-BE4D-40E7-8C38-61D93F367BC5}"/>
    <dgm:cxn modelId="{7366E5B9-CEFC-401F-AC50-F0F23A65452A}" type="presOf" srcId="{C03B05A0-BE31-4A6A-9F35-7CDD8CD67A40}" destId="{C6842C64-C830-4FC0-9D92-DCCB3FB8E3BB}" srcOrd="0" destOrd="0" presId="urn:microsoft.com/office/officeart/2005/8/layout/hList7"/>
    <dgm:cxn modelId="{BC7337C5-E83F-486C-92A1-2CCCB8B74FA8}" type="presOf" srcId="{03AD8457-12EC-48C4-9B81-E02DBA91EDF8}" destId="{8C7861FC-F3BD-4DCC-BB4C-ACFE39DA90F6}" srcOrd="0" destOrd="0" presId="urn:microsoft.com/office/officeart/2005/8/layout/hList7"/>
    <dgm:cxn modelId="{181987CA-60BD-4A61-8EE7-F929C5D72DD7}" srcId="{2E0A3CBA-7E02-4340-9F47-85469A8A679B}" destId="{E56C3F3C-BD42-4F18-924D-695CA547AAF1}" srcOrd="0" destOrd="0" parTransId="{0583C561-65AE-41F4-ABA6-2A827E793AE4}" sibTransId="{AFC079BD-4C18-43EF-9DD3-535037FFF937}"/>
    <dgm:cxn modelId="{454977D1-7C60-4DE7-AE31-457EF7EDDB4A}" type="presOf" srcId="{AFC079BD-4C18-43EF-9DD3-535037FFF937}" destId="{553FA740-6090-4DA1-A7AC-1E020B82EB12}" srcOrd="0" destOrd="0" presId="urn:microsoft.com/office/officeart/2005/8/layout/hList7"/>
    <dgm:cxn modelId="{765D02D9-84F8-497C-A51A-2394E6E5455F}" type="presOf" srcId="{205C747F-141F-4269-B439-672F213265E6}" destId="{C8D59BCD-622D-4D8A-8A24-E505729A49A0}" srcOrd="0" destOrd="0" presId="urn:microsoft.com/office/officeart/2005/8/layout/hList7"/>
    <dgm:cxn modelId="{660FC6D9-BAD9-4A0D-8933-5B3802B7597B}" type="presOf" srcId="{F06D7F55-B612-4A2A-AFB9-7254C87CD872}" destId="{E5129548-CC33-4988-9E4E-8F60A6B86A56}" srcOrd="0" destOrd="0" presId="urn:microsoft.com/office/officeart/2005/8/layout/hList7"/>
    <dgm:cxn modelId="{09E84CE1-79E6-47AB-BE3C-48D1C8453BFB}" type="presOf" srcId="{9B56E473-BD96-4559-948C-99E4E8B19E1C}" destId="{8779436B-D99E-4A3A-AE10-760A8EF8F868}" srcOrd="1" destOrd="0" presId="urn:microsoft.com/office/officeart/2005/8/layout/hList7"/>
    <dgm:cxn modelId="{130FEAF8-E076-4B70-B6ED-2DF38671B26B}" srcId="{2E0A3CBA-7E02-4340-9F47-85469A8A679B}" destId="{03AD8457-12EC-48C4-9B81-E02DBA91EDF8}" srcOrd="1" destOrd="0" parTransId="{949B224A-3CA2-44E7-A40D-893DB4436D9B}" sibTransId="{7A041D93-134B-48EA-A961-305D9E1667C6}"/>
    <dgm:cxn modelId="{D884E7FF-1F31-4203-9413-73F9FC6C2684}" type="presParOf" srcId="{E097B371-DAFB-417E-A237-061FBD0F4462}" destId="{B5D50BE1-AC25-4063-ABBE-757CAFA5721B}" srcOrd="0" destOrd="0" presId="urn:microsoft.com/office/officeart/2005/8/layout/hList7"/>
    <dgm:cxn modelId="{F91B689B-5570-42E9-953B-D0EA8974487F}" type="presParOf" srcId="{E097B371-DAFB-417E-A237-061FBD0F4462}" destId="{7084ABF0-6365-4AAE-9F01-28222A59D937}" srcOrd="1" destOrd="0" presId="urn:microsoft.com/office/officeart/2005/8/layout/hList7"/>
    <dgm:cxn modelId="{71C47E6C-F810-4FE9-8256-64164B7ABF7E}" type="presParOf" srcId="{7084ABF0-6365-4AAE-9F01-28222A59D937}" destId="{99B3C97D-200F-40EA-AFAB-C47760517A06}" srcOrd="0" destOrd="0" presId="urn:microsoft.com/office/officeart/2005/8/layout/hList7"/>
    <dgm:cxn modelId="{EAD6D1D5-5111-4A3D-B109-76D62AD2BFED}" type="presParOf" srcId="{99B3C97D-200F-40EA-AFAB-C47760517A06}" destId="{399A5C45-4E1A-48E7-83EC-815BD87A1560}" srcOrd="0" destOrd="0" presId="urn:microsoft.com/office/officeart/2005/8/layout/hList7"/>
    <dgm:cxn modelId="{32EAEF41-05EB-47B0-81C6-6C84D916752A}" type="presParOf" srcId="{99B3C97D-200F-40EA-AFAB-C47760517A06}" destId="{2E5BAF12-626C-430C-85F4-28F992079490}" srcOrd="1" destOrd="0" presId="urn:microsoft.com/office/officeart/2005/8/layout/hList7"/>
    <dgm:cxn modelId="{AA9DD4B6-6F03-4546-9C25-1B47C7DB84FE}" type="presParOf" srcId="{99B3C97D-200F-40EA-AFAB-C47760517A06}" destId="{D7275804-B2C3-4263-ADF4-81F7E8F754EF}" srcOrd="2" destOrd="0" presId="urn:microsoft.com/office/officeart/2005/8/layout/hList7"/>
    <dgm:cxn modelId="{79F4D1DF-97CF-47FD-9876-DE95F73BDDE3}" type="presParOf" srcId="{99B3C97D-200F-40EA-AFAB-C47760517A06}" destId="{FBFB4D7B-86C4-4266-A7B6-1E7BC95F532D}" srcOrd="3" destOrd="0" presId="urn:microsoft.com/office/officeart/2005/8/layout/hList7"/>
    <dgm:cxn modelId="{AFF37C1C-552A-4462-9485-D48CE64795B2}" type="presParOf" srcId="{7084ABF0-6365-4AAE-9F01-28222A59D937}" destId="{553FA740-6090-4DA1-A7AC-1E020B82EB12}" srcOrd="1" destOrd="0" presId="urn:microsoft.com/office/officeart/2005/8/layout/hList7"/>
    <dgm:cxn modelId="{4F3C3768-0861-40EA-87AE-74C3B4559E80}" type="presParOf" srcId="{7084ABF0-6365-4AAE-9F01-28222A59D937}" destId="{E36097E6-DB9E-4FD4-918E-8117865C64F9}" srcOrd="2" destOrd="0" presId="urn:microsoft.com/office/officeart/2005/8/layout/hList7"/>
    <dgm:cxn modelId="{60E3D845-94C8-4C59-AEAA-C1B9B7E87D17}" type="presParOf" srcId="{E36097E6-DB9E-4FD4-918E-8117865C64F9}" destId="{8C7861FC-F3BD-4DCC-BB4C-ACFE39DA90F6}" srcOrd="0" destOrd="0" presId="urn:microsoft.com/office/officeart/2005/8/layout/hList7"/>
    <dgm:cxn modelId="{DA3A1A90-BB31-4FA6-83CD-53118C6A1CAA}" type="presParOf" srcId="{E36097E6-DB9E-4FD4-918E-8117865C64F9}" destId="{B5A1DAC2-A475-4F6F-AED7-BA3724377EF5}" srcOrd="1" destOrd="0" presId="urn:microsoft.com/office/officeart/2005/8/layout/hList7"/>
    <dgm:cxn modelId="{57C49B33-C1C3-4C46-A98C-21FA0EBDB7E9}" type="presParOf" srcId="{E36097E6-DB9E-4FD4-918E-8117865C64F9}" destId="{7F180760-87B1-4273-8D31-4BBAB46FD9F8}" srcOrd="2" destOrd="0" presId="urn:microsoft.com/office/officeart/2005/8/layout/hList7"/>
    <dgm:cxn modelId="{8E376955-6C67-4E61-AF17-0536B7B9709A}" type="presParOf" srcId="{E36097E6-DB9E-4FD4-918E-8117865C64F9}" destId="{8DCC40F0-6E78-4325-A11E-B7472B84B1A2}" srcOrd="3" destOrd="0" presId="urn:microsoft.com/office/officeart/2005/8/layout/hList7"/>
    <dgm:cxn modelId="{16347AB1-5D34-4263-9CFA-11F22EB019FC}" type="presParOf" srcId="{7084ABF0-6365-4AAE-9F01-28222A59D937}" destId="{80C72B93-9DBA-414B-91B2-0F2660142EC8}" srcOrd="3" destOrd="0" presId="urn:microsoft.com/office/officeart/2005/8/layout/hList7"/>
    <dgm:cxn modelId="{0BC75388-2631-4701-9855-58E3BF514BC8}" type="presParOf" srcId="{7084ABF0-6365-4AAE-9F01-28222A59D937}" destId="{72A51E65-6F44-4606-AB02-6620845E26A9}" srcOrd="4" destOrd="0" presId="urn:microsoft.com/office/officeart/2005/8/layout/hList7"/>
    <dgm:cxn modelId="{2A1DBADE-5ECB-4169-92C2-7FBCF40ACDF1}" type="presParOf" srcId="{72A51E65-6F44-4606-AB02-6620845E26A9}" destId="{29BEFD0C-0213-4976-9344-F1C1B9AEBEBB}" srcOrd="0" destOrd="0" presId="urn:microsoft.com/office/officeart/2005/8/layout/hList7"/>
    <dgm:cxn modelId="{04D0FBF2-A49F-4850-A5BD-F30D05AB95A8}" type="presParOf" srcId="{72A51E65-6F44-4606-AB02-6620845E26A9}" destId="{8779436B-D99E-4A3A-AE10-760A8EF8F868}" srcOrd="1" destOrd="0" presId="urn:microsoft.com/office/officeart/2005/8/layout/hList7"/>
    <dgm:cxn modelId="{D286CA55-8CF8-49EE-BF68-7579DF639513}" type="presParOf" srcId="{72A51E65-6F44-4606-AB02-6620845E26A9}" destId="{6A317106-4E5F-4607-BEC2-091D9104B4A7}" srcOrd="2" destOrd="0" presId="urn:microsoft.com/office/officeart/2005/8/layout/hList7"/>
    <dgm:cxn modelId="{F001F5B4-EEEE-46BA-9F42-A4555EAB2A4B}" type="presParOf" srcId="{72A51E65-6F44-4606-AB02-6620845E26A9}" destId="{F9DE9F1E-4EAE-431F-A9E5-5F8A316D7371}" srcOrd="3" destOrd="0" presId="urn:microsoft.com/office/officeart/2005/8/layout/hList7"/>
    <dgm:cxn modelId="{8945709F-944B-4EAA-9BDD-DC625E77FD34}" type="presParOf" srcId="{7084ABF0-6365-4AAE-9F01-28222A59D937}" destId="{C8D59BCD-622D-4D8A-8A24-E505729A49A0}" srcOrd="5" destOrd="0" presId="urn:microsoft.com/office/officeart/2005/8/layout/hList7"/>
    <dgm:cxn modelId="{F1EB2399-1C39-4D69-B949-8423934E82D6}" type="presParOf" srcId="{7084ABF0-6365-4AAE-9F01-28222A59D937}" destId="{A7183DE7-FB43-4EAE-9590-A540095E1DAA}" srcOrd="6" destOrd="0" presId="urn:microsoft.com/office/officeart/2005/8/layout/hList7"/>
    <dgm:cxn modelId="{D88AE5B8-6AF9-40BB-A469-F8EF5031C932}" type="presParOf" srcId="{A7183DE7-FB43-4EAE-9590-A540095E1DAA}" destId="{C6842C64-C830-4FC0-9D92-DCCB3FB8E3BB}" srcOrd="0" destOrd="0" presId="urn:microsoft.com/office/officeart/2005/8/layout/hList7"/>
    <dgm:cxn modelId="{D266265D-F2A2-441A-979D-6C249CAF135B}" type="presParOf" srcId="{A7183DE7-FB43-4EAE-9590-A540095E1DAA}" destId="{4A4767D7-FF03-4E91-99C4-E1886E56B52A}" srcOrd="1" destOrd="0" presId="urn:microsoft.com/office/officeart/2005/8/layout/hList7"/>
    <dgm:cxn modelId="{1F748E70-BF75-462C-999D-1D183F675CD8}" type="presParOf" srcId="{A7183DE7-FB43-4EAE-9590-A540095E1DAA}" destId="{11A5F749-0DDB-4A77-91BE-13A55E139EF3}" srcOrd="2" destOrd="0" presId="urn:microsoft.com/office/officeart/2005/8/layout/hList7"/>
    <dgm:cxn modelId="{D678EB85-9689-45CF-A627-8C0CB230BE47}" type="presParOf" srcId="{A7183DE7-FB43-4EAE-9590-A540095E1DAA}" destId="{BFCFC469-AC6C-4282-BCE7-1E406DB40D6E}" srcOrd="3" destOrd="0" presId="urn:microsoft.com/office/officeart/2005/8/layout/hList7"/>
    <dgm:cxn modelId="{7F1E641D-D84C-4317-A115-2E7CBE116C85}" type="presParOf" srcId="{7084ABF0-6365-4AAE-9F01-28222A59D937}" destId="{CE75DF62-12A5-4F7D-8160-DA266D20FB16}" srcOrd="7" destOrd="0" presId="urn:microsoft.com/office/officeart/2005/8/layout/hList7"/>
    <dgm:cxn modelId="{3301AB37-05E4-4735-8C05-0E9B9F5915D2}" type="presParOf" srcId="{7084ABF0-6365-4AAE-9F01-28222A59D937}" destId="{16200E9C-B1A8-442F-B2AB-0D70DB8F5E04}" srcOrd="8" destOrd="0" presId="urn:microsoft.com/office/officeart/2005/8/layout/hList7"/>
    <dgm:cxn modelId="{C7B7BD86-EB68-40BC-8D29-2CA28F4C252D}" type="presParOf" srcId="{16200E9C-B1A8-442F-B2AB-0D70DB8F5E04}" destId="{E5129548-CC33-4988-9E4E-8F60A6B86A56}" srcOrd="0" destOrd="0" presId="urn:microsoft.com/office/officeart/2005/8/layout/hList7"/>
    <dgm:cxn modelId="{DD06214C-8AE2-4941-B24B-1D2C43467B13}" type="presParOf" srcId="{16200E9C-B1A8-442F-B2AB-0D70DB8F5E04}" destId="{019AFE77-6FAB-4521-AEBD-DFE0495AC0BD}" srcOrd="1" destOrd="0" presId="urn:microsoft.com/office/officeart/2005/8/layout/hList7"/>
    <dgm:cxn modelId="{2D4B1E29-9C2B-4E98-AEFF-5BBD0B6309B2}" type="presParOf" srcId="{16200E9C-B1A8-442F-B2AB-0D70DB8F5E04}" destId="{C0F71EED-20BB-43F5-9F59-20C40F6A5564}" srcOrd="2" destOrd="0" presId="urn:microsoft.com/office/officeart/2005/8/layout/hList7"/>
    <dgm:cxn modelId="{A0219C8D-B591-490A-952E-7E7D65EDC614}" type="presParOf" srcId="{16200E9C-B1A8-442F-B2AB-0D70DB8F5E04}" destId="{AC5341B4-883E-42F2-BE18-259086A794F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A5C45-4E1A-48E7-83EC-815BD87A1560}">
      <dsp:nvSpPr>
        <dsp:cNvPr id="0" name=""/>
        <dsp:cNvSpPr/>
      </dsp:nvSpPr>
      <dsp:spPr>
        <a:xfrm>
          <a:off x="0" y="0"/>
          <a:ext cx="2285021" cy="2940354"/>
        </a:xfrm>
        <a:prstGeom prst="roundRect">
          <a:avLst>
            <a:gd name="adj" fmla="val 10000"/>
          </a:avLst>
        </a:prstGeom>
        <a:pattFill prst="wdUpDiag">
          <a:fgClr>
            <a:schemeClr val="accent1">
              <a:hueOff val="0"/>
              <a:satOff val="0"/>
              <a:lumOff val="0"/>
            </a:schemeClr>
          </a:fgClr>
          <a:bgClr>
            <a:schemeClr val="bg1"/>
          </a:bgClr>
        </a:patt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Arjun Panikar</a:t>
          </a:r>
        </a:p>
      </dsp:txBody>
      <dsp:txXfrm>
        <a:off x="0" y="1176141"/>
        <a:ext cx="2285021" cy="1176141"/>
      </dsp:txXfrm>
    </dsp:sp>
    <dsp:sp modelId="{FBFB4D7B-86C4-4266-A7B6-1E7BC95F532D}">
      <dsp:nvSpPr>
        <dsp:cNvPr id="0" name=""/>
        <dsp:cNvSpPr/>
      </dsp:nvSpPr>
      <dsp:spPr>
        <a:xfrm>
          <a:off x="652941" y="176421"/>
          <a:ext cx="979137" cy="97913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61FC-F3BD-4DCC-BB4C-ACFE39DA90F6}">
      <dsp:nvSpPr>
        <dsp:cNvPr id="0" name=""/>
        <dsp:cNvSpPr/>
      </dsp:nvSpPr>
      <dsp:spPr>
        <a:xfrm>
          <a:off x="2353571" y="0"/>
          <a:ext cx="2285021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Antonio Nazco</a:t>
          </a:r>
        </a:p>
      </dsp:txBody>
      <dsp:txXfrm>
        <a:off x="2353571" y="1176141"/>
        <a:ext cx="2285021" cy="1176141"/>
      </dsp:txXfrm>
    </dsp:sp>
    <dsp:sp modelId="{8DCC40F0-6E78-4325-A11E-B7472B84B1A2}">
      <dsp:nvSpPr>
        <dsp:cNvPr id="0" name=""/>
        <dsp:cNvSpPr/>
      </dsp:nvSpPr>
      <dsp:spPr>
        <a:xfrm>
          <a:off x="3006513" y="176421"/>
          <a:ext cx="979137" cy="979137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EFD0C-0213-4976-9344-F1C1B9AEBEBB}">
      <dsp:nvSpPr>
        <dsp:cNvPr id="0" name=""/>
        <dsp:cNvSpPr/>
      </dsp:nvSpPr>
      <dsp:spPr>
        <a:xfrm>
          <a:off x="4707143" y="0"/>
          <a:ext cx="2285021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Julio Cesar Rodriguez</a:t>
          </a:r>
        </a:p>
      </dsp:txBody>
      <dsp:txXfrm>
        <a:off x="4707143" y="1176141"/>
        <a:ext cx="2285021" cy="1176141"/>
      </dsp:txXfrm>
    </dsp:sp>
    <dsp:sp modelId="{F9DE9F1E-4EAE-431F-A9E5-5F8A316D7371}">
      <dsp:nvSpPr>
        <dsp:cNvPr id="0" name=""/>
        <dsp:cNvSpPr/>
      </dsp:nvSpPr>
      <dsp:spPr>
        <a:xfrm>
          <a:off x="5360085" y="176421"/>
          <a:ext cx="979137" cy="979137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42C64-C830-4FC0-9D92-DCCB3FB8E3BB}">
      <dsp:nvSpPr>
        <dsp:cNvPr id="0" name=""/>
        <dsp:cNvSpPr/>
      </dsp:nvSpPr>
      <dsp:spPr>
        <a:xfrm>
          <a:off x="7060715" y="0"/>
          <a:ext cx="2285021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Antony Alfaro</a:t>
          </a:r>
        </a:p>
      </dsp:txBody>
      <dsp:txXfrm>
        <a:off x="7060715" y="1176141"/>
        <a:ext cx="2285021" cy="1176141"/>
      </dsp:txXfrm>
    </dsp:sp>
    <dsp:sp modelId="{BFCFC469-AC6C-4282-BCE7-1E406DB40D6E}">
      <dsp:nvSpPr>
        <dsp:cNvPr id="0" name=""/>
        <dsp:cNvSpPr/>
      </dsp:nvSpPr>
      <dsp:spPr>
        <a:xfrm>
          <a:off x="7713657" y="176421"/>
          <a:ext cx="979137" cy="979137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29548-CC33-4988-9E4E-8F60A6B86A56}">
      <dsp:nvSpPr>
        <dsp:cNvPr id="0" name=""/>
        <dsp:cNvSpPr/>
      </dsp:nvSpPr>
      <dsp:spPr>
        <a:xfrm>
          <a:off x="9414287" y="0"/>
          <a:ext cx="2285021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Alan Aguillon Juarez</a:t>
          </a:r>
        </a:p>
      </dsp:txBody>
      <dsp:txXfrm>
        <a:off x="9414287" y="1176141"/>
        <a:ext cx="2285021" cy="1176141"/>
      </dsp:txXfrm>
    </dsp:sp>
    <dsp:sp modelId="{AC5341B4-883E-42F2-BE18-259086A794F4}">
      <dsp:nvSpPr>
        <dsp:cNvPr id="0" name=""/>
        <dsp:cNvSpPr/>
      </dsp:nvSpPr>
      <dsp:spPr>
        <a:xfrm>
          <a:off x="10067229" y="176421"/>
          <a:ext cx="979137" cy="979137"/>
        </a:xfrm>
        <a:prstGeom prst="ellipse">
          <a:avLst/>
        </a:prstGeom>
        <a:blipFill rotWithShape="1">
          <a:blip xmlns:r="http://schemas.openxmlformats.org/officeDocument/2006/relationships" r:embed="rId5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50BE1-AC25-4063-ABBE-757CAFA5721B}">
      <dsp:nvSpPr>
        <dsp:cNvPr id="0" name=""/>
        <dsp:cNvSpPr/>
      </dsp:nvSpPr>
      <dsp:spPr>
        <a:xfrm>
          <a:off x="467972" y="2352283"/>
          <a:ext cx="10763364" cy="44105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A1D40F-1B07-7941-B23D-4A55B2AF64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A3C85-5188-1D42-9B87-24D15EBF18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9AB76-716A-D343-816C-9945446D3BE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DC5C3-E1BF-4240-8AFE-982C4B4AB3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6B298-E10E-1D48-868B-16E2AB2811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DB3A2-1D73-224F-9B85-5BBD21D8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50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772A-8C8C-4318-8CE7-50C1115F0A6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4976E-7B75-4B6A-B7E3-2C9EB6EFF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4976E-7B75-4B6A-B7E3-2C9EB6EFF6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2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4976E-7B75-4B6A-B7E3-2C9EB6EFF6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9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4976E-7B75-4B6A-B7E3-2C9EB6EFF6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2.5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4976E-7B75-4B6A-B7E3-2C9EB6EFF6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com.corp.expeditors.com/marcom/" TargetMode="External"/><Relationship Id="rId2" Type="http://schemas.openxmlformats.org/officeDocument/2006/relationships/hyperlink" Target="https://expeditorsintl.sharepoint.com/sites/Insitemarketingcomm/SitePages/Images-Library.aspx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xpeditorsintl.sharepoint.com/sites/Insitemarketingcomm/SitePages/Updated-Brand-Assets---2023.aspx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CA8B84-A2D6-2899-615C-E6A29BCA7E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65548" y="5727018"/>
            <a:ext cx="9660906" cy="4016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spc="5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24pt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69F2437-E2E5-104B-1F9F-E063643035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94376" y="449966"/>
            <a:ext cx="2999651" cy="279379"/>
          </a:xfrm>
          <a:prstGeom prst="rect">
            <a:avLst/>
          </a:prstGeom>
        </p:spPr>
        <p:txBody>
          <a:bodyPr/>
          <a:lstStyle>
            <a:lvl1pPr marL="0" indent="0" algn="r">
              <a:buFont typeface="+mj-lt"/>
              <a:buNone/>
              <a:defRPr sz="1050" b="0" i="0" spc="0" baseline="0">
                <a:solidFill>
                  <a:schemeClr val="bg1"/>
                </a:solidFill>
                <a:latin typeface="+mn-lt"/>
                <a:cs typeface="Verdana" panose="020B0604030504040204" pitchFamily="34" charset="0"/>
              </a:defRPr>
            </a:lvl1pPr>
            <a:lvl2pPr marL="355600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806450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30312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Optional Date, Verdana Regular, 10.5pt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4EC20B0-EF70-4DE8-03B5-DD24F8885E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5547" y="2117933"/>
            <a:ext cx="9660906" cy="346236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6000" b="1" i="0" cap="all" spc="50" baseline="0">
                <a:solidFill>
                  <a:schemeClr val="bg2"/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Title, Verdana, 60pt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568B1F-A049-4F4A-5B9A-6655DB00AD68}"/>
              </a:ext>
            </a:extLst>
          </p:cNvPr>
          <p:cNvCxnSpPr>
            <a:cxnSpLocks/>
          </p:cNvCxnSpPr>
          <p:nvPr userDrawn="1"/>
        </p:nvCxnSpPr>
        <p:spPr>
          <a:xfrm flipV="1">
            <a:off x="523701" y="1252761"/>
            <a:ext cx="2051549" cy="2051549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C2395E-A283-D708-C94E-CB7B3BA7ADC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F2A624-E3F0-34D0-8112-136CE120E4DB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60330" y="5977763"/>
            <a:ext cx="880237" cy="880237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0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0">
            <a:extLst>
              <a:ext uri="{FF2B5EF4-FFF2-40B4-BE49-F238E27FC236}">
                <a16:creationId xmlns:a16="http://schemas.microsoft.com/office/drawing/2014/main" id="{B5F7104B-40DC-007F-33E1-229DCCAE43BD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4B9F674-C0AF-F0D8-4049-988838134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2BF6BF5F-BE28-074B-523D-AA0E8A621B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  <p:pic>
        <p:nvPicPr>
          <p:cNvPr id="2" name="Picture 1" descr="A picture containing tree, dark, image&#10;&#10;Description automatically generated">
            <a:extLst>
              <a:ext uri="{FF2B5EF4-FFF2-40B4-BE49-F238E27FC236}">
                <a16:creationId xmlns:a16="http://schemas.microsoft.com/office/drawing/2014/main" id="{78016F0A-E33C-3560-B43F-CFE954D47D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3134" y="1981200"/>
            <a:ext cx="9784647" cy="44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3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Vertical Photo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42806" y="1981199"/>
            <a:ext cx="6301493" cy="38862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231775" indent="-219075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695325" indent="-231775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312738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Bullet Points – 16pt</a:t>
            </a:r>
          </a:p>
          <a:p>
            <a:pPr lvl="2"/>
            <a:r>
              <a:rPr lang="en-US" dirty="0"/>
              <a:t>Second Level, 16pt</a:t>
            </a:r>
          </a:p>
          <a:p>
            <a:pPr lvl="3"/>
            <a:r>
              <a:rPr lang="en-US" dirty="0"/>
              <a:t>Third level, 16pt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F33D261-998A-F520-E947-B4D3D569D9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806176" cy="6857999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-100" baseline="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7E2ED543-D77A-713E-AE81-67072BC508CE}"/>
              </a:ext>
            </a:extLst>
          </p:cNvPr>
          <p:cNvSpPr txBox="1">
            <a:spLocks/>
          </p:cNvSpPr>
          <p:nvPr userDrawn="1"/>
        </p:nvSpPr>
        <p:spPr>
          <a:xfrm>
            <a:off x="5242806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C9308E5-9467-E9E2-7EC3-F192EB3607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40015" y="1410255"/>
            <a:ext cx="6301494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3C89EF16-5381-2AC1-1ACD-8A71FD65A1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0015" y="821355"/>
            <a:ext cx="6301496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</a:t>
            </a:r>
          </a:p>
        </p:txBody>
      </p:sp>
    </p:spTree>
    <p:extLst>
      <p:ext uri="{BB962C8B-B14F-4D97-AF65-F5344CB8AC3E}">
        <p14:creationId xmlns:p14="http://schemas.microsoft.com/office/powerpoint/2010/main" val="12115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42806" y="1981199"/>
            <a:ext cx="6301493" cy="3886201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355600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806450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30312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Bullet Points – 16pt</a:t>
            </a:r>
          </a:p>
          <a:p>
            <a:pPr lvl="2"/>
            <a:r>
              <a:rPr lang="en-US" dirty="0"/>
              <a:t>Second Level, 16pt</a:t>
            </a:r>
          </a:p>
          <a:p>
            <a:pPr lvl="3"/>
            <a:r>
              <a:rPr lang="en-US" dirty="0"/>
              <a:t>Third level, 16pt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F33D261-998A-F520-E947-B4D3D569D9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806176" cy="6857999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-100" baseline="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BFFEFF56-83BE-FB09-4E7A-C722166CF928}"/>
              </a:ext>
            </a:extLst>
          </p:cNvPr>
          <p:cNvSpPr txBox="1">
            <a:spLocks/>
          </p:cNvSpPr>
          <p:nvPr userDrawn="1"/>
        </p:nvSpPr>
        <p:spPr>
          <a:xfrm>
            <a:off x="5242806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6222266-73A0-31A7-727C-6E9AC9235C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40015" y="1410255"/>
            <a:ext cx="6301494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3E6F6B56-A9C4-838B-83FB-3A48826B17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0015" y="821355"/>
            <a:ext cx="6301496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</a:t>
            </a:r>
          </a:p>
        </p:txBody>
      </p:sp>
    </p:spTree>
    <p:extLst>
      <p:ext uri="{BB962C8B-B14F-4D97-AF65-F5344CB8AC3E}">
        <p14:creationId xmlns:p14="http://schemas.microsoft.com/office/powerpoint/2010/main" val="50677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3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2187377" y="3453717"/>
            <a:ext cx="7760522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7086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738401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2A78964-7E65-3596-CFEA-5B3FF200AC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8988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CADC5D-64E6-68E0-77D1-5050772C8B47}"/>
              </a:ext>
            </a:extLst>
          </p:cNvPr>
          <p:cNvSpPr/>
          <p:nvPr userDrawn="1"/>
        </p:nvSpPr>
        <p:spPr>
          <a:xfrm>
            <a:off x="55903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9DFC9CD-3D62-27C9-09D4-B50FF110DC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90888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BE7B3A-33B9-7154-58A1-6AC6654F97E6}"/>
              </a:ext>
            </a:extLst>
          </p:cNvPr>
          <p:cNvSpPr/>
          <p:nvPr userDrawn="1"/>
        </p:nvSpPr>
        <p:spPr>
          <a:xfrm>
            <a:off x="94422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45A04020-857F-017C-3A11-53D7ABA0B5DC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E4FE626-2F37-4EBE-0B9A-B0BE862116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61EC9DD0-59AA-E407-18F1-47D5D60E65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27648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4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3451479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10C8EB5-2C2C-BB13-3313-7A410D8AE82C}"/>
              </a:ext>
            </a:extLst>
          </p:cNvPr>
          <p:cNvSpPr/>
          <p:nvPr userDrawn="1"/>
        </p:nvSpPr>
        <p:spPr>
          <a:xfrm>
            <a:off x="9775417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A6C8DA-BE55-0006-BC6F-7870F1B1A062}"/>
              </a:ext>
            </a:extLst>
          </p:cNvPr>
          <p:cNvSpPr/>
          <p:nvPr userDrawn="1"/>
        </p:nvSpPr>
        <p:spPr>
          <a:xfrm>
            <a:off x="4179785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BC4F51-F2E9-0CB2-A759-1548A592FE50}"/>
              </a:ext>
            </a:extLst>
          </p:cNvPr>
          <p:cNvSpPr/>
          <p:nvPr userDrawn="1"/>
        </p:nvSpPr>
        <p:spPr>
          <a:xfrm>
            <a:off x="6979008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9717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4A1A910-ABA3-BBEA-812A-516E025310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75510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101E78F2-B988-33BC-DDF7-326D3AE69B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9101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E32F41A-FC2D-E03E-5187-AC06682588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79878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403268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A91BFE7C-82CC-E4E4-4481-7AEC54738E10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2F8B963-443F-EB73-9A82-4D30075705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590E9B7A-E175-D871-C19B-E4827F6EAC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08884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5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3451479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7416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160910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BA1D6B4-448D-439C-87D3-7A4B790556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58989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EE7C7F-C220-0A00-04DA-DFD33DA8137D}"/>
              </a:ext>
            </a:extLst>
          </p:cNvPr>
          <p:cNvSpPr/>
          <p:nvPr userDrawn="1"/>
        </p:nvSpPr>
        <p:spPr>
          <a:xfrm>
            <a:off x="1002248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E6FCA0F8-22DF-3851-F85D-BAA1558425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8202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8E38F6-4D6A-228A-42AA-44A2438AC4A0}"/>
              </a:ext>
            </a:extLst>
          </p:cNvPr>
          <p:cNvSpPr/>
          <p:nvPr userDrawn="1"/>
        </p:nvSpPr>
        <p:spPr>
          <a:xfrm>
            <a:off x="5591696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F583793-30D4-4EDC-F7A5-AA633FD9F3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2809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2A54F7-0540-B3EA-FE31-27CEA7E210F8}"/>
              </a:ext>
            </a:extLst>
          </p:cNvPr>
          <p:cNvSpPr/>
          <p:nvPr userDrawn="1"/>
        </p:nvSpPr>
        <p:spPr>
          <a:xfrm>
            <a:off x="33763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A21BF58-8588-1120-AA94-B0972DA75C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43595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8276F2-3534-F734-9DB6-A0CF9852AE14}"/>
              </a:ext>
            </a:extLst>
          </p:cNvPr>
          <p:cNvSpPr/>
          <p:nvPr userDrawn="1"/>
        </p:nvSpPr>
        <p:spPr>
          <a:xfrm>
            <a:off x="7807089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DC66B5D6-7871-36D1-6230-E9E6A8A1E487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699EE46-0A3E-E7AE-F022-49F5931E40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F25849FF-E2C0-1B6A-C103-1C21BEF527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24209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0">
            <a:extLst>
              <a:ext uri="{FF2B5EF4-FFF2-40B4-BE49-F238E27FC236}">
                <a16:creationId xmlns:a16="http://schemas.microsoft.com/office/drawing/2014/main" id="{9B590CA5-A758-1986-3E52-9C99FCF9C943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DBE20B7-9677-938F-808B-F6C7D13A2D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8" y="1600200"/>
            <a:ext cx="10891024" cy="4267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0368855-AB6E-0BCC-1DD2-729379675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08093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2-Column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0">
            <a:extLst>
              <a:ext uri="{FF2B5EF4-FFF2-40B4-BE49-F238E27FC236}">
                <a16:creationId xmlns:a16="http://schemas.microsoft.com/office/drawing/2014/main" id="{9FF47FAB-E1CB-DB8E-8FA3-BD1B1A47DD6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BC8F71E-9D3F-AFF4-0BBD-5B7475EF99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8" y="1600200"/>
            <a:ext cx="5148145" cy="4267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EB9C00-4932-E562-D7BF-EAE7B1A0E4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6155" y="1600200"/>
            <a:ext cx="5148145" cy="4267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37457B52-4917-DBD1-119C-106A74D86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799551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/Conten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1E20D-8057-3097-AACC-4B0B4D6675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600200"/>
            <a:ext cx="10891023" cy="426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EA0029"/>
                </a:solidFill>
              </a:defRPr>
            </a:lvl1pPr>
            <a:lvl2pPr>
              <a:defRPr>
                <a:solidFill>
                  <a:srgbClr val="EA0029"/>
                </a:solidFill>
              </a:defRPr>
            </a:lvl2pPr>
            <a:lvl3pPr>
              <a:defRPr>
                <a:solidFill>
                  <a:srgbClr val="EA0029"/>
                </a:solidFill>
              </a:defRPr>
            </a:lvl3pPr>
            <a:lvl4pPr>
              <a:defRPr>
                <a:solidFill>
                  <a:srgbClr val="EA0029"/>
                </a:solidFill>
              </a:defRPr>
            </a:lvl4pPr>
            <a:lvl5pPr>
              <a:defRPr>
                <a:solidFill>
                  <a:srgbClr val="EA0029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&lt;&lt; Click to edit &gt;&gt;</a:t>
            </a:r>
          </a:p>
          <a:p>
            <a:r>
              <a:rPr lang="en-US" dirty="0"/>
              <a:t>&lt;&lt; Drag picture to placeholder or click icon to add &gt;&gt;</a:t>
            </a:r>
          </a:p>
        </p:txBody>
      </p:sp>
      <p:sp>
        <p:nvSpPr>
          <p:cNvPr id="3" name="object 30">
            <a:extLst>
              <a:ext uri="{FF2B5EF4-FFF2-40B4-BE49-F238E27FC236}">
                <a16:creationId xmlns:a16="http://schemas.microsoft.com/office/drawing/2014/main" id="{0A1E70E6-795A-3582-B7E5-DE78FD5E61C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DFC494A-ADD6-89CB-58DA-E16769437F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433934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/Conten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1E20D-8057-3097-AACC-4B0B4D6675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647701"/>
            <a:ext cx="10891023" cy="5219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EA0029"/>
                </a:solidFill>
              </a:defRPr>
            </a:lvl1pPr>
            <a:lvl2pPr>
              <a:defRPr>
                <a:solidFill>
                  <a:srgbClr val="EA0029"/>
                </a:solidFill>
              </a:defRPr>
            </a:lvl2pPr>
            <a:lvl3pPr>
              <a:defRPr>
                <a:solidFill>
                  <a:srgbClr val="EA0029"/>
                </a:solidFill>
              </a:defRPr>
            </a:lvl3pPr>
            <a:lvl4pPr>
              <a:defRPr>
                <a:solidFill>
                  <a:srgbClr val="EA0029"/>
                </a:solidFill>
              </a:defRPr>
            </a:lvl4pPr>
            <a:lvl5pPr>
              <a:defRPr>
                <a:solidFill>
                  <a:srgbClr val="EA0029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&lt;&lt; Click to edit &gt;&gt;</a:t>
            </a:r>
          </a:p>
          <a:p>
            <a:r>
              <a:rPr lang="en-US" dirty="0"/>
              <a:t>&lt;&lt; Drag picture to placeholder or click icon to add &gt;&gt;</a:t>
            </a:r>
          </a:p>
        </p:txBody>
      </p:sp>
      <p:sp>
        <p:nvSpPr>
          <p:cNvPr id="3" name="object 30">
            <a:extLst>
              <a:ext uri="{FF2B5EF4-FFF2-40B4-BE49-F238E27FC236}">
                <a16:creationId xmlns:a16="http://schemas.microsoft.com/office/drawing/2014/main" id="{3D5A8B0A-44FF-E47B-FC9E-6A102814AF5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170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ark (Place Imag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9F138D-8B5B-8240-9A14-E1F10F7E39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1689" y="820396"/>
            <a:ext cx="5012609" cy="5047004"/>
          </a:xfrm>
          <a:prstGeom prst="rect">
            <a:avLst/>
          </a:prstGeom>
          <a:noFill/>
        </p:spPr>
        <p:txBody>
          <a:bodyPr lIns="91440" anchor="ctr">
            <a:normAutofit/>
          </a:bodyPr>
          <a:lstStyle>
            <a:lvl1pPr marL="0" indent="0" algn="l">
              <a:buNone/>
              <a:defRPr sz="3200" b="1" i="0" cap="all" spc="0" baseline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pc="600" dirty="0" err="1"/>
              <a:t>verdana</a:t>
            </a:r>
            <a:r>
              <a:rPr lang="en-US" spc="600" dirty="0"/>
              <a:t> BOLD, 32PT, ALL CAPS</a:t>
            </a:r>
            <a:endParaRPr lang="en-US" dirty="0"/>
          </a:p>
        </p:txBody>
      </p:sp>
      <p:sp>
        <p:nvSpPr>
          <p:cNvPr id="9" name="object 30">
            <a:extLst>
              <a:ext uri="{FF2B5EF4-FFF2-40B4-BE49-F238E27FC236}">
                <a16:creationId xmlns:a16="http://schemas.microsoft.com/office/drawing/2014/main" id="{20735933-A79B-E9F7-0017-CCE3711656F8}"/>
              </a:ext>
            </a:extLst>
          </p:cNvPr>
          <p:cNvSpPr txBox="1">
            <a:spLocks/>
          </p:cNvSpPr>
          <p:nvPr userDrawn="1"/>
        </p:nvSpPr>
        <p:spPr>
          <a:xfrm>
            <a:off x="6531689" y="6390750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223152B-FD3F-D980-3807-9E874605236F}"/>
              </a:ext>
            </a:extLst>
          </p:cNvPr>
          <p:cNvSpPr/>
          <p:nvPr userDrawn="1"/>
        </p:nvSpPr>
        <p:spPr>
          <a:xfrm flipH="1">
            <a:off x="10934756" y="5600757"/>
            <a:ext cx="1257243" cy="12572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E370F6-E832-A420-C56C-7751084DAA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  <p:sp>
        <p:nvSpPr>
          <p:cNvPr id="11" name="object 30">
            <a:extLst>
              <a:ext uri="{FF2B5EF4-FFF2-40B4-BE49-F238E27FC236}">
                <a16:creationId xmlns:a16="http://schemas.microsoft.com/office/drawing/2014/main" id="{DF8CC609-F3CC-B509-56ED-B84BB0498C8B}"/>
              </a:ext>
            </a:extLst>
          </p:cNvPr>
          <p:cNvSpPr txBox="1">
            <a:spLocks/>
          </p:cNvSpPr>
          <p:nvPr userDrawn="1"/>
        </p:nvSpPr>
        <p:spPr>
          <a:xfrm>
            <a:off x="11397695" y="470530"/>
            <a:ext cx="423742" cy="1814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>
              <a:defRPr/>
            </a:pPr>
            <a:fld id="{A90575D5-0067-E14B-9C0D-EDA86DC9889F}" type="slidenum">
              <a:rPr lang="en-US" sz="1050" b="0" i="0" smtClean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 lvl="0" algn="ctr" defTabSz="457200">
                <a:defRPr/>
              </a:pPr>
              <a:t>‹#›</a:t>
            </a:fld>
            <a:endParaRPr lang="en-US" sz="1050" b="0" i="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3D508D-2DD0-2BAA-11AB-B818F0C806E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094B2224-3BB9-A231-89E8-EBFB7D20068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" y="-3"/>
            <a:ext cx="6095056" cy="6858001"/>
          </a:xfrm>
          <a:custGeom>
            <a:avLst/>
            <a:gdLst>
              <a:gd name="connsiteX0" fmla="*/ 2810548 w 9143997"/>
              <a:gd name="connsiteY0" fmla="*/ 0 h 10288591"/>
              <a:gd name="connsiteX1" fmla="*/ 9143997 w 9143997"/>
              <a:gd name="connsiteY1" fmla="*/ 0 h 10288591"/>
              <a:gd name="connsiteX2" fmla="*/ 9143997 w 9143997"/>
              <a:gd name="connsiteY2" fmla="*/ 10288591 h 10288591"/>
              <a:gd name="connsiteX3" fmla="*/ 0 w 9143997"/>
              <a:gd name="connsiteY3" fmla="*/ 10288591 h 10288591"/>
              <a:gd name="connsiteX4" fmla="*/ 0 w 9143997"/>
              <a:gd name="connsiteY4" fmla="*/ 2802240 h 102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7" h="10288591">
                <a:moveTo>
                  <a:pt x="2810548" y="0"/>
                </a:moveTo>
                <a:lnTo>
                  <a:pt x="9143997" y="0"/>
                </a:lnTo>
                <a:lnTo>
                  <a:pt x="9143997" y="10288591"/>
                </a:lnTo>
                <a:lnTo>
                  <a:pt x="0" y="10288591"/>
                </a:lnTo>
                <a:lnTo>
                  <a:pt x="0" y="280224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&lt;&lt; Set image saturation to 0%&gt;&gt;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99E8C2-4FC6-270F-79D1-F09ED08FF3F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20396"/>
            <a:ext cx="830920" cy="83092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15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Vertical Photo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42806" y="1600201"/>
            <a:ext cx="6301493" cy="426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231775" indent="-219075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695325" indent="-231775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312738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Bullet Points – 16pt</a:t>
            </a:r>
          </a:p>
          <a:p>
            <a:pPr lvl="2"/>
            <a:r>
              <a:rPr lang="en-US" dirty="0"/>
              <a:t>Second Level, 16pt</a:t>
            </a:r>
          </a:p>
          <a:p>
            <a:pPr lvl="3"/>
            <a:r>
              <a:rPr lang="en-US" dirty="0"/>
              <a:t>Third level, 16pt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F33D261-998A-F520-E947-B4D3D569D9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806176" cy="6857999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-100" baseline="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6C59E215-843A-A238-6E73-AF0C305ABD91}"/>
              </a:ext>
            </a:extLst>
          </p:cNvPr>
          <p:cNvSpPr txBox="1">
            <a:spLocks/>
          </p:cNvSpPr>
          <p:nvPr userDrawn="1"/>
        </p:nvSpPr>
        <p:spPr>
          <a:xfrm>
            <a:off x="5242806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71103F41-66C9-A257-264C-7398580FA0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0017" y="821355"/>
            <a:ext cx="6301493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</a:t>
            </a:r>
          </a:p>
        </p:txBody>
      </p:sp>
    </p:spTree>
    <p:extLst>
      <p:ext uri="{BB962C8B-B14F-4D97-AF65-F5344CB8AC3E}">
        <p14:creationId xmlns:p14="http://schemas.microsoft.com/office/powerpoint/2010/main" val="32072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42806" y="1600201"/>
            <a:ext cx="6301493" cy="426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+mj-lt"/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3556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80645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30312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Bullet Points – 16pt</a:t>
            </a:r>
          </a:p>
          <a:p>
            <a:pPr lvl="2"/>
            <a:r>
              <a:rPr lang="en-US" dirty="0"/>
              <a:t>Second Level, 16pt</a:t>
            </a:r>
          </a:p>
          <a:p>
            <a:pPr lvl="3"/>
            <a:r>
              <a:rPr lang="en-US" dirty="0"/>
              <a:t>Third level, 16pt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F33D261-998A-F520-E947-B4D3D569D9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806176" cy="6857999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-100" baseline="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66BCCB7B-C4DF-B0F6-99E3-B67168CD6723}"/>
              </a:ext>
            </a:extLst>
          </p:cNvPr>
          <p:cNvSpPr txBox="1">
            <a:spLocks/>
          </p:cNvSpPr>
          <p:nvPr userDrawn="1"/>
        </p:nvSpPr>
        <p:spPr>
          <a:xfrm>
            <a:off x="5242806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B251161-0BC7-428C-EB1B-ED8FC0C56B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0017" y="821355"/>
            <a:ext cx="630149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</a:t>
            </a:r>
          </a:p>
        </p:txBody>
      </p:sp>
    </p:spTree>
    <p:extLst>
      <p:ext uri="{BB962C8B-B14F-4D97-AF65-F5344CB8AC3E}">
        <p14:creationId xmlns:p14="http://schemas.microsoft.com/office/powerpoint/2010/main" val="3266812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orizontal Photo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F2C972A-9790-08D3-F624-4833857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487" y="4401379"/>
            <a:ext cx="5148146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4CD729-21C3-3843-90D1-D0134DC49E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88825" cy="398498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9266" y="4401379"/>
            <a:ext cx="5135033" cy="1466021"/>
          </a:xfrm>
          <a:prstGeom prst="rect">
            <a:avLst/>
          </a:prstGeom>
        </p:spPr>
        <p:txBody>
          <a:bodyPr numCol="1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231775" indent="-219075">
              <a:tabLst/>
              <a:defRPr sz="18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695325" indent="-231775"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312738">
              <a:tabLst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</p:txBody>
      </p:sp>
      <p:sp>
        <p:nvSpPr>
          <p:cNvPr id="2" name="object 30">
            <a:extLst>
              <a:ext uri="{FF2B5EF4-FFF2-40B4-BE49-F238E27FC236}">
                <a16:creationId xmlns:a16="http://schemas.microsoft.com/office/drawing/2014/main" id="{487D3154-1AE9-AB7F-39F8-0ED6AAAA5622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4969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7DCED7-9289-C733-3A6C-27967C84F2C3}"/>
              </a:ext>
            </a:extLst>
          </p:cNvPr>
          <p:cNvCxnSpPr/>
          <p:nvPr userDrawn="1"/>
        </p:nvCxnSpPr>
        <p:spPr>
          <a:xfrm>
            <a:off x="-16295" y="1598064"/>
            <a:ext cx="122196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0">
            <a:extLst>
              <a:ext uri="{FF2B5EF4-FFF2-40B4-BE49-F238E27FC236}">
                <a16:creationId xmlns:a16="http://schemas.microsoft.com/office/drawing/2014/main" id="{9E96C0AB-E8D5-4B51-EA1E-691B648FBA5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176B5CD-F296-3E4E-B85A-FA7242A6D7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  <p:pic>
        <p:nvPicPr>
          <p:cNvPr id="2" name="Picture 1" descr="A picture containing tree, dark, image&#10;&#10;Description automatically generated">
            <a:extLst>
              <a:ext uri="{FF2B5EF4-FFF2-40B4-BE49-F238E27FC236}">
                <a16:creationId xmlns:a16="http://schemas.microsoft.com/office/drawing/2014/main" id="{71E90BD8-A5F7-5C3A-A5BD-0C6197E233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323" y="1600200"/>
            <a:ext cx="10622652" cy="48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61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-3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2187377" y="2491295"/>
            <a:ext cx="7760522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FA9866-B8BA-F456-3CD6-8F89252F4D29}"/>
              </a:ext>
            </a:extLst>
          </p:cNvPr>
          <p:cNvSpPr/>
          <p:nvPr userDrawn="1"/>
        </p:nvSpPr>
        <p:spPr>
          <a:xfrm>
            <a:off x="650486" y="1600200"/>
            <a:ext cx="3187223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A2E86F1-5C6B-CF88-175E-0CC557588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4389" y="3946595"/>
            <a:ext cx="2919416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7086" y="3348994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738401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1297FF-1D51-42BA-0C92-964D89DEDAFF}"/>
              </a:ext>
            </a:extLst>
          </p:cNvPr>
          <p:cNvSpPr/>
          <p:nvPr userDrawn="1"/>
        </p:nvSpPr>
        <p:spPr>
          <a:xfrm>
            <a:off x="4502388" y="1600200"/>
            <a:ext cx="3187223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876D3E82-A6B4-DF2F-78E6-E15991DCC4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291" y="3946595"/>
            <a:ext cx="2919416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2A78964-7E65-3596-CFEA-5B3FF200AC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8988" y="3348994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CADC5D-64E6-68E0-77D1-5050772C8B47}"/>
              </a:ext>
            </a:extLst>
          </p:cNvPr>
          <p:cNvSpPr/>
          <p:nvPr userDrawn="1"/>
        </p:nvSpPr>
        <p:spPr>
          <a:xfrm>
            <a:off x="5590303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37358CC-5E44-456C-B77B-75983C02C9CD}"/>
              </a:ext>
            </a:extLst>
          </p:cNvPr>
          <p:cNvSpPr/>
          <p:nvPr userDrawn="1"/>
        </p:nvSpPr>
        <p:spPr>
          <a:xfrm>
            <a:off x="8354288" y="1600200"/>
            <a:ext cx="3187223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FE7A96F9-98D3-46BD-ECDC-640C1B0CCA8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88191" y="3946595"/>
            <a:ext cx="2919416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9DFC9CD-3D62-27C9-09D4-B50FF110DC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90888" y="3348994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BE7B3A-33B9-7154-58A1-6AC6654F97E6}"/>
              </a:ext>
            </a:extLst>
          </p:cNvPr>
          <p:cNvSpPr/>
          <p:nvPr userDrawn="1"/>
        </p:nvSpPr>
        <p:spPr>
          <a:xfrm>
            <a:off x="9442203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1FEFD5ED-56C4-5A51-3C12-6DBD02636B84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49DECD90-5D0B-0506-41FA-A9EE966C9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19039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-4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2489057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FA9866-B8BA-F456-3CD6-8F89252F4D29}"/>
              </a:ext>
            </a:extLst>
          </p:cNvPr>
          <p:cNvSpPr/>
          <p:nvPr userDrawn="1"/>
        </p:nvSpPr>
        <p:spPr>
          <a:xfrm>
            <a:off x="650486" y="1600200"/>
            <a:ext cx="2516957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F2F665-7CC5-4B31-B829-A2CC238A03C2}"/>
              </a:ext>
            </a:extLst>
          </p:cNvPr>
          <p:cNvSpPr/>
          <p:nvPr userDrawn="1"/>
        </p:nvSpPr>
        <p:spPr>
          <a:xfrm>
            <a:off x="9022635" y="1600200"/>
            <a:ext cx="2516957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0C8EB5-2C2C-BB13-3313-7A410D8AE82C}"/>
              </a:ext>
            </a:extLst>
          </p:cNvPr>
          <p:cNvSpPr/>
          <p:nvPr userDrawn="1"/>
        </p:nvSpPr>
        <p:spPr>
          <a:xfrm>
            <a:off x="9775417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B8FF5F-D5E8-B3D2-2A37-7FA047665E21}"/>
              </a:ext>
            </a:extLst>
          </p:cNvPr>
          <p:cNvSpPr/>
          <p:nvPr userDrawn="1"/>
        </p:nvSpPr>
        <p:spPr>
          <a:xfrm>
            <a:off x="3441202" y="1600200"/>
            <a:ext cx="2516957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A6C8DA-BE55-0006-BC6F-7870F1B1A062}"/>
              </a:ext>
            </a:extLst>
          </p:cNvPr>
          <p:cNvSpPr/>
          <p:nvPr userDrawn="1"/>
        </p:nvSpPr>
        <p:spPr>
          <a:xfrm>
            <a:off x="4179785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34BB860-A1D8-5EFC-2806-A1013A86205B}"/>
              </a:ext>
            </a:extLst>
          </p:cNvPr>
          <p:cNvSpPr/>
          <p:nvPr userDrawn="1"/>
        </p:nvSpPr>
        <p:spPr>
          <a:xfrm>
            <a:off x="6231918" y="1600200"/>
            <a:ext cx="2516957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BC4F51-F2E9-0CB2-A759-1548A592FE50}"/>
              </a:ext>
            </a:extLst>
          </p:cNvPr>
          <p:cNvSpPr/>
          <p:nvPr userDrawn="1"/>
        </p:nvSpPr>
        <p:spPr>
          <a:xfrm>
            <a:off x="6979008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A2E86F1-5C6B-CF88-175E-0CC557588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638" y="3946595"/>
            <a:ext cx="22152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9717" y="3348994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281E21F-35FF-B5B3-4ADC-153E387032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73464" y="3946595"/>
            <a:ext cx="22152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4A1A910-ABA3-BBEA-812A-516E025310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75510" y="3348994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41A67D1-D628-5235-BB6E-D24C86A94A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7055" y="3946595"/>
            <a:ext cx="22152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101E78F2-B988-33BC-DDF7-326D3AE69B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9101" y="3348994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4F29091-C6A2-D87F-8EDA-18E46AA60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7832" y="3946595"/>
            <a:ext cx="22152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E32F41A-FC2D-E03E-5187-AC06682588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79878" y="3348994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403268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377F87F5-0310-E1A0-6B3C-96D863053E74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A2C229AD-233F-555B-C0DD-04E77AC438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893691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-5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2489057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FA9866-B8BA-F456-3CD6-8F89252F4D29}"/>
              </a:ext>
            </a:extLst>
          </p:cNvPr>
          <p:cNvSpPr/>
          <p:nvPr userDrawn="1"/>
        </p:nvSpPr>
        <p:spPr>
          <a:xfrm>
            <a:off x="650486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A2E86F1-5C6B-CF88-175E-0CC557588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807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7416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160910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09A7504-F072-BEFA-81E3-DCE9880ED5EB}"/>
              </a:ext>
            </a:extLst>
          </p:cNvPr>
          <p:cNvSpPr/>
          <p:nvPr userDrawn="1"/>
        </p:nvSpPr>
        <p:spPr>
          <a:xfrm>
            <a:off x="9512059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1DB01D2-DABC-4C99-951A-5868C80FCE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57380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BA1D6B4-448D-439C-87D3-7A4B790556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58989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EE7C7F-C220-0A00-04DA-DFD33DA8137D}"/>
              </a:ext>
            </a:extLst>
          </p:cNvPr>
          <p:cNvSpPr/>
          <p:nvPr userDrawn="1"/>
        </p:nvSpPr>
        <p:spPr>
          <a:xfrm>
            <a:off x="10022483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8831E66-2171-8369-DB6A-6BE8B11D5FF9}"/>
              </a:ext>
            </a:extLst>
          </p:cNvPr>
          <p:cNvSpPr/>
          <p:nvPr userDrawn="1"/>
        </p:nvSpPr>
        <p:spPr>
          <a:xfrm>
            <a:off x="5081272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C7EBACAE-DAB4-4FA8-832C-AD14482043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26593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E6FCA0F8-22DF-3851-F85D-BAA1558425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8202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8E38F6-4D6A-228A-42AA-44A2438AC4A0}"/>
              </a:ext>
            </a:extLst>
          </p:cNvPr>
          <p:cNvSpPr/>
          <p:nvPr userDrawn="1"/>
        </p:nvSpPr>
        <p:spPr>
          <a:xfrm>
            <a:off x="5591696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8AEBDF-391D-1C35-ADCB-83D027289983}"/>
              </a:ext>
            </a:extLst>
          </p:cNvPr>
          <p:cNvSpPr/>
          <p:nvPr userDrawn="1"/>
        </p:nvSpPr>
        <p:spPr>
          <a:xfrm>
            <a:off x="2865879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AB3A157F-4955-2A06-7624-B90ABEA7BA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11200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F583793-30D4-4EDC-F7A5-AA633FD9F3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2809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2A54F7-0540-B3EA-FE31-27CEA7E210F8}"/>
              </a:ext>
            </a:extLst>
          </p:cNvPr>
          <p:cNvSpPr/>
          <p:nvPr userDrawn="1"/>
        </p:nvSpPr>
        <p:spPr>
          <a:xfrm>
            <a:off x="3376303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0EF54D6-4331-2F24-FCE7-D0B3B4A46A51}"/>
              </a:ext>
            </a:extLst>
          </p:cNvPr>
          <p:cNvSpPr/>
          <p:nvPr userDrawn="1"/>
        </p:nvSpPr>
        <p:spPr>
          <a:xfrm>
            <a:off x="7296665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C2CFC594-7811-9F25-D028-B19A6AD98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41986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A21BF58-8588-1120-AA94-B0972DA75C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43595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8276F2-3534-F734-9DB6-A0CF9852AE14}"/>
              </a:ext>
            </a:extLst>
          </p:cNvPr>
          <p:cNvSpPr/>
          <p:nvPr userDrawn="1"/>
        </p:nvSpPr>
        <p:spPr>
          <a:xfrm>
            <a:off x="7807089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454C1DFF-055F-E05B-B1F7-F1B5CD2F9984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AEDB7D62-91DC-2EDD-8CE9-0CDD9A0E8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26076862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3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2187377" y="3453717"/>
            <a:ext cx="7760522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7086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738401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2A78964-7E65-3596-CFEA-5B3FF200AC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8988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CADC5D-64E6-68E0-77D1-5050772C8B47}"/>
              </a:ext>
            </a:extLst>
          </p:cNvPr>
          <p:cNvSpPr/>
          <p:nvPr userDrawn="1"/>
        </p:nvSpPr>
        <p:spPr>
          <a:xfrm>
            <a:off x="55903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9DFC9CD-3D62-27C9-09D4-B50FF110DC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90888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BE7B3A-33B9-7154-58A1-6AC6654F97E6}"/>
              </a:ext>
            </a:extLst>
          </p:cNvPr>
          <p:cNvSpPr/>
          <p:nvPr userDrawn="1"/>
        </p:nvSpPr>
        <p:spPr>
          <a:xfrm>
            <a:off x="94422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45A04020-857F-017C-3A11-53D7ABA0B5DC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569B4D4-71B2-4F08-ED62-E719CE6551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972967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4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3451479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10C8EB5-2C2C-BB13-3313-7A410D8AE82C}"/>
              </a:ext>
            </a:extLst>
          </p:cNvPr>
          <p:cNvSpPr/>
          <p:nvPr userDrawn="1"/>
        </p:nvSpPr>
        <p:spPr>
          <a:xfrm>
            <a:off x="9775417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A6C8DA-BE55-0006-BC6F-7870F1B1A062}"/>
              </a:ext>
            </a:extLst>
          </p:cNvPr>
          <p:cNvSpPr/>
          <p:nvPr userDrawn="1"/>
        </p:nvSpPr>
        <p:spPr>
          <a:xfrm>
            <a:off x="4179785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BC4F51-F2E9-0CB2-A759-1548A592FE50}"/>
              </a:ext>
            </a:extLst>
          </p:cNvPr>
          <p:cNvSpPr/>
          <p:nvPr userDrawn="1"/>
        </p:nvSpPr>
        <p:spPr>
          <a:xfrm>
            <a:off x="6979008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9717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4A1A910-ABA3-BBEA-812A-516E025310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75510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101E78F2-B988-33BC-DDF7-326D3AE69B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9101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E32F41A-FC2D-E03E-5187-AC06682588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79878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403268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A91BFE7C-82CC-E4E4-4481-7AEC54738E10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ED87D239-0F18-98EB-5DB6-0EF5606C29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8442581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5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3451479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7416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160910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BA1D6B4-448D-439C-87D3-7A4B790556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58989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EE7C7F-C220-0A00-04DA-DFD33DA8137D}"/>
              </a:ext>
            </a:extLst>
          </p:cNvPr>
          <p:cNvSpPr/>
          <p:nvPr userDrawn="1"/>
        </p:nvSpPr>
        <p:spPr>
          <a:xfrm>
            <a:off x="1002248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E6FCA0F8-22DF-3851-F85D-BAA1558425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8202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8E38F6-4D6A-228A-42AA-44A2438AC4A0}"/>
              </a:ext>
            </a:extLst>
          </p:cNvPr>
          <p:cNvSpPr/>
          <p:nvPr userDrawn="1"/>
        </p:nvSpPr>
        <p:spPr>
          <a:xfrm>
            <a:off x="5591696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F583793-30D4-4EDC-F7A5-AA633FD9F3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2809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2A54F7-0540-B3EA-FE31-27CEA7E210F8}"/>
              </a:ext>
            </a:extLst>
          </p:cNvPr>
          <p:cNvSpPr/>
          <p:nvPr userDrawn="1"/>
        </p:nvSpPr>
        <p:spPr>
          <a:xfrm>
            <a:off x="33763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A21BF58-8588-1120-AA94-B0972DA75C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43595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8276F2-3534-F734-9DB6-A0CF9852AE14}"/>
              </a:ext>
            </a:extLst>
          </p:cNvPr>
          <p:cNvSpPr/>
          <p:nvPr userDrawn="1"/>
        </p:nvSpPr>
        <p:spPr>
          <a:xfrm>
            <a:off x="7807089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DC66B5D6-7871-36D1-6230-E9E6A8A1E487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41001DF-81D1-49E8-40AC-35672298EC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50478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ght (Place Image)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9F138D-8B5B-8240-9A14-E1F10F7E39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1689" y="820396"/>
            <a:ext cx="5012609" cy="5047004"/>
          </a:xfrm>
          <a:prstGeom prst="rect">
            <a:avLst/>
          </a:prstGeom>
          <a:noFill/>
        </p:spPr>
        <p:txBody>
          <a:bodyPr lIns="91440" anchor="ctr">
            <a:normAutofit/>
          </a:bodyPr>
          <a:lstStyle>
            <a:lvl1pPr marL="0" indent="0" algn="l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pc="600" dirty="0" err="1"/>
              <a:t>verdana</a:t>
            </a:r>
            <a:r>
              <a:rPr lang="en-US" spc="600" dirty="0"/>
              <a:t> BOLD, 32PT, ALL CAPS</a:t>
            </a:r>
            <a:endParaRPr lang="en-US" dirty="0"/>
          </a:p>
        </p:txBody>
      </p:sp>
      <p:sp>
        <p:nvSpPr>
          <p:cNvPr id="9" name="object 30">
            <a:extLst>
              <a:ext uri="{FF2B5EF4-FFF2-40B4-BE49-F238E27FC236}">
                <a16:creationId xmlns:a16="http://schemas.microsoft.com/office/drawing/2014/main" id="{20735933-A79B-E9F7-0017-CCE3711656F8}"/>
              </a:ext>
            </a:extLst>
          </p:cNvPr>
          <p:cNvSpPr txBox="1">
            <a:spLocks/>
          </p:cNvSpPr>
          <p:nvPr userDrawn="1"/>
        </p:nvSpPr>
        <p:spPr>
          <a:xfrm>
            <a:off x="6531689" y="6390750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223152B-FD3F-D980-3807-9E874605236F}"/>
              </a:ext>
            </a:extLst>
          </p:cNvPr>
          <p:cNvSpPr/>
          <p:nvPr userDrawn="1"/>
        </p:nvSpPr>
        <p:spPr>
          <a:xfrm flipH="1">
            <a:off x="10934756" y="5600757"/>
            <a:ext cx="1257243" cy="12572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E370F6-E832-A420-C56C-7751084DAA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  <p:sp>
        <p:nvSpPr>
          <p:cNvPr id="11" name="object 30">
            <a:extLst>
              <a:ext uri="{FF2B5EF4-FFF2-40B4-BE49-F238E27FC236}">
                <a16:creationId xmlns:a16="http://schemas.microsoft.com/office/drawing/2014/main" id="{DF8CC609-F3CC-B509-56ED-B84BB0498C8B}"/>
              </a:ext>
            </a:extLst>
          </p:cNvPr>
          <p:cNvSpPr txBox="1">
            <a:spLocks/>
          </p:cNvSpPr>
          <p:nvPr userDrawn="1"/>
        </p:nvSpPr>
        <p:spPr>
          <a:xfrm>
            <a:off x="11397695" y="470530"/>
            <a:ext cx="423742" cy="1814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>
              <a:defRPr/>
            </a:pPr>
            <a:fld id="{A90575D5-0067-E14B-9C0D-EDA86DC9889F}" type="slidenum">
              <a:rPr lang="en-US" sz="1050" b="0" i="0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 lvl="0" algn="ctr" defTabSz="457200">
                <a:defRPr/>
              </a:pPr>
              <a:t>‹#›</a:t>
            </a:fld>
            <a:endParaRPr lang="en-US" sz="1050" b="0" i="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3D508D-2DD0-2BAA-11AB-B818F0C806E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094B2224-3BB9-A231-89E8-EBFB7D20068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" y="-3"/>
            <a:ext cx="6095056" cy="6858001"/>
          </a:xfrm>
          <a:custGeom>
            <a:avLst/>
            <a:gdLst>
              <a:gd name="connsiteX0" fmla="*/ 2810548 w 9143997"/>
              <a:gd name="connsiteY0" fmla="*/ 0 h 10288591"/>
              <a:gd name="connsiteX1" fmla="*/ 9143997 w 9143997"/>
              <a:gd name="connsiteY1" fmla="*/ 0 h 10288591"/>
              <a:gd name="connsiteX2" fmla="*/ 9143997 w 9143997"/>
              <a:gd name="connsiteY2" fmla="*/ 10288591 h 10288591"/>
              <a:gd name="connsiteX3" fmla="*/ 0 w 9143997"/>
              <a:gd name="connsiteY3" fmla="*/ 10288591 h 10288591"/>
              <a:gd name="connsiteX4" fmla="*/ 0 w 9143997"/>
              <a:gd name="connsiteY4" fmla="*/ 2802240 h 102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7" h="10288591">
                <a:moveTo>
                  <a:pt x="2810548" y="0"/>
                </a:moveTo>
                <a:lnTo>
                  <a:pt x="9143997" y="0"/>
                </a:lnTo>
                <a:lnTo>
                  <a:pt x="9143997" y="10288591"/>
                </a:lnTo>
                <a:lnTo>
                  <a:pt x="0" y="10288591"/>
                </a:lnTo>
                <a:lnTo>
                  <a:pt x="0" y="2802240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&lt;&lt; Set image saturation to 0%&gt;&gt;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99E8C2-4FC6-270F-79D1-F09ED08FF3F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20396"/>
            <a:ext cx="830920" cy="83092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196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Picture 451" descr="Expeditors_logo.ai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75" y="-126877"/>
            <a:ext cx="1875837" cy="144951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9080630" y="616258"/>
            <a:ext cx="2130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Organization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5397157" y="314119"/>
            <a:ext cx="5814184" cy="38288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67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DEPARTMENT/BRANCH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8076857" y="939753"/>
            <a:ext cx="3134484" cy="34797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67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00JAN2023</a:t>
            </a:r>
          </a:p>
        </p:txBody>
      </p:sp>
      <p:sp>
        <p:nvSpPr>
          <p:cNvPr id="2" name="object 30">
            <a:extLst>
              <a:ext uri="{FF2B5EF4-FFF2-40B4-BE49-F238E27FC236}">
                <a16:creationId xmlns:a16="http://schemas.microsoft.com/office/drawing/2014/main" id="{61F22650-208A-6B3C-8302-A2D008600938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1227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0">
            <a:extLst>
              <a:ext uri="{FF2B5EF4-FFF2-40B4-BE49-F238E27FC236}">
                <a16:creationId xmlns:a16="http://schemas.microsoft.com/office/drawing/2014/main" id="{45E15A8A-D750-92EC-8C3C-514376530965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960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/Highlig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9F138D-8B5B-8240-9A14-E1F10F7E39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03376" y="3030344"/>
            <a:ext cx="9985248" cy="797312"/>
          </a:xfrm>
          <a:prstGeom prst="rect">
            <a:avLst/>
          </a:prstGeom>
          <a:noFill/>
        </p:spPr>
        <p:txBody>
          <a:bodyPr lIns="91440" anchor="ctr">
            <a:normAutofit/>
          </a:bodyPr>
          <a:lstStyle>
            <a:lvl1pPr marL="0" indent="0" algn="ctr">
              <a:buNone/>
              <a:defRPr sz="3200" b="1" i="0" cap="all" spc="0" baseline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pc="600" dirty="0" err="1"/>
              <a:t>verdana</a:t>
            </a:r>
            <a:r>
              <a:rPr lang="en-US" spc="600" dirty="0"/>
              <a:t> BOLD, 32PT, ALL CAPS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983EF1-1CF2-5BCE-71F6-B4416B583ABC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20396"/>
            <a:ext cx="830920" cy="83092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556C0-2E80-B693-484F-D98C5EFFCC1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33412" y="5595541"/>
            <a:ext cx="358588" cy="358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2496C-2093-D860-A24B-1BDF1E431E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16032" y="0"/>
            <a:ext cx="1479176" cy="1479176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1081F-9B08-84EE-0467-AD53FC115D66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8956" y="6586016"/>
            <a:ext cx="271859" cy="271859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285B90-1ACA-F17A-EA28-7DEE1363CFC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376" y="5755217"/>
            <a:ext cx="1102658" cy="110265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31B376-31AC-F88F-E808-04A1FE630CDD}"/>
              </a:ext>
            </a:extLst>
          </p:cNvPr>
          <p:cNvCxnSpPr>
            <a:cxnSpLocks/>
          </p:cNvCxnSpPr>
          <p:nvPr userDrawn="1"/>
        </p:nvCxnSpPr>
        <p:spPr>
          <a:xfrm flipV="1">
            <a:off x="2318197" y="21906"/>
            <a:ext cx="431675" cy="43167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6EA285F1-CDA4-DC16-CA0C-C59F008995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88756CD-27CA-1A19-5447-2763F598ADA6}"/>
              </a:ext>
            </a:extLst>
          </p:cNvPr>
          <p:cNvCxnSpPr>
            <a:cxnSpLocks/>
          </p:cNvCxnSpPr>
          <p:nvPr userDrawn="1"/>
        </p:nvCxnSpPr>
        <p:spPr>
          <a:xfrm flipV="1">
            <a:off x="523701" y="1252761"/>
            <a:ext cx="2051549" cy="2051549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1A08A8-BC56-7387-0001-E40232BADDF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9C5FEF-4327-2BDD-1E3B-B9409456B9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60330" y="5977763"/>
            <a:ext cx="880237" cy="880237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4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Not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 userDrawn="1"/>
        </p:nvCxnSpPr>
        <p:spPr>
          <a:xfrm>
            <a:off x="4205113" y="873393"/>
            <a:ext cx="378177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805569" y="245671"/>
            <a:ext cx="1053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EXPEDITORS POWERPOINT TEMPLATE</a:t>
            </a: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5986396" y="652400"/>
            <a:ext cx="219208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47702" y="2135516"/>
            <a:ext cx="52120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1" i="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Editable Images</a:t>
            </a: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600" b="1" i="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b="0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SECTION slides have editable image placeholders. Insert an image into the placeholder, go to PICTURE COLOR, and change the saturation to 0% to create a black and white image.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images please go to the </a:t>
            </a:r>
            <a:r>
              <a:rPr lang="en-US" sz="1600" u="none" kern="1200" dirty="0">
                <a:solidFill>
                  <a:srgbClr val="EA002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Library</a:t>
            </a:r>
            <a:r>
              <a:rPr lang="en-US" sz="1600" u="none" kern="1200" dirty="0">
                <a:solidFill>
                  <a:srgbClr val="DE982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located on </a:t>
            </a:r>
            <a:r>
              <a:rPr lang="en-US" sz="1600" kern="12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insite</a:t>
            </a:r>
            <a:r>
              <a:rPr lang="en-US" sz="1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FEDE3-188E-7F4B-828E-10DF7689581D}"/>
              </a:ext>
            </a:extLst>
          </p:cNvPr>
          <p:cNvSpPr txBox="1"/>
          <p:nvPr userDrawn="1"/>
        </p:nvSpPr>
        <p:spPr>
          <a:xfrm>
            <a:off x="6332221" y="2135516"/>
            <a:ext cx="5212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1" i="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 Scheme</a:t>
            </a: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600" b="1" i="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0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Expeditors is returning to the red, black, and white that are the core of the Expeditors brand. A large variety of grays have been loaded into the default presentation theme for you to utilize in graphics. Green and orange are included specifically to show positive or negative trends.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0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 Red should only be used to highlight Expeditors-specific material – please use sparingly.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E00774-B545-504E-BE90-F4F0BC435367}"/>
              </a:ext>
            </a:extLst>
          </p:cNvPr>
          <p:cNvSpPr txBox="1"/>
          <p:nvPr userDrawn="1"/>
        </p:nvSpPr>
        <p:spPr>
          <a:xfrm>
            <a:off x="6332221" y="5466760"/>
            <a:ext cx="521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3834" lvl="1" indent="-24383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  Delete this slide before creating your</a:t>
            </a:r>
            <a:r>
              <a:rPr lang="en-US" sz="1600" i="1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presentation. It is available in the master slides for future reference.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7B3C4-5240-B94F-B591-B13DF576C95E}"/>
              </a:ext>
            </a:extLst>
          </p:cNvPr>
          <p:cNvSpPr txBox="1"/>
          <p:nvPr userDrawn="1"/>
        </p:nvSpPr>
        <p:spPr>
          <a:xfrm>
            <a:off x="647701" y="5466760"/>
            <a:ext cx="5223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more tips, tricks, and resources, search for PowerPoint on the </a:t>
            </a:r>
            <a:r>
              <a:rPr lang="en-US" sz="1600" kern="1200" dirty="0">
                <a:solidFill>
                  <a:srgbClr val="EA00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MarCom Blog</a:t>
            </a:r>
            <a:r>
              <a:rPr lang="en-US" sz="1600" kern="1200" dirty="0">
                <a:solidFill>
                  <a:srgbClr val="EA00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35C1B-01BB-0FAC-24C8-1756F785FA07}"/>
              </a:ext>
            </a:extLst>
          </p:cNvPr>
          <p:cNvSpPr txBox="1"/>
          <p:nvPr userDrawn="1"/>
        </p:nvSpPr>
        <p:spPr>
          <a:xfrm>
            <a:off x="647701" y="1199767"/>
            <a:ext cx="1089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find general reminders for creating and formatting your PPT below.</a:t>
            </a:r>
            <a:b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more detailed Job Aid is available on </a:t>
            </a: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insite</a:t>
            </a: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you need further guidance.</a:t>
            </a:r>
            <a:endParaRPr lang="en-US" sz="1600" b="1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5928AE-2554-1962-1DF6-32DA0B6C8F12}"/>
              </a:ext>
            </a:extLst>
          </p:cNvPr>
          <p:cNvCxnSpPr>
            <a:cxnSpLocks/>
          </p:cNvCxnSpPr>
          <p:nvPr userDrawn="1"/>
        </p:nvCxnSpPr>
        <p:spPr>
          <a:xfrm>
            <a:off x="647701" y="5199530"/>
            <a:ext cx="1089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45EE10D-86CC-0D4D-A77C-97EF8F89CE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  <p:sp>
        <p:nvSpPr>
          <p:cNvPr id="16" name="object 30">
            <a:extLst>
              <a:ext uri="{FF2B5EF4-FFF2-40B4-BE49-F238E27FC236}">
                <a16:creationId xmlns:a16="http://schemas.microsoft.com/office/drawing/2014/main" id="{C01FBCC8-4FC9-8A4E-8E7E-2E9D3B000F5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ED573E-2839-CC03-6F07-1BDFD29B7F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490" y="1981200"/>
            <a:ext cx="10891019" cy="3886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5518242-0EF9-083E-B93D-5216EACA2D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</p:spTree>
    <p:extLst>
      <p:ext uri="{BB962C8B-B14F-4D97-AF65-F5344CB8AC3E}">
        <p14:creationId xmlns:p14="http://schemas.microsoft.com/office/powerpoint/2010/main" val="197021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2-Column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0">
            <a:extLst>
              <a:ext uri="{FF2B5EF4-FFF2-40B4-BE49-F238E27FC236}">
                <a16:creationId xmlns:a16="http://schemas.microsoft.com/office/drawing/2014/main" id="{D6888777-4C66-1B2C-38EE-9A4616F49B2B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84AEDE-1863-EE75-7B60-CD1D2A78A4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59606" y="1981200"/>
            <a:ext cx="5181905" cy="3886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818CD90-0D76-0D4A-5FCF-D7F9665421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490" y="1981200"/>
            <a:ext cx="5181905" cy="3886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316BFBA2-20BF-E998-770C-84FF66FC79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E31C8E-7321-DBB9-92D0-C93C84B95F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32416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/Conten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1E20D-8057-3097-AACC-4B0B4D6675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981200"/>
            <a:ext cx="10891023" cy="3886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EA0029"/>
                </a:solidFill>
              </a:defRPr>
            </a:lvl1pPr>
            <a:lvl2pPr>
              <a:defRPr>
                <a:solidFill>
                  <a:srgbClr val="EA0029"/>
                </a:solidFill>
              </a:defRPr>
            </a:lvl2pPr>
            <a:lvl3pPr>
              <a:defRPr>
                <a:solidFill>
                  <a:srgbClr val="EA0029"/>
                </a:solidFill>
              </a:defRPr>
            </a:lvl3pPr>
            <a:lvl4pPr>
              <a:defRPr>
                <a:solidFill>
                  <a:srgbClr val="EA0029"/>
                </a:solidFill>
              </a:defRPr>
            </a:lvl4pPr>
            <a:lvl5pPr>
              <a:defRPr>
                <a:solidFill>
                  <a:srgbClr val="EA0029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&lt;&lt; Click to edit &gt;&gt;</a:t>
            </a:r>
          </a:p>
          <a:p>
            <a:r>
              <a:rPr lang="en-US" dirty="0"/>
              <a:t>&lt;&lt; Drag picture to placeholder or click icon to add &gt;&gt;</a:t>
            </a: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B5F7104B-40DC-007F-33E1-229DCCAE43BD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328B465-916D-8F1C-8201-483169CC83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7BED180-69E9-6455-C36A-D18A47B818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5746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3.sv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903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788" r:id="rId2"/>
    <p:sldLayoutId id="2147483824" r:id="rId3"/>
    <p:sldLayoutId id="2147483815" r:id="rId4"/>
    <p:sldLayoutId id="2147483795" r:id="rId5"/>
    <p:sldLayoutId id="214748379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pos="7272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12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63EAB8E0-4E76-7A6D-8CED-FF5EAC6D53EB}"/>
              </a:ext>
            </a:extLst>
          </p:cNvPr>
          <p:cNvSpPr/>
          <p:nvPr userDrawn="1"/>
        </p:nvSpPr>
        <p:spPr>
          <a:xfrm flipH="1">
            <a:off x="10934756" y="5600757"/>
            <a:ext cx="1257243" cy="12572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4CEC975-F65D-4A5D-6D55-0332D0D0811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  <p:sp>
        <p:nvSpPr>
          <p:cNvPr id="5" name="object 30">
            <a:extLst>
              <a:ext uri="{FF2B5EF4-FFF2-40B4-BE49-F238E27FC236}">
                <a16:creationId xmlns:a16="http://schemas.microsoft.com/office/drawing/2014/main" id="{CF787814-84D6-80EC-20B7-F6F42BECB04A}"/>
              </a:ext>
            </a:extLst>
          </p:cNvPr>
          <p:cNvSpPr txBox="1">
            <a:spLocks/>
          </p:cNvSpPr>
          <p:nvPr userDrawn="1"/>
        </p:nvSpPr>
        <p:spPr>
          <a:xfrm>
            <a:off x="11397695" y="470530"/>
            <a:ext cx="423742" cy="1814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>
              <a:defRPr/>
            </a:pPr>
            <a:fld id="{A90575D5-0067-E14B-9C0D-EDA86DC9889F}" type="slidenum">
              <a:rPr lang="en-US" sz="1050" b="0" i="0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 lvl="0" algn="ctr" defTabSz="457200">
                <a:defRPr/>
              </a:pPr>
              <a:t>‹#›</a:t>
            </a:fld>
            <a:endParaRPr lang="en-US" sz="1050" b="0" i="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5DF863-6517-9752-A685-DCA816337DA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94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20" r:id="rId4"/>
    <p:sldLayoutId id="2147483670" r:id="rId5"/>
    <p:sldLayoutId id="2147483810" r:id="rId6"/>
    <p:sldLayoutId id="2147483821" r:id="rId7"/>
    <p:sldLayoutId id="2147483822" r:id="rId8"/>
    <p:sldLayoutId id="214748382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pos="7272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12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03B5345B-BE4C-D30D-E311-C52618BD43A8}"/>
              </a:ext>
            </a:extLst>
          </p:cNvPr>
          <p:cNvSpPr/>
          <p:nvPr userDrawn="1"/>
        </p:nvSpPr>
        <p:spPr>
          <a:xfrm flipH="1">
            <a:off x="10934756" y="5600757"/>
            <a:ext cx="1257243" cy="12572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8882CE-7FEF-1278-968E-A0DFAE3B7487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F9C4AF-6211-0577-53A2-DE52B190FA6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30">
            <a:extLst>
              <a:ext uri="{FF2B5EF4-FFF2-40B4-BE49-F238E27FC236}">
                <a16:creationId xmlns:a16="http://schemas.microsoft.com/office/drawing/2014/main" id="{7277BCAC-4B21-ED5F-F5BA-10055B2A3C61}"/>
              </a:ext>
            </a:extLst>
          </p:cNvPr>
          <p:cNvSpPr txBox="1">
            <a:spLocks/>
          </p:cNvSpPr>
          <p:nvPr userDrawn="1"/>
        </p:nvSpPr>
        <p:spPr>
          <a:xfrm>
            <a:off x="11397695" y="470530"/>
            <a:ext cx="423742" cy="1814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>
              <a:defRPr/>
            </a:pPr>
            <a:fld id="{A90575D5-0067-E14B-9C0D-EDA86DC9889F}" type="slidenum">
              <a:rPr lang="en-US" sz="1050" b="0" i="0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 lvl="0" algn="ctr" defTabSz="457200">
                <a:defRPr/>
              </a:pPr>
              <a:t>‹#›</a:t>
            </a:fld>
            <a:endParaRPr lang="en-US" sz="1050" b="0" i="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84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14" r:id="rId4"/>
    <p:sldLayoutId id="2147483807" r:id="rId5"/>
    <p:sldLayoutId id="2147483811" r:id="rId6"/>
    <p:sldLayoutId id="2147483669" r:id="rId7"/>
    <p:sldLayoutId id="2147483808" r:id="rId8"/>
    <p:sldLayoutId id="2147483812" r:id="rId9"/>
    <p:sldLayoutId id="2147483809" r:id="rId10"/>
    <p:sldLayoutId id="2147483813" r:id="rId11"/>
    <p:sldLayoutId id="2147483817" r:id="rId12"/>
    <p:sldLayoutId id="2147483818" r:id="rId13"/>
    <p:sldLayoutId id="2147483819" r:id="rId14"/>
    <p:sldLayoutId id="2147483825" r:id="rId15"/>
    <p:sldLayoutId id="2147483802" r:id="rId1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pos="7272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1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2A4BD6-D349-0816-B0B2-E0692F44B875}"/>
              </a:ext>
            </a:extLst>
          </p:cNvPr>
          <p:cNvSpPr txBox="1">
            <a:spLocks/>
          </p:cNvSpPr>
          <p:nvPr/>
        </p:nvSpPr>
        <p:spPr>
          <a:xfrm>
            <a:off x="1265548" y="2466976"/>
            <a:ext cx="9660906" cy="514311"/>
          </a:xfrm>
          <a:prstGeom prst="rect">
            <a:avLst/>
          </a:prstGeom>
        </p:spPr>
        <p:txBody>
          <a:bodyPr/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spc="50" baseline="0">
                <a:solidFill>
                  <a:schemeClr val="accent1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Team Everglades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1CD42A0-6DB1-C315-E957-28213D688AAE}"/>
              </a:ext>
            </a:extLst>
          </p:cNvPr>
          <p:cNvSpPr txBox="1">
            <a:spLocks/>
          </p:cNvSpPr>
          <p:nvPr/>
        </p:nvSpPr>
        <p:spPr>
          <a:xfrm>
            <a:off x="1265547" y="1367482"/>
            <a:ext cx="9660906" cy="975668"/>
          </a:xfrm>
          <a:prstGeom prst="rect">
            <a:avLst/>
          </a:prstGeom>
        </p:spPr>
        <p:txBody>
          <a:bodyPr anchor="b"/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i="0" cap="all" spc="50" baseline="0">
                <a:solidFill>
                  <a:schemeClr val="bg2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chemeClr val="tx2"/>
                </a:solidFill>
              </a:rPr>
              <a:t>Java capstone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75E7DDB-B94F-32B0-429F-84423EF40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599782"/>
              </p:ext>
            </p:extLst>
          </p:nvPr>
        </p:nvGraphicFramePr>
        <p:xfrm>
          <a:off x="225468" y="3209925"/>
          <a:ext cx="11699309" cy="2940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A logo of a company&#10;&#10;Description automatically generated">
            <a:extLst>
              <a:ext uri="{FF2B5EF4-FFF2-40B4-BE49-F238E27FC236}">
                <a16:creationId xmlns:a16="http://schemas.microsoft.com/office/drawing/2014/main" id="{906B1908-738F-4B08-3BFF-8C6DCC258C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3441" y="349103"/>
            <a:ext cx="2445117" cy="7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1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57AAB-A953-6528-E941-36B74B47F3BF}"/>
              </a:ext>
            </a:extLst>
          </p:cNvPr>
          <p:cNvSpPr txBox="1"/>
          <p:nvPr/>
        </p:nvSpPr>
        <p:spPr>
          <a:xfrm>
            <a:off x="542924" y="197698"/>
            <a:ext cx="564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A0029"/>
                </a:solidFill>
              </a:rPr>
              <a:t>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5706E-F0C6-EE12-BA0B-9CDDFD871387}"/>
              </a:ext>
            </a:extLst>
          </p:cNvPr>
          <p:cNvSpPr/>
          <p:nvPr/>
        </p:nvSpPr>
        <p:spPr>
          <a:xfrm>
            <a:off x="542924" y="1213425"/>
            <a:ext cx="11066483" cy="516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Identified project template from Capstone 1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Created feature branches and tackled via Pair Programming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Implement JPA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Pricing Service Updates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Research SSL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Merge and implement role-based security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Implement SSL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Troubleshooting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Deployment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lvl="1">
              <a:lnSpc>
                <a:spcPct val="150000"/>
              </a:lnSpc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lvl="1"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661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57AAB-A953-6528-E941-36B74B47F3BF}"/>
              </a:ext>
            </a:extLst>
          </p:cNvPr>
          <p:cNvSpPr txBox="1"/>
          <p:nvPr/>
        </p:nvSpPr>
        <p:spPr>
          <a:xfrm>
            <a:off x="542924" y="183863"/>
            <a:ext cx="3145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A0029"/>
                </a:solidFill>
              </a:rPr>
              <a:t>Differentiators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5706E-F0C6-EE12-BA0B-9CDDFD871387}"/>
              </a:ext>
            </a:extLst>
          </p:cNvPr>
          <p:cNvSpPr/>
          <p:nvPr/>
        </p:nvSpPr>
        <p:spPr>
          <a:xfrm>
            <a:off x="542924" y="768638"/>
            <a:ext cx="11268075" cy="590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OOP Concepts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Class Builders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Data Transfer Objects to pass/receive data from/to API calls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Abstracts classes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Architecture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Multiple roles in the pricing service API that added security for the end points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Used profiles to switch between instances of the same abstraction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Implemented SSL for security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Deployed solution in a container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9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57AAB-A953-6528-E941-36B74B47F3BF}"/>
              </a:ext>
            </a:extLst>
          </p:cNvPr>
          <p:cNvSpPr txBox="1"/>
          <p:nvPr/>
        </p:nvSpPr>
        <p:spPr>
          <a:xfrm>
            <a:off x="542925" y="628650"/>
            <a:ext cx="2977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A0029"/>
                </a:solidFill>
              </a:rPr>
              <a:t>Retrospective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5706E-F0C6-EE12-BA0B-9CDDFD871387}"/>
              </a:ext>
            </a:extLst>
          </p:cNvPr>
          <p:cNvSpPr/>
          <p:nvPr/>
        </p:nvSpPr>
        <p:spPr>
          <a:xfrm>
            <a:off x="542924" y="1213422"/>
            <a:ext cx="3594319" cy="5168325"/>
          </a:xfrm>
          <a:prstGeom prst="rect">
            <a:avLst/>
          </a:prstGeom>
          <a:noFill/>
          <a:ln w="19050">
            <a:solidFill>
              <a:srgbClr val="EA0029"/>
            </a:solidFill>
            <a:extLst>
              <a:ext uri="{C807C97D-BFC1-408E-A445-0C87EB9F89A2}">
                <ask:lineSketchStyleProps xmlns:ask="http://schemas.microsoft.com/office/drawing/2018/sketchyshapes" sd="1970964439">
                  <a:custGeom>
                    <a:avLst/>
                    <a:gdLst>
                      <a:gd name="connsiteX0" fmla="*/ 0 w 3594319"/>
                      <a:gd name="connsiteY0" fmla="*/ 0 h 5168325"/>
                      <a:gd name="connsiteX1" fmla="*/ 527167 w 3594319"/>
                      <a:gd name="connsiteY1" fmla="*/ 0 h 5168325"/>
                      <a:gd name="connsiteX2" fmla="*/ 1090277 w 3594319"/>
                      <a:gd name="connsiteY2" fmla="*/ 0 h 5168325"/>
                      <a:gd name="connsiteX3" fmla="*/ 1689330 w 3594319"/>
                      <a:gd name="connsiteY3" fmla="*/ 0 h 5168325"/>
                      <a:gd name="connsiteX4" fmla="*/ 2252440 w 3594319"/>
                      <a:gd name="connsiteY4" fmla="*/ 0 h 5168325"/>
                      <a:gd name="connsiteX5" fmla="*/ 2815550 w 3594319"/>
                      <a:gd name="connsiteY5" fmla="*/ 0 h 5168325"/>
                      <a:gd name="connsiteX6" fmla="*/ 3594319 w 3594319"/>
                      <a:gd name="connsiteY6" fmla="*/ 0 h 5168325"/>
                      <a:gd name="connsiteX7" fmla="*/ 3594319 w 3594319"/>
                      <a:gd name="connsiteY7" fmla="*/ 419209 h 5168325"/>
                      <a:gd name="connsiteX8" fmla="*/ 3594319 w 3594319"/>
                      <a:gd name="connsiteY8" fmla="*/ 838417 h 5168325"/>
                      <a:gd name="connsiteX9" fmla="*/ 3594319 w 3594319"/>
                      <a:gd name="connsiteY9" fmla="*/ 1257626 h 5168325"/>
                      <a:gd name="connsiteX10" fmla="*/ 3594319 w 3594319"/>
                      <a:gd name="connsiteY10" fmla="*/ 1676834 h 5168325"/>
                      <a:gd name="connsiteX11" fmla="*/ 3594319 w 3594319"/>
                      <a:gd name="connsiteY11" fmla="*/ 2251093 h 5168325"/>
                      <a:gd name="connsiteX12" fmla="*/ 3594319 w 3594319"/>
                      <a:gd name="connsiteY12" fmla="*/ 2825351 h 5168325"/>
                      <a:gd name="connsiteX13" fmla="*/ 3594319 w 3594319"/>
                      <a:gd name="connsiteY13" fmla="*/ 3451293 h 5168325"/>
                      <a:gd name="connsiteX14" fmla="*/ 3594319 w 3594319"/>
                      <a:gd name="connsiteY14" fmla="*/ 3973868 h 5168325"/>
                      <a:gd name="connsiteX15" fmla="*/ 3594319 w 3594319"/>
                      <a:gd name="connsiteY15" fmla="*/ 4651493 h 5168325"/>
                      <a:gd name="connsiteX16" fmla="*/ 3594319 w 3594319"/>
                      <a:gd name="connsiteY16" fmla="*/ 5168325 h 5168325"/>
                      <a:gd name="connsiteX17" fmla="*/ 2995266 w 3594319"/>
                      <a:gd name="connsiteY17" fmla="*/ 5168325 h 5168325"/>
                      <a:gd name="connsiteX18" fmla="*/ 2432156 w 3594319"/>
                      <a:gd name="connsiteY18" fmla="*/ 5168325 h 5168325"/>
                      <a:gd name="connsiteX19" fmla="*/ 1869046 w 3594319"/>
                      <a:gd name="connsiteY19" fmla="*/ 5168325 h 5168325"/>
                      <a:gd name="connsiteX20" fmla="*/ 1377822 w 3594319"/>
                      <a:gd name="connsiteY20" fmla="*/ 5168325 h 5168325"/>
                      <a:gd name="connsiteX21" fmla="*/ 814712 w 3594319"/>
                      <a:gd name="connsiteY21" fmla="*/ 5168325 h 5168325"/>
                      <a:gd name="connsiteX22" fmla="*/ 0 w 3594319"/>
                      <a:gd name="connsiteY22" fmla="*/ 5168325 h 5168325"/>
                      <a:gd name="connsiteX23" fmla="*/ 0 w 3594319"/>
                      <a:gd name="connsiteY23" fmla="*/ 4697433 h 5168325"/>
                      <a:gd name="connsiteX24" fmla="*/ 0 w 3594319"/>
                      <a:gd name="connsiteY24" fmla="*/ 4019808 h 5168325"/>
                      <a:gd name="connsiteX25" fmla="*/ 0 w 3594319"/>
                      <a:gd name="connsiteY25" fmla="*/ 3548917 h 5168325"/>
                      <a:gd name="connsiteX26" fmla="*/ 0 w 3594319"/>
                      <a:gd name="connsiteY26" fmla="*/ 2922975 h 5168325"/>
                      <a:gd name="connsiteX27" fmla="*/ 0 w 3594319"/>
                      <a:gd name="connsiteY27" fmla="*/ 2297033 h 5168325"/>
                      <a:gd name="connsiteX28" fmla="*/ 0 w 3594319"/>
                      <a:gd name="connsiteY28" fmla="*/ 1774458 h 5168325"/>
                      <a:gd name="connsiteX29" fmla="*/ 0 w 3594319"/>
                      <a:gd name="connsiteY29" fmla="*/ 1303566 h 5168325"/>
                      <a:gd name="connsiteX30" fmla="*/ 0 w 3594319"/>
                      <a:gd name="connsiteY30" fmla="*/ 780991 h 5168325"/>
                      <a:gd name="connsiteX31" fmla="*/ 0 w 3594319"/>
                      <a:gd name="connsiteY31" fmla="*/ 0 h 51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594319" h="5168325" extrusionOk="0">
                        <a:moveTo>
                          <a:pt x="0" y="0"/>
                        </a:moveTo>
                        <a:cubicBezTo>
                          <a:pt x="211940" y="-31652"/>
                          <a:pt x="381651" y="32969"/>
                          <a:pt x="527167" y="0"/>
                        </a:cubicBezTo>
                        <a:cubicBezTo>
                          <a:pt x="672683" y="-32969"/>
                          <a:pt x="829737" y="31621"/>
                          <a:pt x="1090277" y="0"/>
                        </a:cubicBezTo>
                        <a:cubicBezTo>
                          <a:pt x="1350817" y="-31621"/>
                          <a:pt x="1458394" y="39860"/>
                          <a:pt x="1689330" y="0"/>
                        </a:cubicBezTo>
                        <a:cubicBezTo>
                          <a:pt x="1920266" y="-39860"/>
                          <a:pt x="2134963" y="45648"/>
                          <a:pt x="2252440" y="0"/>
                        </a:cubicBezTo>
                        <a:cubicBezTo>
                          <a:pt x="2369917" y="-45648"/>
                          <a:pt x="2675633" y="63008"/>
                          <a:pt x="2815550" y="0"/>
                        </a:cubicBezTo>
                        <a:cubicBezTo>
                          <a:pt x="2955467" y="-63008"/>
                          <a:pt x="3378707" y="89401"/>
                          <a:pt x="3594319" y="0"/>
                        </a:cubicBezTo>
                        <a:cubicBezTo>
                          <a:pt x="3604630" y="124340"/>
                          <a:pt x="3568905" y="327174"/>
                          <a:pt x="3594319" y="419209"/>
                        </a:cubicBezTo>
                        <a:cubicBezTo>
                          <a:pt x="3619733" y="511244"/>
                          <a:pt x="3556447" y="740023"/>
                          <a:pt x="3594319" y="838417"/>
                        </a:cubicBezTo>
                        <a:cubicBezTo>
                          <a:pt x="3632191" y="936811"/>
                          <a:pt x="3565698" y="1071113"/>
                          <a:pt x="3594319" y="1257626"/>
                        </a:cubicBezTo>
                        <a:cubicBezTo>
                          <a:pt x="3622940" y="1444139"/>
                          <a:pt x="3556840" y="1523082"/>
                          <a:pt x="3594319" y="1676834"/>
                        </a:cubicBezTo>
                        <a:cubicBezTo>
                          <a:pt x="3631798" y="1830586"/>
                          <a:pt x="3538206" y="2002172"/>
                          <a:pt x="3594319" y="2251093"/>
                        </a:cubicBezTo>
                        <a:cubicBezTo>
                          <a:pt x="3650432" y="2500014"/>
                          <a:pt x="3565942" y="2544560"/>
                          <a:pt x="3594319" y="2825351"/>
                        </a:cubicBezTo>
                        <a:cubicBezTo>
                          <a:pt x="3622696" y="3106142"/>
                          <a:pt x="3543999" y="3236409"/>
                          <a:pt x="3594319" y="3451293"/>
                        </a:cubicBezTo>
                        <a:cubicBezTo>
                          <a:pt x="3644639" y="3666177"/>
                          <a:pt x="3570234" y="3841237"/>
                          <a:pt x="3594319" y="3973868"/>
                        </a:cubicBezTo>
                        <a:cubicBezTo>
                          <a:pt x="3618404" y="4106500"/>
                          <a:pt x="3521920" y="4327602"/>
                          <a:pt x="3594319" y="4651493"/>
                        </a:cubicBezTo>
                        <a:cubicBezTo>
                          <a:pt x="3666718" y="4975385"/>
                          <a:pt x="3581509" y="4912191"/>
                          <a:pt x="3594319" y="5168325"/>
                        </a:cubicBezTo>
                        <a:cubicBezTo>
                          <a:pt x="3317269" y="5186326"/>
                          <a:pt x="3151952" y="5099738"/>
                          <a:pt x="2995266" y="5168325"/>
                        </a:cubicBezTo>
                        <a:cubicBezTo>
                          <a:pt x="2838580" y="5236912"/>
                          <a:pt x="2668013" y="5162511"/>
                          <a:pt x="2432156" y="5168325"/>
                        </a:cubicBezTo>
                        <a:cubicBezTo>
                          <a:pt x="2196299" y="5174139"/>
                          <a:pt x="2081533" y="5131687"/>
                          <a:pt x="1869046" y="5168325"/>
                        </a:cubicBezTo>
                        <a:cubicBezTo>
                          <a:pt x="1656559" y="5204963"/>
                          <a:pt x="1577681" y="5126978"/>
                          <a:pt x="1377822" y="5168325"/>
                        </a:cubicBezTo>
                        <a:cubicBezTo>
                          <a:pt x="1177963" y="5209672"/>
                          <a:pt x="995188" y="5166132"/>
                          <a:pt x="814712" y="5168325"/>
                        </a:cubicBezTo>
                        <a:cubicBezTo>
                          <a:pt x="634236" y="5170518"/>
                          <a:pt x="286785" y="5073775"/>
                          <a:pt x="0" y="5168325"/>
                        </a:cubicBezTo>
                        <a:cubicBezTo>
                          <a:pt x="-4913" y="5039124"/>
                          <a:pt x="29827" y="4884621"/>
                          <a:pt x="0" y="4697433"/>
                        </a:cubicBezTo>
                        <a:cubicBezTo>
                          <a:pt x="-29827" y="4510245"/>
                          <a:pt x="17360" y="4189296"/>
                          <a:pt x="0" y="4019808"/>
                        </a:cubicBezTo>
                        <a:cubicBezTo>
                          <a:pt x="-17360" y="3850321"/>
                          <a:pt x="39041" y="3772416"/>
                          <a:pt x="0" y="3548917"/>
                        </a:cubicBezTo>
                        <a:cubicBezTo>
                          <a:pt x="-39041" y="3325418"/>
                          <a:pt x="25491" y="3105398"/>
                          <a:pt x="0" y="2922975"/>
                        </a:cubicBezTo>
                        <a:cubicBezTo>
                          <a:pt x="-25491" y="2740552"/>
                          <a:pt x="46141" y="2509093"/>
                          <a:pt x="0" y="2297033"/>
                        </a:cubicBezTo>
                        <a:cubicBezTo>
                          <a:pt x="-46141" y="2084973"/>
                          <a:pt x="51474" y="1992903"/>
                          <a:pt x="0" y="1774458"/>
                        </a:cubicBezTo>
                        <a:cubicBezTo>
                          <a:pt x="-51474" y="1556013"/>
                          <a:pt x="8071" y="1490385"/>
                          <a:pt x="0" y="1303566"/>
                        </a:cubicBezTo>
                        <a:cubicBezTo>
                          <a:pt x="-8071" y="1116747"/>
                          <a:pt x="1549" y="927530"/>
                          <a:pt x="0" y="780991"/>
                        </a:cubicBezTo>
                        <a:cubicBezTo>
                          <a:pt x="-1549" y="634453"/>
                          <a:pt x="17568" y="26337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u="sng" dirty="0">
                <a:solidFill>
                  <a:schemeClr val="bg1">
                    <a:lumMod val="20000"/>
                    <a:lumOff val="80000"/>
                  </a:schemeClr>
                </a:solidFill>
              </a:rPr>
              <a:t>What went well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Experience working on the same code base using Git.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Experience resolving merge conflicts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Learnt about OOP design concepts.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AB5A99-2B61-F9C6-1B27-952A3C03BDB7}"/>
              </a:ext>
            </a:extLst>
          </p:cNvPr>
          <p:cNvSpPr/>
          <p:nvPr/>
        </p:nvSpPr>
        <p:spPr>
          <a:xfrm>
            <a:off x="4298840" y="1213422"/>
            <a:ext cx="3594319" cy="5168325"/>
          </a:xfrm>
          <a:prstGeom prst="rect">
            <a:avLst/>
          </a:prstGeom>
          <a:noFill/>
          <a:ln w="19050">
            <a:solidFill>
              <a:srgbClr val="EA0029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u="sng" dirty="0">
                <a:solidFill>
                  <a:schemeClr val="bg1">
                    <a:lumMod val="20000"/>
                    <a:lumOff val="80000"/>
                  </a:schemeClr>
                </a:solidFill>
              </a:rPr>
              <a:t>What didn’t go well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Unable to implement music extractor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C1D168-77AF-3252-9F79-CD35238C071B}"/>
              </a:ext>
            </a:extLst>
          </p:cNvPr>
          <p:cNvSpPr/>
          <p:nvPr/>
        </p:nvSpPr>
        <p:spPr>
          <a:xfrm>
            <a:off x="8054756" y="1213422"/>
            <a:ext cx="3594319" cy="5168325"/>
          </a:xfrm>
          <a:prstGeom prst="rect">
            <a:avLst/>
          </a:prstGeom>
          <a:noFill/>
          <a:ln w="19050">
            <a:solidFill>
              <a:srgbClr val="EA0029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u="sng" dirty="0">
                <a:solidFill>
                  <a:schemeClr val="bg1">
                    <a:lumMod val="20000"/>
                    <a:lumOff val="80000"/>
                  </a:schemeClr>
                </a:solidFill>
              </a:rPr>
              <a:t>Ideas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Pair programming for future projects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8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19588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 &amp; Transitions">
  <a:themeElements>
    <a:clrScheme name="EXPD-Carbon">
      <a:dk1>
        <a:srgbClr val="3C3834"/>
      </a:dk1>
      <a:lt1>
        <a:srgbClr val="FFFFFF"/>
      </a:lt1>
      <a:dk2>
        <a:srgbClr val="241F20"/>
      </a:dk2>
      <a:lt2>
        <a:srgbClr val="EFEEED"/>
      </a:lt2>
      <a:accent1>
        <a:srgbClr val="EB0028"/>
      </a:accent1>
      <a:accent2>
        <a:srgbClr val="A6192E"/>
      </a:accent2>
      <a:accent3>
        <a:srgbClr val="A3A09E"/>
      </a:accent3>
      <a:accent4>
        <a:srgbClr val="0F0E0D"/>
      </a:accent4>
      <a:accent5>
        <a:srgbClr val="4CAC3C"/>
      </a:accent5>
      <a:accent6>
        <a:srgbClr val="F9A326"/>
      </a:accent6>
      <a:hlink>
        <a:srgbClr val="EB0028"/>
      </a:hlink>
      <a:folHlink>
        <a:srgbClr val="A6192E"/>
      </a:folHlink>
    </a:clrScheme>
    <a:fontScheme name="EXPEDITORS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Template-expd-2023.pptx  -  Read-Only" id="{9479CF4E-6997-4088-845D-7C0D3648AEAC}" vid="{613AD036-839A-4434-80FE-F16CA3F996AC}"/>
    </a:ext>
  </a:extLst>
</a:theme>
</file>

<file path=ppt/theme/theme2.xml><?xml version="1.0" encoding="utf-8"?>
<a:theme xmlns:a="http://schemas.openxmlformats.org/drawingml/2006/main" name="Subtitles">
  <a:themeElements>
    <a:clrScheme name="EXPD-Carbon">
      <a:dk1>
        <a:srgbClr val="3C3834"/>
      </a:dk1>
      <a:lt1>
        <a:srgbClr val="FFFFFF"/>
      </a:lt1>
      <a:dk2>
        <a:srgbClr val="241F20"/>
      </a:dk2>
      <a:lt2>
        <a:srgbClr val="EFEEED"/>
      </a:lt2>
      <a:accent1>
        <a:srgbClr val="EB0028"/>
      </a:accent1>
      <a:accent2>
        <a:srgbClr val="A6192E"/>
      </a:accent2>
      <a:accent3>
        <a:srgbClr val="A3A09E"/>
      </a:accent3>
      <a:accent4>
        <a:srgbClr val="0F0E0D"/>
      </a:accent4>
      <a:accent5>
        <a:srgbClr val="4CAC3C"/>
      </a:accent5>
      <a:accent6>
        <a:srgbClr val="F9A326"/>
      </a:accent6>
      <a:hlink>
        <a:srgbClr val="EB0028"/>
      </a:hlink>
      <a:folHlink>
        <a:srgbClr val="A6192E"/>
      </a:folHlink>
    </a:clrScheme>
    <a:fontScheme name="EXPEDITORS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Template-expd-2023.pptx  -  Read-Only" id="{9479CF4E-6997-4088-845D-7C0D3648AEAC}" vid="{04A0284F-FF1A-4D99-AA96-5169FF969BDE}"/>
    </a:ext>
  </a:extLst>
</a:theme>
</file>

<file path=ppt/theme/theme3.xml><?xml version="1.0" encoding="utf-8"?>
<a:theme xmlns:a="http://schemas.openxmlformats.org/drawingml/2006/main" name="No Subtitles">
  <a:themeElements>
    <a:clrScheme name="EXPD-Carbon">
      <a:dk1>
        <a:srgbClr val="3C3834"/>
      </a:dk1>
      <a:lt1>
        <a:srgbClr val="FFFFFF"/>
      </a:lt1>
      <a:dk2>
        <a:srgbClr val="241F20"/>
      </a:dk2>
      <a:lt2>
        <a:srgbClr val="EFEEED"/>
      </a:lt2>
      <a:accent1>
        <a:srgbClr val="EB0028"/>
      </a:accent1>
      <a:accent2>
        <a:srgbClr val="A6192E"/>
      </a:accent2>
      <a:accent3>
        <a:srgbClr val="A3A09E"/>
      </a:accent3>
      <a:accent4>
        <a:srgbClr val="0F0E0D"/>
      </a:accent4>
      <a:accent5>
        <a:srgbClr val="4CAC3C"/>
      </a:accent5>
      <a:accent6>
        <a:srgbClr val="F9A326"/>
      </a:accent6>
      <a:hlink>
        <a:srgbClr val="EB0028"/>
      </a:hlink>
      <a:folHlink>
        <a:srgbClr val="A6192E"/>
      </a:folHlink>
    </a:clrScheme>
    <a:fontScheme name="EXPEDITORS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Template-expd-2023.pptx  -  Read-Only" id="{9479CF4E-6997-4088-845D-7C0D3648AEAC}" vid="{B5E91B9E-3066-428A-B97B-F2CCDC41D84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8ED62F141314D925B6B6A2E0E3EAE" ma:contentTypeVersion="0" ma:contentTypeDescription="Create a new document." ma:contentTypeScope="" ma:versionID="c4958064e1a2cb994cdf56dd3a58de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9630D6-C355-4B4F-9817-4609453E54BC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03fe2977-4df9-4f65-974e-471ee6c7e162"/>
    <ds:schemaRef ds:uri="45de8034-4a2f-45b3-8c8a-45c348e59743"/>
  </ds:schemaRefs>
</ds:datastoreItem>
</file>

<file path=customXml/itemProps2.xml><?xml version="1.0" encoding="utf-8"?>
<ds:datastoreItem xmlns:ds="http://schemas.openxmlformats.org/officeDocument/2006/customXml" ds:itemID="{948A4D9D-B207-452A-97CC-BDC3323292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462B60-9A18-4793-B74F-3DF3DD315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Expeditors Template 2023</Template>
  <TotalTime>1696</TotalTime>
  <Words>150</Words>
  <Application>Microsoft Office PowerPoint</Application>
  <PresentationFormat>Widescreen</PresentationFormat>
  <Paragraphs>56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Garamond</vt:lpstr>
      <vt:lpstr>Verdana</vt:lpstr>
      <vt:lpstr>Titles &amp; Transitions</vt:lpstr>
      <vt:lpstr>Subtitles</vt:lpstr>
      <vt:lpstr>No Subtitles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Expeditors International of Washington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 Uys</dc:creator>
  <cp:keywords/>
  <dc:description>Final Version - May 7 2020</dc:description>
  <cp:lastModifiedBy>Arjun Panikar</cp:lastModifiedBy>
  <cp:revision>4</cp:revision>
  <dcterms:created xsi:type="dcterms:W3CDTF">2024-05-10T15:13:12Z</dcterms:created>
  <dcterms:modified xsi:type="dcterms:W3CDTF">2024-06-06T15:34:26Z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Final May 7 2020</vt:lpwstr>
  </property>
  <property fmtid="{D5CDD505-2E9C-101B-9397-08002B2CF9AE}" pid="3" name="ContentTypeId">
    <vt:lpwstr>0x010100DB08ED62F141314D925B6B6A2E0E3EAE</vt:lpwstr>
  </property>
  <property fmtid="{D5CDD505-2E9C-101B-9397-08002B2CF9AE}" pid="4" name="Audience1">
    <vt:lpwstr/>
  </property>
  <property fmtid="{D5CDD505-2E9C-101B-9397-08002B2CF9AE}" pid="5" name="Geography">
    <vt:lpwstr/>
  </property>
  <property fmtid="{D5CDD505-2E9C-101B-9397-08002B2CF9AE}" pid="6" name="AuthoringGroup">
    <vt:lpwstr/>
  </property>
  <property fmtid="{D5CDD505-2E9C-101B-9397-08002B2CF9AE}" pid="7" name="OwlDocPortalCategory">
    <vt:lpwstr/>
  </property>
  <property fmtid="{D5CDD505-2E9C-101B-9397-08002B2CF9AE}" pid="8" name="Systems">
    <vt:lpwstr/>
  </property>
  <property fmtid="{D5CDD505-2E9C-101B-9397-08002B2CF9AE}" pid="9" name="DocumentLanguage">
    <vt:lpwstr>1;#English|d73021b3-215e-429f-8c2e-fe86565a6207</vt:lpwstr>
  </property>
  <property fmtid="{D5CDD505-2E9C-101B-9397-08002B2CF9AE}" pid="10" name="MediaServiceImageTags">
    <vt:lpwstr/>
  </property>
</Properties>
</file>