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7723142704436133E-2"/>
          <c:y val="8.0717495914471235E-2"/>
          <c:w val="0.94227685729556387"/>
          <c:h val="0.7235629677238593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Healthy Life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4F1-4093-8A8F-C56C1D3620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4F1-4093-8A8F-C56C1D3620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4F1-4093-8A8F-C56C1D3620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4F1-4093-8A8F-C56C1D3620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4F1-4093-8A8F-C56C1D3620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Getting Enough Sleep</c:v>
                </c:pt>
                <c:pt idx="1">
                  <c:v>Practicing Mindfulness</c:v>
                </c:pt>
                <c:pt idx="2">
                  <c:v>Managing Stress</c:v>
                </c:pt>
                <c:pt idx="3">
                  <c:v>Keeping Mind and Body fit</c:v>
                </c:pt>
                <c:pt idx="4">
                  <c:v>Connecting Socially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3.2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3-41BD-B95E-3C4DD663CB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0CB-D801-7156-2BA6-DDA82B5E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E4737-5CCA-3FE0-DF0C-053A0842A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6615-ED7F-940A-D46F-15EC361E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52DD-30CE-B3AC-B258-FE13BF46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461B-E2F2-B88B-94A8-D44A4CA4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176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C956-D4C2-9AD3-2952-5A77E1E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31385-0CC2-6D32-9B68-661BCBAE6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78FA-BE97-8AF1-A76A-F2E68BDA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743-A333-3387-2446-F82A3A97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BA6D-8975-0A25-DA1F-2F929CAB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079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6842E-123B-204A-8156-E9724249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721B1-FDB2-996C-12E8-78F18713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45F4-0FC7-8FB8-E7DA-92DC08F2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F49B-708A-009F-AD01-4AAB0217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5CBF-EA61-7E6D-B722-08277D68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07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90AA-767D-33AC-02A3-42C62AE9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17D5-C822-81BA-D6C8-E8811A48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C5E-4893-55E2-DE85-E3A47BB8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39A4-5F8A-6A54-902F-A5E489BC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1969-264E-8E1E-8D0C-AEAA5C02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28D2-C212-244F-5EBB-C0FA8E7D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E918-9476-1979-F75B-A3FA8637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3E73-EFB6-231F-EB13-37505C0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AA1-B180-EC85-E421-7CA02A6F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3E9D-D4F7-3DF8-1869-334EAD7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036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3539-3B11-2CA7-66A4-AA5E8278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699A-21FB-7BD7-1FAB-22AA43FE5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1051-83AC-69B7-4F6B-E0F2CDE85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C2C1-D1E9-91DC-D225-1B0C6ED0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0796A-9707-90D5-2FB3-C384AE4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18048-21EA-38CD-6320-5E74F601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531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6873-ADFC-ABD4-B554-F60B3A80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2197-EBC5-CED9-7997-407E5942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AC103-E948-8663-5A2D-E9CA2551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3B26E-342A-740C-25AA-DC0876D41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992B4-E486-2B10-74F1-332194CC2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1C47A-C21E-D7A4-45E2-3F43C53C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36A9-47D6-533B-EE7F-9B7CDCD7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D08CE-4CDC-C897-2255-C9B9399C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317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F2F8-FBE0-43F8-9D5B-4F43076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767B7-4ED0-1894-1748-FB92DF6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1DC1A-1B4A-7270-DCB7-BD69CAEB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5ED01-4ADF-681C-E400-53A7DCE5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322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04AA2-4551-6127-AE05-6A1E61C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5AD83-BA2C-A83E-04C5-D6EB711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0D3D-97E1-CE5F-4FAB-D9832374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9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952-1564-0AB3-A2FB-EE4C648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9979-86CE-4486-7C67-50FCFA27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642C-4D25-28DB-C8F7-8A7A5AD7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F6C6B-8F20-2522-3494-3A6C1995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B731-0262-60B0-78E1-312474AB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601-08A4-3FE8-AFD0-7881D17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688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F257-4530-3A14-192D-CAE42B20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06AF-C4C8-DF89-087B-931C01FC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3F6E-D887-94D4-7D28-DB9A6569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4E1E-189B-BE38-52EA-05F5A32E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E974-6F83-19DB-983E-3155B397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4079-C4CD-5CFE-7ABB-76023B42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147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4739A-6C8D-7D58-81E1-6982D23D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C6DC-A13B-0653-5755-F3811975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CB26-9B97-7564-04EE-E571247E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AD72-D981-4B8D-A361-82CEA8301725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F382-4FE6-4CE8-A841-04464198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1AFC-3565-A266-9669-34C65DDDA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71D3-D0AC-4744-AF67-CA0EAC15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8A0-22D4-E41D-1F60-DFA87AC54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Healthy Life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D041-E5FF-90A4-1EA1-822DDF3B2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err="1">
                <a:hlinkClick r:id="rId2" action="ppaction://hlinksldjump"/>
              </a:rPr>
              <a:t>Gettining</a:t>
            </a:r>
            <a:r>
              <a:rPr lang="en-US" dirty="0">
                <a:hlinkClick r:id="rId2" action="ppaction://hlinksldjump"/>
              </a:rPr>
              <a:t> Enough Sleep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hlinkClick r:id="rId3" action="ppaction://hlinksldjump"/>
              </a:rPr>
              <a:t>Practicing Mindfulness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hlinkClick r:id="rId4" action="ppaction://hlinksldjump"/>
              </a:rPr>
              <a:t>Managing Stress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hlinkClick r:id="rId5" action="ppaction://hlinksldjump"/>
              </a:rPr>
              <a:t>Keeping Mind And Body Fit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hlinkClick r:id="rId6" action="ppaction://hlinksldjump"/>
              </a:rPr>
              <a:t>Connecting Socially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D1D6-F432-6173-16D7-59D5A3C0E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Getting Enough Sleep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E1881-BF75-922F-261B-6C2FDD46D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Make sure your bedroom is quiet, dark, and at a comfortable temperature.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Remove electronic devices such as TV’s, computers, and phones from the bedroom.</a:t>
            </a:r>
          </a:p>
        </p:txBody>
      </p:sp>
    </p:spTree>
    <p:extLst>
      <p:ext uri="{BB962C8B-B14F-4D97-AF65-F5344CB8AC3E}">
        <p14:creationId xmlns:p14="http://schemas.microsoft.com/office/powerpoint/2010/main" val="25171232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F8E2-23E8-15DB-1AE8-8AFCFBF75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Mindfulness</a:t>
            </a:r>
            <a:br>
              <a:rPr lang="en-US" sz="3200" dirty="0"/>
            </a:br>
            <a:br>
              <a:rPr lang="en-US" sz="32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0F4D8-9172-BCE8-4B62-9DE092C9A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When you take a shower, make a special effort to really pay take a shower, make  a special effort to really pay attention to how the water feels on your skin.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Practicing mindfulness involves breathing methods, guided imagery, and other practices to relax the body and mind and help reduce stress.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D01-CF8F-48A6-EC10-50167023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Managing Stress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1F6C2-3082-9D5D-67CC-956CE8B4E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Take deep breaths, stretch, or meditate.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Try to eat healthy, well-Balanced meals.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Exercise </a:t>
            </a:r>
            <a:r>
              <a:rPr lang="en-US" dirty="0" err="1"/>
              <a:t>regulary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376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AECB-79A8-D040-D2A3-C10400F21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Keeping mind and Body Fit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62855-5910-5338-2BBB-B3215E4E2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Physical activity helps keep the body in good condition and likewise, mental activity helps keep the brain and mind working optimally.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Maintain a Healthy Diet</a:t>
            </a:r>
          </a:p>
        </p:txBody>
      </p:sp>
    </p:spTree>
    <p:extLst>
      <p:ext uri="{BB962C8B-B14F-4D97-AF65-F5344CB8AC3E}">
        <p14:creationId xmlns:p14="http://schemas.microsoft.com/office/powerpoint/2010/main" val="2943141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683F-56E5-33E4-915B-1BC7A8A42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Connecting Socially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BEE42-D7C4-74D1-CCA2-2E2141421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Social connection is the experience of feeling close and connected to others.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It involves feeling loved, cared for, and valued, and forms the basis of interpersonal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1852055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CD7F9B-92ED-35D8-E550-BADB4FC9B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041457"/>
              </p:ext>
            </p:extLst>
          </p:nvPr>
        </p:nvGraphicFramePr>
        <p:xfrm>
          <a:off x="2470150" y="1540933"/>
          <a:ext cx="5940425" cy="377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3AE4B4-EC5A-CF08-AE42-ED87343F23E0}"/>
              </a:ext>
            </a:extLst>
          </p:cNvPr>
          <p:cNvSpPr txBox="1"/>
          <p:nvPr/>
        </p:nvSpPr>
        <p:spPr>
          <a:xfrm>
            <a:off x="2714625" y="705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Healthy Life</a:t>
            </a:r>
          </a:p>
        </p:txBody>
      </p:sp>
    </p:spTree>
    <p:extLst>
      <p:ext uri="{BB962C8B-B14F-4D97-AF65-F5344CB8AC3E}">
        <p14:creationId xmlns:p14="http://schemas.microsoft.com/office/powerpoint/2010/main" val="14427865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212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Healthy Life </vt:lpstr>
      <vt:lpstr>Getting Enough Sleep   </vt:lpstr>
      <vt:lpstr>Mindfulness  </vt:lpstr>
      <vt:lpstr>Managing Stress   </vt:lpstr>
      <vt:lpstr>Keeping mind and Body Fit   </vt:lpstr>
      <vt:lpstr>Connecting Socially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Life </dc:title>
  <dc:creator>AIF Hyderabad</dc:creator>
  <cp:lastModifiedBy>AIF Hyderabad</cp:lastModifiedBy>
  <cp:revision>3</cp:revision>
  <dcterms:created xsi:type="dcterms:W3CDTF">2023-10-28T06:50:47Z</dcterms:created>
  <dcterms:modified xsi:type="dcterms:W3CDTF">2023-10-28T10:17:27Z</dcterms:modified>
</cp:coreProperties>
</file>