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FFA52-9737-4EEB-8354-C0B5BC287AD3}" v="5" dt="2023-10-28T10:11:56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F" userId="a0061a41c62e4e9d" providerId="LiveId" clId="{457FFA52-9737-4EEB-8354-C0B5BC287AD3}"/>
    <pc:docChg chg="undo custSel addSld modSld">
      <pc:chgData name="AIF" userId="a0061a41c62e4e9d" providerId="LiveId" clId="{457FFA52-9737-4EEB-8354-C0B5BC287AD3}" dt="2023-10-28T10:12:05.352" v="58" actId="1076"/>
      <pc:docMkLst>
        <pc:docMk/>
      </pc:docMkLst>
      <pc:sldChg chg="addSp modSp mod setBg addAnim">
        <pc:chgData name="AIF" userId="a0061a41c62e4e9d" providerId="LiveId" clId="{457FFA52-9737-4EEB-8354-C0B5BC287AD3}" dt="2023-10-28T10:12:05.352" v="58" actId="1076"/>
        <pc:sldMkLst>
          <pc:docMk/>
          <pc:sldMk cId="375368834" sldId="256"/>
        </pc:sldMkLst>
        <pc:spChg chg="mod">
          <ac:chgData name="AIF" userId="a0061a41c62e4e9d" providerId="LiveId" clId="{457FFA52-9737-4EEB-8354-C0B5BC287AD3}" dt="2023-10-28T10:07:54.840" v="49" actId="26606"/>
          <ac:spMkLst>
            <pc:docMk/>
            <pc:sldMk cId="375368834" sldId="256"/>
            <ac:spMk id="2" creationId="{EBD6D261-F47D-1C3F-79B7-9F9F41EF05F0}"/>
          </ac:spMkLst>
        </pc:spChg>
        <pc:spChg chg="mod">
          <ac:chgData name="AIF" userId="a0061a41c62e4e9d" providerId="LiveId" clId="{457FFA52-9737-4EEB-8354-C0B5BC287AD3}" dt="2023-10-28T10:07:54.840" v="49" actId="26606"/>
          <ac:spMkLst>
            <pc:docMk/>
            <pc:sldMk cId="375368834" sldId="256"/>
            <ac:spMk id="3" creationId="{486A5A66-2EEF-9E7C-103A-E911310290FE}"/>
          </ac:spMkLst>
        </pc:spChg>
        <pc:spChg chg="add">
          <ac:chgData name="AIF" userId="a0061a41c62e4e9d" providerId="LiveId" clId="{457FFA52-9737-4EEB-8354-C0B5BC287AD3}" dt="2023-10-28T10:07:54.840" v="49" actId="26606"/>
          <ac:spMkLst>
            <pc:docMk/>
            <pc:sldMk cId="375368834" sldId="256"/>
            <ac:spMk id="9" creationId="{EFB0C39A-F8CA-4A79-AFFC-E9780FB1991A}"/>
          </ac:spMkLst>
        </pc:spChg>
        <pc:spChg chg="add">
          <ac:chgData name="AIF" userId="a0061a41c62e4e9d" providerId="LiveId" clId="{457FFA52-9737-4EEB-8354-C0B5BC287AD3}" dt="2023-10-28T10:07:54.840" v="49" actId="26606"/>
          <ac:spMkLst>
            <pc:docMk/>
            <pc:sldMk cId="375368834" sldId="256"/>
            <ac:spMk id="11" creationId="{948C6639-F651-4D15-A695-E9D03BB2AEDE}"/>
          </ac:spMkLst>
        </pc:spChg>
        <pc:picChg chg="add mod">
          <ac:chgData name="AIF" userId="a0061a41c62e4e9d" providerId="LiveId" clId="{457FFA52-9737-4EEB-8354-C0B5BC287AD3}" dt="2023-10-28T10:12:05.352" v="58" actId="1076"/>
          <ac:picMkLst>
            <pc:docMk/>
            <pc:sldMk cId="375368834" sldId="256"/>
            <ac:picMk id="5" creationId="{521D645E-32A8-588A-5FEC-129B3E630DFB}"/>
          </ac:picMkLst>
        </pc:picChg>
      </pc:sldChg>
      <pc:sldChg chg="addSp delSp modSp mod">
        <pc:chgData name="AIF" userId="a0061a41c62e4e9d" providerId="LiveId" clId="{457FFA52-9737-4EEB-8354-C0B5BC287AD3}" dt="2023-10-28T10:08:27.936" v="52" actId="26606"/>
        <pc:sldMkLst>
          <pc:docMk/>
          <pc:sldMk cId="1422749289" sldId="258"/>
        </pc:sldMkLst>
        <pc:spChg chg="del mod">
          <ac:chgData name="AIF" userId="a0061a41c62e4e9d" providerId="LiveId" clId="{457FFA52-9737-4EEB-8354-C0B5BC287AD3}" dt="2023-10-28T10:08:27.936" v="52" actId="26606"/>
          <ac:spMkLst>
            <pc:docMk/>
            <pc:sldMk cId="1422749289" sldId="258"/>
            <ac:spMk id="3" creationId="{D2194F89-0B42-74CD-629D-33A4487AED0A}"/>
          </ac:spMkLst>
        </pc:spChg>
        <pc:graphicFrameChg chg="add">
          <ac:chgData name="AIF" userId="a0061a41c62e4e9d" providerId="LiveId" clId="{457FFA52-9737-4EEB-8354-C0B5BC287AD3}" dt="2023-10-28T10:08:27.936" v="52" actId="26606"/>
          <ac:graphicFrameMkLst>
            <pc:docMk/>
            <pc:sldMk cId="1422749289" sldId="258"/>
            <ac:graphicFrameMk id="5" creationId="{5712D3D8-26AF-0316-C27D-8CB51AA8E1B6}"/>
          </ac:graphicFrameMkLst>
        </pc:graphicFrameChg>
      </pc:sldChg>
      <pc:sldChg chg="addSp delSp modSp mod">
        <pc:chgData name="AIF" userId="a0061a41c62e4e9d" providerId="LiveId" clId="{457FFA52-9737-4EEB-8354-C0B5BC287AD3}" dt="2023-10-28T10:08:43.459" v="53" actId="26606"/>
        <pc:sldMkLst>
          <pc:docMk/>
          <pc:sldMk cId="2346147850" sldId="259"/>
        </pc:sldMkLst>
        <pc:spChg chg="mod">
          <ac:chgData name="AIF" userId="a0061a41c62e4e9d" providerId="LiveId" clId="{457FFA52-9737-4EEB-8354-C0B5BC287AD3}" dt="2023-10-28T10:07:44.945" v="47"/>
          <ac:spMkLst>
            <pc:docMk/>
            <pc:sldMk cId="2346147850" sldId="259"/>
            <ac:spMk id="2" creationId="{61531A15-6743-E6D4-1282-F2D36E7390C1}"/>
          </ac:spMkLst>
        </pc:spChg>
        <pc:spChg chg="del mod">
          <ac:chgData name="AIF" userId="a0061a41c62e4e9d" providerId="LiveId" clId="{457FFA52-9737-4EEB-8354-C0B5BC287AD3}" dt="2023-10-28T10:08:43.459" v="53" actId="26606"/>
          <ac:spMkLst>
            <pc:docMk/>
            <pc:sldMk cId="2346147850" sldId="259"/>
            <ac:spMk id="3" creationId="{5846E368-06D8-68E2-0955-2525BA25F54D}"/>
          </ac:spMkLst>
        </pc:spChg>
        <pc:graphicFrameChg chg="add">
          <ac:chgData name="AIF" userId="a0061a41c62e4e9d" providerId="LiveId" clId="{457FFA52-9737-4EEB-8354-C0B5BC287AD3}" dt="2023-10-28T10:08:43.459" v="53" actId="26606"/>
          <ac:graphicFrameMkLst>
            <pc:docMk/>
            <pc:sldMk cId="2346147850" sldId="259"/>
            <ac:graphicFrameMk id="5" creationId="{ADEF701E-437A-76A3-D6A7-108DC5049F37}"/>
          </ac:graphicFrameMkLst>
        </pc:graphicFrameChg>
      </pc:sldChg>
      <pc:sldChg chg="addSp delSp modSp mod setBg">
        <pc:chgData name="AIF" userId="a0061a41c62e4e9d" providerId="LiveId" clId="{457FFA52-9737-4EEB-8354-C0B5BC287AD3}" dt="2023-10-28T10:09:11.647" v="56" actId="26606"/>
        <pc:sldMkLst>
          <pc:docMk/>
          <pc:sldMk cId="1385712357" sldId="260"/>
        </pc:sldMkLst>
        <pc:spChg chg="mod">
          <ac:chgData name="AIF" userId="a0061a41c62e4e9d" providerId="LiveId" clId="{457FFA52-9737-4EEB-8354-C0B5BC287AD3}" dt="2023-10-28T10:09:11.647" v="56" actId="26606"/>
          <ac:spMkLst>
            <pc:docMk/>
            <pc:sldMk cId="1385712357" sldId="260"/>
            <ac:spMk id="2" creationId="{398CD8C3-0C7A-F630-40A5-1585162FD400}"/>
          </ac:spMkLst>
        </pc:spChg>
        <pc:spChg chg="del mod">
          <ac:chgData name="AIF" userId="a0061a41c62e4e9d" providerId="LiveId" clId="{457FFA52-9737-4EEB-8354-C0B5BC287AD3}" dt="2023-10-28T10:09:11.647" v="56" actId="26606"/>
          <ac:spMkLst>
            <pc:docMk/>
            <pc:sldMk cId="1385712357" sldId="260"/>
            <ac:spMk id="3" creationId="{97512938-A0C3-E07C-A66E-66053DD1B7EE}"/>
          </ac:spMkLst>
        </pc:spChg>
        <pc:spChg chg="add del">
          <ac:chgData name="AIF" userId="a0061a41c62e4e9d" providerId="LiveId" clId="{457FFA52-9737-4EEB-8354-C0B5BC287AD3}" dt="2023-10-28T10:09:11.631" v="55" actId="26606"/>
          <ac:spMkLst>
            <pc:docMk/>
            <pc:sldMk cId="1385712357" sldId="260"/>
            <ac:spMk id="9" creationId="{989683EB-D202-4B4D-B1BD-8BA6965FBEF5}"/>
          </ac:spMkLst>
        </pc:spChg>
        <pc:spChg chg="add">
          <ac:chgData name="AIF" userId="a0061a41c62e4e9d" providerId="LiveId" clId="{457FFA52-9737-4EEB-8354-C0B5BC287AD3}" dt="2023-10-28T10:09:11.647" v="56" actId="26606"/>
          <ac:spMkLst>
            <pc:docMk/>
            <pc:sldMk cId="1385712357" sldId="260"/>
            <ac:spMk id="11" creationId="{523BEDA7-D0B8-4802-8168-92452653BC9F}"/>
          </ac:spMkLst>
        </pc:spChg>
        <pc:spChg chg="add">
          <ac:chgData name="AIF" userId="a0061a41c62e4e9d" providerId="LiveId" clId="{457FFA52-9737-4EEB-8354-C0B5BC287AD3}" dt="2023-10-28T10:09:11.647" v="56" actId="26606"/>
          <ac:spMkLst>
            <pc:docMk/>
            <pc:sldMk cId="1385712357" sldId="260"/>
            <ac:spMk id="12" creationId="{876248C8-0720-48AB-91BA-5F530BB41E5E}"/>
          </ac:spMkLst>
        </pc:spChg>
        <pc:spChg chg="add">
          <ac:chgData name="AIF" userId="a0061a41c62e4e9d" providerId="LiveId" clId="{457FFA52-9737-4EEB-8354-C0B5BC287AD3}" dt="2023-10-28T10:09:11.647" v="56" actId="26606"/>
          <ac:spMkLst>
            <pc:docMk/>
            <pc:sldMk cId="1385712357" sldId="260"/>
            <ac:spMk id="13" creationId="{D2EFF34B-7B1A-4F9D-8CEE-A40962BC7C21}"/>
          </ac:spMkLst>
        </pc:spChg>
        <pc:graphicFrameChg chg="add">
          <ac:chgData name="AIF" userId="a0061a41c62e4e9d" providerId="LiveId" clId="{457FFA52-9737-4EEB-8354-C0B5BC287AD3}" dt="2023-10-28T10:09:11.647" v="56" actId="26606"/>
          <ac:graphicFrameMkLst>
            <pc:docMk/>
            <pc:sldMk cId="1385712357" sldId="260"/>
            <ac:graphicFrameMk id="14" creationId="{2FAEB117-E999-5606-7890-39C3A792684D}"/>
          </ac:graphicFrameMkLst>
        </pc:graphicFrameChg>
        <pc:picChg chg="add del">
          <ac:chgData name="AIF" userId="a0061a41c62e4e9d" providerId="LiveId" clId="{457FFA52-9737-4EEB-8354-C0B5BC287AD3}" dt="2023-10-28T10:09:11.631" v="55" actId="26606"/>
          <ac:picMkLst>
            <pc:docMk/>
            <pc:sldMk cId="1385712357" sldId="260"/>
            <ac:picMk id="5" creationId="{2B00799A-5989-745A-E4DA-B3C6639F1773}"/>
          </ac:picMkLst>
        </pc:picChg>
      </pc:sldChg>
      <pc:sldChg chg="addSp delSp modSp new mod">
        <pc:chgData name="AIF" userId="a0061a41c62e4e9d" providerId="LiveId" clId="{457FFA52-9737-4EEB-8354-C0B5BC287AD3}" dt="2023-10-28T10:05:19.639" v="26" actId="1076"/>
        <pc:sldMkLst>
          <pc:docMk/>
          <pc:sldMk cId="1444502035" sldId="261"/>
        </pc:sldMkLst>
        <pc:spChg chg="del">
          <ac:chgData name="AIF" userId="a0061a41c62e4e9d" providerId="LiveId" clId="{457FFA52-9737-4EEB-8354-C0B5BC287AD3}" dt="2023-10-28T10:04:59.653" v="25" actId="478"/>
          <ac:spMkLst>
            <pc:docMk/>
            <pc:sldMk cId="1444502035" sldId="261"/>
            <ac:spMk id="2" creationId="{3F80A1E3-1581-1A30-C5D7-EF571C76AA0E}"/>
          </ac:spMkLst>
        </pc:spChg>
        <pc:spChg chg="del">
          <ac:chgData name="AIF" userId="a0061a41c62e4e9d" providerId="LiveId" clId="{457FFA52-9737-4EEB-8354-C0B5BC287AD3}" dt="2023-10-28T08:04:38.298" v="3" actId="1957"/>
          <ac:spMkLst>
            <pc:docMk/>
            <pc:sldMk cId="1444502035" sldId="261"/>
            <ac:spMk id="3" creationId="{C0B2F7B9-6767-1158-F343-78EB071BF2DF}"/>
          </ac:spMkLst>
        </pc:spChg>
        <pc:graphicFrameChg chg="add mod">
          <ac:chgData name="AIF" userId="a0061a41c62e4e9d" providerId="LiveId" clId="{457FFA52-9737-4EEB-8354-C0B5BC287AD3}" dt="2023-10-28T10:05:19.639" v="26" actId="1076"/>
          <ac:graphicFrameMkLst>
            <pc:docMk/>
            <pc:sldMk cId="1444502035" sldId="261"/>
            <ac:graphicFrameMk id="6" creationId="{0DDEEEF5-F9FC-B016-E232-7275758F61A7}"/>
          </ac:graphicFrameMkLst>
        </pc:graphicFrameChg>
      </pc:sldChg>
      <pc:sldChg chg="addSp delSp modSp new mod setBg">
        <pc:chgData name="AIF" userId="a0061a41c62e4e9d" providerId="LiveId" clId="{457FFA52-9737-4EEB-8354-C0B5BC287AD3}" dt="2023-10-28T10:09:36.660" v="57" actId="26606"/>
        <pc:sldMkLst>
          <pc:docMk/>
          <pc:sldMk cId="3865500508" sldId="262"/>
        </pc:sldMkLst>
        <pc:spChg chg="mod">
          <ac:chgData name="AIF" userId="a0061a41c62e4e9d" providerId="LiveId" clId="{457FFA52-9737-4EEB-8354-C0B5BC287AD3}" dt="2023-10-28T10:09:36.660" v="57" actId="26606"/>
          <ac:spMkLst>
            <pc:docMk/>
            <pc:sldMk cId="3865500508" sldId="262"/>
            <ac:spMk id="2" creationId="{565291D3-A9EB-5804-92E1-2D7A8F420607}"/>
          </ac:spMkLst>
        </pc:spChg>
        <pc:spChg chg="del">
          <ac:chgData name="AIF" userId="a0061a41c62e4e9d" providerId="LiveId" clId="{457FFA52-9737-4EEB-8354-C0B5BC287AD3}" dt="2023-10-28T10:05:56.333" v="37" actId="478"/>
          <ac:spMkLst>
            <pc:docMk/>
            <pc:sldMk cId="3865500508" sldId="262"/>
            <ac:spMk id="3" creationId="{2B667EF6-AF38-B011-F705-5E51301658E1}"/>
          </ac:spMkLst>
        </pc:spChg>
        <pc:spChg chg="add">
          <ac:chgData name="AIF" userId="a0061a41c62e4e9d" providerId="LiveId" clId="{457FFA52-9737-4EEB-8354-C0B5BC287AD3}" dt="2023-10-28T10:09:36.660" v="57" actId="26606"/>
          <ac:spMkLst>
            <pc:docMk/>
            <pc:sldMk cId="3865500508" sldId="262"/>
            <ac:spMk id="7" creationId="{A6F05DDE-5F2C-44F5-BACC-DED4737B11B8}"/>
          </ac:spMkLst>
        </pc:spChg>
        <pc:cxnChg chg="add">
          <ac:chgData name="AIF" userId="a0061a41c62e4e9d" providerId="LiveId" clId="{457FFA52-9737-4EEB-8354-C0B5BC287AD3}" dt="2023-10-28T10:09:36.660" v="57" actId="26606"/>
          <ac:cxnSpMkLst>
            <pc:docMk/>
            <pc:sldMk cId="3865500508" sldId="262"/>
            <ac:cxnSpMk id="9" creationId="{D7E8ECA2-60A0-4D39-817D-F1E982ED7F9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MENTAL HEALTH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DEPRESSION</c:v>
                </c:pt>
                <c:pt idx="1">
                  <c:v>ANXIETY</c:v>
                </c:pt>
                <c:pt idx="2">
                  <c:v>BIPOLAR</c:v>
                </c:pt>
                <c:pt idx="3">
                  <c:v>PSYCHOTIC</c:v>
                </c:pt>
                <c:pt idx="4">
                  <c:v>OCD</c:v>
                </c:pt>
                <c:pt idx="5">
                  <c:v>OTHETS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0.17</c:v>
                </c:pt>
                <c:pt idx="4">
                  <c:v>0.05</c:v>
                </c:pt>
                <c:pt idx="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D-4C7A-AB1D-6F017D605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90330-C042-4FA2-A082-3C95A7846F3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D54CCD-BFD5-46B3-9D17-99C79DBC7C56}">
      <dgm:prSet/>
      <dgm:spPr/>
      <dgm:t>
        <a:bodyPr/>
        <a:lstStyle/>
        <a:p>
          <a:r>
            <a:rPr lang="en-US" baseline="0"/>
            <a:t>Mental health includes our emotional,psychological and social well being.</a:t>
          </a:r>
          <a:endParaRPr lang="en-US"/>
        </a:p>
      </dgm:t>
    </dgm:pt>
    <dgm:pt modelId="{839F9860-F320-49FC-9BA6-5B7DFD766D0F}" type="parTrans" cxnId="{5AEB0083-0175-4198-B912-1C818FD8CB46}">
      <dgm:prSet/>
      <dgm:spPr/>
      <dgm:t>
        <a:bodyPr/>
        <a:lstStyle/>
        <a:p>
          <a:endParaRPr lang="en-US"/>
        </a:p>
      </dgm:t>
    </dgm:pt>
    <dgm:pt modelId="{5769C369-EB21-468C-BD8F-4723E7C3B1DF}" type="sibTrans" cxnId="{5AEB0083-0175-4198-B912-1C818FD8CB46}">
      <dgm:prSet/>
      <dgm:spPr/>
      <dgm:t>
        <a:bodyPr/>
        <a:lstStyle/>
        <a:p>
          <a:endParaRPr lang="en-US"/>
        </a:p>
      </dgm:t>
    </dgm:pt>
    <dgm:pt modelId="{23574C61-5321-4B21-B7A0-9259B6418644}">
      <dgm:prSet/>
      <dgm:spPr/>
      <dgm:t>
        <a:bodyPr/>
        <a:lstStyle/>
        <a:p>
          <a:r>
            <a:rPr lang="en-US" baseline="0"/>
            <a:t>It affects how we think ,feel,and act</a:t>
          </a:r>
          <a:endParaRPr lang="en-US"/>
        </a:p>
      </dgm:t>
    </dgm:pt>
    <dgm:pt modelId="{34F3EFAF-1F3F-488D-876F-FBF32647FF70}" type="parTrans" cxnId="{DE3AA407-3E50-41B1-A483-3C7907630AE6}">
      <dgm:prSet/>
      <dgm:spPr/>
      <dgm:t>
        <a:bodyPr/>
        <a:lstStyle/>
        <a:p>
          <a:endParaRPr lang="en-US"/>
        </a:p>
      </dgm:t>
    </dgm:pt>
    <dgm:pt modelId="{853EF1CC-52F2-491B-AC4E-CB11DF83F81B}" type="sibTrans" cxnId="{DE3AA407-3E50-41B1-A483-3C7907630AE6}">
      <dgm:prSet/>
      <dgm:spPr/>
      <dgm:t>
        <a:bodyPr/>
        <a:lstStyle/>
        <a:p>
          <a:endParaRPr lang="en-US"/>
        </a:p>
      </dgm:t>
    </dgm:pt>
    <dgm:pt modelId="{38C1303B-7450-4F01-9F75-B321073E14B1}">
      <dgm:prSet/>
      <dgm:spPr/>
      <dgm:t>
        <a:bodyPr/>
        <a:lstStyle/>
        <a:p>
          <a:r>
            <a:rPr lang="en-US" baseline="0"/>
            <a:t>It also  helps determine how we handle stress,relate to others,and make healty choices.</a:t>
          </a:r>
          <a:endParaRPr lang="en-US"/>
        </a:p>
      </dgm:t>
    </dgm:pt>
    <dgm:pt modelId="{43EFE89F-AA5E-4922-A571-B35F068BD062}" type="parTrans" cxnId="{269BCAF7-40E9-459D-BBB9-E4694348CE21}">
      <dgm:prSet/>
      <dgm:spPr/>
      <dgm:t>
        <a:bodyPr/>
        <a:lstStyle/>
        <a:p>
          <a:endParaRPr lang="en-US"/>
        </a:p>
      </dgm:t>
    </dgm:pt>
    <dgm:pt modelId="{9E757EC8-4E31-4FDE-AEFE-DEC798F52AD1}" type="sibTrans" cxnId="{269BCAF7-40E9-459D-BBB9-E4694348CE21}">
      <dgm:prSet/>
      <dgm:spPr/>
      <dgm:t>
        <a:bodyPr/>
        <a:lstStyle/>
        <a:p>
          <a:endParaRPr lang="en-US"/>
        </a:p>
      </dgm:t>
    </dgm:pt>
    <dgm:pt modelId="{D142AA46-C0F6-402E-AE34-13B9F2B479A7}">
      <dgm:prSet/>
      <dgm:spPr/>
      <dgm:t>
        <a:bodyPr/>
        <a:lstStyle/>
        <a:p>
          <a:r>
            <a:rPr lang="en-US" baseline="0"/>
            <a:t>Mental health is important at every stage of life from childhood and adolescence through adulthood.</a:t>
          </a:r>
          <a:endParaRPr lang="en-US"/>
        </a:p>
      </dgm:t>
    </dgm:pt>
    <dgm:pt modelId="{5E989483-BB7C-4BDF-A499-20EC8C45302B}" type="parTrans" cxnId="{2131E750-A892-4246-AA2C-1E7944DB63DD}">
      <dgm:prSet/>
      <dgm:spPr/>
      <dgm:t>
        <a:bodyPr/>
        <a:lstStyle/>
        <a:p>
          <a:endParaRPr lang="en-US"/>
        </a:p>
      </dgm:t>
    </dgm:pt>
    <dgm:pt modelId="{9DD1B75F-8642-4F8A-8678-909FCB9C621F}" type="sibTrans" cxnId="{2131E750-A892-4246-AA2C-1E7944DB63DD}">
      <dgm:prSet/>
      <dgm:spPr/>
      <dgm:t>
        <a:bodyPr/>
        <a:lstStyle/>
        <a:p>
          <a:endParaRPr lang="en-US"/>
        </a:p>
      </dgm:t>
    </dgm:pt>
    <dgm:pt modelId="{29A84F4B-80D4-4FBB-A6CD-856B722F6BE7}" type="pres">
      <dgm:prSet presAssocID="{C8F90330-C042-4FA2-A082-3C95A7846F3B}" presName="outerComposite" presStyleCnt="0">
        <dgm:presLayoutVars>
          <dgm:chMax val="5"/>
          <dgm:dir/>
          <dgm:resizeHandles val="exact"/>
        </dgm:presLayoutVars>
      </dgm:prSet>
      <dgm:spPr/>
    </dgm:pt>
    <dgm:pt modelId="{A7AF0EA9-DE7D-4213-A74C-5D952DB987A7}" type="pres">
      <dgm:prSet presAssocID="{C8F90330-C042-4FA2-A082-3C95A7846F3B}" presName="dummyMaxCanvas" presStyleCnt="0">
        <dgm:presLayoutVars/>
      </dgm:prSet>
      <dgm:spPr/>
    </dgm:pt>
    <dgm:pt modelId="{911EA1A0-5F90-430D-A137-7A2A9CECE5AB}" type="pres">
      <dgm:prSet presAssocID="{C8F90330-C042-4FA2-A082-3C95A7846F3B}" presName="FourNodes_1" presStyleLbl="node1" presStyleIdx="0" presStyleCnt="4">
        <dgm:presLayoutVars>
          <dgm:bulletEnabled val="1"/>
        </dgm:presLayoutVars>
      </dgm:prSet>
      <dgm:spPr/>
    </dgm:pt>
    <dgm:pt modelId="{1A459D1F-324A-42AA-88F0-F83B8E5B72CC}" type="pres">
      <dgm:prSet presAssocID="{C8F90330-C042-4FA2-A082-3C95A7846F3B}" presName="FourNodes_2" presStyleLbl="node1" presStyleIdx="1" presStyleCnt="4">
        <dgm:presLayoutVars>
          <dgm:bulletEnabled val="1"/>
        </dgm:presLayoutVars>
      </dgm:prSet>
      <dgm:spPr/>
    </dgm:pt>
    <dgm:pt modelId="{D90CD9E6-B0C0-4941-B75F-C9890BB50BD5}" type="pres">
      <dgm:prSet presAssocID="{C8F90330-C042-4FA2-A082-3C95A7846F3B}" presName="FourNodes_3" presStyleLbl="node1" presStyleIdx="2" presStyleCnt="4">
        <dgm:presLayoutVars>
          <dgm:bulletEnabled val="1"/>
        </dgm:presLayoutVars>
      </dgm:prSet>
      <dgm:spPr/>
    </dgm:pt>
    <dgm:pt modelId="{941CEDEA-5113-4196-B0EE-47D3E4835281}" type="pres">
      <dgm:prSet presAssocID="{C8F90330-C042-4FA2-A082-3C95A7846F3B}" presName="FourNodes_4" presStyleLbl="node1" presStyleIdx="3" presStyleCnt="4">
        <dgm:presLayoutVars>
          <dgm:bulletEnabled val="1"/>
        </dgm:presLayoutVars>
      </dgm:prSet>
      <dgm:spPr/>
    </dgm:pt>
    <dgm:pt modelId="{044D69E4-1219-4679-8E2A-4BDB2302AD83}" type="pres">
      <dgm:prSet presAssocID="{C8F90330-C042-4FA2-A082-3C95A7846F3B}" presName="FourConn_1-2" presStyleLbl="fgAccFollowNode1" presStyleIdx="0" presStyleCnt="3">
        <dgm:presLayoutVars>
          <dgm:bulletEnabled val="1"/>
        </dgm:presLayoutVars>
      </dgm:prSet>
      <dgm:spPr/>
    </dgm:pt>
    <dgm:pt modelId="{8AABF962-C2B3-4C77-87DF-C14217BBA4C3}" type="pres">
      <dgm:prSet presAssocID="{C8F90330-C042-4FA2-A082-3C95A7846F3B}" presName="FourConn_2-3" presStyleLbl="fgAccFollowNode1" presStyleIdx="1" presStyleCnt="3">
        <dgm:presLayoutVars>
          <dgm:bulletEnabled val="1"/>
        </dgm:presLayoutVars>
      </dgm:prSet>
      <dgm:spPr/>
    </dgm:pt>
    <dgm:pt modelId="{58761DFC-0929-419B-BE9F-5A48E3DB4C35}" type="pres">
      <dgm:prSet presAssocID="{C8F90330-C042-4FA2-A082-3C95A7846F3B}" presName="FourConn_3-4" presStyleLbl="fgAccFollowNode1" presStyleIdx="2" presStyleCnt="3">
        <dgm:presLayoutVars>
          <dgm:bulletEnabled val="1"/>
        </dgm:presLayoutVars>
      </dgm:prSet>
      <dgm:spPr/>
    </dgm:pt>
    <dgm:pt modelId="{DB8F5672-F373-4D96-B1BF-52A3FBC17AA1}" type="pres">
      <dgm:prSet presAssocID="{C8F90330-C042-4FA2-A082-3C95A7846F3B}" presName="FourNodes_1_text" presStyleLbl="node1" presStyleIdx="3" presStyleCnt="4">
        <dgm:presLayoutVars>
          <dgm:bulletEnabled val="1"/>
        </dgm:presLayoutVars>
      </dgm:prSet>
      <dgm:spPr/>
    </dgm:pt>
    <dgm:pt modelId="{89543D92-D46E-477C-B1E3-F6FD3D1BE3B2}" type="pres">
      <dgm:prSet presAssocID="{C8F90330-C042-4FA2-A082-3C95A7846F3B}" presName="FourNodes_2_text" presStyleLbl="node1" presStyleIdx="3" presStyleCnt="4">
        <dgm:presLayoutVars>
          <dgm:bulletEnabled val="1"/>
        </dgm:presLayoutVars>
      </dgm:prSet>
      <dgm:spPr/>
    </dgm:pt>
    <dgm:pt modelId="{53936962-C80E-44A6-9565-4870282B238B}" type="pres">
      <dgm:prSet presAssocID="{C8F90330-C042-4FA2-A082-3C95A7846F3B}" presName="FourNodes_3_text" presStyleLbl="node1" presStyleIdx="3" presStyleCnt="4">
        <dgm:presLayoutVars>
          <dgm:bulletEnabled val="1"/>
        </dgm:presLayoutVars>
      </dgm:prSet>
      <dgm:spPr/>
    </dgm:pt>
    <dgm:pt modelId="{0D62CA7A-0643-4AFE-9B88-F773D5AB7E44}" type="pres">
      <dgm:prSet presAssocID="{C8F90330-C042-4FA2-A082-3C95A7846F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3AA407-3E50-41B1-A483-3C7907630AE6}" srcId="{C8F90330-C042-4FA2-A082-3C95A7846F3B}" destId="{23574C61-5321-4B21-B7A0-9259B6418644}" srcOrd="1" destOrd="0" parTransId="{34F3EFAF-1F3F-488D-876F-FBF32647FF70}" sibTransId="{853EF1CC-52F2-491B-AC4E-CB11DF83F81B}"/>
    <dgm:cxn modelId="{70C74A10-BE20-4486-91BE-7FA444BDFF94}" type="presOf" srcId="{50D54CCD-BFD5-46B3-9D17-99C79DBC7C56}" destId="{DB8F5672-F373-4D96-B1BF-52A3FBC17AA1}" srcOrd="1" destOrd="0" presId="urn:microsoft.com/office/officeart/2005/8/layout/vProcess5"/>
    <dgm:cxn modelId="{818DCD1A-FED5-435D-B602-7074BE65E369}" type="presOf" srcId="{23574C61-5321-4B21-B7A0-9259B6418644}" destId="{89543D92-D46E-477C-B1E3-F6FD3D1BE3B2}" srcOrd="1" destOrd="0" presId="urn:microsoft.com/office/officeart/2005/8/layout/vProcess5"/>
    <dgm:cxn modelId="{E60E9D5D-09D5-4D13-8A14-BABFCD1B685F}" type="presOf" srcId="{50D54CCD-BFD5-46B3-9D17-99C79DBC7C56}" destId="{911EA1A0-5F90-430D-A137-7A2A9CECE5AB}" srcOrd="0" destOrd="0" presId="urn:microsoft.com/office/officeart/2005/8/layout/vProcess5"/>
    <dgm:cxn modelId="{25990B41-97E6-4A3B-B481-2A285265EBFA}" type="presOf" srcId="{9E757EC8-4E31-4FDE-AEFE-DEC798F52AD1}" destId="{58761DFC-0929-419B-BE9F-5A48E3DB4C35}" srcOrd="0" destOrd="0" presId="urn:microsoft.com/office/officeart/2005/8/layout/vProcess5"/>
    <dgm:cxn modelId="{2131E750-A892-4246-AA2C-1E7944DB63DD}" srcId="{C8F90330-C042-4FA2-A082-3C95A7846F3B}" destId="{D142AA46-C0F6-402E-AE34-13B9F2B479A7}" srcOrd="3" destOrd="0" parTransId="{5E989483-BB7C-4BDF-A499-20EC8C45302B}" sibTransId="{9DD1B75F-8642-4F8A-8678-909FCB9C621F}"/>
    <dgm:cxn modelId="{4800D478-DBD1-4B8D-8809-918DA5732745}" type="presOf" srcId="{D142AA46-C0F6-402E-AE34-13B9F2B479A7}" destId="{941CEDEA-5113-4196-B0EE-47D3E4835281}" srcOrd="0" destOrd="0" presId="urn:microsoft.com/office/officeart/2005/8/layout/vProcess5"/>
    <dgm:cxn modelId="{5A974682-8C39-4152-BEBE-BBA2832F6F14}" type="presOf" srcId="{5769C369-EB21-468C-BD8F-4723E7C3B1DF}" destId="{044D69E4-1219-4679-8E2A-4BDB2302AD83}" srcOrd="0" destOrd="0" presId="urn:microsoft.com/office/officeart/2005/8/layout/vProcess5"/>
    <dgm:cxn modelId="{5AEB0083-0175-4198-B912-1C818FD8CB46}" srcId="{C8F90330-C042-4FA2-A082-3C95A7846F3B}" destId="{50D54CCD-BFD5-46B3-9D17-99C79DBC7C56}" srcOrd="0" destOrd="0" parTransId="{839F9860-F320-49FC-9BA6-5B7DFD766D0F}" sibTransId="{5769C369-EB21-468C-BD8F-4723E7C3B1DF}"/>
    <dgm:cxn modelId="{C64D1292-0F1C-4FF5-87F8-11B13A6B41D7}" type="presOf" srcId="{D142AA46-C0F6-402E-AE34-13B9F2B479A7}" destId="{0D62CA7A-0643-4AFE-9B88-F773D5AB7E44}" srcOrd="1" destOrd="0" presId="urn:microsoft.com/office/officeart/2005/8/layout/vProcess5"/>
    <dgm:cxn modelId="{5BC08C98-98CF-459C-85D7-E3455C011ABE}" type="presOf" srcId="{C8F90330-C042-4FA2-A082-3C95A7846F3B}" destId="{29A84F4B-80D4-4FBB-A6CD-856B722F6BE7}" srcOrd="0" destOrd="0" presId="urn:microsoft.com/office/officeart/2005/8/layout/vProcess5"/>
    <dgm:cxn modelId="{D44561C9-4B3E-4511-A846-F65200EF46FF}" type="presOf" srcId="{38C1303B-7450-4F01-9F75-B321073E14B1}" destId="{53936962-C80E-44A6-9565-4870282B238B}" srcOrd="1" destOrd="0" presId="urn:microsoft.com/office/officeart/2005/8/layout/vProcess5"/>
    <dgm:cxn modelId="{7B924BCF-5922-4FFA-B187-0027DEDE9A86}" type="presOf" srcId="{853EF1CC-52F2-491B-AC4E-CB11DF83F81B}" destId="{8AABF962-C2B3-4C77-87DF-C14217BBA4C3}" srcOrd="0" destOrd="0" presId="urn:microsoft.com/office/officeart/2005/8/layout/vProcess5"/>
    <dgm:cxn modelId="{B902C2E0-CC93-4BC1-B503-E649A091EAC0}" type="presOf" srcId="{23574C61-5321-4B21-B7A0-9259B6418644}" destId="{1A459D1F-324A-42AA-88F0-F83B8E5B72CC}" srcOrd="0" destOrd="0" presId="urn:microsoft.com/office/officeart/2005/8/layout/vProcess5"/>
    <dgm:cxn modelId="{FAD52CE1-F837-435C-8066-6BB504905B93}" type="presOf" srcId="{38C1303B-7450-4F01-9F75-B321073E14B1}" destId="{D90CD9E6-B0C0-4941-B75F-C9890BB50BD5}" srcOrd="0" destOrd="0" presId="urn:microsoft.com/office/officeart/2005/8/layout/vProcess5"/>
    <dgm:cxn modelId="{269BCAF7-40E9-459D-BBB9-E4694348CE21}" srcId="{C8F90330-C042-4FA2-A082-3C95A7846F3B}" destId="{38C1303B-7450-4F01-9F75-B321073E14B1}" srcOrd="2" destOrd="0" parTransId="{43EFE89F-AA5E-4922-A571-B35F068BD062}" sibTransId="{9E757EC8-4E31-4FDE-AEFE-DEC798F52AD1}"/>
    <dgm:cxn modelId="{7A212D8D-32A0-4685-93B3-78AFCEB34523}" type="presParOf" srcId="{29A84F4B-80D4-4FBB-A6CD-856B722F6BE7}" destId="{A7AF0EA9-DE7D-4213-A74C-5D952DB987A7}" srcOrd="0" destOrd="0" presId="urn:microsoft.com/office/officeart/2005/8/layout/vProcess5"/>
    <dgm:cxn modelId="{61C70A65-68FC-4B91-89D0-7AB91209EC7A}" type="presParOf" srcId="{29A84F4B-80D4-4FBB-A6CD-856B722F6BE7}" destId="{911EA1A0-5F90-430D-A137-7A2A9CECE5AB}" srcOrd="1" destOrd="0" presId="urn:microsoft.com/office/officeart/2005/8/layout/vProcess5"/>
    <dgm:cxn modelId="{98BB583C-927A-41C9-8D9F-DAB68F0B91F2}" type="presParOf" srcId="{29A84F4B-80D4-4FBB-A6CD-856B722F6BE7}" destId="{1A459D1F-324A-42AA-88F0-F83B8E5B72CC}" srcOrd="2" destOrd="0" presId="urn:microsoft.com/office/officeart/2005/8/layout/vProcess5"/>
    <dgm:cxn modelId="{189BE668-7463-4073-AF9E-B09B25D2A4B4}" type="presParOf" srcId="{29A84F4B-80D4-4FBB-A6CD-856B722F6BE7}" destId="{D90CD9E6-B0C0-4941-B75F-C9890BB50BD5}" srcOrd="3" destOrd="0" presId="urn:microsoft.com/office/officeart/2005/8/layout/vProcess5"/>
    <dgm:cxn modelId="{8F1AD294-8B6C-4133-9D9A-C891181FE88D}" type="presParOf" srcId="{29A84F4B-80D4-4FBB-A6CD-856B722F6BE7}" destId="{941CEDEA-5113-4196-B0EE-47D3E4835281}" srcOrd="4" destOrd="0" presId="urn:microsoft.com/office/officeart/2005/8/layout/vProcess5"/>
    <dgm:cxn modelId="{D2A0872A-94FA-4158-96AE-8DDD131846E4}" type="presParOf" srcId="{29A84F4B-80D4-4FBB-A6CD-856B722F6BE7}" destId="{044D69E4-1219-4679-8E2A-4BDB2302AD83}" srcOrd="5" destOrd="0" presId="urn:microsoft.com/office/officeart/2005/8/layout/vProcess5"/>
    <dgm:cxn modelId="{A7BA7649-8B86-44EC-9946-E33E2B3C291E}" type="presParOf" srcId="{29A84F4B-80D4-4FBB-A6CD-856B722F6BE7}" destId="{8AABF962-C2B3-4C77-87DF-C14217BBA4C3}" srcOrd="6" destOrd="0" presId="urn:microsoft.com/office/officeart/2005/8/layout/vProcess5"/>
    <dgm:cxn modelId="{6A3817C0-C5BF-43EA-9DF0-476A43ADCE01}" type="presParOf" srcId="{29A84F4B-80D4-4FBB-A6CD-856B722F6BE7}" destId="{58761DFC-0929-419B-BE9F-5A48E3DB4C35}" srcOrd="7" destOrd="0" presId="urn:microsoft.com/office/officeart/2005/8/layout/vProcess5"/>
    <dgm:cxn modelId="{8E1B7560-91BF-4F30-805C-A522241305CA}" type="presParOf" srcId="{29A84F4B-80D4-4FBB-A6CD-856B722F6BE7}" destId="{DB8F5672-F373-4D96-B1BF-52A3FBC17AA1}" srcOrd="8" destOrd="0" presId="urn:microsoft.com/office/officeart/2005/8/layout/vProcess5"/>
    <dgm:cxn modelId="{83428701-F702-4145-888B-626EAA329065}" type="presParOf" srcId="{29A84F4B-80D4-4FBB-A6CD-856B722F6BE7}" destId="{89543D92-D46E-477C-B1E3-F6FD3D1BE3B2}" srcOrd="9" destOrd="0" presId="urn:microsoft.com/office/officeart/2005/8/layout/vProcess5"/>
    <dgm:cxn modelId="{5D6D6547-AAB8-47E1-8CF0-0875A4CCABE9}" type="presParOf" srcId="{29A84F4B-80D4-4FBB-A6CD-856B722F6BE7}" destId="{53936962-C80E-44A6-9565-4870282B238B}" srcOrd="10" destOrd="0" presId="urn:microsoft.com/office/officeart/2005/8/layout/vProcess5"/>
    <dgm:cxn modelId="{0AA2D8C3-BB7F-49F1-9521-1F012133554E}" type="presParOf" srcId="{29A84F4B-80D4-4FBB-A6CD-856B722F6BE7}" destId="{0D62CA7A-0643-4AFE-9B88-F773D5AB7E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964F4-F8EC-4E02-B1B2-51649A792C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0A184-5B2B-4681-980F-003C4DCE6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Mental and physical health are equally important components of overall health.</a:t>
          </a:r>
        </a:p>
      </dgm:t>
    </dgm:pt>
    <dgm:pt modelId="{0C55F189-E8C4-4CEF-96D7-6C95B086B404}" type="parTrans" cxnId="{E6310E08-F467-4413-82D1-2DD640EF259E}">
      <dgm:prSet/>
      <dgm:spPr/>
      <dgm:t>
        <a:bodyPr/>
        <a:lstStyle/>
        <a:p>
          <a:endParaRPr lang="en-US"/>
        </a:p>
      </dgm:t>
    </dgm:pt>
    <dgm:pt modelId="{39F4D529-FA96-421B-9D26-404FFBA2D770}" type="sibTrans" cxnId="{E6310E08-F467-4413-82D1-2DD640EF259E}">
      <dgm:prSet/>
      <dgm:spPr/>
      <dgm:t>
        <a:bodyPr/>
        <a:lstStyle/>
        <a:p>
          <a:endParaRPr lang="en-US"/>
        </a:p>
      </dgm:t>
    </dgm:pt>
    <dgm:pt modelId="{73B2F699-23EE-4486-BB3A-5CA6C7A24E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Depression increases the risk for many types of physical health problems </a:t>
          </a:r>
        </a:p>
      </dgm:t>
    </dgm:pt>
    <dgm:pt modelId="{D2393647-2866-4661-BD08-8F6AF36E4D94}" type="parTrans" cxnId="{F8A0DCD7-3102-4106-B840-AEB442F95F25}">
      <dgm:prSet/>
      <dgm:spPr/>
      <dgm:t>
        <a:bodyPr/>
        <a:lstStyle/>
        <a:p>
          <a:endParaRPr lang="en-US"/>
        </a:p>
      </dgm:t>
    </dgm:pt>
    <dgm:pt modelId="{1EBC8C23-56AA-449F-847C-165C157987F0}" type="sibTrans" cxnId="{F8A0DCD7-3102-4106-B840-AEB442F95F25}">
      <dgm:prSet/>
      <dgm:spPr/>
      <dgm:t>
        <a:bodyPr/>
        <a:lstStyle/>
        <a:p>
          <a:endParaRPr lang="en-US"/>
        </a:p>
      </dgm:t>
    </dgm:pt>
    <dgm:pt modelId="{3470CCE2-0402-4FFC-86ED-E8EF3F4E551D}" type="pres">
      <dgm:prSet presAssocID="{BF3964F4-F8EC-4E02-B1B2-51649A792C7A}" presName="root" presStyleCnt="0">
        <dgm:presLayoutVars>
          <dgm:dir/>
          <dgm:resizeHandles val="exact"/>
        </dgm:presLayoutVars>
      </dgm:prSet>
      <dgm:spPr/>
    </dgm:pt>
    <dgm:pt modelId="{C619B5C6-0597-4FA0-B2F1-F58C5EEFAA48}" type="pres">
      <dgm:prSet presAssocID="{F570A184-5B2B-4681-980F-003C4DCE6838}" presName="compNode" presStyleCnt="0"/>
      <dgm:spPr/>
    </dgm:pt>
    <dgm:pt modelId="{EA7AC84F-7612-4864-B4C4-36DD8ACE64AC}" type="pres">
      <dgm:prSet presAssocID="{F570A184-5B2B-4681-980F-003C4DCE68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074762B-46D1-4FBC-AB5F-216118285203}" type="pres">
      <dgm:prSet presAssocID="{F570A184-5B2B-4681-980F-003C4DCE6838}" presName="spaceRect" presStyleCnt="0"/>
      <dgm:spPr/>
    </dgm:pt>
    <dgm:pt modelId="{92068710-3C4A-46D1-8BBD-63DB3D9DCE02}" type="pres">
      <dgm:prSet presAssocID="{F570A184-5B2B-4681-980F-003C4DCE6838}" presName="textRect" presStyleLbl="revTx" presStyleIdx="0" presStyleCnt="2">
        <dgm:presLayoutVars>
          <dgm:chMax val="1"/>
          <dgm:chPref val="1"/>
        </dgm:presLayoutVars>
      </dgm:prSet>
      <dgm:spPr/>
    </dgm:pt>
    <dgm:pt modelId="{EA942DDE-250F-4575-A1CC-5DAB65152EBB}" type="pres">
      <dgm:prSet presAssocID="{39F4D529-FA96-421B-9D26-404FFBA2D770}" presName="sibTrans" presStyleCnt="0"/>
      <dgm:spPr/>
    </dgm:pt>
    <dgm:pt modelId="{0B86F839-F37F-4D9F-80CD-D9BE884F56C9}" type="pres">
      <dgm:prSet presAssocID="{73B2F699-23EE-4486-BB3A-5CA6C7A24E1E}" presName="compNode" presStyleCnt="0"/>
      <dgm:spPr/>
    </dgm:pt>
    <dgm:pt modelId="{6EF157C9-8E60-419F-8E30-715CD580EB78}" type="pres">
      <dgm:prSet presAssocID="{73B2F699-23EE-4486-BB3A-5CA6C7A24E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772B149-5D7F-475C-A8ED-A8646428E438}" type="pres">
      <dgm:prSet presAssocID="{73B2F699-23EE-4486-BB3A-5CA6C7A24E1E}" presName="spaceRect" presStyleCnt="0"/>
      <dgm:spPr/>
    </dgm:pt>
    <dgm:pt modelId="{0C22937C-B4FD-420D-9C7D-18D7B80C9352}" type="pres">
      <dgm:prSet presAssocID="{73B2F699-23EE-4486-BB3A-5CA6C7A24E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310E08-F467-4413-82D1-2DD640EF259E}" srcId="{BF3964F4-F8EC-4E02-B1B2-51649A792C7A}" destId="{F570A184-5B2B-4681-980F-003C4DCE6838}" srcOrd="0" destOrd="0" parTransId="{0C55F189-E8C4-4CEF-96D7-6C95B086B404}" sibTransId="{39F4D529-FA96-421B-9D26-404FFBA2D770}"/>
    <dgm:cxn modelId="{11420F0F-BC0A-4F20-8C66-C68373018FB0}" type="presOf" srcId="{F570A184-5B2B-4681-980F-003C4DCE6838}" destId="{92068710-3C4A-46D1-8BBD-63DB3D9DCE02}" srcOrd="0" destOrd="0" presId="urn:microsoft.com/office/officeart/2018/2/layout/IconLabelList"/>
    <dgm:cxn modelId="{8E869E8C-67B1-4762-AC8C-31CE031B1143}" type="presOf" srcId="{73B2F699-23EE-4486-BB3A-5CA6C7A24E1E}" destId="{0C22937C-B4FD-420D-9C7D-18D7B80C9352}" srcOrd="0" destOrd="0" presId="urn:microsoft.com/office/officeart/2018/2/layout/IconLabelList"/>
    <dgm:cxn modelId="{D1C29D9F-ACC9-4D8F-B783-448D2B3CAA69}" type="presOf" srcId="{BF3964F4-F8EC-4E02-B1B2-51649A792C7A}" destId="{3470CCE2-0402-4FFC-86ED-E8EF3F4E551D}" srcOrd="0" destOrd="0" presId="urn:microsoft.com/office/officeart/2018/2/layout/IconLabelList"/>
    <dgm:cxn modelId="{F8A0DCD7-3102-4106-B840-AEB442F95F25}" srcId="{BF3964F4-F8EC-4E02-B1B2-51649A792C7A}" destId="{73B2F699-23EE-4486-BB3A-5CA6C7A24E1E}" srcOrd="1" destOrd="0" parTransId="{D2393647-2866-4661-BD08-8F6AF36E4D94}" sibTransId="{1EBC8C23-56AA-449F-847C-165C157987F0}"/>
    <dgm:cxn modelId="{5D496AE5-184A-4265-B556-730D93EB7C93}" type="presParOf" srcId="{3470CCE2-0402-4FFC-86ED-E8EF3F4E551D}" destId="{C619B5C6-0597-4FA0-B2F1-F58C5EEFAA48}" srcOrd="0" destOrd="0" presId="urn:microsoft.com/office/officeart/2018/2/layout/IconLabelList"/>
    <dgm:cxn modelId="{D40C7378-F1E8-4795-933E-6F0059843B43}" type="presParOf" srcId="{C619B5C6-0597-4FA0-B2F1-F58C5EEFAA48}" destId="{EA7AC84F-7612-4864-B4C4-36DD8ACE64AC}" srcOrd="0" destOrd="0" presId="urn:microsoft.com/office/officeart/2018/2/layout/IconLabelList"/>
    <dgm:cxn modelId="{8F484B8B-085C-46D2-B8C7-67301754C49D}" type="presParOf" srcId="{C619B5C6-0597-4FA0-B2F1-F58C5EEFAA48}" destId="{8074762B-46D1-4FBC-AB5F-216118285203}" srcOrd="1" destOrd="0" presId="urn:microsoft.com/office/officeart/2018/2/layout/IconLabelList"/>
    <dgm:cxn modelId="{BE7F4315-A90B-4F5B-AD69-FDD50170DC2D}" type="presParOf" srcId="{C619B5C6-0597-4FA0-B2F1-F58C5EEFAA48}" destId="{92068710-3C4A-46D1-8BBD-63DB3D9DCE02}" srcOrd="2" destOrd="0" presId="urn:microsoft.com/office/officeart/2018/2/layout/IconLabelList"/>
    <dgm:cxn modelId="{8181F0F8-A71D-44A9-B41B-37E92DC1F5EE}" type="presParOf" srcId="{3470CCE2-0402-4FFC-86ED-E8EF3F4E551D}" destId="{EA942DDE-250F-4575-A1CC-5DAB65152EBB}" srcOrd="1" destOrd="0" presId="urn:microsoft.com/office/officeart/2018/2/layout/IconLabelList"/>
    <dgm:cxn modelId="{A23C839B-C718-4D69-905B-786C69DBB702}" type="presParOf" srcId="{3470CCE2-0402-4FFC-86ED-E8EF3F4E551D}" destId="{0B86F839-F37F-4D9F-80CD-D9BE884F56C9}" srcOrd="2" destOrd="0" presId="urn:microsoft.com/office/officeart/2018/2/layout/IconLabelList"/>
    <dgm:cxn modelId="{432EF5AC-DF11-4234-840B-5C5CFA0C6742}" type="presParOf" srcId="{0B86F839-F37F-4D9F-80CD-D9BE884F56C9}" destId="{6EF157C9-8E60-419F-8E30-715CD580EB78}" srcOrd="0" destOrd="0" presId="urn:microsoft.com/office/officeart/2018/2/layout/IconLabelList"/>
    <dgm:cxn modelId="{13DEABD7-D0D0-4011-905D-CE91878DB257}" type="presParOf" srcId="{0B86F839-F37F-4D9F-80CD-D9BE884F56C9}" destId="{4772B149-5D7F-475C-A8ED-A8646428E438}" srcOrd="1" destOrd="0" presId="urn:microsoft.com/office/officeart/2018/2/layout/IconLabelList"/>
    <dgm:cxn modelId="{98AEC092-4426-42EC-A079-EE5E43C47FFF}" type="presParOf" srcId="{0B86F839-F37F-4D9F-80CD-D9BE884F56C9}" destId="{0C22937C-B4FD-420D-9C7D-18D7B80C93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047CB-AD06-47D3-9D29-76D4424DF6B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9BE77E-7E10-4BAC-AD47-8C7CA40BF833}">
      <dgm:prSet/>
      <dgm:spPr/>
      <dgm:t>
        <a:bodyPr/>
        <a:lstStyle/>
        <a:p>
          <a:r>
            <a:rPr lang="en-US"/>
            <a:t>Adverse childhood experiences, such as trauma or history of abuse </a:t>
          </a:r>
        </a:p>
      </dgm:t>
    </dgm:pt>
    <dgm:pt modelId="{F6D20538-7A64-4C61-8BE5-2F4C2499532A}" type="parTrans" cxnId="{55299E42-399D-4078-A7C2-023B4BBBE6C2}">
      <dgm:prSet/>
      <dgm:spPr/>
      <dgm:t>
        <a:bodyPr/>
        <a:lstStyle/>
        <a:p>
          <a:endParaRPr lang="en-US"/>
        </a:p>
      </dgm:t>
    </dgm:pt>
    <dgm:pt modelId="{9A881E1E-07D6-4415-B684-4CED16E0E289}" type="sibTrans" cxnId="{55299E42-399D-4078-A7C2-023B4BBBE6C2}">
      <dgm:prSet/>
      <dgm:spPr/>
      <dgm:t>
        <a:bodyPr/>
        <a:lstStyle/>
        <a:p>
          <a:endParaRPr lang="en-US"/>
        </a:p>
      </dgm:t>
    </dgm:pt>
    <dgm:pt modelId="{137FB170-3523-48E0-84BE-726EBE000C20}">
      <dgm:prSet/>
      <dgm:spPr/>
      <dgm:t>
        <a:bodyPr/>
        <a:lstStyle/>
        <a:p>
          <a:r>
            <a:rPr lang="en-US"/>
            <a:t>Experiences related to other ongoing medical conditions ,such as cancer or diabetes</a:t>
          </a:r>
        </a:p>
      </dgm:t>
    </dgm:pt>
    <dgm:pt modelId="{7F766567-5BAA-4090-9029-A3E54C0DA3AA}" type="parTrans" cxnId="{065A56FC-ECE7-4C76-81F4-F7431D58EF1C}">
      <dgm:prSet/>
      <dgm:spPr/>
      <dgm:t>
        <a:bodyPr/>
        <a:lstStyle/>
        <a:p>
          <a:endParaRPr lang="en-US"/>
        </a:p>
      </dgm:t>
    </dgm:pt>
    <dgm:pt modelId="{A9F43E7B-884D-4B9C-BA4F-0A65A813A432}" type="sibTrans" cxnId="{065A56FC-ECE7-4C76-81F4-F7431D58EF1C}">
      <dgm:prSet/>
      <dgm:spPr/>
      <dgm:t>
        <a:bodyPr/>
        <a:lstStyle/>
        <a:p>
          <a:endParaRPr lang="en-US"/>
        </a:p>
      </dgm:t>
    </dgm:pt>
    <dgm:pt modelId="{1A0FB37A-35B1-40B6-A093-57A11915D510}">
      <dgm:prSet/>
      <dgm:spPr/>
      <dgm:t>
        <a:bodyPr/>
        <a:lstStyle/>
        <a:p>
          <a:r>
            <a:rPr lang="en-US"/>
            <a:t>Having feelings of loneliness or isolation</a:t>
          </a:r>
        </a:p>
      </dgm:t>
    </dgm:pt>
    <dgm:pt modelId="{C6BDB4FC-25E0-4249-84DE-BC233463E74D}" type="parTrans" cxnId="{ACD1CC32-3D67-49E6-B55E-9710C3CCD419}">
      <dgm:prSet/>
      <dgm:spPr/>
      <dgm:t>
        <a:bodyPr/>
        <a:lstStyle/>
        <a:p>
          <a:endParaRPr lang="en-US"/>
        </a:p>
      </dgm:t>
    </dgm:pt>
    <dgm:pt modelId="{5B5F64AB-E07D-4921-AAD5-E3E476E2270E}" type="sibTrans" cxnId="{ACD1CC32-3D67-49E6-B55E-9710C3CCD419}">
      <dgm:prSet/>
      <dgm:spPr/>
      <dgm:t>
        <a:bodyPr/>
        <a:lstStyle/>
        <a:p>
          <a:endParaRPr lang="en-US"/>
        </a:p>
      </dgm:t>
    </dgm:pt>
    <dgm:pt modelId="{5175C08A-4A70-46FC-9CE7-9884232C3BDF}" type="pres">
      <dgm:prSet presAssocID="{DF1047CB-AD06-47D3-9D29-76D4424DF6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918FE-05A6-4C02-832C-D386E1E1AF86}" type="pres">
      <dgm:prSet presAssocID="{559BE77E-7E10-4BAC-AD47-8C7CA40BF833}" presName="hierRoot1" presStyleCnt="0"/>
      <dgm:spPr/>
    </dgm:pt>
    <dgm:pt modelId="{AB91092D-06B6-4FDB-9010-08DB4EFDEE8A}" type="pres">
      <dgm:prSet presAssocID="{559BE77E-7E10-4BAC-AD47-8C7CA40BF833}" presName="composite" presStyleCnt="0"/>
      <dgm:spPr/>
    </dgm:pt>
    <dgm:pt modelId="{9F42E485-8324-43E0-93DF-D9A5DBE5FE2C}" type="pres">
      <dgm:prSet presAssocID="{559BE77E-7E10-4BAC-AD47-8C7CA40BF833}" presName="background" presStyleLbl="node0" presStyleIdx="0" presStyleCnt="3"/>
      <dgm:spPr/>
    </dgm:pt>
    <dgm:pt modelId="{A05DD6AC-772E-4A02-80E2-29E5FF907751}" type="pres">
      <dgm:prSet presAssocID="{559BE77E-7E10-4BAC-AD47-8C7CA40BF833}" presName="text" presStyleLbl="fgAcc0" presStyleIdx="0" presStyleCnt="3">
        <dgm:presLayoutVars>
          <dgm:chPref val="3"/>
        </dgm:presLayoutVars>
      </dgm:prSet>
      <dgm:spPr/>
    </dgm:pt>
    <dgm:pt modelId="{9FCFD395-A126-46DF-BA4E-FC3323E84803}" type="pres">
      <dgm:prSet presAssocID="{559BE77E-7E10-4BAC-AD47-8C7CA40BF833}" presName="hierChild2" presStyleCnt="0"/>
      <dgm:spPr/>
    </dgm:pt>
    <dgm:pt modelId="{30777B95-C65D-4AF9-82B1-88D500B3D060}" type="pres">
      <dgm:prSet presAssocID="{137FB170-3523-48E0-84BE-726EBE000C20}" presName="hierRoot1" presStyleCnt="0"/>
      <dgm:spPr/>
    </dgm:pt>
    <dgm:pt modelId="{C6FF21DF-1C16-418D-8EAF-8E8907FECB95}" type="pres">
      <dgm:prSet presAssocID="{137FB170-3523-48E0-84BE-726EBE000C20}" presName="composite" presStyleCnt="0"/>
      <dgm:spPr/>
    </dgm:pt>
    <dgm:pt modelId="{BA80FF24-7740-4362-936D-CBBC1112AFAA}" type="pres">
      <dgm:prSet presAssocID="{137FB170-3523-48E0-84BE-726EBE000C20}" presName="background" presStyleLbl="node0" presStyleIdx="1" presStyleCnt="3"/>
      <dgm:spPr/>
    </dgm:pt>
    <dgm:pt modelId="{9031EC2C-BA9F-43C3-8FD2-314B01BDA81B}" type="pres">
      <dgm:prSet presAssocID="{137FB170-3523-48E0-84BE-726EBE000C20}" presName="text" presStyleLbl="fgAcc0" presStyleIdx="1" presStyleCnt="3">
        <dgm:presLayoutVars>
          <dgm:chPref val="3"/>
        </dgm:presLayoutVars>
      </dgm:prSet>
      <dgm:spPr/>
    </dgm:pt>
    <dgm:pt modelId="{1EB8F2BA-ECD6-44C1-A298-0A718A74979E}" type="pres">
      <dgm:prSet presAssocID="{137FB170-3523-48E0-84BE-726EBE000C20}" presName="hierChild2" presStyleCnt="0"/>
      <dgm:spPr/>
    </dgm:pt>
    <dgm:pt modelId="{4161F33B-DDCF-4656-909F-EB93A057BB4A}" type="pres">
      <dgm:prSet presAssocID="{1A0FB37A-35B1-40B6-A093-57A11915D510}" presName="hierRoot1" presStyleCnt="0"/>
      <dgm:spPr/>
    </dgm:pt>
    <dgm:pt modelId="{162B6374-8175-48FB-B873-6D36221EAF39}" type="pres">
      <dgm:prSet presAssocID="{1A0FB37A-35B1-40B6-A093-57A11915D510}" presName="composite" presStyleCnt="0"/>
      <dgm:spPr/>
    </dgm:pt>
    <dgm:pt modelId="{6EC05A55-1141-47E6-A9DE-91FAC2A018FA}" type="pres">
      <dgm:prSet presAssocID="{1A0FB37A-35B1-40B6-A093-57A11915D510}" presName="background" presStyleLbl="node0" presStyleIdx="2" presStyleCnt="3"/>
      <dgm:spPr/>
    </dgm:pt>
    <dgm:pt modelId="{7B4706E9-218B-4A46-AE38-6EAA362D0306}" type="pres">
      <dgm:prSet presAssocID="{1A0FB37A-35B1-40B6-A093-57A11915D510}" presName="text" presStyleLbl="fgAcc0" presStyleIdx="2" presStyleCnt="3">
        <dgm:presLayoutVars>
          <dgm:chPref val="3"/>
        </dgm:presLayoutVars>
      </dgm:prSet>
      <dgm:spPr/>
    </dgm:pt>
    <dgm:pt modelId="{67670838-0FE0-4B98-8017-C1A962DD2BA2}" type="pres">
      <dgm:prSet presAssocID="{1A0FB37A-35B1-40B6-A093-57A11915D510}" presName="hierChild2" presStyleCnt="0"/>
      <dgm:spPr/>
    </dgm:pt>
  </dgm:ptLst>
  <dgm:cxnLst>
    <dgm:cxn modelId="{2A237612-C6D7-4BF0-AF93-A1D73CF40425}" type="presOf" srcId="{559BE77E-7E10-4BAC-AD47-8C7CA40BF833}" destId="{A05DD6AC-772E-4A02-80E2-29E5FF907751}" srcOrd="0" destOrd="0" presId="urn:microsoft.com/office/officeart/2005/8/layout/hierarchy1"/>
    <dgm:cxn modelId="{3E2C611E-FD32-4F04-8A45-30E7654CE96B}" type="presOf" srcId="{DF1047CB-AD06-47D3-9D29-76D4424DF6BB}" destId="{5175C08A-4A70-46FC-9CE7-9884232C3BDF}" srcOrd="0" destOrd="0" presId="urn:microsoft.com/office/officeart/2005/8/layout/hierarchy1"/>
    <dgm:cxn modelId="{ACD1CC32-3D67-49E6-B55E-9710C3CCD419}" srcId="{DF1047CB-AD06-47D3-9D29-76D4424DF6BB}" destId="{1A0FB37A-35B1-40B6-A093-57A11915D510}" srcOrd="2" destOrd="0" parTransId="{C6BDB4FC-25E0-4249-84DE-BC233463E74D}" sibTransId="{5B5F64AB-E07D-4921-AAD5-E3E476E2270E}"/>
    <dgm:cxn modelId="{55299E42-399D-4078-A7C2-023B4BBBE6C2}" srcId="{DF1047CB-AD06-47D3-9D29-76D4424DF6BB}" destId="{559BE77E-7E10-4BAC-AD47-8C7CA40BF833}" srcOrd="0" destOrd="0" parTransId="{F6D20538-7A64-4C61-8BE5-2F4C2499532A}" sibTransId="{9A881E1E-07D6-4415-B684-4CED16E0E289}"/>
    <dgm:cxn modelId="{D6120366-7D88-482C-8B04-B3E972A13ADE}" type="presOf" srcId="{1A0FB37A-35B1-40B6-A093-57A11915D510}" destId="{7B4706E9-218B-4A46-AE38-6EAA362D0306}" srcOrd="0" destOrd="0" presId="urn:microsoft.com/office/officeart/2005/8/layout/hierarchy1"/>
    <dgm:cxn modelId="{6D3ACC6A-5533-473E-903D-717B61E466CA}" type="presOf" srcId="{137FB170-3523-48E0-84BE-726EBE000C20}" destId="{9031EC2C-BA9F-43C3-8FD2-314B01BDA81B}" srcOrd="0" destOrd="0" presId="urn:microsoft.com/office/officeart/2005/8/layout/hierarchy1"/>
    <dgm:cxn modelId="{065A56FC-ECE7-4C76-81F4-F7431D58EF1C}" srcId="{DF1047CB-AD06-47D3-9D29-76D4424DF6BB}" destId="{137FB170-3523-48E0-84BE-726EBE000C20}" srcOrd="1" destOrd="0" parTransId="{7F766567-5BAA-4090-9029-A3E54C0DA3AA}" sibTransId="{A9F43E7B-884D-4B9C-BA4F-0A65A813A432}"/>
    <dgm:cxn modelId="{7B4A7DA0-3EA3-4362-BFBC-44CC9DE6FF5A}" type="presParOf" srcId="{5175C08A-4A70-46FC-9CE7-9884232C3BDF}" destId="{ED5918FE-05A6-4C02-832C-D386E1E1AF86}" srcOrd="0" destOrd="0" presId="urn:microsoft.com/office/officeart/2005/8/layout/hierarchy1"/>
    <dgm:cxn modelId="{C16DFAF1-BD83-43A4-BEBB-E5FFD7B28A6C}" type="presParOf" srcId="{ED5918FE-05A6-4C02-832C-D386E1E1AF86}" destId="{AB91092D-06B6-4FDB-9010-08DB4EFDEE8A}" srcOrd="0" destOrd="0" presId="urn:microsoft.com/office/officeart/2005/8/layout/hierarchy1"/>
    <dgm:cxn modelId="{5C2CBD50-C9C5-47FD-B6C0-D39286A30ED5}" type="presParOf" srcId="{AB91092D-06B6-4FDB-9010-08DB4EFDEE8A}" destId="{9F42E485-8324-43E0-93DF-D9A5DBE5FE2C}" srcOrd="0" destOrd="0" presId="urn:microsoft.com/office/officeart/2005/8/layout/hierarchy1"/>
    <dgm:cxn modelId="{97B59D79-2E79-4D82-8618-A09B68537B92}" type="presParOf" srcId="{AB91092D-06B6-4FDB-9010-08DB4EFDEE8A}" destId="{A05DD6AC-772E-4A02-80E2-29E5FF907751}" srcOrd="1" destOrd="0" presId="urn:microsoft.com/office/officeart/2005/8/layout/hierarchy1"/>
    <dgm:cxn modelId="{B3B2AF33-3267-4CCB-A504-90C7917EA05B}" type="presParOf" srcId="{ED5918FE-05A6-4C02-832C-D386E1E1AF86}" destId="{9FCFD395-A126-46DF-BA4E-FC3323E84803}" srcOrd="1" destOrd="0" presId="urn:microsoft.com/office/officeart/2005/8/layout/hierarchy1"/>
    <dgm:cxn modelId="{1E63C475-A2C9-4C3D-9069-286D7AA69152}" type="presParOf" srcId="{5175C08A-4A70-46FC-9CE7-9884232C3BDF}" destId="{30777B95-C65D-4AF9-82B1-88D500B3D060}" srcOrd="1" destOrd="0" presId="urn:microsoft.com/office/officeart/2005/8/layout/hierarchy1"/>
    <dgm:cxn modelId="{00664492-2965-46BB-9C10-854DF496AAAB}" type="presParOf" srcId="{30777B95-C65D-4AF9-82B1-88D500B3D060}" destId="{C6FF21DF-1C16-418D-8EAF-8E8907FECB95}" srcOrd="0" destOrd="0" presId="urn:microsoft.com/office/officeart/2005/8/layout/hierarchy1"/>
    <dgm:cxn modelId="{88B9F148-C21B-458D-88DC-500CF79764EA}" type="presParOf" srcId="{C6FF21DF-1C16-418D-8EAF-8E8907FECB95}" destId="{BA80FF24-7740-4362-936D-CBBC1112AFAA}" srcOrd="0" destOrd="0" presId="urn:microsoft.com/office/officeart/2005/8/layout/hierarchy1"/>
    <dgm:cxn modelId="{29C3EE95-48B0-4161-8A33-E8E66F547563}" type="presParOf" srcId="{C6FF21DF-1C16-418D-8EAF-8E8907FECB95}" destId="{9031EC2C-BA9F-43C3-8FD2-314B01BDA81B}" srcOrd="1" destOrd="0" presId="urn:microsoft.com/office/officeart/2005/8/layout/hierarchy1"/>
    <dgm:cxn modelId="{2A2663E2-9189-4543-8909-AD9DD204D07E}" type="presParOf" srcId="{30777B95-C65D-4AF9-82B1-88D500B3D060}" destId="{1EB8F2BA-ECD6-44C1-A298-0A718A74979E}" srcOrd="1" destOrd="0" presId="urn:microsoft.com/office/officeart/2005/8/layout/hierarchy1"/>
    <dgm:cxn modelId="{C4499E9A-D21F-4A08-970D-9379E932F31C}" type="presParOf" srcId="{5175C08A-4A70-46FC-9CE7-9884232C3BDF}" destId="{4161F33B-DDCF-4656-909F-EB93A057BB4A}" srcOrd="2" destOrd="0" presId="urn:microsoft.com/office/officeart/2005/8/layout/hierarchy1"/>
    <dgm:cxn modelId="{1A345C4D-2469-4126-BFD7-46F29063CEC6}" type="presParOf" srcId="{4161F33B-DDCF-4656-909F-EB93A057BB4A}" destId="{162B6374-8175-48FB-B873-6D36221EAF39}" srcOrd="0" destOrd="0" presId="urn:microsoft.com/office/officeart/2005/8/layout/hierarchy1"/>
    <dgm:cxn modelId="{98E2E424-1A56-4388-AC36-0D708B5438CF}" type="presParOf" srcId="{162B6374-8175-48FB-B873-6D36221EAF39}" destId="{6EC05A55-1141-47E6-A9DE-91FAC2A018FA}" srcOrd="0" destOrd="0" presId="urn:microsoft.com/office/officeart/2005/8/layout/hierarchy1"/>
    <dgm:cxn modelId="{234E642D-F379-400E-A840-99835C20BB29}" type="presParOf" srcId="{162B6374-8175-48FB-B873-6D36221EAF39}" destId="{7B4706E9-218B-4A46-AE38-6EAA362D0306}" srcOrd="1" destOrd="0" presId="urn:microsoft.com/office/officeart/2005/8/layout/hierarchy1"/>
    <dgm:cxn modelId="{5EC34B4B-E868-45ED-AF64-688D75A3B843}" type="presParOf" srcId="{4161F33B-DDCF-4656-909F-EB93A057BB4A}" destId="{67670838-0FE0-4B98-8017-C1A962DD2B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EA1A0-5F90-430D-A137-7A2A9CECE5AB}">
      <dsp:nvSpPr>
        <dsp:cNvPr id="0" name=""/>
        <dsp:cNvSpPr/>
      </dsp:nvSpPr>
      <dsp:spPr>
        <a:xfrm>
          <a:off x="0" y="0"/>
          <a:ext cx="6876288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Mental health includes our emotional,psychological and social well being.</a:t>
          </a:r>
          <a:endParaRPr lang="en-US" sz="1800" kern="1200"/>
        </a:p>
      </dsp:txBody>
      <dsp:txXfrm>
        <a:off x="28038" y="28038"/>
        <a:ext cx="5762401" cy="901218"/>
      </dsp:txXfrm>
    </dsp:sp>
    <dsp:sp modelId="{1A459D1F-324A-42AA-88F0-F83B8E5B72CC}">
      <dsp:nvSpPr>
        <dsp:cNvPr id="0" name=""/>
        <dsp:cNvSpPr/>
      </dsp:nvSpPr>
      <dsp:spPr>
        <a:xfrm>
          <a:off x="575889" y="1131347"/>
          <a:ext cx="6876288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It affects how we think ,feel,and act</a:t>
          </a:r>
          <a:endParaRPr lang="en-US" sz="1800" kern="1200"/>
        </a:p>
      </dsp:txBody>
      <dsp:txXfrm>
        <a:off x="603927" y="1159385"/>
        <a:ext cx="5622081" cy="901218"/>
      </dsp:txXfrm>
    </dsp:sp>
    <dsp:sp modelId="{D90CD9E6-B0C0-4941-B75F-C9890BB50BD5}">
      <dsp:nvSpPr>
        <dsp:cNvPr id="0" name=""/>
        <dsp:cNvSpPr/>
      </dsp:nvSpPr>
      <dsp:spPr>
        <a:xfrm>
          <a:off x="1143182" y="2262695"/>
          <a:ext cx="6876288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It also  helps determine how we handle stress,relate to others,and make healty choices.</a:t>
          </a:r>
          <a:endParaRPr lang="en-US" sz="1800" kern="1200"/>
        </a:p>
      </dsp:txBody>
      <dsp:txXfrm>
        <a:off x="1171220" y="2290733"/>
        <a:ext cx="5630677" cy="901218"/>
      </dsp:txXfrm>
    </dsp:sp>
    <dsp:sp modelId="{941CEDEA-5113-4196-B0EE-47D3E4835281}">
      <dsp:nvSpPr>
        <dsp:cNvPr id="0" name=""/>
        <dsp:cNvSpPr/>
      </dsp:nvSpPr>
      <dsp:spPr>
        <a:xfrm>
          <a:off x="1719071" y="3394042"/>
          <a:ext cx="6876288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Mental health is important at every stage of life from childhood and adolescence through adulthood.</a:t>
          </a:r>
          <a:endParaRPr lang="en-US" sz="1800" kern="1200"/>
        </a:p>
      </dsp:txBody>
      <dsp:txXfrm>
        <a:off x="1747109" y="3422080"/>
        <a:ext cx="5622081" cy="901218"/>
      </dsp:txXfrm>
    </dsp:sp>
    <dsp:sp modelId="{044D69E4-1219-4679-8E2A-4BDB2302AD83}">
      <dsp:nvSpPr>
        <dsp:cNvPr id="0" name=""/>
        <dsp:cNvSpPr/>
      </dsp:nvSpPr>
      <dsp:spPr>
        <a:xfrm>
          <a:off x="6254046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94050" y="733200"/>
        <a:ext cx="342233" cy="468236"/>
      </dsp:txXfrm>
    </dsp:sp>
    <dsp:sp modelId="{8AABF962-C2B3-4C77-87DF-C14217BBA4C3}">
      <dsp:nvSpPr>
        <dsp:cNvPr id="0" name=""/>
        <dsp:cNvSpPr/>
      </dsp:nvSpPr>
      <dsp:spPr>
        <a:xfrm>
          <a:off x="6829935" y="1864547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969939" y="1864547"/>
        <a:ext cx="342233" cy="468236"/>
      </dsp:txXfrm>
    </dsp:sp>
    <dsp:sp modelId="{58761DFC-0929-419B-BE9F-5A48E3DB4C35}">
      <dsp:nvSpPr>
        <dsp:cNvPr id="0" name=""/>
        <dsp:cNvSpPr/>
      </dsp:nvSpPr>
      <dsp:spPr>
        <a:xfrm>
          <a:off x="7397229" y="2995895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537233" y="2995895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AC84F-7612-4864-B4C4-36DD8ACE64AC}">
      <dsp:nvSpPr>
        <dsp:cNvPr id="0" name=""/>
        <dsp:cNvSpPr/>
      </dsp:nvSpPr>
      <dsp:spPr>
        <a:xfrm>
          <a:off x="1107601" y="712740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68710-3C4A-46D1-8BBD-63DB3D9DCE02}">
      <dsp:nvSpPr>
        <dsp:cNvPr id="0" name=""/>
        <dsp:cNvSpPr/>
      </dsp:nvSpPr>
      <dsp:spPr>
        <a:xfrm>
          <a:off x="27883" y="2918596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Mental and physical health are equally important components of overall health.</a:t>
          </a:r>
        </a:p>
      </dsp:txBody>
      <dsp:txXfrm>
        <a:off x="27883" y="2918596"/>
        <a:ext cx="3926250" cy="720000"/>
      </dsp:txXfrm>
    </dsp:sp>
    <dsp:sp modelId="{6EF157C9-8E60-419F-8E30-715CD580EB78}">
      <dsp:nvSpPr>
        <dsp:cNvPr id="0" name=""/>
        <dsp:cNvSpPr/>
      </dsp:nvSpPr>
      <dsp:spPr>
        <a:xfrm>
          <a:off x="5720945" y="712740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2937C-B4FD-420D-9C7D-18D7B80C9352}">
      <dsp:nvSpPr>
        <dsp:cNvPr id="0" name=""/>
        <dsp:cNvSpPr/>
      </dsp:nvSpPr>
      <dsp:spPr>
        <a:xfrm>
          <a:off x="4641226" y="2918596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Depression increases the risk for many types of physical health problems </a:t>
          </a:r>
        </a:p>
      </dsp:txBody>
      <dsp:txXfrm>
        <a:off x="4641226" y="2918596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2E485-8324-43E0-93DF-D9A5DBE5FE2C}">
      <dsp:nvSpPr>
        <dsp:cNvPr id="0" name=""/>
        <dsp:cNvSpPr/>
      </dsp:nvSpPr>
      <dsp:spPr>
        <a:xfrm>
          <a:off x="0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5DD6AC-772E-4A02-80E2-29E5FF907751}">
      <dsp:nvSpPr>
        <dsp:cNvPr id="0" name=""/>
        <dsp:cNvSpPr/>
      </dsp:nvSpPr>
      <dsp:spPr>
        <a:xfrm>
          <a:off x="308068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Adverse childhood experiences, such as trauma or history of abuse </a:t>
          </a:r>
        </a:p>
      </dsp:txBody>
      <dsp:txXfrm>
        <a:off x="359635" y="1418332"/>
        <a:ext cx="2669482" cy="1657477"/>
      </dsp:txXfrm>
    </dsp:sp>
    <dsp:sp modelId="{BA80FF24-7740-4362-936D-CBBC1112AFAA}">
      <dsp:nvSpPr>
        <dsp:cNvPr id="0" name=""/>
        <dsp:cNvSpPr/>
      </dsp:nvSpPr>
      <dsp:spPr>
        <a:xfrm>
          <a:off x="3388753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31EC2C-BA9F-43C3-8FD2-314B01BDA81B}">
      <dsp:nvSpPr>
        <dsp:cNvPr id="0" name=""/>
        <dsp:cNvSpPr/>
      </dsp:nvSpPr>
      <dsp:spPr>
        <a:xfrm>
          <a:off x="3696821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Experiences related to other ongoing medical conditions ,such as cancer or diabetes</a:t>
          </a:r>
        </a:p>
      </dsp:txBody>
      <dsp:txXfrm>
        <a:off x="3748388" y="1418332"/>
        <a:ext cx="2669482" cy="1657477"/>
      </dsp:txXfrm>
    </dsp:sp>
    <dsp:sp modelId="{6EC05A55-1141-47E6-A9DE-91FAC2A018FA}">
      <dsp:nvSpPr>
        <dsp:cNvPr id="0" name=""/>
        <dsp:cNvSpPr/>
      </dsp:nvSpPr>
      <dsp:spPr>
        <a:xfrm>
          <a:off x="6777506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706E9-218B-4A46-AE38-6EAA362D0306}">
      <dsp:nvSpPr>
        <dsp:cNvPr id="0" name=""/>
        <dsp:cNvSpPr/>
      </dsp:nvSpPr>
      <dsp:spPr>
        <a:xfrm>
          <a:off x="7085574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Having feelings of loneliness or isolation</a:t>
          </a:r>
        </a:p>
      </dsp:txBody>
      <dsp:txXfrm>
        <a:off x="7137141" y="1418332"/>
        <a:ext cx="2669482" cy="165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55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6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7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0C43CB-BFED-48A4-ACE9-7E55A493099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968B30B-9747-45A0-8CA8-F909846D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riangles">
            <a:extLst>
              <a:ext uri="{FF2B5EF4-FFF2-40B4-BE49-F238E27FC236}">
                <a16:creationId xmlns:a16="http://schemas.microsoft.com/office/drawing/2014/main" id="{521D645E-32A8-588A-5FEC-129B3E63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68" r="1" b="6376"/>
          <a:stretch/>
        </p:blipFill>
        <p:spPr>
          <a:xfrm>
            <a:off x="-19030" y="-142877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D6D261-F47D-1C3F-79B7-9F9F41EF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>
            <a:normAutofit/>
          </a:bodyPr>
          <a:lstStyle/>
          <a:p>
            <a:br>
              <a:rPr lang="en-US" b="1" dirty="0">
                <a:highlight>
                  <a:srgbClr val="C0C0C0"/>
                </a:highlight>
              </a:rPr>
            </a:br>
            <a:br>
              <a:rPr lang="en-US" b="1" dirty="0">
                <a:highlight>
                  <a:srgbClr val="C0C0C0"/>
                </a:highlight>
              </a:rPr>
            </a:br>
            <a:br>
              <a:rPr lang="en-US" b="1" dirty="0">
                <a:highlight>
                  <a:srgbClr val="C0C0C0"/>
                </a:highlight>
              </a:rPr>
            </a:br>
            <a:r>
              <a:rPr lang="en-US" dirty="0">
                <a:highlight>
                  <a:srgbClr val="C0C0C0"/>
                </a:highlight>
              </a:rPr>
              <a:t>MENTAL HEALTH</a:t>
            </a:r>
            <a:endParaRPr lang="en-US" b="1" dirty="0">
              <a:highlight>
                <a:srgbClr val="C0C0C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A5A66-2EEF-9E7C-103A-E9113102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EMOTIONAL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PSYCHOLOGICAL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SOCIAL WELL BEING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0AAD-7C2A-DCE7-B410-EA64AB56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919" y="136168"/>
            <a:ext cx="6570306" cy="1325563"/>
          </a:xfrm>
        </p:spPr>
        <p:txBody>
          <a:bodyPr/>
          <a:lstStyle/>
          <a:p>
            <a:r>
              <a:rPr lang="en-US" sz="3600" dirty="0">
                <a:latin typeface="Aptos" panose="020B0004020202020204" pitchFamily="34" charset="0"/>
              </a:rPr>
              <a:t>WHAT</a:t>
            </a:r>
            <a:r>
              <a:rPr lang="en-US" dirty="0"/>
              <a:t> </a:t>
            </a:r>
            <a:r>
              <a:rPr lang="en-US" sz="3600" dirty="0">
                <a:latin typeface="Aptos" panose="020B0004020202020204" pitchFamily="34" charset="0"/>
              </a:rPr>
              <a:t>IS</a:t>
            </a:r>
            <a:r>
              <a:rPr lang="en-US" dirty="0"/>
              <a:t> </a:t>
            </a:r>
            <a:r>
              <a:rPr lang="en-US" sz="3600" dirty="0">
                <a:latin typeface="Aptos" panose="020B0004020202020204" pitchFamily="34" charset="0"/>
              </a:rPr>
              <a:t>MENTAL</a:t>
            </a:r>
            <a:r>
              <a:rPr lang="en-US" dirty="0"/>
              <a:t> </a:t>
            </a:r>
            <a:r>
              <a:rPr lang="en-US" sz="3600" dirty="0">
                <a:latin typeface="Aptos" panose="020B0004020202020204" pitchFamily="34" charset="0"/>
              </a:rPr>
              <a:t>HEALTH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2D3D8-26AF-0316-C27D-8CB51AA8E1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74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1A15-6743-E6D4-1282-F2D36E7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MEANTAL HEALTH IS IMPORTANT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EF701E-437A-76A3-D6A7-108DC5049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1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CD8C3-0C7A-F630-40A5-1585162F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WHAT CAUSES MENTAL ILLNESS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FAEB117-E999-5606-7890-39C3A7926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56737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1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DEEEF5-F9FC-B016-E232-7275758F6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41745"/>
              </p:ext>
            </p:extLst>
          </p:nvPr>
        </p:nvGraphicFramePr>
        <p:xfrm>
          <a:off x="838200" y="928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5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291D3-A9EB-5804-92E1-2D7A8F42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05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208</TotalTime>
  <Words>136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Schoolbook</vt:lpstr>
      <vt:lpstr>Wingdings</vt:lpstr>
      <vt:lpstr>Wingdings 2</vt:lpstr>
      <vt:lpstr>View</vt:lpstr>
      <vt:lpstr>   MENTAL HEALTH</vt:lpstr>
      <vt:lpstr>WHAT IS MENTAL HEALTH</vt:lpstr>
      <vt:lpstr>WHY MEANTAL HEALTH IS IMPORTANT</vt:lpstr>
      <vt:lpstr>WHAT CAUSES MENTAL ILLNESS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MENTAL HEALTH</dc:title>
  <dc:creator>AIF</dc:creator>
  <cp:lastModifiedBy>AIF</cp:lastModifiedBy>
  <cp:revision>1</cp:revision>
  <dcterms:created xsi:type="dcterms:W3CDTF">2023-10-28T06:43:38Z</dcterms:created>
  <dcterms:modified xsi:type="dcterms:W3CDTF">2023-10-28T10:12:14Z</dcterms:modified>
</cp:coreProperties>
</file>