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8000663" cy="1800066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50" d="100"/>
          <a:sy n="50" d="100"/>
        </p:scale>
        <p:origin x="1022" y="-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4153-81AE-4AF1-A995-A451D898A20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8E91-AB03-4AEE-AEC9-EF9C6E30D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0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4153-81AE-4AF1-A995-A451D898A20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8E91-AB03-4AEE-AEC9-EF9C6E30D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9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4153-81AE-4AF1-A995-A451D898A20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8E91-AB03-4AEE-AEC9-EF9C6E30D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6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4153-81AE-4AF1-A995-A451D898A20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8E91-AB03-4AEE-AEC9-EF9C6E30D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1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82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82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4153-81AE-4AF1-A995-A451D898A20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8E91-AB03-4AEE-AEC9-EF9C6E30D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0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4153-81AE-4AF1-A995-A451D898A20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8E91-AB03-4AEE-AEC9-EF9C6E30D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9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4153-81AE-4AF1-A995-A451D898A20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8E91-AB03-4AEE-AEC9-EF9C6E30D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8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4153-81AE-4AF1-A995-A451D898A20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8E91-AB03-4AEE-AEC9-EF9C6E30D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1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4153-81AE-4AF1-A995-A451D898A20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8E91-AB03-4AEE-AEC9-EF9C6E30D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2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4153-81AE-4AF1-A995-A451D898A20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8E91-AB03-4AEE-AEC9-EF9C6E30D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5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4153-81AE-4AF1-A995-A451D898A20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8E91-AB03-4AEE-AEC9-EF9C6E30D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0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ED4153-81AE-4AF1-A995-A451D898A20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238E91-AB03-4AEE-AEC9-EF9C6E30D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3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F2D082-A936-80AF-61D7-AE426C551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360152"/>
              </p:ext>
            </p:extLst>
          </p:nvPr>
        </p:nvGraphicFramePr>
        <p:xfrm>
          <a:off x="1307742" y="2125630"/>
          <a:ext cx="3780000" cy="5051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40698431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12805615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73573598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64130459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2493140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268842262"/>
                    </a:ext>
                  </a:extLst>
                </a:gridCol>
              </a:tblGrid>
              <a:tr h="631381"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2</a:t>
                      </a:r>
                      <a:endParaRPr lang="en-US" sz="200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4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3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1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1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1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532809"/>
                  </a:ext>
                </a:extLst>
              </a:tr>
              <a:tr h="631381"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2</a:t>
                      </a:r>
                      <a:endParaRPr lang="en-US" sz="200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1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1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1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73078"/>
                  </a:ext>
                </a:extLst>
              </a:tr>
              <a:tr h="631381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3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1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2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21759"/>
                  </a:ext>
                </a:extLst>
              </a:tr>
              <a:tr h="631381"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3</a:t>
                      </a:r>
                      <a:endParaRPr lang="en-US" sz="200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1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2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1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3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256920"/>
                  </a:ext>
                </a:extLst>
              </a:tr>
              <a:tr h="631381"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2</a:t>
                      </a:r>
                      <a:endParaRPr lang="en-US" sz="200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1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1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1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170314"/>
                  </a:ext>
                </a:extLst>
              </a:tr>
              <a:tr h="631381"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1</a:t>
                      </a:r>
                      <a:endParaRPr lang="en-US" sz="200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2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1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1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1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170279"/>
                  </a:ext>
                </a:extLst>
              </a:tr>
              <a:tr h="631381"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1</a:t>
                      </a:r>
                      <a:endParaRPr lang="en-US" sz="200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1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10873"/>
                  </a:ext>
                </a:extLst>
              </a:tr>
              <a:tr h="631381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4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3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2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1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-1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1082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1970120-1DE1-AF99-6C97-A9F76139E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758644"/>
              </p:ext>
            </p:extLst>
          </p:nvPr>
        </p:nvGraphicFramePr>
        <p:xfrm>
          <a:off x="6946542" y="2125630"/>
          <a:ext cx="10080000" cy="75765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40698431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12805615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73573598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64130459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2493140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26884226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9416088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4971749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514206241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30948935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79972041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596670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49940833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03312652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65066129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521542756"/>
                    </a:ext>
                  </a:extLst>
                </a:gridCol>
              </a:tblGrid>
              <a:tr h="631381"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3</a:t>
                      </a:r>
                      <a:endParaRPr lang="en-US" sz="230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2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4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2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2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3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2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2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5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21759"/>
                  </a:ext>
                </a:extLst>
              </a:tr>
              <a:tr h="631381"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5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2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4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2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2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256920"/>
                  </a:ext>
                </a:extLst>
              </a:tr>
              <a:tr h="631381"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4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3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170314"/>
                  </a:ext>
                </a:extLst>
              </a:tr>
              <a:tr h="631381"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5</a:t>
                      </a:r>
                      <a:endParaRPr lang="en-US" sz="230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2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2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4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4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170279"/>
                  </a:ext>
                </a:extLst>
              </a:tr>
              <a:tr h="631381"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2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2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2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2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4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10873"/>
                  </a:ext>
                </a:extLst>
              </a:tr>
              <a:tr h="631381"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3</a:t>
                      </a:r>
                      <a:endParaRPr lang="en-US" sz="230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5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2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2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5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10822"/>
                  </a:ext>
                </a:extLst>
              </a:tr>
              <a:tr h="631381"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2</a:t>
                      </a:r>
                      <a:endParaRPr lang="en-US" sz="230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3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2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2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5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2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2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415071"/>
                  </a:ext>
                </a:extLst>
              </a:tr>
              <a:tr h="631381"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2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2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2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2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2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2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785354"/>
                  </a:ext>
                </a:extLst>
              </a:tr>
              <a:tr h="631381"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2</a:t>
                      </a:r>
                      <a:endParaRPr lang="en-US" sz="230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5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2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3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4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739501"/>
                  </a:ext>
                </a:extLst>
              </a:tr>
              <a:tr h="631381"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4</a:t>
                      </a:r>
                      <a:endParaRPr lang="en-US" sz="230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5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2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3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2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159617"/>
                  </a:ext>
                </a:extLst>
              </a:tr>
              <a:tr h="631381"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2</a:t>
                      </a:r>
                      <a:endParaRPr lang="en-US" sz="230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2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2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2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4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2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2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2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786262"/>
                  </a:ext>
                </a:extLst>
              </a:tr>
              <a:tr h="631381"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3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4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3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3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4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300"/>
                        <a:t>-1</a:t>
                      </a:r>
                      <a:endParaRPr lang="en-US" sz="23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63623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9FE6D86-2684-3725-060D-355E18A3CDD6}"/>
              </a:ext>
            </a:extLst>
          </p:cNvPr>
          <p:cNvSpPr txBox="1"/>
          <p:nvPr/>
        </p:nvSpPr>
        <p:spPr>
          <a:xfrm>
            <a:off x="1307742" y="1499197"/>
            <a:ext cx="37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/>
              <a:t>Medium Numerical Maze </a:t>
            </a:r>
            <a:r>
              <a:rPr lang="tr-TR" b="1"/>
              <a:t>(8x6)</a:t>
            </a:r>
            <a:endParaRPr lang="en-US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F6BECE-7C71-125F-2A44-DC3A2FC109B5}"/>
              </a:ext>
            </a:extLst>
          </p:cNvPr>
          <p:cNvSpPr txBox="1"/>
          <p:nvPr/>
        </p:nvSpPr>
        <p:spPr>
          <a:xfrm>
            <a:off x="6946542" y="1499197"/>
            <a:ext cx="37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/>
              <a:t>Large Numerical Maze </a:t>
            </a:r>
            <a:r>
              <a:rPr lang="tr-TR" b="1"/>
              <a:t>(12x16)</a:t>
            </a:r>
            <a:endParaRPr lang="en-US" b="1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118BBF-A108-0B95-518E-60C0989D1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612682"/>
              </p:ext>
            </p:extLst>
          </p:nvPr>
        </p:nvGraphicFramePr>
        <p:xfrm>
          <a:off x="1307742" y="9119456"/>
          <a:ext cx="3150000" cy="25255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40698431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12805615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73573598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64130459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24931406"/>
                    </a:ext>
                  </a:extLst>
                </a:gridCol>
              </a:tblGrid>
              <a:tr h="631381"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3</a:t>
                      </a:r>
                      <a:endParaRPr lang="en-US" sz="200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1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2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1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2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532809"/>
                  </a:ext>
                </a:extLst>
              </a:tr>
              <a:tr h="631381"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1</a:t>
                      </a:r>
                      <a:endParaRPr lang="en-US" sz="200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2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73078"/>
                  </a:ext>
                </a:extLst>
              </a:tr>
              <a:tr h="631381"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4</a:t>
                      </a:r>
                      <a:endParaRPr lang="en-US" sz="200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2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2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1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1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21759"/>
                  </a:ext>
                </a:extLst>
              </a:tr>
              <a:tr h="631381"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2</a:t>
                      </a:r>
                      <a:endParaRPr lang="en-US" sz="200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3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1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-1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2569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848CF18-2D78-3039-4019-CC45488F60C9}"/>
              </a:ext>
            </a:extLst>
          </p:cNvPr>
          <p:cNvSpPr txBox="1"/>
          <p:nvPr/>
        </p:nvSpPr>
        <p:spPr>
          <a:xfrm>
            <a:off x="1274844" y="8511874"/>
            <a:ext cx="37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/>
              <a:t>Small Numerical Maze </a:t>
            </a:r>
            <a:r>
              <a:rPr lang="tr-TR" b="1"/>
              <a:t>(4x5)</a:t>
            </a:r>
            <a:endParaRPr lang="en-US" b="1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D1CA365-34C2-7E52-F90E-62FB488A2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97550"/>
              </p:ext>
            </p:extLst>
          </p:nvPr>
        </p:nvGraphicFramePr>
        <p:xfrm>
          <a:off x="1307742" y="13349509"/>
          <a:ext cx="3150000" cy="18941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40698431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12805615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73573598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64130459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812029574"/>
                    </a:ext>
                  </a:extLst>
                </a:gridCol>
              </a:tblGrid>
              <a:tr h="631381"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1</a:t>
                      </a:r>
                      <a:endParaRPr lang="en-US" sz="200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2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2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1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532809"/>
                  </a:ext>
                </a:extLst>
              </a:tr>
              <a:tr h="631381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1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73078"/>
                  </a:ext>
                </a:extLst>
              </a:tr>
              <a:tr h="631381"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4</a:t>
                      </a:r>
                      <a:endParaRPr lang="en-US" sz="200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1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1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1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/>
                        <a:t>-1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2175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1CB3A6B-D219-8F8B-8625-C140412B5E9A}"/>
              </a:ext>
            </a:extLst>
          </p:cNvPr>
          <p:cNvSpPr txBox="1"/>
          <p:nvPr/>
        </p:nvSpPr>
        <p:spPr>
          <a:xfrm>
            <a:off x="1307742" y="12738213"/>
            <a:ext cx="37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/>
              <a:t>XSmall Numerical Maze </a:t>
            </a:r>
            <a:r>
              <a:rPr lang="tr-TR" b="1"/>
              <a:t>(3x5)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28486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C909DE-A13D-D205-C29A-FD43A622D4ED}"/>
              </a:ext>
            </a:extLst>
          </p:cNvPr>
          <p:cNvSpPr txBox="1"/>
          <p:nvPr/>
        </p:nvSpPr>
        <p:spPr>
          <a:xfrm>
            <a:off x="747931" y="678414"/>
            <a:ext cx="37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/>
              <a:t>XLarge Numerical Maze </a:t>
            </a:r>
            <a:r>
              <a:rPr lang="tr-TR" b="1"/>
              <a:t>(24x24)</a:t>
            </a:r>
            <a:endParaRPr lang="en-US" b="1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CF93806-7C79-E626-16B7-8D659B221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63579"/>
              </p:ext>
            </p:extLst>
          </p:nvPr>
        </p:nvGraphicFramePr>
        <p:xfrm>
          <a:off x="747931" y="1445747"/>
          <a:ext cx="12960000" cy="129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6967567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60030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2209383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248073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45549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263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524152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938795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921810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325409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706913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1786303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7596053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036239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760581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71788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30862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5077024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784821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202016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7121016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5622782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9510844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1349212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28193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28886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5234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87084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98776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15194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77295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19336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1138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54326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86446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5638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72875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84907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34144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27042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69059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37811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5290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30867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4728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31208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74642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291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14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082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2539</TotalTime>
  <Words>631</Words>
  <Application>Microsoft Office PowerPoint</Application>
  <PresentationFormat>Custom</PresentationFormat>
  <Paragraphs>601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Anıl Ergan</dc:creator>
  <cp:lastModifiedBy>Anıl Ergan</cp:lastModifiedBy>
  <cp:revision>10</cp:revision>
  <dcterms:created xsi:type="dcterms:W3CDTF">2024-04-30T08:10:25Z</dcterms:created>
  <dcterms:modified xsi:type="dcterms:W3CDTF">2024-05-11T22:04:34Z</dcterms:modified>
</cp:coreProperties>
</file>