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Resim Yer Tutucus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DDB3D76-B0D9-45D0-A610-8E5A58846C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E7F3AF2-D556-491F-9157-C83E19C171B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229600" cy="1106017"/>
          </a:xfrm>
        </p:spPr>
        <p:txBody>
          <a:bodyPr/>
          <a:lstStyle/>
          <a:p>
            <a:r>
              <a:rPr lang="tr-TR" dirty="0" smtClean="0"/>
              <a:t>Space </a:t>
            </a:r>
            <a:r>
              <a:rPr lang="tr-TR" dirty="0" err="1" smtClean="0"/>
              <a:t>Out</a:t>
            </a:r>
            <a:r>
              <a:rPr lang="tr-TR" dirty="0" smtClean="0"/>
              <a:t> - </a:t>
            </a:r>
            <a:r>
              <a:rPr lang="tr-TR" dirty="0" err="1" smtClean="0"/>
              <a:t>Implementation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11760" y="3356992"/>
            <a:ext cx="6560234" cy="1752600"/>
          </a:xfrm>
        </p:spPr>
        <p:txBody>
          <a:bodyPr>
            <a:normAutofit fontScale="62500" lnSpcReduction="20000"/>
          </a:bodyPr>
          <a:lstStyle/>
          <a:p>
            <a:r>
              <a:rPr lang="tr-TR" sz="3800" dirty="0" err="1" smtClean="0"/>
              <a:t>Group</a:t>
            </a:r>
            <a:r>
              <a:rPr lang="tr-TR" sz="3800" dirty="0" smtClean="0"/>
              <a:t> 3I</a:t>
            </a:r>
          </a:p>
          <a:p>
            <a:endParaRPr lang="tr-TR" dirty="0" smtClean="0"/>
          </a:p>
          <a:p>
            <a:r>
              <a:rPr lang="en-US" sz="3400" dirty="0" err="1" smtClean="0"/>
              <a:t>Umut</a:t>
            </a:r>
            <a:r>
              <a:rPr lang="en-US" sz="3400" dirty="0" smtClean="0"/>
              <a:t> </a:t>
            </a:r>
            <a:r>
              <a:rPr lang="en-US" sz="3400" dirty="0" err="1"/>
              <a:t>Berk</a:t>
            </a:r>
            <a:r>
              <a:rPr lang="en-US" sz="3400" dirty="0"/>
              <a:t> </a:t>
            </a:r>
            <a:r>
              <a:rPr lang="en-US" sz="3400" dirty="0" err="1"/>
              <a:t>Bilgiç</a:t>
            </a:r>
            <a:endParaRPr lang="en-US" sz="3400" dirty="0"/>
          </a:p>
          <a:p>
            <a:r>
              <a:rPr lang="en-US" sz="3400" dirty="0"/>
              <a:t>Anıl </a:t>
            </a:r>
            <a:r>
              <a:rPr lang="en-US" sz="3400" dirty="0" err="1"/>
              <a:t>Erken</a:t>
            </a:r>
            <a:r>
              <a:rPr lang="en-US" sz="3400" dirty="0"/>
              <a:t> </a:t>
            </a:r>
          </a:p>
          <a:p>
            <a:r>
              <a:rPr lang="en-US" sz="3400" dirty="0" err="1"/>
              <a:t>Doruk</a:t>
            </a:r>
            <a:r>
              <a:rPr lang="en-US" sz="3400" dirty="0"/>
              <a:t> </a:t>
            </a:r>
            <a:r>
              <a:rPr lang="en-US" sz="3400" dirty="0" err="1"/>
              <a:t>Çakmakçı</a:t>
            </a:r>
            <a:endParaRPr lang="en-US" sz="3400" dirty="0"/>
          </a:p>
          <a:p>
            <a:r>
              <a:rPr lang="en-US" sz="3400" dirty="0" err="1"/>
              <a:t>Arda</a:t>
            </a:r>
            <a:r>
              <a:rPr lang="en-US" sz="3400" dirty="0"/>
              <a:t> </a:t>
            </a:r>
            <a:r>
              <a:rPr lang="en-US" sz="3400" dirty="0" err="1"/>
              <a:t>Atacan</a:t>
            </a:r>
            <a:r>
              <a:rPr lang="en-US" sz="3400" dirty="0"/>
              <a:t> </a:t>
            </a:r>
            <a:r>
              <a:rPr lang="en-US" sz="3400" dirty="0" err="1"/>
              <a:t>Ersoy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State</a:t>
            </a:r>
            <a:r>
              <a:rPr lang="tr-TR" dirty="0" smtClean="0"/>
              <a:t> of Development: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Working</a:t>
            </a:r>
            <a:r>
              <a:rPr lang="tr-TR" sz="2400" dirty="0" smtClean="0"/>
              <a:t> on </a:t>
            </a:r>
            <a:r>
              <a:rPr lang="tr-TR" sz="2400" dirty="0" err="1" smtClean="0"/>
              <a:t>core</a:t>
            </a:r>
            <a:r>
              <a:rPr lang="tr-TR" sz="2400" dirty="0" smtClean="0"/>
              <a:t> </a:t>
            </a:r>
            <a:r>
              <a:rPr lang="tr-TR" sz="2400" dirty="0" err="1" smtClean="0"/>
              <a:t>game</a:t>
            </a:r>
            <a:r>
              <a:rPr lang="tr-TR" sz="2400" dirty="0" smtClean="0"/>
              <a:t> </a:t>
            </a:r>
            <a:r>
              <a:rPr lang="tr-TR" sz="2400" dirty="0" err="1" smtClean="0"/>
              <a:t>mechanics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Movement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game</a:t>
            </a:r>
            <a:r>
              <a:rPr lang="tr-TR" sz="2400" dirty="0" smtClean="0"/>
              <a:t> </a:t>
            </a:r>
            <a:r>
              <a:rPr lang="tr-TR" sz="2400" dirty="0" err="1" smtClean="0"/>
              <a:t>character</a:t>
            </a:r>
            <a:r>
              <a:rPr lang="tr-TR" sz="2400" dirty="0" smtClean="0"/>
              <a:t> is done</a:t>
            </a:r>
          </a:p>
          <a:p>
            <a:endParaRPr lang="tr-TR" sz="2400" dirty="0" smtClean="0"/>
          </a:p>
          <a:p>
            <a:r>
              <a:rPr lang="tr-TR" sz="2400" dirty="0" err="1" smtClean="0"/>
              <a:t>Working</a:t>
            </a:r>
            <a:r>
              <a:rPr lang="tr-TR" sz="2400" dirty="0" smtClean="0"/>
              <a:t> on </a:t>
            </a:r>
            <a:r>
              <a:rPr lang="tr-TR" sz="2400" dirty="0" err="1" smtClean="0"/>
              <a:t>physics</a:t>
            </a:r>
            <a:r>
              <a:rPr lang="tr-TR" sz="2400" dirty="0" smtClean="0"/>
              <a:t> </a:t>
            </a:r>
            <a:r>
              <a:rPr lang="tr-TR" sz="2400" dirty="0" err="1" smtClean="0"/>
              <a:t>handler</a:t>
            </a:r>
            <a:r>
              <a:rPr lang="tr-TR" sz="2400" dirty="0" smtClean="0"/>
              <a:t> (</a:t>
            </a:r>
            <a:r>
              <a:rPr lang="tr-TR" sz="2400" dirty="0" err="1" smtClean="0"/>
              <a:t>mostly</a:t>
            </a:r>
            <a:r>
              <a:rPr lang="tr-TR" sz="2400" dirty="0" smtClean="0"/>
              <a:t> </a:t>
            </a:r>
            <a:r>
              <a:rPr lang="tr-TR" sz="2400" dirty="0" err="1" smtClean="0"/>
              <a:t>collision</a:t>
            </a:r>
            <a:r>
              <a:rPr lang="tr-TR" sz="2400" dirty="0" smtClean="0"/>
              <a:t> </a:t>
            </a:r>
            <a:r>
              <a:rPr lang="tr-TR" sz="2400" dirty="0" err="1" smtClean="0"/>
              <a:t>detection</a:t>
            </a:r>
            <a:r>
              <a:rPr lang="tr-TR" sz="2400" dirty="0" smtClean="0"/>
              <a:t>)</a:t>
            </a:r>
          </a:p>
          <a:p>
            <a:endParaRPr lang="tr-TR" sz="2400" dirty="0" smtClean="0"/>
          </a:p>
          <a:p>
            <a:r>
              <a:rPr lang="tr-TR" sz="2400" dirty="0" err="1" smtClean="0"/>
              <a:t>Cloud</a:t>
            </a:r>
            <a:r>
              <a:rPr lang="tr-TR" sz="2400" dirty="0" smtClean="0"/>
              <a:t> </a:t>
            </a:r>
            <a:r>
              <a:rPr lang="tr-TR" sz="2400" dirty="0" err="1" smtClean="0"/>
              <a:t>based</a:t>
            </a:r>
            <a:r>
              <a:rPr lang="tr-TR" sz="2400" dirty="0" smtClean="0"/>
              <a:t> </a:t>
            </a:r>
            <a:r>
              <a:rPr lang="tr-TR" sz="2400" dirty="0" err="1" smtClean="0"/>
              <a:t>achievement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leaderboard</a:t>
            </a:r>
            <a:r>
              <a:rPr lang="tr-TR" sz="2400" dirty="0" smtClean="0"/>
              <a:t>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yet </a:t>
            </a:r>
            <a:r>
              <a:rPr lang="tr-TR" sz="2400" dirty="0" err="1" smtClean="0"/>
              <a:t>to</a:t>
            </a:r>
            <a:r>
              <a:rPr lang="tr-TR" sz="2400" dirty="0" smtClean="0"/>
              <a:t> be </a:t>
            </a:r>
            <a:r>
              <a:rPr lang="tr-TR" sz="2400" dirty="0" err="1" smtClean="0"/>
              <a:t>implemented</a:t>
            </a:r>
            <a:r>
              <a:rPr lang="tr-T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3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Problems</a:t>
            </a:r>
            <a:r>
              <a:rPr lang="tr-TR" sz="2800" dirty="0" smtClean="0"/>
              <a:t> </a:t>
            </a:r>
            <a:r>
              <a:rPr lang="tr-TR" sz="2800" dirty="0" err="1" smtClean="0"/>
              <a:t>During</a:t>
            </a:r>
            <a:r>
              <a:rPr lang="tr-TR" sz="2800" dirty="0" smtClean="0"/>
              <a:t> Development &amp; </a:t>
            </a:r>
            <a:r>
              <a:rPr lang="tr-TR" sz="2800" dirty="0" err="1" smtClean="0"/>
              <a:t>Needs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Change</a:t>
            </a:r>
            <a:r>
              <a:rPr lang="tr-TR" sz="2800" dirty="0" smtClean="0"/>
              <a:t> Analysis </a:t>
            </a:r>
            <a:r>
              <a:rPr lang="tr-TR" sz="2800" dirty="0" err="1" smtClean="0"/>
              <a:t>and</a:t>
            </a:r>
            <a:r>
              <a:rPr lang="tr-TR" sz="2800" dirty="0" smtClean="0"/>
              <a:t> Design </a:t>
            </a:r>
            <a:r>
              <a:rPr lang="tr-TR" sz="2800" dirty="0" err="1" smtClean="0"/>
              <a:t>Documentation</a:t>
            </a:r>
            <a:r>
              <a:rPr lang="tr-TR" sz="2800" dirty="0" smtClean="0"/>
              <a:t>:</a:t>
            </a:r>
            <a:endParaRPr lang="en-US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Implementation</a:t>
            </a:r>
            <a:r>
              <a:rPr lang="tr-TR" sz="2400" dirty="0" smtClean="0"/>
              <a:t> </a:t>
            </a:r>
            <a:r>
              <a:rPr lang="tr-TR" sz="2400" dirty="0" err="1" smtClean="0"/>
              <a:t>made</a:t>
            </a:r>
            <a:r>
              <a:rPr lang="tr-TR" sz="2400" dirty="0" smtClean="0"/>
              <a:t> us </a:t>
            </a:r>
            <a:r>
              <a:rPr lang="tr-TR" sz="2400" dirty="0" err="1" smtClean="0"/>
              <a:t>more</a:t>
            </a:r>
            <a:r>
              <a:rPr lang="tr-TR" sz="2400" dirty="0" smtClean="0"/>
              <a:t> </a:t>
            </a:r>
            <a:r>
              <a:rPr lang="tr-TR" sz="2400" dirty="0" err="1" smtClean="0"/>
              <a:t>clear</a:t>
            </a:r>
            <a:r>
              <a:rPr lang="tr-TR" sz="2400" dirty="0" smtClean="0"/>
              <a:t> </a:t>
            </a:r>
            <a:r>
              <a:rPr lang="tr-TR" sz="2400" dirty="0" err="1" smtClean="0"/>
              <a:t>about</a:t>
            </a:r>
            <a:r>
              <a:rPr lang="tr-TR" sz="2400" dirty="0" smtClean="0"/>
              <a:t> </a:t>
            </a:r>
            <a:r>
              <a:rPr lang="tr-TR" sz="2400" dirty="0" err="1" smtClean="0"/>
              <a:t>our</a:t>
            </a:r>
            <a:r>
              <a:rPr lang="tr-TR" sz="2400" dirty="0" smtClean="0"/>
              <a:t> </a:t>
            </a:r>
            <a:r>
              <a:rPr lang="tr-TR" sz="2400" dirty="0" err="1" smtClean="0"/>
              <a:t>choices</a:t>
            </a:r>
            <a:r>
              <a:rPr lang="tr-TR" sz="2400" dirty="0" smtClean="0"/>
              <a:t> on </a:t>
            </a:r>
            <a:r>
              <a:rPr lang="tr-TR" sz="2400" dirty="0" err="1" smtClean="0"/>
              <a:t>analysis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design</a:t>
            </a:r>
            <a:r>
              <a:rPr lang="tr-TR" sz="2400" dirty="0" smtClean="0"/>
              <a:t> </a:t>
            </a:r>
            <a:r>
              <a:rPr lang="tr-TR" sz="2400" dirty="0" err="1" smtClean="0"/>
              <a:t>reports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No </a:t>
            </a:r>
            <a:r>
              <a:rPr lang="tr-TR" sz="2400" dirty="0" err="1" smtClean="0"/>
              <a:t>major</a:t>
            </a:r>
            <a:r>
              <a:rPr lang="tr-TR" sz="2400" dirty="0" smtClean="0"/>
              <a:t> </a:t>
            </a:r>
            <a:r>
              <a:rPr lang="tr-TR" sz="2400" dirty="0" err="1" smtClean="0"/>
              <a:t>changes</a:t>
            </a:r>
            <a:r>
              <a:rPr lang="tr-TR" sz="2400" dirty="0" smtClean="0"/>
              <a:t> </a:t>
            </a:r>
            <a:r>
              <a:rPr lang="tr-TR" sz="2400" dirty="0" err="1" smtClean="0"/>
              <a:t>so</a:t>
            </a:r>
            <a:r>
              <a:rPr lang="tr-TR" sz="2400" dirty="0" smtClean="0"/>
              <a:t> far</a:t>
            </a:r>
          </a:p>
          <a:p>
            <a:endParaRPr lang="tr-T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4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Lessons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Teamwork</a:t>
            </a:r>
            <a:r>
              <a:rPr lang="tr-TR" dirty="0" smtClean="0"/>
              <a:t>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Good</a:t>
            </a:r>
            <a:r>
              <a:rPr lang="tr-TR" sz="2400" dirty="0" smtClean="0"/>
              <a:t> </a:t>
            </a:r>
            <a:r>
              <a:rPr lang="tr-TR" sz="2400" dirty="0" err="1" smtClean="0"/>
              <a:t>design</a:t>
            </a:r>
            <a:r>
              <a:rPr lang="tr-TR" sz="2400" dirty="0" smtClean="0"/>
              <a:t> </a:t>
            </a:r>
            <a:r>
              <a:rPr lang="tr-TR" sz="2400" dirty="0" err="1" smtClean="0"/>
              <a:t>makes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teamwork</a:t>
            </a:r>
            <a:r>
              <a:rPr lang="tr-TR" sz="2400" dirty="0" smtClean="0"/>
              <a:t> </a:t>
            </a:r>
            <a:r>
              <a:rPr lang="tr-TR" sz="2400" dirty="0" err="1" smtClean="0"/>
              <a:t>easier</a:t>
            </a:r>
            <a:r>
              <a:rPr lang="tr-TR" sz="2400" dirty="0" smtClean="0"/>
              <a:t>, since </a:t>
            </a:r>
            <a:r>
              <a:rPr lang="tr-TR" sz="2400" dirty="0" err="1" smtClean="0"/>
              <a:t>every</a:t>
            </a:r>
            <a:r>
              <a:rPr lang="tr-TR" sz="2400" dirty="0" smtClean="0"/>
              <a:t> </a:t>
            </a:r>
            <a:r>
              <a:rPr lang="tr-TR" sz="2400" dirty="0" err="1" smtClean="0"/>
              <a:t>individual</a:t>
            </a:r>
            <a:r>
              <a:rPr lang="tr-TR" sz="2400" dirty="0" smtClean="0"/>
              <a:t> can </a:t>
            </a:r>
            <a:r>
              <a:rPr lang="tr-TR" sz="2400" dirty="0" err="1" smtClean="0"/>
              <a:t>focus</a:t>
            </a:r>
            <a:r>
              <a:rPr lang="tr-TR" sz="2400" dirty="0" smtClean="0"/>
              <a:t> on </a:t>
            </a:r>
            <a:r>
              <a:rPr lang="tr-TR" sz="2400" dirty="0" err="1" smtClean="0"/>
              <a:t>manageable</a:t>
            </a:r>
            <a:r>
              <a:rPr lang="tr-TR" sz="2400" dirty="0" smtClean="0"/>
              <a:t> </a:t>
            </a:r>
            <a:r>
              <a:rPr lang="tr-TR" sz="2400" dirty="0" err="1" smtClean="0"/>
              <a:t>parts</a:t>
            </a:r>
            <a:r>
              <a:rPr lang="tr-TR" sz="2400" dirty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integration</a:t>
            </a:r>
            <a:r>
              <a:rPr lang="tr-TR" sz="2400" dirty="0" smtClean="0"/>
              <a:t> is </a:t>
            </a:r>
            <a:r>
              <a:rPr lang="tr-TR" sz="2400" dirty="0" err="1" smtClean="0"/>
              <a:t>easier</a:t>
            </a:r>
            <a:r>
              <a:rPr lang="tr-TR" sz="2400" dirty="0" smtClean="0"/>
              <a:t> </a:t>
            </a:r>
            <a:r>
              <a:rPr lang="tr-TR" sz="2400" dirty="0" err="1" smtClean="0"/>
              <a:t>if</a:t>
            </a:r>
            <a:r>
              <a:rPr lang="tr-TR" sz="2400" dirty="0"/>
              <a:t> </a:t>
            </a:r>
            <a:r>
              <a:rPr lang="tr-TR" sz="2400" dirty="0" err="1" smtClean="0"/>
              <a:t>details</a:t>
            </a:r>
            <a:r>
              <a:rPr lang="tr-TR" sz="2400" dirty="0" smtClean="0"/>
              <a:t> of </a:t>
            </a:r>
            <a:r>
              <a:rPr lang="tr-TR" sz="2400" dirty="0" err="1" smtClean="0"/>
              <a:t>classes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specified</a:t>
            </a:r>
            <a:r>
              <a:rPr lang="tr-TR" sz="2400" dirty="0" smtClean="0"/>
              <a:t>.</a:t>
            </a:r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7276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</TotalTime>
  <Words>113</Words>
  <Application>Microsoft Office PowerPoint</Application>
  <PresentationFormat>Ekran Gösterisi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Döküm</vt:lpstr>
      <vt:lpstr>Space Out - Implementation</vt:lpstr>
      <vt:lpstr>State of Development:</vt:lpstr>
      <vt:lpstr>Problems During Development &amp; Needs to Change Analysis and Design Documentation:</vt:lpstr>
      <vt:lpstr>Lessons About Teamwork: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Out - Implementation</dc:title>
  <dc:creator>user</dc:creator>
  <cp:lastModifiedBy>user</cp:lastModifiedBy>
  <cp:revision>6</cp:revision>
  <dcterms:created xsi:type="dcterms:W3CDTF">2017-11-08T16:01:04Z</dcterms:created>
  <dcterms:modified xsi:type="dcterms:W3CDTF">2017-11-08T16:32:40Z</dcterms:modified>
</cp:coreProperties>
</file>