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ed1a0c7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fed1a0c7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9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  <a:defRPr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●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●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br>
              <a:rPr lang="en-US" b="0" dirty="0">
                <a:effectLst/>
              </a:rPr>
            </a:br>
            <a:br>
              <a:rPr lang="en-US" dirty="0">
                <a:latin typeface="+mj-lt"/>
              </a:rPr>
            </a:br>
            <a:r>
              <a:rPr lang="en-US" b="1" i="0" dirty="0">
                <a:solidFill>
                  <a:srgbClr val="191919"/>
                </a:solidFill>
                <a:effectLst/>
                <a:latin typeface="+mj-lt"/>
              </a:rPr>
              <a:t>Communication Part 3A Assignment: Design and submit the slide deck</a:t>
            </a:r>
            <a:endParaRPr dirty="0">
              <a:latin typeface="+mj-lt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/>
            <a:r>
              <a:rPr lang="en-GB" dirty="0">
                <a:latin typeface="+mn-lt"/>
              </a:rPr>
              <a:t>(</a:t>
            </a:r>
            <a:r>
              <a:rPr lang="en-US" b="0" i="0" dirty="0">
                <a:solidFill>
                  <a:srgbClr val="191919"/>
                </a:solidFill>
                <a:effectLst/>
                <a:latin typeface="+mn-lt"/>
              </a:rPr>
              <a:t>5 Simple Ways to Make Your Home More Eco-Friendly</a:t>
            </a:r>
            <a:r>
              <a:rPr lang="en-GB" dirty="0">
                <a:latin typeface="+mn-lt"/>
              </a:rPr>
              <a:t>)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59D-0925-3557-4FD8-FCEE9B71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B1C7-6ACD-D58C-7B97-B44019C5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Making</a:t>
            </a:r>
            <a:r>
              <a:rPr lang="en-US" dirty="0">
                <a:latin typeface="+mj-lt"/>
              </a:rPr>
              <a:t> small eco-friendly changes in your home can lead to big environmental impacts over time.</a:t>
            </a:r>
          </a:p>
        </p:txBody>
      </p:sp>
    </p:spTree>
    <p:extLst>
      <p:ext uri="{BB962C8B-B14F-4D97-AF65-F5344CB8AC3E}">
        <p14:creationId xmlns:p14="http://schemas.microsoft.com/office/powerpoint/2010/main" val="30258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1) Why eco friendly Home Matters ?</a:t>
            </a:r>
            <a:endParaRPr dirty="0">
              <a:latin typeface="+mj-lt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93476" y="1434791"/>
            <a:ext cx="4557666" cy="279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Eco-friendly homes help reduce carbon footprints, lower utility bills, and preserve natural resources for future generations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AA3DA-B594-AF64-623B-0CAFD63B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78" y="1613209"/>
            <a:ext cx="3464846" cy="2468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9BB-E5D4-8419-9B82-022AD50F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Use Energy-Efficient Appliances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60A0-D079-B80C-7232-ADD30AF4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080" y="1953775"/>
            <a:ext cx="3806817" cy="1577715"/>
          </a:xfrm>
        </p:spPr>
        <p:txBody>
          <a:bodyPr/>
          <a:lstStyle/>
          <a:p>
            <a:r>
              <a:rPr lang="en-US" dirty="0">
                <a:latin typeface="+mn-lt"/>
              </a:rPr>
              <a:t>Energy-efficient kitchen appliances consumes less energy and save money on utility bills.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FDFCF-DB17-9EF3-16CF-E490DF08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97" y="1405054"/>
            <a:ext cx="4587403" cy="32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8B93-F7B9-2935-A018-E0841D6D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Reduce Water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66E4-2490-B43F-A682-8B35728B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54" y="1849799"/>
            <a:ext cx="3316163" cy="1443901"/>
          </a:xfrm>
        </p:spPr>
        <p:txBody>
          <a:bodyPr>
            <a:normAutofit/>
          </a:bodyPr>
          <a:lstStyle/>
          <a:p>
            <a:r>
              <a:rPr lang="en-US" dirty="0"/>
              <a:t>Collect rain water for minimal water wastage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AC140-9490-21F0-FAD7-6019A957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6325"/>
            <a:ext cx="4445619" cy="3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193A-216D-512B-E0B0-2160E8E6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Use Eco-Friendly Cleaning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6137-821D-F715-5A45-3DEAA128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4" y="1656138"/>
            <a:ext cx="3806817" cy="1964291"/>
          </a:xfrm>
        </p:spPr>
        <p:txBody>
          <a:bodyPr/>
          <a:lstStyle/>
          <a:p>
            <a:r>
              <a:rPr lang="en-US" dirty="0">
                <a:latin typeface="+mn-lt"/>
              </a:rPr>
              <a:t>Natural cleaning products are less harmful to the environment and reduce toxic chemicals in your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97583-452E-6B4F-0F80-C802A2FD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49" y="1656138"/>
            <a:ext cx="3456878" cy="24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4C97-7749-C90A-1C48-5D6F35A7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Recycle and Compost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6C7E-621A-F166-A305-2EF29437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647" y="1742004"/>
            <a:ext cx="3464846" cy="165949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Recycling reduces waste, and composting turns organic waste into useful fertilizer for gardens.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C855-BE69-6BD1-7B39-96F11255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90" y="1523999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6F61-772E-32D3-0724-05C0F964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Install Solar Panels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61BD-AFB2-90F5-C846-5D5BA7A0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081" y="1537192"/>
            <a:ext cx="3078271" cy="1897384"/>
          </a:xfrm>
        </p:spPr>
        <p:txBody>
          <a:bodyPr/>
          <a:lstStyle/>
          <a:p>
            <a:r>
              <a:rPr lang="en-US" dirty="0">
                <a:latin typeface="+mn-lt"/>
              </a:rPr>
              <a:t>Use solar panels for minimal wastage of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D279-A63B-4BB6-B5F5-1A068C2B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44" y="1345580"/>
            <a:ext cx="3977268" cy="30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54A6-0DE8-78D4-530D-733B3D5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Benefits of Eco-Friendly Living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6176-4043-6D6B-8305-C812C200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66" y="1530131"/>
            <a:ext cx="3033666" cy="2083237"/>
          </a:xfrm>
        </p:spPr>
        <p:txBody>
          <a:bodyPr/>
          <a:lstStyle/>
          <a:p>
            <a:r>
              <a:rPr lang="en-US" dirty="0">
                <a:latin typeface="+mn-lt"/>
              </a:rPr>
              <a:t>Lower utility bills, cleaner environment, healthier lifestyle, and reduced carbon footprint.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6B65D-2107-2E2C-CDE0-AAE9065A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1" y="1527393"/>
            <a:ext cx="1476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0E99-F7FF-323B-A3E2-F754E54D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How to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0F08-D1B2-4FCD-2A69-F24801CF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3479715" cy="3416400"/>
          </a:xfrm>
        </p:spPr>
        <p:txBody>
          <a:bodyPr/>
          <a:lstStyle/>
          <a:p>
            <a:r>
              <a:rPr lang="en-US" dirty="0">
                <a:latin typeface="+mn-lt"/>
              </a:rPr>
              <a:t>Start by making small changes: switch to energy-efficient light bulbs, recycle, and reduce water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3FE8D-8898-5FDE-1760-D3906405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5" y="1085386"/>
            <a:ext cx="2302959" cy="158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5DF71-0F50-3571-9D0F-1716E929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95" y="3087125"/>
            <a:ext cx="2555720" cy="1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43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184</Words>
  <Application>Microsoft Office PowerPoint</Application>
  <PresentationFormat>On-screen Show (16:9)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 SemiBold</vt:lpstr>
      <vt:lpstr>Arial</vt:lpstr>
      <vt:lpstr>Montserrat ExtraBold</vt:lpstr>
      <vt:lpstr>Simple Light</vt:lpstr>
      <vt:lpstr>  Communication Part 3A Assignment: Design and submit the slide deck</vt:lpstr>
      <vt:lpstr>1) Why eco friendly Home Matters ?</vt:lpstr>
      <vt:lpstr>Use Energy-Efficient Appliances</vt:lpstr>
      <vt:lpstr>Reduce Water Usage</vt:lpstr>
      <vt:lpstr>Use Eco-Friendly Cleaning Products</vt:lpstr>
      <vt:lpstr>Recycle and Compost</vt:lpstr>
      <vt:lpstr>Install Solar Panels</vt:lpstr>
      <vt:lpstr>Benefits of Eco-Friendly Living</vt:lpstr>
      <vt:lpstr>How to Get Started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santhosh s</dc:creator>
  <cp:lastModifiedBy>SANTHOSH S</cp:lastModifiedBy>
  <cp:revision>3</cp:revision>
  <dcterms:modified xsi:type="dcterms:W3CDTF">2024-10-27T09:16:51Z</dcterms:modified>
</cp:coreProperties>
</file>