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65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4" autoAdjust="0"/>
  </p:normalViewPr>
  <p:slideViewPr>
    <p:cSldViewPr snapToGrid="0">
      <p:cViewPr>
        <p:scale>
          <a:sx n="50" d="100"/>
          <a:sy n="50" d="100"/>
        </p:scale>
        <p:origin x="6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83F0FBBE-0A76-61A5-B700-102B22E97C99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29938"/>
            <a:ext cx="10993549" cy="121339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IETE DBIT</a:t>
            </a:r>
            <a:endParaRPr lang="en-IN" sz="7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40" y="247462"/>
            <a:ext cx="1337094" cy="127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" y="98785"/>
            <a:ext cx="1395150" cy="1444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" y="2460846"/>
            <a:ext cx="7608963" cy="347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008" y="1595297"/>
            <a:ext cx="5390592" cy="450319"/>
          </a:xfrm>
          <a:prstGeom prst="rect">
            <a:avLst/>
          </a:prstGeom>
        </p:spPr>
      </p:pic>
      <p:pic>
        <p:nvPicPr>
          <p:cNvPr id="9" name="Picture 8" descr="Website&#10;&#10;Description automatically generated with medium confidence">
            <a:extLst>
              <a:ext uri="{FF2B5EF4-FFF2-40B4-BE49-F238E27FC236}">
                <a16:creationId xmlns:a16="http://schemas.microsoft.com/office/drawing/2014/main" id="{2FE0BFBB-2A04-C4B7-0773-CCAB2A816B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06" t="4017" r="7375" b="12441"/>
          <a:stretch/>
        </p:blipFill>
        <p:spPr>
          <a:xfrm>
            <a:off x="8642229" y="4648868"/>
            <a:ext cx="2794000" cy="1877858"/>
          </a:xfrm>
          <a:prstGeom prst="rect">
            <a:avLst/>
          </a:prstGeom>
        </p:spPr>
      </p:pic>
      <p:pic>
        <p:nvPicPr>
          <p:cNvPr id="13" name="Picture 12" descr="A picture containing indoor, red, ceiling, curtain&#10;&#10;Description automatically generated">
            <a:extLst>
              <a:ext uri="{FF2B5EF4-FFF2-40B4-BE49-F238E27FC236}">
                <a16:creationId xmlns:a16="http://schemas.microsoft.com/office/drawing/2014/main" id="{8AAEEE02-2CF3-A8DF-5F60-B57E397936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20" r="4302"/>
          <a:stretch/>
        </p:blipFill>
        <p:spPr>
          <a:xfrm>
            <a:off x="8198361" y="2205884"/>
            <a:ext cx="3681735" cy="21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16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Work shops &amp; events in 2022-23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175918" y="4051958"/>
            <a:ext cx="290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Embedded C Workshop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919321532143</a:t>
            </a:r>
          </a:p>
        </p:txBody>
      </p:sp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53E39E5-EF22-0CB0-3E25-83894843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39"/>
          <a:stretch/>
        </p:blipFill>
        <p:spPr>
          <a:xfrm>
            <a:off x="9175918" y="1745435"/>
            <a:ext cx="2532213" cy="2247630"/>
          </a:xfrm>
          <a:prstGeom prst="rect">
            <a:avLst/>
          </a:prstGeom>
        </p:spPr>
      </p:pic>
      <p:pic>
        <p:nvPicPr>
          <p:cNvPr id="19" name="Picture 1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62F62F9-D416-21A9-C284-FEA537671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" b="12407"/>
          <a:stretch/>
        </p:blipFill>
        <p:spPr>
          <a:xfrm>
            <a:off x="9395486" y="4480183"/>
            <a:ext cx="2288964" cy="20435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5C3E9E-5DE6-361C-F601-C6A6B33CE55A}"/>
              </a:ext>
            </a:extLst>
          </p:cNvPr>
          <p:cNvSpPr/>
          <p:nvPr/>
        </p:nvSpPr>
        <p:spPr>
          <a:xfrm>
            <a:off x="9966219" y="64886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Quizathon</a:t>
            </a:r>
            <a:endParaRPr lang="en-IN" b="1" dirty="0"/>
          </a:p>
        </p:txBody>
      </p:sp>
      <p:pic>
        <p:nvPicPr>
          <p:cNvPr id="24" name="Picture 23" descr="A picture containing text, posing, different, display&#10;&#10;Description automatically generated">
            <a:extLst>
              <a:ext uri="{FF2B5EF4-FFF2-40B4-BE49-F238E27FC236}">
                <a16:creationId xmlns:a16="http://schemas.microsoft.com/office/drawing/2014/main" id="{74F82F52-2DC1-2D0F-9ED5-0749173E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039"/>
          <a:stretch/>
        </p:blipFill>
        <p:spPr>
          <a:xfrm>
            <a:off x="3057799" y="4634616"/>
            <a:ext cx="6000750" cy="1751255"/>
          </a:xfrm>
          <a:prstGeom prst="rect">
            <a:avLst/>
          </a:prstGeom>
        </p:spPr>
      </p:pic>
      <p:pic>
        <p:nvPicPr>
          <p:cNvPr id="26" name="Picture 25" descr="A picture containing text, indoor, electronics, computer&#10;&#10;Description automatically generated">
            <a:extLst>
              <a:ext uri="{FF2B5EF4-FFF2-40B4-BE49-F238E27FC236}">
                <a16:creationId xmlns:a16="http://schemas.microsoft.com/office/drawing/2014/main" id="{0C5EF358-644B-E052-0E30-BB6E0A7A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51" y="1813417"/>
            <a:ext cx="2366691" cy="29533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574644A-C60F-63E9-308F-20B4632F8E18}"/>
              </a:ext>
            </a:extLst>
          </p:cNvPr>
          <p:cNvSpPr/>
          <p:nvPr/>
        </p:nvSpPr>
        <p:spPr>
          <a:xfrm>
            <a:off x="225446" y="4888716"/>
            <a:ext cx="2420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Drone </a:t>
            </a:r>
          </a:p>
          <a:p>
            <a:pPr algn="ctr"/>
            <a:r>
              <a:rPr lang="en-US" b="1" dirty="0"/>
              <a:t>Workshop</a:t>
            </a:r>
            <a:endParaRPr lang="en-IN" b="1" dirty="0"/>
          </a:p>
        </p:txBody>
      </p:sp>
      <p:pic>
        <p:nvPicPr>
          <p:cNvPr id="34" name="Picture 33" descr="A group of people sitting at computers&#10;&#10;Description automatically generated with medium confidence">
            <a:extLst>
              <a:ext uri="{FF2B5EF4-FFF2-40B4-BE49-F238E27FC236}">
                <a16:creationId xmlns:a16="http://schemas.microsoft.com/office/drawing/2014/main" id="{9B5E480A-5619-A122-4042-1496DE918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437" y="1784522"/>
            <a:ext cx="3052664" cy="2448661"/>
          </a:xfrm>
          <a:prstGeom prst="rect">
            <a:avLst/>
          </a:prstGeom>
        </p:spPr>
      </p:pic>
      <p:pic>
        <p:nvPicPr>
          <p:cNvPr id="36" name="Picture 3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612E154-B478-13E6-3C5E-C43F4710E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944" y="1784522"/>
            <a:ext cx="2169652" cy="24549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09EB221-6BED-8B59-A4FA-8FB6EFEBBB77}"/>
              </a:ext>
            </a:extLst>
          </p:cNvPr>
          <p:cNvSpPr/>
          <p:nvPr/>
        </p:nvSpPr>
        <p:spPr>
          <a:xfrm>
            <a:off x="3418263" y="4246096"/>
            <a:ext cx="242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Kicad</a:t>
            </a:r>
            <a:r>
              <a:rPr lang="en-US" b="1" dirty="0"/>
              <a:t> Workshop</a:t>
            </a:r>
            <a:endParaRPr lang="en-IN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7E034-857C-73A9-F592-4E8CC11E7E5A}"/>
              </a:ext>
            </a:extLst>
          </p:cNvPr>
          <p:cNvSpPr/>
          <p:nvPr/>
        </p:nvSpPr>
        <p:spPr>
          <a:xfrm>
            <a:off x="6359029" y="4246096"/>
            <a:ext cx="242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Treasure hunt</a:t>
            </a:r>
            <a:endParaRPr lang="en-IN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7D003-BDF5-0F38-2FAC-0C669149D122}"/>
              </a:ext>
            </a:extLst>
          </p:cNvPr>
          <p:cNvSpPr/>
          <p:nvPr/>
        </p:nvSpPr>
        <p:spPr>
          <a:xfrm>
            <a:off x="4885828" y="6492828"/>
            <a:ext cx="242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Technical Writing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18208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tf56390039_win32</Template>
  <TotalTime>0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Wingdings 2</vt:lpstr>
      <vt:lpstr>Dividend</vt:lpstr>
      <vt:lpstr>IETE DBIT</vt:lpstr>
      <vt:lpstr>Work shops &amp; events in 2022-23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2022-01-13T05:21:37Z</dcterms:created>
  <dcterms:modified xsi:type="dcterms:W3CDTF">2022-11-16T19:30:15Z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AN20259618@wipro.com</vt:lpwstr>
  </property>
  <property fmtid="{D5CDD505-2E9C-101B-9397-08002B2CF9AE}" pid="5" name="MSIP_Label_b9a70571-31c6-4603-80c1-ef2fb871a62a_SetDate">
    <vt:lpwstr>2022-11-16T19:28:15.7666079Z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e747c64e-ca2e-4037-907e-1486eb8c514c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