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7310-2233-45AC-A4FF-30892E5113F7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00DD-916B-4792-A26B-CE9E848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7705-64FF-4D85-929B-FE6AD0FBCD7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52" y="535578"/>
            <a:ext cx="9170126" cy="37621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Approval of stabilization of </a:t>
            </a:r>
            <a:r>
              <a:rPr lang="en-US" b="1" dirty="0"/>
              <a:t>similar </a:t>
            </a:r>
            <a:r>
              <a:rPr lang="en-US" b="1" dirty="0" smtClean="0"/>
              <a:t>images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300" dirty="0" smtClean="0"/>
              <a:t>Software </a:t>
            </a:r>
            <a:r>
              <a:rPr lang="en-US" sz="5300" dirty="0"/>
              <a:t>Engineering WS </a:t>
            </a:r>
            <a:r>
              <a:rPr lang="en-US" sz="5300" dirty="0" smtClean="0"/>
              <a:t>18/19 </a:t>
            </a:r>
            <a:r>
              <a:rPr lang="en-US" sz="5300" dirty="0"/>
              <a:t>Lecturer: Damir Dobric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Professor</a:t>
            </a:r>
            <a:r>
              <a:rPr lang="en-US" sz="5300" dirty="0"/>
              <a:t>: Prof. Dr. Andreas </a:t>
            </a:r>
            <a:r>
              <a:rPr lang="en-US" sz="5300" dirty="0" err="1"/>
              <a:t>Pech</a:t>
            </a:r>
            <a:r>
              <a:rPr lang="en-US" sz="53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Anil Kumar Gupta</a:t>
            </a:r>
          </a:p>
          <a:p>
            <a:r>
              <a:rPr lang="en-US" dirty="0" smtClean="0"/>
              <a:t>Matriculation number:1266270</a:t>
            </a:r>
          </a:p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4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Spatial Pooler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Image Binarization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Hamming Distance</a:t>
            </a:r>
            <a:endParaRPr lang="en-US" sz="2400" dirty="0"/>
          </a:p>
          <a:p>
            <a:pPr>
              <a:tabLst>
                <a:tab pos="179388" algn="l"/>
              </a:tabLst>
            </a:pP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Trained data </a:t>
            </a:r>
            <a:endParaRPr lang="en-US" dirty="0"/>
          </a:p>
          <a:p>
            <a:pPr lvl="1"/>
            <a:r>
              <a:rPr lang="en-US" dirty="0" smtClean="0"/>
              <a:t>Prediction</a:t>
            </a:r>
            <a:endParaRPr lang="en-US" dirty="0"/>
          </a:p>
          <a:p>
            <a:pPr marL="228600" lvl="1"/>
            <a:r>
              <a:rPr lang="en-US" sz="2800" dirty="0" smtClean="0"/>
              <a:t>Result</a:t>
            </a:r>
          </a:p>
          <a:p>
            <a:pPr marL="228600" lvl="1"/>
            <a:r>
              <a:rPr lang="en-US" sz="2800" dirty="0" smtClean="0"/>
              <a:t>Discussion</a:t>
            </a:r>
          </a:p>
          <a:p>
            <a:pPr marL="228600" lvl="1"/>
            <a:r>
              <a:rPr lang="en-US" sz="2800" dirty="0" smtClean="0"/>
              <a:t>References </a:t>
            </a:r>
            <a:endParaRPr lang="en-US" sz="2800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dirty="0" smtClean="0"/>
              <a:t>Spatial Pooler </a:t>
            </a:r>
            <a:r>
              <a:rPr lang="en-US" dirty="0" smtClean="0"/>
              <a:t>: The </a:t>
            </a:r>
            <a:r>
              <a:rPr lang="en-US" dirty="0"/>
              <a:t>spatial pooler takes the input data and translates the incoming data into active columns</a:t>
            </a:r>
            <a:r>
              <a:rPr lang="en-US" dirty="0" smtClean="0"/>
              <a:t>.</a:t>
            </a:r>
            <a:r>
              <a:rPr lang="en-US" dirty="0"/>
              <a:t> Spatial pooling Algorithm is for solving problems to represent the input active </a:t>
            </a:r>
            <a:r>
              <a:rPr lang="en-US" dirty="0" smtClean="0"/>
              <a:t>neurons </a:t>
            </a:r>
            <a:r>
              <a:rPr lang="en-US" dirty="0"/>
              <a:t>to make that the cortex learn the pattern of sequences.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ImageBinarizer</a:t>
            </a:r>
            <a:r>
              <a:rPr lang="en-US" dirty="0" smtClean="0"/>
              <a:t>: This </a:t>
            </a:r>
            <a:r>
              <a:rPr lang="en-US" dirty="0" err="1"/>
              <a:t>nocortexAPI</a:t>
            </a:r>
            <a:r>
              <a:rPr lang="en-US" dirty="0"/>
              <a:t> </a:t>
            </a:r>
            <a:r>
              <a:rPr lang="en-US" dirty="0" err="1"/>
              <a:t>ImageBinarizer</a:t>
            </a:r>
            <a:r>
              <a:rPr lang="en-US" dirty="0"/>
              <a:t>  library is used to </a:t>
            </a:r>
            <a:r>
              <a:rPr lang="en-US" dirty="0" err="1"/>
              <a:t>binarize</a:t>
            </a:r>
            <a:r>
              <a:rPr lang="en-US" dirty="0"/>
              <a:t> the input </a:t>
            </a:r>
            <a:r>
              <a:rPr lang="en-US" dirty="0" err="1"/>
              <a:t>images.Moreover</a:t>
            </a:r>
            <a:r>
              <a:rPr lang="en-US" dirty="0"/>
              <a:t>, this tool only can give the output string to display to console window or as a text file into 0 and 1.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Hamming </a:t>
            </a:r>
            <a:r>
              <a:rPr lang="en-US" dirty="0" smtClean="0"/>
              <a:t>Distance: Hamming </a:t>
            </a:r>
            <a:r>
              <a:rPr lang="en-US" dirty="0"/>
              <a:t>distance is a metric for comparing two binary data strings. While comparing two binary strings of equal length, Hamming distance is the number of bit positions in which the two bits are different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7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3861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Code explanation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10" y="1935666"/>
            <a:ext cx="2715004" cy="4363786"/>
          </a:xfrm>
          <a:prstGeom prst="rect">
            <a:avLst/>
          </a:prstGeom>
        </p:spPr>
      </p:pic>
      <p:sp>
        <p:nvSpPr>
          <p:cNvPr id="18" name="Left Bracket 17"/>
          <p:cNvSpPr/>
          <p:nvPr/>
        </p:nvSpPr>
        <p:spPr>
          <a:xfrm>
            <a:off x="5214796" y="6299452"/>
            <a:ext cx="1792586" cy="2552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b="1" dirty="0" smtClean="0"/>
              <a:t>Fig. Project Structure</a:t>
            </a:r>
            <a:endParaRPr lang="de-DE" sz="900" b="1" dirty="0"/>
          </a:p>
        </p:txBody>
      </p:sp>
      <p:sp>
        <p:nvSpPr>
          <p:cNvPr id="19" name="Right Bracket 18"/>
          <p:cNvSpPr/>
          <p:nvPr/>
        </p:nvSpPr>
        <p:spPr>
          <a:xfrm>
            <a:off x="6980222" y="6311900"/>
            <a:ext cx="45719" cy="2428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6" y="2075363"/>
            <a:ext cx="2998676" cy="1703008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11" y="2543970"/>
            <a:ext cx="2889850" cy="1484566"/>
          </a:xfrm>
        </p:spPr>
      </p:pic>
      <p:sp>
        <p:nvSpPr>
          <p:cNvPr id="3" name="Rectangle 2"/>
          <p:cNvSpPr/>
          <p:nvPr/>
        </p:nvSpPr>
        <p:spPr>
          <a:xfrm>
            <a:off x="355121" y="3705847"/>
            <a:ext cx="2370826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Fig. 1. lamp1</a:t>
            </a:r>
          </a:p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246853" y="3934446"/>
            <a:ext cx="2027208" cy="4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Fig. 2.lamp2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56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1189977" y="5779214"/>
            <a:ext cx="447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</a:t>
            </a:r>
            <a:r>
              <a:rPr lang="en-US" i="1" dirty="0" err="1" smtClean="0"/>
              <a:t>Binarized</a:t>
            </a:r>
            <a:r>
              <a:rPr lang="en-US" i="1" dirty="0" smtClean="0"/>
              <a:t> image of lamp2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3977" y="5779214"/>
            <a:ext cx="447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</a:t>
            </a:r>
            <a:r>
              <a:rPr lang="en-US" i="1" dirty="0" smtClean="0"/>
              <a:t>4. </a:t>
            </a:r>
            <a:r>
              <a:rPr lang="en-US" i="1" dirty="0" err="1" smtClean="0"/>
              <a:t>Binarized</a:t>
            </a:r>
            <a:r>
              <a:rPr lang="en-US" i="1" dirty="0" smtClean="0"/>
              <a:t> image of lamp1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60" y="1825625"/>
            <a:ext cx="2879001" cy="363361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3" y="1825625"/>
            <a:ext cx="3440316" cy="3760363"/>
          </a:xfrm>
        </p:spPr>
      </p:pic>
    </p:spTree>
    <p:extLst>
      <p:ext uri="{BB962C8B-B14F-4D97-AF65-F5344CB8AC3E}">
        <p14:creationId xmlns:p14="http://schemas.microsoft.com/office/powerpoint/2010/main" val="472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2" y="91086"/>
            <a:ext cx="11977735" cy="65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3034756" cy="2852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104811" y="1709737"/>
            <a:ext cx="2601570" cy="2418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13953" y="6270171"/>
            <a:ext cx="4362996" cy="4049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Fig.fish1 </a:t>
            </a:r>
            <a:r>
              <a:rPr lang="de-DE" dirty="0" err="1"/>
              <a:t>B</a:t>
            </a:r>
            <a:r>
              <a:rPr lang="de-DE" dirty="0" err="1" smtClean="0"/>
              <a:t>inarized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1% </a:t>
            </a:r>
            <a:r>
              <a:rPr lang="de-DE" dirty="0" err="1" smtClean="0"/>
              <a:t>error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7040879" y="6327687"/>
            <a:ext cx="4665501" cy="347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Fig.fish1 </a:t>
            </a:r>
            <a:r>
              <a:rPr lang="de-DE" dirty="0" err="1"/>
              <a:t>B</a:t>
            </a:r>
            <a:r>
              <a:rPr lang="de-DE" dirty="0" err="1" smtClean="0"/>
              <a:t>inarized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5% </a:t>
            </a:r>
            <a:r>
              <a:rPr lang="de-DE" dirty="0" err="1" smtClean="0"/>
              <a:t>error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4" y="331835"/>
            <a:ext cx="5069940" cy="5208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178" y="1430448"/>
            <a:ext cx="4478448" cy="45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3010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Thank</a:t>
            </a:r>
            <a:r>
              <a:rPr lang="de-DE" b="1" dirty="0" smtClean="0"/>
              <a:t> </a:t>
            </a:r>
            <a:r>
              <a:rPr lang="de-DE" b="1" dirty="0" err="1" smtClean="0"/>
              <a:t>you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your</a:t>
            </a:r>
            <a:r>
              <a:rPr lang="de-DE" b="1" dirty="0" smtClean="0"/>
              <a:t> Attention!!</a:t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Any</a:t>
            </a:r>
            <a:r>
              <a:rPr lang="de-DE" b="1" dirty="0" smtClean="0"/>
              <a:t> </a:t>
            </a:r>
            <a:r>
              <a:rPr lang="de-DE" b="1" dirty="0" err="1" smtClean="0"/>
              <a:t>Question</a:t>
            </a:r>
            <a:r>
              <a:rPr lang="de-DE" b="1" dirty="0" smtClean="0"/>
              <a:t> </a:t>
            </a:r>
            <a:r>
              <a:rPr lang="de-DE" b="1" dirty="0" err="1" smtClean="0"/>
              <a:t>please</a:t>
            </a:r>
            <a:r>
              <a:rPr lang="de-DE" b="1" dirty="0" smtClean="0"/>
              <a:t> </a:t>
            </a:r>
            <a:r>
              <a:rPr lang="de-DE" sz="4000" b="1" dirty="0" smtClean="0"/>
              <a:t>?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24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Approval of stabilization of similar images Software Engineering WS 18/19 Lecturer: Damir Dobric  Professor: Prof. Dr. Andreas Pech </vt:lpstr>
      <vt:lpstr>Contents</vt:lpstr>
      <vt:lpstr>Introduction</vt:lpstr>
      <vt:lpstr>Implementation</vt:lpstr>
      <vt:lpstr>Input image</vt:lpstr>
      <vt:lpstr>Results</vt:lpstr>
      <vt:lpstr>PowerPoint Presentation</vt:lpstr>
      <vt:lpstr>PowerPoint Presentation</vt:lpstr>
      <vt:lpstr>Thank you for your Attention!!  Any Question please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by Ring Projection Pipeline Module</dc:title>
  <dc:creator>Quang Bui</dc:creator>
  <cp:lastModifiedBy>eranil gupta</cp:lastModifiedBy>
  <cp:revision>31</cp:revision>
  <dcterms:created xsi:type="dcterms:W3CDTF">2019-02-18T11:36:18Z</dcterms:created>
  <dcterms:modified xsi:type="dcterms:W3CDTF">2019-03-19T23:02:02Z</dcterms:modified>
</cp:coreProperties>
</file>