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
  </p:notesMasterIdLst>
  <p:sldIdLst>
    <p:sldId id="267" r:id="rId2"/>
    <p:sldId id="268" r:id="rId3"/>
  </p:sldIdLst>
  <p:sldSz cx="9144000" cy="5143500" type="screen16x9"/>
  <p:notesSz cx="6858000" cy="9144000"/>
  <p:embeddedFontLst>
    <p:embeddedFont>
      <p:font typeface="Klee One" pitchFamily="2" charset="-128"/>
      <p:regular r:id="rId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7" d="100"/>
          <a:sy n="117" d="100"/>
        </p:scale>
        <p:origin x="470" y="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font" Target="fonts/font1.fntdata"/><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929d8a35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929d8a35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929d8a353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929d8a353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p:nvPr/>
        </p:nvSpPr>
        <p:spPr>
          <a:xfrm>
            <a:off x="456600" y="980925"/>
            <a:ext cx="2728500" cy="4043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b="1">
                <a:solidFill>
                  <a:schemeClr val="dk1"/>
                </a:solidFill>
                <a:latin typeface="Klee One"/>
                <a:ea typeface="Klee One"/>
                <a:cs typeface="Klee One"/>
                <a:sym typeface="Klee One"/>
              </a:rPr>
              <a:t>のどか</a:t>
            </a:r>
            <a:endParaRPr sz="2200" b="1">
              <a:solidFill>
                <a:schemeClr val="dk1"/>
              </a:solidFill>
              <a:latin typeface="Klee One"/>
              <a:ea typeface="Klee One"/>
              <a:cs typeface="Klee One"/>
              <a:sym typeface="Klee One"/>
            </a:endParaRPr>
          </a:p>
          <a:p>
            <a:pPr marL="0" lvl="0" indent="0" algn="l" rtl="0">
              <a:spcBef>
                <a:spcPts val="0"/>
              </a:spcBef>
              <a:spcAft>
                <a:spcPts val="0"/>
              </a:spcAft>
              <a:buNone/>
            </a:pPr>
            <a:r>
              <a:rPr lang="en">
                <a:solidFill>
                  <a:schemeClr val="dk1"/>
                </a:solidFill>
                <a:latin typeface="Klee One"/>
                <a:ea typeface="Klee One"/>
                <a:cs typeface="Klee One"/>
                <a:sym typeface="Klee One"/>
              </a:rPr>
              <a:t>都市の喧噪から離れた静かな場所であり、自然や地元のコミュニティの交流を通してのどかな環境を楽しんだ</a:t>
            </a:r>
            <a:endParaRPr>
              <a:solidFill>
                <a:schemeClr val="dk1"/>
              </a:solidFill>
              <a:latin typeface="Klee One"/>
              <a:ea typeface="Klee One"/>
              <a:cs typeface="Klee One"/>
              <a:sym typeface="Klee One"/>
            </a:endParaRPr>
          </a:p>
          <a:p>
            <a:pPr marL="457200" lvl="0" indent="0" algn="l" rtl="0">
              <a:spcBef>
                <a:spcPts val="0"/>
              </a:spcBef>
              <a:spcAft>
                <a:spcPts val="0"/>
              </a:spcAft>
              <a:buNone/>
            </a:pPr>
            <a:endParaRPr>
              <a:solidFill>
                <a:schemeClr val="dk1"/>
              </a:solidFill>
              <a:latin typeface="Klee One"/>
              <a:ea typeface="Klee One"/>
              <a:cs typeface="Klee One"/>
              <a:sym typeface="Klee One"/>
            </a:endParaRPr>
          </a:p>
          <a:p>
            <a:pPr marL="0" lvl="0" indent="0" algn="l" rtl="0">
              <a:spcBef>
                <a:spcPts val="0"/>
              </a:spcBef>
              <a:spcAft>
                <a:spcPts val="0"/>
              </a:spcAft>
              <a:buNone/>
            </a:pPr>
            <a:r>
              <a:rPr lang="en" sz="2200" b="1">
                <a:solidFill>
                  <a:schemeClr val="dk1"/>
                </a:solidFill>
                <a:latin typeface="Klee One"/>
                <a:ea typeface="Klee One"/>
                <a:cs typeface="Klee One"/>
                <a:sym typeface="Klee One"/>
              </a:rPr>
              <a:t>伝統</a:t>
            </a:r>
            <a:endParaRPr sz="2200" b="1">
              <a:solidFill>
                <a:schemeClr val="dk1"/>
              </a:solidFill>
              <a:latin typeface="Klee One"/>
              <a:ea typeface="Klee One"/>
              <a:cs typeface="Klee One"/>
              <a:sym typeface="Klee One"/>
            </a:endParaRPr>
          </a:p>
          <a:p>
            <a:pPr marL="0" lvl="0" indent="0" algn="l" rtl="0">
              <a:spcBef>
                <a:spcPts val="0"/>
              </a:spcBef>
              <a:spcAft>
                <a:spcPts val="0"/>
              </a:spcAft>
              <a:buNone/>
            </a:pPr>
            <a:r>
              <a:rPr lang="en">
                <a:solidFill>
                  <a:schemeClr val="dk1"/>
                </a:solidFill>
                <a:latin typeface="Klee One"/>
                <a:ea typeface="Klee One"/>
                <a:cs typeface="Klee One"/>
                <a:sym typeface="Klee One"/>
              </a:rPr>
              <a:t>天龍村の独特であり伝統的な文化やお祭りについて教えてもらっただけではなく、体験することもできた</a:t>
            </a:r>
            <a:endParaRPr>
              <a:solidFill>
                <a:schemeClr val="dk1"/>
              </a:solidFill>
              <a:latin typeface="Klee One"/>
              <a:ea typeface="Klee One"/>
              <a:cs typeface="Klee One"/>
              <a:sym typeface="Klee One"/>
            </a:endParaRPr>
          </a:p>
          <a:p>
            <a:pPr marL="0" lvl="0" indent="0" algn="l" rtl="0">
              <a:spcBef>
                <a:spcPts val="0"/>
              </a:spcBef>
              <a:spcAft>
                <a:spcPts val="0"/>
              </a:spcAft>
              <a:buNone/>
            </a:pPr>
            <a:endParaRPr>
              <a:solidFill>
                <a:schemeClr val="dk1"/>
              </a:solidFill>
              <a:latin typeface="Klee One"/>
              <a:ea typeface="Klee One"/>
              <a:cs typeface="Klee One"/>
              <a:sym typeface="Klee One"/>
            </a:endParaRPr>
          </a:p>
          <a:p>
            <a:pPr marL="0" lvl="0" indent="0" algn="l" rtl="0">
              <a:spcBef>
                <a:spcPts val="0"/>
              </a:spcBef>
              <a:spcAft>
                <a:spcPts val="0"/>
              </a:spcAft>
              <a:buNone/>
            </a:pPr>
            <a:r>
              <a:rPr lang="en" sz="2200" b="1">
                <a:solidFill>
                  <a:schemeClr val="dk1"/>
                </a:solidFill>
                <a:latin typeface="Klee One"/>
                <a:ea typeface="Klee One"/>
                <a:cs typeface="Klee One"/>
                <a:sym typeface="Klee One"/>
              </a:rPr>
              <a:t>親切心</a:t>
            </a:r>
            <a:endParaRPr sz="2200" b="1">
              <a:solidFill>
                <a:schemeClr val="dk1"/>
              </a:solidFill>
              <a:latin typeface="Klee One"/>
              <a:ea typeface="Klee One"/>
              <a:cs typeface="Klee One"/>
              <a:sym typeface="Klee One"/>
            </a:endParaRPr>
          </a:p>
          <a:p>
            <a:pPr marL="0" lvl="0" indent="0" algn="l" rtl="0">
              <a:spcBef>
                <a:spcPts val="0"/>
              </a:spcBef>
              <a:spcAft>
                <a:spcPts val="0"/>
              </a:spcAft>
              <a:buNone/>
            </a:pPr>
            <a:r>
              <a:rPr lang="en">
                <a:solidFill>
                  <a:schemeClr val="dk1"/>
                </a:solidFill>
                <a:latin typeface="Klee One"/>
                <a:ea typeface="Klee One"/>
                <a:cs typeface="Klee One"/>
                <a:sym typeface="Klee One"/>
              </a:rPr>
              <a:t>たった２日間だったのに、村の皆様の親切心を本当に感じた</a:t>
            </a:r>
            <a:endParaRPr>
              <a:solidFill>
                <a:schemeClr val="dk1"/>
              </a:solidFill>
              <a:latin typeface="Klee One"/>
              <a:ea typeface="Klee One"/>
              <a:cs typeface="Klee One"/>
              <a:sym typeface="Klee One"/>
            </a:endParaRPr>
          </a:p>
        </p:txBody>
      </p:sp>
      <p:sp>
        <p:nvSpPr>
          <p:cNvPr id="153" name="Google Shape;153;p24"/>
          <p:cNvSpPr txBox="1"/>
          <p:nvPr/>
        </p:nvSpPr>
        <p:spPr>
          <a:xfrm>
            <a:off x="375900" y="475900"/>
            <a:ext cx="2889900" cy="29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Klee One"/>
                <a:ea typeface="Klee One"/>
                <a:cs typeface="Klee One"/>
                <a:sym typeface="Klee One"/>
              </a:rPr>
              <a:t>ニリポール・アンディ</a:t>
            </a:r>
            <a:endParaRPr sz="1800" b="1">
              <a:solidFill>
                <a:schemeClr val="dk1"/>
              </a:solidFill>
              <a:latin typeface="Klee One"/>
              <a:ea typeface="Klee One"/>
              <a:cs typeface="Klee One"/>
              <a:sym typeface="Klee One"/>
            </a:endParaRPr>
          </a:p>
        </p:txBody>
      </p:sp>
      <p:pic>
        <p:nvPicPr>
          <p:cNvPr id="154" name="Google Shape;154;p24"/>
          <p:cNvPicPr preferRelativeResize="0"/>
          <p:nvPr/>
        </p:nvPicPr>
        <p:blipFill>
          <a:blip r:embed="rId3">
            <a:alphaModFix/>
          </a:blip>
          <a:stretch>
            <a:fillRect/>
          </a:stretch>
        </p:blipFill>
        <p:spPr>
          <a:xfrm>
            <a:off x="3300498" y="960978"/>
            <a:ext cx="2399414" cy="3600005"/>
          </a:xfrm>
          <a:prstGeom prst="rect">
            <a:avLst/>
          </a:prstGeom>
          <a:noFill/>
          <a:ln>
            <a:noFill/>
          </a:ln>
        </p:spPr>
      </p:pic>
      <p:pic>
        <p:nvPicPr>
          <p:cNvPr id="155" name="Google Shape;155;p24"/>
          <p:cNvPicPr preferRelativeResize="0"/>
          <p:nvPr/>
        </p:nvPicPr>
        <p:blipFill>
          <a:blip r:embed="rId4">
            <a:alphaModFix/>
          </a:blip>
          <a:stretch>
            <a:fillRect/>
          </a:stretch>
        </p:blipFill>
        <p:spPr>
          <a:xfrm>
            <a:off x="6430775" y="123175"/>
            <a:ext cx="1937300" cy="2906675"/>
          </a:xfrm>
          <a:prstGeom prst="rect">
            <a:avLst/>
          </a:prstGeom>
          <a:noFill/>
          <a:ln>
            <a:noFill/>
          </a:ln>
        </p:spPr>
      </p:pic>
      <p:pic>
        <p:nvPicPr>
          <p:cNvPr id="156" name="Google Shape;156;p24"/>
          <p:cNvPicPr preferRelativeResize="0"/>
          <p:nvPr/>
        </p:nvPicPr>
        <p:blipFill rotWithShape="1">
          <a:blip r:embed="rId5">
            <a:alphaModFix/>
          </a:blip>
          <a:srcRect t="18086"/>
          <a:stretch/>
        </p:blipFill>
        <p:spPr>
          <a:xfrm>
            <a:off x="5792161" y="3098030"/>
            <a:ext cx="3255874" cy="19997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311700" y="445025"/>
            <a:ext cx="8520600" cy="57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400" b="1">
                <a:latin typeface="Klee One"/>
                <a:ea typeface="Klee One"/>
                <a:cs typeface="Klee One"/>
                <a:sym typeface="Klee One"/>
              </a:rPr>
              <a:t>活動の振り返り</a:t>
            </a:r>
            <a:endParaRPr sz="2400" b="1">
              <a:latin typeface="Klee One"/>
              <a:ea typeface="Klee One"/>
              <a:cs typeface="Klee One"/>
              <a:sym typeface="Klee One"/>
            </a:endParaRPr>
          </a:p>
        </p:txBody>
      </p:sp>
      <p:sp>
        <p:nvSpPr>
          <p:cNvPr id="162" name="Google Shape;162;p25"/>
          <p:cNvSpPr txBox="1">
            <a:spLocks noGrp="1"/>
          </p:cNvSpPr>
          <p:nvPr>
            <p:ph type="body" idx="1"/>
          </p:nvPr>
        </p:nvSpPr>
        <p:spPr>
          <a:xfrm>
            <a:off x="311700" y="1017725"/>
            <a:ext cx="8520600" cy="2112000"/>
          </a:xfrm>
          <a:prstGeom prst="rect">
            <a:avLst/>
          </a:prstGeom>
        </p:spPr>
        <p:txBody>
          <a:bodyPr spcFirstLastPara="1" wrap="square" lIns="91425" tIns="91425" rIns="91425" bIns="91425" anchor="ctr" anchorCtr="0">
            <a:normAutofit/>
          </a:bodyPr>
          <a:lstStyle/>
          <a:p>
            <a:pPr marL="457200" lvl="0" indent="-342900" algn="l" rtl="0">
              <a:lnSpc>
                <a:spcPct val="150000"/>
              </a:lnSpc>
              <a:spcBef>
                <a:spcPts val="0"/>
              </a:spcBef>
              <a:spcAft>
                <a:spcPts val="0"/>
              </a:spcAft>
              <a:buClr>
                <a:schemeClr val="dk1"/>
              </a:buClr>
              <a:buSzPts val="1800"/>
              <a:buFont typeface="Klee One"/>
              <a:buChar char="●"/>
            </a:pPr>
            <a:r>
              <a:rPr lang="en" b="1" dirty="0">
                <a:solidFill>
                  <a:schemeClr val="dk1"/>
                </a:solidFill>
                <a:latin typeface="Klee One"/>
                <a:ea typeface="Klee One"/>
                <a:cs typeface="Klee One"/>
                <a:sym typeface="Klee One"/>
              </a:rPr>
              <a:t>天龍村では、素敵な自然環境と調和する生活・地域での協力・伝統文化と風習を大切にすることを学んだ</a:t>
            </a:r>
            <a:endParaRPr b="1" dirty="0">
              <a:solidFill>
                <a:schemeClr val="dk1"/>
              </a:solidFill>
              <a:latin typeface="Klee One"/>
              <a:ea typeface="Klee One"/>
              <a:cs typeface="Klee One"/>
              <a:sym typeface="Klee One"/>
            </a:endParaRPr>
          </a:p>
          <a:p>
            <a:pPr marL="457200" lvl="0" indent="-342900" algn="l" rtl="0">
              <a:lnSpc>
                <a:spcPct val="150000"/>
              </a:lnSpc>
              <a:spcBef>
                <a:spcPts val="0"/>
              </a:spcBef>
              <a:spcAft>
                <a:spcPts val="0"/>
              </a:spcAft>
              <a:buClr>
                <a:schemeClr val="dk1"/>
              </a:buClr>
              <a:buSzPts val="1800"/>
              <a:buFont typeface="Klee One"/>
              <a:buChar char="●"/>
            </a:pPr>
            <a:r>
              <a:rPr lang="en" b="1" dirty="0">
                <a:solidFill>
                  <a:schemeClr val="dk1"/>
                </a:solidFill>
                <a:latin typeface="Klee One"/>
                <a:ea typeface="Klee One"/>
                <a:cs typeface="Klee One"/>
                <a:sym typeface="Klee One"/>
              </a:rPr>
              <a:t>のどかな自然（川、森、星空など</a:t>
            </a:r>
            <a:r>
              <a:rPr lang="ja-JP" altLang="en-US" b="1" dirty="0">
                <a:solidFill>
                  <a:schemeClr val="dk1"/>
                </a:solidFill>
                <a:latin typeface="Klee One"/>
                <a:ea typeface="Klee One"/>
                <a:cs typeface="Klee One"/>
                <a:sym typeface="Klee One"/>
              </a:rPr>
              <a:t>）</a:t>
            </a:r>
            <a:r>
              <a:rPr lang="en" b="1" dirty="0">
                <a:solidFill>
                  <a:schemeClr val="dk1"/>
                </a:solidFill>
                <a:latin typeface="Klee One"/>
                <a:ea typeface="Klee One"/>
                <a:cs typeface="Klee One"/>
                <a:sym typeface="Klee One"/>
              </a:rPr>
              <a:t>・天龍村の住民の親切さと温かさ・長い歴史を持つ伝統（祭り、食べ物など）</a:t>
            </a:r>
            <a:endParaRPr b="1" dirty="0">
              <a:solidFill>
                <a:schemeClr val="dk1"/>
              </a:solidFill>
              <a:latin typeface="Klee One"/>
              <a:ea typeface="Klee One"/>
              <a:cs typeface="Klee One"/>
              <a:sym typeface="Klee One"/>
            </a:endParaRPr>
          </a:p>
        </p:txBody>
      </p:sp>
      <p:sp>
        <p:nvSpPr>
          <p:cNvPr id="163" name="Google Shape;163;p25"/>
          <p:cNvSpPr/>
          <p:nvPr/>
        </p:nvSpPr>
        <p:spPr>
          <a:xfrm>
            <a:off x="272100" y="3129725"/>
            <a:ext cx="8685754" cy="1652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800" b="1" dirty="0">
                <a:solidFill>
                  <a:schemeClr val="dk1"/>
                </a:solidFill>
                <a:latin typeface="Klee One"/>
                <a:ea typeface="Klee One"/>
                <a:cs typeface="Klee One"/>
                <a:sym typeface="Klee One"/>
              </a:rPr>
              <a:t>天龍村の皆様へ、心からの感謝を述べたいです。薪割り、料理、会話を通して、皆様の親切さに触れ、天龍村での滞在が忘れられなく、これからもその思い出を大切にしていきます。大変お世話になりました。本当にありがとうございました。</a:t>
            </a:r>
            <a:endParaRPr b="1" dirty="0">
              <a:solidFill>
                <a:schemeClr val="dk1"/>
              </a:solidFill>
              <a:latin typeface="Klee One"/>
              <a:ea typeface="Klee One"/>
              <a:cs typeface="Klee One"/>
              <a:sym typeface="Klee One"/>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Words>
  <Application>Microsoft Office PowerPoint</Application>
  <PresentationFormat>On-screen Show (16:9)</PresentationFormat>
  <Paragraphs>13</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Klee One</vt:lpstr>
      <vt:lpstr>Arial</vt:lpstr>
      <vt:lpstr>Simple Light</vt:lpstr>
      <vt:lpstr>PowerPoint Presentation</vt:lpstr>
      <vt:lpstr>活動の振り返り</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Andy Nilipour</cp:lastModifiedBy>
  <cp:revision>1</cp:revision>
  <dcterms:modified xsi:type="dcterms:W3CDTF">2023-11-14T02:11:40Z</dcterms:modified>
</cp:coreProperties>
</file>