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3DA6-6AEF-B10A-033D-94A7111C6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6339C-7516-0E77-2FEC-F10EE29B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3105-40F6-3208-4961-BB1CE415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1B05-F7D0-AAB4-D0E2-492472BF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71F4-CCBD-D4EA-DD68-45D22273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1E1E-CC14-AA9A-DCE8-78A45A6C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B4F26-6F85-18AE-7126-0FCC827DD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B395B-FE59-7A0E-C3D4-4F694B80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55D3-4A78-92F0-B6BA-E8B5884F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9123-E711-E423-DB99-F6BC73A2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854E9-2529-1AD3-6F6B-672FFFBD5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38CDC-3DCE-6C5A-FFFE-A29241DCA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20E3-10A5-EBD7-D091-37EEFE75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E9D6-F827-7AF7-F758-10303ED5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5D04-01AC-031F-E3B2-4BCBF59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03C8-C941-3306-5330-2C1EC653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2864-BC4A-D15D-6134-1506C91D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9F8F-DAF2-62FC-B42E-11671CB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960F-4B4A-2FA5-23A9-F1B87ECA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2CD3-CFB7-9A12-DC72-DA05D935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993-77E6-1256-DE3A-A84F3DA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14B81-6965-3DE0-81ED-E69E439B2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E0B0-C980-EAD0-F7FB-0356DF3A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F4AF-C292-AE9F-5A96-00909C2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A819-0230-DE0B-282F-EC314A9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6CC3-497A-C1C0-093F-EA89DA79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BAB7-9F4C-D5CD-A97D-EBE747AF7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C2D1-7F3D-E082-0F18-FEC5881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B833-9CEF-0E84-E514-EEE02B9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0AA75-F915-01C3-7C19-5437F1A7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FC402-42BC-7761-344D-43C020E3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B46D-62B0-5265-B7B1-C741A8AE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BE29-31A4-3307-551A-729EF1EA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DDD2-789F-CDB0-95E2-59F45D2E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73A0A-4F87-8511-568D-67E9220DC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82055-2FBA-7ED4-F4CE-14FFC9AC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A9E74-21C0-A483-015B-6656864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0440D-5001-0B60-F52A-74E87AE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97582-A7CD-C9B9-F104-F981574D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EE7E-ADCE-35B9-9CFA-894DFB9D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792B0-7A8E-A631-F7C1-33C3D98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0F00-FBB6-7A5C-932A-7634D260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8F6F9-CEE7-E789-3C91-8C9EDC96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9E99C-6397-DD72-27A0-E73CF35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0D190-3867-C5FB-8061-68C1BB04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551E-ECAB-65A0-3FB8-1564CD5B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7FD-AF94-2DCD-9A71-19ABB64E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85FE-5572-6B38-71D6-E4628816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82BA-056C-EF99-86F2-CD822BC1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5613-2A82-4C1F-00C7-D6A9CCD2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D065-3C70-A138-DE8F-B8F783E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D197-E723-D7C7-8AD7-560CEE1D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86CF-23E9-F91B-451D-DC747B9F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6F468-B2E3-4720-322A-283A24BB2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BF573-6FD1-ECFC-924A-E7B4DA32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F35A-3E11-8582-4A26-3580A1D6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FC263-E857-2F9A-8AA7-251F665F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430BF-8C6E-AFAE-9DF7-450B2F0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A177-542C-3DA3-51C1-7C6C56B9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234C-191A-3975-4496-CCE01D60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778C-3151-0778-D967-3F706BEE6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8DF3F-D54E-484E-889A-2AD7F8C273A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DE4-A38F-5B6A-AEDA-4A3034DB9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38B8-3EC0-811C-24E3-E8537FF7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303E5-359D-4373-8F9B-0D15BF43F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679C-6FE5-BD3F-9510-F10AC6F11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MCQ’s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EB5B-2FE5-2FF6-63FC-E278363E8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02E6-CB95-DE63-A573-372C7AE7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any type in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644C-1456-EF6B-A674-5E231CFC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To represent a value that can be of any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To specify that a value must be 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To enforce strict type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To allow only string values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56D5EA-EB57-8B2D-0004-DFE17F60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468"/>
            <a:ext cx="10515600" cy="1325563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D9C1AC-E75D-B76B-9FF8-66C7353D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230459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A back-end framework for building server-side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A front-end library for building user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A database management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A CSS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3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FB9B-5923-55DB-2B85-1AFB659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 is used to create a new React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71A7-DD91-F251-D49C-CE0D88D2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React.createComponent</a:t>
            </a:r>
            <a:r>
              <a:rPr lang="en-US" dirty="0"/>
              <a:t>()</a:t>
            </a:r>
          </a:p>
          <a:p>
            <a:r>
              <a:rPr lang="en-US" dirty="0"/>
              <a:t>B.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</a:p>
          <a:p>
            <a:r>
              <a:rPr lang="en-US" dirty="0"/>
              <a:t>C. </a:t>
            </a:r>
            <a:r>
              <a:rPr lang="en-US" dirty="0" err="1"/>
              <a:t>React.createClass</a:t>
            </a:r>
            <a:r>
              <a:rPr lang="en-US" dirty="0"/>
              <a:t>()</a:t>
            </a:r>
          </a:p>
          <a:p>
            <a:r>
              <a:rPr lang="en-US" dirty="0"/>
              <a:t>D. </a:t>
            </a:r>
            <a:r>
              <a:rPr lang="en-US" dirty="0" err="1"/>
              <a:t>React.Component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7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6BF2-EBA0-A369-BE65-0787B27E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pass data from a parent component to a child component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316A-68C1-DC81-2D58-366A92A2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Using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Using props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Using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D. Using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673B-C5C7-CBB1-6FA8-44C6F4C9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2FF1-8545-B2B3-2723-65BA144E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Söhne</vt:lpstr>
      <vt:lpstr>Office Theme</vt:lpstr>
      <vt:lpstr>MCQ’s </vt:lpstr>
      <vt:lpstr>What is the purpose of the any type in TypeScript?</vt:lpstr>
      <vt:lpstr>What is React?</vt:lpstr>
      <vt:lpstr>Which method is used to create a new React component?</vt:lpstr>
      <vt:lpstr>How do you pass data from a parent component to a child component in React?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Anil Joseph</dc:creator>
  <cp:lastModifiedBy>Anil Joseph</cp:lastModifiedBy>
  <cp:revision>2</cp:revision>
  <dcterms:created xsi:type="dcterms:W3CDTF">2024-05-16T02:36:26Z</dcterms:created>
  <dcterms:modified xsi:type="dcterms:W3CDTF">2024-05-16T02:42:13Z</dcterms:modified>
</cp:coreProperties>
</file>