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83" r:id="rId18"/>
    <p:sldId id="284" r:id="rId19"/>
    <p:sldId id="285" r:id="rId20"/>
    <p:sldId id="273" r:id="rId21"/>
    <p:sldId id="271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7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3DA6-6AEF-B10A-033D-94A7111C6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6339C-7516-0E77-2FEC-F10EE29B2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A3105-40F6-3208-4961-BB1CE415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91B05-F7D0-AAB4-D0E2-492472BF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F71F4-CCBD-D4EA-DD68-45D22273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2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31E1E-CC14-AA9A-DCE8-78A45A6C6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B4F26-6F85-18AE-7126-0FCC827DD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B395B-FE59-7A0E-C3D4-4F694B80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755D3-4A78-92F0-B6BA-E8B5884F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69123-E711-E423-DB99-F6BC73A2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1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854E9-2529-1AD3-6F6B-672FFFBD5B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38CDC-3DCE-6C5A-FFFE-A29241DCA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E20E3-10A5-EBD7-D091-37EEFE75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E9D6-F827-7AF7-F758-10303ED53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B5D04-01AC-031F-E3B2-4BCBF599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5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03C8-C941-3306-5330-2C1EC653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82864-BC4A-D15D-6134-1506C91D4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E9F8F-DAF2-62FC-B42E-11671CB3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D960F-4B4A-2FA5-23A9-F1B87ECA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E2CD3-CFB7-9A12-DC72-DA05D935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9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E993-77E6-1256-DE3A-A84F3DA25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14B81-6965-3DE0-81ED-E69E439B2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DE0B0-C980-EAD0-F7FB-0356DF3A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FF4AF-C292-AE9F-5A96-00909C29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5A819-0230-DE0B-282F-EC314A99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5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6CC3-497A-C1C0-093F-EA89DA79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8BAB7-9F4C-D5CD-A97D-EBE747AF7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CC2D1-7F3D-E082-0F18-FEC5881D1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3B833-9CEF-0E84-E514-EEE02B9F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0AA75-F915-01C3-7C19-5437F1A7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FC402-42BC-7761-344D-43C020E3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3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4B46D-62B0-5265-B7B1-C741A8AEE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CBE29-31A4-3307-551A-729EF1EA1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DDDD2-789F-CDB0-95E2-59F45D2E2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73A0A-4F87-8511-568D-67E9220DC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982055-2FBA-7ED4-F4CE-14FFC9ACE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5A9E74-21C0-A483-015B-66568640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B0440D-5001-0B60-F52A-74E87AE8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897582-A7CD-C9B9-F104-F981574D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EE7E-ADCE-35B9-9CFA-894DFB9D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A792B0-7A8E-A631-F7C1-33C3D98E9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E0F00-FBB6-7A5C-932A-7634D260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8F6F9-CEE7-E789-3C91-8C9EDC96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5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C9E99C-6397-DD72-27A0-E73CF350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90D190-3867-C5FB-8061-68C1BB04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F551E-ECAB-65A0-3FB8-1564CD5B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7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F47FD-AF94-2DCD-9A71-19ABB64E1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C85FE-5572-6B38-71D6-E46288166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B82BA-056C-EF99-86F2-CD822BC13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45613-2A82-4C1F-00C7-D6A9CCD23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AD065-3C70-A138-DE8F-B8F783E7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FD197-E723-D7C7-8AD7-560CEE1D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7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86CF-23E9-F91B-451D-DC747B9F5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26F468-B2E3-4720-322A-283A24BB2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BF573-6FD1-ECFC-924A-E7B4DA327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5F35A-3E11-8582-4A26-3580A1D65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FC263-E857-2F9A-8AA7-251F665F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430BF-8C6E-AFAE-9DF7-450B2F04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3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3A177-542C-3DA3-51C1-7C6C56B9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C234C-191A-3975-4496-CCE01D60C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F778C-3151-0778-D967-3F706BEE6B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18DF3F-D54E-484E-889A-2AD7F8C273A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99DE4-A38F-5B6A-AEDA-4A3034DB9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238B8-3EC0-811C-24E3-E8537FF78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2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679C-6FE5-BD3F-9510-F10AC6F116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MCQ’s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BEB5B-2FE5-2FF6-63FC-E278363E83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62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02AC-944D-8028-23DA-6C7EE968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primary purpose of the </a:t>
            </a:r>
            <a:r>
              <a:rPr lang="en-US" dirty="0" err="1"/>
              <a:t>useRef</a:t>
            </a:r>
            <a:r>
              <a:rPr lang="en-US" dirty="0"/>
              <a:t> hook in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5E6D8-FF9B-FCA9-D594-A0F7B51D5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To manage state in functional components</a:t>
            </a:r>
          </a:p>
          <a:p>
            <a:r>
              <a:rPr lang="en-US" dirty="0"/>
              <a:t>B. To handle side effects in functional components</a:t>
            </a:r>
          </a:p>
          <a:p>
            <a:r>
              <a:rPr lang="en-US" dirty="0"/>
              <a:t>C. To create a mutable reference that persists across renders</a:t>
            </a:r>
          </a:p>
          <a:p>
            <a:r>
              <a:rPr lang="en-US" dirty="0"/>
              <a:t>D. To pass data from parent to child components</a:t>
            </a:r>
          </a:p>
        </p:txBody>
      </p:sp>
    </p:spTree>
    <p:extLst>
      <p:ext uri="{BB962C8B-B14F-4D97-AF65-F5344CB8AC3E}">
        <p14:creationId xmlns:p14="http://schemas.microsoft.com/office/powerpoint/2010/main" val="842248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2C22-0210-EC11-E342-F173B760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</a:t>
            </a:r>
            <a:r>
              <a:rPr lang="en-US" dirty="0" err="1"/>
              <a:t>useRef</a:t>
            </a:r>
            <a:r>
              <a:rPr lang="en-US" dirty="0"/>
              <a:t> be used in relation to DOM elements?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A3B7B-5501-0855-52B6-8B138B15D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To directly manipulate the state of a component</a:t>
            </a:r>
          </a:p>
          <a:p>
            <a:r>
              <a:rPr lang="en-US" dirty="0"/>
              <a:t>B. To keep track of previous state values</a:t>
            </a:r>
          </a:p>
          <a:p>
            <a:r>
              <a:rPr lang="en-US" dirty="0"/>
              <a:t>C. To store a reference to a DOM element for direct manipulation</a:t>
            </a:r>
          </a:p>
          <a:p>
            <a:r>
              <a:rPr lang="en-US" dirty="0"/>
              <a:t>D. To manage side effects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00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351D-8634-32F3-6A97-6ADD7434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 following is true about the value returned by </a:t>
            </a:r>
            <a:r>
              <a:rPr lang="en-US" dirty="0" err="1"/>
              <a:t>useRef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90C15-07B4-9D8F-851E-BE890BE5D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It is updated after every render</a:t>
            </a:r>
          </a:p>
          <a:p>
            <a:r>
              <a:rPr lang="en-US" dirty="0"/>
              <a:t>B. It is reinitialized after every render</a:t>
            </a:r>
          </a:p>
          <a:p>
            <a:r>
              <a:rPr lang="en-US" dirty="0"/>
              <a:t>C. It is a mutable object that does not cause re-renders when updated</a:t>
            </a:r>
          </a:p>
          <a:p>
            <a:r>
              <a:rPr lang="en-US" dirty="0"/>
              <a:t>D. It is a constant value that cannot be changed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69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9C2C-2ECA-0BCE-7709-F07071C1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hook would you use to persist a value across renders without causing a re-render when the value changes?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726E7-4B12-FC05-AD9D-213345921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useState</a:t>
            </a:r>
            <a:endParaRPr lang="en-US" dirty="0"/>
          </a:p>
          <a:p>
            <a:r>
              <a:rPr lang="en-US" dirty="0"/>
              <a:t>B. </a:t>
            </a:r>
            <a:r>
              <a:rPr lang="en-US" dirty="0" err="1"/>
              <a:t>useEffect</a:t>
            </a:r>
            <a:endParaRPr lang="en-US" dirty="0"/>
          </a:p>
          <a:p>
            <a:r>
              <a:rPr lang="en-US" dirty="0"/>
              <a:t>C. </a:t>
            </a:r>
            <a:r>
              <a:rPr lang="en-US" dirty="0" err="1"/>
              <a:t>useRef</a:t>
            </a:r>
            <a:endParaRPr lang="en-US" dirty="0"/>
          </a:p>
          <a:p>
            <a:r>
              <a:rPr lang="en-US" dirty="0"/>
              <a:t>D. </a:t>
            </a:r>
            <a:r>
              <a:rPr lang="en-US" dirty="0" err="1"/>
              <a:t>useMemo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8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7B94-5F3B-DC7B-8279-94F8824B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hook is best suited for performing data fetching in a functional component?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C6B6B-3D71-AD4E-CAB0-0C64DFC19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useState</a:t>
            </a:r>
            <a:endParaRPr lang="en-US" dirty="0"/>
          </a:p>
          <a:p>
            <a:r>
              <a:rPr lang="en-US" dirty="0"/>
              <a:t>B. </a:t>
            </a:r>
            <a:r>
              <a:rPr lang="en-US" dirty="0" err="1"/>
              <a:t>useEffect</a:t>
            </a:r>
            <a:endParaRPr lang="en-US" dirty="0"/>
          </a:p>
          <a:p>
            <a:r>
              <a:rPr lang="en-US" dirty="0"/>
              <a:t>C. </a:t>
            </a:r>
            <a:r>
              <a:rPr lang="en-US" dirty="0" err="1"/>
              <a:t>useRef</a:t>
            </a:r>
            <a:endParaRPr lang="en-US" dirty="0"/>
          </a:p>
          <a:p>
            <a:r>
              <a:rPr lang="en-US" dirty="0"/>
              <a:t>D. </a:t>
            </a:r>
            <a:r>
              <a:rPr lang="en-US" dirty="0" err="1"/>
              <a:t>useReducer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62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B2BC-C8EC-8DFB-8737-D080796C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purpose of </a:t>
            </a:r>
            <a:r>
              <a:rPr lang="en-US"/>
              <a:t>the “</a:t>
            </a:r>
            <a:r>
              <a:rPr lang="en-US" b="1" i="1"/>
              <a:t>then”</a:t>
            </a:r>
            <a:r>
              <a:rPr lang="en-US"/>
              <a:t> </a:t>
            </a:r>
            <a:r>
              <a:rPr lang="en-US" dirty="0"/>
              <a:t>method when making an API call with </a:t>
            </a:r>
            <a:r>
              <a:rPr lang="en-US" dirty="0" err="1"/>
              <a:t>Axios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F3786-C092-1228-3B30-1FACA655A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To handle errors in the API call</a:t>
            </a:r>
          </a:p>
          <a:p>
            <a:r>
              <a:rPr lang="en-US" dirty="0"/>
              <a:t>B. To handle the response from the API call</a:t>
            </a:r>
          </a:p>
          <a:p>
            <a:r>
              <a:rPr lang="en-US" dirty="0"/>
              <a:t>C. To configure the API endpoint</a:t>
            </a:r>
          </a:p>
          <a:p>
            <a:r>
              <a:rPr lang="en-US" dirty="0"/>
              <a:t>D. To set headers for the API call</a:t>
            </a:r>
          </a:p>
        </p:txBody>
      </p:sp>
    </p:spTree>
    <p:extLst>
      <p:ext uri="{BB962C8B-B14F-4D97-AF65-F5344CB8AC3E}">
        <p14:creationId xmlns:p14="http://schemas.microsoft.com/office/powerpoint/2010/main" val="1669919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EF32-E888-3B24-596A-17577A0A5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React, the recommended approach for handling form data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3DB8-B2E6-C87D-4E3C-97CDC250B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native element technique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controlled component technique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refs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127086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8648-DEA6-B52E-8EE7-BE0B97026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primary purpose of Redux in a React application?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9D391-1569-D9F2-281C-5BC992242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Managing component state locally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Providing a central store for application 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Handling API requests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Managing styles and themes</a:t>
            </a:r>
          </a:p>
        </p:txBody>
      </p:sp>
    </p:spTree>
    <p:extLst>
      <p:ext uri="{BB962C8B-B14F-4D97-AF65-F5344CB8AC3E}">
        <p14:creationId xmlns:p14="http://schemas.microsoft.com/office/powerpoint/2010/main" val="1187269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4D84-36DD-1C9C-11C8-CEC1DB85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define a Redux action?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9B8A3-9A64-00A8-97FF-36BA9BFE7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As an object with a type property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 a function that returns a promise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 a component that renders UI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 a middleware that intercepts actions</a:t>
            </a:r>
          </a:p>
        </p:txBody>
      </p:sp>
    </p:spTree>
    <p:extLst>
      <p:ext uri="{BB962C8B-B14F-4D97-AF65-F5344CB8AC3E}">
        <p14:creationId xmlns:p14="http://schemas.microsoft.com/office/powerpoint/2010/main" val="3835306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0E88-90F7-29AC-8402-28530D62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purpose of the Provider component in Redux?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90183-7714-269F-FA99-B7895A8F7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To manage local component 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wrap the entire application and make the Redux store available to all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define action creators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replace the need for context in React applications</a:t>
            </a:r>
          </a:p>
        </p:txBody>
      </p:sp>
    </p:spTree>
    <p:extLst>
      <p:ext uri="{BB962C8B-B14F-4D97-AF65-F5344CB8AC3E}">
        <p14:creationId xmlns:p14="http://schemas.microsoft.com/office/powerpoint/2010/main" val="144963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402E6-CB95-DE63-A573-372C7AE77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purpose of the any type in TypeScript?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2644C-1456-EF6B-A674-5E231CFC1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A. To represent a value that can be of any type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B. To specify that a value must be a number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C. To enforce strict type checking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D. To allow only string values</a:t>
            </a:r>
          </a:p>
          <a:p>
            <a:pPr marL="0" indent="0" algn="l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50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EAC1-F03A-9A92-27FE-62C85AB94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Promise API, the failure is transmitted 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03FCB-A44E-7B7B-206D-39EFC8358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error object in finally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notification in catch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error object in catch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notification in finally</a:t>
            </a:r>
          </a:p>
        </p:txBody>
      </p:sp>
    </p:spTree>
    <p:extLst>
      <p:ext uri="{BB962C8B-B14F-4D97-AF65-F5344CB8AC3E}">
        <p14:creationId xmlns:p14="http://schemas.microsoft.com/office/powerpoint/2010/main" val="2677831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DB1F0-220E-3CED-828B-AC225EAB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Redux architecture, what is the correct method for accessing the desired state within components?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B5846-4C6C-F402-56D5-2492CFC20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Slice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039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E7A0-45B4-6F32-BB22-176B5007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JavaScript module can contain only one default export.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C3769-F294-18A0-CF26-FA10AC394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726676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A052-38DD-4933-817A-BBF5744B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JavaScript module can contain only one named export.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464C1-D697-4DCC-A1B1-ABD222F47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000101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C883A-37D6-0F05-693B-6EB7974A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statement (window as any), which typescript feature is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48756-03B1-7D39-23B5-C6E411FA8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Type cast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 annotation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 assertion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563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50FF8-96A9-C7F1-1E7B-E47E72B6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 the Render section of your React component, what is the most commonly used JavaScript function for iterating over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B887D-73F3-7CC9-B0D4-0F7108602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doWhen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iterateOver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9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CD5B-0758-4AF9-5865-227EC132D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the Render section of your React component, what is typically used for conditional rendering?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234B6-7A79-1A42-744D-67507EE4B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statements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Ternary operator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switch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Logical &amp;&amp; operator</a:t>
            </a:r>
          </a:p>
        </p:txBody>
      </p:sp>
    </p:spTree>
    <p:extLst>
      <p:ext uri="{BB962C8B-B14F-4D97-AF65-F5344CB8AC3E}">
        <p14:creationId xmlns:p14="http://schemas.microsoft.com/office/powerpoint/2010/main" val="530994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B1B3-FC8F-1E0A-1B6B-25DB2BF2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Which React hook is most suitable for sharing data between different components?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C14C4-6638-AE10-6947-0EC78EC6C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useState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useContext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useRef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useReducer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54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E5AC-54DE-8339-857F-D0E55B620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When constructing a React component tree, what does the term "prop drilling" mean within the context of a React application?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CC07E-B11E-F420-7F88-FD3A46607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Passing data from parent to child components deeply nested in the component tree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hooks to manage 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Utilizing context to avoid passing props manually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Updating the state of a parent component from a child component</a:t>
            </a:r>
          </a:p>
        </p:txBody>
      </p:sp>
    </p:spTree>
    <p:extLst>
      <p:ext uri="{BB962C8B-B14F-4D97-AF65-F5344CB8AC3E}">
        <p14:creationId xmlns:p14="http://schemas.microsoft.com/office/powerpoint/2010/main" val="4221799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19EC1-9F84-510A-FE57-CA5B1214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advantage of using </a:t>
            </a:r>
            <a:r>
              <a:rPr lang="en-US" dirty="0" err="1"/>
              <a:t>React's</a:t>
            </a:r>
            <a:r>
              <a:rPr lang="en-US" dirty="0"/>
              <a:t> virtual DOM?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5B529-D09B-12E2-AA5A-99E420E79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Reduces the amount of code needed to build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Improves the performance of updates by minimizing direct manipulation of the real DOM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Simplifies the syntax for creating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Enhances the ability to handle asynchronous data requests</a:t>
            </a:r>
          </a:p>
        </p:txBody>
      </p:sp>
    </p:spTree>
    <p:extLst>
      <p:ext uri="{BB962C8B-B14F-4D97-AF65-F5344CB8AC3E}">
        <p14:creationId xmlns:p14="http://schemas.microsoft.com/office/powerpoint/2010/main" val="254549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456D5EA-EB57-8B2D-0004-DFE17F60B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468"/>
            <a:ext cx="10515600" cy="1325563"/>
          </a:xfrm>
        </p:spPr>
        <p:txBody>
          <a:bodyPr/>
          <a:lstStyle/>
          <a:p>
            <a:r>
              <a:rPr lang="en-US" dirty="0"/>
              <a:t>What is React?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3D9C1AC-E75D-B76B-9FF8-66C7353DA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43" y="2304597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A. A back-end framework for building server-side applications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B. A front-end library for building user interfaces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C. A database management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D. A CSS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31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1CEC-C1F7-24AE-3E25-1D856301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component composition, the child to parent communication happens 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E4B21-688B-A908-D5BE-CCDD5666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function passed to the parent from child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 passed to the child from parent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calling </a:t>
            </a:r>
            <a:r>
              <a:rPr lang="en-US" dirty="0" err="1"/>
              <a:t>props.send</a:t>
            </a:r>
            <a:r>
              <a:rPr lang="en-US" dirty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80224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FB9B-5923-55DB-2B85-1AFB659B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method is used to create a new React component?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B71A7-DD91-F251-D49C-CE0D88D29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React.createComponent</a:t>
            </a:r>
            <a:r>
              <a:rPr lang="en-US" dirty="0"/>
              <a:t>()</a:t>
            </a:r>
          </a:p>
          <a:p>
            <a:r>
              <a:rPr lang="en-US" dirty="0"/>
              <a:t>B. </a:t>
            </a:r>
            <a:r>
              <a:rPr lang="en-US" dirty="0" err="1"/>
              <a:t>React.createElement</a:t>
            </a:r>
            <a:r>
              <a:rPr lang="en-US" dirty="0"/>
              <a:t>()</a:t>
            </a:r>
          </a:p>
          <a:p>
            <a:r>
              <a:rPr lang="en-US" dirty="0"/>
              <a:t>C. </a:t>
            </a:r>
            <a:r>
              <a:rPr lang="en-US" dirty="0" err="1"/>
              <a:t>React.createClass</a:t>
            </a:r>
            <a:r>
              <a:rPr lang="en-US" dirty="0"/>
              <a:t>()</a:t>
            </a:r>
          </a:p>
          <a:p>
            <a:r>
              <a:rPr lang="en-US" dirty="0"/>
              <a:t>D. </a:t>
            </a:r>
            <a:r>
              <a:rPr lang="en-US" dirty="0" err="1"/>
              <a:t>React.Component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7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E6BF2-EBA0-A369-BE65-0787B27E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pass data from a parent component to a child component in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E316A-68C1-DC81-2D58-366A92A2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A. Using state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B. Using props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C. Using events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D. Using context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1673B-C5C7-CBB1-6FA8-44C6F4C9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hook is used to manage state in a React functional component?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32FF1-8545-B2B3-2723-65BA144E5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useEffect</a:t>
            </a:r>
            <a:endParaRPr lang="en-US" dirty="0"/>
          </a:p>
          <a:p>
            <a:r>
              <a:rPr lang="en-US" dirty="0"/>
              <a:t>B. </a:t>
            </a:r>
            <a:r>
              <a:rPr lang="en-US" dirty="0" err="1"/>
              <a:t>useState</a:t>
            </a:r>
            <a:endParaRPr lang="en-US" dirty="0"/>
          </a:p>
          <a:p>
            <a:r>
              <a:rPr lang="en-US" dirty="0"/>
              <a:t>C. </a:t>
            </a:r>
            <a:r>
              <a:rPr lang="en-US" dirty="0" err="1"/>
              <a:t>useContext</a:t>
            </a:r>
            <a:endParaRPr lang="en-US" dirty="0"/>
          </a:p>
          <a:p>
            <a:r>
              <a:rPr lang="en-US" dirty="0"/>
              <a:t>D. </a:t>
            </a:r>
            <a:r>
              <a:rPr lang="en-US" dirty="0" err="1"/>
              <a:t>useReducer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3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AC24-AE89-CD4A-490A-A26CE1E9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</a:t>
            </a:r>
            <a:r>
              <a:rPr lang="en-US" dirty="0" err="1"/>
              <a:t>useState</a:t>
            </a:r>
            <a:r>
              <a:rPr lang="en-US" dirty="0"/>
              <a:t> hook return?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0BE20-F612-EE4B-C8C2-B95DA89E9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A state value and a function to update it</a:t>
            </a:r>
          </a:p>
          <a:p>
            <a:r>
              <a:rPr lang="en-US" dirty="0"/>
              <a:t>B. A state value and a function to reset it</a:t>
            </a:r>
          </a:p>
          <a:p>
            <a:r>
              <a:rPr lang="en-US" dirty="0"/>
              <a:t>C. A state value and a reference to the previous state</a:t>
            </a:r>
          </a:p>
          <a:p>
            <a:r>
              <a:rPr lang="en-US" dirty="0"/>
              <a:t>D. A state value and a function to render it</a:t>
            </a:r>
          </a:p>
        </p:txBody>
      </p:sp>
    </p:spTree>
    <p:extLst>
      <p:ext uri="{BB962C8B-B14F-4D97-AF65-F5344CB8AC3E}">
        <p14:creationId xmlns:p14="http://schemas.microsoft.com/office/powerpoint/2010/main" val="2381740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554-C3F6-D826-3695-42ACBBCF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primary purpose of the </a:t>
            </a:r>
            <a:r>
              <a:rPr lang="en-US" dirty="0" err="1"/>
              <a:t>useEffect</a:t>
            </a:r>
            <a:r>
              <a:rPr lang="en-US" dirty="0"/>
              <a:t> hook in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BD7C6-93F8-7328-3E59-B265315D9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To manage state in functional components</a:t>
            </a:r>
          </a:p>
          <a:p>
            <a:r>
              <a:rPr lang="en-US" dirty="0"/>
              <a:t>B. To handle side effects in functional components</a:t>
            </a:r>
          </a:p>
          <a:p>
            <a:r>
              <a:rPr lang="en-US" dirty="0"/>
              <a:t>C. To reference DOM elements directly</a:t>
            </a:r>
          </a:p>
          <a:p>
            <a:r>
              <a:rPr lang="en-US" dirty="0"/>
              <a:t>D. To create context in functional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1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02CF-A274-ACD4-7700-7B9A0BD2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the </a:t>
            </a:r>
            <a:r>
              <a:rPr lang="en-US" dirty="0" err="1"/>
              <a:t>useEffect</a:t>
            </a:r>
            <a:r>
              <a:rPr lang="en-US" dirty="0"/>
              <a:t> hook run if an empty dependency array is passed?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1EA8D-0274-A652-48D0-E5F5049C9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On every render</a:t>
            </a:r>
          </a:p>
          <a:p>
            <a:r>
              <a:rPr lang="en-US" dirty="0"/>
              <a:t>B. Only once after the initial render</a:t>
            </a:r>
          </a:p>
          <a:p>
            <a:r>
              <a:rPr lang="en-US" dirty="0"/>
              <a:t>C. Only when the component unmounts</a:t>
            </a:r>
          </a:p>
          <a:p>
            <a:r>
              <a:rPr lang="en-US" dirty="0"/>
              <a:t>D. On every render and when the component unmounts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2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</TotalTime>
  <Words>1009</Words>
  <Application>Microsoft Office PowerPoint</Application>
  <PresentationFormat>Widescreen</PresentationFormat>
  <Paragraphs>141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Aptos</vt:lpstr>
      <vt:lpstr>Aptos Display</vt:lpstr>
      <vt:lpstr>Arial</vt:lpstr>
      <vt:lpstr>Söhne</vt:lpstr>
      <vt:lpstr>Office Theme</vt:lpstr>
      <vt:lpstr>MCQ’s </vt:lpstr>
      <vt:lpstr>What is the purpose of the any type in TypeScript?</vt:lpstr>
      <vt:lpstr>What is React?</vt:lpstr>
      <vt:lpstr>Which method is used to create a new React component?</vt:lpstr>
      <vt:lpstr>How do you pass data from a parent component to a child component in React?</vt:lpstr>
      <vt:lpstr>Which hook is used to manage state in a React functional component?</vt:lpstr>
      <vt:lpstr>What does the useState hook return?</vt:lpstr>
      <vt:lpstr>What is the primary purpose of the useEffect hook in React?</vt:lpstr>
      <vt:lpstr>When does the useEffect hook run if an empty dependency array is passed?</vt:lpstr>
      <vt:lpstr>What is the primary purpose of the useRef hook in React?</vt:lpstr>
      <vt:lpstr>How can useRef be used in relation to DOM elements?</vt:lpstr>
      <vt:lpstr>Which of the following is true about the value returned by useRef?</vt:lpstr>
      <vt:lpstr>Which hook would you use to persist a value across renders without causing a re-render when the value changes?</vt:lpstr>
      <vt:lpstr>Which hook is best suited for performing data fetching in a functional component?</vt:lpstr>
      <vt:lpstr>What is the purpose of the “then” method when making an API call with Axios?</vt:lpstr>
      <vt:lpstr>In React, the recommended approach for handling form data is</vt:lpstr>
      <vt:lpstr>What is the primary purpose of Redux in a React application?</vt:lpstr>
      <vt:lpstr>How do you define a Redux action?</vt:lpstr>
      <vt:lpstr>What is the purpose of the Provider component in Redux?</vt:lpstr>
      <vt:lpstr>In the Promise API, the failure is transmitted as</vt:lpstr>
      <vt:lpstr>In Redux architecture, what is the correct method for accessing the desired state within components?</vt:lpstr>
      <vt:lpstr>A JavaScript module can contain only one default export.</vt:lpstr>
      <vt:lpstr>A JavaScript module can contain only one named export.</vt:lpstr>
      <vt:lpstr>In this statement (window as any), which typescript feature is used?</vt:lpstr>
      <vt:lpstr>In the Render section of your React component, what is the most commonly used JavaScript function for iterating over an array?</vt:lpstr>
      <vt:lpstr>In the Render section of your React component, what is typically used for conditional rendering?</vt:lpstr>
      <vt:lpstr>Which React hook is most suitable for sharing data between different components?</vt:lpstr>
      <vt:lpstr>When constructing a React component tree, what does the term "prop drilling" mean within the context of a React application?</vt:lpstr>
      <vt:lpstr>What is the advantage of using React's virtual DOM?</vt:lpstr>
      <vt:lpstr>In a component composition, the child to parent communication happens via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</dc:title>
  <dc:creator>Anil Joseph</dc:creator>
  <cp:lastModifiedBy>Anil Joseph</cp:lastModifiedBy>
  <cp:revision>6</cp:revision>
  <dcterms:created xsi:type="dcterms:W3CDTF">2024-05-16T02:36:26Z</dcterms:created>
  <dcterms:modified xsi:type="dcterms:W3CDTF">2024-05-21T01:28:40Z</dcterms:modified>
</cp:coreProperties>
</file>