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83" r:id="rId18"/>
    <p:sldId id="284" r:id="rId19"/>
    <p:sldId id="285" r:id="rId20"/>
    <p:sldId id="273" r:id="rId21"/>
    <p:sldId id="271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7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3DA6-6AEF-B10A-033D-94A7111C6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6339C-7516-0E77-2FEC-F10EE29B2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A3105-40F6-3208-4961-BB1CE415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1B05-F7D0-AAB4-D0E2-492472BF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71F4-CCBD-D4EA-DD68-45D22273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2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1E1E-CC14-AA9A-DCE8-78A45A6C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B4F26-6F85-18AE-7126-0FCC827DD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B395B-FE59-7A0E-C3D4-4F694B80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55D3-4A78-92F0-B6BA-E8B5884F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69123-E711-E423-DB99-F6BC73A2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854E9-2529-1AD3-6F6B-672FFFBD5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38CDC-3DCE-6C5A-FFFE-A29241DCA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20E3-10A5-EBD7-D091-37EEFE75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E9D6-F827-7AF7-F758-10303ED5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5D04-01AC-031F-E3B2-4BCBF599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03C8-C941-3306-5330-2C1EC653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2864-BC4A-D15D-6134-1506C91D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9F8F-DAF2-62FC-B42E-11671CB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D960F-4B4A-2FA5-23A9-F1B87ECA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2CD3-CFB7-9A12-DC72-DA05D935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9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993-77E6-1256-DE3A-A84F3DA2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14B81-6965-3DE0-81ED-E69E439B2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E0B0-C980-EAD0-F7FB-0356DF3A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F4AF-C292-AE9F-5A96-00909C29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5A819-0230-DE0B-282F-EC314A99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6CC3-497A-C1C0-093F-EA89DA79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BAB7-9F4C-D5CD-A97D-EBE747AF7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CC2D1-7F3D-E082-0F18-FEC5881D1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3B833-9CEF-0E84-E514-EEE02B9F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0AA75-F915-01C3-7C19-5437F1A7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FC402-42BC-7761-344D-43C020E3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B46D-62B0-5265-B7B1-C741A8AE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CBE29-31A4-3307-551A-729EF1EA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DDDD2-789F-CDB0-95E2-59F45D2E2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73A0A-4F87-8511-568D-67E9220DC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82055-2FBA-7ED4-F4CE-14FFC9ACE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A9E74-21C0-A483-015B-66568640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0440D-5001-0B60-F52A-74E87AE8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97582-A7CD-C9B9-F104-F981574D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EE7E-ADCE-35B9-9CFA-894DFB9D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792B0-7A8E-A631-F7C1-33C3D98E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E0F00-FBB6-7A5C-932A-7634D260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8F6F9-CEE7-E789-3C91-8C9EDC96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9E99C-6397-DD72-27A0-E73CF350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0D190-3867-C5FB-8061-68C1BB04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F551E-ECAB-65A0-3FB8-1564CD5B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47FD-AF94-2DCD-9A71-19ABB64E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85FE-5572-6B38-71D6-E4628816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82BA-056C-EF99-86F2-CD822BC1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5613-2A82-4C1F-00C7-D6A9CCD2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AD065-3C70-A138-DE8F-B8F783E7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FD197-E723-D7C7-8AD7-560CEE1D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7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86CF-23E9-F91B-451D-DC747B9F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6F468-B2E3-4720-322A-283A24BB2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BF573-6FD1-ECFC-924A-E7B4DA327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5F35A-3E11-8582-4A26-3580A1D6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FC263-E857-2F9A-8AA7-251F665F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430BF-8C6E-AFAE-9DF7-450B2F04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3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3A177-542C-3DA3-51C1-7C6C56B9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C234C-191A-3975-4496-CCE01D60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778C-3151-0778-D967-3F706BEE6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8DF3F-D54E-484E-889A-2AD7F8C273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DE4-A38F-5B6A-AEDA-4A3034DB9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38B8-3EC0-811C-24E3-E8537FF78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679C-6FE5-BD3F-9510-F10AC6F11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MCQ’s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BEB5B-2FE5-2FF6-63FC-E278363E8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02AC-944D-8028-23DA-6C7EE968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primary purpose of the </a:t>
            </a:r>
            <a:r>
              <a:rPr lang="en-US" dirty="0" err="1"/>
              <a:t>useRef</a:t>
            </a:r>
            <a:r>
              <a:rPr lang="en-US" dirty="0"/>
              <a:t> hook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E6D8-FF9B-FCA9-D594-A0F7B51D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manage state in functional components</a:t>
            </a:r>
          </a:p>
          <a:p>
            <a:r>
              <a:rPr lang="en-US" dirty="0"/>
              <a:t>B. To handle side effects in functional components</a:t>
            </a:r>
          </a:p>
          <a:p>
            <a:r>
              <a:rPr lang="en-US" dirty="0"/>
              <a:t>C. To create a mutable reference that persists across renders</a:t>
            </a:r>
          </a:p>
          <a:p>
            <a:r>
              <a:rPr lang="en-US" dirty="0"/>
              <a:t>D. To pass data from parent to child components</a:t>
            </a:r>
          </a:p>
        </p:txBody>
      </p:sp>
    </p:spTree>
    <p:extLst>
      <p:ext uri="{BB962C8B-B14F-4D97-AF65-F5344CB8AC3E}">
        <p14:creationId xmlns:p14="http://schemas.microsoft.com/office/powerpoint/2010/main" val="84224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2C22-0210-EC11-E342-F173B760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err="1"/>
              <a:t>useRef</a:t>
            </a:r>
            <a:r>
              <a:rPr lang="en-US" dirty="0"/>
              <a:t> be used in relation to DOM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3B7B-5501-0855-52B6-8B138B15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directly manipulate the state of a component</a:t>
            </a:r>
          </a:p>
          <a:p>
            <a:r>
              <a:rPr lang="en-US" dirty="0"/>
              <a:t>B. To keep track of previous state values</a:t>
            </a:r>
          </a:p>
          <a:p>
            <a:r>
              <a:rPr lang="en-US" dirty="0"/>
              <a:t>C. To store a reference to a DOM element for direct manipulation</a:t>
            </a:r>
          </a:p>
          <a:p>
            <a:r>
              <a:rPr lang="en-US" dirty="0"/>
              <a:t>D. To manage side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0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351D-8634-32F3-6A97-6ADD7434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is true about the value returned by </a:t>
            </a:r>
            <a:r>
              <a:rPr lang="en-US" dirty="0" err="1"/>
              <a:t>useRef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0C15-07B4-9D8F-851E-BE890BE5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It is updated after every render</a:t>
            </a:r>
          </a:p>
          <a:p>
            <a:r>
              <a:rPr lang="en-US" dirty="0"/>
              <a:t>B. It is reinitialized after every render</a:t>
            </a:r>
          </a:p>
          <a:p>
            <a:r>
              <a:rPr lang="en-US" dirty="0"/>
              <a:t>C. It is a mutable object that does not cause re-renders when updated</a:t>
            </a:r>
          </a:p>
          <a:p>
            <a:r>
              <a:rPr lang="en-US" dirty="0"/>
              <a:t>D. It is a constant value that cannot be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6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9C2C-2ECA-0BCE-7709-F07071C1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hook would you use to persist a value across renders without causing a re-render when the value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26E7-4B12-FC05-AD9D-21334592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useRef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useMemo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7B94-5F3B-DC7B-8279-94F8824B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hook is best suited for performing data fetching in a functional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6B6B-3D71-AD4E-CAB0-0C64DFC1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useRef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useReducer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6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B2BC-C8EC-8DFB-8737-D080796C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</a:t>
            </a:r>
            <a:r>
              <a:rPr lang="en-US"/>
              <a:t>the “</a:t>
            </a:r>
            <a:r>
              <a:rPr lang="en-US" b="1" i="1"/>
              <a:t>then”</a:t>
            </a:r>
            <a:r>
              <a:rPr lang="en-US"/>
              <a:t> </a:t>
            </a:r>
            <a:r>
              <a:rPr lang="en-US" dirty="0"/>
              <a:t>method when making an API call with </a:t>
            </a:r>
            <a:r>
              <a:rPr lang="en-US" dirty="0" err="1"/>
              <a:t>Axios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3786-C092-1228-3B30-1FACA655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handle errors in the API call</a:t>
            </a:r>
          </a:p>
          <a:p>
            <a:r>
              <a:rPr lang="en-US" dirty="0"/>
              <a:t>B. To handle the response from the API call</a:t>
            </a:r>
          </a:p>
          <a:p>
            <a:r>
              <a:rPr lang="en-US" dirty="0"/>
              <a:t>C. To configure the API endpoint</a:t>
            </a:r>
          </a:p>
          <a:p>
            <a:r>
              <a:rPr lang="en-US" dirty="0"/>
              <a:t>D. To set headers for the API call</a:t>
            </a:r>
          </a:p>
        </p:txBody>
      </p:sp>
    </p:spTree>
    <p:extLst>
      <p:ext uri="{BB962C8B-B14F-4D97-AF65-F5344CB8AC3E}">
        <p14:creationId xmlns:p14="http://schemas.microsoft.com/office/powerpoint/2010/main" val="166991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EF32-E888-3B24-596A-17577A0A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React, the recommended approach for handling form data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3DB8-B2E6-C87D-4E3C-97CDC250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native element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controlled component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refs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12708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8648-DEA6-B52E-8EE7-BE0B9702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primary purpose of Redux in a React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D391-1569-D9F2-281C-5BC99224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Managing component state locally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Providing a central store for application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Handling API 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Managing styles and themes</a:t>
            </a:r>
          </a:p>
        </p:txBody>
      </p:sp>
    </p:spTree>
    <p:extLst>
      <p:ext uri="{BB962C8B-B14F-4D97-AF65-F5344CB8AC3E}">
        <p14:creationId xmlns:p14="http://schemas.microsoft.com/office/powerpoint/2010/main" val="118726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4D84-36DD-1C9C-11C8-CEC1DB85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define a Redux 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B8A3-9A64-00A8-97FF-36BA9BFE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an object with a type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function that returns a promise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component that renders UI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middleware that intercepts actions</a:t>
            </a:r>
          </a:p>
        </p:txBody>
      </p:sp>
    </p:spTree>
    <p:extLst>
      <p:ext uri="{BB962C8B-B14F-4D97-AF65-F5344CB8AC3E}">
        <p14:creationId xmlns:p14="http://schemas.microsoft.com/office/powerpoint/2010/main" val="383530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0E88-90F7-29AC-8402-28530D62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the Provider component in Redux?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0183-7714-269F-FA99-B7895A8F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manage local component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wrap the entire application and make the Redux store available to all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define action creators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replace the need for context in React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4963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02E6-CB95-DE63-A573-372C7AE7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the any type in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644C-1456-EF6B-A674-5E231CFC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To represent a value that can be of any 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To specify that a value must be a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To enforce strict type checking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To allow only string values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0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EAC1-F03A-9A92-27FE-62C85AB9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Promise API, the failure is transmitted 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3FCB-A44E-7B7B-206D-39EFC835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error object in finally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notification in catch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 object in catch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notification in finally</a:t>
            </a:r>
          </a:p>
        </p:txBody>
      </p:sp>
    </p:spTree>
    <p:extLst>
      <p:ext uri="{BB962C8B-B14F-4D97-AF65-F5344CB8AC3E}">
        <p14:creationId xmlns:p14="http://schemas.microsoft.com/office/powerpoint/2010/main" val="2677831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B1F0-220E-3CED-828B-AC225EAB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Redux architecture, what is the correct method for accessing the desired state within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5846-4C6C-F402-56D5-2492CFC2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Slice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3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E7A0-45B4-6F32-BB22-176B5007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module can contain only one default export.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3769-F294-18A0-CF26-FA10AC39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26676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A052-38DD-4933-817A-BBF5744B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module can contain only one named export.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64C1-D697-4DCC-A1B1-ABD222F4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00101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883A-37D6-0F05-693B-6EB7974A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statement (window as any), which typescript feature is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8756-03B1-7D39-23B5-C6E411FA8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Type cast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annotation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assertion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63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0FF8-96A9-C7F1-1E7B-E47E72B6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the Render section of your React component, what is the most commonly used JavaScript function for iterating over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87D-73F3-7CC9-B0D4-0F7108602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doWhen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iterateOver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CD5B-0758-4AF9-5865-227EC132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the Render section of your React component, what is typically used for conditional rendering?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34B6-7A79-1A42-744D-67507EE4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Ternary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switch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Logical &amp;&amp; operator</a:t>
            </a:r>
          </a:p>
        </p:txBody>
      </p:sp>
    </p:spTree>
    <p:extLst>
      <p:ext uri="{BB962C8B-B14F-4D97-AF65-F5344CB8AC3E}">
        <p14:creationId xmlns:p14="http://schemas.microsoft.com/office/powerpoint/2010/main" val="53099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1B3-FC8F-1E0A-1B6B-25DB2BF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React hook is most suitable for sharing data between different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14C4-6638-AE10-6947-0EC78EC6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useState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useContext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useRef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useReducer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54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E5AC-54DE-8339-857F-D0E55B62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constructing a React component tree, what does the term "prop drilling" mean within the context of a React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C07E-B11E-F420-7F88-FD3A4660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Passing data from parent to child components deeply nested in the component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hooks to manage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Utilizing context to avoid passing props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Updating the state of a parent component from a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422179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9EC1-9F84-510A-FE57-CA5B1214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advantage of using </a:t>
            </a:r>
            <a:r>
              <a:rPr lang="en-US" dirty="0" err="1"/>
              <a:t>React's</a:t>
            </a:r>
            <a:r>
              <a:rPr lang="en-US" dirty="0"/>
              <a:t> virtual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B529-D09B-12E2-AA5A-99E420E7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Reduces the amount of code needed to build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Improves the performance of updates by minimizing direct manipulation of the real 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Simplifies the syntax for creating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Enhances the ability to handle asynchronous data requests</a:t>
            </a:r>
          </a:p>
        </p:txBody>
      </p:sp>
    </p:spTree>
    <p:extLst>
      <p:ext uri="{BB962C8B-B14F-4D97-AF65-F5344CB8AC3E}">
        <p14:creationId xmlns:p14="http://schemas.microsoft.com/office/powerpoint/2010/main" val="254549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56D5EA-EB57-8B2D-0004-DFE17F60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468"/>
            <a:ext cx="10515600" cy="1325563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D9C1AC-E75D-B76B-9FF8-66C7353DA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2304597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A back-end framework for building server-side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A front-end library for building user interfaces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A database management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A CSS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31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1CEC-C1F7-24AE-3E25-1D856301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component composition, the child to parent communication happens 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4B21-688B-A908-D5BE-CCDD5666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function passed to the parent from child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 passed to the child from parent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props.send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802241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AF8F-6F98-DEDA-D651-FFF446A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of the following best describes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AE47-0A84-E830-3458-7C8D3D50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ORM framework</a:t>
            </a:r>
          </a:p>
          <a:p>
            <a:r>
              <a:rPr lang="en-US" dirty="0"/>
              <a:t>A Web MVC framework</a:t>
            </a:r>
          </a:p>
          <a:p>
            <a:r>
              <a:rPr lang="en-US" dirty="0"/>
              <a:t>An Enterprise framework</a:t>
            </a:r>
          </a:p>
          <a:p>
            <a:r>
              <a:rPr lang="en-US" dirty="0"/>
              <a:t>A REST API framework</a:t>
            </a:r>
          </a:p>
        </p:txBody>
      </p:sp>
    </p:spTree>
    <p:extLst>
      <p:ext uri="{BB962C8B-B14F-4D97-AF65-F5344CB8AC3E}">
        <p14:creationId xmlns:p14="http://schemas.microsoft.com/office/powerpoint/2010/main" val="1665962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6A88-1AE9-E12B-2319-9898573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scopes is NOT supported by Spring for beans?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965F-E14E-7D8E-A148-BA03077A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Singleton</a:t>
            </a:r>
          </a:p>
          <a:p>
            <a:r>
              <a:rPr lang="en-US" dirty="0"/>
              <a:t>b. Prototype</a:t>
            </a:r>
          </a:p>
          <a:p>
            <a:r>
              <a:rPr lang="en-US" dirty="0"/>
              <a:t>c. Request</a:t>
            </a:r>
          </a:p>
          <a:p>
            <a:r>
              <a:rPr lang="en-US" dirty="0"/>
              <a:t>d. Static</a:t>
            </a:r>
          </a:p>
        </p:txBody>
      </p:sp>
    </p:spTree>
    <p:extLst>
      <p:ext uri="{BB962C8B-B14F-4D97-AF65-F5344CB8AC3E}">
        <p14:creationId xmlns:p14="http://schemas.microsoft.com/office/powerpoint/2010/main" val="2197029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7A2C-6DCB-FCA6-42DA-17C1A747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role of the </a:t>
            </a:r>
            <a:r>
              <a:rPr lang="en-US" dirty="0" err="1"/>
              <a:t>ApplicationContext</a:t>
            </a:r>
            <a:r>
              <a:rPr lang="en-US" dirty="0"/>
              <a:t> in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0BD8-2A47-8CF3-D767-10E09EB4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manage HTTP requests</a:t>
            </a:r>
          </a:p>
          <a:p>
            <a:r>
              <a:rPr lang="en-US" dirty="0"/>
              <a:t>b. To create and configure beans</a:t>
            </a:r>
          </a:p>
          <a:p>
            <a:r>
              <a:rPr lang="en-US" dirty="0"/>
              <a:t>c. To handle database connections</a:t>
            </a:r>
          </a:p>
          <a:p>
            <a:r>
              <a:rPr lang="en-US" dirty="0"/>
              <a:t>d. To manage transactions</a:t>
            </a:r>
          </a:p>
        </p:txBody>
      </p:sp>
    </p:spTree>
    <p:extLst>
      <p:ext uri="{BB962C8B-B14F-4D97-AF65-F5344CB8AC3E}">
        <p14:creationId xmlns:p14="http://schemas.microsoft.com/office/powerpoint/2010/main" val="4016202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AF24-CCC9-B5E4-E21B-16342C66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default scope of a Spring bean?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1C2B-3463-FAB4-A0A3-0D8692ED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Singleton</a:t>
            </a:r>
          </a:p>
          <a:p>
            <a:r>
              <a:rPr lang="en-US" dirty="0"/>
              <a:t>b. Prototype</a:t>
            </a:r>
          </a:p>
          <a:p>
            <a:r>
              <a:rPr lang="en-US" dirty="0"/>
              <a:t>c. Request</a:t>
            </a:r>
          </a:p>
          <a:p>
            <a:r>
              <a:rPr lang="en-US" dirty="0"/>
              <a:t>d. Session</a:t>
            </a:r>
          </a:p>
        </p:txBody>
      </p:sp>
    </p:spTree>
    <p:extLst>
      <p:ext uri="{BB962C8B-B14F-4D97-AF65-F5344CB8AC3E}">
        <p14:creationId xmlns:p14="http://schemas.microsoft.com/office/powerpoint/2010/main" val="3663334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32EE-A733-3310-A538-B54BC416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define a Spring bean in a Java configuration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3864-B26B-8E6A-F92C-1DC315E4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Using the @Bean annotation within a method</a:t>
            </a:r>
          </a:p>
          <a:p>
            <a:r>
              <a:rPr lang="en-US" dirty="0"/>
              <a:t>b. Using the @Component annotation at the class level</a:t>
            </a:r>
          </a:p>
          <a:p>
            <a:r>
              <a:rPr lang="en-US" dirty="0"/>
              <a:t>c. Using the @Service annotation at the class level</a:t>
            </a:r>
          </a:p>
          <a:p>
            <a:r>
              <a:rPr lang="en-US" dirty="0"/>
              <a:t>d.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3317904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13D9-9C13-2E9F-4231-FECA411D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Injection in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8249-67DF-0ED2-767F-17F46AA0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A design pattern used to remove dependencies between classes</a:t>
            </a:r>
          </a:p>
          <a:p>
            <a:r>
              <a:rPr lang="en-US" dirty="0"/>
              <a:t>b. A mechanism for managing database connections</a:t>
            </a:r>
          </a:p>
          <a:p>
            <a:r>
              <a:rPr lang="en-US" dirty="0"/>
              <a:t>c. A way to handle HTTP requests</a:t>
            </a:r>
          </a:p>
          <a:p>
            <a:r>
              <a:rPr lang="en-US" dirty="0"/>
              <a:t>d. A design pattern that allows the removal of hard-coded dependencies and makes it possible to change them at runtime</a:t>
            </a:r>
          </a:p>
        </p:txBody>
      </p:sp>
    </p:spTree>
    <p:extLst>
      <p:ext uri="{BB962C8B-B14F-4D97-AF65-F5344CB8AC3E}">
        <p14:creationId xmlns:p14="http://schemas.microsoft.com/office/powerpoint/2010/main" val="3399554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75FC-B394-9737-A397-BD363F20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is a type of Dependency Injection supported by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8ADC-D5AF-B693-C3F1-06B9EAEE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Constructor Injection</a:t>
            </a:r>
          </a:p>
          <a:p>
            <a:r>
              <a:rPr lang="en-US" dirty="0"/>
              <a:t>b. Setter Injection</a:t>
            </a:r>
          </a:p>
          <a:p>
            <a:r>
              <a:rPr lang="en-US" dirty="0"/>
              <a:t>c. Field Injection</a:t>
            </a:r>
          </a:p>
          <a:p>
            <a:r>
              <a:rPr lang="en-US" dirty="0"/>
              <a:t>d.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2150231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3AD2-B1BD-CD74-C83D-5C8D59E5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the default behavior of the @Autowired annotation when multiple beans of the same type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ED2F-8DC3-869C-EA07-123228CA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Spring will throw an exception</a:t>
            </a:r>
          </a:p>
          <a:p>
            <a:r>
              <a:rPr lang="en-US" dirty="0"/>
              <a:t>b. Spring will choose a random bean</a:t>
            </a:r>
          </a:p>
          <a:p>
            <a:r>
              <a:rPr lang="en-US" dirty="0"/>
              <a:t>c. Spring will throw a </a:t>
            </a:r>
            <a:r>
              <a:rPr lang="en-US" dirty="0" err="1"/>
              <a:t>NoUniqueBeanDefinitionException</a:t>
            </a:r>
            <a:endParaRPr lang="en-US" dirty="0"/>
          </a:p>
          <a:p>
            <a:r>
              <a:rPr lang="en-US" dirty="0"/>
              <a:t>d. Spring will choose the first bean defined in the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720771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90EE-269A-4C8B-213F-6B68AA10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Which annotation can be used to specify the exact bean to inject when multiple beans of the same type are available?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BD41-F657-1CF9-4B68-1E260820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@Qualifier</a:t>
            </a:r>
            <a:br>
              <a:rPr lang="en-US" dirty="0"/>
            </a:br>
            <a:r>
              <a:rPr lang="en-US" dirty="0"/>
              <a:t>b. @Primary</a:t>
            </a:r>
            <a:br>
              <a:rPr lang="en-US" dirty="0"/>
            </a:br>
            <a:r>
              <a:rPr lang="en-US" dirty="0"/>
              <a:t>c. @Resource</a:t>
            </a:r>
            <a:br>
              <a:rPr lang="en-US" dirty="0"/>
            </a:br>
            <a:r>
              <a:rPr lang="en-US" dirty="0"/>
              <a:t>d.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51047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FB9B-5923-55DB-2B85-1AFB659B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 is used to create a new React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71A7-DD91-F251-D49C-CE0D88D2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React.createComponent</a:t>
            </a:r>
            <a:r>
              <a:rPr lang="en-US" dirty="0"/>
              <a:t>()</a:t>
            </a:r>
          </a:p>
          <a:p>
            <a:r>
              <a:rPr lang="en-US" dirty="0"/>
              <a:t>B. </a:t>
            </a:r>
            <a:r>
              <a:rPr lang="en-US" dirty="0" err="1"/>
              <a:t>React.createElement</a:t>
            </a:r>
            <a:r>
              <a:rPr lang="en-US" dirty="0"/>
              <a:t>()</a:t>
            </a:r>
          </a:p>
          <a:p>
            <a:r>
              <a:rPr lang="en-US" dirty="0"/>
              <a:t>C. </a:t>
            </a:r>
            <a:r>
              <a:rPr lang="en-US" dirty="0" err="1"/>
              <a:t>React.createClass</a:t>
            </a:r>
            <a:r>
              <a:rPr lang="en-US" dirty="0"/>
              <a:t>()</a:t>
            </a:r>
          </a:p>
          <a:p>
            <a:r>
              <a:rPr lang="en-US" dirty="0"/>
              <a:t>D. </a:t>
            </a:r>
            <a:r>
              <a:rPr lang="en-US" dirty="0" err="1"/>
              <a:t>React.Component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77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4A55-04E3-0955-4FC6-D6743C3E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you handle optional dependencies in Spring?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E794C-EE2F-1C77-D1B9-C59F768E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By using the @Optional annotation</a:t>
            </a:r>
          </a:p>
          <a:p>
            <a:r>
              <a:rPr lang="en-US" dirty="0"/>
              <a:t>b. By using the @Autowired(required = false) annotation</a:t>
            </a:r>
          </a:p>
          <a:p>
            <a:r>
              <a:rPr lang="en-US" dirty="0"/>
              <a:t>c. By using the @Nullable annotation</a:t>
            </a:r>
          </a:p>
          <a:p>
            <a:r>
              <a:rPr lang="en-US" dirty="0"/>
              <a:t>d. Both b and c</a:t>
            </a:r>
          </a:p>
        </p:txBody>
      </p:sp>
    </p:spTree>
    <p:extLst>
      <p:ext uri="{BB962C8B-B14F-4D97-AF65-F5344CB8AC3E}">
        <p14:creationId xmlns:p14="http://schemas.microsoft.com/office/powerpoint/2010/main" val="3719114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CDA3-4A40-49AF-0ACD-82443F52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the @Primary annotation in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3F15-56DF-4619-EAB0-4375788D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inject the primary database connection</a:t>
            </a:r>
          </a:p>
          <a:p>
            <a:r>
              <a:rPr lang="en-US" dirty="0"/>
              <a:t>b. To set the primary HTTP request handler</a:t>
            </a:r>
          </a:p>
          <a:p>
            <a:r>
              <a:rPr lang="en-US" dirty="0"/>
              <a:t>c. To indicate which bean should be given preference when multiple beans of the same type exist</a:t>
            </a:r>
          </a:p>
          <a:p>
            <a:r>
              <a:rPr lang="en-US" dirty="0"/>
              <a:t>d. To mark a class as the primary Spring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30065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A00-D4FE-66F0-9A02-EF424EF0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 cross-cutting concern in AOP?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8D98-CC0D-173D-7A47-BEF02754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A feature that affects the core functionality of an application</a:t>
            </a:r>
          </a:p>
          <a:p>
            <a:r>
              <a:rPr lang="en-US" dirty="0"/>
              <a:t>b. A feature that spans multiple points in an application</a:t>
            </a:r>
          </a:p>
          <a:p>
            <a:r>
              <a:rPr lang="en-US" dirty="0"/>
              <a:t>c. A feature that is not part of the business logic but is necessary for the application</a:t>
            </a:r>
          </a:p>
          <a:p>
            <a:r>
              <a:rPr lang="en-US" dirty="0"/>
              <a:t>d. Both b and c</a:t>
            </a:r>
          </a:p>
        </p:txBody>
      </p:sp>
    </p:spTree>
    <p:extLst>
      <p:ext uri="{BB962C8B-B14F-4D97-AF65-F5344CB8AC3E}">
        <p14:creationId xmlns:p14="http://schemas.microsoft.com/office/powerpoint/2010/main" val="580445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C8D7-93F2-C3C3-E6A1-B70C63A4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join point in the context of AOP?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DB98-7539-0046-E509-A22ED3F3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A point in the execution of the application where the aspect can be applied</a:t>
            </a:r>
          </a:p>
          <a:p>
            <a:r>
              <a:rPr lang="en-US" dirty="0"/>
              <a:t>b. A method that has been advised</a:t>
            </a:r>
          </a:p>
          <a:p>
            <a:r>
              <a:rPr lang="en-US" dirty="0"/>
              <a:t>c. The result of applying an aspect</a:t>
            </a:r>
          </a:p>
          <a:p>
            <a:r>
              <a:rPr lang="en-US" dirty="0"/>
              <a:t>d. A method that throws an exception</a:t>
            </a:r>
          </a:p>
        </p:txBody>
      </p:sp>
    </p:spTree>
    <p:extLst>
      <p:ext uri="{BB962C8B-B14F-4D97-AF65-F5344CB8AC3E}">
        <p14:creationId xmlns:p14="http://schemas.microsoft.com/office/powerpoint/2010/main" val="2016540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42AF-4D7F-A129-2856-5A22559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Which advice runs after the method execution regardless of its 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75AC-0A13-7DD2-4DC9-05EA6E1A9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Before advice</a:t>
            </a:r>
          </a:p>
          <a:p>
            <a:r>
              <a:rPr lang="en-US" dirty="0"/>
              <a:t>b. After returning advice</a:t>
            </a:r>
          </a:p>
          <a:p>
            <a:r>
              <a:rPr lang="en-US" dirty="0"/>
              <a:t>c. After throwing advice</a:t>
            </a:r>
          </a:p>
          <a:p>
            <a:r>
              <a:rPr lang="en-US" dirty="0"/>
              <a:t>d. After (finally) advice</a:t>
            </a:r>
          </a:p>
        </p:txBody>
      </p:sp>
    </p:spTree>
    <p:extLst>
      <p:ext uri="{BB962C8B-B14F-4D97-AF65-F5344CB8AC3E}">
        <p14:creationId xmlns:p14="http://schemas.microsoft.com/office/powerpoint/2010/main" val="190725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6BF2-EBA0-A369-BE65-0787B27E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pass data from a parent component to a child component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316A-68C1-DC81-2D58-366A92A2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Using state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Using props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Using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Using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673B-C5C7-CBB1-6FA8-44C6F4C9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hook is used to manage state in a React functional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2FF1-8545-B2B3-2723-65BA144E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useContext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useReducer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3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AC24-AE89-CD4A-490A-A26CE1E9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useState</a:t>
            </a:r>
            <a:r>
              <a:rPr lang="en-US" dirty="0"/>
              <a:t> hook return?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BE20-F612-EE4B-C8C2-B95DA89E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A state value and a function to update it</a:t>
            </a:r>
          </a:p>
          <a:p>
            <a:r>
              <a:rPr lang="en-US" dirty="0"/>
              <a:t>B. A state value and a function to reset it</a:t>
            </a:r>
          </a:p>
          <a:p>
            <a:r>
              <a:rPr lang="en-US" dirty="0"/>
              <a:t>C. A state value and a reference to the previous state</a:t>
            </a:r>
          </a:p>
          <a:p>
            <a:r>
              <a:rPr lang="en-US" dirty="0"/>
              <a:t>D. A state value and a function to render it</a:t>
            </a:r>
          </a:p>
        </p:txBody>
      </p:sp>
    </p:spTree>
    <p:extLst>
      <p:ext uri="{BB962C8B-B14F-4D97-AF65-F5344CB8AC3E}">
        <p14:creationId xmlns:p14="http://schemas.microsoft.com/office/powerpoint/2010/main" val="238174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554-C3F6-D826-3695-42ACBBCF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primary purpose of the </a:t>
            </a:r>
            <a:r>
              <a:rPr lang="en-US" dirty="0" err="1"/>
              <a:t>useEffect</a:t>
            </a:r>
            <a:r>
              <a:rPr lang="en-US" dirty="0"/>
              <a:t> hook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D7C6-93F8-7328-3E59-B265315D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 manage state in functional components</a:t>
            </a:r>
          </a:p>
          <a:p>
            <a:r>
              <a:rPr lang="en-US" dirty="0"/>
              <a:t>B. To handle side effects in functional components</a:t>
            </a:r>
          </a:p>
          <a:p>
            <a:r>
              <a:rPr lang="en-US" dirty="0"/>
              <a:t>C. To reference DOM elements directly</a:t>
            </a:r>
          </a:p>
          <a:p>
            <a:r>
              <a:rPr lang="en-US" dirty="0"/>
              <a:t>D. To create context in functional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1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02CF-A274-ACD4-7700-7B9A0BD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the </a:t>
            </a:r>
            <a:r>
              <a:rPr lang="en-US" dirty="0" err="1"/>
              <a:t>useEffect</a:t>
            </a:r>
            <a:r>
              <a:rPr lang="en-US" dirty="0"/>
              <a:t> hook run if an empty dependency array is passed?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EA8D-0274-A652-48D0-E5F5049C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On every render</a:t>
            </a:r>
          </a:p>
          <a:p>
            <a:r>
              <a:rPr lang="en-US" dirty="0"/>
              <a:t>B. Only once after the initial render</a:t>
            </a:r>
          </a:p>
          <a:p>
            <a:r>
              <a:rPr lang="en-US" dirty="0"/>
              <a:t>C. Only when the component unmounts</a:t>
            </a:r>
          </a:p>
          <a:p>
            <a:r>
              <a:rPr lang="en-US" dirty="0"/>
              <a:t>D. On every render and when the component unmounts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2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1590</Words>
  <Application>Microsoft Office PowerPoint</Application>
  <PresentationFormat>Widescreen</PresentationFormat>
  <Paragraphs>208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Aptos</vt:lpstr>
      <vt:lpstr>Aptos Display</vt:lpstr>
      <vt:lpstr>Arial</vt:lpstr>
      <vt:lpstr>Söhne</vt:lpstr>
      <vt:lpstr>Office Theme</vt:lpstr>
      <vt:lpstr>MCQ’s </vt:lpstr>
      <vt:lpstr>What is the purpose of the any type in TypeScript?</vt:lpstr>
      <vt:lpstr>What is React?</vt:lpstr>
      <vt:lpstr>Which method is used to create a new React component?</vt:lpstr>
      <vt:lpstr>How do you pass data from a parent component to a child component in React?</vt:lpstr>
      <vt:lpstr>Which hook is used to manage state in a React functional component?</vt:lpstr>
      <vt:lpstr>What does the useState hook return?</vt:lpstr>
      <vt:lpstr>What is the primary purpose of the useEffect hook in React?</vt:lpstr>
      <vt:lpstr>When does the useEffect hook run if an empty dependency array is passed?</vt:lpstr>
      <vt:lpstr>What is the primary purpose of the useRef hook in React?</vt:lpstr>
      <vt:lpstr>How can useRef be used in relation to DOM elements?</vt:lpstr>
      <vt:lpstr>Which of the following is true about the value returned by useRef?</vt:lpstr>
      <vt:lpstr>Which hook would you use to persist a value across renders without causing a re-render when the value changes?</vt:lpstr>
      <vt:lpstr>Which hook is best suited for performing data fetching in a functional component?</vt:lpstr>
      <vt:lpstr>What is the purpose of the “then” method when making an API call with Axios?</vt:lpstr>
      <vt:lpstr>In React, the recommended approach for handling form data is</vt:lpstr>
      <vt:lpstr>What is the primary purpose of Redux in a React application?</vt:lpstr>
      <vt:lpstr>How do you define a Redux action?</vt:lpstr>
      <vt:lpstr>What is the purpose of the Provider component in Redux?</vt:lpstr>
      <vt:lpstr>In the Promise API, the failure is transmitted as</vt:lpstr>
      <vt:lpstr>In Redux architecture, what is the correct method for accessing the desired state within components?</vt:lpstr>
      <vt:lpstr>A JavaScript module can contain only one default export.</vt:lpstr>
      <vt:lpstr>A JavaScript module can contain only one named export.</vt:lpstr>
      <vt:lpstr>In this statement (window as any), which typescript feature is used?</vt:lpstr>
      <vt:lpstr>In the Render section of your React component, what is the most commonly used JavaScript function for iterating over an array?</vt:lpstr>
      <vt:lpstr>In the Render section of your React component, what is typically used for conditional rendering?</vt:lpstr>
      <vt:lpstr>Which React hook is most suitable for sharing data between different components?</vt:lpstr>
      <vt:lpstr>When constructing a React component tree, what does the term "prop drilling" mean within the context of a React application?</vt:lpstr>
      <vt:lpstr>What is the advantage of using React's virtual DOM?</vt:lpstr>
      <vt:lpstr>In a component composition, the child to parent communication happens via</vt:lpstr>
      <vt:lpstr>What of the following best describes Spring?</vt:lpstr>
      <vt:lpstr>Which of the following scopes is NOT supported by Spring for beans?</vt:lpstr>
      <vt:lpstr>What is the role of the ApplicationContext in Spring?</vt:lpstr>
      <vt:lpstr>What is the default scope of a Spring bean?</vt:lpstr>
      <vt:lpstr>How can you define a Spring bean in a Java configuration class?</vt:lpstr>
      <vt:lpstr>What is Dependency Injection in Spring?</vt:lpstr>
      <vt:lpstr>Which of the following is a type of Dependency Injection supported by Spring?</vt:lpstr>
      <vt:lpstr>What is the default behavior of the @Autowired annotation when multiple beans of the same type exist?</vt:lpstr>
      <vt:lpstr>Which annotation can be used to specify the exact bean to inject when multiple beans of the same type are available? </vt:lpstr>
      <vt:lpstr>How can you handle optional dependencies in Spring? </vt:lpstr>
      <vt:lpstr>What is the purpose of the @Primary annotation in Spring?</vt:lpstr>
      <vt:lpstr>What is a cross-cutting concern in AOP?</vt:lpstr>
      <vt:lpstr>What is a join point in the context of AOP?</vt:lpstr>
      <vt:lpstr> Which advice runs after the method execution regardless of its outcome?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</dc:title>
  <dc:creator>Anil Joseph</dc:creator>
  <cp:lastModifiedBy>Anil Joseph</cp:lastModifiedBy>
  <cp:revision>8</cp:revision>
  <dcterms:created xsi:type="dcterms:W3CDTF">2024-05-16T02:36:26Z</dcterms:created>
  <dcterms:modified xsi:type="dcterms:W3CDTF">2024-05-24T17:17:00Z</dcterms:modified>
</cp:coreProperties>
</file>