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0" r:id="rId5"/>
    <p:sldId id="264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5BB68-9A17-4932-96C6-05E83D84209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4DCDF2E-2492-4D38-8874-DACF81AFF860}">
      <dgm:prSet phldrT="[Text]"/>
      <dgm:spPr/>
      <dgm:t>
        <a:bodyPr/>
        <a:lstStyle/>
        <a:p>
          <a:r>
            <a:rPr lang="en-US" dirty="0"/>
            <a:t>Data Cleaning &amp; Exploration</a:t>
          </a:r>
          <a:endParaRPr lang="en-IN" dirty="0"/>
        </a:p>
      </dgm:t>
    </dgm:pt>
    <dgm:pt modelId="{CDECC774-91DF-4A5B-847B-F5049CB3F52B}" type="parTrans" cxnId="{5C00F018-1B2A-4311-BC99-827893262BA8}">
      <dgm:prSet/>
      <dgm:spPr/>
      <dgm:t>
        <a:bodyPr/>
        <a:lstStyle/>
        <a:p>
          <a:endParaRPr lang="en-IN"/>
        </a:p>
      </dgm:t>
    </dgm:pt>
    <dgm:pt modelId="{B913979E-241D-4795-8883-BAADED0862BB}" type="sibTrans" cxnId="{5C00F018-1B2A-4311-BC99-827893262BA8}">
      <dgm:prSet/>
      <dgm:spPr/>
      <dgm:t>
        <a:bodyPr/>
        <a:lstStyle/>
        <a:p>
          <a:endParaRPr lang="en-IN"/>
        </a:p>
      </dgm:t>
    </dgm:pt>
    <dgm:pt modelId="{7D46B584-5FDD-4813-8665-40DF4FD344E9}">
      <dgm:prSet phldrT="[Text]"/>
      <dgm:spPr/>
      <dgm:t>
        <a:bodyPr/>
        <a:lstStyle/>
        <a:p>
          <a:r>
            <a:rPr lang="en-US" dirty="0"/>
            <a:t>Feature Extraction</a:t>
          </a:r>
          <a:endParaRPr lang="en-IN" dirty="0"/>
        </a:p>
      </dgm:t>
    </dgm:pt>
    <dgm:pt modelId="{33E303C7-3598-4498-8466-A7E543CA8102}" type="parTrans" cxnId="{B3FDADF3-3C9A-4630-BF8D-E2CC9B6B6EFD}">
      <dgm:prSet/>
      <dgm:spPr/>
      <dgm:t>
        <a:bodyPr/>
        <a:lstStyle/>
        <a:p>
          <a:endParaRPr lang="en-IN"/>
        </a:p>
      </dgm:t>
    </dgm:pt>
    <dgm:pt modelId="{B5575C9F-E4B6-4323-A48F-D61B229AD29B}" type="sibTrans" cxnId="{B3FDADF3-3C9A-4630-BF8D-E2CC9B6B6EFD}">
      <dgm:prSet/>
      <dgm:spPr/>
      <dgm:t>
        <a:bodyPr/>
        <a:lstStyle/>
        <a:p>
          <a:endParaRPr lang="en-IN"/>
        </a:p>
      </dgm:t>
    </dgm:pt>
    <dgm:pt modelId="{1E3850CA-62BA-4C45-83B5-C6EF27A86101}">
      <dgm:prSet phldrT="[Text]"/>
      <dgm:spPr/>
      <dgm:t>
        <a:bodyPr/>
        <a:lstStyle/>
        <a:p>
          <a:r>
            <a:rPr lang="en-US" dirty="0"/>
            <a:t>Modeling</a:t>
          </a:r>
          <a:endParaRPr lang="en-IN" dirty="0"/>
        </a:p>
      </dgm:t>
    </dgm:pt>
    <dgm:pt modelId="{A4D4ADF7-B3BA-496B-B9D6-1CDC7B6535AA}" type="parTrans" cxnId="{F6A007D9-0BDF-4914-BB25-E5FC4DB0DFF9}">
      <dgm:prSet/>
      <dgm:spPr/>
      <dgm:t>
        <a:bodyPr/>
        <a:lstStyle/>
        <a:p>
          <a:endParaRPr lang="en-IN"/>
        </a:p>
      </dgm:t>
    </dgm:pt>
    <dgm:pt modelId="{1E0E6426-4091-40E3-848C-2980BBFE6D53}" type="sibTrans" cxnId="{F6A007D9-0BDF-4914-BB25-E5FC4DB0DFF9}">
      <dgm:prSet/>
      <dgm:spPr/>
      <dgm:t>
        <a:bodyPr/>
        <a:lstStyle/>
        <a:p>
          <a:endParaRPr lang="en-IN"/>
        </a:p>
      </dgm:t>
    </dgm:pt>
    <dgm:pt modelId="{54296521-CBA6-42C2-B897-4EC925F02C46}">
      <dgm:prSet phldrT="[Text]"/>
      <dgm:spPr/>
      <dgm:t>
        <a:bodyPr/>
        <a:lstStyle/>
        <a:p>
          <a:r>
            <a:rPr lang="en-US" dirty="0"/>
            <a:t>Comparison</a:t>
          </a:r>
          <a:endParaRPr lang="en-IN" dirty="0"/>
        </a:p>
      </dgm:t>
    </dgm:pt>
    <dgm:pt modelId="{5BD9A1EC-8A63-4636-AB96-8B99287E08F0}" type="parTrans" cxnId="{266A0724-DE09-4F3C-9DC0-AD2E503F2F95}">
      <dgm:prSet/>
      <dgm:spPr/>
      <dgm:t>
        <a:bodyPr/>
        <a:lstStyle/>
        <a:p>
          <a:endParaRPr lang="en-IN"/>
        </a:p>
      </dgm:t>
    </dgm:pt>
    <dgm:pt modelId="{63BF7994-CADC-4337-83F0-2888CAC07AE2}" type="sibTrans" cxnId="{266A0724-DE09-4F3C-9DC0-AD2E503F2F95}">
      <dgm:prSet/>
      <dgm:spPr/>
      <dgm:t>
        <a:bodyPr/>
        <a:lstStyle/>
        <a:p>
          <a:endParaRPr lang="en-IN"/>
        </a:p>
      </dgm:t>
    </dgm:pt>
    <dgm:pt modelId="{B2BDBB52-B039-4EB4-9876-4AA6AF7D279E}" type="pres">
      <dgm:prSet presAssocID="{6205BB68-9A17-4932-96C6-05E83D842095}" presName="CompostProcess" presStyleCnt="0">
        <dgm:presLayoutVars>
          <dgm:dir/>
          <dgm:resizeHandles val="exact"/>
        </dgm:presLayoutVars>
      </dgm:prSet>
      <dgm:spPr/>
    </dgm:pt>
    <dgm:pt modelId="{106FF266-A78D-48DB-AAF7-49A491C596FB}" type="pres">
      <dgm:prSet presAssocID="{6205BB68-9A17-4932-96C6-05E83D842095}" presName="arrow" presStyleLbl="bgShp" presStyleIdx="0" presStyleCnt="1"/>
      <dgm:spPr/>
    </dgm:pt>
    <dgm:pt modelId="{7A806C0B-6FB8-42C0-91CD-B589A59B39AF}" type="pres">
      <dgm:prSet presAssocID="{6205BB68-9A17-4932-96C6-05E83D842095}" presName="linearProcess" presStyleCnt="0"/>
      <dgm:spPr/>
    </dgm:pt>
    <dgm:pt modelId="{003D4711-1D4B-4693-9F76-A162C0C8D155}" type="pres">
      <dgm:prSet presAssocID="{84DCDF2E-2492-4D38-8874-DACF81AFF860}" presName="textNode" presStyleLbl="node1" presStyleIdx="0" presStyleCnt="4">
        <dgm:presLayoutVars>
          <dgm:bulletEnabled val="1"/>
        </dgm:presLayoutVars>
      </dgm:prSet>
      <dgm:spPr/>
    </dgm:pt>
    <dgm:pt modelId="{3C34E5BD-05BD-4C55-BD51-A70E7E96053A}" type="pres">
      <dgm:prSet presAssocID="{B913979E-241D-4795-8883-BAADED0862BB}" presName="sibTrans" presStyleCnt="0"/>
      <dgm:spPr/>
    </dgm:pt>
    <dgm:pt modelId="{5A59341D-B240-4DF9-A6E3-1D2329F60108}" type="pres">
      <dgm:prSet presAssocID="{7D46B584-5FDD-4813-8665-40DF4FD344E9}" presName="textNode" presStyleLbl="node1" presStyleIdx="1" presStyleCnt="4">
        <dgm:presLayoutVars>
          <dgm:bulletEnabled val="1"/>
        </dgm:presLayoutVars>
      </dgm:prSet>
      <dgm:spPr/>
    </dgm:pt>
    <dgm:pt modelId="{C7CFE491-578C-4297-9026-7CF06D09728B}" type="pres">
      <dgm:prSet presAssocID="{B5575C9F-E4B6-4323-A48F-D61B229AD29B}" presName="sibTrans" presStyleCnt="0"/>
      <dgm:spPr/>
    </dgm:pt>
    <dgm:pt modelId="{AC2C875B-882A-4D5E-B130-8B4B7C1A76A3}" type="pres">
      <dgm:prSet presAssocID="{1E3850CA-62BA-4C45-83B5-C6EF27A86101}" presName="textNode" presStyleLbl="node1" presStyleIdx="2" presStyleCnt="4">
        <dgm:presLayoutVars>
          <dgm:bulletEnabled val="1"/>
        </dgm:presLayoutVars>
      </dgm:prSet>
      <dgm:spPr/>
    </dgm:pt>
    <dgm:pt modelId="{012ADC90-77D9-44F8-AFCD-9B79689DF268}" type="pres">
      <dgm:prSet presAssocID="{1E0E6426-4091-40E3-848C-2980BBFE6D53}" presName="sibTrans" presStyleCnt="0"/>
      <dgm:spPr/>
    </dgm:pt>
    <dgm:pt modelId="{471D1DB6-3FF5-4736-AABF-6329D9BDCBDE}" type="pres">
      <dgm:prSet presAssocID="{54296521-CBA6-42C2-B897-4EC925F02C4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C00F018-1B2A-4311-BC99-827893262BA8}" srcId="{6205BB68-9A17-4932-96C6-05E83D842095}" destId="{84DCDF2E-2492-4D38-8874-DACF81AFF860}" srcOrd="0" destOrd="0" parTransId="{CDECC774-91DF-4A5B-847B-F5049CB3F52B}" sibTransId="{B913979E-241D-4795-8883-BAADED0862BB}"/>
    <dgm:cxn modelId="{266A0724-DE09-4F3C-9DC0-AD2E503F2F95}" srcId="{6205BB68-9A17-4932-96C6-05E83D842095}" destId="{54296521-CBA6-42C2-B897-4EC925F02C46}" srcOrd="3" destOrd="0" parTransId="{5BD9A1EC-8A63-4636-AB96-8B99287E08F0}" sibTransId="{63BF7994-CADC-4337-83F0-2888CAC07AE2}"/>
    <dgm:cxn modelId="{F6A007D9-0BDF-4914-BB25-E5FC4DB0DFF9}" srcId="{6205BB68-9A17-4932-96C6-05E83D842095}" destId="{1E3850CA-62BA-4C45-83B5-C6EF27A86101}" srcOrd="2" destOrd="0" parTransId="{A4D4ADF7-B3BA-496B-B9D6-1CDC7B6535AA}" sibTransId="{1E0E6426-4091-40E3-848C-2980BBFE6D53}"/>
    <dgm:cxn modelId="{F027E1E1-51F9-40D7-B1E6-6F9E1967EF34}" type="presOf" srcId="{7D46B584-5FDD-4813-8665-40DF4FD344E9}" destId="{5A59341D-B240-4DF9-A6E3-1D2329F60108}" srcOrd="0" destOrd="0" presId="urn:microsoft.com/office/officeart/2005/8/layout/hProcess9"/>
    <dgm:cxn modelId="{56680EEC-66D1-4AD9-B521-4936146A5F64}" type="presOf" srcId="{54296521-CBA6-42C2-B897-4EC925F02C46}" destId="{471D1DB6-3FF5-4736-AABF-6329D9BDCBDE}" srcOrd="0" destOrd="0" presId="urn:microsoft.com/office/officeart/2005/8/layout/hProcess9"/>
    <dgm:cxn modelId="{AEDAD2F1-DE08-4AE4-B092-C121E9535D3B}" type="presOf" srcId="{84DCDF2E-2492-4D38-8874-DACF81AFF860}" destId="{003D4711-1D4B-4693-9F76-A162C0C8D155}" srcOrd="0" destOrd="0" presId="urn:microsoft.com/office/officeart/2005/8/layout/hProcess9"/>
    <dgm:cxn modelId="{8AA605F2-FF9B-4A30-B613-FD5050A12038}" type="presOf" srcId="{1E3850CA-62BA-4C45-83B5-C6EF27A86101}" destId="{AC2C875B-882A-4D5E-B130-8B4B7C1A76A3}" srcOrd="0" destOrd="0" presId="urn:microsoft.com/office/officeart/2005/8/layout/hProcess9"/>
    <dgm:cxn modelId="{B3FDADF3-3C9A-4630-BF8D-E2CC9B6B6EFD}" srcId="{6205BB68-9A17-4932-96C6-05E83D842095}" destId="{7D46B584-5FDD-4813-8665-40DF4FD344E9}" srcOrd="1" destOrd="0" parTransId="{33E303C7-3598-4498-8466-A7E543CA8102}" sibTransId="{B5575C9F-E4B6-4323-A48F-D61B229AD29B}"/>
    <dgm:cxn modelId="{FF8324F7-8F3B-4DEB-B949-5EFA6D982C70}" type="presOf" srcId="{6205BB68-9A17-4932-96C6-05E83D842095}" destId="{B2BDBB52-B039-4EB4-9876-4AA6AF7D279E}" srcOrd="0" destOrd="0" presId="urn:microsoft.com/office/officeart/2005/8/layout/hProcess9"/>
    <dgm:cxn modelId="{D4A358C8-4943-428B-B85E-14323A2D396C}" type="presParOf" srcId="{B2BDBB52-B039-4EB4-9876-4AA6AF7D279E}" destId="{106FF266-A78D-48DB-AAF7-49A491C596FB}" srcOrd="0" destOrd="0" presId="urn:microsoft.com/office/officeart/2005/8/layout/hProcess9"/>
    <dgm:cxn modelId="{3D8FE6E0-C2E1-4F0E-B4FA-4D3DE1CE2B46}" type="presParOf" srcId="{B2BDBB52-B039-4EB4-9876-4AA6AF7D279E}" destId="{7A806C0B-6FB8-42C0-91CD-B589A59B39AF}" srcOrd="1" destOrd="0" presId="urn:microsoft.com/office/officeart/2005/8/layout/hProcess9"/>
    <dgm:cxn modelId="{6CE89CEE-C58E-4484-AD6F-8D0EC4D9230B}" type="presParOf" srcId="{7A806C0B-6FB8-42C0-91CD-B589A59B39AF}" destId="{003D4711-1D4B-4693-9F76-A162C0C8D155}" srcOrd="0" destOrd="0" presId="urn:microsoft.com/office/officeart/2005/8/layout/hProcess9"/>
    <dgm:cxn modelId="{3DC37429-0347-4C80-8E21-CFC6D111BC8F}" type="presParOf" srcId="{7A806C0B-6FB8-42C0-91CD-B589A59B39AF}" destId="{3C34E5BD-05BD-4C55-BD51-A70E7E96053A}" srcOrd="1" destOrd="0" presId="urn:microsoft.com/office/officeart/2005/8/layout/hProcess9"/>
    <dgm:cxn modelId="{48952C22-23A7-48E0-9365-A638F4F8D2C0}" type="presParOf" srcId="{7A806C0B-6FB8-42C0-91CD-B589A59B39AF}" destId="{5A59341D-B240-4DF9-A6E3-1D2329F60108}" srcOrd="2" destOrd="0" presId="urn:microsoft.com/office/officeart/2005/8/layout/hProcess9"/>
    <dgm:cxn modelId="{15E254CF-4DBA-4BB3-81BF-3AA8253D1790}" type="presParOf" srcId="{7A806C0B-6FB8-42C0-91CD-B589A59B39AF}" destId="{C7CFE491-578C-4297-9026-7CF06D09728B}" srcOrd="3" destOrd="0" presId="urn:microsoft.com/office/officeart/2005/8/layout/hProcess9"/>
    <dgm:cxn modelId="{11EC2C5C-F3C9-40A0-8AA2-30D780446E44}" type="presParOf" srcId="{7A806C0B-6FB8-42C0-91CD-B589A59B39AF}" destId="{AC2C875B-882A-4D5E-B130-8B4B7C1A76A3}" srcOrd="4" destOrd="0" presId="urn:microsoft.com/office/officeart/2005/8/layout/hProcess9"/>
    <dgm:cxn modelId="{66B6024B-1DDB-48DC-9F87-FBCF8F3D7131}" type="presParOf" srcId="{7A806C0B-6FB8-42C0-91CD-B589A59B39AF}" destId="{012ADC90-77D9-44F8-AFCD-9B79689DF268}" srcOrd="5" destOrd="0" presId="urn:microsoft.com/office/officeart/2005/8/layout/hProcess9"/>
    <dgm:cxn modelId="{E968430F-913F-4AC7-9A65-451FB9929BF8}" type="presParOf" srcId="{7A806C0B-6FB8-42C0-91CD-B589A59B39AF}" destId="{471D1DB6-3FF5-4736-AABF-6329D9BDCBD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FF266-A78D-48DB-AAF7-49A491C596FB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4711-1D4B-4693-9F76-A162C0C8D155}">
      <dsp:nvSpPr>
        <dsp:cNvPr id="0" name=""/>
        <dsp:cNvSpPr/>
      </dsp:nvSpPr>
      <dsp:spPr>
        <a:xfrm>
          <a:off x="4067" y="1625600"/>
          <a:ext cx="195659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Cleaning &amp; Exploration</a:t>
          </a:r>
          <a:endParaRPr lang="en-IN" sz="2500" kern="1200" dirty="0"/>
        </a:p>
      </dsp:txBody>
      <dsp:txXfrm>
        <a:off x="99580" y="1721113"/>
        <a:ext cx="1765567" cy="1976440"/>
      </dsp:txXfrm>
    </dsp:sp>
    <dsp:sp modelId="{5A59341D-B240-4DF9-A6E3-1D2329F60108}">
      <dsp:nvSpPr>
        <dsp:cNvPr id="0" name=""/>
        <dsp:cNvSpPr/>
      </dsp:nvSpPr>
      <dsp:spPr>
        <a:xfrm>
          <a:off x="2058491" y="1625600"/>
          <a:ext cx="195659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Extraction</a:t>
          </a:r>
          <a:endParaRPr lang="en-IN" sz="2500" kern="1200" dirty="0"/>
        </a:p>
      </dsp:txBody>
      <dsp:txXfrm>
        <a:off x="2154004" y="1721113"/>
        <a:ext cx="1765567" cy="1976440"/>
      </dsp:txXfrm>
    </dsp:sp>
    <dsp:sp modelId="{AC2C875B-882A-4D5E-B130-8B4B7C1A76A3}">
      <dsp:nvSpPr>
        <dsp:cNvPr id="0" name=""/>
        <dsp:cNvSpPr/>
      </dsp:nvSpPr>
      <dsp:spPr>
        <a:xfrm>
          <a:off x="4112914" y="1625600"/>
          <a:ext cx="195659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Modeling</a:t>
          </a:r>
          <a:endParaRPr lang="en-IN" sz="2500" kern="1200" dirty="0"/>
        </a:p>
      </dsp:txBody>
      <dsp:txXfrm>
        <a:off x="4208427" y="1721113"/>
        <a:ext cx="1765567" cy="1976440"/>
      </dsp:txXfrm>
    </dsp:sp>
    <dsp:sp modelId="{471D1DB6-3FF5-4736-AABF-6329D9BDCBDE}">
      <dsp:nvSpPr>
        <dsp:cNvPr id="0" name=""/>
        <dsp:cNvSpPr/>
      </dsp:nvSpPr>
      <dsp:spPr>
        <a:xfrm>
          <a:off x="6167338" y="1625600"/>
          <a:ext cx="195659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Comparison</a:t>
          </a:r>
          <a:endParaRPr lang="en-IN" sz="2500" kern="1200" dirty="0"/>
        </a:p>
      </dsp:txBody>
      <dsp:txXfrm>
        <a:off x="6262851" y="1721113"/>
        <a:ext cx="1765567" cy="197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AC23-2B8B-4136-8787-32FC19E41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8E292-81DF-4EB6-9070-A999DF48B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3EAA-F952-4DC2-9E7C-E7DC873D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9448-935E-4BB8-B835-65C958F7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5526-BDD7-4F14-BA64-8BD89189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B15-6C32-4772-AAC5-FCE11EA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44324-B8CA-4ED5-ABEC-C3B7AAD0C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8D1B-37C9-434D-8E6C-A66613F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8B7C-038E-4891-840A-F8F29666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D818D-63B3-4D2D-BBBE-FFDE5A42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E4E5A-2ECC-4D26-AA11-EAA65B2C4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29213-F6E3-4F70-9CA3-1108A671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385C-0827-4933-8EF5-DFFED08F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0A63-ECF8-4E82-894F-94CDCCAE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971F6-8321-43F4-9C1C-56A1322C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7EB-5BA4-495D-860C-438A6B3B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B395-1F54-4F3E-9563-36AC4DB5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F653-E636-4555-ADBF-9B8243F4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9C0B-8E8C-4062-BEB1-E2C5081C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6B5B-E9C6-413D-8765-F12646F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740F-C4B6-44BA-91DB-843CA9CC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FB701-47B0-4E3B-95AB-A89E9492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28C8-73C2-411A-9781-C5C993F2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07628-8BEE-45C3-86B5-596546E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6469-B427-41DC-A398-B84455A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4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0297-4DBD-4DFF-8AFC-86A8C4C0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2196-314A-4CD2-87DC-4A4B521BE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1A2F4-6CC9-44B6-A2B9-AA22E8CC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4BB1B-F84C-4B2C-8401-BC961135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F135-929C-4BA2-B1DE-D7ACC525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47729-C831-40EE-B3D6-B958D3D2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4CB5-8FFD-4129-A930-ACDF3066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3364E-38C7-449F-AD74-52D39DAE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89625-CAA2-4884-940D-5D763347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662F4-52FA-412F-9CC7-812ADEE06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BE79D-D6DF-4F5E-9395-0A80B5ACB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85FE8-839D-467F-9DAD-5C71650D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5CAD9-18A5-4687-8C5A-9BF22F03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8D40F-C7A8-4EF7-BF9E-75589584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42FE-D533-459D-8509-15C9657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8517A-1A84-46EA-B95F-56A69F86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55123-A34D-43E6-B133-FB9B65F2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9BA77-7F10-489E-A447-BF979A7B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4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E1D5-FCF1-40EE-AE64-69CD9FDE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A82E0-D799-4AF2-8278-E219A53B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91614-FD6D-4A46-8BFF-53E67A3E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C73D-5E15-4666-BE10-A5598893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609-2EDF-4877-A60D-65B54EC9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96EE6-0514-4315-9EBF-37E5FF2E4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9BAA4-8337-4E1B-87D3-25183A3D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2AE4-8459-481E-88CF-BDC33DDB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B32D-0504-476F-86BD-2391B465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4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1EEA-8B20-425C-A723-F4914AB3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C9801-787A-4ADC-B3E5-B0DB00C26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8D50D-EF4D-4E02-82D7-4EEEBE3D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20523-11C3-4C6E-B97D-5416B10E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35DE9-A746-4300-A97C-0EDACCA3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C7BA0-D6F0-45F9-B16A-2F2096AC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4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C14F-6672-4314-AE8E-6143CECE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AD291-A936-4EC7-B83C-42D19428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E64E-5762-4C2E-837D-BA634417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2F96-4438-4F59-B22C-2752EF1BA86E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4F6E-6A09-4CCC-9570-818F7CC86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F083-51C8-461B-B741-8812EDD5A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7F372-4BD2-4488-98E5-080AA86E9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9CC1-9742-42AA-AF1B-10661BC6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BioHackathon2020</a:t>
            </a:r>
            <a:br>
              <a:rPr lang="en-US" dirty="0"/>
            </a:br>
            <a:r>
              <a:rPr lang="en-US" b="1" dirty="0"/>
              <a:t>Variant Pathogenicity Prediction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F2ECE-94DE-4D5F-A93B-A173D30FC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MetaHack</a:t>
            </a:r>
            <a:endParaRPr lang="en-US" b="1" dirty="0"/>
          </a:p>
          <a:p>
            <a:r>
              <a:rPr lang="en-US" dirty="0"/>
              <a:t>Anil </a:t>
            </a:r>
            <a:r>
              <a:rPr lang="en-US" dirty="0" err="1"/>
              <a:t>Koundal</a:t>
            </a:r>
            <a:endParaRPr lang="en-US" dirty="0"/>
          </a:p>
          <a:p>
            <a:r>
              <a:rPr lang="en-US" dirty="0"/>
              <a:t>Bing Song</a:t>
            </a:r>
          </a:p>
          <a:p>
            <a:r>
              <a:rPr lang="en-US" dirty="0" err="1"/>
              <a:t>Gurpinder</a:t>
            </a:r>
            <a:r>
              <a:rPr lang="en-US" dirty="0"/>
              <a:t>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96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A608-ADF5-41CA-8E92-3C24BF2D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1B6D-4673-40D7-A14D-0429B12A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about benign variants would be beneficial</a:t>
            </a:r>
          </a:p>
          <a:p>
            <a:endParaRPr lang="en-US" dirty="0"/>
          </a:p>
          <a:p>
            <a:r>
              <a:rPr lang="en-US" dirty="0"/>
              <a:t>Requirement of a robust metric for assessment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15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10B789-8601-4EFE-8C5F-905A4911B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9222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B6602A7-66A9-47F8-B0D1-8F9085A7C00A}"/>
              </a:ext>
            </a:extLst>
          </p:cNvPr>
          <p:cNvSpPr txBox="1"/>
          <p:nvPr/>
        </p:nvSpPr>
        <p:spPr>
          <a:xfrm>
            <a:off x="1223889" y="450166"/>
            <a:ext cx="3010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Flow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585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75DC70-0461-4EA4-B316-2DB0BFAC1C32}"/>
              </a:ext>
            </a:extLst>
          </p:cNvPr>
          <p:cNvSpPr/>
          <p:nvPr/>
        </p:nvSpPr>
        <p:spPr>
          <a:xfrm>
            <a:off x="4240696" y="1033670"/>
            <a:ext cx="3154017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99C554-4010-4860-B90B-508FDD16A817}"/>
              </a:ext>
            </a:extLst>
          </p:cNvPr>
          <p:cNvSpPr/>
          <p:nvPr/>
        </p:nvSpPr>
        <p:spPr>
          <a:xfrm>
            <a:off x="1636644" y="2975113"/>
            <a:ext cx="3154017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FCB5F9-FFD2-47C5-A86C-03D9D634518A}"/>
              </a:ext>
            </a:extLst>
          </p:cNvPr>
          <p:cNvSpPr/>
          <p:nvPr/>
        </p:nvSpPr>
        <p:spPr>
          <a:xfrm>
            <a:off x="7103166" y="2975112"/>
            <a:ext cx="3154017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F06C53-94A8-45F7-8BEA-CC458BE079B6}"/>
              </a:ext>
            </a:extLst>
          </p:cNvPr>
          <p:cNvSpPr/>
          <p:nvPr/>
        </p:nvSpPr>
        <p:spPr>
          <a:xfrm>
            <a:off x="4876800" y="4969565"/>
            <a:ext cx="2226366" cy="1152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 and Selection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5703C9-5790-41D5-BD5F-2AD3366F7FB2}"/>
              </a:ext>
            </a:extLst>
          </p:cNvPr>
          <p:cNvCxnSpPr>
            <a:stCxn id="5" idx="2"/>
          </p:cNvCxnSpPr>
          <p:nvPr/>
        </p:nvCxnSpPr>
        <p:spPr>
          <a:xfrm flipH="1">
            <a:off x="4041913" y="2186609"/>
            <a:ext cx="1775792" cy="788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9C67CA-E38E-413A-B92E-CE447FB0F9EB}"/>
              </a:ext>
            </a:extLst>
          </p:cNvPr>
          <p:cNvCxnSpPr>
            <a:stCxn id="5" idx="2"/>
          </p:cNvCxnSpPr>
          <p:nvPr/>
        </p:nvCxnSpPr>
        <p:spPr>
          <a:xfrm>
            <a:off x="5817705" y="2186609"/>
            <a:ext cx="1881808" cy="788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FFB22A-8E5C-405A-A644-ED0EAD59E9CD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3213653" y="4128052"/>
            <a:ext cx="1989191" cy="1010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6CCE22-858D-452A-A675-41E97BE61E4D}"/>
              </a:ext>
            </a:extLst>
          </p:cNvPr>
          <p:cNvCxnSpPr>
            <a:stCxn id="9" idx="7"/>
          </p:cNvCxnSpPr>
          <p:nvPr/>
        </p:nvCxnSpPr>
        <p:spPr>
          <a:xfrm flipV="1">
            <a:off x="6777122" y="4128051"/>
            <a:ext cx="776617" cy="1010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F36FD6-919A-466A-BA5E-34D6A7870F89}"/>
              </a:ext>
            </a:extLst>
          </p:cNvPr>
          <p:cNvSpPr txBox="1"/>
          <p:nvPr/>
        </p:nvSpPr>
        <p:spPr>
          <a:xfrm>
            <a:off x="4790661" y="273831"/>
            <a:ext cx="210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Training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259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5C488-B9F1-4AF3-9F42-AE869C0F8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48" y="229151"/>
            <a:ext cx="7679635" cy="6399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7D8CB8-C808-4FB5-931D-D7CAFB796936}"/>
              </a:ext>
            </a:extLst>
          </p:cNvPr>
          <p:cNvSpPr txBox="1"/>
          <p:nvPr/>
        </p:nvSpPr>
        <p:spPr>
          <a:xfrm>
            <a:off x="5134708" y="351692"/>
            <a:ext cx="149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Histogram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8984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FF52E-1C78-4EB2-8A88-E0DD6F4E7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13" y="319157"/>
            <a:ext cx="9198665" cy="6132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07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AE82-D308-4B31-B142-82BCE50C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6EF-50F9-475C-BDF2-51217D06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 columns were used</a:t>
            </a:r>
          </a:p>
          <a:p>
            <a:endParaRPr lang="en-US" dirty="0"/>
          </a:p>
          <a:p>
            <a:r>
              <a:rPr lang="en-US" dirty="0"/>
              <a:t>One Hot Encoding for categorial variables</a:t>
            </a:r>
          </a:p>
          <a:p>
            <a:endParaRPr lang="en-US" dirty="0"/>
          </a:p>
          <a:p>
            <a:r>
              <a:rPr lang="en-US" dirty="0"/>
              <a:t>For amino acids NLF encoding was used</a:t>
            </a:r>
          </a:p>
          <a:p>
            <a:endParaRPr lang="en-US" dirty="0"/>
          </a:p>
          <a:p>
            <a:r>
              <a:rPr lang="en-US" dirty="0"/>
              <a:t>Novel encoding for </a:t>
            </a:r>
            <a:r>
              <a:rPr lang="en-US" dirty="0" err="1"/>
              <a:t>foldx.ddg</a:t>
            </a:r>
            <a:r>
              <a:rPr lang="en-US" dirty="0"/>
              <a:t> and covar.2d</a:t>
            </a:r>
          </a:p>
          <a:p>
            <a:endParaRPr lang="en-US" dirty="0"/>
          </a:p>
          <a:p>
            <a:r>
              <a:rPr lang="en-US" dirty="0"/>
              <a:t>Scaling before modeling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27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AFA-E31D-4F33-B462-C5186DD2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B414-5667-4648-96B8-57E8B3EA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algorithms: Support Vector Machine and Logistic Regression</a:t>
            </a:r>
          </a:p>
          <a:p>
            <a:r>
              <a:rPr lang="en-IN" dirty="0"/>
              <a:t>Base Accuracy:</a:t>
            </a:r>
          </a:p>
          <a:p>
            <a:pPr lvl="1"/>
            <a:r>
              <a:rPr lang="en-IN" dirty="0"/>
              <a:t>SVC: Training (0.8788), Validation (0.8468)</a:t>
            </a:r>
          </a:p>
          <a:p>
            <a:pPr lvl="1"/>
            <a:r>
              <a:rPr lang="en-IN" dirty="0"/>
              <a:t>LR: Training (0.8896), Validation (0.8612)</a:t>
            </a:r>
          </a:p>
          <a:p>
            <a:r>
              <a:rPr lang="en-IN" dirty="0"/>
              <a:t>Custom Accuracy:</a:t>
            </a:r>
          </a:p>
          <a:p>
            <a:pPr lvl="1"/>
            <a:r>
              <a:rPr lang="en-IN" dirty="0"/>
              <a:t>SVC: Training (0.9442), Validation (0.9208)</a:t>
            </a:r>
          </a:p>
          <a:p>
            <a:pPr lvl="1"/>
            <a:r>
              <a:rPr lang="en-IN" dirty="0"/>
              <a:t>LR: Training(0.9424), Validation (0.9208)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11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6CEC48-2BD4-492E-97F5-8169791A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" y="0"/>
            <a:ext cx="5983357" cy="3988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5FAB7-15FC-49BB-899B-F71CA1193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18" y="2451652"/>
            <a:ext cx="6370982" cy="4247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39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79AAC-CC3C-4289-A020-126B95508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2747" cy="405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DBA03C-9FC9-432F-AA58-0AC684D16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64" y="2703443"/>
            <a:ext cx="6231836" cy="4154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0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BioHackathon2020 Variant Pathogenicity Prediction</vt:lpstr>
      <vt:lpstr>PowerPoint Presentation</vt:lpstr>
      <vt:lpstr>PowerPoint Presentation</vt:lpstr>
      <vt:lpstr>PowerPoint Presentation</vt:lpstr>
      <vt:lpstr>PowerPoint Presentation</vt:lpstr>
      <vt:lpstr>Feature Extraction</vt:lpstr>
      <vt:lpstr>Modeling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BioHackathon</dc:title>
  <dc:creator>user</dc:creator>
  <cp:lastModifiedBy>user</cp:lastModifiedBy>
  <cp:revision>11</cp:revision>
  <dcterms:created xsi:type="dcterms:W3CDTF">2020-04-25T20:26:29Z</dcterms:created>
  <dcterms:modified xsi:type="dcterms:W3CDTF">2020-04-26T08:53:02Z</dcterms:modified>
</cp:coreProperties>
</file>