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3" r:id="rId9"/>
    <p:sldId id="265" r:id="rId10"/>
    <p:sldId id="267" r:id="rId11"/>
    <p:sldId id="264" r:id="rId12"/>
    <p:sldId id="266" r:id="rId13"/>
    <p:sldId id="268" r:id="rId14"/>
    <p:sldId id="269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0D83-E079-4741-819E-DA84DAF5117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848D-84D1-46AD-92BA-8BF7FF88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BD7D-79B4-4306-8FE3-924941B83EF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Cucumber Automation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-Anil Kale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Step Def File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files steps mapped with Step definition file code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It’s Java code methods with annotation attached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Duplicate Step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Defs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are not allowed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Defs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can be distributed in multiple java files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486400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Configuration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RunWith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annotation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CucumberOptions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Glue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Dryrun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Tags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Running the cucumber automation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Reports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2837"/>
            <a:ext cx="7772400" cy="55165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with Maven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943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GIT &amp; Jenkins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(CI) Integration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installation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integration in Eclipse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Jenkins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Installation and configuration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Creation of Jenkins Job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Execution of Cucumber automation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generation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configuration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Extent Report Generation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2" indent="0">
              <a:lnSpc>
                <a:spcPct val="16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297363"/>
          </a:xfrm>
        </p:spPr>
        <p:txBody>
          <a:bodyPr lIns="91440" rIns="91440">
            <a:noAutofit/>
          </a:bodyPr>
          <a:lstStyle/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+ Selenium Automation Demo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438400"/>
            <a:ext cx="1447800" cy="762000"/>
          </a:xfrm>
        </p:spPr>
        <p:txBody>
          <a:bodyPr lIns="91440" rIns="9144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9436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BDD-Introduction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Gherkin-Introduction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Cucumber-Set up in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&amp; Step Def file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Generation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Extent Report integration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GIT installation and integration with Eclipse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Continuous Integration (Jenkins)</a:t>
            </a:r>
          </a:p>
        </p:txBody>
      </p:sp>
    </p:spTree>
    <p:extLst>
      <p:ext uri="{BB962C8B-B14F-4D97-AF65-F5344CB8AC3E}">
        <p14:creationId xmlns:p14="http://schemas.microsoft.com/office/powerpoint/2010/main" val="3645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0"/>
            <a:ext cx="8229600" cy="685800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343400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Laptop or desktop with Internet connection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Basic understanding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 (Java)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Basic understanding of Selenium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Installed version of JAVA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7, 8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preferred)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Windows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7, 10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OS (Preferred) or any compatible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Eclipse (Eclipse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Mars, Neon)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Course Pre-requisite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BDD-Introduction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600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</a:rPr>
              <a:t>TDD </a:t>
            </a:r>
            <a:r>
              <a:rPr lang="en-US" sz="5000" b="1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</a:rPr>
              <a:t> BDD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TDD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Tests written by </a:t>
            </a:r>
            <a:r>
              <a:rPr lang="en-US" sz="3200" dirty="0" smtClean="0">
                <a:solidFill>
                  <a:schemeClr val="tx2"/>
                </a:solidFill>
              </a:rPr>
              <a:t>developer </a:t>
            </a:r>
            <a:r>
              <a:rPr 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olidFill>
                  <a:schemeClr val="tx2"/>
                </a:solidFill>
              </a:rPr>
              <a:t>Run </a:t>
            </a:r>
            <a:r>
              <a:rPr lang="en-US" sz="3200" dirty="0">
                <a:solidFill>
                  <a:schemeClr val="tx2"/>
                </a:solidFill>
              </a:rPr>
              <a:t>tests by </a:t>
            </a:r>
            <a:r>
              <a:rPr lang="en-US" sz="3200" dirty="0" err="1">
                <a:solidFill>
                  <a:schemeClr val="tx2"/>
                </a:solidFill>
              </a:rPr>
              <a:t>dev</a:t>
            </a:r>
            <a:r>
              <a:rPr lang="en-US" sz="3200" dirty="0">
                <a:solidFill>
                  <a:schemeClr val="tx2"/>
                </a:solidFill>
              </a:rPr>
              <a:t>, test failed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Develop </a:t>
            </a:r>
            <a:r>
              <a:rPr lang="en-US" sz="3200" dirty="0" smtClean="0">
                <a:solidFill>
                  <a:schemeClr val="tx2"/>
                </a:solidFill>
              </a:rPr>
              <a:t>code </a:t>
            </a:r>
            <a:r>
              <a:rPr 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olidFill>
                  <a:schemeClr val="tx2"/>
                </a:solidFill>
              </a:rPr>
              <a:t>Run </a:t>
            </a:r>
            <a:r>
              <a:rPr lang="en-US" sz="3200" dirty="0">
                <a:solidFill>
                  <a:schemeClr val="tx2"/>
                </a:solidFill>
              </a:rPr>
              <a:t>Tests, test should pass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Refactor tests if </a:t>
            </a:r>
            <a:r>
              <a:rPr lang="en-US" sz="3200" dirty="0" smtClean="0">
                <a:solidFill>
                  <a:schemeClr val="tx2"/>
                </a:solidFill>
              </a:rPr>
              <a:t>required</a:t>
            </a:r>
            <a:endParaRPr lang="en-US" sz="3200" dirty="0">
              <a:solidFill>
                <a:schemeClr val="tx2"/>
              </a:solidFill>
            </a:endParaRP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Mostly written to test each unit level code/method (Unit Tests)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Covers low level design </a:t>
            </a:r>
            <a:r>
              <a:rPr lang="en-US" sz="3200" dirty="0" smtClean="0">
                <a:solidFill>
                  <a:schemeClr val="tx2"/>
                </a:solidFill>
              </a:rPr>
              <a:t>scenarios</a:t>
            </a:r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Stakeholders/Non-Technical defines behavior of application in simple English language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Design high level scenario to test expectation from application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Design normally for acceptance testing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QA </a:t>
            </a:r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role in </a:t>
            </a: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18908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7674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2000" cy="4983163"/>
          </a:xfrm>
        </p:spPr>
        <p:txBody>
          <a:bodyPr lIns="91440" rIns="91440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Focuses on user experience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Helpful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involve business stakeholders who can't easily read code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allow for easier reuse of code in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Quick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 easy set up and execution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When 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For BDD style automation implementation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Way to write tests that anybody can understand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 Non Technical resources/stakeholders to contribute in automation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How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Definition file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Gherkin-Introduction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understands the language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Gherkin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Business readable language describes behavior without detailing implementation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Used for : Documentation and Automated tests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 with .feature extension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One Feature file can have multiple scenarios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Cucumber-Set up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257800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Build automation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tool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Unit testing framework integrated with Cucumber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Cucumber-java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lib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Cucumber Eclipse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Gherkin syntax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highlighter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Annotations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But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Cucumbers Tags/Tagged hooks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Before/After hooks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6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Feature File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Single OR multiple Scenario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 Cucumber annotations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Parameterization tests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Example Keyword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Maps in Data Table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4128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146344</TotalTime>
  <Words>366</Words>
  <Application>Microsoft Office PowerPoint</Application>
  <PresentationFormat>On-screen Show (4:3)</PresentationFormat>
  <Paragraphs>115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Cucumber Automation</vt:lpstr>
      <vt:lpstr>Content</vt:lpstr>
      <vt:lpstr>Continued..</vt:lpstr>
      <vt:lpstr>BDD-Introduction</vt:lpstr>
      <vt:lpstr>Cucumber Basics</vt:lpstr>
      <vt:lpstr>Gherkin-Introduction</vt:lpstr>
      <vt:lpstr>Cucumber-Set up in Eclipse</vt:lpstr>
      <vt:lpstr>Cucumber Implementation</vt:lpstr>
      <vt:lpstr>Feature File</vt:lpstr>
      <vt:lpstr>Step Def File</vt:lpstr>
      <vt:lpstr>Cucumber-Junit</vt:lpstr>
      <vt:lpstr>Reports</vt:lpstr>
      <vt:lpstr>GIT &amp; Jenkins (CI) Integration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</dc:title>
  <dc:creator>Anil</dc:creator>
  <cp:lastModifiedBy>admin</cp:lastModifiedBy>
  <cp:revision>115</cp:revision>
  <dcterms:created xsi:type="dcterms:W3CDTF">2016-07-06T17:43:00Z</dcterms:created>
  <dcterms:modified xsi:type="dcterms:W3CDTF">2018-08-19T14:07:22Z</dcterms:modified>
</cp:coreProperties>
</file>