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3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D83-E079-4741-819E-DA84DAF5117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848D-84D1-46AD-92BA-8BF7FF88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BD7D-79B4-4306-8FE3-924941B83EF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 Automation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-Anil Kale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Step Def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files steps mapped with Step definition file code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It’s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Java code methods with annotation attached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Duplicate 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are not allowed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can be distributed in multiple java files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486400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Configuration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RunWith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annotation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CucumberOptions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Glue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Dryrun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Running the cucumber automation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Reports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2837"/>
            <a:ext cx="7772400" cy="55165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Report with Maven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943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Jenkins (CI) Integration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Jenkins Installation and configuration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Creation of Jenkins Job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Execution of Cucumber automation</a:t>
            </a: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Report generation and configuration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297363"/>
          </a:xfrm>
        </p:spPr>
        <p:txBody>
          <a:bodyPr lIns="91440" rIns="91440">
            <a:noAutofit/>
          </a:bodyPr>
          <a:lstStyle/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+ Selenium Automation Demo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438400"/>
            <a:ext cx="1447800" cy="762000"/>
          </a:xfrm>
        </p:spPr>
        <p:txBody>
          <a:bodyPr lIns="91440" rIns="9144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53340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Cucumber-Set up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&amp; Step Def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Continuous Integration (Jenkins)</a:t>
            </a:r>
          </a:p>
        </p:txBody>
      </p:sp>
    </p:spTree>
    <p:extLst>
      <p:ext uri="{BB962C8B-B14F-4D97-AF65-F5344CB8AC3E}">
        <p14:creationId xmlns:p14="http://schemas.microsoft.com/office/powerpoint/2010/main" val="3645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0"/>
            <a:ext cx="8229600" cy="6858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34340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Laptop or desktop with Internet connection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Basic understanding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(Java)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Basic understanding of Selenium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Installed version of JAVA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7, 8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preferred)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Windows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7, 10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OS (Preferred) or any compatible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Eclipse (Eclipse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Mars, Neon)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Course Pre-requisite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BDD-Introduction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TDD </a:t>
            </a:r>
            <a:r>
              <a:rPr lang="en-US" sz="5000" b="1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 BDD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TDD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Tests written by </a:t>
            </a:r>
            <a:r>
              <a:rPr lang="en-US" sz="3200" dirty="0" smtClean="0">
                <a:solidFill>
                  <a:schemeClr val="tx2"/>
                </a:solidFill>
              </a:rPr>
              <a:t>developer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 by </a:t>
            </a:r>
            <a:r>
              <a:rPr lang="en-US" sz="3200" dirty="0" err="1">
                <a:solidFill>
                  <a:schemeClr val="tx2"/>
                </a:solidFill>
              </a:rPr>
              <a:t>dev</a:t>
            </a:r>
            <a:r>
              <a:rPr lang="en-US" sz="3200" dirty="0">
                <a:solidFill>
                  <a:schemeClr val="tx2"/>
                </a:solidFill>
              </a:rPr>
              <a:t>, test failed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Develop </a:t>
            </a:r>
            <a:r>
              <a:rPr lang="en-US" sz="3200" dirty="0" smtClean="0">
                <a:solidFill>
                  <a:schemeClr val="tx2"/>
                </a:solidFill>
              </a:rPr>
              <a:t>code </a:t>
            </a:r>
            <a:r>
              <a:rPr 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/>
                </a:solidFill>
              </a:rPr>
              <a:t>Run </a:t>
            </a:r>
            <a:r>
              <a:rPr lang="en-US" sz="3200" dirty="0">
                <a:solidFill>
                  <a:schemeClr val="tx2"/>
                </a:solidFill>
              </a:rPr>
              <a:t>Tests, test should pass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Refactor tests if </a:t>
            </a:r>
            <a:r>
              <a:rPr lang="en-US" sz="3200" dirty="0" smtClean="0">
                <a:solidFill>
                  <a:schemeClr val="tx2"/>
                </a:solidFill>
              </a:rPr>
              <a:t>required</a:t>
            </a:r>
            <a:endParaRPr lang="en-US" sz="3200" dirty="0">
              <a:solidFill>
                <a:schemeClr val="tx2"/>
              </a:solidFill>
            </a:endParaRP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Mostly written to test each unit level code/method (Unit Tests)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Covers low level design </a:t>
            </a:r>
            <a:r>
              <a:rPr lang="en-US" sz="3200" dirty="0" smtClean="0">
                <a:solidFill>
                  <a:schemeClr val="tx2"/>
                </a:solidFill>
              </a:rPr>
              <a:t>scenarios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Stakeholders/Non-Technical defines behavior of application in simple English language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high level scenario to test expectation from application</a:t>
            </a:r>
          </a:p>
          <a:p>
            <a:pPr lvl="2"/>
            <a:r>
              <a:rPr lang="en-US" sz="3200" dirty="0">
                <a:solidFill>
                  <a:schemeClr val="tx2"/>
                </a:solidFill>
              </a:rPr>
              <a:t>Design normally for acceptance testing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QA </a:t>
            </a: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</a:rPr>
              <a:t>role in </a:t>
            </a: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1890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767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4983163"/>
          </a:xfrm>
        </p:spPr>
        <p:txBody>
          <a:bodyPr lIns="91440" rIns="9144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Focuses on user experience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Helpful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involve business stakeholders who can't easily read code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allow for easier reuse of code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Quick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easy set up and execution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When 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BDD style automation implementation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Way to write tests that anybody can understand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Non Technical resources/stakeholders to contribute in automation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Definition file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Gherkin-Introduction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understands the language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Gherkin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Business readable language describes behavior without detailing implementation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Used for : Documentation and Automated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with .feature extension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can have multiple scenarios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Cucumber-Set up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2578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Build automation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/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Unit testing framework integrated with Cucumber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lib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Cucumber Eclipse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 syntax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highlighter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Annotations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Cucumbers Tags/Tagged 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Before/After hooks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30763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Single OR multiple Scenario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 Cucumber annotations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Parameterization tests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Example Keyword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Maps in Data Table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4128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146331</TotalTime>
  <Words>343</Words>
  <Application>Microsoft Office PowerPoint</Application>
  <PresentationFormat>On-screen Show (4:3)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Cucumber Automation</vt:lpstr>
      <vt:lpstr>Content</vt:lpstr>
      <vt:lpstr>Continued..</vt:lpstr>
      <vt:lpstr>BDD-Introduction</vt:lpstr>
      <vt:lpstr>Cucumber Basics</vt:lpstr>
      <vt:lpstr>Gherkin-Introduction</vt:lpstr>
      <vt:lpstr>Cucumber-Set up in Eclipse</vt:lpstr>
      <vt:lpstr>Cucumber Implementation</vt:lpstr>
      <vt:lpstr>Feature File</vt:lpstr>
      <vt:lpstr>Step Def File</vt:lpstr>
      <vt:lpstr>Cucumber-Junit</vt:lpstr>
      <vt:lpstr>Reports</vt:lpstr>
      <vt:lpstr>Jenkins (CI) Integration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Anil</dc:creator>
  <cp:lastModifiedBy>admin</cp:lastModifiedBy>
  <cp:revision>111</cp:revision>
  <dcterms:created xsi:type="dcterms:W3CDTF">2016-07-06T17:43:00Z</dcterms:created>
  <dcterms:modified xsi:type="dcterms:W3CDTF">2018-01-17T15:19:46Z</dcterms:modified>
</cp:coreProperties>
</file>