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158" y="0"/>
            <a:ext cx="18408316" cy="10287000"/>
          </a:xfrm>
          <a:custGeom>
            <a:avLst/>
            <a:gdLst/>
            <a:ahLst/>
            <a:cxnLst/>
            <a:rect r="r" b="b" t="t" l="l"/>
            <a:pathLst>
              <a:path h="10287000" w="18408316">
                <a:moveTo>
                  <a:pt x="0" y="0"/>
                </a:moveTo>
                <a:lnTo>
                  <a:pt x="18408316" y="0"/>
                </a:lnTo>
                <a:lnTo>
                  <a:pt x="184083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79023" y="0"/>
            <a:ext cx="3908977" cy="994458"/>
          </a:xfrm>
          <a:custGeom>
            <a:avLst/>
            <a:gdLst/>
            <a:ahLst/>
            <a:cxnLst/>
            <a:rect r="r" b="b" t="t" l="l"/>
            <a:pathLst>
              <a:path h="994458" w="3908977">
                <a:moveTo>
                  <a:pt x="0" y="0"/>
                </a:moveTo>
                <a:lnTo>
                  <a:pt x="3908977" y="0"/>
                </a:lnTo>
                <a:lnTo>
                  <a:pt x="3908977" y="994458"/>
                </a:lnTo>
                <a:lnTo>
                  <a:pt x="0" y="994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233" t="-122864" r="-32320" b="-143759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49" y="-54536"/>
            <a:ext cx="18445749" cy="10307918"/>
          </a:xfrm>
          <a:custGeom>
            <a:avLst/>
            <a:gdLst/>
            <a:ahLst/>
            <a:cxnLst/>
            <a:rect r="r" b="b" t="t" l="l"/>
            <a:pathLst>
              <a:path h="10307918" w="18445749">
                <a:moveTo>
                  <a:pt x="0" y="0"/>
                </a:moveTo>
                <a:lnTo>
                  <a:pt x="18445749" y="0"/>
                </a:lnTo>
                <a:lnTo>
                  <a:pt x="18445749" y="10307918"/>
                </a:lnTo>
                <a:lnTo>
                  <a:pt x="0" y="10307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79023" y="0"/>
            <a:ext cx="3908977" cy="994458"/>
          </a:xfrm>
          <a:custGeom>
            <a:avLst/>
            <a:gdLst/>
            <a:ahLst/>
            <a:cxnLst/>
            <a:rect r="r" b="b" t="t" l="l"/>
            <a:pathLst>
              <a:path h="994458" w="3908977">
                <a:moveTo>
                  <a:pt x="0" y="0"/>
                </a:moveTo>
                <a:lnTo>
                  <a:pt x="3908977" y="0"/>
                </a:lnTo>
                <a:lnTo>
                  <a:pt x="3908977" y="994458"/>
                </a:lnTo>
                <a:lnTo>
                  <a:pt x="0" y="994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233" t="-122864" r="-32320" b="-14375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94518" y="5155009"/>
            <a:ext cx="9297390" cy="5098374"/>
          </a:xfrm>
          <a:custGeom>
            <a:avLst/>
            <a:gdLst/>
            <a:ahLst/>
            <a:cxnLst/>
            <a:rect r="r" b="b" t="t" l="l"/>
            <a:pathLst>
              <a:path h="5098374" w="9297390">
                <a:moveTo>
                  <a:pt x="0" y="0"/>
                </a:moveTo>
                <a:lnTo>
                  <a:pt x="9297390" y="0"/>
                </a:lnTo>
                <a:lnTo>
                  <a:pt x="9297390" y="5098373"/>
                </a:lnTo>
                <a:lnTo>
                  <a:pt x="0" y="50983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30" t="-9824" r="-931" b="-6728"/>
            </a:stretch>
          </a:blipFill>
          <a:ln w="38100" cap="sq">
            <a:solidFill>
              <a:srgbClr val="02060F"/>
            </a:solidFill>
            <a:prstDash val="lgDash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894518" y="1169785"/>
            <a:ext cx="4620612" cy="3945140"/>
          </a:xfrm>
          <a:custGeom>
            <a:avLst/>
            <a:gdLst/>
            <a:ahLst/>
            <a:cxnLst/>
            <a:rect r="r" b="b" t="t" l="l"/>
            <a:pathLst>
              <a:path h="3945140" w="4620612">
                <a:moveTo>
                  <a:pt x="0" y="0"/>
                </a:moveTo>
                <a:lnTo>
                  <a:pt x="4620612" y="0"/>
                </a:lnTo>
                <a:lnTo>
                  <a:pt x="4620612" y="3945140"/>
                </a:lnTo>
                <a:lnTo>
                  <a:pt x="0" y="39451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874" t="0" r="-9966" b="0"/>
            </a:stretch>
          </a:blipFill>
          <a:ln w="38100" cap="sq">
            <a:solidFill>
              <a:srgbClr val="02060F"/>
            </a:solidFill>
            <a:prstDash val="lgDash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3543213" y="1169785"/>
            <a:ext cx="4648695" cy="3945140"/>
          </a:xfrm>
          <a:custGeom>
            <a:avLst/>
            <a:gdLst/>
            <a:ahLst/>
            <a:cxnLst/>
            <a:rect r="r" b="b" t="t" l="l"/>
            <a:pathLst>
              <a:path h="3945140" w="4648695">
                <a:moveTo>
                  <a:pt x="0" y="0"/>
                </a:moveTo>
                <a:lnTo>
                  <a:pt x="4648695" y="0"/>
                </a:lnTo>
                <a:lnTo>
                  <a:pt x="4648695" y="3945140"/>
                </a:lnTo>
                <a:lnTo>
                  <a:pt x="0" y="39451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673" t="-2970" r="-11204" b="-2970"/>
            </a:stretch>
          </a:blipFill>
          <a:ln w="38100" cap="sq">
            <a:solidFill>
              <a:srgbClr val="02060F"/>
            </a:solidFill>
            <a:prstDash val="dash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DAGx_zPPH08</dc:identifier>
  <dcterms:modified xsi:type="dcterms:W3CDTF">2011-08-01T06:04:30Z</dcterms:modified>
  <cp:revision>1</cp:revision>
  <dc:title>Network IDS using AI</dc:title>
</cp:coreProperties>
</file>